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9"/>
  </p:notesMasterIdLst>
  <p:sldIdLst>
    <p:sldId id="258" r:id="rId3"/>
    <p:sldId id="256" r:id="rId4"/>
    <p:sldId id="376" r:id="rId5"/>
    <p:sldId id="377" r:id="rId6"/>
    <p:sldId id="378" r:id="rId7"/>
    <p:sldId id="379" r:id="rId8"/>
    <p:sldId id="380" r:id="rId9"/>
    <p:sldId id="381" r:id="rId10"/>
    <p:sldId id="382" r:id="rId11"/>
    <p:sldId id="361" r:id="rId12"/>
    <p:sldId id="385" r:id="rId13"/>
    <p:sldId id="387" r:id="rId14"/>
    <p:sldId id="362" r:id="rId15"/>
    <p:sldId id="388" r:id="rId16"/>
    <p:sldId id="389" r:id="rId17"/>
    <p:sldId id="360" r:id="rId18"/>
    <p:sldId id="363" r:id="rId19"/>
    <p:sldId id="393" r:id="rId20"/>
    <p:sldId id="392" r:id="rId21"/>
    <p:sldId id="395" r:id="rId22"/>
    <p:sldId id="426" r:id="rId23"/>
    <p:sldId id="339" r:id="rId24"/>
    <p:sldId id="307" r:id="rId25"/>
    <p:sldId id="308" r:id="rId26"/>
    <p:sldId id="285" r:id="rId27"/>
    <p:sldId id="26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-776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C174E3-2783-4C2E-9F06-BD3038F16EA2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4F7A716-8A88-45A3-981F-03689A692B6E}">
      <dgm:prSet custT="1"/>
      <dgm:spPr/>
      <dgm:t>
        <a:bodyPr/>
        <a:lstStyle/>
        <a:p>
          <a:r>
            <a:rPr lang="bg-BG" sz="2800" dirty="0"/>
            <a:t>Традиционалисти	1928- 1945</a:t>
          </a:r>
          <a:r>
            <a:rPr lang="bg-BG" sz="500" dirty="0"/>
            <a:t>		</a:t>
          </a:r>
          <a:endParaRPr lang="en-US" sz="500" dirty="0"/>
        </a:p>
      </dgm:t>
    </dgm:pt>
    <dgm:pt modelId="{07E80394-2774-43CD-B172-6B0E4BF7B30C}" type="parTrans" cxnId="{6A5A9AC8-FB4B-4823-847C-AB36900F7A53}">
      <dgm:prSet/>
      <dgm:spPr/>
      <dgm:t>
        <a:bodyPr/>
        <a:lstStyle/>
        <a:p>
          <a:endParaRPr lang="en-US"/>
        </a:p>
      </dgm:t>
    </dgm:pt>
    <dgm:pt modelId="{F305C8BB-315B-43A1-A536-C12990030C58}" type="sibTrans" cxnId="{6A5A9AC8-FB4B-4823-847C-AB36900F7A53}">
      <dgm:prSet/>
      <dgm:spPr/>
      <dgm:t>
        <a:bodyPr/>
        <a:lstStyle/>
        <a:p>
          <a:endParaRPr lang="en-US"/>
        </a:p>
      </dgm:t>
    </dgm:pt>
    <dgm:pt modelId="{FCC3A9D3-8EC7-4FB8-8EE9-86F6513D5C88}">
      <dgm:prSet custT="1"/>
      <dgm:spPr/>
      <dgm:t>
        <a:bodyPr/>
        <a:lstStyle/>
        <a:p>
          <a:r>
            <a:rPr lang="bg-BG" sz="2800" dirty="0"/>
            <a:t>Бейби </a:t>
          </a:r>
          <a:r>
            <a:rPr lang="bg-BG" sz="2800" dirty="0" err="1"/>
            <a:t>Бумъри</a:t>
          </a:r>
          <a:r>
            <a:rPr lang="bg-BG" sz="2800" dirty="0"/>
            <a:t>		1946- 1964</a:t>
          </a:r>
          <a:r>
            <a:rPr lang="bg-BG" sz="500" dirty="0"/>
            <a:t>		</a:t>
          </a:r>
          <a:endParaRPr lang="en-US" sz="500" dirty="0"/>
        </a:p>
      </dgm:t>
    </dgm:pt>
    <dgm:pt modelId="{3485F5EF-7A1E-44B6-8F73-9588DC76F162}" type="parTrans" cxnId="{134E1BE8-F3AA-48E7-B371-33AF8CD1208E}">
      <dgm:prSet/>
      <dgm:spPr/>
      <dgm:t>
        <a:bodyPr/>
        <a:lstStyle/>
        <a:p>
          <a:endParaRPr lang="en-US"/>
        </a:p>
      </dgm:t>
    </dgm:pt>
    <dgm:pt modelId="{020C9546-E882-44C3-B12B-B8D5FC100A94}" type="sibTrans" cxnId="{134E1BE8-F3AA-48E7-B371-33AF8CD1208E}">
      <dgm:prSet/>
      <dgm:spPr/>
      <dgm:t>
        <a:bodyPr/>
        <a:lstStyle/>
        <a:p>
          <a:endParaRPr lang="en-US"/>
        </a:p>
      </dgm:t>
    </dgm:pt>
    <dgm:pt modelId="{908A49DD-59FD-429F-9C4D-543678B99B7E}">
      <dgm:prSet custT="1"/>
      <dgm:spPr/>
      <dgm:t>
        <a:bodyPr/>
        <a:lstStyle/>
        <a:p>
          <a:r>
            <a:rPr lang="bg-BG" sz="2800" dirty="0"/>
            <a:t>Поколение Х		1965- 1980</a:t>
          </a:r>
          <a:r>
            <a:rPr lang="bg-BG" sz="500" dirty="0"/>
            <a:t>		</a:t>
          </a:r>
          <a:endParaRPr lang="en-US" sz="500" dirty="0"/>
        </a:p>
      </dgm:t>
    </dgm:pt>
    <dgm:pt modelId="{9A4E8769-99FF-43DB-A28E-CE4BE3CA8D11}" type="parTrans" cxnId="{2C0B49B1-71A0-42BB-8955-2503B466DAF5}">
      <dgm:prSet/>
      <dgm:spPr/>
      <dgm:t>
        <a:bodyPr/>
        <a:lstStyle/>
        <a:p>
          <a:endParaRPr lang="en-US"/>
        </a:p>
      </dgm:t>
    </dgm:pt>
    <dgm:pt modelId="{3323FD67-581A-4ADA-98C0-62C4A64DF32E}" type="sibTrans" cxnId="{2C0B49B1-71A0-42BB-8955-2503B466DAF5}">
      <dgm:prSet/>
      <dgm:spPr/>
      <dgm:t>
        <a:bodyPr/>
        <a:lstStyle/>
        <a:p>
          <a:endParaRPr lang="en-US"/>
        </a:p>
      </dgm:t>
    </dgm:pt>
    <dgm:pt modelId="{43207FAB-3B43-422C-9E3B-623DEBC5FCF5}">
      <dgm:prSet custT="1"/>
      <dgm:spPr/>
      <dgm:t>
        <a:bodyPr/>
        <a:lstStyle/>
        <a:p>
          <a:r>
            <a:rPr lang="bg-BG" sz="2800" dirty="0"/>
            <a:t>Поколение У		1981- 2000</a:t>
          </a:r>
          <a:r>
            <a:rPr lang="bg-BG" sz="500" dirty="0"/>
            <a:t>		</a:t>
          </a:r>
          <a:endParaRPr lang="en-US" sz="500" dirty="0"/>
        </a:p>
      </dgm:t>
    </dgm:pt>
    <dgm:pt modelId="{E3556835-2FDC-4B73-8F82-D285F7A97B6C}" type="parTrans" cxnId="{A6E119EA-49F5-4256-9C5D-24B26693D2F9}">
      <dgm:prSet/>
      <dgm:spPr/>
      <dgm:t>
        <a:bodyPr/>
        <a:lstStyle/>
        <a:p>
          <a:endParaRPr lang="en-US"/>
        </a:p>
      </dgm:t>
    </dgm:pt>
    <dgm:pt modelId="{6A0318DA-A090-4940-B75C-E682123B93FB}" type="sibTrans" cxnId="{A6E119EA-49F5-4256-9C5D-24B26693D2F9}">
      <dgm:prSet/>
      <dgm:spPr/>
      <dgm:t>
        <a:bodyPr/>
        <a:lstStyle/>
        <a:p>
          <a:endParaRPr lang="en-US"/>
        </a:p>
      </dgm:t>
    </dgm:pt>
    <dgm:pt modelId="{95A57ECE-71B6-4E29-A7BB-5E6B697E73E7}">
      <dgm:prSet custT="1"/>
      <dgm:spPr/>
      <dgm:t>
        <a:bodyPr/>
        <a:lstStyle/>
        <a:p>
          <a:r>
            <a:rPr lang="bg-BG" sz="2800" dirty="0"/>
            <a:t>Поколение </a:t>
          </a:r>
          <a:r>
            <a:rPr lang="en-GB" sz="2800" dirty="0"/>
            <a:t>Z</a:t>
          </a:r>
          <a:r>
            <a:rPr lang="bg-BG" sz="2800" dirty="0"/>
            <a:t>		2001- 2015</a:t>
          </a:r>
          <a:r>
            <a:rPr lang="bg-BG" sz="2500" dirty="0"/>
            <a:t>		</a:t>
          </a:r>
          <a:endParaRPr lang="en-US" sz="2500" dirty="0"/>
        </a:p>
      </dgm:t>
    </dgm:pt>
    <dgm:pt modelId="{4CB32F9D-3025-437B-B4E4-43A426EAC13E}" type="parTrans" cxnId="{FF40150F-312E-4C77-8EB3-DFB9ED91B42A}">
      <dgm:prSet/>
      <dgm:spPr/>
      <dgm:t>
        <a:bodyPr/>
        <a:lstStyle/>
        <a:p>
          <a:endParaRPr lang="en-US"/>
        </a:p>
      </dgm:t>
    </dgm:pt>
    <dgm:pt modelId="{0B679690-F93B-465F-8229-4AAEAEFA714B}" type="sibTrans" cxnId="{FF40150F-312E-4C77-8EB3-DFB9ED91B42A}">
      <dgm:prSet/>
      <dgm:spPr/>
      <dgm:t>
        <a:bodyPr/>
        <a:lstStyle/>
        <a:p>
          <a:endParaRPr lang="en-US"/>
        </a:p>
      </dgm:t>
    </dgm:pt>
    <dgm:pt modelId="{6622699D-6F8D-4DA7-9A87-1C942678F123}">
      <dgm:prSet custT="1"/>
      <dgm:spPr/>
      <dgm:t>
        <a:bodyPr/>
        <a:lstStyle/>
        <a:p>
          <a:r>
            <a:rPr lang="bg-BG" sz="2800" dirty="0"/>
            <a:t>Поколение </a:t>
          </a:r>
          <a:r>
            <a:rPr lang="en-GB" sz="2800" dirty="0"/>
            <a:t>α</a:t>
          </a:r>
          <a:r>
            <a:rPr lang="bg-BG" sz="2800" dirty="0"/>
            <a:t>		2016-</a:t>
          </a:r>
          <a:r>
            <a:rPr lang="bg-BG" sz="500" dirty="0"/>
            <a:t>			</a:t>
          </a:r>
          <a:endParaRPr lang="en-US" sz="500" dirty="0"/>
        </a:p>
      </dgm:t>
    </dgm:pt>
    <dgm:pt modelId="{FAF04453-BBC4-4D5F-A64A-184D7EB830F9}" type="parTrans" cxnId="{4F53446E-F0A9-4567-B78D-9F41BBA584EA}">
      <dgm:prSet/>
      <dgm:spPr/>
      <dgm:t>
        <a:bodyPr/>
        <a:lstStyle/>
        <a:p>
          <a:endParaRPr lang="en-US"/>
        </a:p>
      </dgm:t>
    </dgm:pt>
    <dgm:pt modelId="{BBF0F84B-14B7-4BB9-BE88-10785AFA7F16}" type="sibTrans" cxnId="{4F53446E-F0A9-4567-B78D-9F41BBA584EA}">
      <dgm:prSet/>
      <dgm:spPr/>
      <dgm:t>
        <a:bodyPr/>
        <a:lstStyle/>
        <a:p>
          <a:endParaRPr lang="en-US"/>
        </a:p>
      </dgm:t>
    </dgm:pt>
    <dgm:pt modelId="{AD05EC9E-4ED1-4609-B526-3BA5528D0D55}" type="pres">
      <dgm:prSet presAssocID="{18C174E3-2783-4C2E-9F06-BD3038F16E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61DD35-C955-477B-A7BE-71F59898A6A0}" type="pres">
      <dgm:prSet presAssocID="{04F7A716-8A88-45A3-981F-03689A692B6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226BA1-F59D-474B-B1C0-B6D72D318E31}" type="pres">
      <dgm:prSet presAssocID="{F305C8BB-315B-43A1-A536-C12990030C58}" presName="spacer" presStyleCnt="0"/>
      <dgm:spPr/>
    </dgm:pt>
    <dgm:pt modelId="{27D6377A-8E7B-40CC-B12F-162042D112A4}" type="pres">
      <dgm:prSet presAssocID="{FCC3A9D3-8EC7-4FB8-8EE9-86F6513D5C88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59C727-B8AD-4A53-89F0-826465FF44E2}" type="pres">
      <dgm:prSet presAssocID="{020C9546-E882-44C3-B12B-B8D5FC100A94}" presName="spacer" presStyleCnt="0"/>
      <dgm:spPr/>
    </dgm:pt>
    <dgm:pt modelId="{3B435294-6B31-47CA-916E-9450A56E3353}" type="pres">
      <dgm:prSet presAssocID="{908A49DD-59FD-429F-9C4D-543678B99B7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36A3BA-A0AE-4A88-933C-DC6C5F7A1C31}" type="pres">
      <dgm:prSet presAssocID="{3323FD67-581A-4ADA-98C0-62C4A64DF32E}" presName="spacer" presStyleCnt="0"/>
      <dgm:spPr/>
    </dgm:pt>
    <dgm:pt modelId="{189BBB43-48BD-4FC9-B910-948A62E74865}" type="pres">
      <dgm:prSet presAssocID="{43207FAB-3B43-422C-9E3B-623DEBC5FCF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0981A9-ECEE-4B0C-906A-0E0036E89E6A}" type="pres">
      <dgm:prSet presAssocID="{6A0318DA-A090-4940-B75C-E682123B93FB}" presName="spacer" presStyleCnt="0"/>
      <dgm:spPr/>
    </dgm:pt>
    <dgm:pt modelId="{9F29C1E6-61FD-46DE-A6C3-72E7599064CA}" type="pres">
      <dgm:prSet presAssocID="{95A57ECE-71B6-4E29-A7BB-5E6B697E73E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0348E1-EA92-41E7-B086-3923695BEC59}" type="pres">
      <dgm:prSet presAssocID="{0B679690-F93B-465F-8229-4AAEAEFA714B}" presName="spacer" presStyleCnt="0"/>
      <dgm:spPr/>
    </dgm:pt>
    <dgm:pt modelId="{E42177CB-B543-4C0F-AD36-88D0509CCB2D}" type="pres">
      <dgm:prSet presAssocID="{6622699D-6F8D-4DA7-9A87-1C942678F12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943AE3C-1431-4AA2-89BD-FA356EAFB819}" type="presOf" srcId="{18C174E3-2783-4C2E-9F06-BD3038F16EA2}" destId="{AD05EC9E-4ED1-4609-B526-3BA5528D0D55}" srcOrd="0" destOrd="0" presId="urn:microsoft.com/office/officeart/2005/8/layout/vList2"/>
    <dgm:cxn modelId="{6A5A9AC8-FB4B-4823-847C-AB36900F7A53}" srcId="{18C174E3-2783-4C2E-9F06-BD3038F16EA2}" destId="{04F7A716-8A88-45A3-981F-03689A692B6E}" srcOrd="0" destOrd="0" parTransId="{07E80394-2774-43CD-B172-6B0E4BF7B30C}" sibTransId="{F305C8BB-315B-43A1-A536-C12990030C58}"/>
    <dgm:cxn modelId="{A9F56163-B7D8-4F97-A1DE-F041812411CE}" type="presOf" srcId="{FCC3A9D3-8EC7-4FB8-8EE9-86F6513D5C88}" destId="{27D6377A-8E7B-40CC-B12F-162042D112A4}" srcOrd="0" destOrd="0" presId="urn:microsoft.com/office/officeart/2005/8/layout/vList2"/>
    <dgm:cxn modelId="{A6E119EA-49F5-4256-9C5D-24B26693D2F9}" srcId="{18C174E3-2783-4C2E-9F06-BD3038F16EA2}" destId="{43207FAB-3B43-422C-9E3B-623DEBC5FCF5}" srcOrd="3" destOrd="0" parTransId="{E3556835-2FDC-4B73-8F82-D285F7A97B6C}" sibTransId="{6A0318DA-A090-4940-B75C-E682123B93FB}"/>
    <dgm:cxn modelId="{CCEA034A-9D84-47AC-9C2B-8741810CE0A6}" type="presOf" srcId="{6622699D-6F8D-4DA7-9A87-1C942678F123}" destId="{E42177CB-B543-4C0F-AD36-88D0509CCB2D}" srcOrd="0" destOrd="0" presId="urn:microsoft.com/office/officeart/2005/8/layout/vList2"/>
    <dgm:cxn modelId="{4F53446E-F0A9-4567-B78D-9F41BBA584EA}" srcId="{18C174E3-2783-4C2E-9F06-BD3038F16EA2}" destId="{6622699D-6F8D-4DA7-9A87-1C942678F123}" srcOrd="5" destOrd="0" parTransId="{FAF04453-BBC4-4D5F-A64A-184D7EB830F9}" sibTransId="{BBF0F84B-14B7-4BB9-BE88-10785AFA7F16}"/>
    <dgm:cxn modelId="{5C3E442B-B57F-4C66-BDCB-04E2CBA262AD}" type="presOf" srcId="{908A49DD-59FD-429F-9C4D-543678B99B7E}" destId="{3B435294-6B31-47CA-916E-9450A56E3353}" srcOrd="0" destOrd="0" presId="urn:microsoft.com/office/officeart/2005/8/layout/vList2"/>
    <dgm:cxn modelId="{2C0B49B1-71A0-42BB-8955-2503B466DAF5}" srcId="{18C174E3-2783-4C2E-9F06-BD3038F16EA2}" destId="{908A49DD-59FD-429F-9C4D-543678B99B7E}" srcOrd="2" destOrd="0" parTransId="{9A4E8769-99FF-43DB-A28E-CE4BE3CA8D11}" sibTransId="{3323FD67-581A-4ADA-98C0-62C4A64DF32E}"/>
    <dgm:cxn modelId="{F5E8D91D-0BAD-4DCE-A365-6A944C0CD4EF}" type="presOf" srcId="{95A57ECE-71B6-4E29-A7BB-5E6B697E73E7}" destId="{9F29C1E6-61FD-46DE-A6C3-72E7599064CA}" srcOrd="0" destOrd="0" presId="urn:microsoft.com/office/officeart/2005/8/layout/vList2"/>
    <dgm:cxn modelId="{D341450C-1B55-420A-B9C7-3EC07BCB26C1}" type="presOf" srcId="{43207FAB-3B43-422C-9E3B-623DEBC5FCF5}" destId="{189BBB43-48BD-4FC9-B910-948A62E74865}" srcOrd="0" destOrd="0" presId="urn:microsoft.com/office/officeart/2005/8/layout/vList2"/>
    <dgm:cxn modelId="{134E1BE8-F3AA-48E7-B371-33AF8CD1208E}" srcId="{18C174E3-2783-4C2E-9F06-BD3038F16EA2}" destId="{FCC3A9D3-8EC7-4FB8-8EE9-86F6513D5C88}" srcOrd="1" destOrd="0" parTransId="{3485F5EF-7A1E-44B6-8F73-9588DC76F162}" sibTransId="{020C9546-E882-44C3-B12B-B8D5FC100A94}"/>
    <dgm:cxn modelId="{FF40150F-312E-4C77-8EB3-DFB9ED91B42A}" srcId="{18C174E3-2783-4C2E-9F06-BD3038F16EA2}" destId="{95A57ECE-71B6-4E29-A7BB-5E6B697E73E7}" srcOrd="4" destOrd="0" parTransId="{4CB32F9D-3025-437B-B4E4-43A426EAC13E}" sibTransId="{0B679690-F93B-465F-8229-4AAEAEFA714B}"/>
    <dgm:cxn modelId="{A82264C9-C53C-4F0D-B8C7-2FEA323C20E0}" type="presOf" srcId="{04F7A716-8A88-45A3-981F-03689A692B6E}" destId="{E461DD35-C955-477B-A7BE-71F59898A6A0}" srcOrd="0" destOrd="0" presId="urn:microsoft.com/office/officeart/2005/8/layout/vList2"/>
    <dgm:cxn modelId="{FE2801C5-AAFB-4375-A5FF-6BBA4772024B}" type="presParOf" srcId="{AD05EC9E-4ED1-4609-B526-3BA5528D0D55}" destId="{E461DD35-C955-477B-A7BE-71F59898A6A0}" srcOrd="0" destOrd="0" presId="urn:microsoft.com/office/officeart/2005/8/layout/vList2"/>
    <dgm:cxn modelId="{95E0F30F-E017-4A21-A5A1-6F3068449232}" type="presParOf" srcId="{AD05EC9E-4ED1-4609-B526-3BA5528D0D55}" destId="{83226BA1-F59D-474B-B1C0-B6D72D318E31}" srcOrd="1" destOrd="0" presId="urn:microsoft.com/office/officeart/2005/8/layout/vList2"/>
    <dgm:cxn modelId="{84E63F24-ADC8-449F-BAD9-6D75D1127F76}" type="presParOf" srcId="{AD05EC9E-4ED1-4609-B526-3BA5528D0D55}" destId="{27D6377A-8E7B-40CC-B12F-162042D112A4}" srcOrd="2" destOrd="0" presId="urn:microsoft.com/office/officeart/2005/8/layout/vList2"/>
    <dgm:cxn modelId="{1C3C18AF-580F-4785-86C2-92BFED0A2569}" type="presParOf" srcId="{AD05EC9E-4ED1-4609-B526-3BA5528D0D55}" destId="{6659C727-B8AD-4A53-89F0-826465FF44E2}" srcOrd="3" destOrd="0" presId="urn:microsoft.com/office/officeart/2005/8/layout/vList2"/>
    <dgm:cxn modelId="{EF78AF3C-AE5C-4AE7-A200-FBE09A8D361F}" type="presParOf" srcId="{AD05EC9E-4ED1-4609-B526-3BA5528D0D55}" destId="{3B435294-6B31-47CA-916E-9450A56E3353}" srcOrd="4" destOrd="0" presId="urn:microsoft.com/office/officeart/2005/8/layout/vList2"/>
    <dgm:cxn modelId="{426BC122-256F-40C2-BED8-0415A3EE9E59}" type="presParOf" srcId="{AD05EC9E-4ED1-4609-B526-3BA5528D0D55}" destId="{F936A3BA-A0AE-4A88-933C-DC6C5F7A1C31}" srcOrd="5" destOrd="0" presId="urn:microsoft.com/office/officeart/2005/8/layout/vList2"/>
    <dgm:cxn modelId="{18554DA9-2F28-493B-8B77-EFF4E06C1463}" type="presParOf" srcId="{AD05EC9E-4ED1-4609-B526-3BA5528D0D55}" destId="{189BBB43-48BD-4FC9-B910-948A62E74865}" srcOrd="6" destOrd="0" presId="urn:microsoft.com/office/officeart/2005/8/layout/vList2"/>
    <dgm:cxn modelId="{4EA7810E-71A3-4C03-B28D-8E3DEE8BC761}" type="presParOf" srcId="{AD05EC9E-4ED1-4609-B526-3BA5528D0D55}" destId="{EE0981A9-ECEE-4B0C-906A-0E0036E89E6A}" srcOrd="7" destOrd="0" presId="urn:microsoft.com/office/officeart/2005/8/layout/vList2"/>
    <dgm:cxn modelId="{5964FB43-5ACD-475C-899A-4DDB955F6225}" type="presParOf" srcId="{AD05EC9E-4ED1-4609-B526-3BA5528D0D55}" destId="{9F29C1E6-61FD-46DE-A6C3-72E7599064CA}" srcOrd="8" destOrd="0" presId="urn:microsoft.com/office/officeart/2005/8/layout/vList2"/>
    <dgm:cxn modelId="{08B3BD7F-496E-45B8-9964-794325FDC7F7}" type="presParOf" srcId="{AD05EC9E-4ED1-4609-B526-3BA5528D0D55}" destId="{A80348E1-EA92-41E7-B086-3923695BEC59}" srcOrd="9" destOrd="0" presId="urn:microsoft.com/office/officeart/2005/8/layout/vList2"/>
    <dgm:cxn modelId="{695E4F64-97F6-467C-9FB6-5797CA3898B2}" type="presParOf" srcId="{AD05EC9E-4ED1-4609-B526-3BA5528D0D55}" destId="{E42177CB-B543-4C0F-AD36-88D0509CCB2D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EDBE3C-079C-4DB1-BDF4-CB81FF179CF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0637D1-2BF0-4EFC-92B0-6E533D951266}">
      <dgm:prSet custT="1"/>
      <dgm:spPr/>
      <dgm:t>
        <a:bodyPr/>
        <a:lstStyle/>
        <a:p>
          <a:r>
            <a:rPr lang="bg-BG" sz="2800" dirty="0"/>
            <a:t>Невалидна е за най- богатите и за най- бедните </a:t>
          </a:r>
          <a:endParaRPr lang="en-US" sz="2800" dirty="0"/>
        </a:p>
      </dgm:t>
    </dgm:pt>
    <dgm:pt modelId="{FB14A0FA-D7A9-4C15-AFE5-9D9C8377FFDF}" type="parTrans" cxnId="{45BA1515-F52A-474A-8268-307B751AEDF8}">
      <dgm:prSet/>
      <dgm:spPr/>
      <dgm:t>
        <a:bodyPr/>
        <a:lstStyle/>
        <a:p>
          <a:endParaRPr lang="en-US"/>
        </a:p>
      </dgm:t>
    </dgm:pt>
    <dgm:pt modelId="{F7F56675-BF2F-45EB-AC31-51560658637B}" type="sibTrans" cxnId="{45BA1515-F52A-474A-8268-307B751AEDF8}">
      <dgm:prSet/>
      <dgm:spPr/>
      <dgm:t>
        <a:bodyPr/>
        <a:lstStyle/>
        <a:p>
          <a:endParaRPr lang="en-US"/>
        </a:p>
      </dgm:t>
    </dgm:pt>
    <dgm:pt modelId="{EA7C0485-9CF3-4B02-B28F-BD8353D4AC07}">
      <dgm:prSet custT="1"/>
      <dgm:spPr/>
      <dgm:t>
        <a:bodyPr/>
        <a:lstStyle/>
        <a:p>
          <a:r>
            <a:rPr lang="bg-BG" sz="2800" dirty="0"/>
            <a:t>Невалидна е за изолирани етнически групи, със силни специфични традиции</a:t>
          </a:r>
          <a:endParaRPr lang="en-US" sz="2800" dirty="0"/>
        </a:p>
      </dgm:t>
    </dgm:pt>
    <dgm:pt modelId="{C5B69E64-02D2-4D45-AA1F-AAF03D5D52D4}" type="parTrans" cxnId="{DEA4BCCE-F888-41D1-8C2D-3B36F9B91384}">
      <dgm:prSet/>
      <dgm:spPr/>
      <dgm:t>
        <a:bodyPr/>
        <a:lstStyle/>
        <a:p>
          <a:endParaRPr lang="en-US"/>
        </a:p>
      </dgm:t>
    </dgm:pt>
    <dgm:pt modelId="{217D4D82-0B6D-4918-933C-B4627B6F838C}" type="sibTrans" cxnId="{DEA4BCCE-F888-41D1-8C2D-3B36F9B91384}">
      <dgm:prSet/>
      <dgm:spPr/>
      <dgm:t>
        <a:bodyPr/>
        <a:lstStyle/>
        <a:p>
          <a:endParaRPr lang="en-US"/>
        </a:p>
      </dgm:t>
    </dgm:pt>
    <dgm:pt modelId="{70D79862-C8E9-4CF5-B8B2-247F052B6B88}">
      <dgm:prSet custT="1"/>
      <dgm:spPr/>
      <dgm:t>
        <a:bodyPr/>
        <a:lstStyle/>
        <a:p>
          <a:r>
            <a:rPr lang="bg-BG" sz="2800" dirty="0"/>
            <a:t>Невалидна е при форсмажорни обстоятелства /войни, революции, миграционни вълни/</a:t>
          </a:r>
          <a:endParaRPr lang="en-US" sz="2800" dirty="0"/>
        </a:p>
      </dgm:t>
    </dgm:pt>
    <dgm:pt modelId="{93AB8D49-8A1D-46F6-ADC8-D83ADA9F98D3}" type="parTrans" cxnId="{AE3166A8-DBD1-4EE6-8F51-DE83D0B50B9F}">
      <dgm:prSet/>
      <dgm:spPr/>
      <dgm:t>
        <a:bodyPr/>
        <a:lstStyle/>
        <a:p>
          <a:endParaRPr lang="en-US"/>
        </a:p>
      </dgm:t>
    </dgm:pt>
    <dgm:pt modelId="{142DC07B-A458-4368-9CA4-9D89D9894016}" type="sibTrans" cxnId="{AE3166A8-DBD1-4EE6-8F51-DE83D0B50B9F}">
      <dgm:prSet/>
      <dgm:spPr/>
      <dgm:t>
        <a:bodyPr/>
        <a:lstStyle/>
        <a:p>
          <a:endParaRPr lang="en-US"/>
        </a:p>
      </dgm:t>
    </dgm:pt>
    <dgm:pt modelId="{B51E18B2-2BC2-43B1-8EA2-EF74256CEEBD}" type="pres">
      <dgm:prSet presAssocID="{CFEDBE3C-079C-4DB1-BDF4-CB81FF179CF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60ECD72-40E2-48A9-A4A2-860A1CF48EDF}" type="pres">
      <dgm:prSet presAssocID="{C00637D1-2BF0-4EFC-92B0-6E533D95126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03F383-00E9-4997-A878-41FDF5C7AB9D}" type="pres">
      <dgm:prSet presAssocID="{F7F56675-BF2F-45EB-AC31-51560658637B}" presName="spacer" presStyleCnt="0"/>
      <dgm:spPr/>
    </dgm:pt>
    <dgm:pt modelId="{A87A3A92-6F1C-4004-965A-415E69A61FC4}" type="pres">
      <dgm:prSet presAssocID="{EA7C0485-9CF3-4B02-B28F-BD8353D4AC0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346465-10E4-41DC-A71A-2203C31E2134}" type="pres">
      <dgm:prSet presAssocID="{217D4D82-0B6D-4918-933C-B4627B6F838C}" presName="spacer" presStyleCnt="0"/>
      <dgm:spPr/>
    </dgm:pt>
    <dgm:pt modelId="{2D6BF14B-D008-4AFE-8ADE-DA2E5A0BBB55}" type="pres">
      <dgm:prSet presAssocID="{70D79862-C8E9-4CF5-B8B2-247F052B6B8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BA1515-F52A-474A-8268-307B751AEDF8}" srcId="{CFEDBE3C-079C-4DB1-BDF4-CB81FF179CFB}" destId="{C00637D1-2BF0-4EFC-92B0-6E533D951266}" srcOrd="0" destOrd="0" parTransId="{FB14A0FA-D7A9-4C15-AFE5-9D9C8377FFDF}" sibTransId="{F7F56675-BF2F-45EB-AC31-51560658637B}"/>
    <dgm:cxn modelId="{5FD3A22D-EC7C-4F6A-B0F9-0495221DB8FC}" type="presOf" srcId="{EA7C0485-9CF3-4B02-B28F-BD8353D4AC07}" destId="{A87A3A92-6F1C-4004-965A-415E69A61FC4}" srcOrd="0" destOrd="0" presId="urn:microsoft.com/office/officeart/2005/8/layout/vList2"/>
    <dgm:cxn modelId="{E8D7B724-B3BC-4E1D-9F70-0BE770ADD9E8}" type="presOf" srcId="{CFEDBE3C-079C-4DB1-BDF4-CB81FF179CFB}" destId="{B51E18B2-2BC2-43B1-8EA2-EF74256CEEBD}" srcOrd="0" destOrd="0" presId="urn:microsoft.com/office/officeart/2005/8/layout/vList2"/>
    <dgm:cxn modelId="{DEA4BCCE-F888-41D1-8C2D-3B36F9B91384}" srcId="{CFEDBE3C-079C-4DB1-BDF4-CB81FF179CFB}" destId="{EA7C0485-9CF3-4B02-B28F-BD8353D4AC07}" srcOrd="1" destOrd="0" parTransId="{C5B69E64-02D2-4D45-AA1F-AAF03D5D52D4}" sibTransId="{217D4D82-0B6D-4918-933C-B4627B6F838C}"/>
    <dgm:cxn modelId="{C5FFDBF0-E466-471E-AA92-A515CFE1BB00}" type="presOf" srcId="{C00637D1-2BF0-4EFC-92B0-6E533D951266}" destId="{B60ECD72-40E2-48A9-A4A2-860A1CF48EDF}" srcOrd="0" destOrd="0" presId="urn:microsoft.com/office/officeart/2005/8/layout/vList2"/>
    <dgm:cxn modelId="{AE3166A8-DBD1-4EE6-8F51-DE83D0B50B9F}" srcId="{CFEDBE3C-079C-4DB1-BDF4-CB81FF179CFB}" destId="{70D79862-C8E9-4CF5-B8B2-247F052B6B88}" srcOrd="2" destOrd="0" parTransId="{93AB8D49-8A1D-46F6-ADC8-D83ADA9F98D3}" sibTransId="{142DC07B-A458-4368-9CA4-9D89D9894016}"/>
    <dgm:cxn modelId="{DEC9051C-A5C8-4951-B985-3D2692CD5E10}" type="presOf" srcId="{70D79862-C8E9-4CF5-B8B2-247F052B6B88}" destId="{2D6BF14B-D008-4AFE-8ADE-DA2E5A0BBB55}" srcOrd="0" destOrd="0" presId="urn:microsoft.com/office/officeart/2005/8/layout/vList2"/>
    <dgm:cxn modelId="{30360556-B953-4A47-9667-BA5828E1F58F}" type="presParOf" srcId="{B51E18B2-2BC2-43B1-8EA2-EF74256CEEBD}" destId="{B60ECD72-40E2-48A9-A4A2-860A1CF48EDF}" srcOrd="0" destOrd="0" presId="urn:microsoft.com/office/officeart/2005/8/layout/vList2"/>
    <dgm:cxn modelId="{A0CC0AB6-14B7-4A4D-8B9B-16B6C8ED8617}" type="presParOf" srcId="{B51E18B2-2BC2-43B1-8EA2-EF74256CEEBD}" destId="{E103F383-00E9-4997-A878-41FDF5C7AB9D}" srcOrd="1" destOrd="0" presId="urn:microsoft.com/office/officeart/2005/8/layout/vList2"/>
    <dgm:cxn modelId="{D1CD6103-1016-4FA7-ADA9-0B32AFF58785}" type="presParOf" srcId="{B51E18B2-2BC2-43B1-8EA2-EF74256CEEBD}" destId="{A87A3A92-6F1C-4004-965A-415E69A61FC4}" srcOrd="2" destOrd="0" presId="urn:microsoft.com/office/officeart/2005/8/layout/vList2"/>
    <dgm:cxn modelId="{5486EBF3-75DD-4A70-A4DF-17EFCC9A509D}" type="presParOf" srcId="{B51E18B2-2BC2-43B1-8EA2-EF74256CEEBD}" destId="{2B346465-10E4-41DC-A71A-2203C31E2134}" srcOrd="3" destOrd="0" presId="urn:microsoft.com/office/officeart/2005/8/layout/vList2"/>
    <dgm:cxn modelId="{F4998BB0-059D-4EAD-95C2-E142B5EF4F1A}" type="presParOf" srcId="{B51E18B2-2BC2-43B1-8EA2-EF74256CEEBD}" destId="{2D6BF14B-D008-4AFE-8ADE-DA2E5A0BBB5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7BB193-C30E-45CE-8CD4-3461CE0B5A1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FC44FF-B135-4311-8978-6F5D156AD414}">
      <dgm:prSet/>
      <dgm:spPr/>
      <dgm:t>
        <a:bodyPr/>
        <a:lstStyle/>
        <a:p>
          <a:r>
            <a:rPr lang="bg-BG" dirty="0"/>
            <a:t>Здраво работещи, максималисти,  експериментиращи, иноватори</a:t>
          </a:r>
          <a:endParaRPr lang="en-US" dirty="0"/>
        </a:p>
      </dgm:t>
    </dgm:pt>
    <dgm:pt modelId="{3271D983-AB88-4130-AA79-87D2B36E3AC7}" type="parTrans" cxnId="{F2EC9702-3159-49F2-8196-2782278EC6DF}">
      <dgm:prSet/>
      <dgm:spPr/>
      <dgm:t>
        <a:bodyPr/>
        <a:lstStyle/>
        <a:p>
          <a:endParaRPr lang="en-US"/>
        </a:p>
      </dgm:t>
    </dgm:pt>
    <dgm:pt modelId="{6C7ACA68-899E-4A0A-B178-4A8BA75D3667}" type="sibTrans" cxnId="{F2EC9702-3159-49F2-8196-2782278EC6DF}">
      <dgm:prSet/>
      <dgm:spPr/>
      <dgm:t>
        <a:bodyPr/>
        <a:lstStyle/>
        <a:p>
          <a:endParaRPr lang="en-US"/>
        </a:p>
      </dgm:t>
    </dgm:pt>
    <dgm:pt modelId="{EA934E3E-7621-4B92-8A55-B846A8FFB6EF}">
      <dgm:prSet/>
      <dgm:spPr/>
      <dgm:t>
        <a:bodyPr/>
        <a:lstStyle/>
        <a:p>
          <a:r>
            <a:rPr lang="bg-BG" b="1" dirty="0"/>
            <a:t>Защо работят</a:t>
          </a:r>
          <a:r>
            <a:rPr lang="bg-BG" dirty="0"/>
            <a:t>- за кариера и израстване, за материални придобивки</a:t>
          </a:r>
          <a:endParaRPr lang="en-US" dirty="0"/>
        </a:p>
      </dgm:t>
    </dgm:pt>
    <dgm:pt modelId="{F45FC6A1-3821-4374-93F1-72801F03DB2A}" type="parTrans" cxnId="{34C42C92-32EA-4E00-8355-F3CE4EB37C1D}">
      <dgm:prSet/>
      <dgm:spPr/>
      <dgm:t>
        <a:bodyPr/>
        <a:lstStyle/>
        <a:p>
          <a:endParaRPr lang="en-US"/>
        </a:p>
      </dgm:t>
    </dgm:pt>
    <dgm:pt modelId="{14ABF5C0-AA18-4210-8C48-CF4936084765}" type="sibTrans" cxnId="{34C42C92-32EA-4E00-8355-F3CE4EB37C1D}">
      <dgm:prSet/>
      <dgm:spPr/>
      <dgm:t>
        <a:bodyPr/>
        <a:lstStyle/>
        <a:p>
          <a:endParaRPr lang="en-US"/>
        </a:p>
      </dgm:t>
    </dgm:pt>
    <dgm:pt modelId="{4FF444E9-80BA-4ACC-8CCB-8F6D9425EDC2}">
      <dgm:prSet/>
      <dgm:spPr/>
      <dgm:t>
        <a:bodyPr/>
        <a:lstStyle/>
        <a:p>
          <a:r>
            <a:rPr lang="bg-BG" b="1"/>
            <a:t>Как искат обратна връзка</a:t>
          </a:r>
          <a:r>
            <a:rPr lang="bg-BG"/>
            <a:t>- похвали пред всички, критика на затворени врати</a:t>
          </a:r>
          <a:endParaRPr lang="en-US"/>
        </a:p>
      </dgm:t>
    </dgm:pt>
    <dgm:pt modelId="{BA57985E-D8B8-4D0A-ABC6-DAEF9946B48D}" type="parTrans" cxnId="{052ED418-9855-4593-99FA-28E4A8067089}">
      <dgm:prSet/>
      <dgm:spPr/>
      <dgm:t>
        <a:bodyPr/>
        <a:lstStyle/>
        <a:p>
          <a:endParaRPr lang="en-US"/>
        </a:p>
      </dgm:t>
    </dgm:pt>
    <dgm:pt modelId="{38CA11B5-5FF5-43A2-B9BD-30C41527C837}" type="sibTrans" cxnId="{052ED418-9855-4593-99FA-28E4A8067089}">
      <dgm:prSet/>
      <dgm:spPr/>
      <dgm:t>
        <a:bodyPr/>
        <a:lstStyle/>
        <a:p>
          <a:endParaRPr lang="en-US"/>
        </a:p>
      </dgm:t>
    </dgm:pt>
    <dgm:pt modelId="{83B3ECD4-B044-4932-8D01-B2F56EB5180D}">
      <dgm:prSet/>
      <dgm:spPr/>
      <dgm:t>
        <a:bodyPr/>
        <a:lstStyle/>
        <a:p>
          <a:r>
            <a:rPr lang="bg-BG" b="1"/>
            <a:t>Стил на комуникация</a:t>
          </a:r>
          <a:r>
            <a:rPr lang="bg-BG"/>
            <a:t>- лично</a:t>
          </a:r>
          <a:endParaRPr lang="en-US"/>
        </a:p>
      </dgm:t>
    </dgm:pt>
    <dgm:pt modelId="{D29342B8-F149-4541-BCA5-7792F8AFD2E1}" type="parTrans" cxnId="{2ED72187-EB39-4B29-94EC-AD26F836650D}">
      <dgm:prSet/>
      <dgm:spPr/>
      <dgm:t>
        <a:bodyPr/>
        <a:lstStyle/>
        <a:p>
          <a:endParaRPr lang="en-US"/>
        </a:p>
      </dgm:t>
    </dgm:pt>
    <dgm:pt modelId="{D62564BC-FE5F-4CEF-B6E2-90D8EB77F529}" type="sibTrans" cxnId="{2ED72187-EB39-4B29-94EC-AD26F836650D}">
      <dgm:prSet/>
      <dgm:spPr/>
      <dgm:t>
        <a:bodyPr/>
        <a:lstStyle/>
        <a:p>
          <a:endParaRPr lang="en-US"/>
        </a:p>
      </dgm:t>
    </dgm:pt>
    <dgm:pt modelId="{99733DD3-69CE-4D4D-985D-9437F09584C1}">
      <dgm:prSet/>
      <dgm:spPr/>
      <dgm:t>
        <a:bodyPr/>
        <a:lstStyle/>
        <a:p>
          <a:r>
            <a:rPr lang="bg-BG" b="1" dirty="0"/>
            <a:t>Мотивиращ фактор</a:t>
          </a:r>
          <a:r>
            <a:rPr lang="bg-BG" dirty="0"/>
            <a:t>- оценяване на професионализма им</a:t>
          </a:r>
          <a:endParaRPr lang="en-US" dirty="0"/>
        </a:p>
      </dgm:t>
    </dgm:pt>
    <dgm:pt modelId="{F5FAA1DC-0416-4CEF-A359-53D8CBEAC4F0}" type="parTrans" cxnId="{8178169B-4FB2-43F1-8757-99DED8506ED7}">
      <dgm:prSet/>
      <dgm:spPr/>
      <dgm:t>
        <a:bodyPr/>
        <a:lstStyle/>
        <a:p>
          <a:endParaRPr lang="en-US"/>
        </a:p>
      </dgm:t>
    </dgm:pt>
    <dgm:pt modelId="{EBB4C04E-BAEB-422A-A455-42CF911CFC6F}" type="sibTrans" cxnId="{8178169B-4FB2-43F1-8757-99DED8506ED7}">
      <dgm:prSet/>
      <dgm:spPr/>
      <dgm:t>
        <a:bodyPr/>
        <a:lstStyle/>
        <a:p>
          <a:endParaRPr lang="en-US"/>
        </a:p>
      </dgm:t>
    </dgm:pt>
    <dgm:pt modelId="{8541D182-869D-4589-A02B-6EE858744B6B}" type="pres">
      <dgm:prSet presAssocID="{917BB193-C30E-45CE-8CD4-3461CE0B5A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1277817-345D-4201-B718-5E32E65FCD16}" type="pres">
      <dgm:prSet presAssocID="{D5FC44FF-B135-4311-8978-6F5D156AD414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AE093-C188-474C-8C20-9C192FD557D8}" type="pres">
      <dgm:prSet presAssocID="{6C7ACA68-899E-4A0A-B178-4A8BA75D3667}" presName="spacer" presStyleCnt="0"/>
      <dgm:spPr/>
    </dgm:pt>
    <dgm:pt modelId="{783C3D43-EECE-4B78-B4A6-39CBF4CC61AB}" type="pres">
      <dgm:prSet presAssocID="{EA934E3E-7621-4B92-8A55-B846A8FFB6E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F4121-0F27-424F-A3AF-C2BAD9A5AC73}" type="pres">
      <dgm:prSet presAssocID="{14ABF5C0-AA18-4210-8C48-CF4936084765}" presName="spacer" presStyleCnt="0"/>
      <dgm:spPr/>
    </dgm:pt>
    <dgm:pt modelId="{B8A2E00F-3606-4C2E-A0ED-4B4FEB6CF89A}" type="pres">
      <dgm:prSet presAssocID="{4FF444E9-80BA-4ACC-8CCB-8F6D9425EDC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1D36C-1828-4BB4-B2A8-EDC960A1090D}" type="pres">
      <dgm:prSet presAssocID="{38CA11B5-5FF5-43A2-B9BD-30C41527C837}" presName="spacer" presStyleCnt="0"/>
      <dgm:spPr/>
    </dgm:pt>
    <dgm:pt modelId="{4DC4CA8E-9CC9-4312-8010-01408995145F}" type="pres">
      <dgm:prSet presAssocID="{83B3ECD4-B044-4932-8D01-B2F56EB5180D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64F7C-0B6E-4545-9E67-24BA9AF18928}" type="pres">
      <dgm:prSet presAssocID="{D62564BC-FE5F-4CEF-B6E2-90D8EB77F529}" presName="spacer" presStyleCnt="0"/>
      <dgm:spPr/>
    </dgm:pt>
    <dgm:pt modelId="{1C71A467-0CA3-4EBF-9EFD-EFC598D71CAC}" type="pres">
      <dgm:prSet presAssocID="{99733DD3-69CE-4D4D-985D-9437F09584C1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D72187-EB39-4B29-94EC-AD26F836650D}" srcId="{917BB193-C30E-45CE-8CD4-3461CE0B5A13}" destId="{83B3ECD4-B044-4932-8D01-B2F56EB5180D}" srcOrd="3" destOrd="0" parTransId="{D29342B8-F149-4541-BCA5-7792F8AFD2E1}" sibTransId="{D62564BC-FE5F-4CEF-B6E2-90D8EB77F529}"/>
    <dgm:cxn modelId="{052ED418-9855-4593-99FA-28E4A8067089}" srcId="{917BB193-C30E-45CE-8CD4-3461CE0B5A13}" destId="{4FF444E9-80BA-4ACC-8CCB-8F6D9425EDC2}" srcOrd="2" destOrd="0" parTransId="{BA57985E-D8B8-4D0A-ABC6-DAEF9946B48D}" sibTransId="{38CA11B5-5FF5-43A2-B9BD-30C41527C837}"/>
    <dgm:cxn modelId="{97A10ACB-EC33-4771-AF31-50A49E1ABC0E}" type="presOf" srcId="{4FF444E9-80BA-4ACC-8CCB-8F6D9425EDC2}" destId="{B8A2E00F-3606-4C2E-A0ED-4B4FEB6CF89A}" srcOrd="0" destOrd="0" presId="urn:microsoft.com/office/officeart/2005/8/layout/vList2"/>
    <dgm:cxn modelId="{0F019C5F-FE2E-4365-9A2D-7809002821CE}" type="presOf" srcId="{917BB193-C30E-45CE-8CD4-3461CE0B5A13}" destId="{8541D182-869D-4589-A02B-6EE858744B6B}" srcOrd="0" destOrd="0" presId="urn:microsoft.com/office/officeart/2005/8/layout/vList2"/>
    <dgm:cxn modelId="{94907989-FCF2-4FDB-8743-64EF86AEA759}" type="presOf" srcId="{99733DD3-69CE-4D4D-985D-9437F09584C1}" destId="{1C71A467-0CA3-4EBF-9EFD-EFC598D71CAC}" srcOrd="0" destOrd="0" presId="urn:microsoft.com/office/officeart/2005/8/layout/vList2"/>
    <dgm:cxn modelId="{D5AD040A-7FD8-4409-B902-480BF0D0461C}" type="presOf" srcId="{EA934E3E-7621-4B92-8A55-B846A8FFB6EF}" destId="{783C3D43-EECE-4B78-B4A6-39CBF4CC61AB}" srcOrd="0" destOrd="0" presId="urn:microsoft.com/office/officeart/2005/8/layout/vList2"/>
    <dgm:cxn modelId="{8178169B-4FB2-43F1-8757-99DED8506ED7}" srcId="{917BB193-C30E-45CE-8CD4-3461CE0B5A13}" destId="{99733DD3-69CE-4D4D-985D-9437F09584C1}" srcOrd="4" destOrd="0" parTransId="{F5FAA1DC-0416-4CEF-A359-53D8CBEAC4F0}" sibTransId="{EBB4C04E-BAEB-422A-A455-42CF911CFC6F}"/>
    <dgm:cxn modelId="{80D54225-560D-4C66-8C65-2AFCCA47C255}" type="presOf" srcId="{83B3ECD4-B044-4932-8D01-B2F56EB5180D}" destId="{4DC4CA8E-9CC9-4312-8010-01408995145F}" srcOrd="0" destOrd="0" presId="urn:microsoft.com/office/officeart/2005/8/layout/vList2"/>
    <dgm:cxn modelId="{34C42C92-32EA-4E00-8355-F3CE4EB37C1D}" srcId="{917BB193-C30E-45CE-8CD4-3461CE0B5A13}" destId="{EA934E3E-7621-4B92-8A55-B846A8FFB6EF}" srcOrd="1" destOrd="0" parTransId="{F45FC6A1-3821-4374-93F1-72801F03DB2A}" sibTransId="{14ABF5C0-AA18-4210-8C48-CF4936084765}"/>
    <dgm:cxn modelId="{2EC39915-EBB4-466D-8CDF-0DE49D72B7C1}" type="presOf" srcId="{D5FC44FF-B135-4311-8978-6F5D156AD414}" destId="{51277817-345D-4201-B718-5E32E65FCD16}" srcOrd="0" destOrd="0" presId="urn:microsoft.com/office/officeart/2005/8/layout/vList2"/>
    <dgm:cxn modelId="{F2EC9702-3159-49F2-8196-2782278EC6DF}" srcId="{917BB193-C30E-45CE-8CD4-3461CE0B5A13}" destId="{D5FC44FF-B135-4311-8978-6F5D156AD414}" srcOrd="0" destOrd="0" parTransId="{3271D983-AB88-4130-AA79-87D2B36E3AC7}" sibTransId="{6C7ACA68-899E-4A0A-B178-4A8BA75D3667}"/>
    <dgm:cxn modelId="{1A165093-989B-4F1E-B3AA-A6159B1FEAE4}" type="presParOf" srcId="{8541D182-869D-4589-A02B-6EE858744B6B}" destId="{51277817-345D-4201-B718-5E32E65FCD16}" srcOrd="0" destOrd="0" presId="urn:microsoft.com/office/officeart/2005/8/layout/vList2"/>
    <dgm:cxn modelId="{663E8F40-2CF6-4C06-9A8B-D203AE50723B}" type="presParOf" srcId="{8541D182-869D-4589-A02B-6EE858744B6B}" destId="{7D4AE093-C188-474C-8C20-9C192FD557D8}" srcOrd="1" destOrd="0" presId="urn:microsoft.com/office/officeart/2005/8/layout/vList2"/>
    <dgm:cxn modelId="{D03C6D43-B2C4-48DE-A096-D68A3C24E0E6}" type="presParOf" srcId="{8541D182-869D-4589-A02B-6EE858744B6B}" destId="{783C3D43-EECE-4B78-B4A6-39CBF4CC61AB}" srcOrd="2" destOrd="0" presId="urn:microsoft.com/office/officeart/2005/8/layout/vList2"/>
    <dgm:cxn modelId="{05DDCFAF-93EA-48A1-85A4-C7043B513FB3}" type="presParOf" srcId="{8541D182-869D-4589-A02B-6EE858744B6B}" destId="{D7FF4121-0F27-424F-A3AF-C2BAD9A5AC73}" srcOrd="3" destOrd="0" presId="urn:microsoft.com/office/officeart/2005/8/layout/vList2"/>
    <dgm:cxn modelId="{8CAF1D62-D51A-42BD-A0E8-6A78657774F9}" type="presParOf" srcId="{8541D182-869D-4589-A02B-6EE858744B6B}" destId="{B8A2E00F-3606-4C2E-A0ED-4B4FEB6CF89A}" srcOrd="4" destOrd="0" presId="urn:microsoft.com/office/officeart/2005/8/layout/vList2"/>
    <dgm:cxn modelId="{5303D05A-5C7F-4E03-B4C3-0026397D66C5}" type="presParOf" srcId="{8541D182-869D-4589-A02B-6EE858744B6B}" destId="{5071D36C-1828-4BB4-B2A8-EDC960A1090D}" srcOrd="5" destOrd="0" presId="urn:microsoft.com/office/officeart/2005/8/layout/vList2"/>
    <dgm:cxn modelId="{7E4BDCBD-6B2B-4F61-8090-99FCE84A1222}" type="presParOf" srcId="{8541D182-869D-4589-A02B-6EE858744B6B}" destId="{4DC4CA8E-9CC9-4312-8010-01408995145F}" srcOrd="6" destOrd="0" presId="urn:microsoft.com/office/officeart/2005/8/layout/vList2"/>
    <dgm:cxn modelId="{BD2637E0-B5CB-4F91-8E95-414E98050637}" type="presParOf" srcId="{8541D182-869D-4589-A02B-6EE858744B6B}" destId="{9CF64F7C-0B6E-4545-9E67-24BA9AF18928}" srcOrd="7" destOrd="0" presId="urn:microsoft.com/office/officeart/2005/8/layout/vList2"/>
    <dgm:cxn modelId="{74D14268-052F-4DCB-9074-A0CBE949D31B}" type="presParOf" srcId="{8541D182-869D-4589-A02B-6EE858744B6B}" destId="{1C71A467-0CA3-4EBF-9EFD-EFC598D71CA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F7D0B7E-BEC6-4138-9F9C-7109939E6241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158BC8F-3FA6-480A-A2CD-C4C030B1C3A2}">
      <dgm:prSet/>
      <dgm:spPr/>
      <dgm:t>
        <a:bodyPr/>
        <a:lstStyle/>
        <a:p>
          <a:r>
            <a:rPr lang="ru-RU" dirty="0" err="1"/>
            <a:t>Свободни</a:t>
          </a:r>
          <a:r>
            <a:rPr lang="ru-RU" dirty="0"/>
            <a:t>, </a:t>
          </a:r>
          <a:r>
            <a:rPr lang="ru-RU" dirty="0" err="1"/>
            <a:t>независими</a:t>
          </a:r>
          <a:r>
            <a:rPr lang="ru-RU" dirty="0"/>
            <a:t>, </a:t>
          </a:r>
          <a:r>
            <a:rPr lang="ru-RU" dirty="0" err="1"/>
            <a:t>мобилни</a:t>
          </a:r>
          <a:endParaRPr lang="en-US" dirty="0"/>
        </a:p>
      </dgm:t>
    </dgm:pt>
    <dgm:pt modelId="{898F6D62-5F33-4A7B-8E77-84783486F3A9}" type="parTrans" cxnId="{0D8379BD-1277-453E-8155-D587E2029197}">
      <dgm:prSet/>
      <dgm:spPr/>
      <dgm:t>
        <a:bodyPr/>
        <a:lstStyle/>
        <a:p>
          <a:endParaRPr lang="en-US"/>
        </a:p>
      </dgm:t>
    </dgm:pt>
    <dgm:pt modelId="{C988DCC1-15E8-42A7-82BE-B708983DAC23}" type="sibTrans" cxnId="{0D8379BD-1277-453E-8155-D587E2029197}">
      <dgm:prSet/>
      <dgm:spPr/>
      <dgm:t>
        <a:bodyPr/>
        <a:lstStyle/>
        <a:p>
          <a:endParaRPr lang="en-US"/>
        </a:p>
      </dgm:t>
    </dgm:pt>
    <dgm:pt modelId="{C37FDFD4-5D52-49CD-94E7-8C64584CCD5F}">
      <dgm:prSet/>
      <dgm:spPr/>
      <dgm:t>
        <a:bodyPr/>
        <a:lstStyle/>
        <a:p>
          <a:r>
            <a:rPr lang="ru-RU"/>
            <a:t>Защо работят- за да имат свобода и избор</a:t>
          </a:r>
          <a:endParaRPr lang="en-US"/>
        </a:p>
      </dgm:t>
    </dgm:pt>
    <dgm:pt modelId="{7B3B537B-84B1-45DA-8570-50F84A4392C3}" type="parTrans" cxnId="{BF418D4B-A062-4C90-9D3B-3C387C729452}">
      <dgm:prSet/>
      <dgm:spPr/>
      <dgm:t>
        <a:bodyPr/>
        <a:lstStyle/>
        <a:p>
          <a:endParaRPr lang="en-US"/>
        </a:p>
      </dgm:t>
    </dgm:pt>
    <dgm:pt modelId="{DA2CB7AD-C526-4D85-ACC2-94B0A1758423}" type="sibTrans" cxnId="{BF418D4B-A062-4C90-9D3B-3C387C729452}">
      <dgm:prSet/>
      <dgm:spPr/>
      <dgm:t>
        <a:bodyPr/>
        <a:lstStyle/>
        <a:p>
          <a:endParaRPr lang="en-US"/>
        </a:p>
      </dgm:t>
    </dgm:pt>
    <dgm:pt modelId="{9FAFB351-D749-4444-9B18-5F5242E5F472}">
      <dgm:prSet/>
      <dgm:spPr/>
      <dgm:t>
        <a:bodyPr/>
        <a:lstStyle/>
        <a:p>
          <a:r>
            <a:rPr lang="ru-RU" dirty="0"/>
            <a:t>Как </a:t>
          </a:r>
          <a:r>
            <a:rPr lang="ru-RU" dirty="0" err="1"/>
            <a:t>искат</a:t>
          </a:r>
          <a:r>
            <a:rPr lang="ru-RU" dirty="0"/>
            <a:t> обратна </a:t>
          </a:r>
          <a:r>
            <a:rPr lang="ru-RU" dirty="0" err="1"/>
            <a:t>връзка</a:t>
          </a:r>
          <a:r>
            <a:rPr lang="ru-RU" dirty="0"/>
            <a:t>- честна, </a:t>
          </a:r>
          <a:r>
            <a:rPr lang="ru-RU" dirty="0" err="1"/>
            <a:t>директна</a:t>
          </a:r>
          <a:r>
            <a:rPr lang="ru-RU" dirty="0"/>
            <a:t> и по всяко </a:t>
          </a:r>
          <a:r>
            <a:rPr lang="ru-RU" dirty="0" err="1"/>
            <a:t>време</a:t>
          </a:r>
          <a:endParaRPr lang="en-US" dirty="0"/>
        </a:p>
      </dgm:t>
    </dgm:pt>
    <dgm:pt modelId="{05A1712D-6978-4226-8F1A-089792D80365}" type="parTrans" cxnId="{08E26804-7E50-45D0-8568-FD24096FAF05}">
      <dgm:prSet/>
      <dgm:spPr/>
      <dgm:t>
        <a:bodyPr/>
        <a:lstStyle/>
        <a:p>
          <a:endParaRPr lang="en-US"/>
        </a:p>
      </dgm:t>
    </dgm:pt>
    <dgm:pt modelId="{930F92A7-572F-4FEF-A985-23C26A998345}" type="sibTrans" cxnId="{08E26804-7E50-45D0-8568-FD24096FAF05}">
      <dgm:prSet/>
      <dgm:spPr/>
      <dgm:t>
        <a:bodyPr/>
        <a:lstStyle/>
        <a:p>
          <a:endParaRPr lang="en-US"/>
        </a:p>
      </dgm:t>
    </dgm:pt>
    <dgm:pt modelId="{9D3070FA-1B93-4B04-9525-34D687419D3E}">
      <dgm:prSet/>
      <dgm:spPr/>
      <dgm:t>
        <a:bodyPr/>
        <a:lstStyle/>
        <a:p>
          <a:r>
            <a:rPr lang="ru-RU" dirty="0" err="1"/>
            <a:t>Стил</a:t>
          </a:r>
          <a:r>
            <a:rPr lang="ru-RU" dirty="0"/>
            <a:t> на </a:t>
          </a:r>
          <a:r>
            <a:rPr lang="ru-RU" dirty="0" err="1"/>
            <a:t>комуникация</a:t>
          </a:r>
          <a:r>
            <a:rPr lang="ru-RU" dirty="0"/>
            <a:t>- </a:t>
          </a:r>
          <a:r>
            <a:rPr lang="ru-RU" dirty="0" err="1"/>
            <a:t>директно</a:t>
          </a:r>
          <a:r>
            <a:rPr lang="ru-RU" dirty="0"/>
            <a:t> и </a:t>
          </a:r>
          <a:r>
            <a:rPr lang="ru-RU" dirty="0" err="1"/>
            <a:t>веднага</a:t>
          </a:r>
          <a:r>
            <a:rPr lang="ru-RU" dirty="0"/>
            <a:t> </a:t>
          </a:r>
          <a:r>
            <a:rPr lang="ru-RU" dirty="0" err="1"/>
            <a:t>във</a:t>
          </a:r>
          <a:r>
            <a:rPr lang="ru-RU" dirty="0"/>
            <a:t> </a:t>
          </a:r>
          <a:r>
            <a:rPr lang="ru-RU" dirty="0" err="1"/>
            <a:t>всякаква</a:t>
          </a:r>
          <a:r>
            <a:rPr lang="ru-RU" dirty="0"/>
            <a:t> форма</a:t>
          </a:r>
          <a:endParaRPr lang="en-US" dirty="0"/>
        </a:p>
      </dgm:t>
    </dgm:pt>
    <dgm:pt modelId="{96207835-A93E-4E87-8EBC-5DF71EE17E38}" type="parTrans" cxnId="{765AABD3-43F6-4FA2-A06A-0BCA7A2AD077}">
      <dgm:prSet/>
      <dgm:spPr/>
      <dgm:t>
        <a:bodyPr/>
        <a:lstStyle/>
        <a:p>
          <a:endParaRPr lang="en-US"/>
        </a:p>
      </dgm:t>
    </dgm:pt>
    <dgm:pt modelId="{B5FA32E3-4F87-462E-96EC-8146ED3BA715}" type="sibTrans" cxnId="{765AABD3-43F6-4FA2-A06A-0BCA7A2AD077}">
      <dgm:prSet/>
      <dgm:spPr/>
      <dgm:t>
        <a:bodyPr/>
        <a:lstStyle/>
        <a:p>
          <a:endParaRPr lang="en-US"/>
        </a:p>
      </dgm:t>
    </dgm:pt>
    <dgm:pt modelId="{98C2BD1F-D3F6-4DD9-86D7-955CEEDF9283}">
      <dgm:prSet/>
      <dgm:spPr/>
      <dgm:t>
        <a:bodyPr/>
        <a:lstStyle/>
        <a:p>
          <a:r>
            <a:rPr lang="ru-RU"/>
            <a:t>Мотивиращ фактор- свобода на действията, правилата не са важни </a:t>
          </a:r>
          <a:endParaRPr lang="en-US"/>
        </a:p>
      </dgm:t>
    </dgm:pt>
    <dgm:pt modelId="{9DE6C0EA-8249-4327-99E9-3CA73A275B99}" type="parTrans" cxnId="{1911FEB0-EE1E-41DC-B36B-25D6E65B287A}">
      <dgm:prSet/>
      <dgm:spPr/>
      <dgm:t>
        <a:bodyPr/>
        <a:lstStyle/>
        <a:p>
          <a:endParaRPr lang="en-US"/>
        </a:p>
      </dgm:t>
    </dgm:pt>
    <dgm:pt modelId="{4F51DEB8-8C2F-47CC-968E-79786D349C24}" type="sibTrans" cxnId="{1911FEB0-EE1E-41DC-B36B-25D6E65B287A}">
      <dgm:prSet/>
      <dgm:spPr/>
      <dgm:t>
        <a:bodyPr/>
        <a:lstStyle/>
        <a:p>
          <a:endParaRPr lang="en-US"/>
        </a:p>
      </dgm:t>
    </dgm:pt>
    <dgm:pt modelId="{8263B45E-F7A5-4C95-AA73-935C01CCA213}" type="pres">
      <dgm:prSet presAssocID="{3F7D0B7E-BEC6-4138-9F9C-7109939E624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924EE9-8FC0-4059-BF07-21E1E9EFFFE2}" type="pres">
      <dgm:prSet presAssocID="{4158BC8F-3FA6-480A-A2CD-C4C030B1C3A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EC9D1-DDFF-40D5-82A2-F049D6628742}" type="pres">
      <dgm:prSet presAssocID="{C988DCC1-15E8-42A7-82BE-B708983DAC23}" presName="spacer" presStyleCnt="0"/>
      <dgm:spPr/>
    </dgm:pt>
    <dgm:pt modelId="{A6B597D6-BEDF-4B5B-B086-2D56C79D3E94}" type="pres">
      <dgm:prSet presAssocID="{C37FDFD4-5D52-49CD-94E7-8C64584CCD5F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DCF860-F715-4161-9E17-B3DA6153B550}" type="pres">
      <dgm:prSet presAssocID="{DA2CB7AD-C526-4D85-ACC2-94B0A1758423}" presName="spacer" presStyleCnt="0"/>
      <dgm:spPr/>
    </dgm:pt>
    <dgm:pt modelId="{B6B57012-5594-4D5B-AE7D-1846ADEDEAE1}" type="pres">
      <dgm:prSet presAssocID="{9FAFB351-D749-4444-9B18-5F5242E5F47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DF29CB-8378-4B45-AB77-BE010B0E313B}" type="pres">
      <dgm:prSet presAssocID="{930F92A7-572F-4FEF-A985-23C26A998345}" presName="spacer" presStyleCnt="0"/>
      <dgm:spPr/>
    </dgm:pt>
    <dgm:pt modelId="{61D10C88-C8D4-4C31-92FF-1EA812184E12}" type="pres">
      <dgm:prSet presAssocID="{9D3070FA-1B93-4B04-9525-34D687419D3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6A66C9-64A7-479E-89A8-20E6B1E032B4}" type="pres">
      <dgm:prSet presAssocID="{B5FA32E3-4F87-462E-96EC-8146ED3BA715}" presName="spacer" presStyleCnt="0"/>
      <dgm:spPr/>
    </dgm:pt>
    <dgm:pt modelId="{E1CF75F4-3F2C-4D47-9830-DF6FB82880AA}" type="pres">
      <dgm:prSet presAssocID="{98C2BD1F-D3F6-4DD9-86D7-955CEEDF928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11FEB0-EE1E-41DC-B36B-25D6E65B287A}" srcId="{3F7D0B7E-BEC6-4138-9F9C-7109939E6241}" destId="{98C2BD1F-D3F6-4DD9-86D7-955CEEDF9283}" srcOrd="4" destOrd="0" parTransId="{9DE6C0EA-8249-4327-99E9-3CA73A275B99}" sibTransId="{4F51DEB8-8C2F-47CC-968E-79786D349C24}"/>
    <dgm:cxn modelId="{39821B05-5509-4EE8-A60C-52E5F7CEFFAD}" type="presOf" srcId="{98C2BD1F-D3F6-4DD9-86D7-955CEEDF9283}" destId="{E1CF75F4-3F2C-4D47-9830-DF6FB82880AA}" srcOrd="0" destOrd="0" presId="urn:microsoft.com/office/officeart/2005/8/layout/vList2"/>
    <dgm:cxn modelId="{26025BEC-E1C0-4FD1-A023-899E52A8EDF1}" type="presOf" srcId="{9D3070FA-1B93-4B04-9525-34D687419D3E}" destId="{61D10C88-C8D4-4C31-92FF-1EA812184E12}" srcOrd="0" destOrd="0" presId="urn:microsoft.com/office/officeart/2005/8/layout/vList2"/>
    <dgm:cxn modelId="{765AABD3-43F6-4FA2-A06A-0BCA7A2AD077}" srcId="{3F7D0B7E-BEC6-4138-9F9C-7109939E6241}" destId="{9D3070FA-1B93-4B04-9525-34D687419D3E}" srcOrd="3" destOrd="0" parTransId="{96207835-A93E-4E87-8EBC-5DF71EE17E38}" sibTransId="{B5FA32E3-4F87-462E-96EC-8146ED3BA715}"/>
    <dgm:cxn modelId="{705F87A4-A442-4568-BE4E-F6CFFBC56E65}" type="presOf" srcId="{9FAFB351-D749-4444-9B18-5F5242E5F472}" destId="{B6B57012-5594-4D5B-AE7D-1846ADEDEAE1}" srcOrd="0" destOrd="0" presId="urn:microsoft.com/office/officeart/2005/8/layout/vList2"/>
    <dgm:cxn modelId="{0D8379BD-1277-453E-8155-D587E2029197}" srcId="{3F7D0B7E-BEC6-4138-9F9C-7109939E6241}" destId="{4158BC8F-3FA6-480A-A2CD-C4C030B1C3A2}" srcOrd="0" destOrd="0" parTransId="{898F6D62-5F33-4A7B-8E77-84783486F3A9}" sibTransId="{C988DCC1-15E8-42A7-82BE-B708983DAC23}"/>
    <dgm:cxn modelId="{6BB1C082-D60F-4F10-B88A-F0D3A88891CC}" type="presOf" srcId="{4158BC8F-3FA6-480A-A2CD-C4C030B1C3A2}" destId="{1A924EE9-8FC0-4059-BF07-21E1E9EFFFE2}" srcOrd="0" destOrd="0" presId="urn:microsoft.com/office/officeart/2005/8/layout/vList2"/>
    <dgm:cxn modelId="{BF418D4B-A062-4C90-9D3B-3C387C729452}" srcId="{3F7D0B7E-BEC6-4138-9F9C-7109939E6241}" destId="{C37FDFD4-5D52-49CD-94E7-8C64584CCD5F}" srcOrd="1" destOrd="0" parTransId="{7B3B537B-84B1-45DA-8570-50F84A4392C3}" sibTransId="{DA2CB7AD-C526-4D85-ACC2-94B0A1758423}"/>
    <dgm:cxn modelId="{238442AC-9A08-4368-86D4-F998D6CA4EEE}" type="presOf" srcId="{3F7D0B7E-BEC6-4138-9F9C-7109939E6241}" destId="{8263B45E-F7A5-4C95-AA73-935C01CCA213}" srcOrd="0" destOrd="0" presId="urn:microsoft.com/office/officeart/2005/8/layout/vList2"/>
    <dgm:cxn modelId="{CA04195B-8785-451A-B7EF-D9DA8994B0BC}" type="presOf" srcId="{C37FDFD4-5D52-49CD-94E7-8C64584CCD5F}" destId="{A6B597D6-BEDF-4B5B-B086-2D56C79D3E94}" srcOrd="0" destOrd="0" presId="urn:microsoft.com/office/officeart/2005/8/layout/vList2"/>
    <dgm:cxn modelId="{08E26804-7E50-45D0-8568-FD24096FAF05}" srcId="{3F7D0B7E-BEC6-4138-9F9C-7109939E6241}" destId="{9FAFB351-D749-4444-9B18-5F5242E5F472}" srcOrd="2" destOrd="0" parTransId="{05A1712D-6978-4226-8F1A-089792D80365}" sibTransId="{930F92A7-572F-4FEF-A985-23C26A998345}"/>
    <dgm:cxn modelId="{D40BE83F-4CC0-4FD5-8D1C-A119C96792AC}" type="presParOf" srcId="{8263B45E-F7A5-4C95-AA73-935C01CCA213}" destId="{1A924EE9-8FC0-4059-BF07-21E1E9EFFFE2}" srcOrd="0" destOrd="0" presId="urn:microsoft.com/office/officeart/2005/8/layout/vList2"/>
    <dgm:cxn modelId="{0340293C-3B1A-4783-8B57-6D6F7D0422D8}" type="presParOf" srcId="{8263B45E-F7A5-4C95-AA73-935C01CCA213}" destId="{864EC9D1-DDFF-40D5-82A2-F049D6628742}" srcOrd="1" destOrd="0" presId="urn:microsoft.com/office/officeart/2005/8/layout/vList2"/>
    <dgm:cxn modelId="{7273E585-01A8-45F7-A979-D957D451B338}" type="presParOf" srcId="{8263B45E-F7A5-4C95-AA73-935C01CCA213}" destId="{A6B597D6-BEDF-4B5B-B086-2D56C79D3E94}" srcOrd="2" destOrd="0" presId="urn:microsoft.com/office/officeart/2005/8/layout/vList2"/>
    <dgm:cxn modelId="{B1D3F223-5F5C-4B11-BB7B-0AF16DF390A3}" type="presParOf" srcId="{8263B45E-F7A5-4C95-AA73-935C01CCA213}" destId="{65DCF860-F715-4161-9E17-B3DA6153B550}" srcOrd="3" destOrd="0" presId="urn:microsoft.com/office/officeart/2005/8/layout/vList2"/>
    <dgm:cxn modelId="{A782D660-22E4-41ED-AD0B-9AB0E50388A0}" type="presParOf" srcId="{8263B45E-F7A5-4C95-AA73-935C01CCA213}" destId="{B6B57012-5594-4D5B-AE7D-1846ADEDEAE1}" srcOrd="4" destOrd="0" presId="urn:microsoft.com/office/officeart/2005/8/layout/vList2"/>
    <dgm:cxn modelId="{D9361D7A-E4B9-4FD2-A0E4-98B04CB5F873}" type="presParOf" srcId="{8263B45E-F7A5-4C95-AA73-935C01CCA213}" destId="{BDDF29CB-8378-4B45-AB77-BE010B0E313B}" srcOrd="5" destOrd="0" presId="urn:microsoft.com/office/officeart/2005/8/layout/vList2"/>
    <dgm:cxn modelId="{021E2490-00A5-4DD8-8E48-8360F4A3B5D6}" type="presParOf" srcId="{8263B45E-F7A5-4C95-AA73-935C01CCA213}" destId="{61D10C88-C8D4-4C31-92FF-1EA812184E12}" srcOrd="6" destOrd="0" presId="urn:microsoft.com/office/officeart/2005/8/layout/vList2"/>
    <dgm:cxn modelId="{5B0DB6D0-A464-442A-AC25-0A1457DEBC1C}" type="presParOf" srcId="{8263B45E-F7A5-4C95-AA73-935C01CCA213}" destId="{466A66C9-64A7-479E-89A8-20E6B1E032B4}" srcOrd="7" destOrd="0" presId="urn:microsoft.com/office/officeart/2005/8/layout/vList2"/>
    <dgm:cxn modelId="{1ADCA7BE-8A32-44A0-A061-A120883A7A72}" type="presParOf" srcId="{8263B45E-F7A5-4C95-AA73-935C01CCA213}" destId="{E1CF75F4-3F2C-4D47-9830-DF6FB82880A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BF4DAE-0E06-4C0E-AAA8-918CED6F413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8A6157E-0146-45EE-B0EA-A2FF4CDAA4A7}">
      <dgm:prSet/>
      <dgm:spPr/>
      <dgm:t>
        <a:bodyPr/>
        <a:lstStyle/>
        <a:p>
          <a:r>
            <a:rPr lang="bg-BG" dirty="0"/>
            <a:t>Започват да работят по- късно</a:t>
          </a:r>
          <a:endParaRPr lang="en-US" dirty="0"/>
        </a:p>
      </dgm:t>
    </dgm:pt>
    <dgm:pt modelId="{3BCB46EB-ABB4-49CE-8A70-6ED5886DB220}" type="parTrans" cxnId="{D0136BFC-CD43-4354-A164-020F7159FE2D}">
      <dgm:prSet/>
      <dgm:spPr/>
      <dgm:t>
        <a:bodyPr/>
        <a:lstStyle/>
        <a:p>
          <a:endParaRPr lang="en-US"/>
        </a:p>
      </dgm:t>
    </dgm:pt>
    <dgm:pt modelId="{5896164A-61FD-48E2-976C-BF7FBBB81A2C}" type="sibTrans" cxnId="{D0136BFC-CD43-4354-A164-020F7159FE2D}">
      <dgm:prSet/>
      <dgm:spPr/>
      <dgm:t>
        <a:bodyPr/>
        <a:lstStyle/>
        <a:p>
          <a:endParaRPr lang="en-US"/>
        </a:p>
      </dgm:t>
    </dgm:pt>
    <dgm:pt modelId="{2C4B1A72-8099-4008-A2F6-8C59BA108EC1}">
      <dgm:prSet/>
      <dgm:spPr/>
      <dgm:t>
        <a:bodyPr/>
        <a:lstStyle/>
        <a:p>
          <a:r>
            <a:rPr lang="bg-BG" dirty="0"/>
            <a:t>Не се колебаят да сменят често работата си</a:t>
          </a:r>
          <a:endParaRPr lang="en-US" dirty="0"/>
        </a:p>
      </dgm:t>
    </dgm:pt>
    <dgm:pt modelId="{C79FD9D3-429C-4C41-B65B-12D0E8640FE0}" type="parTrans" cxnId="{F563C1C0-29BC-472F-A83A-B233694E2880}">
      <dgm:prSet/>
      <dgm:spPr/>
      <dgm:t>
        <a:bodyPr/>
        <a:lstStyle/>
        <a:p>
          <a:endParaRPr lang="en-US"/>
        </a:p>
      </dgm:t>
    </dgm:pt>
    <dgm:pt modelId="{996DECAC-58E1-46DE-A0A6-8CA2FDDC8C40}" type="sibTrans" cxnId="{F563C1C0-29BC-472F-A83A-B233694E2880}">
      <dgm:prSet/>
      <dgm:spPr/>
      <dgm:t>
        <a:bodyPr/>
        <a:lstStyle/>
        <a:p>
          <a:endParaRPr lang="en-US"/>
        </a:p>
      </dgm:t>
    </dgm:pt>
    <dgm:pt modelId="{C1C20D71-97D2-4EEE-9ABA-41463EAC2270}">
      <dgm:prSet/>
      <dgm:spPr/>
      <dgm:t>
        <a:bodyPr/>
        <a:lstStyle/>
        <a:p>
          <a:r>
            <a:rPr lang="bg-BG"/>
            <a:t>Очакват бърз растеж и повишения</a:t>
          </a:r>
          <a:endParaRPr lang="en-US"/>
        </a:p>
      </dgm:t>
    </dgm:pt>
    <dgm:pt modelId="{949E83BB-7BBC-4846-90CC-6C2B8709B7CA}" type="parTrans" cxnId="{08B5117D-6CC5-462B-96B1-817C54DF4ECF}">
      <dgm:prSet/>
      <dgm:spPr/>
      <dgm:t>
        <a:bodyPr/>
        <a:lstStyle/>
        <a:p>
          <a:endParaRPr lang="en-US"/>
        </a:p>
      </dgm:t>
    </dgm:pt>
    <dgm:pt modelId="{BA4FC9CF-BCC3-4B21-9C1B-3844054189B4}" type="sibTrans" cxnId="{08B5117D-6CC5-462B-96B1-817C54DF4ECF}">
      <dgm:prSet/>
      <dgm:spPr/>
      <dgm:t>
        <a:bodyPr/>
        <a:lstStyle/>
        <a:p>
          <a:endParaRPr lang="en-US"/>
        </a:p>
      </dgm:t>
    </dgm:pt>
    <dgm:pt modelId="{EB7250D4-9F00-4246-BC85-349A2CF2129D}">
      <dgm:prSet/>
      <dgm:spPr/>
      <dgm:t>
        <a:bodyPr/>
        <a:lstStyle/>
        <a:p>
          <a:r>
            <a:rPr lang="bg-BG"/>
            <a:t>Търсят лидер, в който да вярват</a:t>
          </a:r>
          <a:endParaRPr lang="en-US"/>
        </a:p>
      </dgm:t>
    </dgm:pt>
    <dgm:pt modelId="{B5358D25-D747-4E5B-BA12-B994468F0500}" type="parTrans" cxnId="{1264AF82-C77E-44E1-93D7-EDBE62C98BFC}">
      <dgm:prSet/>
      <dgm:spPr/>
      <dgm:t>
        <a:bodyPr/>
        <a:lstStyle/>
        <a:p>
          <a:endParaRPr lang="en-US"/>
        </a:p>
      </dgm:t>
    </dgm:pt>
    <dgm:pt modelId="{7271B740-9EC5-4078-AAC0-EFC6974E7E71}" type="sibTrans" cxnId="{1264AF82-C77E-44E1-93D7-EDBE62C98BFC}">
      <dgm:prSet/>
      <dgm:spPr/>
      <dgm:t>
        <a:bodyPr/>
        <a:lstStyle/>
        <a:p>
          <a:endParaRPr lang="en-US"/>
        </a:p>
      </dgm:t>
    </dgm:pt>
    <dgm:pt modelId="{B0CC8501-5B41-49EB-8F8D-4CC667FC6DD8}">
      <dgm:prSet/>
      <dgm:spPr/>
      <dgm:t>
        <a:bodyPr/>
        <a:lstStyle/>
        <a:p>
          <a:r>
            <a:rPr lang="bg-BG" dirty="0"/>
            <a:t>Важен е баланса работа-свободно време</a:t>
          </a:r>
          <a:endParaRPr lang="en-US" dirty="0"/>
        </a:p>
      </dgm:t>
    </dgm:pt>
    <dgm:pt modelId="{9631AF4C-0BAE-4CBA-AB67-46FC57E3E776}" type="parTrans" cxnId="{F4D636D1-CBAE-41DB-A337-29EC82867310}">
      <dgm:prSet/>
      <dgm:spPr/>
      <dgm:t>
        <a:bodyPr/>
        <a:lstStyle/>
        <a:p>
          <a:endParaRPr lang="en-US"/>
        </a:p>
      </dgm:t>
    </dgm:pt>
    <dgm:pt modelId="{DA31FD2B-308A-4F8C-8C54-38D992080075}" type="sibTrans" cxnId="{F4D636D1-CBAE-41DB-A337-29EC82867310}">
      <dgm:prSet/>
      <dgm:spPr/>
      <dgm:t>
        <a:bodyPr/>
        <a:lstStyle/>
        <a:p>
          <a:endParaRPr lang="en-US"/>
        </a:p>
      </dgm:t>
    </dgm:pt>
    <dgm:pt modelId="{D29C234D-6081-4CBC-9FFE-97A3E27CB5A2}">
      <dgm:prSet/>
      <dgm:spPr/>
      <dgm:t>
        <a:bodyPr/>
        <a:lstStyle/>
        <a:p>
          <a:r>
            <a:rPr lang="bg-BG"/>
            <a:t>Работят със свое темпо и срокове</a:t>
          </a:r>
          <a:endParaRPr lang="en-US"/>
        </a:p>
      </dgm:t>
    </dgm:pt>
    <dgm:pt modelId="{C1273C43-3B01-43C4-9AE1-07A197F4B721}" type="parTrans" cxnId="{C6819D70-9E0E-4B2B-A6F5-41C5280BD004}">
      <dgm:prSet/>
      <dgm:spPr/>
      <dgm:t>
        <a:bodyPr/>
        <a:lstStyle/>
        <a:p>
          <a:endParaRPr lang="en-US"/>
        </a:p>
      </dgm:t>
    </dgm:pt>
    <dgm:pt modelId="{0AB2C2D3-3C45-4AB1-8DCA-0947670238D2}" type="sibTrans" cxnId="{C6819D70-9E0E-4B2B-A6F5-41C5280BD004}">
      <dgm:prSet/>
      <dgm:spPr/>
      <dgm:t>
        <a:bodyPr/>
        <a:lstStyle/>
        <a:p>
          <a:endParaRPr lang="en-US"/>
        </a:p>
      </dgm:t>
    </dgm:pt>
    <dgm:pt modelId="{E53CF9E6-D00F-41F8-A36E-D540C961C6BC}">
      <dgm:prSet/>
      <dgm:spPr/>
      <dgm:t>
        <a:bodyPr/>
        <a:lstStyle/>
        <a:p>
          <a:r>
            <a:rPr lang="bg-BG" dirty="0"/>
            <a:t>Работят, за да се забавляват</a:t>
          </a:r>
          <a:endParaRPr lang="en-US" dirty="0"/>
        </a:p>
      </dgm:t>
    </dgm:pt>
    <dgm:pt modelId="{A7AA852A-F755-4EBF-BBA9-876B90D029E8}" type="parTrans" cxnId="{A71BA02B-105F-49F6-B77B-8F3B2FCAD1AD}">
      <dgm:prSet/>
      <dgm:spPr/>
      <dgm:t>
        <a:bodyPr/>
        <a:lstStyle/>
        <a:p>
          <a:endParaRPr lang="en-US"/>
        </a:p>
      </dgm:t>
    </dgm:pt>
    <dgm:pt modelId="{C4CE416B-B3E0-4333-B007-3C698B46E441}" type="sibTrans" cxnId="{A71BA02B-105F-49F6-B77B-8F3B2FCAD1AD}">
      <dgm:prSet/>
      <dgm:spPr/>
      <dgm:t>
        <a:bodyPr/>
        <a:lstStyle/>
        <a:p>
          <a:endParaRPr lang="en-US"/>
        </a:p>
      </dgm:t>
    </dgm:pt>
    <dgm:pt modelId="{25E0AAE6-65FF-4B16-80B4-7E0C4D0F248A}" type="pres">
      <dgm:prSet presAssocID="{BDBF4DAE-0E06-4C0E-AAA8-918CED6F413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62F836-8CF5-47D0-BA7F-82459FBBEE34}" type="pres">
      <dgm:prSet presAssocID="{88A6157E-0146-45EE-B0EA-A2FF4CDAA4A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4EC442-B636-444E-9D06-46259FA1801B}" type="pres">
      <dgm:prSet presAssocID="{5896164A-61FD-48E2-976C-BF7FBBB81A2C}" presName="spacer" presStyleCnt="0"/>
      <dgm:spPr/>
    </dgm:pt>
    <dgm:pt modelId="{95D9B447-2C12-414F-AD4B-495196D846C0}" type="pres">
      <dgm:prSet presAssocID="{2C4B1A72-8099-4008-A2F6-8C59BA108EC1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A3CF2-962E-43DF-9EFB-264584CB07D5}" type="pres">
      <dgm:prSet presAssocID="{996DECAC-58E1-46DE-A0A6-8CA2FDDC8C40}" presName="spacer" presStyleCnt="0"/>
      <dgm:spPr/>
    </dgm:pt>
    <dgm:pt modelId="{242C91A7-1176-4162-A7FC-8FBBD794EEA5}" type="pres">
      <dgm:prSet presAssocID="{C1C20D71-97D2-4EEE-9ABA-41463EAC2270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BE104E-6E0C-490E-8548-0D0132632B63}" type="pres">
      <dgm:prSet presAssocID="{BA4FC9CF-BCC3-4B21-9C1B-3844054189B4}" presName="spacer" presStyleCnt="0"/>
      <dgm:spPr/>
    </dgm:pt>
    <dgm:pt modelId="{ADC11EC4-A1DE-4B3B-A2B4-14F2A8BCE006}" type="pres">
      <dgm:prSet presAssocID="{EB7250D4-9F00-4246-BC85-349A2CF2129D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957E47-6A74-473E-AF9A-FA000204F2B4}" type="pres">
      <dgm:prSet presAssocID="{7271B740-9EC5-4078-AAC0-EFC6974E7E71}" presName="spacer" presStyleCnt="0"/>
      <dgm:spPr/>
    </dgm:pt>
    <dgm:pt modelId="{5927A930-DEBC-4091-AD1C-E2BE6BA327BE}" type="pres">
      <dgm:prSet presAssocID="{B0CC8501-5B41-49EB-8F8D-4CC667FC6DD8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6DD64F-DD6C-4757-83DB-6BE637CEAAF0}" type="pres">
      <dgm:prSet presAssocID="{DA31FD2B-308A-4F8C-8C54-38D992080075}" presName="spacer" presStyleCnt="0"/>
      <dgm:spPr/>
    </dgm:pt>
    <dgm:pt modelId="{36963D34-CFEC-4C49-8716-A031DFCE2122}" type="pres">
      <dgm:prSet presAssocID="{D29C234D-6081-4CBC-9FFE-97A3E27CB5A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71C2F8-E3FC-4E1D-B0D6-2C0347BC4139}" type="pres">
      <dgm:prSet presAssocID="{0AB2C2D3-3C45-4AB1-8DCA-0947670238D2}" presName="spacer" presStyleCnt="0"/>
      <dgm:spPr/>
    </dgm:pt>
    <dgm:pt modelId="{E2540ADA-B93A-4D2E-9CB2-C790C00AA521}" type="pres">
      <dgm:prSet presAssocID="{E53CF9E6-D00F-41F8-A36E-D540C961C6BC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8B5117D-6CC5-462B-96B1-817C54DF4ECF}" srcId="{BDBF4DAE-0E06-4C0E-AAA8-918CED6F4131}" destId="{C1C20D71-97D2-4EEE-9ABA-41463EAC2270}" srcOrd="2" destOrd="0" parTransId="{949E83BB-7BBC-4846-90CC-6C2B8709B7CA}" sibTransId="{BA4FC9CF-BCC3-4B21-9C1B-3844054189B4}"/>
    <dgm:cxn modelId="{F89077EA-520C-4679-95C2-A045D95551B3}" type="presOf" srcId="{D29C234D-6081-4CBC-9FFE-97A3E27CB5A2}" destId="{36963D34-CFEC-4C49-8716-A031DFCE2122}" srcOrd="0" destOrd="0" presId="urn:microsoft.com/office/officeart/2005/8/layout/vList2"/>
    <dgm:cxn modelId="{DA60C053-57EE-4821-A62C-59C3E4BDB152}" type="presOf" srcId="{88A6157E-0146-45EE-B0EA-A2FF4CDAA4A7}" destId="{0862F836-8CF5-47D0-BA7F-82459FBBEE34}" srcOrd="0" destOrd="0" presId="urn:microsoft.com/office/officeart/2005/8/layout/vList2"/>
    <dgm:cxn modelId="{C6819D70-9E0E-4B2B-A6F5-41C5280BD004}" srcId="{BDBF4DAE-0E06-4C0E-AAA8-918CED6F4131}" destId="{D29C234D-6081-4CBC-9FFE-97A3E27CB5A2}" srcOrd="5" destOrd="0" parTransId="{C1273C43-3B01-43C4-9AE1-07A197F4B721}" sibTransId="{0AB2C2D3-3C45-4AB1-8DCA-0947670238D2}"/>
    <dgm:cxn modelId="{2100BF52-F326-46FF-859E-9C7AD33B5C2E}" type="presOf" srcId="{2C4B1A72-8099-4008-A2F6-8C59BA108EC1}" destId="{95D9B447-2C12-414F-AD4B-495196D846C0}" srcOrd="0" destOrd="0" presId="urn:microsoft.com/office/officeart/2005/8/layout/vList2"/>
    <dgm:cxn modelId="{F563C1C0-29BC-472F-A83A-B233694E2880}" srcId="{BDBF4DAE-0E06-4C0E-AAA8-918CED6F4131}" destId="{2C4B1A72-8099-4008-A2F6-8C59BA108EC1}" srcOrd="1" destOrd="0" parTransId="{C79FD9D3-429C-4C41-B65B-12D0E8640FE0}" sibTransId="{996DECAC-58E1-46DE-A0A6-8CA2FDDC8C40}"/>
    <dgm:cxn modelId="{EDFDB330-144C-415A-8B1A-7E6D81BF0BBE}" type="presOf" srcId="{E53CF9E6-D00F-41F8-A36E-D540C961C6BC}" destId="{E2540ADA-B93A-4D2E-9CB2-C790C00AA521}" srcOrd="0" destOrd="0" presId="urn:microsoft.com/office/officeart/2005/8/layout/vList2"/>
    <dgm:cxn modelId="{C6142E38-E87F-4DE4-B863-0FB4ACE643C7}" type="presOf" srcId="{C1C20D71-97D2-4EEE-9ABA-41463EAC2270}" destId="{242C91A7-1176-4162-A7FC-8FBBD794EEA5}" srcOrd="0" destOrd="0" presId="urn:microsoft.com/office/officeart/2005/8/layout/vList2"/>
    <dgm:cxn modelId="{C168636E-A30E-4CB7-89CD-86761DBB1802}" type="presOf" srcId="{B0CC8501-5B41-49EB-8F8D-4CC667FC6DD8}" destId="{5927A930-DEBC-4091-AD1C-E2BE6BA327BE}" srcOrd="0" destOrd="0" presId="urn:microsoft.com/office/officeart/2005/8/layout/vList2"/>
    <dgm:cxn modelId="{D0136BFC-CD43-4354-A164-020F7159FE2D}" srcId="{BDBF4DAE-0E06-4C0E-AAA8-918CED6F4131}" destId="{88A6157E-0146-45EE-B0EA-A2FF4CDAA4A7}" srcOrd="0" destOrd="0" parTransId="{3BCB46EB-ABB4-49CE-8A70-6ED5886DB220}" sibTransId="{5896164A-61FD-48E2-976C-BF7FBBB81A2C}"/>
    <dgm:cxn modelId="{F4D636D1-CBAE-41DB-A337-29EC82867310}" srcId="{BDBF4DAE-0E06-4C0E-AAA8-918CED6F4131}" destId="{B0CC8501-5B41-49EB-8F8D-4CC667FC6DD8}" srcOrd="4" destOrd="0" parTransId="{9631AF4C-0BAE-4CBA-AB67-46FC57E3E776}" sibTransId="{DA31FD2B-308A-4F8C-8C54-38D992080075}"/>
    <dgm:cxn modelId="{2729679C-7FEB-4A31-95FD-DE666E8F00DD}" type="presOf" srcId="{BDBF4DAE-0E06-4C0E-AAA8-918CED6F4131}" destId="{25E0AAE6-65FF-4B16-80B4-7E0C4D0F248A}" srcOrd="0" destOrd="0" presId="urn:microsoft.com/office/officeart/2005/8/layout/vList2"/>
    <dgm:cxn modelId="{A71BA02B-105F-49F6-B77B-8F3B2FCAD1AD}" srcId="{BDBF4DAE-0E06-4C0E-AAA8-918CED6F4131}" destId="{E53CF9E6-D00F-41F8-A36E-D540C961C6BC}" srcOrd="6" destOrd="0" parTransId="{A7AA852A-F755-4EBF-BBA9-876B90D029E8}" sibTransId="{C4CE416B-B3E0-4333-B007-3C698B46E441}"/>
    <dgm:cxn modelId="{BC606F34-E118-4EF7-A05A-A35968E86806}" type="presOf" srcId="{EB7250D4-9F00-4246-BC85-349A2CF2129D}" destId="{ADC11EC4-A1DE-4B3B-A2B4-14F2A8BCE006}" srcOrd="0" destOrd="0" presId="urn:microsoft.com/office/officeart/2005/8/layout/vList2"/>
    <dgm:cxn modelId="{1264AF82-C77E-44E1-93D7-EDBE62C98BFC}" srcId="{BDBF4DAE-0E06-4C0E-AAA8-918CED6F4131}" destId="{EB7250D4-9F00-4246-BC85-349A2CF2129D}" srcOrd="3" destOrd="0" parTransId="{B5358D25-D747-4E5B-BA12-B994468F0500}" sibTransId="{7271B740-9EC5-4078-AAC0-EFC6974E7E71}"/>
    <dgm:cxn modelId="{303B8F9B-0451-404D-A3BA-BC6F091584E4}" type="presParOf" srcId="{25E0AAE6-65FF-4B16-80B4-7E0C4D0F248A}" destId="{0862F836-8CF5-47D0-BA7F-82459FBBEE34}" srcOrd="0" destOrd="0" presId="urn:microsoft.com/office/officeart/2005/8/layout/vList2"/>
    <dgm:cxn modelId="{067C89FE-9CD1-4F8B-A5BD-12113109D91A}" type="presParOf" srcId="{25E0AAE6-65FF-4B16-80B4-7E0C4D0F248A}" destId="{314EC442-B636-444E-9D06-46259FA1801B}" srcOrd="1" destOrd="0" presId="urn:microsoft.com/office/officeart/2005/8/layout/vList2"/>
    <dgm:cxn modelId="{47843CFC-25CE-4377-97D7-C6CA72CBE24C}" type="presParOf" srcId="{25E0AAE6-65FF-4B16-80B4-7E0C4D0F248A}" destId="{95D9B447-2C12-414F-AD4B-495196D846C0}" srcOrd="2" destOrd="0" presId="urn:microsoft.com/office/officeart/2005/8/layout/vList2"/>
    <dgm:cxn modelId="{6DD74150-B9AC-42A2-A171-4160B5678B15}" type="presParOf" srcId="{25E0AAE6-65FF-4B16-80B4-7E0C4D0F248A}" destId="{27BA3CF2-962E-43DF-9EFB-264584CB07D5}" srcOrd="3" destOrd="0" presId="urn:microsoft.com/office/officeart/2005/8/layout/vList2"/>
    <dgm:cxn modelId="{2E39F788-7F62-4A15-97DD-0C9229193A96}" type="presParOf" srcId="{25E0AAE6-65FF-4B16-80B4-7E0C4D0F248A}" destId="{242C91A7-1176-4162-A7FC-8FBBD794EEA5}" srcOrd="4" destOrd="0" presId="urn:microsoft.com/office/officeart/2005/8/layout/vList2"/>
    <dgm:cxn modelId="{204C6B1B-2463-435C-8A39-218603328177}" type="presParOf" srcId="{25E0AAE6-65FF-4B16-80B4-7E0C4D0F248A}" destId="{4CBE104E-6E0C-490E-8548-0D0132632B63}" srcOrd="5" destOrd="0" presId="urn:microsoft.com/office/officeart/2005/8/layout/vList2"/>
    <dgm:cxn modelId="{59C7C772-55BD-4C9B-9A99-9098430F6C9A}" type="presParOf" srcId="{25E0AAE6-65FF-4B16-80B4-7E0C4D0F248A}" destId="{ADC11EC4-A1DE-4B3B-A2B4-14F2A8BCE006}" srcOrd="6" destOrd="0" presId="urn:microsoft.com/office/officeart/2005/8/layout/vList2"/>
    <dgm:cxn modelId="{8CB072B3-FB9C-4862-9B11-A33ED68D80B6}" type="presParOf" srcId="{25E0AAE6-65FF-4B16-80B4-7E0C4D0F248A}" destId="{B4957E47-6A74-473E-AF9A-FA000204F2B4}" srcOrd="7" destOrd="0" presId="urn:microsoft.com/office/officeart/2005/8/layout/vList2"/>
    <dgm:cxn modelId="{82E3020C-E4FC-4897-BFC1-762CC8C8A962}" type="presParOf" srcId="{25E0AAE6-65FF-4B16-80B4-7E0C4D0F248A}" destId="{5927A930-DEBC-4091-AD1C-E2BE6BA327BE}" srcOrd="8" destOrd="0" presId="urn:microsoft.com/office/officeart/2005/8/layout/vList2"/>
    <dgm:cxn modelId="{EB6E97D4-C735-4B7C-916E-3EBD198570B5}" type="presParOf" srcId="{25E0AAE6-65FF-4B16-80B4-7E0C4D0F248A}" destId="{576DD64F-DD6C-4757-83DB-6BE637CEAAF0}" srcOrd="9" destOrd="0" presId="urn:microsoft.com/office/officeart/2005/8/layout/vList2"/>
    <dgm:cxn modelId="{51A82650-4A29-49E7-BE6F-3600559DF1A4}" type="presParOf" srcId="{25E0AAE6-65FF-4B16-80B4-7E0C4D0F248A}" destId="{36963D34-CFEC-4C49-8716-A031DFCE2122}" srcOrd="10" destOrd="0" presId="urn:microsoft.com/office/officeart/2005/8/layout/vList2"/>
    <dgm:cxn modelId="{184B42B1-9AF8-46CB-9EF2-75A99BA88685}" type="presParOf" srcId="{25E0AAE6-65FF-4B16-80B4-7E0C4D0F248A}" destId="{4471C2F8-E3FC-4E1D-B0D6-2C0347BC4139}" srcOrd="11" destOrd="0" presId="urn:microsoft.com/office/officeart/2005/8/layout/vList2"/>
    <dgm:cxn modelId="{C21197DE-A90F-4577-9207-55E7930818DF}" type="presParOf" srcId="{25E0AAE6-65FF-4B16-80B4-7E0C4D0F248A}" destId="{E2540ADA-B93A-4D2E-9CB2-C790C00AA52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D80F95-83BD-4CD2-82DF-390F6EF42D1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CF78483-F9BD-43BB-AEDF-19B04E0B3F6F}">
      <dgm:prSet/>
      <dgm:spPr/>
      <dgm:t>
        <a:bodyPr/>
        <a:lstStyle/>
        <a:p>
          <a:r>
            <a:rPr lang="bg-BG" dirty="0"/>
            <a:t>Дигитални по рождение, технологиите са продължение на ръцете им</a:t>
          </a:r>
          <a:endParaRPr lang="en-US" dirty="0"/>
        </a:p>
      </dgm:t>
    </dgm:pt>
    <dgm:pt modelId="{F23AF355-D277-415E-AA6A-F3B58B34581D}" type="parTrans" cxnId="{AF89CFAC-4AEB-4B24-A0AA-4A4957759EEC}">
      <dgm:prSet/>
      <dgm:spPr/>
      <dgm:t>
        <a:bodyPr/>
        <a:lstStyle/>
        <a:p>
          <a:endParaRPr lang="en-US"/>
        </a:p>
      </dgm:t>
    </dgm:pt>
    <dgm:pt modelId="{6DA35754-FD17-486C-A93E-01919E71496C}" type="sibTrans" cxnId="{AF89CFAC-4AEB-4B24-A0AA-4A4957759EEC}">
      <dgm:prSet/>
      <dgm:spPr/>
      <dgm:t>
        <a:bodyPr/>
        <a:lstStyle/>
        <a:p>
          <a:endParaRPr lang="en-US"/>
        </a:p>
      </dgm:t>
    </dgm:pt>
    <dgm:pt modelId="{231D0643-5F14-45F1-8E4D-F21A3797EEE3}">
      <dgm:prSet/>
      <dgm:spPr/>
      <dgm:t>
        <a:bodyPr/>
        <a:lstStyle/>
        <a:p>
          <a:r>
            <a:rPr lang="bg-BG"/>
            <a:t>Изключително визуални</a:t>
          </a:r>
          <a:endParaRPr lang="en-US"/>
        </a:p>
      </dgm:t>
    </dgm:pt>
    <dgm:pt modelId="{4D2D0261-60A7-4328-BFD5-4CD560E8D261}" type="parTrans" cxnId="{D9DB74BB-ACA3-49B9-B7E7-21E0F00BF182}">
      <dgm:prSet/>
      <dgm:spPr/>
      <dgm:t>
        <a:bodyPr/>
        <a:lstStyle/>
        <a:p>
          <a:endParaRPr lang="en-US"/>
        </a:p>
      </dgm:t>
    </dgm:pt>
    <dgm:pt modelId="{9FC520D6-67D4-4C42-AEBF-90600770A5D6}" type="sibTrans" cxnId="{D9DB74BB-ACA3-49B9-B7E7-21E0F00BF182}">
      <dgm:prSet/>
      <dgm:spPr/>
      <dgm:t>
        <a:bodyPr/>
        <a:lstStyle/>
        <a:p>
          <a:endParaRPr lang="en-US"/>
        </a:p>
      </dgm:t>
    </dgm:pt>
    <dgm:pt modelId="{CD9D6DB8-AA86-4B16-8FF2-FCBB3A83B5A3}">
      <dgm:prSet/>
      <dgm:spPr/>
      <dgm:t>
        <a:bodyPr/>
        <a:lstStyle/>
        <a:p>
          <a:r>
            <a:rPr lang="bg-BG"/>
            <a:t>Материално ориентирани</a:t>
          </a:r>
          <a:endParaRPr lang="en-US"/>
        </a:p>
      </dgm:t>
    </dgm:pt>
    <dgm:pt modelId="{7D24571A-4D60-4E33-A5AD-DBDA0C7DE3DA}" type="parTrans" cxnId="{E3AC1800-8FAD-415F-BB9E-F2CD30E9506C}">
      <dgm:prSet/>
      <dgm:spPr/>
      <dgm:t>
        <a:bodyPr/>
        <a:lstStyle/>
        <a:p>
          <a:endParaRPr lang="en-US"/>
        </a:p>
      </dgm:t>
    </dgm:pt>
    <dgm:pt modelId="{2BED5CDB-FA0A-4D12-A47F-B075AD14587C}" type="sibTrans" cxnId="{E3AC1800-8FAD-415F-BB9E-F2CD30E9506C}">
      <dgm:prSet/>
      <dgm:spPr/>
      <dgm:t>
        <a:bodyPr/>
        <a:lstStyle/>
        <a:p>
          <a:endParaRPr lang="en-US"/>
        </a:p>
      </dgm:t>
    </dgm:pt>
    <dgm:pt modelId="{6928EE07-BF40-46AA-963B-2ECE00502609}">
      <dgm:prSet/>
      <dgm:spPr/>
      <dgm:t>
        <a:bodyPr/>
        <a:lstStyle/>
        <a:p>
          <a:r>
            <a:rPr lang="bg-BG" dirty="0"/>
            <a:t>Искат нещата да се случват незабавно</a:t>
          </a:r>
          <a:endParaRPr lang="en-US" dirty="0"/>
        </a:p>
      </dgm:t>
    </dgm:pt>
    <dgm:pt modelId="{8A304813-D7FD-4801-A202-7CA03701D9F0}" type="parTrans" cxnId="{53E593CD-C8A4-4859-AEAE-F474E3BA459C}">
      <dgm:prSet/>
      <dgm:spPr/>
      <dgm:t>
        <a:bodyPr/>
        <a:lstStyle/>
        <a:p>
          <a:endParaRPr lang="en-US"/>
        </a:p>
      </dgm:t>
    </dgm:pt>
    <dgm:pt modelId="{3DDC59D5-BB2D-42F2-9F51-F4FB2B8373C1}" type="sibTrans" cxnId="{53E593CD-C8A4-4859-AEAE-F474E3BA459C}">
      <dgm:prSet/>
      <dgm:spPr/>
      <dgm:t>
        <a:bodyPr/>
        <a:lstStyle/>
        <a:p>
          <a:endParaRPr lang="en-US"/>
        </a:p>
      </dgm:t>
    </dgm:pt>
    <dgm:pt modelId="{CD20DEC1-51E5-494C-8FA1-D8E29115A411}">
      <dgm:prSet/>
      <dgm:spPr/>
      <dgm:t>
        <a:bodyPr/>
        <a:lstStyle/>
        <a:p>
          <a:r>
            <a:rPr lang="bg-BG"/>
            <a:t>Мислят глобално и искат да правят открития</a:t>
          </a:r>
          <a:endParaRPr lang="en-US"/>
        </a:p>
      </dgm:t>
    </dgm:pt>
    <dgm:pt modelId="{5E465D0A-3A7C-4214-B2AE-70767A7F9588}" type="parTrans" cxnId="{8647F63C-B6AE-44B3-A5D6-0EB716D1359A}">
      <dgm:prSet/>
      <dgm:spPr/>
      <dgm:t>
        <a:bodyPr/>
        <a:lstStyle/>
        <a:p>
          <a:endParaRPr lang="en-US"/>
        </a:p>
      </dgm:t>
    </dgm:pt>
    <dgm:pt modelId="{1215AF11-BD54-46C6-802D-E22A8A7EE167}" type="sibTrans" cxnId="{8647F63C-B6AE-44B3-A5D6-0EB716D1359A}">
      <dgm:prSet/>
      <dgm:spPr/>
      <dgm:t>
        <a:bodyPr/>
        <a:lstStyle/>
        <a:p>
          <a:endParaRPr lang="en-US"/>
        </a:p>
      </dgm:t>
    </dgm:pt>
    <dgm:pt modelId="{31514272-6E6B-416C-B823-F8FDFA416103}">
      <dgm:prSet/>
      <dgm:spPr/>
      <dgm:t>
        <a:bodyPr/>
        <a:lstStyle/>
        <a:p>
          <a:r>
            <a:rPr lang="bg-BG"/>
            <a:t>Винаги готови за дистанционна работа</a:t>
          </a:r>
          <a:endParaRPr lang="en-US"/>
        </a:p>
      </dgm:t>
    </dgm:pt>
    <dgm:pt modelId="{5DF98E1F-E4BE-4367-BDD6-BEB535BA1379}" type="parTrans" cxnId="{D731E7EC-D2B5-4775-8D0C-5DBD5D54AACE}">
      <dgm:prSet/>
      <dgm:spPr/>
      <dgm:t>
        <a:bodyPr/>
        <a:lstStyle/>
        <a:p>
          <a:endParaRPr lang="en-US"/>
        </a:p>
      </dgm:t>
    </dgm:pt>
    <dgm:pt modelId="{CF47C7EB-B40E-46DF-910A-4462E197AE19}" type="sibTrans" cxnId="{D731E7EC-D2B5-4775-8D0C-5DBD5D54AACE}">
      <dgm:prSet/>
      <dgm:spPr/>
      <dgm:t>
        <a:bodyPr/>
        <a:lstStyle/>
        <a:p>
          <a:endParaRPr lang="en-US"/>
        </a:p>
      </dgm:t>
    </dgm:pt>
    <dgm:pt modelId="{DFC93BFC-627F-4522-80B2-CB95C2FAF4DC}" type="pres">
      <dgm:prSet presAssocID="{62D80F95-83BD-4CD2-82DF-390F6EF42D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5414E7-E02F-4C5E-8BD0-D3CDA6A59944}" type="pres">
      <dgm:prSet presAssocID="{7CF78483-F9BD-43BB-AEDF-19B04E0B3F6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3BA5EE-EF7C-4C6D-BB26-4FA5D86C823F}" type="pres">
      <dgm:prSet presAssocID="{6DA35754-FD17-486C-A93E-01919E71496C}" presName="spacer" presStyleCnt="0"/>
      <dgm:spPr/>
    </dgm:pt>
    <dgm:pt modelId="{9FD9A2BB-524A-4DF1-9E2D-B50E9D60601B}" type="pres">
      <dgm:prSet presAssocID="{231D0643-5F14-45F1-8E4D-F21A3797EEE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2DAD-8EBF-472E-9B47-D7CA98DD062D}" type="pres">
      <dgm:prSet presAssocID="{9FC520D6-67D4-4C42-AEBF-90600770A5D6}" presName="spacer" presStyleCnt="0"/>
      <dgm:spPr/>
    </dgm:pt>
    <dgm:pt modelId="{9107177B-4FB7-49A7-9606-78A480B99435}" type="pres">
      <dgm:prSet presAssocID="{CD9D6DB8-AA86-4B16-8FF2-FCBB3A83B5A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83C397-48F9-4528-B73C-597A2A8D23D4}" type="pres">
      <dgm:prSet presAssocID="{2BED5CDB-FA0A-4D12-A47F-B075AD14587C}" presName="spacer" presStyleCnt="0"/>
      <dgm:spPr/>
    </dgm:pt>
    <dgm:pt modelId="{6042CAF6-6326-4A43-8CDF-7AEAC8AE83A5}" type="pres">
      <dgm:prSet presAssocID="{6928EE07-BF40-46AA-963B-2ECE0050260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E48BB-5631-42EA-947C-1F1D36594A52}" type="pres">
      <dgm:prSet presAssocID="{3DDC59D5-BB2D-42F2-9F51-F4FB2B8373C1}" presName="spacer" presStyleCnt="0"/>
      <dgm:spPr/>
    </dgm:pt>
    <dgm:pt modelId="{829FAB7D-1704-41A9-9E1E-5070922A568B}" type="pres">
      <dgm:prSet presAssocID="{CD20DEC1-51E5-494C-8FA1-D8E29115A411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3DD8C-2367-4F6F-BBBE-FF0F1C4FC8D4}" type="pres">
      <dgm:prSet presAssocID="{1215AF11-BD54-46C6-802D-E22A8A7EE167}" presName="spacer" presStyleCnt="0"/>
      <dgm:spPr/>
    </dgm:pt>
    <dgm:pt modelId="{A5FA0A24-9663-4657-9949-A06EED5EECCC}" type="pres">
      <dgm:prSet presAssocID="{31514272-6E6B-416C-B823-F8FDFA41610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A96A52-5D86-4D54-B4CE-81622607F34F}" type="presOf" srcId="{62D80F95-83BD-4CD2-82DF-390F6EF42D18}" destId="{DFC93BFC-627F-4522-80B2-CB95C2FAF4DC}" srcOrd="0" destOrd="0" presId="urn:microsoft.com/office/officeart/2005/8/layout/vList2"/>
    <dgm:cxn modelId="{E882C590-142A-4CE3-9C01-DE49323B8D44}" type="presOf" srcId="{6928EE07-BF40-46AA-963B-2ECE00502609}" destId="{6042CAF6-6326-4A43-8CDF-7AEAC8AE83A5}" srcOrd="0" destOrd="0" presId="urn:microsoft.com/office/officeart/2005/8/layout/vList2"/>
    <dgm:cxn modelId="{D731E7EC-D2B5-4775-8D0C-5DBD5D54AACE}" srcId="{62D80F95-83BD-4CD2-82DF-390F6EF42D18}" destId="{31514272-6E6B-416C-B823-F8FDFA416103}" srcOrd="5" destOrd="0" parTransId="{5DF98E1F-E4BE-4367-BDD6-BEB535BA1379}" sibTransId="{CF47C7EB-B40E-46DF-910A-4462E197AE19}"/>
    <dgm:cxn modelId="{793D5891-6863-444E-8051-1ACB8F50D4BA}" type="presOf" srcId="{231D0643-5F14-45F1-8E4D-F21A3797EEE3}" destId="{9FD9A2BB-524A-4DF1-9E2D-B50E9D60601B}" srcOrd="0" destOrd="0" presId="urn:microsoft.com/office/officeart/2005/8/layout/vList2"/>
    <dgm:cxn modelId="{FBE0079E-0F7D-4451-96C7-0D051BCF3EB7}" type="presOf" srcId="{CD9D6DB8-AA86-4B16-8FF2-FCBB3A83B5A3}" destId="{9107177B-4FB7-49A7-9606-78A480B99435}" srcOrd="0" destOrd="0" presId="urn:microsoft.com/office/officeart/2005/8/layout/vList2"/>
    <dgm:cxn modelId="{AF89CFAC-4AEB-4B24-A0AA-4A4957759EEC}" srcId="{62D80F95-83BD-4CD2-82DF-390F6EF42D18}" destId="{7CF78483-F9BD-43BB-AEDF-19B04E0B3F6F}" srcOrd="0" destOrd="0" parTransId="{F23AF355-D277-415E-AA6A-F3B58B34581D}" sibTransId="{6DA35754-FD17-486C-A93E-01919E71496C}"/>
    <dgm:cxn modelId="{16EA007D-C35C-452B-9A31-CDD95F82D760}" type="presOf" srcId="{7CF78483-F9BD-43BB-AEDF-19B04E0B3F6F}" destId="{7C5414E7-E02F-4C5E-8BD0-D3CDA6A59944}" srcOrd="0" destOrd="0" presId="urn:microsoft.com/office/officeart/2005/8/layout/vList2"/>
    <dgm:cxn modelId="{8647F63C-B6AE-44B3-A5D6-0EB716D1359A}" srcId="{62D80F95-83BD-4CD2-82DF-390F6EF42D18}" destId="{CD20DEC1-51E5-494C-8FA1-D8E29115A411}" srcOrd="4" destOrd="0" parTransId="{5E465D0A-3A7C-4214-B2AE-70767A7F9588}" sibTransId="{1215AF11-BD54-46C6-802D-E22A8A7EE167}"/>
    <dgm:cxn modelId="{E3AC1800-8FAD-415F-BB9E-F2CD30E9506C}" srcId="{62D80F95-83BD-4CD2-82DF-390F6EF42D18}" destId="{CD9D6DB8-AA86-4B16-8FF2-FCBB3A83B5A3}" srcOrd="2" destOrd="0" parTransId="{7D24571A-4D60-4E33-A5AD-DBDA0C7DE3DA}" sibTransId="{2BED5CDB-FA0A-4D12-A47F-B075AD14587C}"/>
    <dgm:cxn modelId="{8596D0B5-4817-456D-87AA-22A6DC28B6D5}" type="presOf" srcId="{31514272-6E6B-416C-B823-F8FDFA416103}" destId="{A5FA0A24-9663-4657-9949-A06EED5EECCC}" srcOrd="0" destOrd="0" presId="urn:microsoft.com/office/officeart/2005/8/layout/vList2"/>
    <dgm:cxn modelId="{53E593CD-C8A4-4859-AEAE-F474E3BA459C}" srcId="{62D80F95-83BD-4CD2-82DF-390F6EF42D18}" destId="{6928EE07-BF40-46AA-963B-2ECE00502609}" srcOrd="3" destOrd="0" parTransId="{8A304813-D7FD-4801-A202-7CA03701D9F0}" sibTransId="{3DDC59D5-BB2D-42F2-9F51-F4FB2B8373C1}"/>
    <dgm:cxn modelId="{0F512F8B-440B-430E-8191-BC9D0CE48C0C}" type="presOf" srcId="{CD20DEC1-51E5-494C-8FA1-D8E29115A411}" destId="{829FAB7D-1704-41A9-9E1E-5070922A568B}" srcOrd="0" destOrd="0" presId="urn:microsoft.com/office/officeart/2005/8/layout/vList2"/>
    <dgm:cxn modelId="{D9DB74BB-ACA3-49B9-B7E7-21E0F00BF182}" srcId="{62D80F95-83BD-4CD2-82DF-390F6EF42D18}" destId="{231D0643-5F14-45F1-8E4D-F21A3797EEE3}" srcOrd="1" destOrd="0" parTransId="{4D2D0261-60A7-4328-BFD5-4CD560E8D261}" sibTransId="{9FC520D6-67D4-4C42-AEBF-90600770A5D6}"/>
    <dgm:cxn modelId="{A0A67FE7-22C2-4317-956E-2E84DA8515F0}" type="presParOf" srcId="{DFC93BFC-627F-4522-80B2-CB95C2FAF4DC}" destId="{7C5414E7-E02F-4C5E-8BD0-D3CDA6A59944}" srcOrd="0" destOrd="0" presId="urn:microsoft.com/office/officeart/2005/8/layout/vList2"/>
    <dgm:cxn modelId="{FFC61273-7BAB-4777-9B53-F8D49D1BC259}" type="presParOf" srcId="{DFC93BFC-627F-4522-80B2-CB95C2FAF4DC}" destId="{493BA5EE-EF7C-4C6D-BB26-4FA5D86C823F}" srcOrd="1" destOrd="0" presId="urn:microsoft.com/office/officeart/2005/8/layout/vList2"/>
    <dgm:cxn modelId="{F7ADF2C5-C570-48F6-9FBD-8B92660C19DC}" type="presParOf" srcId="{DFC93BFC-627F-4522-80B2-CB95C2FAF4DC}" destId="{9FD9A2BB-524A-4DF1-9E2D-B50E9D60601B}" srcOrd="2" destOrd="0" presId="urn:microsoft.com/office/officeart/2005/8/layout/vList2"/>
    <dgm:cxn modelId="{E44D9C75-01C4-4802-B910-C578399116FB}" type="presParOf" srcId="{DFC93BFC-627F-4522-80B2-CB95C2FAF4DC}" destId="{0DFB2DAD-8EBF-472E-9B47-D7CA98DD062D}" srcOrd="3" destOrd="0" presId="urn:microsoft.com/office/officeart/2005/8/layout/vList2"/>
    <dgm:cxn modelId="{C5408C76-F61F-4EC4-A614-5DCB0E4BB744}" type="presParOf" srcId="{DFC93BFC-627F-4522-80B2-CB95C2FAF4DC}" destId="{9107177B-4FB7-49A7-9606-78A480B99435}" srcOrd="4" destOrd="0" presId="urn:microsoft.com/office/officeart/2005/8/layout/vList2"/>
    <dgm:cxn modelId="{2198B594-0B60-47EA-B7EF-FE9ACD6421D0}" type="presParOf" srcId="{DFC93BFC-627F-4522-80B2-CB95C2FAF4DC}" destId="{EF83C397-48F9-4528-B73C-597A2A8D23D4}" srcOrd="5" destOrd="0" presId="urn:microsoft.com/office/officeart/2005/8/layout/vList2"/>
    <dgm:cxn modelId="{C261E185-F73D-4E57-BF4A-BD5E2E5F9ED0}" type="presParOf" srcId="{DFC93BFC-627F-4522-80B2-CB95C2FAF4DC}" destId="{6042CAF6-6326-4A43-8CDF-7AEAC8AE83A5}" srcOrd="6" destOrd="0" presId="urn:microsoft.com/office/officeart/2005/8/layout/vList2"/>
    <dgm:cxn modelId="{7A29F547-BA43-405B-82E5-AD40283D856F}" type="presParOf" srcId="{DFC93BFC-627F-4522-80B2-CB95C2FAF4DC}" destId="{6F4E48BB-5631-42EA-947C-1F1D36594A52}" srcOrd="7" destOrd="0" presId="urn:microsoft.com/office/officeart/2005/8/layout/vList2"/>
    <dgm:cxn modelId="{7CF23177-2271-4A5D-B37D-A07D3B8E2C08}" type="presParOf" srcId="{DFC93BFC-627F-4522-80B2-CB95C2FAF4DC}" destId="{829FAB7D-1704-41A9-9E1E-5070922A568B}" srcOrd="8" destOrd="0" presId="urn:microsoft.com/office/officeart/2005/8/layout/vList2"/>
    <dgm:cxn modelId="{0EAF1E87-4000-44AF-907B-DC050A55E81F}" type="presParOf" srcId="{DFC93BFC-627F-4522-80B2-CB95C2FAF4DC}" destId="{2573DD8C-2367-4F6F-BBBE-FF0F1C4FC8D4}" srcOrd="9" destOrd="0" presId="urn:microsoft.com/office/officeart/2005/8/layout/vList2"/>
    <dgm:cxn modelId="{1F85A9CC-A54B-4B74-A846-134AAF532F27}" type="presParOf" srcId="{DFC93BFC-627F-4522-80B2-CB95C2FAF4DC}" destId="{A5FA0A24-9663-4657-9949-A06EED5EECC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2D80F95-83BD-4CD2-82DF-390F6EF42D1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CF78483-F9BD-43BB-AEDF-19B04E0B3F6F}">
      <dgm:prSet custT="1"/>
      <dgm:spPr/>
      <dgm:t>
        <a:bodyPr/>
        <a:lstStyle/>
        <a:p>
          <a:r>
            <a:rPr lang="bg-BG" sz="2800" dirty="0"/>
            <a:t>Комуникацията очи в очи ги затруднява</a:t>
          </a:r>
          <a:endParaRPr lang="en-US" sz="2800" dirty="0"/>
        </a:p>
      </dgm:t>
    </dgm:pt>
    <dgm:pt modelId="{F23AF355-D277-415E-AA6A-F3B58B34581D}" type="parTrans" cxnId="{AF89CFAC-4AEB-4B24-A0AA-4A4957759EEC}">
      <dgm:prSet/>
      <dgm:spPr/>
      <dgm:t>
        <a:bodyPr/>
        <a:lstStyle/>
        <a:p>
          <a:endParaRPr lang="en-US"/>
        </a:p>
      </dgm:t>
    </dgm:pt>
    <dgm:pt modelId="{6DA35754-FD17-486C-A93E-01919E71496C}" type="sibTrans" cxnId="{AF89CFAC-4AEB-4B24-A0AA-4A4957759EEC}">
      <dgm:prSet/>
      <dgm:spPr/>
      <dgm:t>
        <a:bodyPr/>
        <a:lstStyle/>
        <a:p>
          <a:endParaRPr lang="en-US"/>
        </a:p>
      </dgm:t>
    </dgm:pt>
    <dgm:pt modelId="{231D0643-5F14-45F1-8E4D-F21A3797EEE3}">
      <dgm:prSet custT="1"/>
      <dgm:spPr/>
      <dgm:t>
        <a:bodyPr/>
        <a:lstStyle/>
        <a:p>
          <a:r>
            <a:rPr lang="bg-BG" sz="2800" dirty="0"/>
            <a:t>Трудно се концентрират, не вникват в съдържанието, освен ако не е добре онагледено /картинка, удебеляване/</a:t>
          </a:r>
          <a:endParaRPr lang="en-US" sz="2800" dirty="0"/>
        </a:p>
      </dgm:t>
    </dgm:pt>
    <dgm:pt modelId="{4D2D0261-60A7-4328-BFD5-4CD560E8D261}" type="parTrans" cxnId="{D9DB74BB-ACA3-49B9-B7E7-21E0F00BF182}">
      <dgm:prSet/>
      <dgm:spPr/>
      <dgm:t>
        <a:bodyPr/>
        <a:lstStyle/>
        <a:p>
          <a:endParaRPr lang="en-US"/>
        </a:p>
      </dgm:t>
    </dgm:pt>
    <dgm:pt modelId="{9FC520D6-67D4-4C42-AEBF-90600770A5D6}" type="sibTrans" cxnId="{D9DB74BB-ACA3-49B9-B7E7-21E0F00BF182}">
      <dgm:prSet/>
      <dgm:spPr/>
      <dgm:t>
        <a:bodyPr/>
        <a:lstStyle/>
        <a:p>
          <a:endParaRPr lang="en-US"/>
        </a:p>
      </dgm:t>
    </dgm:pt>
    <dgm:pt modelId="{CD9D6DB8-AA86-4B16-8FF2-FCBB3A83B5A3}">
      <dgm:prSet custT="1"/>
      <dgm:spPr/>
      <dgm:t>
        <a:bodyPr/>
        <a:lstStyle/>
        <a:p>
          <a:r>
            <a:rPr lang="bg-BG" sz="2800" dirty="0"/>
            <a:t>Умеят да ангажират аудиторията /знаят точно коя снимка ще събере най-много</a:t>
          </a:r>
          <a:endParaRPr lang="en-US" sz="2800" dirty="0"/>
        </a:p>
      </dgm:t>
    </dgm:pt>
    <dgm:pt modelId="{7D24571A-4D60-4E33-A5AD-DBDA0C7DE3DA}" type="parTrans" cxnId="{E3AC1800-8FAD-415F-BB9E-F2CD30E9506C}">
      <dgm:prSet/>
      <dgm:spPr/>
      <dgm:t>
        <a:bodyPr/>
        <a:lstStyle/>
        <a:p>
          <a:endParaRPr lang="en-US"/>
        </a:p>
      </dgm:t>
    </dgm:pt>
    <dgm:pt modelId="{2BED5CDB-FA0A-4D12-A47F-B075AD14587C}" type="sibTrans" cxnId="{E3AC1800-8FAD-415F-BB9E-F2CD30E9506C}">
      <dgm:prSet/>
      <dgm:spPr/>
      <dgm:t>
        <a:bodyPr/>
        <a:lstStyle/>
        <a:p>
          <a:endParaRPr lang="en-US"/>
        </a:p>
      </dgm:t>
    </dgm:pt>
    <dgm:pt modelId="{6928EE07-BF40-46AA-963B-2ECE00502609}">
      <dgm:prSet custT="1"/>
      <dgm:spPr/>
      <dgm:t>
        <a:bodyPr/>
        <a:lstStyle/>
        <a:p>
          <a:r>
            <a:rPr lang="bg-BG" sz="2800" dirty="0"/>
            <a:t>Израснали са в мултикултурна среда /няма значение какъв е другия в мрежата</a:t>
          </a:r>
          <a:r>
            <a:rPr lang="bg-BG" sz="500" dirty="0"/>
            <a:t>/ </a:t>
          </a:r>
          <a:endParaRPr lang="en-US" sz="500" dirty="0"/>
        </a:p>
      </dgm:t>
    </dgm:pt>
    <dgm:pt modelId="{8A304813-D7FD-4801-A202-7CA03701D9F0}" type="parTrans" cxnId="{53E593CD-C8A4-4859-AEAE-F474E3BA459C}">
      <dgm:prSet/>
      <dgm:spPr/>
      <dgm:t>
        <a:bodyPr/>
        <a:lstStyle/>
        <a:p>
          <a:endParaRPr lang="en-US"/>
        </a:p>
      </dgm:t>
    </dgm:pt>
    <dgm:pt modelId="{3DDC59D5-BB2D-42F2-9F51-F4FB2B8373C1}" type="sibTrans" cxnId="{53E593CD-C8A4-4859-AEAE-F474E3BA459C}">
      <dgm:prSet/>
      <dgm:spPr/>
      <dgm:t>
        <a:bodyPr/>
        <a:lstStyle/>
        <a:p>
          <a:endParaRPr lang="en-US"/>
        </a:p>
      </dgm:t>
    </dgm:pt>
    <dgm:pt modelId="{14D09460-004C-40E5-844D-B24544DAE45B}" type="pres">
      <dgm:prSet presAssocID="{62D80F95-83BD-4CD2-82DF-390F6EF42D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4D060AF-7F27-44FD-B98F-959F3E4DE8FB}" type="pres">
      <dgm:prSet presAssocID="{7CF78483-F9BD-43BB-AEDF-19B04E0B3F6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924DE-74D8-49D5-85F7-4E194BC16F0F}" type="pres">
      <dgm:prSet presAssocID="{6DA35754-FD17-486C-A93E-01919E71496C}" presName="spacer" presStyleCnt="0"/>
      <dgm:spPr/>
    </dgm:pt>
    <dgm:pt modelId="{81635C96-C0B4-40B3-B0DB-1C331642FC49}" type="pres">
      <dgm:prSet presAssocID="{231D0643-5F14-45F1-8E4D-F21A3797EEE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FDD1A-0BB6-413D-BE35-C6D6B4B571CB}" type="pres">
      <dgm:prSet presAssocID="{9FC520D6-67D4-4C42-AEBF-90600770A5D6}" presName="spacer" presStyleCnt="0"/>
      <dgm:spPr/>
    </dgm:pt>
    <dgm:pt modelId="{4173186B-2F5D-418E-AD7A-729A6CD632F8}" type="pres">
      <dgm:prSet presAssocID="{CD9D6DB8-AA86-4B16-8FF2-FCBB3A83B5A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C65476-9952-48A7-930E-2F4F449B0F4F}" type="pres">
      <dgm:prSet presAssocID="{2BED5CDB-FA0A-4D12-A47F-B075AD14587C}" presName="spacer" presStyleCnt="0"/>
      <dgm:spPr/>
    </dgm:pt>
    <dgm:pt modelId="{4A59C7FF-1970-4024-AD0F-1C3140CF8E89}" type="pres">
      <dgm:prSet presAssocID="{6928EE07-BF40-46AA-963B-2ECE0050260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E8A867-E0BC-4083-A276-5AC668EF4835}" type="presOf" srcId="{62D80F95-83BD-4CD2-82DF-390F6EF42D18}" destId="{14D09460-004C-40E5-844D-B24544DAE45B}" srcOrd="0" destOrd="0" presId="urn:microsoft.com/office/officeart/2005/8/layout/vList2"/>
    <dgm:cxn modelId="{BFC7910B-A99E-4D1C-B006-0647BB09D24E}" type="presOf" srcId="{7CF78483-F9BD-43BB-AEDF-19B04E0B3F6F}" destId="{84D060AF-7F27-44FD-B98F-959F3E4DE8FB}" srcOrd="0" destOrd="0" presId="urn:microsoft.com/office/officeart/2005/8/layout/vList2"/>
    <dgm:cxn modelId="{AF89CFAC-4AEB-4B24-A0AA-4A4957759EEC}" srcId="{62D80F95-83BD-4CD2-82DF-390F6EF42D18}" destId="{7CF78483-F9BD-43BB-AEDF-19B04E0B3F6F}" srcOrd="0" destOrd="0" parTransId="{F23AF355-D277-415E-AA6A-F3B58B34581D}" sibTransId="{6DA35754-FD17-486C-A93E-01919E71496C}"/>
    <dgm:cxn modelId="{E3AC1800-8FAD-415F-BB9E-F2CD30E9506C}" srcId="{62D80F95-83BD-4CD2-82DF-390F6EF42D18}" destId="{CD9D6DB8-AA86-4B16-8FF2-FCBB3A83B5A3}" srcOrd="2" destOrd="0" parTransId="{7D24571A-4D60-4E33-A5AD-DBDA0C7DE3DA}" sibTransId="{2BED5CDB-FA0A-4D12-A47F-B075AD14587C}"/>
    <dgm:cxn modelId="{3851E407-8142-4C39-8212-9E5A79D690EF}" type="presOf" srcId="{231D0643-5F14-45F1-8E4D-F21A3797EEE3}" destId="{81635C96-C0B4-40B3-B0DB-1C331642FC49}" srcOrd="0" destOrd="0" presId="urn:microsoft.com/office/officeart/2005/8/layout/vList2"/>
    <dgm:cxn modelId="{FF5067C2-690E-44A1-884F-29B891E10DA9}" type="presOf" srcId="{6928EE07-BF40-46AA-963B-2ECE00502609}" destId="{4A59C7FF-1970-4024-AD0F-1C3140CF8E89}" srcOrd="0" destOrd="0" presId="urn:microsoft.com/office/officeart/2005/8/layout/vList2"/>
    <dgm:cxn modelId="{53E593CD-C8A4-4859-AEAE-F474E3BA459C}" srcId="{62D80F95-83BD-4CD2-82DF-390F6EF42D18}" destId="{6928EE07-BF40-46AA-963B-2ECE00502609}" srcOrd="3" destOrd="0" parTransId="{8A304813-D7FD-4801-A202-7CA03701D9F0}" sibTransId="{3DDC59D5-BB2D-42F2-9F51-F4FB2B8373C1}"/>
    <dgm:cxn modelId="{0FFC5D18-FA3E-4420-BF3F-494672A922E2}" type="presOf" srcId="{CD9D6DB8-AA86-4B16-8FF2-FCBB3A83B5A3}" destId="{4173186B-2F5D-418E-AD7A-729A6CD632F8}" srcOrd="0" destOrd="0" presId="urn:microsoft.com/office/officeart/2005/8/layout/vList2"/>
    <dgm:cxn modelId="{D9DB74BB-ACA3-49B9-B7E7-21E0F00BF182}" srcId="{62D80F95-83BD-4CD2-82DF-390F6EF42D18}" destId="{231D0643-5F14-45F1-8E4D-F21A3797EEE3}" srcOrd="1" destOrd="0" parTransId="{4D2D0261-60A7-4328-BFD5-4CD560E8D261}" sibTransId="{9FC520D6-67D4-4C42-AEBF-90600770A5D6}"/>
    <dgm:cxn modelId="{B273E005-0270-404C-974E-2419370A64F2}" type="presParOf" srcId="{14D09460-004C-40E5-844D-B24544DAE45B}" destId="{84D060AF-7F27-44FD-B98F-959F3E4DE8FB}" srcOrd="0" destOrd="0" presId="urn:microsoft.com/office/officeart/2005/8/layout/vList2"/>
    <dgm:cxn modelId="{6FC82258-8C14-4DD6-90E2-33949EC7CE15}" type="presParOf" srcId="{14D09460-004C-40E5-844D-B24544DAE45B}" destId="{2DA924DE-74D8-49D5-85F7-4E194BC16F0F}" srcOrd="1" destOrd="0" presId="urn:microsoft.com/office/officeart/2005/8/layout/vList2"/>
    <dgm:cxn modelId="{3B5B088E-23CE-4B6F-A9AF-ECD5B35B2BDD}" type="presParOf" srcId="{14D09460-004C-40E5-844D-B24544DAE45B}" destId="{81635C96-C0B4-40B3-B0DB-1C331642FC49}" srcOrd="2" destOrd="0" presId="urn:microsoft.com/office/officeart/2005/8/layout/vList2"/>
    <dgm:cxn modelId="{9AD43B60-AAB7-414F-832B-DB08224AA43F}" type="presParOf" srcId="{14D09460-004C-40E5-844D-B24544DAE45B}" destId="{B42FDD1A-0BB6-413D-BE35-C6D6B4B571CB}" srcOrd="3" destOrd="0" presId="urn:microsoft.com/office/officeart/2005/8/layout/vList2"/>
    <dgm:cxn modelId="{D398C5C8-1801-4F76-A537-5828A0D58E1B}" type="presParOf" srcId="{14D09460-004C-40E5-844D-B24544DAE45B}" destId="{4173186B-2F5D-418E-AD7A-729A6CD632F8}" srcOrd="4" destOrd="0" presId="urn:microsoft.com/office/officeart/2005/8/layout/vList2"/>
    <dgm:cxn modelId="{C2A33AD5-3239-48E1-8285-621930B7B58F}" type="presParOf" srcId="{14D09460-004C-40E5-844D-B24544DAE45B}" destId="{64C65476-9952-48A7-930E-2F4F449B0F4F}" srcOrd="5" destOrd="0" presId="urn:microsoft.com/office/officeart/2005/8/layout/vList2"/>
    <dgm:cxn modelId="{94EB1D4C-86A3-4F52-8AEE-7E57D2C4FB6F}" type="presParOf" srcId="{14D09460-004C-40E5-844D-B24544DAE45B}" destId="{4A59C7FF-1970-4024-AD0F-1C3140CF8E8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1DD35-C955-477B-A7BE-71F59898A6A0}">
      <dsp:nvSpPr>
        <dsp:cNvPr id="0" name=""/>
        <dsp:cNvSpPr/>
      </dsp:nvSpPr>
      <dsp:spPr>
        <a:xfrm>
          <a:off x="0" y="577"/>
          <a:ext cx="10058399" cy="658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Традиционалисти	1928- 1945</a:t>
          </a:r>
          <a:r>
            <a:rPr lang="bg-BG" sz="500" kern="1200" dirty="0"/>
            <a:t>		</a:t>
          </a:r>
          <a:endParaRPr lang="en-US" sz="500" kern="1200" dirty="0"/>
        </a:p>
      </dsp:txBody>
      <dsp:txXfrm>
        <a:off x="32156" y="32733"/>
        <a:ext cx="9994087" cy="594407"/>
      </dsp:txXfrm>
    </dsp:sp>
    <dsp:sp modelId="{27D6377A-8E7B-40CC-B12F-162042D112A4}">
      <dsp:nvSpPr>
        <dsp:cNvPr id="0" name=""/>
        <dsp:cNvSpPr/>
      </dsp:nvSpPr>
      <dsp:spPr>
        <a:xfrm>
          <a:off x="0" y="673274"/>
          <a:ext cx="10058399" cy="65871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Бейби </a:t>
          </a:r>
          <a:r>
            <a:rPr lang="bg-BG" sz="2800" kern="1200" dirty="0" err="1"/>
            <a:t>Бумъри</a:t>
          </a:r>
          <a:r>
            <a:rPr lang="bg-BG" sz="2800" kern="1200" dirty="0"/>
            <a:t>		1946- 1964</a:t>
          </a:r>
          <a:r>
            <a:rPr lang="bg-BG" sz="500" kern="1200" dirty="0"/>
            <a:t>		</a:t>
          </a:r>
          <a:endParaRPr lang="en-US" sz="500" kern="1200" dirty="0"/>
        </a:p>
      </dsp:txBody>
      <dsp:txXfrm>
        <a:off x="32156" y="705430"/>
        <a:ext cx="9994087" cy="594407"/>
      </dsp:txXfrm>
    </dsp:sp>
    <dsp:sp modelId="{3B435294-6B31-47CA-916E-9450A56E3353}">
      <dsp:nvSpPr>
        <dsp:cNvPr id="0" name=""/>
        <dsp:cNvSpPr/>
      </dsp:nvSpPr>
      <dsp:spPr>
        <a:xfrm>
          <a:off x="0" y="1345971"/>
          <a:ext cx="10058399" cy="65871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Поколение Х		1965- 1980</a:t>
          </a:r>
          <a:r>
            <a:rPr lang="bg-BG" sz="500" kern="1200" dirty="0"/>
            <a:t>		</a:t>
          </a:r>
          <a:endParaRPr lang="en-US" sz="500" kern="1200" dirty="0"/>
        </a:p>
      </dsp:txBody>
      <dsp:txXfrm>
        <a:off x="32156" y="1378127"/>
        <a:ext cx="9994087" cy="594407"/>
      </dsp:txXfrm>
    </dsp:sp>
    <dsp:sp modelId="{189BBB43-48BD-4FC9-B910-948A62E74865}">
      <dsp:nvSpPr>
        <dsp:cNvPr id="0" name=""/>
        <dsp:cNvSpPr/>
      </dsp:nvSpPr>
      <dsp:spPr>
        <a:xfrm>
          <a:off x="0" y="2018669"/>
          <a:ext cx="10058399" cy="65871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Поколение У		1981- 2000</a:t>
          </a:r>
          <a:r>
            <a:rPr lang="bg-BG" sz="500" kern="1200" dirty="0"/>
            <a:t>		</a:t>
          </a:r>
          <a:endParaRPr lang="en-US" sz="500" kern="1200" dirty="0"/>
        </a:p>
      </dsp:txBody>
      <dsp:txXfrm>
        <a:off x="32156" y="2050825"/>
        <a:ext cx="9994087" cy="594407"/>
      </dsp:txXfrm>
    </dsp:sp>
    <dsp:sp modelId="{9F29C1E6-61FD-46DE-A6C3-72E7599064CA}">
      <dsp:nvSpPr>
        <dsp:cNvPr id="0" name=""/>
        <dsp:cNvSpPr/>
      </dsp:nvSpPr>
      <dsp:spPr>
        <a:xfrm>
          <a:off x="0" y="2691366"/>
          <a:ext cx="10058399" cy="65871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6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6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Поколение </a:t>
          </a:r>
          <a:r>
            <a:rPr lang="en-GB" sz="2800" kern="1200" dirty="0"/>
            <a:t>Z</a:t>
          </a:r>
          <a:r>
            <a:rPr lang="bg-BG" sz="2800" kern="1200" dirty="0"/>
            <a:t>		2001- 2015</a:t>
          </a:r>
          <a:r>
            <a:rPr lang="bg-BG" sz="2500" kern="1200" dirty="0"/>
            <a:t>		</a:t>
          </a:r>
          <a:endParaRPr lang="en-US" sz="2500" kern="1200" dirty="0"/>
        </a:p>
      </dsp:txBody>
      <dsp:txXfrm>
        <a:off x="32156" y="2723522"/>
        <a:ext cx="9994087" cy="594407"/>
      </dsp:txXfrm>
    </dsp:sp>
    <dsp:sp modelId="{E42177CB-B543-4C0F-AD36-88D0509CCB2D}">
      <dsp:nvSpPr>
        <dsp:cNvPr id="0" name=""/>
        <dsp:cNvSpPr/>
      </dsp:nvSpPr>
      <dsp:spPr>
        <a:xfrm>
          <a:off x="0" y="3364063"/>
          <a:ext cx="10058399" cy="65871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Поколение </a:t>
          </a:r>
          <a:r>
            <a:rPr lang="en-GB" sz="2800" kern="1200" dirty="0"/>
            <a:t>α</a:t>
          </a:r>
          <a:r>
            <a:rPr lang="bg-BG" sz="2800" kern="1200" dirty="0"/>
            <a:t>		2016-</a:t>
          </a:r>
          <a:r>
            <a:rPr lang="bg-BG" sz="500" kern="1200" dirty="0"/>
            <a:t>			</a:t>
          </a:r>
          <a:endParaRPr lang="en-US" sz="500" kern="1200" dirty="0"/>
        </a:p>
      </dsp:txBody>
      <dsp:txXfrm>
        <a:off x="32156" y="3396219"/>
        <a:ext cx="9994087" cy="594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0ECD72-40E2-48A9-A4A2-860A1CF48EDF}">
      <dsp:nvSpPr>
        <dsp:cNvPr id="0" name=""/>
        <dsp:cNvSpPr/>
      </dsp:nvSpPr>
      <dsp:spPr>
        <a:xfrm>
          <a:off x="0" y="299218"/>
          <a:ext cx="6797675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Невалидна е за най- богатите и за най- бедните </a:t>
          </a:r>
          <a:endParaRPr lang="en-US" sz="2800" kern="1200" dirty="0"/>
        </a:p>
      </dsp:txBody>
      <dsp:txXfrm>
        <a:off x="76105" y="375323"/>
        <a:ext cx="6645465" cy="1406815"/>
      </dsp:txXfrm>
    </dsp:sp>
    <dsp:sp modelId="{A87A3A92-6F1C-4004-965A-415E69A61FC4}">
      <dsp:nvSpPr>
        <dsp:cNvPr id="0" name=""/>
        <dsp:cNvSpPr/>
      </dsp:nvSpPr>
      <dsp:spPr>
        <a:xfrm>
          <a:off x="0" y="2045443"/>
          <a:ext cx="6797675" cy="1559025"/>
        </a:xfrm>
        <a:prstGeom prst="roundRect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Невалидна е за изолирани етнически групи, със силни специфични традиции</a:t>
          </a:r>
          <a:endParaRPr lang="en-US" sz="2800" kern="1200" dirty="0"/>
        </a:p>
      </dsp:txBody>
      <dsp:txXfrm>
        <a:off x="76105" y="2121548"/>
        <a:ext cx="6645465" cy="1406815"/>
      </dsp:txXfrm>
    </dsp:sp>
    <dsp:sp modelId="{2D6BF14B-D008-4AFE-8ADE-DA2E5A0BBB55}">
      <dsp:nvSpPr>
        <dsp:cNvPr id="0" name=""/>
        <dsp:cNvSpPr/>
      </dsp:nvSpPr>
      <dsp:spPr>
        <a:xfrm>
          <a:off x="0" y="3791668"/>
          <a:ext cx="6797675" cy="1559025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Невалидна е при форсмажорни обстоятелства /войни, революции, миграционни вълни/</a:t>
          </a:r>
          <a:endParaRPr lang="en-US" sz="2800" kern="1200" dirty="0"/>
        </a:p>
      </dsp:txBody>
      <dsp:txXfrm>
        <a:off x="76105" y="3867773"/>
        <a:ext cx="6645465" cy="14068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277817-345D-4201-B718-5E32E65FCD16}">
      <dsp:nvSpPr>
        <dsp:cNvPr id="0" name=""/>
        <dsp:cNvSpPr/>
      </dsp:nvSpPr>
      <dsp:spPr>
        <a:xfrm>
          <a:off x="0" y="98843"/>
          <a:ext cx="7132694" cy="1113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Здраво работещи, максималисти,  експериментиращи, иноватори</a:t>
          </a:r>
          <a:endParaRPr lang="en-US" sz="2800" kern="1200" dirty="0"/>
        </a:p>
      </dsp:txBody>
      <dsp:txXfrm>
        <a:off x="54373" y="153216"/>
        <a:ext cx="7023948" cy="1005094"/>
      </dsp:txXfrm>
    </dsp:sp>
    <dsp:sp modelId="{783C3D43-EECE-4B78-B4A6-39CBF4CC61AB}">
      <dsp:nvSpPr>
        <dsp:cNvPr id="0" name=""/>
        <dsp:cNvSpPr/>
      </dsp:nvSpPr>
      <dsp:spPr>
        <a:xfrm>
          <a:off x="0" y="1293323"/>
          <a:ext cx="7132694" cy="1113840"/>
        </a:xfrm>
        <a:prstGeom prst="roundRect">
          <a:avLst/>
        </a:prstGeom>
        <a:solidFill>
          <a:schemeClr val="accent5">
            <a:hueOff val="589196"/>
            <a:satOff val="-2817"/>
            <a:lumOff val="308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/>
            <a:t>Защо работят</a:t>
          </a:r>
          <a:r>
            <a:rPr lang="bg-BG" sz="2800" kern="1200" dirty="0"/>
            <a:t>- за кариера и израстване, за материални придобивки</a:t>
          </a:r>
          <a:endParaRPr lang="en-US" sz="2800" kern="1200" dirty="0"/>
        </a:p>
      </dsp:txBody>
      <dsp:txXfrm>
        <a:off x="54373" y="1347696"/>
        <a:ext cx="7023948" cy="1005094"/>
      </dsp:txXfrm>
    </dsp:sp>
    <dsp:sp modelId="{B8A2E00F-3606-4C2E-A0ED-4B4FEB6CF89A}">
      <dsp:nvSpPr>
        <dsp:cNvPr id="0" name=""/>
        <dsp:cNvSpPr/>
      </dsp:nvSpPr>
      <dsp:spPr>
        <a:xfrm>
          <a:off x="0" y="2487803"/>
          <a:ext cx="7132694" cy="1113840"/>
        </a:xfrm>
        <a:prstGeom prst="roundRect">
          <a:avLst/>
        </a:prstGeom>
        <a:solidFill>
          <a:schemeClr val="accent5">
            <a:hueOff val="1178392"/>
            <a:satOff val="-5635"/>
            <a:lumOff val="617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/>
            <a:t>Как искат обратна връзка</a:t>
          </a:r>
          <a:r>
            <a:rPr lang="bg-BG" sz="2800" kern="1200"/>
            <a:t>- похвали пред всички, критика на затворени врати</a:t>
          </a:r>
          <a:endParaRPr lang="en-US" sz="2800" kern="1200"/>
        </a:p>
      </dsp:txBody>
      <dsp:txXfrm>
        <a:off x="54373" y="2542176"/>
        <a:ext cx="7023948" cy="1005094"/>
      </dsp:txXfrm>
    </dsp:sp>
    <dsp:sp modelId="{4DC4CA8E-9CC9-4312-8010-01408995145F}">
      <dsp:nvSpPr>
        <dsp:cNvPr id="0" name=""/>
        <dsp:cNvSpPr/>
      </dsp:nvSpPr>
      <dsp:spPr>
        <a:xfrm>
          <a:off x="0" y="3682283"/>
          <a:ext cx="7132694" cy="1113840"/>
        </a:xfrm>
        <a:prstGeom prst="roundRect">
          <a:avLst/>
        </a:prstGeom>
        <a:solidFill>
          <a:schemeClr val="accent5">
            <a:hueOff val="1767588"/>
            <a:satOff val="-8452"/>
            <a:lumOff val="92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/>
            <a:t>Стил на комуникация</a:t>
          </a:r>
          <a:r>
            <a:rPr lang="bg-BG" sz="2800" kern="1200"/>
            <a:t>- лично</a:t>
          </a:r>
          <a:endParaRPr lang="en-US" sz="2800" kern="1200"/>
        </a:p>
      </dsp:txBody>
      <dsp:txXfrm>
        <a:off x="54373" y="3736656"/>
        <a:ext cx="7023948" cy="1005094"/>
      </dsp:txXfrm>
    </dsp:sp>
    <dsp:sp modelId="{1C71A467-0CA3-4EBF-9EFD-EFC598D71CAC}">
      <dsp:nvSpPr>
        <dsp:cNvPr id="0" name=""/>
        <dsp:cNvSpPr/>
      </dsp:nvSpPr>
      <dsp:spPr>
        <a:xfrm>
          <a:off x="0" y="4876763"/>
          <a:ext cx="7132694" cy="1113840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b="1" kern="1200" dirty="0"/>
            <a:t>Мотивиращ фактор</a:t>
          </a:r>
          <a:r>
            <a:rPr lang="bg-BG" sz="2800" kern="1200" dirty="0"/>
            <a:t>- оценяване на професионализма им</a:t>
          </a:r>
          <a:endParaRPr lang="en-US" sz="2800" kern="1200" dirty="0"/>
        </a:p>
      </dsp:txBody>
      <dsp:txXfrm>
        <a:off x="54373" y="4931136"/>
        <a:ext cx="7023948" cy="10050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24EE9-8FC0-4059-BF07-21E1E9EFFFE2}">
      <dsp:nvSpPr>
        <dsp:cNvPr id="0" name=""/>
        <dsp:cNvSpPr/>
      </dsp:nvSpPr>
      <dsp:spPr>
        <a:xfrm>
          <a:off x="0" y="272916"/>
          <a:ext cx="10736494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/>
            <a:t>Свободни</a:t>
          </a:r>
          <a:r>
            <a:rPr lang="ru-RU" sz="2800" kern="1200" dirty="0"/>
            <a:t>, </a:t>
          </a:r>
          <a:r>
            <a:rPr lang="ru-RU" sz="2800" kern="1200" dirty="0" err="1"/>
            <a:t>независими</a:t>
          </a:r>
          <a:r>
            <a:rPr lang="ru-RU" sz="2800" kern="1200" dirty="0"/>
            <a:t>, </a:t>
          </a:r>
          <a:r>
            <a:rPr lang="ru-RU" sz="2800" kern="1200" dirty="0" err="1"/>
            <a:t>мобилни</a:t>
          </a:r>
          <a:endParaRPr lang="en-US" sz="2800" kern="1200" dirty="0"/>
        </a:p>
      </dsp:txBody>
      <dsp:txXfrm>
        <a:off x="32784" y="305700"/>
        <a:ext cx="10670926" cy="606012"/>
      </dsp:txXfrm>
    </dsp:sp>
    <dsp:sp modelId="{A6B597D6-BEDF-4B5B-B086-2D56C79D3E94}">
      <dsp:nvSpPr>
        <dsp:cNvPr id="0" name=""/>
        <dsp:cNvSpPr/>
      </dsp:nvSpPr>
      <dsp:spPr>
        <a:xfrm>
          <a:off x="0" y="1025136"/>
          <a:ext cx="10736494" cy="6715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Защо работят- за да имат свобода и избор</a:t>
          </a:r>
          <a:endParaRPr lang="en-US" sz="2800" kern="1200"/>
        </a:p>
      </dsp:txBody>
      <dsp:txXfrm>
        <a:off x="32784" y="1057920"/>
        <a:ext cx="10670926" cy="606012"/>
      </dsp:txXfrm>
    </dsp:sp>
    <dsp:sp modelId="{B6B57012-5594-4D5B-AE7D-1846ADEDEAE1}">
      <dsp:nvSpPr>
        <dsp:cNvPr id="0" name=""/>
        <dsp:cNvSpPr/>
      </dsp:nvSpPr>
      <dsp:spPr>
        <a:xfrm>
          <a:off x="0" y="1777356"/>
          <a:ext cx="10736494" cy="6715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/>
            <a:t>Как </a:t>
          </a:r>
          <a:r>
            <a:rPr lang="ru-RU" sz="2800" kern="1200" dirty="0" err="1"/>
            <a:t>искат</a:t>
          </a:r>
          <a:r>
            <a:rPr lang="ru-RU" sz="2800" kern="1200" dirty="0"/>
            <a:t> обратна </a:t>
          </a:r>
          <a:r>
            <a:rPr lang="ru-RU" sz="2800" kern="1200" dirty="0" err="1"/>
            <a:t>връзка</a:t>
          </a:r>
          <a:r>
            <a:rPr lang="ru-RU" sz="2800" kern="1200" dirty="0"/>
            <a:t>- честна, </a:t>
          </a:r>
          <a:r>
            <a:rPr lang="ru-RU" sz="2800" kern="1200" dirty="0" err="1"/>
            <a:t>директна</a:t>
          </a:r>
          <a:r>
            <a:rPr lang="ru-RU" sz="2800" kern="1200" dirty="0"/>
            <a:t> и по всяко </a:t>
          </a:r>
          <a:r>
            <a:rPr lang="ru-RU" sz="2800" kern="1200" dirty="0" err="1"/>
            <a:t>време</a:t>
          </a:r>
          <a:endParaRPr lang="en-US" sz="2800" kern="1200" dirty="0"/>
        </a:p>
      </dsp:txBody>
      <dsp:txXfrm>
        <a:off x="32784" y="1810140"/>
        <a:ext cx="10670926" cy="606012"/>
      </dsp:txXfrm>
    </dsp:sp>
    <dsp:sp modelId="{61D10C88-C8D4-4C31-92FF-1EA812184E12}">
      <dsp:nvSpPr>
        <dsp:cNvPr id="0" name=""/>
        <dsp:cNvSpPr/>
      </dsp:nvSpPr>
      <dsp:spPr>
        <a:xfrm>
          <a:off x="0" y="2529576"/>
          <a:ext cx="10736494" cy="6715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err="1"/>
            <a:t>Стил</a:t>
          </a:r>
          <a:r>
            <a:rPr lang="ru-RU" sz="2800" kern="1200" dirty="0"/>
            <a:t> на </a:t>
          </a:r>
          <a:r>
            <a:rPr lang="ru-RU" sz="2800" kern="1200" dirty="0" err="1"/>
            <a:t>комуникация</a:t>
          </a:r>
          <a:r>
            <a:rPr lang="ru-RU" sz="2800" kern="1200" dirty="0"/>
            <a:t>- </a:t>
          </a:r>
          <a:r>
            <a:rPr lang="ru-RU" sz="2800" kern="1200" dirty="0" err="1"/>
            <a:t>директно</a:t>
          </a:r>
          <a:r>
            <a:rPr lang="ru-RU" sz="2800" kern="1200" dirty="0"/>
            <a:t> и </a:t>
          </a:r>
          <a:r>
            <a:rPr lang="ru-RU" sz="2800" kern="1200" dirty="0" err="1"/>
            <a:t>веднага</a:t>
          </a:r>
          <a:r>
            <a:rPr lang="ru-RU" sz="2800" kern="1200" dirty="0"/>
            <a:t> </a:t>
          </a:r>
          <a:r>
            <a:rPr lang="ru-RU" sz="2800" kern="1200" dirty="0" err="1"/>
            <a:t>във</a:t>
          </a:r>
          <a:r>
            <a:rPr lang="ru-RU" sz="2800" kern="1200" dirty="0"/>
            <a:t> </a:t>
          </a:r>
          <a:r>
            <a:rPr lang="ru-RU" sz="2800" kern="1200" dirty="0" err="1"/>
            <a:t>всякаква</a:t>
          </a:r>
          <a:r>
            <a:rPr lang="ru-RU" sz="2800" kern="1200" dirty="0"/>
            <a:t> форма</a:t>
          </a:r>
          <a:endParaRPr lang="en-US" sz="2800" kern="1200" dirty="0"/>
        </a:p>
      </dsp:txBody>
      <dsp:txXfrm>
        <a:off x="32784" y="2562360"/>
        <a:ext cx="10670926" cy="606012"/>
      </dsp:txXfrm>
    </dsp:sp>
    <dsp:sp modelId="{E1CF75F4-3F2C-4D47-9830-DF6FB82880AA}">
      <dsp:nvSpPr>
        <dsp:cNvPr id="0" name=""/>
        <dsp:cNvSpPr/>
      </dsp:nvSpPr>
      <dsp:spPr>
        <a:xfrm>
          <a:off x="0" y="3281796"/>
          <a:ext cx="10736494" cy="6715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/>
            <a:t>Мотивиращ фактор- свобода на действията, правилата не са важни </a:t>
          </a:r>
          <a:endParaRPr lang="en-US" sz="2800" kern="1200"/>
        </a:p>
      </dsp:txBody>
      <dsp:txXfrm>
        <a:off x="32784" y="3314580"/>
        <a:ext cx="10670926" cy="6060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62F836-8CF5-47D0-BA7F-82459FBBEE34}">
      <dsp:nvSpPr>
        <dsp:cNvPr id="0" name=""/>
        <dsp:cNvSpPr/>
      </dsp:nvSpPr>
      <dsp:spPr>
        <a:xfrm>
          <a:off x="0" y="390629"/>
          <a:ext cx="7085859" cy="6715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Започват да работят по- късно</a:t>
          </a:r>
          <a:endParaRPr lang="en-US" sz="2800" kern="1200" dirty="0"/>
        </a:p>
      </dsp:txBody>
      <dsp:txXfrm>
        <a:off x="32784" y="423413"/>
        <a:ext cx="7020291" cy="606012"/>
      </dsp:txXfrm>
    </dsp:sp>
    <dsp:sp modelId="{95D9B447-2C12-414F-AD4B-495196D846C0}">
      <dsp:nvSpPr>
        <dsp:cNvPr id="0" name=""/>
        <dsp:cNvSpPr/>
      </dsp:nvSpPr>
      <dsp:spPr>
        <a:xfrm>
          <a:off x="0" y="1142849"/>
          <a:ext cx="7085859" cy="671580"/>
        </a:xfrm>
        <a:prstGeom prst="roundRect">
          <a:avLst/>
        </a:prstGeom>
        <a:solidFill>
          <a:schemeClr val="accent2">
            <a:hueOff val="-221971"/>
            <a:satOff val="-98"/>
            <a:lumOff val="2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Не се колебаят да сменят често работата си</a:t>
          </a:r>
          <a:endParaRPr lang="en-US" sz="2800" kern="1200" dirty="0"/>
        </a:p>
      </dsp:txBody>
      <dsp:txXfrm>
        <a:off x="32784" y="1175633"/>
        <a:ext cx="7020291" cy="606012"/>
      </dsp:txXfrm>
    </dsp:sp>
    <dsp:sp modelId="{242C91A7-1176-4162-A7FC-8FBBD794EEA5}">
      <dsp:nvSpPr>
        <dsp:cNvPr id="0" name=""/>
        <dsp:cNvSpPr/>
      </dsp:nvSpPr>
      <dsp:spPr>
        <a:xfrm>
          <a:off x="0" y="1895069"/>
          <a:ext cx="7085859" cy="671580"/>
        </a:xfrm>
        <a:prstGeom prst="roundRect">
          <a:avLst/>
        </a:prstGeom>
        <a:solidFill>
          <a:schemeClr val="accent2">
            <a:hueOff val="-443941"/>
            <a:satOff val="-195"/>
            <a:lumOff val="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/>
            <a:t>Очакват бърз растеж и повишения</a:t>
          </a:r>
          <a:endParaRPr lang="en-US" sz="2800" kern="1200"/>
        </a:p>
      </dsp:txBody>
      <dsp:txXfrm>
        <a:off x="32784" y="1927853"/>
        <a:ext cx="7020291" cy="606012"/>
      </dsp:txXfrm>
    </dsp:sp>
    <dsp:sp modelId="{ADC11EC4-A1DE-4B3B-A2B4-14F2A8BCE006}">
      <dsp:nvSpPr>
        <dsp:cNvPr id="0" name=""/>
        <dsp:cNvSpPr/>
      </dsp:nvSpPr>
      <dsp:spPr>
        <a:xfrm>
          <a:off x="0" y="2647289"/>
          <a:ext cx="7085859" cy="671580"/>
        </a:xfrm>
        <a:prstGeom prst="roundRect">
          <a:avLst/>
        </a:prstGeom>
        <a:solidFill>
          <a:schemeClr val="accent2">
            <a:hueOff val="-665912"/>
            <a:satOff val="-293"/>
            <a:lumOff val="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/>
            <a:t>Търсят лидер, в който да вярват</a:t>
          </a:r>
          <a:endParaRPr lang="en-US" sz="2800" kern="1200"/>
        </a:p>
      </dsp:txBody>
      <dsp:txXfrm>
        <a:off x="32784" y="2680073"/>
        <a:ext cx="7020291" cy="606012"/>
      </dsp:txXfrm>
    </dsp:sp>
    <dsp:sp modelId="{5927A930-DEBC-4091-AD1C-E2BE6BA327BE}">
      <dsp:nvSpPr>
        <dsp:cNvPr id="0" name=""/>
        <dsp:cNvSpPr/>
      </dsp:nvSpPr>
      <dsp:spPr>
        <a:xfrm>
          <a:off x="0" y="3399509"/>
          <a:ext cx="7085859" cy="671580"/>
        </a:xfrm>
        <a:prstGeom prst="roundRect">
          <a:avLst/>
        </a:prstGeom>
        <a:solidFill>
          <a:schemeClr val="accent2">
            <a:hueOff val="-887883"/>
            <a:satOff val="-391"/>
            <a:lumOff val="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Важен е баланса работа-свободно време</a:t>
          </a:r>
          <a:endParaRPr lang="en-US" sz="2800" kern="1200" dirty="0"/>
        </a:p>
      </dsp:txBody>
      <dsp:txXfrm>
        <a:off x="32784" y="3432293"/>
        <a:ext cx="7020291" cy="606012"/>
      </dsp:txXfrm>
    </dsp:sp>
    <dsp:sp modelId="{36963D34-CFEC-4C49-8716-A031DFCE2122}">
      <dsp:nvSpPr>
        <dsp:cNvPr id="0" name=""/>
        <dsp:cNvSpPr/>
      </dsp:nvSpPr>
      <dsp:spPr>
        <a:xfrm>
          <a:off x="0" y="4151729"/>
          <a:ext cx="7085859" cy="671580"/>
        </a:xfrm>
        <a:prstGeom prst="roundRect">
          <a:avLst/>
        </a:prstGeom>
        <a:solidFill>
          <a:schemeClr val="accent2">
            <a:hueOff val="-1109853"/>
            <a:satOff val="-488"/>
            <a:lumOff val="13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/>
            <a:t>Работят със свое темпо и срокове</a:t>
          </a:r>
          <a:endParaRPr lang="en-US" sz="2800" kern="1200"/>
        </a:p>
      </dsp:txBody>
      <dsp:txXfrm>
        <a:off x="32784" y="4184513"/>
        <a:ext cx="7020291" cy="606012"/>
      </dsp:txXfrm>
    </dsp:sp>
    <dsp:sp modelId="{E2540ADA-B93A-4D2E-9CB2-C790C00AA521}">
      <dsp:nvSpPr>
        <dsp:cNvPr id="0" name=""/>
        <dsp:cNvSpPr/>
      </dsp:nvSpPr>
      <dsp:spPr>
        <a:xfrm>
          <a:off x="0" y="4903949"/>
          <a:ext cx="7085859" cy="671580"/>
        </a:xfrm>
        <a:prstGeom prst="roundRect">
          <a:avLst/>
        </a:prstGeom>
        <a:solidFill>
          <a:schemeClr val="accent2">
            <a:hueOff val="-1331824"/>
            <a:satOff val="-586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Работят, за да се забавляват</a:t>
          </a:r>
          <a:endParaRPr lang="en-US" sz="2800" kern="1200" dirty="0"/>
        </a:p>
      </dsp:txBody>
      <dsp:txXfrm>
        <a:off x="32784" y="4936733"/>
        <a:ext cx="7020291" cy="6060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414E7-E02F-4C5E-8BD0-D3CDA6A59944}">
      <dsp:nvSpPr>
        <dsp:cNvPr id="0" name=""/>
        <dsp:cNvSpPr/>
      </dsp:nvSpPr>
      <dsp:spPr>
        <a:xfrm>
          <a:off x="0" y="4975"/>
          <a:ext cx="11620070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 dirty="0"/>
            <a:t>Дигитални по рождение, технологиите са продължение на ръцете им</a:t>
          </a:r>
          <a:endParaRPr lang="en-US" sz="2700" kern="1200" dirty="0"/>
        </a:p>
      </dsp:txBody>
      <dsp:txXfrm>
        <a:off x="31613" y="36588"/>
        <a:ext cx="11556844" cy="584369"/>
      </dsp:txXfrm>
    </dsp:sp>
    <dsp:sp modelId="{9FD9A2BB-524A-4DF1-9E2D-B50E9D60601B}">
      <dsp:nvSpPr>
        <dsp:cNvPr id="0" name=""/>
        <dsp:cNvSpPr/>
      </dsp:nvSpPr>
      <dsp:spPr>
        <a:xfrm>
          <a:off x="0" y="730330"/>
          <a:ext cx="11620070" cy="64759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/>
            <a:t>Изключително визуални</a:t>
          </a:r>
          <a:endParaRPr lang="en-US" sz="2700" kern="1200"/>
        </a:p>
      </dsp:txBody>
      <dsp:txXfrm>
        <a:off x="31613" y="761943"/>
        <a:ext cx="11556844" cy="584369"/>
      </dsp:txXfrm>
    </dsp:sp>
    <dsp:sp modelId="{9107177B-4FB7-49A7-9606-78A480B99435}">
      <dsp:nvSpPr>
        <dsp:cNvPr id="0" name=""/>
        <dsp:cNvSpPr/>
      </dsp:nvSpPr>
      <dsp:spPr>
        <a:xfrm>
          <a:off x="0" y="1455686"/>
          <a:ext cx="11620070" cy="64759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/>
            <a:t>Материално ориентирани</a:t>
          </a:r>
          <a:endParaRPr lang="en-US" sz="2700" kern="1200"/>
        </a:p>
      </dsp:txBody>
      <dsp:txXfrm>
        <a:off x="31613" y="1487299"/>
        <a:ext cx="11556844" cy="584369"/>
      </dsp:txXfrm>
    </dsp:sp>
    <dsp:sp modelId="{6042CAF6-6326-4A43-8CDF-7AEAC8AE83A5}">
      <dsp:nvSpPr>
        <dsp:cNvPr id="0" name=""/>
        <dsp:cNvSpPr/>
      </dsp:nvSpPr>
      <dsp:spPr>
        <a:xfrm>
          <a:off x="0" y="2181041"/>
          <a:ext cx="11620070" cy="64759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 dirty="0"/>
            <a:t>Искат нещата да се случват незабавно</a:t>
          </a:r>
          <a:endParaRPr lang="en-US" sz="2700" kern="1200" dirty="0"/>
        </a:p>
      </dsp:txBody>
      <dsp:txXfrm>
        <a:off x="31613" y="2212654"/>
        <a:ext cx="11556844" cy="584369"/>
      </dsp:txXfrm>
    </dsp:sp>
    <dsp:sp modelId="{829FAB7D-1704-41A9-9E1E-5070922A568B}">
      <dsp:nvSpPr>
        <dsp:cNvPr id="0" name=""/>
        <dsp:cNvSpPr/>
      </dsp:nvSpPr>
      <dsp:spPr>
        <a:xfrm>
          <a:off x="0" y="2906396"/>
          <a:ext cx="11620070" cy="647595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/>
            <a:t>Мислят глобално и искат да правят открития</a:t>
          </a:r>
          <a:endParaRPr lang="en-US" sz="2700" kern="1200"/>
        </a:p>
      </dsp:txBody>
      <dsp:txXfrm>
        <a:off x="31613" y="2938009"/>
        <a:ext cx="11556844" cy="584369"/>
      </dsp:txXfrm>
    </dsp:sp>
    <dsp:sp modelId="{A5FA0A24-9663-4657-9949-A06EED5EECCC}">
      <dsp:nvSpPr>
        <dsp:cNvPr id="0" name=""/>
        <dsp:cNvSpPr/>
      </dsp:nvSpPr>
      <dsp:spPr>
        <a:xfrm>
          <a:off x="0" y="3631751"/>
          <a:ext cx="11620070" cy="6475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700" kern="1200"/>
            <a:t>Винаги готови за дистанционна работа</a:t>
          </a:r>
          <a:endParaRPr lang="en-US" sz="2700" kern="1200"/>
        </a:p>
      </dsp:txBody>
      <dsp:txXfrm>
        <a:off x="31613" y="3663364"/>
        <a:ext cx="11556844" cy="5843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D060AF-7F27-44FD-B98F-959F3E4DE8FB}">
      <dsp:nvSpPr>
        <dsp:cNvPr id="0" name=""/>
        <dsp:cNvSpPr/>
      </dsp:nvSpPr>
      <dsp:spPr>
        <a:xfrm>
          <a:off x="0" y="906"/>
          <a:ext cx="11805006" cy="107041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Комуникацията очи в очи ги затруднява</a:t>
          </a:r>
          <a:endParaRPr lang="en-US" sz="2800" kern="1200" dirty="0"/>
        </a:p>
      </dsp:txBody>
      <dsp:txXfrm>
        <a:off x="52253" y="53159"/>
        <a:ext cx="11700500" cy="965912"/>
      </dsp:txXfrm>
    </dsp:sp>
    <dsp:sp modelId="{81635C96-C0B4-40B3-B0DB-1C331642FC49}">
      <dsp:nvSpPr>
        <dsp:cNvPr id="0" name=""/>
        <dsp:cNvSpPr/>
      </dsp:nvSpPr>
      <dsp:spPr>
        <a:xfrm>
          <a:off x="0" y="1085302"/>
          <a:ext cx="11805006" cy="1070418"/>
        </a:xfrm>
        <a:prstGeom prst="roundRect">
          <a:avLst/>
        </a:prstGeom>
        <a:solidFill>
          <a:schemeClr val="accent5">
            <a:hueOff val="785595"/>
            <a:satOff val="-3757"/>
            <a:lumOff val="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Трудно се концентрират, не вникват в съдържанието, освен ако не е добре онагледено /картинка, удебеляване/</a:t>
          </a:r>
          <a:endParaRPr lang="en-US" sz="2800" kern="1200" dirty="0"/>
        </a:p>
      </dsp:txBody>
      <dsp:txXfrm>
        <a:off x="52253" y="1137555"/>
        <a:ext cx="11700500" cy="965912"/>
      </dsp:txXfrm>
    </dsp:sp>
    <dsp:sp modelId="{4173186B-2F5D-418E-AD7A-729A6CD632F8}">
      <dsp:nvSpPr>
        <dsp:cNvPr id="0" name=""/>
        <dsp:cNvSpPr/>
      </dsp:nvSpPr>
      <dsp:spPr>
        <a:xfrm>
          <a:off x="0" y="2169699"/>
          <a:ext cx="11805006" cy="1070418"/>
        </a:xfrm>
        <a:prstGeom prst="roundRect">
          <a:avLst/>
        </a:prstGeom>
        <a:solidFill>
          <a:schemeClr val="accent5">
            <a:hueOff val="1571189"/>
            <a:satOff val="-7513"/>
            <a:lumOff val="823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Умеят да ангажират аудиторията /знаят точно коя снимка ще събере най-много</a:t>
          </a:r>
          <a:endParaRPr lang="en-US" sz="2800" kern="1200" dirty="0"/>
        </a:p>
      </dsp:txBody>
      <dsp:txXfrm>
        <a:off x="52253" y="2221952"/>
        <a:ext cx="11700500" cy="965912"/>
      </dsp:txXfrm>
    </dsp:sp>
    <dsp:sp modelId="{4A59C7FF-1970-4024-AD0F-1C3140CF8E89}">
      <dsp:nvSpPr>
        <dsp:cNvPr id="0" name=""/>
        <dsp:cNvSpPr/>
      </dsp:nvSpPr>
      <dsp:spPr>
        <a:xfrm>
          <a:off x="0" y="3254096"/>
          <a:ext cx="11805006" cy="1070418"/>
        </a:xfrm>
        <a:prstGeom prst="roundRect">
          <a:avLst/>
        </a:prstGeom>
        <a:solidFill>
          <a:schemeClr val="accent5">
            <a:hueOff val="2356783"/>
            <a:satOff val="-11270"/>
            <a:lumOff val="1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-BG" sz="2800" kern="1200" dirty="0"/>
            <a:t>Израснали са в мултикултурна среда /няма значение какъв е другия в мрежата</a:t>
          </a:r>
          <a:r>
            <a:rPr lang="bg-BG" sz="500" kern="1200" dirty="0"/>
            <a:t>/ </a:t>
          </a:r>
          <a:endParaRPr lang="en-US" sz="500" kern="1200" dirty="0"/>
        </a:p>
      </dsp:txBody>
      <dsp:txXfrm>
        <a:off x="52253" y="3306349"/>
        <a:ext cx="11700500" cy="9659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056EE-C8CE-4D1D-B73E-4DBACABC946E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A0831-9819-4DA4-B894-2279861DF8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4703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044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012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372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35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278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4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1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906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524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73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48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86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216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38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74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204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04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05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287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747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67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44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2556189-678B-452F-A849-4B2B33021CE3}" type="datetimeFigureOut">
              <a:rPr lang="en-GB" smtClean="0"/>
              <a:t>10.09.22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1018ABA-D484-471C-8B81-C66F860E7958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36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B2115-3D75-44AB-923F-FEBC587B9292}" type="datetimeFigureOut">
              <a:rPr lang="en-US" smtClean="0"/>
              <a:pPr/>
              <a:t>10.09.22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AEA4-E7F0-4969-B0BC-07C06CE8F8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1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22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0861964-D86C-4A50-8F6D-B466384A61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D0AB8E-3CDB-4D65-977D-4521B3DB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bg-BG" sz="4100" b="1"/>
              <a:t>Бейби </a:t>
            </a:r>
            <a:r>
              <a:rPr lang="bg-BG" sz="4100" b="1" err="1"/>
              <a:t>бумърите</a:t>
            </a:r>
            <a:r>
              <a:rPr lang="bg-BG" sz="4100" b="1"/>
              <a:t/>
            </a:r>
            <a:br>
              <a:rPr lang="bg-BG" sz="4100" b="1"/>
            </a:br>
            <a:r>
              <a:rPr lang="bg-BG" sz="4100" b="1"/>
              <a:t>като клиенти</a:t>
            </a:r>
            <a:endParaRPr lang="en-GB" sz="4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D7C90E4-B1D6-47C2-8251-70500B9F3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6250" y="1681011"/>
            <a:ext cx="4549056" cy="303270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54A678E-8F30-4E92-A5BF-F5D03D0113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5924833-28F0-4035-A54C-34D994F54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4653" y="2198914"/>
            <a:ext cx="4255090" cy="3670180"/>
          </a:xfrm>
        </p:spPr>
        <p:txBody>
          <a:bodyPr>
            <a:normAutofit fontScale="92500" lnSpcReduction="20000"/>
          </a:bodyPr>
          <a:lstStyle/>
          <a:p>
            <a:r>
              <a:rPr lang="bg-BG" sz="3000" b="1" dirty="0"/>
              <a:t>Как купуват?</a:t>
            </a:r>
          </a:p>
          <a:p>
            <a:pPr marL="0" indent="0">
              <a:buNone/>
            </a:pPr>
            <a:r>
              <a:rPr lang="bg-BG" sz="3000" dirty="0"/>
              <a:t>- Търсят най- добрата сделка</a:t>
            </a:r>
          </a:p>
          <a:p>
            <a:r>
              <a:rPr lang="bg-BG" sz="3000" b="1" dirty="0"/>
              <a:t>Какво ценят?</a:t>
            </a:r>
          </a:p>
          <a:p>
            <a:pPr marL="0" indent="0">
              <a:buNone/>
            </a:pPr>
            <a:r>
              <a:rPr lang="bg-BG" sz="3000" dirty="0"/>
              <a:t>- Съотношение цена-качество</a:t>
            </a:r>
          </a:p>
          <a:p>
            <a:r>
              <a:rPr lang="bg-BG" sz="3000" b="1" dirty="0"/>
              <a:t>Как комуникират?</a:t>
            </a:r>
          </a:p>
          <a:p>
            <a:pPr marL="0" indent="0">
              <a:buNone/>
            </a:pPr>
            <a:r>
              <a:rPr lang="bg-BG" sz="3000" dirty="0"/>
              <a:t>- Лично</a:t>
            </a:r>
            <a:endParaRPr lang="en-GB" sz="30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2CE8509-9E93-4D74-BF24-661F111C7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6E8BA98-E13C-403B-AC96-75E203799C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0279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548B4202-DCD5-4F8C-B481-743A989A9D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46EDB-02E3-4C58-A3B0-A8F77205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Характеристики</a:t>
            </a:r>
            <a: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33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3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Поколение</a:t>
            </a:r>
            <a:r>
              <a:rPr lang="en-US" sz="33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Х 1965- 1980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F7F57F6B-E621-4E40-A34D-2FE12902A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CFB8C0F-4E01-4C10-A861-0C16EB92D2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EE702CF-91CE-4661-ACBF-3C8160D1B4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43571C-F2AA-41AD-8544-9D5AEFF7B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8409" y="525111"/>
            <a:ext cx="7805177" cy="380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61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F64BBAA4-C62B-4146-B49F-FE4CC4655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F56B4C-2E2F-4B06-87DC-32EFB8B7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bg-BG" sz="4000" b="1" dirty="0"/>
              <a:t>На работното място</a:t>
            </a:r>
            <a:br>
              <a:rPr lang="bg-BG" sz="4000" b="1" dirty="0"/>
            </a:br>
            <a:r>
              <a:rPr lang="bg-BG" sz="4000" dirty="0"/>
              <a:t>Поколение Х 1965- 1980</a:t>
            </a:r>
            <a:endParaRPr lang="en-GB" sz="4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7C34054-98F8-4229-885E-04C525969C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AAB964-B835-4B93-A1F3-4A30D1F385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xmlns="" id="{4FE5A1B4-67B1-4BCC-8408-116C0755CA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956652"/>
              </p:ext>
            </p:extLst>
          </p:nvPr>
        </p:nvGraphicFramePr>
        <p:xfrm>
          <a:off x="667821" y="1845733"/>
          <a:ext cx="10736494" cy="4226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3113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1FAD31-BA06-47C0-8096-F5A530641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bg-BG" b="1" dirty="0"/>
              <a:t>Поколение Х</a:t>
            </a:r>
            <a:br>
              <a:rPr lang="bg-BG" b="1" dirty="0"/>
            </a:br>
            <a:r>
              <a:rPr lang="bg-BG" b="1" dirty="0"/>
              <a:t>като клиенти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D02C82-B393-4C59-87B9-82E1829D2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331" y="2198914"/>
            <a:ext cx="4604412" cy="3670180"/>
          </a:xfrm>
        </p:spPr>
        <p:txBody>
          <a:bodyPr>
            <a:normAutofit/>
          </a:bodyPr>
          <a:lstStyle/>
          <a:p>
            <a:r>
              <a:rPr lang="bg-BG" sz="2800" b="1" dirty="0"/>
              <a:t>Как купуват?</a:t>
            </a:r>
          </a:p>
          <a:p>
            <a:pPr marL="0" indent="0">
              <a:buNone/>
            </a:pPr>
            <a:r>
              <a:rPr lang="bg-BG" sz="2800" dirty="0"/>
              <a:t>- Търсят индивидуалност</a:t>
            </a:r>
          </a:p>
          <a:p>
            <a:r>
              <a:rPr lang="bg-BG" sz="2800" b="1" dirty="0"/>
              <a:t>Какво ценят?</a:t>
            </a:r>
          </a:p>
          <a:p>
            <a:pPr marL="0" indent="0">
              <a:buNone/>
            </a:pPr>
            <a:r>
              <a:rPr lang="bg-BG" sz="2800" dirty="0"/>
              <a:t>- Персонален подход, избор</a:t>
            </a:r>
          </a:p>
          <a:p>
            <a:r>
              <a:rPr lang="bg-BG" sz="2800" b="1" dirty="0"/>
              <a:t>Как комуникират?</a:t>
            </a:r>
          </a:p>
          <a:p>
            <a:pPr marL="0" indent="0">
              <a:buNone/>
            </a:pPr>
            <a:r>
              <a:rPr lang="bg-BG" sz="2800" dirty="0"/>
              <a:t>- Директно, във всяка форма</a:t>
            </a:r>
            <a:endParaRPr lang="en-GB" sz="2800" dirty="0"/>
          </a:p>
          <a:p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417315-0A35-4882-ABD2-ABE3C89E5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5FA4A30-6B58-4892-A33D-6ACD857FE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9071" y="978659"/>
            <a:ext cx="3371508" cy="45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6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12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14">
            <a:extLst>
              <a:ext uri="{FF2B5EF4-FFF2-40B4-BE49-F238E27FC236}">
                <a16:creationId xmlns:a16="http://schemas.microsoft.com/office/drawing/2014/main" xmlns="" id="{548B4202-DCD5-4F8C-B481-743A989A9D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46EDB-02E3-4C58-A3B0-A8F77205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Характеристики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Поколение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1981- 2000 /</a:t>
            </a:r>
            <a:r>
              <a:rPr lang="bg-BG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милениали</a:t>
            </a:r>
            <a:r>
              <a:rPr lang="bg-BG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endParaRPr lang="en-US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5" name="Straight Connector 16">
            <a:extLst>
              <a:ext uri="{FF2B5EF4-FFF2-40B4-BE49-F238E27FC236}">
                <a16:creationId xmlns:a16="http://schemas.microsoft.com/office/drawing/2014/main" xmlns="" id="{F7F57F6B-E621-4E40-A34D-2FE12902AA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CFB8C0F-4E01-4C10-A861-0C16EB92D2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EE702CF-91CE-4661-ACBF-3C8160D1B4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EFDC67-8F04-4E2F-8A0F-33E709DD2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8" b="2868"/>
          <a:stretch/>
        </p:blipFill>
        <p:spPr>
          <a:xfrm>
            <a:off x="3125972" y="704127"/>
            <a:ext cx="4793512" cy="338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89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E1530B0-6F96-46C0-8B3E-3215CB75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4910CF-1B56-45D3-960A-E89F7B3B91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F56B4C-2E2F-4B06-87DC-32EFB8B7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bg-BG" sz="4000" b="1" dirty="0">
                <a:solidFill>
                  <a:srgbClr val="FFFFFF"/>
                </a:solidFill>
              </a:rPr>
              <a:t>На работното място</a:t>
            </a:r>
            <a:br>
              <a:rPr lang="bg-BG" sz="4000" b="1" dirty="0">
                <a:solidFill>
                  <a:srgbClr val="FFFFFF"/>
                </a:solidFill>
              </a:rPr>
            </a:br>
            <a:r>
              <a:rPr lang="bg-BG" sz="4000" dirty="0">
                <a:solidFill>
                  <a:srgbClr val="FFFFFF"/>
                </a:solidFill>
              </a:rPr>
              <a:t>Поколение У 198</a:t>
            </a:r>
            <a:r>
              <a:rPr lang="en-GB" sz="4000" dirty="0">
                <a:solidFill>
                  <a:srgbClr val="FFFFFF"/>
                </a:solidFill>
              </a:rPr>
              <a:t>1</a:t>
            </a:r>
            <a:r>
              <a:rPr lang="bg-BG" sz="4000" dirty="0">
                <a:solidFill>
                  <a:srgbClr val="FFFFFF"/>
                </a:solidFill>
              </a:rPr>
              <a:t>- 2000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669F804-A677-4B75-95F4-A5E4426FB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B46E1D45-BDEE-4D6C-81CB-E995D68E3C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9633251"/>
              </p:ext>
            </p:extLst>
          </p:nvPr>
        </p:nvGraphicFramePr>
        <p:xfrm>
          <a:off x="4513665" y="516835"/>
          <a:ext cx="7085859" cy="5966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5527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9DF690-1AA6-454F-B4A9-993D956EA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en-GB" b="1"/>
              <a:t>Y</a:t>
            </a:r>
            <a:r>
              <a:rPr lang="bg-BG" b="1"/>
              <a:t> като потребители</a:t>
            </a:r>
            <a:r>
              <a:rPr lang="en-GB" b="1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3EB5A5-47AB-4028-939B-127146FB0B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8" r="12788"/>
          <a:stretch/>
        </p:blipFill>
        <p:spPr>
          <a:xfrm>
            <a:off x="397694" y="457200"/>
            <a:ext cx="3824985" cy="385455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72CF69-22EE-4CC4-A803-2A795191A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0373" y="2198913"/>
            <a:ext cx="6929369" cy="3934757"/>
          </a:xfrm>
        </p:spPr>
        <p:txBody>
          <a:bodyPr>
            <a:normAutofit fontScale="92500" lnSpcReduction="10000"/>
          </a:bodyPr>
          <a:lstStyle/>
          <a:p>
            <a:r>
              <a:rPr lang="bg-BG" sz="3000" dirty="0"/>
              <a:t>Импулсивни</a:t>
            </a:r>
          </a:p>
          <a:p>
            <a:r>
              <a:rPr lang="bg-BG" sz="3000" dirty="0"/>
              <a:t>Склонни да експериментират</a:t>
            </a:r>
          </a:p>
          <a:p>
            <a:r>
              <a:rPr lang="bg-BG" sz="3000" dirty="0"/>
              <a:t>Тук и сега</a:t>
            </a:r>
          </a:p>
          <a:p>
            <a:r>
              <a:rPr lang="bg-BG" sz="3000" dirty="0"/>
              <a:t>Ниска лоялност към брандове</a:t>
            </a:r>
          </a:p>
          <a:p>
            <a:r>
              <a:rPr lang="bg-BG" sz="3000" dirty="0"/>
              <a:t>Изборът се прави от цялото семейство</a:t>
            </a:r>
          </a:p>
          <a:p>
            <a:r>
              <a:rPr lang="bg-BG" sz="3000" dirty="0"/>
              <a:t>Не си правят сметка</a:t>
            </a:r>
          </a:p>
          <a:p>
            <a:r>
              <a:rPr lang="bg-BG" sz="3000" dirty="0"/>
              <a:t>Влияят се от реклами и от мнението на общността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417315-0A35-4882-ABD2-ABE3C89E5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52141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96D66C-C75B-4F67-AEAE-DB79E38F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en-GB" b="1"/>
              <a:t>Y</a:t>
            </a:r>
            <a:r>
              <a:rPr lang="bg-BG" b="1"/>
              <a:t> като потребители</a:t>
            </a:r>
            <a:r>
              <a:rPr lang="en-GB" b="1"/>
              <a:t> </a:t>
            </a: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646B0C-008B-44EA-B873-1FDEE9F36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4091" y="2198914"/>
            <a:ext cx="5025652" cy="3670180"/>
          </a:xfrm>
        </p:spPr>
        <p:txBody>
          <a:bodyPr>
            <a:normAutofit/>
          </a:bodyPr>
          <a:lstStyle/>
          <a:p>
            <a:r>
              <a:rPr lang="bg-BG" sz="2800" b="1" dirty="0"/>
              <a:t>Как купуват?</a:t>
            </a:r>
          </a:p>
          <a:p>
            <a:pPr marL="0" indent="0">
              <a:buNone/>
            </a:pPr>
            <a:r>
              <a:rPr lang="bg-BG" sz="2800" dirty="0"/>
              <a:t>- Семейно</a:t>
            </a:r>
          </a:p>
          <a:p>
            <a:r>
              <a:rPr lang="bg-BG" sz="2800" b="1" dirty="0"/>
              <a:t>Какво ценят?</a:t>
            </a:r>
          </a:p>
          <a:p>
            <a:pPr marL="0" indent="0">
              <a:buNone/>
            </a:pPr>
            <a:r>
              <a:rPr lang="bg-BG" sz="2800" dirty="0"/>
              <a:t>- Иновативност, функционалност</a:t>
            </a:r>
          </a:p>
          <a:p>
            <a:r>
              <a:rPr lang="bg-BG" sz="2800" b="1" dirty="0"/>
              <a:t>Как комуникират?</a:t>
            </a:r>
          </a:p>
          <a:p>
            <a:pPr marL="0" indent="0">
              <a:buNone/>
            </a:pPr>
            <a:r>
              <a:rPr lang="bg-BG" sz="2800" dirty="0"/>
              <a:t>- На екран</a:t>
            </a:r>
            <a:endParaRPr lang="en-GB" sz="28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417315-0A35-4882-ABD2-ABE3C89E5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757BCF-F479-458E-9C55-AA9DD544F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833" y="1551915"/>
            <a:ext cx="5342560" cy="30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76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240A2FC-E2C3-458D-96B4-5DF9028D93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F097929-F3D6-4D1F-8AFC-CF348171A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43074C91-9045-414B-B5F9-567DAE3EED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33428ACC-71EC-4171-9527-10983BA6B41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46EDB-02E3-4C58-A3B0-A8F77205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653623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Характеристики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Поколение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Z 2001-2015 /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сентиали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EF90A6-0C9A-46D5-BA7E-410C152D7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r="9168"/>
          <a:stretch/>
        </p:blipFill>
        <p:spPr>
          <a:xfrm>
            <a:off x="633999" y="786600"/>
            <a:ext cx="6912217" cy="4761118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A22713B-ABB6-4391-97F9-0449A2B9B6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B9BBBC4-97A3-47D2-BFFE-A68530CDB9D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5E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8967BEA-EA6A-4FF1-94E2-B010B61A36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06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8278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961FB-9C45-42E5-B6B5-91500991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bg-BG" sz="4000" dirty="0"/>
              <a:t>Характеристики Поколение </a:t>
            </a:r>
            <a:r>
              <a:rPr lang="en-GB" sz="4000" dirty="0"/>
              <a:t>Z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6847211-FE0B-4550-880E-A1A0CC689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145467"/>
              </p:ext>
            </p:extLst>
          </p:nvPr>
        </p:nvGraphicFramePr>
        <p:xfrm>
          <a:off x="256854" y="1880172"/>
          <a:ext cx="11620071" cy="4284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6409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9B2B0-0198-4699-A7A2-7A051774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2276" y="2896057"/>
            <a:ext cx="5422059" cy="2442802"/>
          </a:xfrm>
        </p:spPr>
        <p:txBody>
          <a:bodyPr>
            <a:normAutofit/>
          </a:bodyPr>
          <a:lstStyle/>
          <a:p>
            <a:r>
              <a:rPr lang="bg-BG" sz="6800" dirty="0"/>
              <a:t>Теория на поколенията</a:t>
            </a:r>
            <a:endParaRPr lang="en-GB" sz="6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A5DB8-E19F-47FE-A8CC-2418DFFAC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3" b="3733"/>
          <a:stretch/>
        </p:blipFill>
        <p:spPr>
          <a:xfrm rot="2450458">
            <a:off x="581497" y="2024566"/>
            <a:ext cx="4133117" cy="3824499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42F954B-ACBE-4D66-9BBC-37F4196AC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520">
            <a:off x="3899716" y="441376"/>
            <a:ext cx="2794163" cy="349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6163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A961FB-9C45-42E5-B6B5-915009914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5232"/>
            <a:ext cx="10058400" cy="1450757"/>
          </a:xfrm>
        </p:spPr>
        <p:txBody>
          <a:bodyPr>
            <a:normAutofit/>
          </a:bodyPr>
          <a:lstStyle/>
          <a:p>
            <a:r>
              <a:rPr lang="bg-BG" sz="4000" dirty="0"/>
              <a:t>Характеристики Поколение </a:t>
            </a:r>
            <a:r>
              <a:rPr lang="en-GB" sz="4000" dirty="0"/>
              <a:t>Z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6847211-FE0B-4550-880E-A1A0CC6898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02930500"/>
              </p:ext>
            </p:extLst>
          </p:nvPr>
        </p:nvGraphicFramePr>
        <p:xfrm>
          <a:off x="174661" y="1859622"/>
          <a:ext cx="11805006" cy="4325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157321-6A3C-44FC-AA3F-69D6F527A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7913" y="4575988"/>
            <a:ext cx="493819" cy="43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59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993D82-4910-4606-AC8B-95E3CF1DC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en-GB" b="1"/>
              <a:t>Z </a:t>
            </a:r>
            <a:r>
              <a:rPr lang="bg-BG" b="1"/>
              <a:t>като потребители</a:t>
            </a:r>
            <a:endParaRPr lang="en-GB" b="1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716919-89D7-4494-B6A1-48751BDAF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r="1242"/>
          <a:stretch/>
        </p:blipFill>
        <p:spPr>
          <a:xfrm>
            <a:off x="642258" y="1360324"/>
            <a:ext cx="4883003" cy="375557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EFBC704-41DD-48DE-89EA-651A7C09D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2198914"/>
            <a:ext cx="5453742" cy="3670180"/>
          </a:xfrm>
        </p:spPr>
        <p:txBody>
          <a:bodyPr>
            <a:normAutofit/>
          </a:bodyPr>
          <a:lstStyle/>
          <a:p>
            <a:r>
              <a:rPr lang="ru-RU" sz="2600" dirty="0"/>
              <a:t>Услуги вместо стоки</a:t>
            </a:r>
          </a:p>
          <a:p>
            <a:r>
              <a:rPr lang="ru-RU" sz="2600" dirty="0" err="1"/>
              <a:t>Потреблението</a:t>
            </a:r>
            <a:r>
              <a:rPr lang="ru-RU" sz="2600" dirty="0"/>
              <a:t> </a:t>
            </a:r>
            <a:r>
              <a:rPr lang="ru-RU" sz="2600" dirty="0" err="1"/>
              <a:t>като</a:t>
            </a:r>
            <a:r>
              <a:rPr lang="ru-RU" sz="2600" dirty="0"/>
              <a:t> </a:t>
            </a:r>
            <a:r>
              <a:rPr lang="ru-RU" sz="2600" dirty="0" err="1"/>
              <a:t>изява</a:t>
            </a:r>
            <a:r>
              <a:rPr lang="ru-RU" sz="2600" dirty="0"/>
              <a:t> на </a:t>
            </a:r>
            <a:r>
              <a:rPr lang="ru-RU" sz="2600" dirty="0" err="1"/>
              <a:t>идентичността</a:t>
            </a:r>
            <a:endParaRPr lang="ru-RU" sz="2600" dirty="0"/>
          </a:p>
          <a:p>
            <a:r>
              <a:rPr lang="ru-RU" sz="2600" dirty="0" err="1"/>
              <a:t>Лукс</a:t>
            </a:r>
            <a:r>
              <a:rPr lang="ru-RU" sz="2600" dirty="0"/>
              <a:t> </a:t>
            </a:r>
            <a:r>
              <a:rPr lang="ru-RU" sz="2600" dirty="0" err="1"/>
              <a:t>подчертаващ</a:t>
            </a:r>
            <a:r>
              <a:rPr lang="ru-RU" sz="2600" dirty="0"/>
              <a:t> </a:t>
            </a:r>
            <a:r>
              <a:rPr lang="ru-RU" sz="2600" dirty="0" err="1"/>
              <a:t>индивидуалността</a:t>
            </a:r>
            <a:endParaRPr lang="ru-RU" sz="2600" dirty="0"/>
          </a:p>
          <a:p>
            <a:r>
              <a:rPr lang="ru-RU" sz="2600" dirty="0" err="1"/>
              <a:t>Етичните</a:t>
            </a:r>
            <a:r>
              <a:rPr lang="ru-RU" sz="2600" dirty="0"/>
              <a:t> компании </a:t>
            </a:r>
            <a:r>
              <a:rPr lang="ru-RU" sz="2600" dirty="0" err="1"/>
              <a:t>са</a:t>
            </a:r>
            <a:r>
              <a:rPr lang="ru-RU" sz="2600" dirty="0"/>
              <a:t> с </a:t>
            </a:r>
            <a:r>
              <a:rPr lang="ru-RU" sz="2600" dirty="0" err="1"/>
              <a:t>предимство</a:t>
            </a:r>
            <a:endParaRPr lang="ru-RU" sz="2600" dirty="0"/>
          </a:p>
          <a:p>
            <a:r>
              <a:rPr lang="ru-RU" sz="2600" dirty="0" err="1"/>
              <a:t>Възход</a:t>
            </a:r>
            <a:r>
              <a:rPr lang="ru-RU" sz="2600" dirty="0"/>
              <a:t> на унисекс </a:t>
            </a:r>
            <a:r>
              <a:rPr lang="ru-RU" sz="2600" dirty="0" err="1"/>
              <a:t>артикулите</a:t>
            </a:r>
            <a:endParaRPr lang="en-GB" sz="2600" dirty="0"/>
          </a:p>
          <a:p>
            <a:r>
              <a:rPr lang="bg-BG" sz="2600" dirty="0"/>
              <a:t>Стремеж към здравословен живот</a:t>
            </a:r>
            <a:endParaRPr lang="ru-RU" sz="2600" dirty="0"/>
          </a:p>
          <a:p>
            <a:endParaRPr lang="en-GB" sz="19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D417315-0A35-4882-ABD2-ABE3C89E5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6129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8638A98B-4B4B-4607-B11F-7DCA0D7CCE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s://scontent.fsof2-1.fna.fbcdn.net/v/t1.0-9/15055690_1194809743906751_1369174932654694101_n.jpg?oh=345bf8feacfc7bedff5bb14ee4023e78&amp;oe=58F13C13"/>
          <p:cNvPicPr>
            <a:picLocks noChangeAspect="1" noChangeArrowheads="1"/>
          </p:cNvPicPr>
          <p:nvPr/>
        </p:nvPicPr>
        <p:blipFill rotWithShape="1">
          <a:blip r:embed="rId2" cstate="print"/>
          <a:srcRect t="7218" b="13012"/>
          <a:stretch/>
        </p:blipFill>
        <p:spPr bwMode="auto">
          <a:xfrm>
            <a:off x="633999" y="640080"/>
            <a:ext cx="6275667" cy="5577840"/>
          </a:xfrm>
          <a:prstGeom prst="rect">
            <a:avLst/>
          </a:prstGeom>
          <a:noFill/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8E3B9B0E-204E-4BFD-B58A-E71D9CDC37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7613486" y="0"/>
            <a:ext cx="458473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6885" y="640080"/>
            <a:ext cx="3659246" cy="292608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dirty="0" err="1">
                <a:solidFill>
                  <a:srgbClr val="FFFFFF"/>
                </a:solidFill>
              </a:rPr>
              <a:t>Комуникация</a:t>
            </a:r>
            <a:r>
              <a:rPr lang="en-US" sz="4000" b="1" dirty="0">
                <a:solidFill>
                  <a:srgbClr val="FFFFFF"/>
                </a:solidFill>
              </a:rPr>
              <a:t> с </a:t>
            </a:r>
            <a:r>
              <a:rPr lang="en-US" sz="4000" b="1" dirty="0" err="1">
                <a:solidFill>
                  <a:srgbClr val="FFFFFF"/>
                </a:solidFill>
              </a:rPr>
              <a:t>представители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на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различни</a:t>
            </a:r>
            <a:r>
              <a:rPr lang="en-US" sz="4000" b="1" dirty="0">
                <a:solidFill>
                  <a:srgbClr val="FFFFFF"/>
                </a:solidFill>
              </a:rPr>
              <a:t> </a:t>
            </a:r>
            <a:r>
              <a:rPr lang="en-US" sz="4000" b="1" dirty="0" err="1">
                <a:solidFill>
                  <a:srgbClr val="FFFFFF"/>
                </a:solidFill>
              </a:rPr>
              <a:t>поколения</a:t>
            </a:r>
            <a:endParaRPr lang="en-US" sz="4000" b="1" dirty="0">
              <a:solidFill>
                <a:srgbClr val="FFFFFF"/>
              </a:solidFill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B1121E64-CB88-4BF5-B531-C0316E7F6E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6906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xmlns="" id="{6E0FD918-E505-429B-9DE6-44DFB7C953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0933" y="634946"/>
            <a:ext cx="4928809" cy="1450757"/>
          </a:xfrm>
        </p:spPr>
        <p:txBody>
          <a:bodyPr>
            <a:normAutofit/>
          </a:bodyPr>
          <a:lstStyle/>
          <a:p>
            <a:r>
              <a:rPr lang="bg-BG" sz="4000" b="1" dirty="0"/>
              <a:t>Комуникационни канали</a:t>
            </a:r>
            <a:endParaRPr lang="en-US" sz="4000" b="1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xmlns="" id="{5EEF9DDC-B162-4026-812F-AA0327FBF0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3" y="321733"/>
            <a:ext cx="3057906" cy="3408237"/>
          </a:xfrm>
          <a:prstGeom prst="rect">
            <a:avLst/>
          </a:prstGeom>
          <a:solidFill>
            <a:srgbClr val="FFFFFF"/>
          </a:solidFill>
          <a:ln w="63500">
            <a:solidFill>
              <a:srgbClr val="1C8CE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Свързано изображение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58336" y="894567"/>
            <a:ext cx="2784700" cy="2262569"/>
          </a:xfrm>
          <a:prstGeom prst="rect">
            <a:avLst/>
          </a:prstGeom>
          <a:noFill/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xmlns="" id="{D171B505-0302-4EC9-95C4-DA1A696A50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28588" y="321734"/>
            <a:ext cx="2567411" cy="1955250"/>
          </a:xfrm>
          <a:prstGeom prst="rect">
            <a:avLst/>
          </a:prstGeom>
          <a:solidFill>
            <a:srgbClr val="FFFFFF"/>
          </a:solidFill>
          <a:ln w="63500">
            <a:solidFill>
              <a:srgbClr val="1C8CE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Резултат с изображение за television cartoon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727910" y="473902"/>
            <a:ext cx="2168767" cy="1626575"/>
          </a:xfrm>
          <a:prstGeom prst="rect">
            <a:avLst/>
          </a:prstGeom>
          <a:noFill/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xmlns="" id="{486C1E18-CEE2-42F9-8B98-0D4BA539B0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746959" y="2085703"/>
            <a:ext cx="411480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 84">
            <a:extLst>
              <a:ext uri="{FF2B5EF4-FFF2-40B4-BE49-F238E27FC236}">
                <a16:creationId xmlns:a16="http://schemas.microsoft.com/office/drawing/2014/main" xmlns="" id="{0799935F-7D6D-4E82-BC87-6FCF19FCB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3" y="3879167"/>
            <a:ext cx="3057906" cy="2104612"/>
          </a:xfrm>
          <a:prstGeom prst="rect">
            <a:avLst/>
          </a:prstGeom>
          <a:solidFill>
            <a:srgbClr val="FFFFFF"/>
          </a:solidFill>
          <a:ln w="63500">
            <a:solidFill>
              <a:srgbClr val="1C8CE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Резултат с изображение за newspaper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58337" y="4147027"/>
            <a:ext cx="2784700" cy="1552470"/>
          </a:xfrm>
          <a:prstGeom prst="rect">
            <a:avLst/>
          </a:prstGeom>
          <a:noFill/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xmlns="" id="{FA6CB3F1-080E-452F-9D30-AC4246AD8A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528588" y="2451014"/>
            <a:ext cx="2567411" cy="3532765"/>
          </a:xfrm>
          <a:prstGeom prst="rect">
            <a:avLst/>
          </a:prstGeom>
          <a:solidFill>
            <a:srgbClr val="FFFFFF"/>
          </a:solidFill>
          <a:ln w="63500">
            <a:solidFill>
              <a:srgbClr val="1C8CE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Резултат с изображение за radio cartoon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664752" y="3018920"/>
            <a:ext cx="2295082" cy="239695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0933" y="2198913"/>
            <a:ext cx="4928809" cy="3862839"/>
          </a:xfrm>
        </p:spPr>
        <p:txBody>
          <a:bodyPr>
            <a:normAutofit lnSpcReduction="10000"/>
          </a:bodyPr>
          <a:lstStyle/>
          <a:p>
            <a:r>
              <a:rPr lang="bg-BG" sz="2800" dirty="0"/>
              <a:t>Традиционалисти</a:t>
            </a:r>
          </a:p>
          <a:p>
            <a:pPr>
              <a:buNone/>
            </a:pPr>
            <a:r>
              <a:rPr lang="bg-BG" sz="2800" dirty="0"/>
              <a:t>	</a:t>
            </a:r>
          </a:p>
          <a:p>
            <a:endParaRPr lang="en-GB" sz="2800" dirty="0"/>
          </a:p>
          <a:p>
            <a:r>
              <a:rPr lang="bg-BG" sz="2800" dirty="0" err="1"/>
              <a:t>Бумъри</a:t>
            </a:r>
            <a:endParaRPr lang="bg-BG" sz="2800" dirty="0"/>
          </a:p>
          <a:p>
            <a:pPr>
              <a:buNone/>
            </a:pPr>
            <a:r>
              <a:rPr lang="bg-BG" sz="2800" dirty="0"/>
              <a:t>	</a:t>
            </a:r>
          </a:p>
          <a:p>
            <a:endParaRPr lang="en-GB" sz="2800" dirty="0"/>
          </a:p>
          <a:p>
            <a:r>
              <a:rPr lang="bg-BG" sz="2800" dirty="0"/>
              <a:t>Поколение Х              </a:t>
            </a:r>
            <a:endParaRPr lang="bg-BG" dirty="0"/>
          </a:p>
          <a:p>
            <a:endParaRPr lang="bg-BG" dirty="0"/>
          </a:p>
          <a:p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xmlns="" id="{90C46CFA-75B0-4CA7-BA13-B4AD93EEDB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1C8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94757EB-DA03-4E4A-A3D5-875DCC5370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3D49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436" name="Rectangle 71">
            <a:extLst>
              <a:ext uri="{FF2B5EF4-FFF2-40B4-BE49-F238E27FC236}">
                <a16:creationId xmlns:a16="http://schemas.microsoft.com/office/drawing/2014/main" xmlns="" id="{E36F1772-5B88-4687-974A-52C4564FFF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bg-BG" sz="4000" b="1" dirty="0"/>
              <a:t>Комуникационни канали</a:t>
            </a:r>
            <a:endParaRPr lang="en-US" sz="4000" b="1" dirty="0"/>
          </a:p>
        </p:txBody>
      </p:sp>
      <p:pic>
        <p:nvPicPr>
          <p:cNvPr id="1034" name="Picture 10" descr="Резултат с изображение за social media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33999" y="1035208"/>
            <a:ext cx="4020297" cy="1567915"/>
          </a:xfrm>
          <a:prstGeom prst="rect">
            <a:avLst/>
          </a:prstGeom>
          <a:noFill/>
        </p:spPr>
      </p:pic>
      <p:cxnSp>
        <p:nvCxnSpPr>
          <p:cNvPr id="18437" name="Straight Connector 73">
            <a:extLst>
              <a:ext uri="{FF2B5EF4-FFF2-40B4-BE49-F238E27FC236}">
                <a16:creationId xmlns:a16="http://schemas.microsoft.com/office/drawing/2014/main" xmlns="" id="{FC2C99CD-8BCA-45F5-BA47-7A6D80CA89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33999" y="3325461"/>
            <a:ext cx="4020296" cy="2261416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endParaRPr lang="bg-BG" dirty="0"/>
          </a:p>
          <a:p>
            <a:r>
              <a:rPr lang="bg-BG" sz="2800" dirty="0"/>
              <a:t>Поколение У </a:t>
            </a:r>
          </a:p>
          <a:p>
            <a:pPr>
              <a:buNone/>
            </a:pPr>
            <a:r>
              <a:rPr lang="bg-BG" sz="2800" dirty="0"/>
              <a:t>	</a:t>
            </a:r>
            <a:endParaRPr lang="en-GB" sz="2800" dirty="0"/>
          </a:p>
          <a:p>
            <a:pPr>
              <a:buNone/>
            </a:pPr>
            <a:endParaRPr lang="bg-BG" sz="2800" dirty="0"/>
          </a:p>
          <a:p>
            <a:r>
              <a:rPr lang="bg-BG" sz="2800" dirty="0"/>
              <a:t>Поколение </a:t>
            </a:r>
            <a:r>
              <a:rPr lang="en-GB" sz="2800" dirty="0"/>
              <a:t>Z </a:t>
            </a:r>
          </a:p>
          <a:p>
            <a:pPr>
              <a:buNone/>
            </a:pPr>
            <a:r>
              <a:rPr lang="en-GB" sz="2800" dirty="0"/>
              <a:t>	</a:t>
            </a:r>
            <a:r>
              <a:rPr lang="bg-BG" sz="2800" dirty="0"/>
              <a:t> </a:t>
            </a:r>
          </a:p>
          <a:p>
            <a:endParaRPr lang="bg-BG" dirty="0"/>
          </a:p>
          <a:p>
            <a:endParaRPr lang="bg-BG" dirty="0"/>
          </a:p>
          <a:p>
            <a:endParaRPr lang="en-US" dirty="0"/>
          </a:p>
        </p:txBody>
      </p:sp>
      <p:sp>
        <p:nvSpPr>
          <p:cNvPr id="18438" name="Rectangle 75">
            <a:extLst>
              <a:ext uri="{FF2B5EF4-FFF2-40B4-BE49-F238E27FC236}">
                <a16:creationId xmlns:a16="http://schemas.microsoft.com/office/drawing/2014/main" xmlns="" id="{C7E8667B-49C4-4E47-AB3E-78AC18E95C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EAD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439" name="Rectangle 77">
            <a:extLst>
              <a:ext uri="{FF2B5EF4-FFF2-40B4-BE49-F238E27FC236}">
                <a16:creationId xmlns:a16="http://schemas.microsoft.com/office/drawing/2014/main" xmlns="" id="{8A1780B1-1435-4EBC-947B-9609953FD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B3D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68342"/>
            <a:ext cx="1219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 panose="020B0604020202020204" pitchFamily="34" charset="0"/>
              </a:rPr>
              <a:t>ВЪЗМОЖНОСТИ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85752" y="933816"/>
            <a:ext cx="3609893" cy="45719"/>
          </a:xfrm>
          <a:prstGeom prst="rect">
            <a:avLst/>
          </a:prstGeom>
          <a:solidFill>
            <a:srgbClr val="23B9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162"/>
            <a:ext cx="12210459" cy="7002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9859" y="2092411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www.apadvisers.net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49859" y="3340412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lubomir.getov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9859" y="4588413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getov@yahoo.com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49859" y="5836414"/>
            <a:ext cx="5404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www.facebook.com/AnotherPointAdvisers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2356" y="2092411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+359 882 596 446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32356" y="4588413"/>
            <a:ext cx="3501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София, бул. „България“ 58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416E88-67F4-4618-894D-35C6C75A7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356" y="3327709"/>
            <a:ext cx="1944793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29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025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xmlns="" id="{F0A9FF9F-C864-49F9-A337-8AC4976796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524E9-59F9-4978-92F5-1A6BCAD0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4655" y="634946"/>
            <a:ext cx="4015087" cy="1450757"/>
          </a:xfrm>
        </p:spPr>
        <p:txBody>
          <a:bodyPr>
            <a:normAutofit fontScale="90000"/>
          </a:bodyPr>
          <a:lstStyle/>
          <a:p>
            <a:r>
              <a:rPr lang="bg-BG" b="1"/>
              <a:t>Дефиниция за поколение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6E2951-E353-46D7-BE9F-8EBB89686E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080"/>
          <a:stretch/>
        </p:blipFill>
        <p:spPr>
          <a:xfrm>
            <a:off x="628952" y="484955"/>
            <a:ext cx="3671055" cy="2923485"/>
          </a:xfrm>
          <a:prstGeom prst="rect">
            <a:avLst/>
          </a:prstGeom>
        </p:spPr>
      </p:pic>
      <p:sp>
        <p:nvSpPr>
          <p:cNvPr id="31" name="Rectangle 21">
            <a:extLst>
              <a:ext uri="{FF2B5EF4-FFF2-40B4-BE49-F238E27FC236}">
                <a16:creationId xmlns:a16="http://schemas.microsoft.com/office/drawing/2014/main" xmlns="" id="{D2CAE88B-C6C1-4506-BB74-9EAA60B601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65863" y="623178"/>
            <a:ext cx="2447148" cy="17286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xmlns="" id="{4568955E-03CF-41E8-B91B-460B955A09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685671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25">
            <a:extLst>
              <a:ext uri="{FF2B5EF4-FFF2-40B4-BE49-F238E27FC236}">
                <a16:creationId xmlns:a16="http://schemas.microsoft.com/office/drawing/2014/main" xmlns="" id="{BE69B323-ED2A-47A7-A201-7B64CFF49B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0080" y="3709572"/>
            <a:ext cx="3659927" cy="19734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B9514C-9C32-4D55-AE2D-0D2BA099BF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r="23710"/>
          <a:stretch/>
        </p:blipFill>
        <p:spPr>
          <a:xfrm>
            <a:off x="4465863" y="2512667"/>
            <a:ext cx="2447148" cy="318156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DB11C0-41DA-449D-9582-722941872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4655" y="2198914"/>
            <a:ext cx="4015087" cy="3670180"/>
          </a:xfrm>
        </p:spPr>
        <p:txBody>
          <a:bodyPr>
            <a:normAutofit/>
          </a:bodyPr>
          <a:lstStyle/>
          <a:p>
            <a:r>
              <a:rPr lang="bg-BG" sz="2800" dirty="0"/>
              <a:t>Поколение- група хора родени в един и същ период от време.</a:t>
            </a:r>
          </a:p>
          <a:p>
            <a:endParaRPr lang="bg-BG" sz="2800" dirty="0"/>
          </a:p>
          <a:p>
            <a:r>
              <a:rPr lang="bg-BG" sz="2800" dirty="0"/>
              <a:t>Хората от едно и също поколение имат сходно поведение, мотивация и ценности.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FC70A16-2540-4ABD-AB4C-52A8442AD3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4AA05DD-D983-412B-A03E-67A098BC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7919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38A34772-9011-42B5-AA63-FD6DEC92EE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F4BCF-DC87-42B9-A023-41B3D5E78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bg-BG" sz="4000" b="1" dirty="0"/>
              <a:t>Различните поколения</a:t>
            </a:r>
            <a:endParaRPr lang="en-GB" sz="40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8BAD894E-0868-44E3-A66D-61256D6C58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82BCDE19-2810-4337-9C49-8589C42176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xmlns="" id="{723F2C4F-4EEF-4ECE-88C5-E66DE6A017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49119653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528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3D2952-8EEA-4E28-AB4F-6D672AB0E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bg-BG" sz="4000" b="1" dirty="0"/>
              <a:t>Транзитни поколения</a:t>
            </a:r>
            <a:endParaRPr lang="en-GB" sz="4000" b="1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BC7BA4-05AB-48B9-A949-916C81A9B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4"/>
            <a:ext cx="3690257" cy="3670180"/>
          </a:xfrm>
        </p:spPr>
        <p:txBody>
          <a:bodyPr>
            <a:normAutofit/>
          </a:bodyPr>
          <a:lstStyle/>
          <a:p>
            <a:r>
              <a:rPr lang="bg-BG" sz="2800" dirty="0"/>
              <a:t>Това са преходните поколения, които са в рамките на 3-4 години между основните и заимстват от ценностите на предното и следващото поколение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D417315-0A35-4882-ABD2-ABE3C89E5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F2B94B-0A85-4913-BA93-616A227AC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9" y="1112628"/>
            <a:ext cx="7059780" cy="41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71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E1530B0-6F96-46C0-8B3E-3215CB75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54910CF-1B56-45D3-960A-E89F7B3B91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4AEA08-7D87-43DC-96CC-161F0C935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804" y="542580"/>
            <a:ext cx="3577214" cy="5772840"/>
          </a:xfrm>
        </p:spPr>
        <p:txBody>
          <a:bodyPr anchor="ctr">
            <a:normAutofit/>
          </a:bodyPr>
          <a:lstStyle/>
          <a:p>
            <a:r>
              <a:rPr lang="bg-BG" sz="4000" dirty="0">
                <a:solidFill>
                  <a:srgbClr val="FFFFFF"/>
                </a:solidFill>
              </a:rPr>
              <a:t>Валидност на </a:t>
            </a:r>
            <a:r>
              <a:rPr lang="bg-BG" sz="4000" dirty="0" err="1">
                <a:solidFill>
                  <a:srgbClr val="FFFFFF"/>
                </a:solidFill>
              </a:rPr>
              <a:t>поколенческата</a:t>
            </a:r>
            <a:r>
              <a:rPr lang="bg-BG" sz="4000" dirty="0">
                <a:solidFill>
                  <a:srgbClr val="FFFFFF"/>
                </a:solidFill>
              </a:rPr>
              <a:t> теория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669F804-A677-4B75-95F4-A5E4426FB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8CF41E7D-2C19-4D96-8202-4664ECE1D0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3746232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676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873ECEC8-0F24-45B8-950F-35FC94BCEA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79D9D7-C9F6-4481-8743-4A88E9C3A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744" y="351379"/>
            <a:ext cx="3690257" cy="1450757"/>
          </a:xfrm>
        </p:spPr>
        <p:txBody>
          <a:bodyPr>
            <a:normAutofit fontScale="90000"/>
          </a:bodyPr>
          <a:lstStyle/>
          <a:p>
            <a:r>
              <a:rPr lang="bg-BG" sz="4000" b="1" dirty="0"/>
              <a:t>Наслагвания върху теорията</a:t>
            </a:r>
            <a:endParaRPr lang="en-GB" sz="40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D7EF52-9E14-40B1-A979-15A1CCB9C9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33" b="-2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89EB8C68-FF1B-4849-867B-32D29B19F1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BA0F49-6255-4A39-98E3-DCC799C4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4048263" cy="3851831"/>
          </a:xfrm>
        </p:spPr>
        <p:txBody>
          <a:bodyPr>
            <a:normAutofit fontScale="92500"/>
          </a:bodyPr>
          <a:lstStyle/>
          <a:p>
            <a:r>
              <a:rPr lang="bg-BG" sz="2800" dirty="0" err="1"/>
              <a:t>Поколенческите</a:t>
            </a:r>
            <a:r>
              <a:rPr lang="bg-BG" sz="2800" dirty="0"/>
              <a:t> ценности са основата, върху която се надграждат следните особености:</a:t>
            </a:r>
          </a:p>
          <a:p>
            <a:pPr>
              <a:buFontTx/>
              <a:buChar char="-"/>
            </a:pPr>
            <a:r>
              <a:rPr lang="bg-BG" sz="2800" dirty="0"/>
              <a:t>Полови</a:t>
            </a:r>
          </a:p>
          <a:p>
            <a:pPr>
              <a:buFontTx/>
              <a:buChar char="-"/>
            </a:pPr>
            <a:r>
              <a:rPr lang="bg-BG" sz="2800" dirty="0"/>
              <a:t>Национални</a:t>
            </a:r>
          </a:p>
          <a:p>
            <a:pPr>
              <a:buFontTx/>
              <a:buChar char="-"/>
            </a:pPr>
            <a:r>
              <a:rPr lang="bg-BG" sz="2800" dirty="0"/>
              <a:t>Религиозни</a:t>
            </a:r>
          </a:p>
          <a:p>
            <a:pPr>
              <a:buFontTx/>
              <a:buChar char="-"/>
            </a:pPr>
            <a:r>
              <a:rPr lang="bg-BG" sz="2800" dirty="0"/>
              <a:t>Етнически</a:t>
            </a:r>
          </a:p>
          <a:p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D417315-0A35-4882-ABD2-ABE3C89E5D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B53612E-ADB2-4457-9688-89506397AF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61714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829E218-74FB-4455-98BE-F2C5BA897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E8D75FD-D4F9-4D11-B70D-82EFCB4CFA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xmlns="" id="{E75F8FC7-2268-462F-AFF6-A4A975C34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A46EDB-02E3-4C58-A3B0-A8F772058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0000" y="639097"/>
            <a:ext cx="4813072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Характеристики</a:t>
            </a: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Бейби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Бумъри</a:t>
            </a: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bg-BG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bg-BG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1946- 1964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4EF90A6-0C9A-46D5-BA7E-410C152D76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7" r="13977"/>
          <a:stretch/>
        </p:blipFill>
        <p:spPr>
          <a:xfrm>
            <a:off x="633999" y="640081"/>
            <a:ext cx="5462001" cy="505415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EF45B32-FB97-49CC-B778-CA7CF87BEF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805053" y="4343400"/>
            <a:ext cx="438912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D1C364C-8702-4ED9-9D23-41CDB2982B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EE051E9-6C07-4FBB-B4F7-EDF8DDEAA6D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08914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EE1530B0-6F96-46C0-8B3E-3215CB75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54910CF-1B56-45D3-960A-E89F7B3B91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F56B4C-2E2F-4B06-87DC-32EFB8B78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bg-BG" sz="4000" b="1" dirty="0">
                <a:solidFill>
                  <a:srgbClr val="FFFFFF"/>
                </a:solidFill>
              </a:rPr>
              <a:t>На работното място</a:t>
            </a:r>
            <a:br>
              <a:rPr lang="bg-BG" sz="4000" b="1" dirty="0">
                <a:solidFill>
                  <a:srgbClr val="FFFFFF"/>
                </a:solidFill>
              </a:rPr>
            </a:br>
            <a:r>
              <a:rPr lang="en-US" sz="4000" dirty="0" err="1">
                <a:solidFill>
                  <a:srgbClr val="FFFFFF"/>
                </a:solidFill>
              </a:rPr>
              <a:t>Бейби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Бумъри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bg-BG" sz="4000" dirty="0">
                <a:solidFill>
                  <a:srgbClr val="FFFFFF"/>
                </a:solidFill>
              </a:rPr>
              <a:t/>
            </a:r>
            <a:br>
              <a:rPr lang="bg-BG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1946- 1964</a:t>
            </a:r>
            <a:endParaRPr lang="en-GB" sz="4000" dirty="0">
              <a:solidFill>
                <a:srgbClr val="FFFFFF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69F804-A677-4B75-95F4-A5E4426FB7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xmlns="" id="{2DFF02DE-AEF6-4103-AFAB-3D506148E9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0716014"/>
              </p:ext>
            </p:extLst>
          </p:nvPr>
        </p:nvGraphicFramePr>
        <p:xfrm>
          <a:off x="4566936" y="516835"/>
          <a:ext cx="7132694" cy="6089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8483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333333"/>
      </a:hlink>
      <a:folHlink>
        <a:srgbClr val="00CC99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402</TotalTime>
  <Words>537</Words>
  <Application>Microsoft Macintosh PowerPoint</Application>
  <PresentationFormat>Custom</PresentationFormat>
  <Paragraphs>120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Retrospect</vt:lpstr>
      <vt:lpstr>Office Theme</vt:lpstr>
      <vt:lpstr>PowerPoint Presentation</vt:lpstr>
      <vt:lpstr>Теория на поколенията</vt:lpstr>
      <vt:lpstr>Дефиниция за поколение</vt:lpstr>
      <vt:lpstr>Различните поколения</vt:lpstr>
      <vt:lpstr>Транзитни поколения</vt:lpstr>
      <vt:lpstr>Валидност на поколенческата теория</vt:lpstr>
      <vt:lpstr>Наслагвания върху теорията</vt:lpstr>
      <vt:lpstr>Характеристики Бейби Бумъри  1946- 1964</vt:lpstr>
      <vt:lpstr>На работното място Бейби Бумъри  1946- 1964</vt:lpstr>
      <vt:lpstr>Бейби бумърите като клиенти</vt:lpstr>
      <vt:lpstr>Характеристики Поколение Х 1965- 1980</vt:lpstr>
      <vt:lpstr>На работното място Поколение Х 1965- 1980</vt:lpstr>
      <vt:lpstr>Поколение Х като клиенти</vt:lpstr>
      <vt:lpstr>Характеристики Поколение У 1981- 2000 /милениали/</vt:lpstr>
      <vt:lpstr>На работното място Поколение У 1981- 2000</vt:lpstr>
      <vt:lpstr>Y като потребители </vt:lpstr>
      <vt:lpstr>Y като потребители </vt:lpstr>
      <vt:lpstr>Характеристики Поколение Z 2001-2015 /сентиали/</vt:lpstr>
      <vt:lpstr>Характеристики Поколение Z</vt:lpstr>
      <vt:lpstr>Характеристики Поколение Z</vt:lpstr>
      <vt:lpstr>Z като потребители</vt:lpstr>
      <vt:lpstr>Комуникация с представители на различни поколения</vt:lpstr>
      <vt:lpstr>Комуникационни канали</vt:lpstr>
      <vt:lpstr>Комуникационни канали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Ralica Boteva</dc:creator>
  <cp:lastModifiedBy>Petar Getov</cp:lastModifiedBy>
  <cp:revision>42</cp:revision>
  <dcterms:created xsi:type="dcterms:W3CDTF">2021-07-20T10:25:22Z</dcterms:created>
  <dcterms:modified xsi:type="dcterms:W3CDTF">2022-09-10T05:39:54Z</dcterms:modified>
</cp:coreProperties>
</file>