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6"/>
  </p:sldMasterIdLst>
  <p:notesMasterIdLst>
    <p:notesMasterId r:id="rId14"/>
  </p:notesMasterIdLst>
  <p:handoutMasterIdLst>
    <p:handoutMasterId r:id="rId15"/>
  </p:handoutMasterIdLst>
  <p:sldIdLst>
    <p:sldId id="1972" r:id="rId7"/>
    <p:sldId id="1992" r:id="rId8"/>
    <p:sldId id="1993" r:id="rId9"/>
    <p:sldId id="1994" r:id="rId10"/>
    <p:sldId id="1995" r:id="rId11"/>
    <p:sldId id="1999" r:id="rId12"/>
    <p:sldId id="1997" r:id="rId13"/>
  </p:sldIdLst>
  <p:sldSz cx="12192000" cy="68580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pitchFamily="125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pitchFamily="125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pitchFamily="125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pitchFamily="125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pitchFamily="125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pitchFamily="125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pitchFamily="125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pitchFamily="125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pitchFamily="12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5" orient="horz" pos="912" userDrawn="1">
          <p15:clr>
            <a:srgbClr val="A4A3A4"/>
          </p15:clr>
        </p15:guide>
        <p15:guide id="6" orient="horz" pos="720" userDrawn="1">
          <p15:clr>
            <a:srgbClr val="A4A3A4"/>
          </p15:clr>
        </p15:guide>
        <p15:guide id="7" orient="horz" pos="4128" userDrawn="1">
          <p15:clr>
            <a:srgbClr val="A4A3A4"/>
          </p15:clr>
        </p15:guide>
        <p15:guide id="8" pos="640" userDrawn="1">
          <p15:clr>
            <a:srgbClr val="A4A3A4"/>
          </p15:clr>
        </p15:guide>
        <p15:guide id="9" pos="7040" userDrawn="1">
          <p15:clr>
            <a:srgbClr val="A4A3A4"/>
          </p15:clr>
        </p15:guide>
        <p15:guide id="10" orient="horz" pos="4032" userDrawn="1">
          <p15:clr>
            <a:srgbClr val="A4A3A4"/>
          </p15:clr>
        </p15:guide>
        <p15:guide id="11" orient="horz" pos="1584" userDrawn="1">
          <p15:clr>
            <a:srgbClr val="A4A3A4"/>
          </p15:clr>
        </p15:guide>
        <p15:guide id="12" pos="3584" userDrawn="1">
          <p15:clr>
            <a:srgbClr val="A4A3A4"/>
          </p15:clr>
        </p15:guide>
        <p15:guide id="13" pos="4096" userDrawn="1">
          <p15:clr>
            <a:srgbClr val="A4A3A4"/>
          </p15:clr>
        </p15:guide>
        <p15:guide id="14" orient="horz" pos="1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1" name="Burns, Andrea" initials="BA [55]" lastIdx="1" clrIdx="70"/>
  <p:cmAuthor id="1" name="Tamara" initials="TO" lastIdx="2" clrIdx="0"/>
  <p:cmAuthor id="72" name="Burns, Andrea" initials="BA [56]" lastIdx="1" clrIdx="71"/>
  <p:cmAuthor id="2" name="Tamara Osheroff" initials="TO" lastIdx="2" clrIdx="1"/>
  <p:cmAuthor id="73" name="Burns, Andrea" initials="BA [57]" lastIdx="1" clrIdx="72"/>
  <p:cmAuthor id="3" name="Tamara Osheroff" initials="TO [2]" lastIdx="1" clrIdx="2"/>
  <p:cmAuthor id="74" name="Burns, Andrea" initials="BA [58]" lastIdx="1" clrIdx="73"/>
  <p:cmAuthor id="4" name="Tamara Osheroff" initials="TO [3]" lastIdx="1" clrIdx="3"/>
  <p:cmAuthor id="75" name="Burns, Andrea" initials="BA [59]" lastIdx="1" clrIdx="74"/>
  <p:cmAuthor id="5" name="Tamara Osheroff" initials="TO [4]" lastIdx="1" clrIdx="4"/>
  <p:cmAuthor id="76" name="Burns, Andrea" initials="BA [60]" lastIdx="1" clrIdx="75"/>
  <p:cmAuthor id="6" name="Tamara Osheroff" initials="TO [5]" lastIdx="1" clrIdx="5"/>
  <p:cmAuthor id="77" name="Burns, Andrea" initials="BA [61]" lastIdx="1" clrIdx="76"/>
  <p:cmAuthor id="7" name="Tamara Osheroff" initials="TO [6]" lastIdx="1" clrIdx="6"/>
  <p:cmAuthor id="78" name="Burns, Andrea" initials="BA [62]" lastIdx="1" clrIdx="77"/>
  <p:cmAuthor id="8" name="Tamara Osheroff" initials="TO [7]" lastIdx="1" clrIdx="7"/>
  <p:cmAuthor id="79" name="Burns, Andrea" initials="BA [63]" lastIdx="1" clrIdx="78"/>
  <p:cmAuthor id="9" name="Tamara Osheroff" initials="TO [8]" lastIdx="1" clrIdx="8"/>
  <p:cmAuthor id="80" name="Burns, Andrea" initials="BA [64]" lastIdx="1" clrIdx="79"/>
  <p:cmAuthor id="10" name="Tamara Osheroff" initials="TO [9]" lastIdx="1" clrIdx="9"/>
  <p:cmAuthor id="81" name="Burns, Andrea" initials="BA [65]" lastIdx="1" clrIdx="80"/>
  <p:cmAuthor id="11" name="Tamara Osheroff" initials="TO [10]" lastIdx="1" clrIdx="10"/>
  <p:cmAuthor id="82" name="Hervey, Dan" initials="HD" lastIdx="1" clrIdx="81">
    <p:extLst>
      <p:ext uri="{19B8F6BF-5375-455C-9EA6-DF929625EA0E}">
        <p15:presenceInfo xmlns:p15="http://schemas.microsoft.com/office/powerpoint/2012/main" userId="S::dhervey@lionsclubs.org::3f259316-2ea9-4036-ace5-9fcd9ddeb733" providerId="AD"/>
      </p:ext>
    </p:extLst>
  </p:cmAuthor>
  <p:cmAuthor id="12" name="Tamara Osheroff" initials="TO [11]" lastIdx="1" clrIdx="11"/>
  <p:cmAuthor id="13" name="Tamara Osheroff" initials="TO [12]" lastIdx="1" clrIdx="12"/>
  <p:cmAuthor id="14" name="Tamara Osheroff" initials="TO [13]" lastIdx="1" clrIdx="13"/>
  <p:cmAuthor id="15" name="Tamara Osheroff" initials="TO [14]" lastIdx="1" clrIdx="14"/>
  <p:cmAuthor id="16" name="Tamara Osheroff" initials="TO [14] [2]" lastIdx="1" clrIdx="15"/>
  <p:cmAuthor id="17" name="Burns, Andrea" initials="BA" lastIdx="1" clrIdx="16"/>
  <p:cmAuthor id="18" name="Burns, Andrea" initials="BA [2]" lastIdx="1" clrIdx="17"/>
  <p:cmAuthor id="19" name="Burns, Andrea" initials="BA [3]" lastIdx="1" clrIdx="18"/>
  <p:cmAuthor id="20" name="Burns, Andrea" initials="BA [4]" lastIdx="1" clrIdx="19"/>
  <p:cmAuthor id="21" name="Burns, Andrea" initials="BA [5]" lastIdx="1" clrIdx="20"/>
  <p:cmAuthor id="22" name="Burns, Andrea" initials="BA [6]" lastIdx="1" clrIdx="21"/>
  <p:cmAuthor id="23" name="Burns, Andrea" initials="BA [7]" lastIdx="1" clrIdx="22"/>
  <p:cmAuthor id="24" name="Burns, Andrea" initials="BA [8]" lastIdx="1" clrIdx="23"/>
  <p:cmAuthor id="25" name="Burns, Andrea" initials="BA [9]" lastIdx="1" clrIdx="24"/>
  <p:cmAuthor id="26" name="Burns, Andrea" initials="BA [10]" lastIdx="1" clrIdx="25"/>
  <p:cmAuthor id="27" name="Burns, Andrea" initials="BA [11]" lastIdx="1" clrIdx="26"/>
  <p:cmAuthor id="28" name="Burns, Andrea" initials="BA [12]" lastIdx="1" clrIdx="27"/>
  <p:cmAuthor id="29" name="Burns, Andrea" initials="BA [13]" lastIdx="1" clrIdx="28"/>
  <p:cmAuthor id="30" name="Burns, Andrea" initials="BA [14]" lastIdx="1" clrIdx="29"/>
  <p:cmAuthor id="31" name="Burns, Andrea" initials="BA [15]" lastIdx="1" clrIdx="30"/>
  <p:cmAuthor id="32" name="Burns, Andrea" initials="BA [16]" lastIdx="1" clrIdx="31"/>
  <p:cmAuthor id="33" name="Burns, Andrea" initials="BA [17]" lastIdx="1" clrIdx="32"/>
  <p:cmAuthor id="34" name="Burns, Andrea" initials="BA [18]" lastIdx="1" clrIdx="33"/>
  <p:cmAuthor id="35" name="Burns, Andrea" initials="BA [19]" lastIdx="1" clrIdx="34"/>
  <p:cmAuthor id="36" name="Burns, Andrea" initials="BA [20]" lastIdx="1" clrIdx="35"/>
  <p:cmAuthor id="37" name="Burns, Andrea" initials="BA [21]" lastIdx="1" clrIdx="36"/>
  <p:cmAuthor id="38" name="Burns, Andrea" initials="BA [22]" lastIdx="1" clrIdx="37"/>
  <p:cmAuthor id="39" name="Burns, Andrea" initials="BA [23]" lastIdx="1" clrIdx="38"/>
  <p:cmAuthor id="40" name="Burns, Andrea" initials="BA [24]" lastIdx="1" clrIdx="39"/>
  <p:cmAuthor id="41" name="Burns, Andrea" initials="BA [25]" lastIdx="1" clrIdx="40"/>
  <p:cmAuthor id="42" name="Burns, Andrea" initials="BA [26]" lastIdx="1" clrIdx="41"/>
  <p:cmAuthor id="43" name="Burns, Andrea" initials="BA [27]" lastIdx="1" clrIdx="42"/>
  <p:cmAuthor id="44" name="Burns, Andrea" initials="BA [28]" lastIdx="1" clrIdx="43"/>
  <p:cmAuthor id="45" name="Burns, Andrea" initials="BA [29]" lastIdx="1" clrIdx="44"/>
  <p:cmAuthor id="46" name="Burns, Andrea" initials="BA [30]" lastIdx="1" clrIdx="45"/>
  <p:cmAuthor id="47" name="Burns, Andrea" initials="BA [31]" lastIdx="1" clrIdx="46"/>
  <p:cmAuthor id="48" name="Burns, Andrea" initials="BA [32]" lastIdx="1" clrIdx="47"/>
  <p:cmAuthor id="49" name="Burns, Andrea" initials="BA [33]" lastIdx="1" clrIdx="48"/>
  <p:cmAuthor id="50" name="Burns, Andrea" initials="BA [34]" lastIdx="1" clrIdx="49"/>
  <p:cmAuthor id="51" name="Burns, Andrea" initials="BA [35]" lastIdx="0" clrIdx="50"/>
  <p:cmAuthor id="52" name="Burns, Andrea" initials="BA [36]" lastIdx="1" clrIdx="51"/>
  <p:cmAuthor id="53" name="Burns, Andrea" initials="BA [37]" lastIdx="1" clrIdx="52"/>
  <p:cmAuthor id="54" name="Burns, Andrea" initials="BA [38]" lastIdx="1" clrIdx="53"/>
  <p:cmAuthor id="55" name="Burns, Andrea" initials="BA [39]" lastIdx="1" clrIdx="54"/>
  <p:cmAuthor id="56" name="Burns, Andrea" initials="BA [40]" lastIdx="1" clrIdx="55"/>
  <p:cmAuthor id="57" name="Burns, Andrea" initials="BA [41]" lastIdx="1" clrIdx="56"/>
  <p:cmAuthor id="58" name="Burns, Andrea" initials="BA [42]" lastIdx="1" clrIdx="57"/>
  <p:cmAuthor id="59" name="Burns, Andrea" initials="BA [43]" lastIdx="1" clrIdx="58"/>
  <p:cmAuthor id="60" name="Burns, Andrea" initials="BA [44]" lastIdx="1" clrIdx="59"/>
  <p:cmAuthor id="61" name="Burns, Andrea" initials="BA [45]" lastIdx="1" clrIdx="60"/>
  <p:cmAuthor id="62" name="Burns, Andrea" initials="BA [46]" lastIdx="1" clrIdx="61"/>
  <p:cmAuthor id="63" name="Burns, Andrea" initials="BA [47]" lastIdx="1" clrIdx="62"/>
  <p:cmAuthor id="64" name="Burns, Andrea" initials="BA [48]" lastIdx="1" clrIdx="63"/>
  <p:cmAuthor id="65" name="Burns, Andrea" initials="BA [49]" lastIdx="1" clrIdx="64"/>
  <p:cmAuthor id="66" name="Burns, Andrea" initials="BA [50]" lastIdx="1" clrIdx="65"/>
  <p:cmAuthor id="67" name="Burns, Andrea" initials="BA [51]" lastIdx="1" clrIdx="66"/>
  <p:cmAuthor id="68" name="Burns, Andrea" initials="BA [52]" lastIdx="1" clrIdx="67"/>
  <p:cmAuthor id="69" name="Burns, Andrea" initials="BA [53]" lastIdx="1" clrIdx="68"/>
  <p:cmAuthor id="70" name="Burns, Andrea" initials="BA [54]" lastIdx="1" clrIdx="69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8D"/>
    <a:srgbClr val="EBB700"/>
    <a:srgbClr val="21328D"/>
    <a:srgbClr val="372D87"/>
    <a:srgbClr val="782582"/>
    <a:srgbClr val="0D2240"/>
    <a:srgbClr val="7A2682"/>
    <a:srgbClr val="407CCA"/>
    <a:srgbClr val="FF5C35"/>
    <a:srgbClr val="B24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5707" autoAdjust="0"/>
  </p:normalViewPr>
  <p:slideViewPr>
    <p:cSldViewPr showGuides="1">
      <p:cViewPr varScale="1">
        <p:scale>
          <a:sx n="90" d="100"/>
          <a:sy n="90" d="100"/>
        </p:scale>
        <p:origin x="108" y="390"/>
      </p:cViewPr>
      <p:guideLst>
        <p:guide orient="horz" pos="2160"/>
        <p:guide pos="3840"/>
        <p:guide orient="horz" pos="912"/>
        <p:guide orient="horz" pos="720"/>
        <p:guide orient="horz" pos="4128"/>
        <p:guide pos="640"/>
        <p:guide pos="7040"/>
        <p:guide orient="horz" pos="4032"/>
        <p:guide orient="horz" pos="1584"/>
        <p:guide pos="3584"/>
        <p:guide pos="4096"/>
        <p:guide orient="horz" pos="1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40" d="100"/>
        <a:sy n="140" d="100"/>
      </p:scale>
      <p:origin x="0" y="0"/>
    </p:cViewPr>
  </p:notesTextViewPr>
  <p:sorterViewPr>
    <p:cViewPr>
      <p:scale>
        <a:sx n="130" d="100"/>
        <a:sy n="130" d="100"/>
      </p:scale>
      <p:origin x="0" y="5616"/>
    </p:cViewPr>
  </p:sorterViewPr>
  <p:notesViewPr>
    <p:cSldViewPr showGuides="1">
      <p:cViewPr varScale="1">
        <p:scale>
          <a:sx n="92" d="100"/>
          <a:sy n="92" d="100"/>
        </p:scale>
        <p:origin x="308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887"/>
          </a:xfrm>
          <a:prstGeom prst="rect">
            <a:avLst/>
          </a:prstGeom>
        </p:spPr>
        <p:txBody>
          <a:bodyPr vert="horz" lIns="95280" tIns="47640" rIns="95280" bIns="4764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62"/>
            <a:ext cx="3170583" cy="480887"/>
          </a:xfrm>
          <a:prstGeom prst="rect">
            <a:avLst/>
          </a:prstGeom>
        </p:spPr>
        <p:txBody>
          <a:bodyPr vert="horz" lIns="95280" tIns="47640" rIns="95280" bIns="4764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8662"/>
            <a:ext cx="3170583" cy="480887"/>
          </a:xfrm>
          <a:prstGeom prst="rect">
            <a:avLst/>
          </a:prstGeom>
        </p:spPr>
        <p:txBody>
          <a:bodyPr vert="horz" wrap="square" lIns="95280" tIns="47640" rIns="95280" bIns="47640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fld id="{1E64A479-6DF5-45F9-A38D-2D86FF822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621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887"/>
          </a:xfrm>
          <a:prstGeom prst="rect">
            <a:avLst/>
          </a:prstGeom>
        </p:spPr>
        <p:txBody>
          <a:bodyPr vert="horz" lIns="96329" tIns="48164" rIns="96329" bIns="4816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887"/>
          </a:xfrm>
          <a:prstGeom prst="rect">
            <a:avLst/>
          </a:prstGeom>
        </p:spPr>
        <p:txBody>
          <a:bodyPr vert="horz" wrap="square" lIns="96329" tIns="48164" rIns="96329" bIns="48164" numCol="1" anchor="t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fld id="{DA1377C3-FA04-4196-A641-E871B28A80A8}" type="datetimeFigureOut">
              <a:rPr lang="en-US"/>
              <a:pPr>
                <a:defRPr/>
              </a:pPr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60375" y="720725"/>
            <a:ext cx="6396038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29" tIns="48164" rIns="96329" bIns="4816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0984"/>
            <a:ext cx="5850835" cy="4319714"/>
          </a:xfrm>
          <a:prstGeom prst="rect">
            <a:avLst/>
          </a:prstGeom>
        </p:spPr>
        <p:txBody>
          <a:bodyPr vert="horz" lIns="96329" tIns="48164" rIns="96329" bIns="4816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62"/>
            <a:ext cx="3170583" cy="480887"/>
          </a:xfrm>
          <a:prstGeom prst="rect">
            <a:avLst/>
          </a:prstGeom>
        </p:spPr>
        <p:txBody>
          <a:bodyPr vert="horz" lIns="96329" tIns="48164" rIns="96329" bIns="4816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8662"/>
            <a:ext cx="3170583" cy="480887"/>
          </a:xfrm>
          <a:prstGeom prst="rect">
            <a:avLst/>
          </a:prstGeom>
        </p:spPr>
        <p:txBody>
          <a:bodyPr vert="horz" wrap="square" lIns="96329" tIns="48164" rIns="96329" bIns="48164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fld id="{6627F33C-24D4-41C1-BFA2-68160C39F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692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87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ED8CE-BBBB-B3C5-DEA2-28433380D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0F29E0-C992-5C1E-9063-53AB3BCF50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350611-D6FB-8EC4-2113-300C4159AC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472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7C14A-B463-8D71-8D43-19DA8E163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A82E2B-FC4C-231F-ED7D-D8A7A2FBFD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A070FA-E4A4-E2E2-186B-F9458722FD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847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102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SLIDE - 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371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Only">
    <p:bg>
      <p:bgPr>
        <a:solidFill>
          <a:schemeClr val="accent6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 userDrawn="1"/>
        </p:nvSpPr>
        <p:spPr bwMode="auto">
          <a:xfrm>
            <a:off x="11430000" y="6400726"/>
            <a:ext cx="558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 algn="r" eaLnBrk="0" hangingPunct="0">
              <a:spcBef>
                <a:spcPct val="50000"/>
              </a:spcBef>
              <a:defRPr/>
            </a:pPr>
            <a:fld id="{CD81962F-67D4-FD44-86D5-55EBF96E0DB7}" type="slidenum">
              <a:rPr lang="en-US" sz="1000" smtClean="0">
                <a:solidFill>
                  <a:schemeClr val="bg1"/>
                </a:solidFill>
              </a:rPr>
              <a:pPr algn="r" eaLnBrk="0" hangingPunct="0">
                <a:spcBef>
                  <a:spcPct val="50000"/>
                </a:spcBef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416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304800"/>
            <a:ext cx="11379200" cy="774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444768"/>
            <a:ext cx="11379200" cy="4879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 Second level</a:t>
            </a:r>
          </a:p>
          <a:p>
            <a:pPr lvl="2"/>
            <a:r>
              <a:rPr lang="en-US" altLang="en-US" dirty="0"/>
              <a:t>Third level</a:t>
            </a:r>
          </a:p>
        </p:txBody>
      </p:sp>
      <p:sp>
        <p:nvSpPr>
          <p:cNvPr id="1029" name="Text Box 9"/>
          <p:cNvSpPr txBox="1">
            <a:spLocks noChangeArrowheads="1"/>
          </p:cNvSpPr>
          <p:nvPr/>
        </p:nvSpPr>
        <p:spPr bwMode="auto">
          <a:xfrm>
            <a:off x="11226800" y="6400726"/>
            <a:ext cx="558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125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125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125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125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12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12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12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12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125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27288A19-C912-48FD-BBDD-B6C475FAB7E0}" type="slidenum">
              <a:rPr lang="en-US" sz="1000" smtClean="0">
                <a:solidFill>
                  <a:srgbClr val="00338D"/>
                </a:solidFill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000" dirty="0">
              <a:solidFill>
                <a:srgbClr val="00338D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5547360" y="1216947"/>
            <a:ext cx="1097280" cy="6400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609585" marR="0" indent="-609585" algn="ctr" defTabSz="914377" rtl="0" eaLnBrk="1" fontAlgn="base" latinLnBrk="0" hangingPunct="1">
              <a:spcAft>
                <a:spcPct val="0"/>
              </a:spcAft>
              <a:buClrTx/>
              <a:buSzTx/>
              <a:buFont typeface="Helvetica" pitchFamily="84" charset="0"/>
              <a:buNone/>
              <a:tabLst/>
            </a:pPr>
            <a:endParaRPr kumimoji="0" lang="en-US" sz="3000" b="0" i="0" u="none" strike="noStrike" cap="none" normalizeH="0" dirty="0" err="1">
              <a:ln>
                <a:noFill/>
              </a:ln>
              <a:solidFill>
                <a:srgbClr val="404040"/>
              </a:solidFill>
              <a:effectLst/>
              <a:ea typeface="ヒラギノ角ゴ Pro W3" pitchFamily="8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</p:sldLayoutIdLst>
  <p:hf sldNum="0" hdr="0" dt="0"/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accent6"/>
          </a:solidFill>
          <a:latin typeface="+mj-lt"/>
          <a:ea typeface="ヒラギノ角ゴ Pro W3" charset="0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338D"/>
          </a:solidFill>
          <a:latin typeface="Arial" charset="0"/>
          <a:ea typeface="ヒラギノ角ゴ Pro W3" charset="0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338D"/>
          </a:solidFill>
          <a:latin typeface="Arial" charset="0"/>
          <a:ea typeface="ヒラギノ角ゴ Pro W3" charset="0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338D"/>
          </a:solidFill>
          <a:latin typeface="Arial" charset="0"/>
          <a:ea typeface="ヒラギノ角ゴ Pro W3" charset="0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338D"/>
          </a:solidFill>
          <a:latin typeface="Arial" charset="0"/>
          <a:ea typeface="ヒラギノ角ゴ Pro W3" charset="0"/>
          <a:cs typeface="ヒラギノ角ゴ Pro W3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230182" indent="-23018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8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6107" indent="-227008" algn="l" rtl="0" eaLnBrk="1" fontAlgn="base" hangingPunct="1">
        <a:spcBef>
          <a:spcPct val="20000"/>
        </a:spcBef>
        <a:spcAft>
          <a:spcPct val="0"/>
        </a:spcAft>
        <a:buFont typeface="Segoe UI" panose="020B0502040204020203" pitchFamily="34" charset="0"/>
        <a:buChar char="—"/>
        <a:defRPr sz="1600">
          <a:solidFill>
            <a:schemeClr val="tx1"/>
          </a:solidFill>
          <a:latin typeface="+mn-lt"/>
          <a:ea typeface="ヒラギノ角ゴ Pro W3" charset="0"/>
        </a:defRPr>
      </a:lvl2pPr>
      <a:lvl3pPr marL="1144559" indent="-23018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>
          <a:solidFill>
            <a:schemeClr val="tx1"/>
          </a:solidFill>
          <a:latin typeface="+mn-lt"/>
          <a:ea typeface="ヒラギノ角ゴ Pro W3" charset="0"/>
        </a:defRPr>
      </a:lvl3pPr>
      <a:lvl4pPr marL="1598573" indent="-22700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▫"/>
        <a:defRPr>
          <a:solidFill>
            <a:schemeClr val="tx1"/>
          </a:solidFill>
          <a:latin typeface="+mn-lt"/>
          <a:ea typeface="ヒラギノ角ゴ Pro W3" charset="0"/>
        </a:defRPr>
      </a:lvl4pPr>
      <a:lvl5pPr marL="2058937" indent="-23018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◦"/>
        <a:defRPr sz="1600">
          <a:solidFill>
            <a:schemeClr val="tx1"/>
          </a:solidFill>
          <a:latin typeface="+mn-lt"/>
          <a:ea typeface="ヒラギノ角ゴ Pro W3" charset="0"/>
        </a:defRPr>
      </a:lvl5pPr>
      <a:lvl6pPr marL="2285943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743131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20032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657509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424" userDrawn="1">
          <p15:clr>
            <a:srgbClr val="F26B43"/>
          </p15:clr>
        </p15:guide>
        <p15:guide id="3" pos="2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80744B-7F64-2367-1B5A-34BDB89407E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7A2582"/>
              </a:gs>
              <a:gs pos="98000">
                <a:srgbClr val="00338D"/>
              </a:gs>
            </a:gsLst>
            <a:lin ang="18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algn="ctr"/>
            <a:endParaRPr lang="en-US" dirty="0">
              <a:solidFill>
                <a:schemeClr val="lt1">
                  <a:alpha val="44000"/>
                </a:schemeClr>
              </a:solidFill>
              <a:latin typeface="Open Sans Regular" charset="0"/>
            </a:endParaRPr>
          </a:p>
        </p:txBody>
      </p:sp>
      <p:sp>
        <p:nvSpPr>
          <p:cNvPr id="8" name="Yellow Bar">
            <a:extLst>
              <a:ext uri="{FF2B5EF4-FFF2-40B4-BE49-F238E27FC236}">
                <a16:creationId xmlns:a16="http://schemas.microsoft.com/office/drawing/2014/main" id="{64EEA7D3-3EFE-CE4D-AE89-2B7DA6B416D9}"/>
              </a:ext>
            </a:extLst>
          </p:cNvPr>
          <p:cNvSpPr/>
          <p:nvPr/>
        </p:nvSpPr>
        <p:spPr>
          <a:xfrm>
            <a:off x="5506829" y="3581400"/>
            <a:ext cx="1178336" cy="72760"/>
          </a:xfrm>
          <a:prstGeom prst="rect">
            <a:avLst/>
          </a:prstGeom>
          <a:solidFill>
            <a:srgbClr val="EBB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algn="ctr"/>
            <a:endParaRPr lang="en-US"/>
          </a:p>
        </p:txBody>
      </p:sp>
      <p:sp>
        <p:nvSpPr>
          <p:cNvPr id="10" name="Headline">
            <a:extLst>
              <a:ext uri="{FF2B5EF4-FFF2-40B4-BE49-F238E27FC236}">
                <a16:creationId xmlns:a16="http://schemas.microsoft.com/office/drawing/2014/main" id="{EAD956A8-6B12-6248-8B5F-6E0746CD6E73}"/>
              </a:ext>
            </a:extLst>
          </p:cNvPr>
          <p:cNvSpPr txBox="1">
            <a:spLocks/>
          </p:cNvSpPr>
          <p:nvPr/>
        </p:nvSpPr>
        <p:spPr>
          <a:xfrm>
            <a:off x="762000" y="3846380"/>
            <a:ext cx="10668000" cy="914400"/>
          </a:xfrm>
          <a:prstGeom prst="rect">
            <a:avLst/>
          </a:prstGeom>
        </p:spPr>
        <p:txBody>
          <a:bodyPr anchor="ctr"/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600" b="1">
                <a:solidFill>
                  <a:srgbClr val="F0C300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marL="519099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Segoe UI" panose="020B0502040204020203" pitchFamily="34" charset="0"/>
              <a:buNone/>
              <a:defRPr sz="4000">
                <a:solidFill>
                  <a:srgbClr val="F0C300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2pPr>
            <a:lvl3pPr marL="914377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4000">
                <a:solidFill>
                  <a:srgbClr val="F0C300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3pPr>
            <a:lvl4pPr marL="1371565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4000">
                <a:solidFill>
                  <a:srgbClr val="F0C300"/>
                </a:solidFill>
                <a:latin typeface="+mn-lt"/>
                <a:ea typeface="ヒラギノ角ゴ Pro W3" charset="0"/>
              </a:defRPr>
            </a:lvl4pPr>
            <a:lvl5pPr marL="1828755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4000">
                <a:solidFill>
                  <a:srgbClr val="F0C300"/>
                </a:solidFill>
                <a:latin typeface="+mn-lt"/>
                <a:ea typeface="ヒラギノ角ゴ Pro W3" charset="0"/>
              </a:defRPr>
            </a:lvl5pPr>
            <a:lvl6pPr marL="22859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74313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20032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65750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bg-BG" sz="4400" kern="0" dirty="0" smtClean="0">
                <a:solidFill>
                  <a:srgbClr val="EBB700"/>
                </a:solidFill>
              </a:rPr>
              <a:t>Комуникация в Динамичен Свят</a:t>
            </a:r>
            <a:endParaRPr lang="en-US" sz="4400" kern="0" dirty="0">
              <a:solidFill>
                <a:srgbClr val="EBB700"/>
              </a:solidFill>
            </a:endParaRPr>
          </a:p>
        </p:txBody>
      </p:sp>
      <p:sp>
        <p:nvSpPr>
          <p:cNvPr id="11" name="Subhead">
            <a:extLst>
              <a:ext uri="{FF2B5EF4-FFF2-40B4-BE49-F238E27FC236}">
                <a16:creationId xmlns:a16="http://schemas.microsoft.com/office/drawing/2014/main" id="{DA775879-761C-0241-882C-441AE5159163}"/>
              </a:ext>
            </a:extLst>
          </p:cNvPr>
          <p:cNvSpPr txBox="1">
            <a:spLocks/>
          </p:cNvSpPr>
          <p:nvPr/>
        </p:nvSpPr>
        <p:spPr>
          <a:xfrm>
            <a:off x="762000" y="4953000"/>
            <a:ext cx="10668000" cy="1066800"/>
          </a:xfrm>
          <a:prstGeom prst="rect">
            <a:avLst/>
          </a:prstGeom>
        </p:spPr>
        <p:txBody>
          <a:bodyPr/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marL="746107" indent="-227008" algn="l" rtl="0" eaLnBrk="1" fontAlgn="base" hangingPunct="1">
              <a:spcBef>
                <a:spcPct val="20000"/>
              </a:spcBef>
              <a:spcAft>
                <a:spcPct val="0"/>
              </a:spcAft>
              <a:buFont typeface="Segoe UI" panose="020B0502040204020203" pitchFamily="34" charset="0"/>
              <a:buChar char="—"/>
              <a:defRPr sz="16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2pPr>
            <a:lvl3pPr marL="1144559" indent="-230182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3pPr>
            <a:lvl4pPr marL="1598573" indent="-227008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▫"/>
              <a:defRPr>
                <a:solidFill>
                  <a:schemeClr val="tx1"/>
                </a:solidFill>
                <a:latin typeface="+mn-lt"/>
                <a:ea typeface="ヒラギノ角ゴ Pro W3" charset="0"/>
              </a:defRPr>
            </a:lvl4pPr>
            <a:lvl5pPr marL="2058937" indent="-230182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◦"/>
              <a:defRPr sz="1600">
                <a:solidFill>
                  <a:schemeClr val="tx1"/>
                </a:solidFill>
                <a:latin typeface="+mn-lt"/>
                <a:ea typeface="ヒラギノ角ゴ Pro W3" charset="0"/>
              </a:defRPr>
            </a:lvl5pPr>
            <a:lvl6pPr marL="22859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74313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20032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65750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b="1" kern="0" dirty="0"/>
              <a:t>Regional Lions Leadership Institute</a:t>
            </a:r>
          </a:p>
        </p:txBody>
      </p:sp>
      <p:sp>
        <p:nvSpPr>
          <p:cNvPr id="14" name="Page Number - White">
            <a:extLst>
              <a:ext uri="{FF2B5EF4-FFF2-40B4-BE49-F238E27FC236}">
                <a16:creationId xmlns:a16="http://schemas.microsoft.com/office/drawing/2014/main" id="{F5D8EBE0-2FCF-F143-8AE5-BF5B06A0A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37157" y="6400726"/>
            <a:ext cx="654844" cy="4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fld id="{CD81962F-67D4-FD44-86D5-55EBF96E0DB7}" type="slidenum">
              <a:rPr lang="en-US" sz="1000" smtClean="0">
                <a:solidFill>
                  <a:schemeClr val="bg1"/>
                </a:solidFill>
              </a:rPr>
              <a:pPr eaLnBrk="0" hangingPunct="0">
                <a:spcBef>
                  <a:spcPct val="50000"/>
                </a:spcBef>
                <a:defRPr/>
              </a:pPr>
              <a:t>1</a:t>
            </a:fld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48B23A-EA30-2ADD-9942-80A34B091D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9640" y="1030420"/>
            <a:ext cx="1792713" cy="2246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771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91439-6A39-7FB0-57AC-1C3F7B74C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9F3DE87-0DDC-9433-1A24-AA4E73470B81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609600" marR="0" lvl="0" indent="-609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Helvetica" pitchFamily="84" charset="0"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 err="1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itchFamily="34" charset="0"/>
              <a:ea typeface="ヒラギノ角ゴ Pro W3" pitchFamily="84" charset="-128"/>
              <a:cs typeface="+mn-cs"/>
            </a:endParaRPr>
          </a:p>
        </p:txBody>
      </p:sp>
      <p:sp>
        <p:nvSpPr>
          <p:cNvPr id="11" name="Graphic 7">
            <a:extLst>
              <a:ext uri="{FF2B5EF4-FFF2-40B4-BE49-F238E27FC236}">
                <a16:creationId xmlns:a16="http://schemas.microsoft.com/office/drawing/2014/main" id="{00BC1DD3-195E-259B-5865-64EA1D65ACFD}"/>
              </a:ext>
            </a:extLst>
          </p:cNvPr>
          <p:cNvSpPr/>
          <p:nvPr/>
        </p:nvSpPr>
        <p:spPr>
          <a:xfrm>
            <a:off x="5334000" y="0"/>
            <a:ext cx="6858000" cy="6858000"/>
          </a:xfrm>
          <a:custGeom>
            <a:avLst/>
            <a:gdLst>
              <a:gd name="connsiteX0" fmla="*/ 3959471 w 6858000"/>
              <a:gd name="connsiteY0" fmla="*/ 0 h 6858000"/>
              <a:gd name="connsiteX1" fmla="*/ 0 w 6858000"/>
              <a:gd name="connsiteY1" fmla="*/ 6858000 h 6858000"/>
              <a:gd name="connsiteX2" fmla="*/ 6858000 w 6858000"/>
              <a:gd name="connsiteY2" fmla="*/ 6858000 h 6858000"/>
              <a:gd name="connsiteX3" fmla="*/ 6858000 w 6858000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0" h="6858000">
                <a:moveTo>
                  <a:pt x="3959471" y="0"/>
                </a:moveTo>
                <a:lnTo>
                  <a:pt x="0" y="6858000"/>
                </a:lnTo>
                <a:lnTo>
                  <a:pt x="6858000" y="6858000"/>
                </a:lnTo>
                <a:lnTo>
                  <a:pt x="6858000" y="0"/>
                </a:lnTo>
                <a:close/>
              </a:path>
            </a:pathLst>
          </a:custGeom>
          <a:gradFill>
            <a:gsLst>
              <a:gs pos="0">
                <a:srgbClr val="7A2582"/>
              </a:gs>
              <a:gs pos="99000">
                <a:srgbClr val="00338D"/>
              </a:gs>
            </a:gsLst>
            <a:lin ang="18600000" scaled="0"/>
          </a:gradFill>
          <a:ln w="7938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73B"/>
              </a:solidFill>
              <a:effectLst/>
              <a:uLnTx/>
              <a:uFillTx/>
              <a:latin typeface="Arial" pitchFamily="34" charset="0"/>
              <a:ea typeface="ヒラギノ角ゴ Pro W3" pitchFamily="125" charset="-128"/>
              <a:cs typeface="+mn-cs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8995FA13-6A12-BE61-6566-9B2AF7DB6847}"/>
              </a:ext>
            </a:extLst>
          </p:cNvPr>
          <p:cNvSpPr/>
          <p:nvPr/>
        </p:nvSpPr>
        <p:spPr>
          <a:xfrm>
            <a:off x="5334000" y="0"/>
            <a:ext cx="4176692" cy="6858000"/>
          </a:xfrm>
          <a:custGeom>
            <a:avLst/>
            <a:gdLst>
              <a:gd name="connsiteX0" fmla="*/ 3959471 w 4176692"/>
              <a:gd name="connsiteY0" fmla="*/ 0 h 6858000"/>
              <a:gd name="connsiteX1" fmla="*/ 4176692 w 4176692"/>
              <a:gd name="connsiteY1" fmla="*/ 0 h 6858000"/>
              <a:gd name="connsiteX2" fmla="*/ 134732 w 4176692"/>
              <a:gd name="connsiteY2" fmla="*/ 6858000 h 6858000"/>
              <a:gd name="connsiteX3" fmla="*/ 0 w 4176692"/>
              <a:gd name="connsiteY3" fmla="*/ 6858000 h 6858000"/>
              <a:gd name="connsiteX4" fmla="*/ 3959471 w 417669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6692" h="6858000">
                <a:moveTo>
                  <a:pt x="3959471" y="0"/>
                </a:moveTo>
                <a:lnTo>
                  <a:pt x="4176692" y="0"/>
                </a:lnTo>
                <a:lnTo>
                  <a:pt x="134732" y="6858000"/>
                </a:lnTo>
                <a:lnTo>
                  <a:pt x="0" y="6858000"/>
                </a:lnTo>
                <a:lnTo>
                  <a:pt x="3959471" y="0"/>
                </a:lnTo>
                <a:close/>
              </a:path>
            </a:pathLst>
          </a:custGeom>
          <a:solidFill>
            <a:srgbClr val="10233F">
              <a:alpha val="13373"/>
            </a:srgbClr>
          </a:solidFill>
          <a:ln w="7938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73B"/>
              </a:solidFill>
              <a:effectLst/>
              <a:uLnTx/>
              <a:uFillTx/>
              <a:latin typeface="Arial" pitchFamily="34" charset="0"/>
              <a:ea typeface="ヒラギノ角ゴ Pro W3" pitchFamily="125" charset="-128"/>
              <a:cs typeface="+mn-cs"/>
            </a:endParaRPr>
          </a:p>
        </p:txBody>
      </p:sp>
      <p:sp>
        <p:nvSpPr>
          <p:cNvPr id="33" name="Page Number - White">
            <a:extLst>
              <a:ext uri="{FF2B5EF4-FFF2-40B4-BE49-F238E27FC236}">
                <a16:creationId xmlns:a16="http://schemas.microsoft.com/office/drawing/2014/main" id="{2B6DA9F6-F5C1-FF33-A086-EA95DAFF4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37156" y="6400725"/>
            <a:ext cx="654844" cy="4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D81962F-67D4-FD44-86D5-55EBF96E0DB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ヒラギノ角ゴ Pro W3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ヒラギノ角ゴ Pro W3" charset="0"/>
            </a:endParaRPr>
          </a:p>
        </p:txBody>
      </p:sp>
      <p:sp>
        <p:nvSpPr>
          <p:cNvPr id="3" name="Body Copy">
            <a:extLst>
              <a:ext uri="{FF2B5EF4-FFF2-40B4-BE49-F238E27FC236}">
                <a16:creationId xmlns:a16="http://schemas.microsoft.com/office/drawing/2014/main" id="{0BE2DEB2-7FAB-6ACD-F79F-9A8261023249}"/>
              </a:ext>
            </a:extLst>
          </p:cNvPr>
          <p:cNvSpPr txBox="1">
            <a:spLocks/>
          </p:cNvSpPr>
          <p:nvPr/>
        </p:nvSpPr>
        <p:spPr>
          <a:xfrm>
            <a:off x="831160" y="1960208"/>
            <a:ext cx="5798239" cy="367859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marL="519099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Segoe UI" panose="020B0502040204020203" pitchFamily="34" charset="0"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2pPr>
            <a:lvl3pPr marL="914377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3pPr>
            <a:lvl4pPr marL="1371565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+mn-lt"/>
                <a:ea typeface="ヒラギノ角ゴ Pro W3" charset="0"/>
              </a:defRPr>
            </a:lvl4pPr>
            <a:lvl5pPr marL="1828755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+mn-lt"/>
                <a:ea typeface="ヒラギノ角ゴ Pro W3" charset="0"/>
              </a:defRPr>
            </a:lvl5pPr>
            <a:lvl6pPr marL="22859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74313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20032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65750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spcBef>
                <a:spcPts val="0"/>
              </a:spcBef>
              <a:buSzPct val="120000"/>
              <a:defRPr/>
            </a:pPr>
            <a:r>
              <a:rPr lang="ru-RU" sz="2800" kern="0" dirty="0" err="1" smtClean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Обменът</a:t>
            </a:r>
            <a:r>
              <a:rPr lang="ru-RU" sz="2800" kern="0" dirty="0" smtClean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на информация и идеи между хора,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които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 не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са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 физически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заедно</a:t>
            </a:r>
            <a:r>
              <a:rPr lang="ru-RU" sz="2800" kern="0" dirty="0" smtClean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lvl="0">
              <a:spcBef>
                <a:spcPts val="0"/>
              </a:spcBef>
              <a:buSzPct val="120000"/>
              <a:defRPr/>
            </a:pPr>
            <a:endParaRPr lang="ru-RU" sz="2800" kern="0" dirty="0">
              <a:solidFill>
                <a:srgbClr val="0D2240"/>
              </a:solidFill>
              <a:latin typeface="Arial" charset="0"/>
              <a:ea typeface="Arial" charset="0"/>
              <a:cs typeface="Arial" charset="0"/>
            </a:endParaRPr>
          </a:p>
          <a:p>
            <a:pPr lvl="0">
              <a:spcBef>
                <a:spcPts val="0"/>
              </a:spcBef>
              <a:buSzPct val="120000"/>
              <a:defRPr/>
            </a:pPr>
            <a:r>
              <a:rPr lang="ru-RU" sz="2800" kern="0" dirty="0" err="1" smtClean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Може</a:t>
            </a:r>
            <a:r>
              <a:rPr lang="ru-RU" sz="2800" kern="0" dirty="0" smtClean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да се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осъществява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 в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реално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време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 или асинхронно и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може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 да се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извършва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 чрез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различни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 средства.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Body Copy">
            <a:extLst>
              <a:ext uri="{FF2B5EF4-FFF2-40B4-BE49-F238E27FC236}">
                <a16:creationId xmlns:a16="http://schemas.microsoft.com/office/drawing/2014/main" id="{E3975165-401F-1A99-9F5E-F98D7126E059}"/>
              </a:ext>
            </a:extLst>
          </p:cNvPr>
          <p:cNvSpPr txBox="1">
            <a:spLocks/>
          </p:cNvSpPr>
          <p:nvPr/>
        </p:nvSpPr>
        <p:spPr>
          <a:xfrm>
            <a:off x="831160" y="762000"/>
            <a:ext cx="6941240" cy="83736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marL="519099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Segoe UI" panose="020B0502040204020203" pitchFamily="34" charset="0"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2pPr>
            <a:lvl3pPr marL="914377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3pPr>
            <a:lvl4pPr marL="1371565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+mn-lt"/>
                <a:ea typeface="ヒラギノ角ゴ Pro W3" charset="0"/>
              </a:defRPr>
            </a:lvl4pPr>
            <a:lvl5pPr marL="1828755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+mn-lt"/>
                <a:ea typeface="ヒラギノ角ゴ Pro W3" charset="0"/>
              </a:defRPr>
            </a:lvl5pPr>
            <a:lvl6pPr marL="22859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74313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20032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65750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 typeface="Arial" pitchFamily="34" charset="0"/>
              <a:buNone/>
              <a:tabLst/>
              <a:defRPr/>
            </a:pPr>
            <a:r>
              <a:rPr kumimoji="0" lang="bg-BG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8D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Дигитална Комуникация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00338D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3BF2A5-D3C8-E916-987B-4A5CA19E3E62}"/>
              </a:ext>
            </a:extLst>
          </p:cNvPr>
          <p:cNvSpPr/>
          <p:nvPr/>
        </p:nvSpPr>
        <p:spPr>
          <a:xfrm rot="5400000" flipH="1">
            <a:off x="3039510" y="-364739"/>
            <a:ext cx="70852" cy="4227280"/>
          </a:xfrm>
          <a:prstGeom prst="rect">
            <a:avLst/>
          </a:prstGeom>
          <a:solidFill>
            <a:srgbClr val="EBB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EBB70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6" name="Picture 5" descr="A blue and yellow logo with lions heads and a letter">
            <a:extLst>
              <a:ext uri="{FF2B5EF4-FFF2-40B4-BE49-F238E27FC236}">
                <a16:creationId xmlns:a16="http://schemas.microsoft.com/office/drawing/2014/main" id="{97F43B2B-EA39-3A08-56DF-E09515D8F7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" y="6172200"/>
            <a:ext cx="585216" cy="585216"/>
          </a:xfrm>
          <a:prstGeom prst="rect">
            <a:avLst/>
          </a:prstGeom>
        </p:spPr>
      </p:pic>
      <p:pic>
        <p:nvPicPr>
          <p:cNvPr id="8" name="Graphic 7" descr="Connections with solid fill">
            <a:extLst>
              <a:ext uri="{FF2B5EF4-FFF2-40B4-BE49-F238E27FC236}">
                <a16:creationId xmlns:a16="http://schemas.microsoft.com/office/drawing/2014/main" id="{F4359076-5D48-502B-5F7C-D74984F25D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322562" y="3346036"/>
            <a:ext cx="3054689" cy="305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761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4658F-8016-63E3-AC97-BF72B2A14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EF1A169-0E58-86AC-6AA4-55E6BDBCCAC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>
                  <a:alpha val="44000"/>
                </a:prstClr>
              </a:solidFill>
              <a:effectLst/>
              <a:uLnTx/>
              <a:uFillTx/>
              <a:latin typeface="Segoe UI Semibold"/>
              <a:ea typeface="+mn-ea"/>
              <a:cs typeface="+mn-cs"/>
            </a:endParaRPr>
          </a:p>
        </p:txBody>
      </p:sp>
      <p:sp>
        <p:nvSpPr>
          <p:cNvPr id="16" name="Yellow Bar">
            <a:extLst>
              <a:ext uri="{FF2B5EF4-FFF2-40B4-BE49-F238E27FC236}">
                <a16:creationId xmlns:a16="http://schemas.microsoft.com/office/drawing/2014/main" id="{FD1F1944-4308-1889-41D2-118D0448B291}"/>
              </a:ext>
            </a:extLst>
          </p:cNvPr>
          <p:cNvSpPr/>
          <p:nvPr/>
        </p:nvSpPr>
        <p:spPr>
          <a:xfrm>
            <a:off x="877764" y="1902244"/>
            <a:ext cx="2926080" cy="61227"/>
          </a:xfrm>
          <a:prstGeom prst="rect">
            <a:avLst/>
          </a:prstGeom>
          <a:solidFill>
            <a:srgbClr val="EBB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  <p:sp>
        <p:nvSpPr>
          <p:cNvPr id="17" name="Headline">
            <a:extLst>
              <a:ext uri="{FF2B5EF4-FFF2-40B4-BE49-F238E27FC236}">
                <a16:creationId xmlns:a16="http://schemas.microsoft.com/office/drawing/2014/main" id="{806D1529-BD1E-49E7-5496-29DD31A8DB68}"/>
              </a:ext>
            </a:extLst>
          </p:cNvPr>
          <p:cNvSpPr txBox="1">
            <a:spLocks/>
          </p:cNvSpPr>
          <p:nvPr/>
        </p:nvSpPr>
        <p:spPr>
          <a:xfrm>
            <a:off x="767700" y="1219200"/>
            <a:ext cx="54807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 i="0">
                <a:solidFill>
                  <a:srgbClr val="095495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8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8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8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8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189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914377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bg-BG" sz="4000" kern="0" dirty="0" smtClean="0">
                <a:solidFill>
                  <a:srgbClr val="00338D"/>
                </a:solidFill>
              </a:rPr>
              <a:t>Цели на Сесията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00338D"/>
              </a:solidFill>
              <a:effectLst/>
              <a:uLnTx/>
              <a:uFillTx/>
              <a:latin typeface="Helvetica Neue" charset="0"/>
            </a:endParaRPr>
          </a:p>
        </p:txBody>
      </p:sp>
      <p:sp>
        <p:nvSpPr>
          <p:cNvPr id="11" name="Page Number - Blue">
            <a:extLst>
              <a:ext uri="{FF2B5EF4-FFF2-40B4-BE49-F238E27FC236}">
                <a16:creationId xmlns:a16="http://schemas.microsoft.com/office/drawing/2014/main" id="{ECF9999F-1FED-937D-38B4-FA2CE5935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37156" y="6400725"/>
            <a:ext cx="654844" cy="4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D81962F-67D4-FD44-86D5-55EBF96E0DB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338D"/>
                </a:solidFill>
                <a:effectLst/>
                <a:uLnTx/>
                <a:uFillTx/>
                <a:latin typeface="Arial" charset="0"/>
                <a:ea typeface="ヒラギノ角ゴ Pro W3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338D"/>
              </a:solidFill>
              <a:effectLst/>
              <a:uLnTx/>
              <a:uFillTx/>
              <a:latin typeface="Arial" charset="0"/>
              <a:ea typeface="ヒラギノ角ゴ Pro W3" charset="0"/>
            </a:endParaRPr>
          </a:p>
        </p:txBody>
      </p:sp>
      <p:sp>
        <p:nvSpPr>
          <p:cNvPr id="2" name="Background - Solid">
            <a:extLst>
              <a:ext uri="{FF2B5EF4-FFF2-40B4-BE49-F238E27FC236}">
                <a16:creationId xmlns:a16="http://schemas.microsoft.com/office/drawing/2014/main" id="{3F50BFBD-8A74-F4FF-BC9F-074B1C47E380}"/>
              </a:ext>
            </a:extLst>
          </p:cNvPr>
          <p:cNvSpPr/>
          <p:nvPr/>
        </p:nvSpPr>
        <p:spPr>
          <a:xfrm>
            <a:off x="0" y="-2"/>
            <a:ext cx="12192000" cy="868681"/>
          </a:xfrm>
          <a:prstGeom prst="rect">
            <a:avLst/>
          </a:prstGeom>
          <a:gradFill>
            <a:gsLst>
              <a:gs pos="0">
                <a:srgbClr val="00338D"/>
              </a:gs>
              <a:gs pos="100000">
                <a:srgbClr val="7A2582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44000"/>
                </a:prstClr>
              </a:solidFill>
              <a:effectLst/>
              <a:uLnTx/>
              <a:uFillTx/>
              <a:latin typeface="Segoe UI Semibold"/>
              <a:ea typeface="+mn-ea"/>
              <a:cs typeface="+mn-cs"/>
            </a:endParaRPr>
          </a:p>
        </p:txBody>
      </p:sp>
      <p:pic>
        <p:nvPicPr>
          <p:cNvPr id="3" name="Picture 2" descr="A blue and yellow logo with lions heads and a letter">
            <a:extLst>
              <a:ext uri="{FF2B5EF4-FFF2-40B4-BE49-F238E27FC236}">
                <a16:creationId xmlns:a16="http://schemas.microsoft.com/office/drawing/2014/main" id="{95967FDD-BC43-9279-CB4B-FA0B7293AB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" y="6172200"/>
            <a:ext cx="585216" cy="58521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8CB6870A-6AA1-0463-7911-02D51BD51F8E}"/>
              </a:ext>
            </a:extLst>
          </p:cNvPr>
          <p:cNvGrpSpPr/>
          <p:nvPr/>
        </p:nvGrpSpPr>
        <p:grpSpPr>
          <a:xfrm>
            <a:off x="592865" y="2257307"/>
            <a:ext cx="10989535" cy="3896336"/>
            <a:chOff x="733378" y="2486065"/>
            <a:chExt cx="10989535" cy="3896336"/>
          </a:xfrm>
        </p:grpSpPr>
        <p:sp>
          <p:nvSpPr>
            <p:cNvPr id="13" name="Content Placeholder 6">
              <a:extLst>
                <a:ext uri="{FF2B5EF4-FFF2-40B4-BE49-F238E27FC236}">
                  <a16:creationId xmlns:a16="http://schemas.microsoft.com/office/drawing/2014/main" id="{1AFE5D80-09F8-0EB6-7FD0-1F7F051B29E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33378" y="3429000"/>
              <a:ext cx="3335215" cy="2872961"/>
            </a:xfrm>
            <a:prstGeom prst="roundRect">
              <a:avLst/>
            </a:prstGeom>
            <a:ln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230182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•"/>
                <a:defRPr sz="1800">
                  <a:solidFill>
                    <a:schemeClr val="tx1"/>
                  </a:solidFill>
                  <a:latin typeface="+mn-lt"/>
                  <a:ea typeface="ヒラギノ角ゴ Pro W3" charset="0"/>
                  <a:cs typeface="ヒラギノ角ゴ Pro W3" charset="0"/>
                </a:defRPr>
              </a:lvl1pPr>
              <a:lvl2pPr marL="746107" indent="-227008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Segoe UI" panose="020B0502040204020203" pitchFamily="34" charset="0"/>
                <a:buChar char="—"/>
                <a:defRPr sz="16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2pPr>
              <a:lvl3pPr marL="1144559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3pPr>
              <a:lvl4pPr marL="1598573" indent="-227008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▫"/>
                <a:defRPr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4pPr>
              <a:lvl5pPr marL="2058937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◦"/>
                <a:defRPr sz="16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5pPr>
              <a:lvl6pPr marL="2285943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6pPr>
              <a:lvl7pPr marL="2743131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7pPr>
              <a:lvl8pPr marL="320032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8pPr>
              <a:lvl9pPr marL="3657509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>
                <a:buClr>
                  <a:srgbClr val="EBB700"/>
                </a:buClr>
                <a:buNone/>
              </a:pPr>
              <a:r>
                <a:rPr lang="ru-RU" sz="2800" dirty="0" err="1" smtClean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Обобщете</a:t>
              </a:r>
              <a:r>
                <a:rPr lang="ru-RU" sz="2800" dirty="0" smtClean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кога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е полезно да се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използва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всеки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тип инструмент за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цифрова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комуникация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.</a:t>
              </a:r>
              <a:endParaRPr lang="en-US" sz="280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 marL="0" lvl="0" indent="0">
                <a:buClr>
                  <a:srgbClr val="EBB700"/>
                </a:buClr>
                <a:buNone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" name="Content Placeholder 6">
              <a:extLst>
                <a:ext uri="{FF2B5EF4-FFF2-40B4-BE49-F238E27FC236}">
                  <a16:creationId xmlns:a16="http://schemas.microsoft.com/office/drawing/2014/main" id="{BA85A073-B830-5D9C-A024-8C8D7ABF27F2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627839" y="3509440"/>
              <a:ext cx="3335215" cy="2803741"/>
            </a:xfrm>
            <a:prstGeom prst="roundRect">
              <a:avLst/>
            </a:prstGeom>
            <a:ln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230182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•"/>
                <a:defRPr sz="1800">
                  <a:solidFill>
                    <a:schemeClr val="tx1"/>
                  </a:solidFill>
                  <a:latin typeface="+mn-lt"/>
                  <a:ea typeface="ヒラギノ角ゴ Pro W3" charset="0"/>
                  <a:cs typeface="ヒラギノ角ゴ Pro W3" charset="0"/>
                </a:defRPr>
              </a:lvl1pPr>
              <a:lvl2pPr marL="746107" indent="-227008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Segoe UI" panose="020B0502040204020203" pitchFamily="34" charset="0"/>
                <a:buChar char="—"/>
                <a:defRPr sz="16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2pPr>
              <a:lvl3pPr marL="1144559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3pPr>
              <a:lvl4pPr marL="1598573" indent="-227008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▫"/>
                <a:defRPr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4pPr>
              <a:lvl5pPr marL="2058937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◦"/>
                <a:defRPr sz="16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5pPr>
              <a:lvl6pPr marL="2285943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6pPr>
              <a:lvl7pPr marL="2743131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7pPr>
              <a:lvl8pPr marL="320032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8pPr>
              <a:lvl9pPr marL="3657509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>
                <a:buClr>
                  <a:srgbClr val="EBB700"/>
                </a:buClr>
                <a:buNone/>
              </a:pPr>
              <a:r>
                <a:rPr lang="ru-RU" sz="2800" dirty="0" smtClean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Опознайте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най-добрите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практики за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ефективна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дигитална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комуникация</a:t>
              </a:r>
              <a:endParaRPr lang="en-US" sz="280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 marL="0" lvl="0" indent="0">
                <a:buClr>
                  <a:srgbClr val="EBB700"/>
                </a:buClr>
                <a:buNone/>
              </a:pPr>
              <a:endParaRPr lang="en-US" sz="280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 marL="0" lvl="0" indent="0">
                <a:buClr>
                  <a:srgbClr val="EBB700"/>
                </a:buClr>
                <a:buNone/>
              </a:pPr>
              <a:endParaRPr lang="en-US" sz="280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 marL="0" lvl="0" indent="0">
                <a:buClr>
                  <a:srgbClr val="EBB700"/>
                </a:buClr>
                <a:buNone/>
              </a:pPr>
              <a:endParaRPr lang="en-US" sz="280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 marL="0" lvl="0" indent="0">
                <a:buClr>
                  <a:srgbClr val="EBB700"/>
                </a:buClr>
                <a:buNone/>
              </a:pPr>
              <a:r>
                <a:rPr lang="en-US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" name="Content Placeholder 6">
              <a:extLst>
                <a:ext uri="{FF2B5EF4-FFF2-40B4-BE49-F238E27FC236}">
                  <a16:creationId xmlns:a16="http://schemas.microsoft.com/office/drawing/2014/main" id="{A4ED2F38-837F-7445-C455-6062C439FA8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387698" y="3509440"/>
              <a:ext cx="3335215" cy="2872961"/>
            </a:xfrm>
            <a:prstGeom prst="roundRect">
              <a:avLst/>
            </a:prstGeom>
            <a:ln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230182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•"/>
                <a:defRPr sz="1800">
                  <a:solidFill>
                    <a:schemeClr val="tx1"/>
                  </a:solidFill>
                  <a:latin typeface="+mn-lt"/>
                  <a:ea typeface="ヒラギノ角ゴ Pro W3" charset="0"/>
                  <a:cs typeface="ヒラギノ角ゴ Pro W3" charset="0"/>
                </a:defRPr>
              </a:lvl1pPr>
              <a:lvl2pPr marL="746107" indent="-227008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Segoe UI" panose="020B0502040204020203" pitchFamily="34" charset="0"/>
                <a:buChar char="—"/>
                <a:defRPr sz="16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2pPr>
              <a:lvl3pPr marL="1144559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3pPr>
              <a:lvl4pPr marL="1598573" indent="-227008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▫"/>
                <a:defRPr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4pPr>
              <a:lvl5pPr marL="2058937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◦"/>
                <a:defRPr sz="16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5pPr>
              <a:lvl6pPr marL="2285943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6pPr>
              <a:lvl7pPr marL="2743131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7pPr>
              <a:lvl8pPr marL="320032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8pPr>
              <a:lvl9pPr marL="3657509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>
                <a:buClr>
                  <a:srgbClr val="EBB700"/>
                </a:buClr>
                <a:buNone/>
              </a:pP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Определете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поне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една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най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-добра практика,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която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да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подобрите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 smtClean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занапред</a:t>
              </a: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1589F09C-375B-5AF8-FBA6-DCB322C2E3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850" y="2486065"/>
              <a:ext cx="652364" cy="932520"/>
            </a:xfrm>
            <a:custGeom>
              <a:avLst/>
              <a:gdLst>
                <a:gd name="T0" fmla="*/ 728044 w 177"/>
                <a:gd name="T1" fmla="*/ 574568 h 253"/>
                <a:gd name="T2" fmla="*/ 728044 w 177"/>
                <a:gd name="T3" fmla="*/ 574568 h 253"/>
                <a:gd name="T4" fmla="*/ 776288 w 177"/>
                <a:gd name="T5" fmla="*/ 390355 h 253"/>
                <a:gd name="T6" fmla="*/ 390337 w 177"/>
                <a:gd name="T7" fmla="*/ 0 h 253"/>
                <a:gd name="T8" fmla="*/ 0 w 177"/>
                <a:gd name="T9" fmla="*/ 390355 h 253"/>
                <a:gd name="T10" fmla="*/ 21929 w 177"/>
                <a:gd name="T11" fmla="*/ 513164 h 253"/>
                <a:gd name="T12" fmla="*/ 43858 w 177"/>
                <a:gd name="T13" fmla="*/ 565796 h 253"/>
                <a:gd name="T14" fmla="*/ 43858 w 177"/>
                <a:gd name="T15" fmla="*/ 565796 h 253"/>
                <a:gd name="T16" fmla="*/ 43858 w 177"/>
                <a:gd name="T17" fmla="*/ 565796 h 253"/>
                <a:gd name="T18" fmla="*/ 92102 w 177"/>
                <a:gd name="T19" fmla="*/ 653516 h 253"/>
                <a:gd name="T20" fmla="*/ 390337 w 177"/>
                <a:gd name="T21" fmla="*/ 1109662 h 253"/>
                <a:gd name="T22" fmla="*/ 675414 w 177"/>
                <a:gd name="T23" fmla="*/ 662288 h 253"/>
                <a:gd name="T24" fmla="*/ 728044 w 177"/>
                <a:gd name="T25" fmla="*/ 578954 h 253"/>
                <a:gd name="T26" fmla="*/ 728044 w 177"/>
                <a:gd name="T27" fmla="*/ 574568 h 2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7" h="253">
                  <a:moveTo>
                    <a:pt x="166" y="131"/>
                  </a:moveTo>
                  <a:cubicBezTo>
                    <a:pt x="166" y="131"/>
                    <a:pt x="166" y="131"/>
                    <a:pt x="166" y="131"/>
                  </a:cubicBezTo>
                  <a:cubicBezTo>
                    <a:pt x="173" y="119"/>
                    <a:pt x="177" y="104"/>
                    <a:pt x="177" y="89"/>
                  </a:cubicBezTo>
                  <a:cubicBezTo>
                    <a:pt x="177" y="40"/>
                    <a:pt x="137" y="0"/>
                    <a:pt x="89" y="0"/>
                  </a:cubicBezTo>
                  <a:cubicBezTo>
                    <a:pt x="40" y="0"/>
                    <a:pt x="0" y="40"/>
                    <a:pt x="0" y="89"/>
                  </a:cubicBezTo>
                  <a:cubicBezTo>
                    <a:pt x="0" y="99"/>
                    <a:pt x="2" y="108"/>
                    <a:pt x="5" y="117"/>
                  </a:cubicBezTo>
                  <a:cubicBezTo>
                    <a:pt x="6" y="121"/>
                    <a:pt x="8" y="125"/>
                    <a:pt x="10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2" y="134"/>
                    <a:pt x="18" y="145"/>
                    <a:pt x="21" y="149"/>
                  </a:cubicBezTo>
                  <a:cubicBezTo>
                    <a:pt x="89" y="253"/>
                    <a:pt x="89" y="253"/>
                    <a:pt x="89" y="253"/>
                  </a:cubicBezTo>
                  <a:cubicBezTo>
                    <a:pt x="154" y="151"/>
                    <a:pt x="154" y="151"/>
                    <a:pt x="154" y="151"/>
                  </a:cubicBezTo>
                  <a:cubicBezTo>
                    <a:pt x="156" y="148"/>
                    <a:pt x="164" y="135"/>
                    <a:pt x="166" y="132"/>
                  </a:cubicBezTo>
                  <a:lnTo>
                    <a:pt x="166" y="131"/>
                  </a:lnTo>
                  <a:close/>
                </a:path>
              </a:pathLst>
            </a:custGeom>
            <a:solidFill>
              <a:srgbClr val="EBB700"/>
            </a:solidFill>
            <a:ln>
              <a:noFill/>
            </a:ln>
          </p:spPr>
          <p:txBody>
            <a:bodyPr lIns="91440" tIns="137160" rIns="91440" bIns="91440"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B2089D0A-F07C-0C62-631F-3C4F40E2E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66657" y="2565699"/>
              <a:ext cx="652364" cy="932520"/>
            </a:xfrm>
            <a:custGeom>
              <a:avLst/>
              <a:gdLst>
                <a:gd name="T0" fmla="*/ 728044 w 177"/>
                <a:gd name="T1" fmla="*/ 574568 h 253"/>
                <a:gd name="T2" fmla="*/ 728044 w 177"/>
                <a:gd name="T3" fmla="*/ 574568 h 253"/>
                <a:gd name="T4" fmla="*/ 776288 w 177"/>
                <a:gd name="T5" fmla="*/ 390355 h 253"/>
                <a:gd name="T6" fmla="*/ 390337 w 177"/>
                <a:gd name="T7" fmla="*/ 0 h 253"/>
                <a:gd name="T8" fmla="*/ 0 w 177"/>
                <a:gd name="T9" fmla="*/ 390355 h 253"/>
                <a:gd name="T10" fmla="*/ 21929 w 177"/>
                <a:gd name="T11" fmla="*/ 513164 h 253"/>
                <a:gd name="T12" fmla="*/ 43858 w 177"/>
                <a:gd name="T13" fmla="*/ 565796 h 253"/>
                <a:gd name="T14" fmla="*/ 43858 w 177"/>
                <a:gd name="T15" fmla="*/ 565796 h 253"/>
                <a:gd name="T16" fmla="*/ 43858 w 177"/>
                <a:gd name="T17" fmla="*/ 565796 h 253"/>
                <a:gd name="T18" fmla="*/ 92102 w 177"/>
                <a:gd name="T19" fmla="*/ 653516 h 253"/>
                <a:gd name="T20" fmla="*/ 390337 w 177"/>
                <a:gd name="T21" fmla="*/ 1109662 h 253"/>
                <a:gd name="T22" fmla="*/ 675414 w 177"/>
                <a:gd name="T23" fmla="*/ 662288 h 253"/>
                <a:gd name="T24" fmla="*/ 728044 w 177"/>
                <a:gd name="T25" fmla="*/ 578954 h 253"/>
                <a:gd name="T26" fmla="*/ 728044 w 177"/>
                <a:gd name="T27" fmla="*/ 574568 h 2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7" h="253">
                  <a:moveTo>
                    <a:pt x="166" y="131"/>
                  </a:moveTo>
                  <a:cubicBezTo>
                    <a:pt x="166" y="131"/>
                    <a:pt x="166" y="131"/>
                    <a:pt x="166" y="131"/>
                  </a:cubicBezTo>
                  <a:cubicBezTo>
                    <a:pt x="173" y="119"/>
                    <a:pt x="177" y="104"/>
                    <a:pt x="177" y="89"/>
                  </a:cubicBezTo>
                  <a:cubicBezTo>
                    <a:pt x="177" y="40"/>
                    <a:pt x="137" y="0"/>
                    <a:pt x="89" y="0"/>
                  </a:cubicBezTo>
                  <a:cubicBezTo>
                    <a:pt x="40" y="0"/>
                    <a:pt x="0" y="40"/>
                    <a:pt x="0" y="89"/>
                  </a:cubicBezTo>
                  <a:cubicBezTo>
                    <a:pt x="0" y="99"/>
                    <a:pt x="2" y="108"/>
                    <a:pt x="5" y="117"/>
                  </a:cubicBezTo>
                  <a:cubicBezTo>
                    <a:pt x="6" y="121"/>
                    <a:pt x="8" y="125"/>
                    <a:pt x="10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2" y="134"/>
                    <a:pt x="18" y="145"/>
                    <a:pt x="21" y="149"/>
                  </a:cubicBezTo>
                  <a:cubicBezTo>
                    <a:pt x="89" y="253"/>
                    <a:pt x="89" y="253"/>
                    <a:pt x="89" y="253"/>
                  </a:cubicBezTo>
                  <a:cubicBezTo>
                    <a:pt x="154" y="151"/>
                    <a:pt x="154" y="151"/>
                    <a:pt x="154" y="151"/>
                  </a:cubicBezTo>
                  <a:cubicBezTo>
                    <a:pt x="156" y="148"/>
                    <a:pt x="164" y="135"/>
                    <a:pt x="166" y="132"/>
                  </a:cubicBezTo>
                  <a:lnTo>
                    <a:pt x="166" y="131"/>
                  </a:lnTo>
                  <a:close/>
                </a:path>
              </a:pathLst>
            </a:custGeom>
            <a:solidFill>
              <a:srgbClr val="EBB700"/>
            </a:solidFill>
            <a:ln>
              <a:noFill/>
            </a:ln>
          </p:spPr>
          <p:txBody>
            <a:bodyPr lIns="91440" tIns="137160" rIns="91440" bIns="91440"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6B3A0B77-DD0D-725B-73F9-724BEE90C153}"/>
                </a:ext>
              </a:extLst>
            </p:cNvPr>
            <p:cNvSpPr>
              <a:spLocks/>
            </p:cNvSpPr>
            <p:nvPr/>
          </p:nvSpPr>
          <p:spPr bwMode="auto">
            <a:xfrm>
              <a:off x="9726516" y="2545139"/>
              <a:ext cx="652364" cy="932520"/>
            </a:xfrm>
            <a:custGeom>
              <a:avLst/>
              <a:gdLst>
                <a:gd name="T0" fmla="*/ 728044 w 177"/>
                <a:gd name="T1" fmla="*/ 574568 h 253"/>
                <a:gd name="T2" fmla="*/ 728044 w 177"/>
                <a:gd name="T3" fmla="*/ 574568 h 253"/>
                <a:gd name="T4" fmla="*/ 776288 w 177"/>
                <a:gd name="T5" fmla="*/ 390355 h 253"/>
                <a:gd name="T6" fmla="*/ 390337 w 177"/>
                <a:gd name="T7" fmla="*/ 0 h 253"/>
                <a:gd name="T8" fmla="*/ 0 w 177"/>
                <a:gd name="T9" fmla="*/ 390355 h 253"/>
                <a:gd name="T10" fmla="*/ 21929 w 177"/>
                <a:gd name="T11" fmla="*/ 513164 h 253"/>
                <a:gd name="T12" fmla="*/ 43858 w 177"/>
                <a:gd name="T13" fmla="*/ 565796 h 253"/>
                <a:gd name="T14" fmla="*/ 43858 w 177"/>
                <a:gd name="T15" fmla="*/ 565796 h 253"/>
                <a:gd name="T16" fmla="*/ 43858 w 177"/>
                <a:gd name="T17" fmla="*/ 565796 h 253"/>
                <a:gd name="T18" fmla="*/ 92102 w 177"/>
                <a:gd name="T19" fmla="*/ 653516 h 253"/>
                <a:gd name="T20" fmla="*/ 390337 w 177"/>
                <a:gd name="T21" fmla="*/ 1109662 h 253"/>
                <a:gd name="T22" fmla="*/ 675414 w 177"/>
                <a:gd name="T23" fmla="*/ 662288 h 253"/>
                <a:gd name="T24" fmla="*/ 728044 w 177"/>
                <a:gd name="T25" fmla="*/ 578954 h 253"/>
                <a:gd name="T26" fmla="*/ 728044 w 177"/>
                <a:gd name="T27" fmla="*/ 574568 h 2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7" h="253">
                  <a:moveTo>
                    <a:pt x="166" y="131"/>
                  </a:moveTo>
                  <a:cubicBezTo>
                    <a:pt x="166" y="131"/>
                    <a:pt x="166" y="131"/>
                    <a:pt x="166" y="131"/>
                  </a:cubicBezTo>
                  <a:cubicBezTo>
                    <a:pt x="173" y="119"/>
                    <a:pt x="177" y="104"/>
                    <a:pt x="177" y="89"/>
                  </a:cubicBezTo>
                  <a:cubicBezTo>
                    <a:pt x="177" y="40"/>
                    <a:pt x="137" y="0"/>
                    <a:pt x="89" y="0"/>
                  </a:cubicBezTo>
                  <a:cubicBezTo>
                    <a:pt x="40" y="0"/>
                    <a:pt x="0" y="40"/>
                    <a:pt x="0" y="89"/>
                  </a:cubicBezTo>
                  <a:cubicBezTo>
                    <a:pt x="0" y="99"/>
                    <a:pt x="2" y="108"/>
                    <a:pt x="5" y="117"/>
                  </a:cubicBezTo>
                  <a:cubicBezTo>
                    <a:pt x="6" y="121"/>
                    <a:pt x="8" y="125"/>
                    <a:pt x="10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2" y="134"/>
                    <a:pt x="18" y="145"/>
                    <a:pt x="21" y="149"/>
                  </a:cubicBezTo>
                  <a:cubicBezTo>
                    <a:pt x="89" y="253"/>
                    <a:pt x="89" y="253"/>
                    <a:pt x="89" y="253"/>
                  </a:cubicBezTo>
                  <a:cubicBezTo>
                    <a:pt x="154" y="151"/>
                    <a:pt x="154" y="151"/>
                    <a:pt x="154" y="151"/>
                  </a:cubicBezTo>
                  <a:cubicBezTo>
                    <a:pt x="156" y="148"/>
                    <a:pt x="164" y="135"/>
                    <a:pt x="166" y="132"/>
                  </a:cubicBezTo>
                  <a:lnTo>
                    <a:pt x="166" y="131"/>
                  </a:lnTo>
                  <a:close/>
                </a:path>
              </a:pathLst>
            </a:custGeom>
            <a:solidFill>
              <a:srgbClr val="EBB700"/>
            </a:solidFill>
            <a:ln>
              <a:noFill/>
            </a:ln>
          </p:spPr>
          <p:txBody>
            <a:bodyPr lIns="91440" tIns="137160" rIns="91440" bIns="91440"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979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55462-A49F-756B-294D-E08B79813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5BF51C-F583-4AC7-BD3C-E9F47EC952B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>
                  <a:alpha val="44000"/>
                </a:prstClr>
              </a:solidFill>
              <a:effectLst/>
              <a:uLnTx/>
              <a:uFillTx/>
              <a:latin typeface="Segoe UI Semibold"/>
              <a:ea typeface="+mn-ea"/>
              <a:cs typeface="+mn-cs"/>
            </a:endParaRPr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9348AF77-E904-A707-0C3F-A97360EC46F8}"/>
              </a:ext>
            </a:extLst>
          </p:cNvPr>
          <p:cNvSpPr txBox="1">
            <a:spLocks/>
          </p:cNvSpPr>
          <p:nvPr/>
        </p:nvSpPr>
        <p:spPr bwMode="auto">
          <a:xfrm>
            <a:off x="843898" y="4954744"/>
            <a:ext cx="3108960" cy="1065055"/>
          </a:xfrm>
          <a:prstGeom prst="round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30182" indent="-230182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ヒラギノ角ゴ Pro W3" charset="0"/>
              </a:defRPr>
            </a:lvl1pPr>
            <a:lvl2pPr marL="746107" indent="-227008" algn="l" rtl="0" eaLnBrk="1" fontAlgn="base" hangingPunct="1">
              <a:spcBef>
                <a:spcPct val="20000"/>
              </a:spcBef>
              <a:spcAft>
                <a:spcPct val="0"/>
              </a:spcAft>
              <a:buFont typeface="Segoe UI" panose="020B0502040204020203" pitchFamily="34" charset="0"/>
              <a:buChar char="—"/>
              <a:defRPr sz="1600">
                <a:solidFill>
                  <a:schemeClr val="tx1"/>
                </a:solidFill>
                <a:latin typeface="+mn-lt"/>
                <a:ea typeface="ヒラギノ角ゴ Pro W3" charset="0"/>
              </a:defRPr>
            </a:lvl2pPr>
            <a:lvl3pPr marL="1144559" indent="-230182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ヒラギノ角ゴ Pro W3" charset="0"/>
              </a:defRPr>
            </a:lvl3pPr>
            <a:lvl4pPr marL="1598573" indent="-227008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▫"/>
              <a:defRPr>
                <a:solidFill>
                  <a:schemeClr val="tx1"/>
                </a:solidFill>
                <a:latin typeface="+mn-lt"/>
                <a:ea typeface="ヒラギノ角ゴ Pro W3" charset="0"/>
              </a:defRPr>
            </a:lvl4pPr>
            <a:lvl5pPr marL="2058937" indent="-230182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◦"/>
              <a:defRPr sz="1600">
                <a:solidFill>
                  <a:schemeClr val="tx1"/>
                </a:solidFill>
                <a:latin typeface="+mn-lt"/>
                <a:ea typeface="ヒラギノ角ゴ Pro W3" charset="0"/>
              </a:defRPr>
            </a:lvl5pPr>
            <a:lvl6pPr marL="22859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74313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20032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65750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BB700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Email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BB700"/>
              </a:buClr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Yellow Bar">
            <a:extLst>
              <a:ext uri="{FF2B5EF4-FFF2-40B4-BE49-F238E27FC236}">
                <a16:creationId xmlns:a16="http://schemas.microsoft.com/office/drawing/2014/main" id="{4472991C-0C52-C842-251D-0A1A57904EC2}"/>
              </a:ext>
            </a:extLst>
          </p:cNvPr>
          <p:cNvSpPr/>
          <p:nvPr/>
        </p:nvSpPr>
        <p:spPr>
          <a:xfrm>
            <a:off x="877764" y="1902244"/>
            <a:ext cx="2926080" cy="61227"/>
          </a:xfrm>
          <a:prstGeom prst="rect">
            <a:avLst/>
          </a:prstGeom>
          <a:solidFill>
            <a:srgbClr val="EBB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  <p:sp>
        <p:nvSpPr>
          <p:cNvPr id="17" name="Headline">
            <a:extLst>
              <a:ext uri="{FF2B5EF4-FFF2-40B4-BE49-F238E27FC236}">
                <a16:creationId xmlns:a16="http://schemas.microsoft.com/office/drawing/2014/main" id="{0D4BB76D-E23D-4ECC-BC23-78C5F80F8D38}"/>
              </a:ext>
            </a:extLst>
          </p:cNvPr>
          <p:cNvSpPr txBox="1">
            <a:spLocks/>
          </p:cNvSpPr>
          <p:nvPr/>
        </p:nvSpPr>
        <p:spPr>
          <a:xfrm>
            <a:off x="767700" y="1219200"/>
            <a:ext cx="57855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 i="0">
                <a:solidFill>
                  <a:srgbClr val="095495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8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8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8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8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189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914377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8D"/>
                </a:solidFill>
                <a:effectLst/>
                <a:uLnTx/>
                <a:uFillTx/>
                <a:latin typeface="Helvetica Neue" charset="0"/>
              </a:rPr>
              <a:t>Общи средства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00338D"/>
              </a:solidFill>
              <a:effectLst/>
              <a:uLnTx/>
              <a:uFillTx/>
              <a:latin typeface="Helvetica Neue" charset="0"/>
            </a:endParaRPr>
          </a:p>
        </p:txBody>
      </p:sp>
      <p:sp>
        <p:nvSpPr>
          <p:cNvPr id="11" name="Page Number - Blue">
            <a:extLst>
              <a:ext uri="{FF2B5EF4-FFF2-40B4-BE49-F238E27FC236}">
                <a16:creationId xmlns:a16="http://schemas.microsoft.com/office/drawing/2014/main" id="{A4145996-6AF8-06B6-5266-2E3CF0297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37156" y="6400725"/>
            <a:ext cx="654844" cy="4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D81962F-67D4-FD44-86D5-55EBF96E0DB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338D"/>
                </a:solidFill>
                <a:effectLst/>
                <a:uLnTx/>
                <a:uFillTx/>
                <a:latin typeface="Arial" charset="0"/>
                <a:ea typeface="ヒラギノ角ゴ Pro W3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338D"/>
              </a:solidFill>
              <a:effectLst/>
              <a:uLnTx/>
              <a:uFillTx/>
              <a:latin typeface="Arial" charset="0"/>
              <a:ea typeface="ヒラギノ角ゴ Pro W3" charset="0"/>
            </a:endParaRPr>
          </a:p>
        </p:txBody>
      </p:sp>
      <p:sp>
        <p:nvSpPr>
          <p:cNvPr id="2" name="Background - Solid">
            <a:extLst>
              <a:ext uri="{FF2B5EF4-FFF2-40B4-BE49-F238E27FC236}">
                <a16:creationId xmlns:a16="http://schemas.microsoft.com/office/drawing/2014/main" id="{08DC4AB1-3248-DD56-A457-B35AFA429490}"/>
              </a:ext>
            </a:extLst>
          </p:cNvPr>
          <p:cNvSpPr/>
          <p:nvPr/>
        </p:nvSpPr>
        <p:spPr>
          <a:xfrm>
            <a:off x="0" y="-2"/>
            <a:ext cx="12192000" cy="868681"/>
          </a:xfrm>
          <a:prstGeom prst="rect">
            <a:avLst/>
          </a:prstGeom>
          <a:gradFill>
            <a:gsLst>
              <a:gs pos="0">
                <a:srgbClr val="00338D"/>
              </a:gs>
              <a:gs pos="100000">
                <a:srgbClr val="7A2582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44000"/>
                </a:prstClr>
              </a:solidFill>
              <a:effectLst/>
              <a:uLnTx/>
              <a:uFillTx/>
              <a:latin typeface="Segoe UI Semibold"/>
              <a:ea typeface="+mn-ea"/>
              <a:cs typeface="+mn-cs"/>
            </a:endParaRPr>
          </a:p>
        </p:txBody>
      </p:sp>
      <p:pic>
        <p:nvPicPr>
          <p:cNvPr id="3" name="Picture 2" descr="A blue and yellow logo with lions heads and a letter">
            <a:extLst>
              <a:ext uri="{FF2B5EF4-FFF2-40B4-BE49-F238E27FC236}">
                <a16:creationId xmlns:a16="http://schemas.microsoft.com/office/drawing/2014/main" id="{DDC6CC42-F049-D321-DA6F-74038233D9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" y="6172200"/>
            <a:ext cx="585216" cy="585216"/>
          </a:xfrm>
          <a:prstGeom prst="rect">
            <a:avLst/>
          </a:prstGeom>
        </p:spPr>
      </p:pic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286C2FCC-4099-1555-298C-D00124A0959A}"/>
              </a:ext>
            </a:extLst>
          </p:cNvPr>
          <p:cNvSpPr txBox="1">
            <a:spLocks/>
          </p:cNvSpPr>
          <p:nvPr/>
        </p:nvSpPr>
        <p:spPr bwMode="auto">
          <a:xfrm>
            <a:off x="4738359" y="4952999"/>
            <a:ext cx="3108960" cy="1065055"/>
          </a:xfrm>
          <a:prstGeom prst="round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30182" indent="-230182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ヒラギノ角ゴ Pro W3" charset="0"/>
              </a:defRPr>
            </a:lvl1pPr>
            <a:lvl2pPr marL="746107" indent="-227008" algn="l" rtl="0" eaLnBrk="1" fontAlgn="base" hangingPunct="1">
              <a:spcBef>
                <a:spcPct val="20000"/>
              </a:spcBef>
              <a:spcAft>
                <a:spcPct val="0"/>
              </a:spcAft>
              <a:buFont typeface="Segoe UI" panose="020B0502040204020203" pitchFamily="34" charset="0"/>
              <a:buChar char="—"/>
              <a:defRPr sz="1600">
                <a:solidFill>
                  <a:schemeClr val="tx1"/>
                </a:solidFill>
                <a:latin typeface="+mn-lt"/>
                <a:ea typeface="ヒラギノ角ゴ Pro W3" charset="0"/>
              </a:defRPr>
            </a:lvl2pPr>
            <a:lvl3pPr marL="1144559" indent="-230182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ヒラギノ角ゴ Pro W3" charset="0"/>
              </a:defRPr>
            </a:lvl3pPr>
            <a:lvl4pPr marL="1598573" indent="-227008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▫"/>
              <a:defRPr>
                <a:solidFill>
                  <a:schemeClr val="tx1"/>
                </a:solidFill>
                <a:latin typeface="+mn-lt"/>
                <a:ea typeface="ヒラギノ角ゴ Pro W3" charset="0"/>
              </a:defRPr>
            </a:lvl4pPr>
            <a:lvl5pPr marL="2058937" indent="-230182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◦"/>
              <a:defRPr sz="1600">
                <a:solidFill>
                  <a:schemeClr val="tx1"/>
                </a:solidFill>
                <a:latin typeface="+mn-lt"/>
                <a:ea typeface="ヒラギノ角ゴ Pro W3" charset="0"/>
              </a:defRPr>
            </a:lvl5pPr>
            <a:lvl6pPr marL="22859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74313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20032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65750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BB700"/>
              </a:buClr>
              <a:buSzTx/>
              <a:buFont typeface="Arial" pitchFamily="34" charset="0"/>
              <a:buNone/>
              <a:tabLst/>
              <a:defRPr/>
            </a:pPr>
            <a:r>
              <a:rPr lang="bg-BG" sz="2800" noProof="0" dirty="0" smtClean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Съобщения в реално време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BB700"/>
              </a:buClr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BB700"/>
              </a:buClr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BB700"/>
              </a:buClr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BB700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CD7DC1D1-0420-68BF-6EF2-0D05B250DA54}"/>
              </a:ext>
            </a:extLst>
          </p:cNvPr>
          <p:cNvSpPr txBox="1">
            <a:spLocks/>
          </p:cNvSpPr>
          <p:nvPr/>
        </p:nvSpPr>
        <p:spPr bwMode="auto">
          <a:xfrm>
            <a:off x="8498218" y="4977383"/>
            <a:ext cx="3108960" cy="1065055"/>
          </a:xfrm>
          <a:prstGeom prst="round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30182" indent="-230182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ヒラギノ角ゴ Pro W3" charset="0"/>
              </a:defRPr>
            </a:lvl1pPr>
            <a:lvl2pPr marL="746107" indent="-227008" algn="l" rtl="0" eaLnBrk="1" fontAlgn="base" hangingPunct="1">
              <a:spcBef>
                <a:spcPct val="20000"/>
              </a:spcBef>
              <a:spcAft>
                <a:spcPct val="0"/>
              </a:spcAft>
              <a:buFont typeface="Segoe UI" panose="020B0502040204020203" pitchFamily="34" charset="0"/>
              <a:buChar char="—"/>
              <a:defRPr sz="1600">
                <a:solidFill>
                  <a:schemeClr val="tx1"/>
                </a:solidFill>
                <a:latin typeface="+mn-lt"/>
                <a:ea typeface="ヒラギノ角ゴ Pro W3" charset="0"/>
              </a:defRPr>
            </a:lvl2pPr>
            <a:lvl3pPr marL="1144559" indent="-230182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ヒラギノ角ゴ Pro W3" charset="0"/>
              </a:defRPr>
            </a:lvl3pPr>
            <a:lvl4pPr marL="1598573" indent="-227008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▫"/>
              <a:defRPr>
                <a:solidFill>
                  <a:schemeClr val="tx1"/>
                </a:solidFill>
                <a:latin typeface="+mn-lt"/>
                <a:ea typeface="ヒラギノ角ゴ Pro W3" charset="0"/>
              </a:defRPr>
            </a:lvl4pPr>
            <a:lvl5pPr marL="2058937" indent="-230182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◦"/>
              <a:defRPr sz="1600">
                <a:solidFill>
                  <a:schemeClr val="tx1"/>
                </a:solidFill>
                <a:latin typeface="+mn-lt"/>
                <a:ea typeface="ヒラギノ角ゴ Pro W3" charset="0"/>
              </a:defRPr>
            </a:lvl5pPr>
            <a:lvl6pPr marL="22859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74313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20032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65750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BB700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bg-BG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Социални</a:t>
            </a:r>
            <a:r>
              <a:rPr kumimoji="0" lang="bg-BG" sz="2800" b="0" i="0" u="none" strike="noStrike" kern="1200" cap="none" spc="0" normalizeH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медии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2" name="Graphic 11" descr="Email with solid fill">
            <a:extLst>
              <a:ext uri="{FF2B5EF4-FFF2-40B4-BE49-F238E27FC236}">
                <a16:creationId xmlns:a16="http://schemas.microsoft.com/office/drawing/2014/main" id="{A57548FC-A7CB-5EFF-9C35-811AEB8813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568441" y="2773412"/>
            <a:ext cx="1722653" cy="1722653"/>
          </a:xfrm>
          <a:prstGeom prst="rect">
            <a:avLst/>
          </a:prstGeom>
        </p:spPr>
      </p:pic>
      <p:pic>
        <p:nvPicPr>
          <p:cNvPr id="15" name="Graphic 14" descr="Chat with solid fill">
            <a:extLst>
              <a:ext uri="{FF2B5EF4-FFF2-40B4-BE49-F238E27FC236}">
                <a16:creationId xmlns:a16="http://schemas.microsoft.com/office/drawing/2014/main" id="{E55B453C-633D-7DA2-1207-D57C2354A0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314950" y="2720302"/>
            <a:ext cx="1828800" cy="1828800"/>
          </a:xfrm>
          <a:prstGeom prst="rect">
            <a:avLst/>
          </a:prstGeom>
        </p:spPr>
      </p:pic>
      <p:pic>
        <p:nvPicPr>
          <p:cNvPr id="19" name="Graphic 18" descr="Online Network with solid fill">
            <a:extLst>
              <a:ext uri="{FF2B5EF4-FFF2-40B4-BE49-F238E27FC236}">
                <a16:creationId xmlns:a16="http://schemas.microsoft.com/office/drawing/2014/main" id="{D7D09A37-BBF5-1CEA-3F69-EBDEC53BE1F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9138298" y="2725539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315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1AF2D-8BEC-3D09-4628-301B01DBE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9C4792F-4F63-0BEC-A536-C6A5257A7B53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609600" marR="0" lvl="0" indent="-609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Helvetica" pitchFamily="84" charset="0"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 err="1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itchFamily="34" charset="0"/>
              <a:ea typeface="ヒラギノ角ゴ Pro W3" pitchFamily="84" charset="-128"/>
              <a:cs typeface="+mn-cs"/>
            </a:endParaRPr>
          </a:p>
        </p:txBody>
      </p:sp>
      <p:sp>
        <p:nvSpPr>
          <p:cNvPr id="11" name="Graphic 7">
            <a:extLst>
              <a:ext uri="{FF2B5EF4-FFF2-40B4-BE49-F238E27FC236}">
                <a16:creationId xmlns:a16="http://schemas.microsoft.com/office/drawing/2014/main" id="{CA1065F4-8E42-967A-EAD8-0B370ADF4E30}"/>
              </a:ext>
            </a:extLst>
          </p:cNvPr>
          <p:cNvSpPr/>
          <p:nvPr/>
        </p:nvSpPr>
        <p:spPr>
          <a:xfrm>
            <a:off x="5943600" y="0"/>
            <a:ext cx="6858000" cy="6858000"/>
          </a:xfrm>
          <a:custGeom>
            <a:avLst/>
            <a:gdLst>
              <a:gd name="connsiteX0" fmla="*/ 3959471 w 6858000"/>
              <a:gd name="connsiteY0" fmla="*/ 0 h 6858000"/>
              <a:gd name="connsiteX1" fmla="*/ 0 w 6858000"/>
              <a:gd name="connsiteY1" fmla="*/ 6858000 h 6858000"/>
              <a:gd name="connsiteX2" fmla="*/ 6858000 w 6858000"/>
              <a:gd name="connsiteY2" fmla="*/ 6858000 h 6858000"/>
              <a:gd name="connsiteX3" fmla="*/ 6858000 w 6858000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0" h="6858000">
                <a:moveTo>
                  <a:pt x="3959471" y="0"/>
                </a:moveTo>
                <a:lnTo>
                  <a:pt x="0" y="6858000"/>
                </a:lnTo>
                <a:lnTo>
                  <a:pt x="6858000" y="6858000"/>
                </a:lnTo>
                <a:lnTo>
                  <a:pt x="6858000" y="0"/>
                </a:lnTo>
                <a:close/>
              </a:path>
            </a:pathLst>
          </a:custGeom>
          <a:gradFill>
            <a:gsLst>
              <a:gs pos="0">
                <a:srgbClr val="7A2582"/>
              </a:gs>
              <a:gs pos="99000">
                <a:srgbClr val="00338D"/>
              </a:gs>
            </a:gsLst>
            <a:lin ang="18600000" scaled="0"/>
          </a:gradFill>
          <a:ln w="7938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73B"/>
              </a:solidFill>
              <a:effectLst/>
              <a:uLnTx/>
              <a:uFillTx/>
              <a:latin typeface="Arial" pitchFamily="34" charset="0"/>
              <a:ea typeface="ヒラギノ角ゴ Pro W3" pitchFamily="125" charset="-128"/>
              <a:cs typeface="+mn-cs"/>
            </a:endParaRPr>
          </a:p>
        </p:txBody>
      </p:sp>
      <p:sp>
        <p:nvSpPr>
          <p:cNvPr id="33" name="Page Number - White">
            <a:extLst>
              <a:ext uri="{FF2B5EF4-FFF2-40B4-BE49-F238E27FC236}">
                <a16:creationId xmlns:a16="http://schemas.microsoft.com/office/drawing/2014/main" id="{4295DBCA-437B-C6DB-CD35-8131EBA34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37156" y="6400725"/>
            <a:ext cx="654844" cy="4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D81962F-67D4-FD44-86D5-55EBF96E0DB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ヒラギノ角ゴ Pro W3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ヒラギノ角ゴ Pro W3" charset="0"/>
            </a:endParaRPr>
          </a:p>
        </p:txBody>
      </p:sp>
      <p:sp>
        <p:nvSpPr>
          <p:cNvPr id="3" name="Body Copy">
            <a:extLst>
              <a:ext uri="{FF2B5EF4-FFF2-40B4-BE49-F238E27FC236}">
                <a16:creationId xmlns:a16="http://schemas.microsoft.com/office/drawing/2014/main" id="{DBEBE2D8-34EF-9EDC-3B75-71F208042E08}"/>
              </a:ext>
            </a:extLst>
          </p:cNvPr>
          <p:cNvSpPr txBox="1">
            <a:spLocks/>
          </p:cNvSpPr>
          <p:nvPr/>
        </p:nvSpPr>
        <p:spPr>
          <a:xfrm>
            <a:off x="754960" y="1524000"/>
            <a:ext cx="6484040" cy="44958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marL="519099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Segoe UI" panose="020B0502040204020203" pitchFamily="34" charset="0"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2pPr>
            <a:lvl3pPr marL="914377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3pPr>
            <a:lvl4pPr marL="1371565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+mn-lt"/>
                <a:ea typeface="ヒラギノ角ゴ Pro W3" charset="0"/>
              </a:defRPr>
            </a:lvl4pPr>
            <a:lvl5pPr marL="1828755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+mn-lt"/>
                <a:ea typeface="ヒラギノ角ゴ Pro W3" charset="0"/>
              </a:defRPr>
            </a:lvl5pPr>
            <a:lvl6pPr marL="22859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74313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20032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65750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 typeface="Arial" pitchFamily="34" charset="0"/>
              <a:buNone/>
              <a:tabLst/>
              <a:defRPr/>
            </a:pPr>
            <a:r>
              <a:rPr kumimoji="0" lang="bg-BG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Работете в групи по трима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 typeface="Arial" pitchFamily="34" charset="0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 typeface="Arial" pitchFamily="34" charset="0"/>
              <a:buNone/>
              <a:tabLst/>
              <a:defRPr/>
            </a:pPr>
            <a:r>
              <a:rPr kumimoji="0" lang="bg-BG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Разпределете си ролите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: </a:t>
            </a:r>
            <a:r>
              <a:rPr lang="bg-BG" sz="2800" kern="0" dirty="0" smtClean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Дизайнер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lang="bg-BG" sz="2800" kern="0" dirty="0" smtClean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Конструктор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, </a:t>
            </a:r>
            <a:r>
              <a:rPr kumimoji="0" lang="bg-BG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Хвърляч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 typeface="Arial" pitchFamily="34" charset="0"/>
              <a:buNone/>
              <a:tabLst/>
              <a:defRPr/>
            </a:pPr>
            <a:endParaRPr lang="en-US" sz="1400" kern="0" dirty="0">
              <a:solidFill>
                <a:srgbClr val="0D224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 typeface="Arial" pitchFamily="34" charset="0"/>
              <a:buNone/>
              <a:tabLst/>
              <a:defRPr/>
            </a:pPr>
            <a:r>
              <a:rPr kumimoji="0" lang="bg-BG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Спазвайте правилата за комуникация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 typeface="Arial" pitchFamily="34" charset="0"/>
              <a:buNone/>
              <a:tabLst/>
              <a:defRPr/>
            </a:pPr>
            <a:endParaRPr lang="en-US" sz="1400" kern="0" dirty="0">
              <a:solidFill>
                <a:srgbClr val="0D2240"/>
              </a:solidFill>
              <a:latin typeface="Arial" charset="0"/>
              <a:ea typeface="Arial" charset="0"/>
              <a:cs typeface="Arial" charset="0"/>
            </a:endParaRPr>
          </a:p>
          <a:p>
            <a:pPr lvl="0">
              <a:buSzPct val="120000"/>
              <a:defRPr/>
            </a:pPr>
            <a:r>
              <a:rPr lang="ru-RU" sz="2800" kern="0" dirty="0" err="1" smtClean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Самолетът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който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 лети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най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-далече и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най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-право, </a:t>
            </a:r>
            <a:r>
              <a:rPr lang="ru-RU" sz="2800" kern="0" dirty="0" err="1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печели</a:t>
            </a:r>
            <a:r>
              <a:rPr lang="ru-RU" sz="2800" kern="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rPr>
              <a:t>.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 typeface="Arial" pitchFamily="34" charset="0"/>
              <a:buNone/>
              <a:tabLst/>
              <a:defRPr/>
            </a:pPr>
            <a:endParaRPr lang="en-US" sz="1400" kern="0" dirty="0">
              <a:solidFill>
                <a:srgbClr val="0D224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 typeface="Arial" pitchFamily="34" charset="0"/>
              <a:buNone/>
              <a:tabLst/>
              <a:defRPr/>
            </a:pPr>
            <a:r>
              <a:rPr kumimoji="0" lang="bg-BG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Имате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10 </a:t>
            </a:r>
            <a:r>
              <a:rPr kumimoji="0" lang="bg-BG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минути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D224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Body Copy">
            <a:extLst>
              <a:ext uri="{FF2B5EF4-FFF2-40B4-BE49-F238E27FC236}">
                <a16:creationId xmlns:a16="http://schemas.microsoft.com/office/drawing/2014/main" id="{3B30180C-4682-F4F8-45C4-8659A56B1A68}"/>
              </a:ext>
            </a:extLst>
          </p:cNvPr>
          <p:cNvSpPr txBox="1">
            <a:spLocks/>
          </p:cNvSpPr>
          <p:nvPr/>
        </p:nvSpPr>
        <p:spPr>
          <a:xfrm>
            <a:off x="754959" y="381000"/>
            <a:ext cx="8389041" cy="83736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marL="519099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Segoe UI" panose="020B0502040204020203" pitchFamily="34" charset="0"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2pPr>
            <a:lvl3pPr marL="914377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3pPr>
            <a:lvl4pPr marL="1371565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+mn-lt"/>
                <a:ea typeface="ヒラギノ角ゴ Pro W3" charset="0"/>
              </a:defRPr>
            </a:lvl4pPr>
            <a:lvl5pPr marL="1828755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>
                <a:solidFill>
                  <a:schemeClr val="tx1"/>
                </a:solidFill>
                <a:latin typeface="+mn-lt"/>
                <a:ea typeface="ヒラギノ角ゴ Pro W3" charset="0"/>
              </a:defRPr>
            </a:lvl5pPr>
            <a:lvl6pPr marL="22859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74313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20032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65750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 typeface="Arial" pitchFamily="34" charset="0"/>
              <a:buNone/>
              <a:tabLst/>
              <a:defRPr/>
            </a:pPr>
            <a:r>
              <a:rPr kumimoji="0" lang="bg-BG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8D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Задача с хартиени самолети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00338D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029914-F31A-EFA5-BF71-6FFC6B56A4FD}"/>
              </a:ext>
            </a:extLst>
          </p:cNvPr>
          <p:cNvSpPr/>
          <p:nvPr/>
        </p:nvSpPr>
        <p:spPr>
          <a:xfrm rot="5400000" flipH="1">
            <a:off x="2963310" y="-921823"/>
            <a:ext cx="70852" cy="4227281"/>
          </a:xfrm>
          <a:prstGeom prst="rect">
            <a:avLst/>
          </a:prstGeom>
          <a:solidFill>
            <a:srgbClr val="EBB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EBB70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6" name="Picture 5" descr="A blue and yellow logo with lions heads and a letter">
            <a:extLst>
              <a:ext uri="{FF2B5EF4-FFF2-40B4-BE49-F238E27FC236}">
                <a16:creationId xmlns:a16="http://schemas.microsoft.com/office/drawing/2014/main" id="{7248C0BB-412D-D361-5C56-B8A58869DF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" y="6172200"/>
            <a:ext cx="585216" cy="585216"/>
          </a:xfrm>
          <a:prstGeom prst="rect">
            <a:avLst/>
          </a:prstGeom>
        </p:spPr>
      </p:pic>
      <p:pic>
        <p:nvPicPr>
          <p:cNvPr id="8" name="Graphic 7" descr="Send with solid fill">
            <a:extLst>
              <a:ext uri="{FF2B5EF4-FFF2-40B4-BE49-F238E27FC236}">
                <a16:creationId xmlns:a16="http://schemas.microsoft.com/office/drawing/2014/main" id="{3C3E7B3C-EA16-74B7-4E91-A0F6EF0F70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763000" y="3733800"/>
            <a:ext cx="25908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354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4658F-8016-63E3-AC97-BF72B2A14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EF1A169-0E58-86AC-6AA4-55E6BDBCCAC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>
                  <a:alpha val="44000"/>
                </a:prstClr>
              </a:solidFill>
              <a:effectLst/>
              <a:uLnTx/>
              <a:uFillTx/>
              <a:latin typeface="Segoe UI Semibold"/>
              <a:ea typeface="+mn-ea"/>
              <a:cs typeface="+mn-cs"/>
            </a:endParaRPr>
          </a:p>
        </p:txBody>
      </p:sp>
      <p:sp>
        <p:nvSpPr>
          <p:cNvPr id="16" name="Yellow Bar">
            <a:extLst>
              <a:ext uri="{FF2B5EF4-FFF2-40B4-BE49-F238E27FC236}">
                <a16:creationId xmlns:a16="http://schemas.microsoft.com/office/drawing/2014/main" id="{FD1F1944-4308-1889-41D2-118D0448B291}"/>
              </a:ext>
            </a:extLst>
          </p:cNvPr>
          <p:cNvSpPr/>
          <p:nvPr/>
        </p:nvSpPr>
        <p:spPr>
          <a:xfrm>
            <a:off x="877764" y="1902244"/>
            <a:ext cx="2926080" cy="61227"/>
          </a:xfrm>
          <a:prstGeom prst="rect">
            <a:avLst/>
          </a:prstGeom>
          <a:solidFill>
            <a:srgbClr val="EBB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  <p:sp>
        <p:nvSpPr>
          <p:cNvPr id="17" name="Headline">
            <a:extLst>
              <a:ext uri="{FF2B5EF4-FFF2-40B4-BE49-F238E27FC236}">
                <a16:creationId xmlns:a16="http://schemas.microsoft.com/office/drawing/2014/main" id="{806D1529-BD1E-49E7-5496-29DD31A8DB68}"/>
              </a:ext>
            </a:extLst>
          </p:cNvPr>
          <p:cNvSpPr txBox="1">
            <a:spLocks/>
          </p:cNvSpPr>
          <p:nvPr/>
        </p:nvSpPr>
        <p:spPr>
          <a:xfrm>
            <a:off x="767700" y="1219200"/>
            <a:ext cx="54807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 i="0">
                <a:solidFill>
                  <a:srgbClr val="095495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8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8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8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8D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189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914377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bg-BG" sz="4000" kern="0" dirty="0" smtClean="0">
                <a:solidFill>
                  <a:srgbClr val="00338D"/>
                </a:solidFill>
              </a:rPr>
              <a:t>Цели на Сесията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00338D"/>
              </a:solidFill>
              <a:effectLst/>
              <a:uLnTx/>
              <a:uFillTx/>
              <a:latin typeface="Helvetica Neue" charset="0"/>
            </a:endParaRPr>
          </a:p>
        </p:txBody>
      </p:sp>
      <p:sp>
        <p:nvSpPr>
          <p:cNvPr id="11" name="Page Number - Blue">
            <a:extLst>
              <a:ext uri="{FF2B5EF4-FFF2-40B4-BE49-F238E27FC236}">
                <a16:creationId xmlns:a16="http://schemas.microsoft.com/office/drawing/2014/main" id="{ECF9999F-1FED-937D-38B4-FA2CE5935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37156" y="6400725"/>
            <a:ext cx="654844" cy="4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D81962F-67D4-FD44-86D5-55EBF96E0DB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338D"/>
                </a:solidFill>
                <a:effectLst/>
                <a:uLnTx/>
                <a:uFillTx/>
                <a:latin typeface="Arial" charset="0"/>
                <a:ea typeface="ヒラギノ角ゴ Pro W3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338D"/>
              </a:solidFill>
              <a:effectLst/>
              <a:uLnTx/>
              <a:uFillTx/>
              <a:latin typeface="Arial" charset="0"/>
              <a:ea typeface="ヒラギノ角ゴ Pro W3" charset="0"/>
            </a:endParaRPr>
          </a:p>
        </p:txBody>
      </p:sp>
      <p:sp>
        <p:nvSpPr>
          <p:cNvPr id="2" name="Background - Solid">
            <a:extLst>
              <a:ext uri="{FF2B5EF4-FFF2-40B4-BE49-F238E27FC236}">
                <a16:creationId xmlns:a16="http://schemas.microsoft.com/office/drawing/2014/main" id="{3F50BFBD-8A74-F4FF-BC9F-074B1C47E380}"/>
              </a:ext>
            </a:extLst>
          </p:cNvPr>
          <p:cNvSpPr/>
          <p:nvPr/>
        </p:nvSpPr>
        <p:spPr>
          <a:xfrm>
            <a:off x="0" y="-2"/>
            <a:ext cx="12192000" cy="868681"/>
          </a:xfrm>
          <a:prstGeom prst="rect">
            <a:avLst/>
          </a:prstGeom>
          <a:gradFill>
            <a:gsLst>
              <a:gs pos="0">
                <a:srgbClr val="00338D"/>
              </a:gs>
              <a:gs pos="100000">
                <a:srgbClr val="7A2582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44000"/>
                </a:prstClr>
              </a:solidFill>
              <a:effectLst/>
              <a:uLnTx/>
              <a:uFillTx/>
              <a:latin typeface="Segoe UI Semibold"/>
              <a:ea typeface="+mn-ea"/>
              <a:cs typeface="+mn-cs"/>
            </a:endParaRPr>
          </a:p>
        </p:txBody>
      </p:sp>
      <p:pic>
        <p:nvPicPr>
          <p:cNvPr id="3" name="Picture 2" descr="A blue and yellow logo with lions heads and a letter">
            <a:extLst>
              <a:ext uri="{FF2B5EF4-FFF2-40B4-BE49-F238E27FC236}">
                <a16:creationId xmlns:a16="http://schemas.microsoft.com/office/drawing/2014/main" id="{95967FDD-BC43-9279-CB4B-FA0B7293AB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" y="6172200"/>
            <a:ext cx="585216" cy="58521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8CB6870A-6AA1-0463-7911-02D51BD51F8E}"/>
              </a:ext>
            </a:extLst>
          </p:cNvPr>
          <p:cNvGrpSpPr/>
          <p:nvPr/>
        </p:nvGrpSpPr>
        <p:grpSpPr>
          <a:xfrm>
            <a:off x="592865" y="2257307"/>
            <a:ext cx="10989535" cy="3896336"/>
            <a:chOff x="733378" y="2486065"/>
            <a:chExt cx="10989535" cy="3896336"/>
          </a:xfrm>
        </p:grpSpPr>
        <p:sp>
          <p:nvSpPr>
            <p:cNvPr id="13" name="Content Placeholder 6">
              <a:extLst>
                <a:ext uri="{FF2B5EF4-FFF2-40B4-BE49-F238E27FC236}">
                  <a16:creationId xmlns:a16="http://schemas.microsoft.com/office/drawing/2014/main" id="{1AFE5D80-09F8-0EB6-7FD0-1F7F051B29E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33378" y="3429000"/>
              <a:ext cx="3335215" cy="2872961"/>
            </a:xfrm>
            <a:prstGeom prst="roundRect">
              <a:avLst/>
            </a:prstGeom>
            <a:ln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230182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•"/>
                <a:defRPr sz="1800">
                  <a:solidFill>
                    <a:schemeClr val="tx1"/>
                  </a:solidFill>
                  <a:latin typeface="+mn-lt"/>
                  <a:ea typeface="ヒラギノ角ゴ Pro W3" charset="0"/>
                  <a:cs typeface="ヒラギノ角ゴ Pro W3" charset="0"/>
                </a:defRPr>
              </a:lvl1pPr>
              <a:lvl2pPr marL="746107" indent="-227008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Segoe UI" panose="020B0502040204020203" pitchFamily="34" charset="0"/>
                <a:buChar char="—"/>
                <a:defRPr sz="16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2pPr>
              <a:lvl3pPr marL="1144559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3pPr>
              <a:lvl4pPr marL="1598573" indent="-227008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▫"/>
                <a:defRPr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4pPr>
              <a:lvl5pPr marL="2058937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◦"/>
                <a:defRPr sz="16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5pPr>
              <a:lvl6pPr marL="2285943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6pPr>
              <a:lvl7pPr marL="2743131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7pPr>
              <a:lvl8pPr marL="320032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8pPr>
              <a:lvl9pPr marL="3657509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>
                <a:buClr>
                  <a:srgbClr val="EBB700"/>
                </a:buClr>
                <a:buNone/>
              </a:pPr>
              <a:r>
                <a:rPr lang="ru-RU" sz="2800" dirty="0" err="1" smtClean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Обобщете</a:t>
              </a:r>
              <a:r>
                <a:rPr lang="ru-RU" sz="2800" dirty="0" smtClean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кога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е полезно да се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използва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всеки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тип инструмент за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цифрова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комуникация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.</a:t>
              </a:r>
              <a:endParaRPr lang="en-US" sz="280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 marL="0" lvl="0" indent="0">
                <a:buClr>
                  <a:srgbClr val="EBB700"/>
                </a:buClr>
                <a:buNone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" name="Content Placeholder 6">
              <a:extLst>
                <a:ext uri="{FF2B5EF4-FFF2-40B4-BE49-F238E27FC236}">
                  <a16:creationId xmlns:a16="http://schemas.microsoft.com/office/drawing/2014/main" id="{BA85A073-B830-5D9C-A024-8C8D7ABF27F2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627839" y="3509440"/>
              <a:ext cx="3335215" cy="2803741"/>
            </a:xfrm>
            <a:prstGeom prst="roundRect">
              <a:avLst/>
            </a:prstGeom>
            <a:ln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230182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•"/>
                <a:defRPr sz="1800">
                  <a:solidFill>
                    <a:schemeClr val="tx1"/>
                  </a:solidFill>
                  <a:latin typeface="+mn-lt"/>
                  <a:ea typeface="ヒラギノ角ゴ Pro W3" charset="0"/>
                  <a:cs typeface="ヒラギノ角ゴ Pro W3" charset="0"/>
                </a:defRPr>
              </a:lvl1pPr>
              <a:lvl2pPr marL="746107" indent="-227008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Segoe UI" panose="020B0502040204020203" pitchFamily="34" charset="0"/>
                <a:buChar char="—"/>
                <a:defRPr sz="16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2pPr>
              <a:lvl3pPr marL="1144559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3pPr>
              <a:lvl4pPr marL="1598573" indent="-227008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▫"/>
                <a:defRPr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4pPr>
              <a:lvl5pPr marL="2058937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◦"/>
                <a:defRPr sz="16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5pPr>
              <a:lvl6pPr marL="2285943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6pPr>
              <a:lvl7pPr marL="2743131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7pPr>
              <a:lvl8pPr marL="320032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8pPr>
              <a:lvl9pPr marL="3657509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>
                <a:buClr>
                  <a:srgbClr val="EBB700"/>
                </a:buClr>
                <a:buNone/>
              </a:pPr>
              <a:r>
                <a:rPr lang="ru-RU" sz="2800" dirty="0" smtClean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Опознайте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най-добрите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практики за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ефективна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дигитална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комуникация</a:t>
              </a:r>
              <a:endParaRPr lang="en-US" sz="280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 marL="0" lvl="0" indent="0">
                <a:buClr>
                  <a:srgbClr val="EBB700"/>
                </a:buClr>
                <a:buNone/>
              </a:pPr>
              <a:endParaRPr lang="en-US" sz="280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 marL="0" lvl="0" indent="0">
                <a:buClr>
                  <a:srgbClr val="EBB700"/>
                </a:buClr>
                <a:buNone/>
              </a:pPr>
              <a:endParaRPr lang="en-US" sz="280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 marL="0" lvl="0" indent="0">
                <a:buClr>
                  <a:srgbClr val="EBB700"/>
                </a:buClr>
                <a:buNone/>
              </a:pPr>
              <a:endParaRPr lang="en-US" sz="2800" dirty="0">
                <a:solidFill>
                  <a:srgbClr val="0D2240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 marL="0" lvl="0" indent="0">
                <a:buClr>
                  <a:srgbClr val="EBB700"/>
                </a:buClr>
                <a:buNone/>
              </a:pPr>
              <a:r>
                <a:rPr lang="en-US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" name="Content Placeholder 6">
              <a:extLst>
                <a:ext uri="{FF2B5EF4-FFF2-40B4-BE49-F238E27FC236}">
                  <a16:creationId xmlns:a16="http://schemas.microsoft.com/office/drawing/2014/main" id="{A4ED2F38-837F-7445-C455-6062C439FA8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387698" y="3509440"/>
              <a:ext cx="3335215" cy="2872961"/>
            </a:xfrm>
            <a:prstGeom prst="roundRect">
              <a:avLst/>
            </a:prstGeom>
            <a:ln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230182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•"/>
                <a:defRPr sz="1800">
                  <a:solidFill>
                    <a:schemeClr val="tx1"/>
                  </a:solidFill>
                  <a:latin typeface="+mn-lt"/>
                  <a:ea typeface="ヒラギノ角ゴ Pro W3" charset="0"/>
                  <a:cs typeface="ヒラギノ角ゴ Pro W3" charset="0"/>
                </a:defRPr>
              </a:lvl1pPr>
              <a:lvl2pPr marL="746107" indent="-227008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Segoe UI" panose="020B0502040204020203" pitchFamily="34" charset="0"/>
                <a:buChar char="—"/>
                <a:defRPr sz="16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2pPr>
              <a:lvl3pPr marL="1144559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3pPr>
              <a:lvl4pPr marL="1598573" indent="-227008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▫"/>
                <a:defRPr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4pPr>
              <a:lvl5pPr marL="2058937" indent="-230182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◦"/>
                <a:defRPr sz="1600">
                  <a:solidFill>
                    <a:schemeClr val="tx1"/>
                  </a:solidFill>
                  <a:latin typeface="+mn-lt"/>
                  <a:ea typeface="ヒラギノ角ゴ Pro W3" charset="0"/>
                </a:defRPr>
              </a:lvl5pPr>
              <a:lvl6pPr marL="2285943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6pPr>
              <a:lvl7pPr marL="2743131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7pPr>
              <a:lvl8pPr marL="320032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8pPr>
              <a:lvl9pPr marL="3657509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lvl="0" indent="0">
                <a:buClr>
                  <a:srgbClr val="EBB700"/>
                </a:buClr>
                <a:buNone/>
              </a:pP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Определете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поне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една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най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-добра практика,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която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да </a:t>
              </a:r>
              <a:r>
                <a:rPr lang="ru-RU" sz="2800" dirty="0" err="1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подобрите</a:t>
              </a:r>
              <a:r>
                <a:rPr lang="ru-RU" sz="2800" dirty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ru-RU" sz="2800" dirty="0" err="1" smtClean="0">
                  <a:solidFill>
                    <a:srgbClr val="0D2240"/>
                  </a:solidFill>
                  <a:latin typeface="Arial" charset="0"/>
                  <a:ea typeface="Arial" charset="0"/>
                  <a:cs typeface="Arial" charset="0"/>
                </a:rPr>
                <a:t>занапред</a:t>
              </a: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D224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1589F09C-375B-5AF8-FBA6-DCB322C2E3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850" y="2486065"/>
              <a:ext cx="652364" cy="932520"/>
            </a:xfrm>
            <a:custGeom>
              <a:avLst/>
              <a:gdLst>
                <a:gd name="T0" fmla="*/ 728044 w 177"/>
                <a:gd name="T1" fmla="*/ 574568 h 253"/>
                <a:gd name="T2" fmla="*/ 728044 w 177"/>
                <a:gd name="T3" fmla="*/ 574568 h 253"/>
                <a:gd name="T4" fmla="*/ 776288 w 177"/>
                <a:gd name="T5" fmla="*/ 390355 h 253"/>
                <a:gd name="T6" fmla="*/ 390337 w 177"/>
                <a:gd name="T7" fmla="*/ 0 h 253"/>
                <a:gd name="T8" fmla="*/ 0 w 177"/>
                <a:gd name="T9" fmla="*/ 390355 h 253"/>
                <a:gd name="T10" fmla="*/ 21929 w 177"/>
                <a:gd name="T11" fmla="*/ 513164 h 253"/>
                <a:gd name="T12" fmla="*/ 43858 w 177"/>
                <a:gd name="T13" fmla="*/ 565796 h 253"/>
                <a:gd name="T14" fmla="*/ 43858 w 177"/>
                <a:gd name="T15" fmla="*/ 565796 h 253"/>
                <a:gd name="T16" fmla="*/ 43858 w 177"/>
                <a:gd name="T17" fmla="*/ 565796 h 253"/>
                <a:gd name="T18" fmla="*/ 92102 w 177"/>
                <a:gd name="T19" fmla="*/ 653516 h 253"/>
                <a:gd name="T20" fmla="*/ 390337 w 177"/>
                <a:gd name="T21" fmla="*/ 1109662 h 253"/>
                <a:gd name="T22" fmla="*/ 675414 w 177"/>
                <a:gd name="T23" fmla="*/ 662288 h 253"/>
                <a:gd name="T24" fmla="*/ 728044 w 177"/>
                <a:gd name="T25" fmla="*/ 578954 h 253"/>
                <a:gd name="T26" fmla="*/ 728044 w 177"/>
                <a:gd name="T27" fmla="*/ 574568 h 2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7" h="253">
                  <a:moveTo>
                    <a:pt x="166" y="131"/>
                  </a:moveTo>
                  <a:cubicBezTo>
                    <a:pt x="166" y="131"/>
                    <a:pt x="166" y="131"/>
                    <a:pt x="166" y="131"/>
                  </a:cubicBezTo>
                  <a:cubicBezTo>
                    <a:pt x="173" y="119"/>
                    <a:pt x="177" y="104"/>
                    <a:pt x="177" y="89"/>
                  </a:cubicBezTo>
                  <a:cubicBezTo>
                    <a:pt x="177" y="40"/>
                    <a:pt x="137" y="0"/>
                    <a:pt x="89" y="0"/>
                  </a:cubicBezTo>
                  <a:cubicBezTo>
                    <a:pt x="40" y="0"/>
                    <a:pt x="0" y="40"/>
                    <a:pt x="0" y="89"/>
                  </a:cubicBezTo>
                  <a:cubicBezTo>
                    <a:pt x="0" y="99"/>
                    <a:pt x="2" y="108"/>
                    <a:pt x="5" y="117"/>
                  </a:cubicBezTo>
                  <a:cubicBezTo>
                    <a:pt x="6" y="121"/>
                    <a:pt x="8" y="125"/>
                    <a:pt x="10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2" y="134"/>
                    <a:pt x="18" y="145"/>
                    <a:pt x="21" y="149"/>
                  </a:cubicBezTo>
                  <a:cubicBezTo>
                    <a:pt x="89" y="253"/>
                    <a:pt x="89" y="253"/>
                    <a:pt x="89" y="253"/>
                  </a:cubicBezTo>
                  <a:cubicBezTo>
                    <a:pt x="154" y="151"/>
                    <a:pt x="154" y="151"/>
                    <a:pt x="154" y="151"/>
                  </a:cubicBezTo>
                  <a:cubicBezTo>
                    <a:pt x="156" y="148"/>
                    <a:pt x="164" y="135"/>
                    <a:pt x="166" y="132"/>
                  </a:cubicBezTo>
                  <a:lnTo>
                    <a:pt x="166" y="131"/>
                  </a:lnTo>
                  <a:close/>
                </a:path>
              </a:pathLst>
            </a:custGeom>
            <a:solidFill>
              <a:srgbClr val="EBB700"/>
            </a:solidFill>
            <a:ln>
              <a:noFill/>
            </a:ln>
          </p:spPr>
          <p:txBody>
            <a:bodyPr lIns="91440" tIns="137160" rIns="91440" bIns="91440"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B2089D0A-F07C-0C62-631F-3C4F40E2E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66657" y="2565699"/>
              <a:ext cx="652364" cy="932520"/>
            </a:xfrm>
            <a:custGeom>
              <a:avLst/>
              <a:gdLst>
                <a:gd name="T0" fmla="*/ 728044 w 177"/>
                <a:gd name="T1" fmla="*/ 574568 h 253"/>
                <a:gd name="T2" fmla="*/ 728044 w 177"/>
                <a:gd name="T3" fmla="*/ 574568 h 253"/>
                <a:gd name="T4" fmla="*/ 776288 w 177"/>
                <a:gd name="T5" fmla="*/ 390355 h 253"/>
                <a:gd name="T6" fmla="*/ 390337 w 177"/>
                <a:gd name="T7" fmla="*/ 0 h 253"/>
                <a:gd name="T8" fmla="*/ 0 w 177"/>
                <a:gd name="T9" fmla="*/ 390355 h 253"/>
                <a:gd name="T10" fmla="*/ 21929 w 177"/>
                <a:gd name="T11" fmla="*/ 513164 h 253"/>
                <a:gd name="T12" fmla="*/ 43858 w 177"/>
                <a:gd name="T13" fmla="*/ 565796 h 253"/>
                <a:gd name="T14" fmla="*/ 43858 w 177"/>
                <a:gd name="T15" fmla="*/ 565796 h 253"/>
                <a:gd name="T16" fmla="*/ 43858 w 177"/>
                <a:gd name="T17" fmla="*/ 565796 h 253"/>
                <a:gd name="T18" fmla="*/ 92102 w 177"/>
                <a:gd name="T19" fmla="*/ 653516 h 253"/>
                <a:gd name="T20" fmla="*/ 390337 w 177"/>
                <a:gd name="T21" fmla="*/ 1109662 h 253"/>
                <a:gd name="T22" fmla="*/ 675414 w 177"/>
                <a:gd name="T23" fmla="*/ 662288 h 253"/>
                <a:gd name="T24" fmla="*/ 728044 w 177"/>
                <a:gd name="T25" fmla="*/ 578954 h 253"/>
                <a:gd name="T26" fmla="*/ 728044 w 177"/>
                <a:gd name="T27" fmla="*/ 574568 h 2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7" h="253">
                  <a:moveTo>
                    <a:pt x="166" y="131"/>
                  </a:moveTo>
                  <a:cubicBezTo>
                    <a:pt x="166" y="131"/>
                    <a:pt x="166" y="131"/>
                    <a:pt x="166" y="131"/>
                  </a:cubicBezTo>
                  <a:cubicBezTo>
                    <a:pt x="173" y="119"/>
                    <a:pt x="177" y="104"/>
                    <a:pt x="177" y="89"/>
                  </a:cubicBezTo>
                  <a:cubicBezTo>
                    <a:pt x="177" y="40"/>
                    <a:pt x="137" y="0"/>
                    <a:pt x="89" y="0"/>
                  </a:cubicBezTo>
                  <a:cubicBezTo>
                    <a:pt x="40" y="0"/>
                    <a:pt x="0" y="40"/>
                    <a:pt x="0" y="89"/>
                  </a:cubicBezTo>
                  <a:cubicBezTo>
                    <a:pt x="0" y="99"/>
                    <a:pt x="2" y="108"/>
                    <a:pt x="5" y="117"/>
                  </a:cubicBezTo>
                  <a:cubicBezTo>
                    <a:pt x="6" y="121"/>
                    <a:pt x="8" y="125"/>
                    <a:pt x="10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2" y="134"/>
                    <a:pt x="18" y="145"/>
                    <a:pt x="21" y="149"/>
                  </a:cubicBezTo>
                  <a:cubicBezTo>
                    <a:pt x="89" y="253"/>
                    <a:pt x="89" y="253"/>
                    <a:pt x="89" y="253"/>
                  </a:cubicBezTo>
                  <a:cubicBezTo>
                    <a:pt x="154" y="151"/>
                    <a:pt x="154" y="151"/>
                    <a:pt x="154" y="151"/>
                  </a:cubicBezTo>
                  <a:cubicBezTo>
                    <a:pt x="156" y="148"/>
                    <a:pt x="164" y="135"/>
                    <a:pt x="166" y="132"/>
                  </a:cubicBezTo>
                  <a:lnTo>
                    <a:pt x="166" y="131"/>
                  </a:lnTo>
                  <a:close/>
                </a:path>
              </a:pathLst>
            </a:custGeom>
            <a:solidFill>
              <a:srgbClr val="EBB700"/>
            </a:solidFill>
            <a:ln>
              <a:noFill/>
            </a:ln>
          </p:spPr>
          <p:txBody>
            <a:bodyPr lIns="91440" tIns="137160" rIns="91440" bIns="91440"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6B3A0B77-DD0D-725B-73F9-724BEE90C153}"/>
                </a:ext>
              </a:extLst>
            </p:cNvPr>
            <p:cNvSpPr>
              <a:spLocks/>
            </p:cNvSpPr>
            <p:nvPr/>
          </p:nvSpPr>
          <p:spPr bwMode="auto">
            <a:xfrm>
              <a:off x="9726516" y="2545139"/>
              <a:ext cx="652364" cy="932520"/>
            </a:xfrm>
            <a:custGeom>
              <a:avLst/>
              <a:gdLst>
                <a:gd name="T0" fmla="*/ 728044 w 177"/>
                <a:gd name="T1" fmla="*/ 574568 h 253"/>
                <a:gd name="T2" fmla="*/ 728044 w 177"/>
                <a:gd name="T3" fmla="*/ 574568 h 253"/>
                <a:gd name="T4" fmla="*/ 776288 w 177"/>
                <a:gd name="T5" fmla="*/ 390355 h 253"/>
                <a:gd name="T6" fmla="*/ 390337 w 177"/>
                <a:gd name="T7" fmla="*/ 0 h 253"/>
                <a:gd name="T8" fmla="*/ 0 w 177"/>
                <a:gd name="T9" fmla="*/ 390355 h 253"/>
                <a:gd name="T10" fmla="*/ 21929 w 177"/>
                <a:gd name="T11" fmla="*/ 513164 h 253"/>
                <a:gd name="T12" fmla="*/ 43858 w 177"/>
                <a:gd name="T13" fmla="*/ 565796 h 253"/>
                <a:gd name="T14" fmla="*/ 43858 w 177"/>
                <a:gd name="T15" fmla="*/ 565796 h 253"/>
                <a:gd name="T16" fmla="*/ 43858 w 177"/>
                <a:gd name="T17" fmla="*/ 565796 h 253"/>
                <a:gd name="T18" fmla="*/ 92102 w 177"/>
                <a:gd name="T19" fmla="*/ 653516 h 253"/>
                <a:gd name="T20" fmla="*/ 390337 w 177"/>
                <a:gd name="T21" fmla="*/ 1109662 h 253"/>
                <a:gd name="T22" fmla="*/ 675414 w 177"/>
                <a:gd name="T23" fmla="*/ 662288 h 253"/>
                <a:gd name="T24" fmla="*/ 728044 w 177"/>
                <a:gd name="T25" fmla="*/ 578954 h 253"/>
                <a:gd name="T26" fmla="*/ 728044 w 177"/>
                <a:gd name="T27" fmla="*/ 574568 h 2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7" h="253">
                  <a:moveTo>
                    <a:pt x="166" y="131"/>
                  </a:moveTo>
                  <a:cubicBezTo>
                    <a:pt x="166" y="131"/>
                    <a:pt x="166" y="131"/>
                    <a:pt x="166" y="131"/>
                  </a:cubicBezTo>
                  <a:cubicBezTo>
                    <a:pt x="173" y="119"/>
                    <a:pt x="177" y="104"/>
                    <a:pt x="177" y="89"/>
                  </a:cubicBezTo>
                  <a:cubicBezTo>
                    <a:pt x="177" y="40"/>
                    <a:pt x="137" y="0"/>
                    <a:pt x="89" y="0"/>
                  </a:cubicBezTo>
                  <a:cubicBezTo>
                    <a:pt x="40" y="0"/>
                    <a:pt x="0" y="40"/>
                    <a:pt x="0" y="89"/>
                  </a:cubicBezTo>
                  <a:cubicBezTo>
                    <a:pt x="0" y="99"/>
                    <a:pt x="2" y="108"/>
                    <a:pt x="5" y="117"/>
                  </a:cubicBezTo>
                  <a:cubicBezTo>
                    <a:pt x="6" y="121"/>
                    <a:pt x="8" y="125"/>
                    <a:pt x="10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2" y="134"/>
                    <a:pt x="18" y="145"/>
                    <a:pt x="21" y="149"/>
                  </a:cubicBezTo>
                  <a:cubicBezTo>
                    <a:pt x="89" y="253"/>
                    <a:pt x="89" y="253"/>
                    <a:pt x="89" y="253"/>
                  </a:cubicBezTo>
                  <a:cubicBezTo>
                    <a:pt x="154" y="151"/>
                    <a:pt x="154" y="151"/>
                    <a:pt x="154" y="151"/>
                  </a:cubicBezTo>
                  <a:cubicBezTo>
                    <a:pt x="156" y="148"/>
                    <a:pt x="164" y="135"/>
                    <a:pt x="166" y="132"/>
                  </a:cubicBezTo>
                  <a:lnTo>
                    <a:pt x="166" y="131"/>
                  </a:lnTo>
                  <a:close/>
                </a:path>
              </a:pathLst>
            </a:custGeom>
            <a:solidFill>
              <a:srgbClr val="EBB700"/>
            </a:solidFill>
            <a:ln>
              <a:noFill/>
            </a:ln>
          </p:spPr>
          <p:txBody>
            <a:bodyPr lIns="91440" tIns="137160" rIns="91440" bIns="91440"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3709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783C81-6980-7867-E6E4-5E8B583669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7A2582"/>
              </a:gs>
              <a:gs pos="98000">
                <a:srgbClr val="00338D"/>
              </a:gs>
            </a:gsLst>
            <a:lin ang="18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85" tIns="47343" rIns="94685" bIns="47343" rtlCol="0" anchor="ctr"/>
          <a:lstStyle/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r>
              <a:rPr lang="bg-BG" dirty="0"/>
              <a:t>	</a:t>
            </a:r>
            <a:r>
              <a:rPr lang="bg-BG" dirty="0" smtClean="0"/>
              <a:t>	Темите </a:t>
            </a:r>
            <a:r>
              <a:rPr lang="bg-BG" dirty="0"/>
              <a:t>по програма за днес са: </a:t>
            </a:r>
            <a:endParaRPr lang="bg-BG" dirty="0" smtClean="0"/>
          </a:p>
          <a:p>
            <a:endParaRPr lang="bg-BG" dirty="0"/>
          </a:p>
          <a:p>
            <a:r>
              <a:rPr lang="bg-BG" b="1" dirty="0" smtClean="0"/>
              <a:t>		</a:t>
            </a:r>
            <a:r>
              <a:rPr lang="en-US" sz="2400" b="1" dirty="0" smtClean="0"/>
              <a:t>Fast </a:t>
            </a:r>
            <a:r>
              <a:rPr lang="en-US" sz="2400" b="1" dirty="0"/>
              <a:t>and Effective Teams; Communicating in a Fast-Paced World</a:t>
            </a:r>
            <a:endParaRPr lang="bg-BG" sz="2000" dirty="0"/>
          </a:p>
        </p:txBody>
      </p:sp>
      <p:sp>
        <p:nvSpPr>
          <p:cNvPr id="14" name="Page Number - White">
            <a:extLst>
              <a:ext uri="{FF2B5EF4-FFF2-40B4-BE49-F238E27FC236}">
                <a16:creationId xmlns:a16="http://schemas.microsoft.com/office/drawing/2014/main" id="{F5D8EBE0-2FCF-F143-8AE5-BF5B06A0A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37157" y="6400726"/>
            <a:ext cx="654844" cy="4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D81962F-67D4-FD44-86D5-55EBF96E0DB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ヒラギノ角ゴ Pro W3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ヒラギノ角ゴ Pro W3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5CE7D0-AE24-51D1-E0D3-63022C87CC56}"/>
              </a:ext>
            </a:extLst>
          </p:cNvPr>
          <p:cNvSpPr txBox="1">
            <a:spLocks/>
          </p:cNvSpPr>
          <p:nvPr/>
        </p:nvSpPr>
        <p:spPr>
          <a:xfrm>
            <a:off x="1839904" y="517939"/>
            <a:ext cx="7772400" cy="927495"/>
          </a:xfrm>
          <a:prstGeom prst="rect">
            <a:avLst/>
          </a:prstGeom>
        </p:spPr>
        <p:txBody>
          <a:bodyPr vert="horz" lIns="81527" tIns="40763" rIns="81527" bIns="40763" rtlCol="0" anchor="ctr">
            <a:noAutofit/>
          </a:bodyPr>
          <a:lstStyle>
            <a:lvl1pPr algn="ctr" defTabSz="407690" rtl="0" eaLnBrk="1" latinLnBrk="0" hangingPunct="1">
              <a:spcBef>
                <a:spcPct val="0"/>
              </a:spcBef>
              <a:buNone/>
              <a:defRPr sz="22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marL="0" marR="0" lvl="0" indent="0" algn="ctr" defTabSz="40769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 charset="0"/>
                <a:ea typeface="Helvetica Neue" charset="0"/>
                <a:cs typeface="Helvetica Neue" charset="0"/>
              </a:rPr>
              <a:t>Анкета Ден 1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9A182A-F7C9-2D50-1338-065060B563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5000974" y="1336295"/>
            <a:ext cx="1450259" cy="72760"/>
          </a:xfrm>
          <a:prstGeom prst="rect">
            <a:avLst/>
          </a:prstGeom>
          <a:solidFill>
            <a:srgbClr val="FBC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4671" tIns="47336" rIns="94671" bIns="47336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Semibold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871799-31CB-6E94-0057-7625E2395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760744"/>
            <a:ext cx="1269118" cy="1590142"/>
          </a:xfrm>
          <a:prstGeom prst="rect">
            <a:avLst/>
          </a:prstGeom>
        </p:spPr>
      </p:pic>
      <p:pic>
        <p:nvPicPr>
          <p:cNvPr id="8" name="Картина 7"/>
          <p:cNvPicPr/>
          <p:nvPr/>
        </p:nvPicPr>
        <p:blipFill>
          <a:blip r:embed="rId4"/>
          <a:stretch>
            <a:fillRect/>
          </a:stretch>
        </p:blipFill>
        <p:spPr>
          <a:xfrm>
            <a:off x="4112885" y="1555815"/>
            <a:ext cx="3226435" cy="322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079515"/>
      </p:ext>
    </p:extLst>
  </p:cSld>
  <p:clrMapOvr>
    <a:masterClrMapping/>
  </p:clrMapOvr>
</p:sld>
</file>

<file path=ppt/theme/theme1.xml><?xml version="1.0" encoding="utf-8"?>
<a:theme xmlns:a="http://schemas.openxmlformats.org/drawingml/2006/main" name="Lions_PowerPoint_Template_June2016_Template-1">
  <a:themeElements>
    <a:clrScheme name="Lions Club International">
      <a:dk1>
        <a:srgbClr val="33373B"/>
      </a:dk1>
      <a:lt1>
        <a:sysClr val="window" lastClr="FFFFFF"/>
      </a:lt1>
      <a:dk2>
        <a:srgbClr val="002F87"/>
      </a:dk2>
      <a:lt2>
        <a:srgbClr val="FFD000"/>
      </a:lt2>
      <a:accent1>
        <a:srgbClr val="FFC000"/>
      </a:accent1>
      <a:accent2>
        <a:srgbClr val="D9D9D9"/>
      </a:accent2>
      <a:accent3>
        <a:srgbClr val="00A7DC"/>
      </a:accent3>
      <a:accent4>
        <a:srgbClr val="F65126"/>
      </a:accent4>
      <a:accent5>
        <a:srgbClr val="00AF66"/>
      </a:accent5>
      <a:accent6>
        <a:srgbClr val="000000"/>
      </a:accent6>
      <a:hlink>
        <a:srgbClr val="C3C3C3"/>
      </a:hlink>
      <a:folHlink>
        <a:srgbClr val="D9D9D9"/>
      </a:folHlink>
    </a:clrScheme>
    <a:fontScheme name="Custom 1">
      <a:majorFont>
        <a:latin typeface="Segoe UI Light"/>
        <a:ea typeface=""/>
        <a:cs typeface=""/>
      </a:majorFont>
      <a:minorFont>
        <a:latin typeface="Segoe UI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609600" marR="0" indent="-609600" algn="ctr" defTabSz="914400" rtl="0" eaLnBrk="1" fontAlgn="base" latinLnBrk="0" hangingPunct="1">
          <a:spcAft>
            <a:spcPct val="0"/>
          </a:spcAft>
          <a:buClrTx/>
          <a:buSzTx/>
          <a:buFont typeface="Helvetica" pitchFamily="84" charset="0"/>
          <a:buNone/>
          <a:tabLst/>
          <a:defRPr kumimoji="0" sz="3000" b="0" i="0" u="none" strike="noStrike" cap="none" normalizeH="0" dirty="0" err="1" smtClean="0">
            <a:ln>
              <a:noFill/>
            </a:ln>
            <a:solidFill>
              <a:srgbClr val="404040"/>
            </a:solidFill>
            <a:effectLst/>
            <a:ea typeface="ヒラギノ角ゴ Pro W3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09600" marR="0" indent="-609600" algn="r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 typeface="Helvetica" pitchFamily="84" charset="0"/>
          <a:buNone/>
          <a:tabLst/>
          <a:defRPr kumimoji="0" lang="en-US" sz="3200" b="0" i="0" u="none" strike="noStrike" cap="none" normalizeH="0" baseline="-25000" smtClean="0">
            <a:ln>
              <a:noFill/>
            </a:ln>
            <a:solidFill>
              <a:srgbClr val="404040"/>
            </a:solidFill>
            <a:effectLst/>
            <a:latin typeface="Helvetica" pitchFamily="84" charset="0"/>
            <a:ea typeface="ヒラギノ角ゴ Pro W3" pitchFamily="84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3000" dirty="0" err="1" smtClean="0"/>
        </a:defPPr>
      </a:lstStyle>
    </a:tx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5A8D4EDE643945BAA82E38DD69E065" ma:contentTypeVersion="3" ma:contentTypeDescription="Create a new document." ma:contentTypeScope="" ma:versionID="9b02c1e8987dd280cc01bc84d3c16527">
  <xsd:schema xmlns:xsd="http://www.w3.org/2001/XMLSchema" xmlns:xs="http://www.w3.org/2001/XMLSchema" xmlns:p="http://schemas.microsoft.com/office/2006/metadata/properties" xmlns:ns2="a7495015-d16d-4dd1-a72f-488cd8119f34" targetNamespace="http://schemas.microsoft.com/office/2006/metadata/properties" ma:root="true" ma:fieldsID="b78db394faa2d7461e33401fde30deec" ns2:_="">
    <xsd:import namespace="a7495015-d16d-4dd1-a72f-488cd8119f3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495015-d16d-4dd1-a72f-488cd8119f3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A8C181-E056-415E-9B59-40F04FA4383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a7495015-d16d-4dd1-a72f-488cd8119f34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C1FB9C5-FCF7-40CA-B88F-2FCAC75B8805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F65FF038-D687-4170-9B83-093AAB34CB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495015-d16d-4dd1-a72f-488cd8119f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B82C1470-9FF8-4C48-A872-BCD0DE68C023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74C6324C-4351-4A54-A5CC-A482A4792C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Lions_PowerPoint_Template_June2016_Template-1</Template>
  <TotalTime>53418</TotalTime>
  <Words>176</Words>
  <Application>Microsoft Office PowerPoint</Application>
  <PresentationFormat>Широк екран</PresentationFormat>
  <Paragraphs>75</Paragraphs>
  <Slides>7</Slides>
  <Notes>4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7" baseType="lpstr">
      <vt:lpstr>Arial</vt:lpstr>
      <vt:lpstr>Calibri</vt:lpstr>
      <vt:lpstr>Helvetica</vt:lpstr>
      <vt:lpstr>Helvetica Neue</vt:lpstr>
      <vt:lpstr>Open Sans Regular</vt:lpstr>
      <vt:lpstr>Segoe UI</vt:lpstr>
      <vt:lpstr>Segoe UI Light</vt:lpstr>
      <vt:lpstr>Segoe UI Semibold</vt:lpstr>
      <vt:lpstr>ヒラギノ角ゴ Pro W3</vt:lpstr>
      <vt:lpstr>Lions_PowerPoint_Template_June2016_Template-1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Company>Lions Clubs International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Maurey, Andrea</dc:creator>
  <cp:lastModifiedBy>Aneliya Kaneva</cp:lastModifiedBy>
  <cp:revision>2806</cp:revision>
  <cp:lastPrinted>2017-06-29T03:55:04Z</cp:lastPrinted>
  <dcterms:created xsi:type="dcterms:W3CDTF">2016-11-15T15:12:50Z</dcterms:created>
  <dcterms:modified xsi:type="dcterms:W3CDTF">2025-10-14T11:15:38Z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2Z733PFY5E2U-163-69</vt:lpwstr>
  </property>
  <property fmtid="{D5CDD505-2E9C-101B-9397-08002B2CF9AE}" pid="3" name="_dlc_DocIdItemGuid">
    <vt:lpwstr>527daf3e-de7e-428b-8481-11904d93cdc4</vt:lpwstr>
  </property>
  <property fmtid="{D5CDD505-2E9C-101B-9397-08002B2CF9AE}" pid="4" name="_dlc_DocIdUrl">
    <vt:lpwstr>http://my.lionsclubs.org/Divisions/PR/_layouts/DocIdRedir.aspx?ID=2Z733PFY5E2U-163-69, 2Z733PFY5E2U-163-69</vt:lpwstr>
  </property>
</Properties>
</file>