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57" r:id="rId6"/>
    <p:sldMasterId id="2147483889" r:id="rId7"/>
    <p:sldMasterId id="2147483897" r:id="rId8"/>
    <p:sldMasterId id="2147483906" r:id="rId9"/>
  </p:sldMasterIdLst>
  <p:notesMasterIdLst>
    <p:notesMasterId r:id="rId38"/>
  </p:notesMasterIdLst>
  <p:handoutMasterIdLst>
    <p:handoutMasterId r:id="rId39"/>
  </p:handoutMasterIdLst>
  <p:sldIdLst>
    <p:sldId id="1019" r:id="rId10"/>
    <p:sldId id="1020" r:id="rId11"/>
    <p:sldId id="1109" r:id="rId12"/>
    <p:sldId id="1040" r:id="rId13"/>
    <p:sldId id="1345" r:id="rId14"/>
    <p:sldId id="1346" r:id="rId15"/>
    <p:sldId id="1344" r:id="rId16"/>
    <p:sldId id="1031" r:id="rId17"/>
    <p:sldId id="1027" r:id="rId18"/>
    <p:sldId id="1058" r:id="rId19"/>
    <p:sldId id="1063" r:id="rId20"/>
    <p:sldId id="1057" r:id="rId21"/>
    <p:sldId id="1153" r:id="rId22"/>
    <p:sldId id="1341" r:id="rId23"/>
    <p:sldId id="1046" r:id="rId24"/>
    <p:sldId id="1064" r:id="rId25"/>
    <p:sldId id="1325" r:id="rId26"/>
    <p:sldId id="1070" r:id="rId27"/>
    <p:sldId id="974" r:id="rId28"/>
    <p:sldId id="1066" r:id="rId29"/>
    <p:sldId id="1069" r:id="rId30"/>
    <p:sldId id="1059" r:id="rId31"/>
    <p:sldId id="1036" r:id="rId32"/>
    <p:sldId id="1106" r:id="rId33"/>
    <p:sldId id="1347" r:id="rId34"/>
    <p:sldId id="1342" r:id="rId35"/>
    <p:sldId id="1135" r:id="rId36"/>
    <p:sldId id="1022" r:id="rId37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Jurczynski, Crystal" initials="JC" lastIdx="2" clrIdx="81">
    <p:extLst>
      <p:ext uri="{19B8F6BF-5375-455C-9EA6-DF929625EA0E}">
        <p15:presenceInfo xmlns:p15="http://schemas.microsoft.com/office/powerpoint/2012/main" userId="S-1-5-21-1659004503-1409082233-839522115-9716" providerId="AD"/>
      </p:ext>
    </p:extLst>
  </p:cmAuthor>
  <p:cmAuthor id="12" name="Tamara Osheroff" initials="TO [11]" lastIdx="1" clrIdx="11"/>
  <p:cmAuthor id="83" name="Gray, Tracy" initials="GT" lastIdx="1" clrIdx="82">
    <p:extLst>
      <p:ext uri="{19B8F6BF-5375-455C-9EA6-DF929625EA0E}">
        <p15:presenceInfo xmlns:p15="http://schemas.microsoft.com/office/powerpoint/2012/main" userId="S::tgray@lionsclubs.org::51b47a81-9ad3-4650-aba2-57b18fa96281" providerId="AD"/>
      </p:ext>
    </p:extLst>
  </p:cmAuthor>
  <p:cmAuthor id="13" name="Tamara Osheroff" initials="TO [12]" lastIdx="1" clrIdx="12"/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69"/>
    <a:srgbClr val="10233F"/>
    <a:srgbClr val="082E87"/>
    <a:srgbClr val="F76639"/>
    <a:srgbClr val="0A5496"/>
    <a:srgbClr val="F0C300"/>
    <a:srgbClr val="457DC8"/>
    <a:srgbClr val="7B8694"/>
    <a:srgbClr val="56565A"/>
    <a:srgbClr val="732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61734" autoAdjust="0"/>
  </p:normalViewPr>
  <p:slideViewPr>
    <p:cSldViewPr showGuides="1">
      <p:cViewPr varScale="1">
        <p:scale>
          <a:sx n="58" d="100"/>
          <a:sy n="58" d="100"/>
        </p:scale>
        <p:origin x="756" y="60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21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AACBD-1220-4D81-933E-655F6CE852E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A50CD5-6A3B-4220-BFFE-49457F16AD58}">
      <dgm:prSet phldrT="[Text]" custT="1"/>
      <dgm:spPr>
        <a:solidFill>
          <a:srgbClr val="F0C300"/>
        </a:solidFill>
      </dgm:spPr>
      <dgm:t>
        <a:bodyPr/>
        <a:lstStyle/>
        <a:p>
          <a:pPr rtl="0"/>
          <a:r>
            <a: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Global Membership Approach Support Lead</a:t>
          </a:r>
          <a:endParaRPr lang="bg-BG" sz="1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 Влади Симчев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BFA40-CDB9-45BF-B2AB-50919F4E670B}" type="parTrans" cxnId="{C55CD785-F02C-450F-AB62-444FB42788D7}">
      <dgm:prSet/>
      <dgm:spPr/>
      <dgm:t>
        <a:bodyPr/>
        <a:lstStyle/>
        <a:p>
          <a:endParaRPr lang="en-US"/>
        </a:p>
      </dgm:t>
    </dgm:pt>
    <dgm:pt modelId="{3715CE7E-638A-407D-BD37-B882503A3BC5}" type="sibTrans" cxnId="{C55CD785-F02C-450F-AB62-444FB42788D7}">
      <dgm:prSet/>
      <dgm:spPr/>
      <dgm:t>
        <a:bodyPr/>
        <a:lstStyle/>
        <a:p>
          <a:endParaRPr lang="en-US"/>
        </a:p>
      </dgm:t>
    </dgm:pt>
    <dgm:pt modelId="{B6BE8A47-51BD-424A-AF0C-F989C914CA17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1: </a:t>
          </a:r>
          <a:b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2ВДУ Цвети Шопова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05D1F-B64A-427A-A785-CD02C5E0B205}" type="parTrans" cxnId="{049BF39E-3113-4534-BD0C-B5384D187CAB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DB158158-FC6B-4E14-97BE-BE000B56A410}" type="sibTrans" cxnId="{049BF39E-3113-4534-BD0C-B5384D187CAB}">
      <dgm:prSet/>
      <dgm:spPr/>
      <dgm:t>
        <a:bodyPr/>
        <a:lstStyle/>
        <a:p>
          <a:endParaRPr lang="en-US"/>
        </a:p>
      </dgm:t>
    </dgm:pt>
    <dgm:pt modelId="{E196FA89-F397-41EA-8733-7837F0BEF920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Нови Членове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GMT </a:t>
          </a: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Елица Табакова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9349F-09D8-4A3D-8BFD-4AA1A1F66B27}" type="parTrans" cxnId="{BCD1C9A9-4AC8-4802-9A4A-306B36B25006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1FDA08E3-EEEA-404F-8ECF-EBFB6A14B43A}" type="sibTrans" cxnId="{BCD1C9A9-4AC8-4802-9A4A-306B36B25006}">
      <dgm:prSet/>
      <dgm:spPr/>
      <dgm:t>
        <a:bodyPr/>
        <a:lstStyle/>
        <a:p>
          <a:endParaRPr lang="en-US"/>
        </a:p>
      </dgm:t>
    </dgm:pt>
    <dgm:pt modelId="{D5539455-B4FD-4885-8FBF-B0FEDEBC593A}">
      <dgm:prSet phldrT="[Text]"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3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Удовлетвореност на членовете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GST </a:t>
          </a:r>
          <a:r>
            <a:rPr lang="bg-BG" sz="1400" b="1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Тити Терзиян</a:t>
          </a:r>
          <a:endParaRPr lang="en-US" sz="1200" b="1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43632-16D6-4DC7-AA1D-D99331226EF6}" type="parTrans" cxnId="{7A9ED6EA-6A52-4777-8B58-0E5076965802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9FEC7701-DD6A-4D3B-A139-A09CB8EB822E}" type="sibTrans" cxnId="{7A9ED6EA-6A52-4777-8B58-0E5076965802}">
      <dgm:prSet/>
      <dgm:spPr/>
      <dgm:t>
        <a:bodyPr/>
        <a:lstStyle/>
        <a:p>
          <a:endParaRPr lang="en-US"/>
        </a:p>
      </dgm:t>
    </dgm:pt>
    <dgm:pt modelId="{02195CB7-F604-4C32-8511-8463D7073FE1}">
      <dgm:prSet custT="1"/>
      <dgm:spPr>
        <a:solidFill>
          <a:srgbClr val="0A5496"/>
        </a:solidFill>
      </dgm:spPr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Подкрепа за клубните Лидери</a:t>
          </a:r>
          <a:b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bg-BG" sz="1400" b="1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ВДУ Дорина Дечева</a:t>
          </a:r>
          <a:endParaRPr lang="en-US" sz="1200" b="1" dirty="0">
            <a:solidFill>
              <a:srgbClr val="FFCF0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40162-53B6-4577-891D-77B87D804404}" type="parTrans" cxnId="{87872BFC-B564-4971-AC18-7764762AF639}">
      <dgm:prSet/>
      <dgm:spPr>
        <a:ln>
          <a:solidFill>
            <a:srgbClr val="0A5496"/>
          </a:solidFill>
        </a:ln>
      </dgm:spPr>
      <dgm:t>
        <a:bodyPr/>
        <a:lstStyle/>
        <a:p>
          <a:endParaRPr lang="en-US"/>
        </a:p>
      </dgm:t>
    </dgm:pt>
    <dgm:pt modelId="{F48B8AE3-16E3-4901-8324-A352B55F8BDE}" type="sibTrans" cxnId="{87872BFC-B564-4971-AC18-7764762AF639}">
      <dgm:prSet/>
      <dgm:spPr/>
      <dgm:t>
        <a:bodyPr/>
        <a:lstStyle/>
        <a:p>
          <a:endParaRPr lang="en-US"/>
        </a:p>
      </dgm:t>
    </dgm:pt>
    <dgm:pt modelId="{C549FCEF-A58B-4204-A425-E231D017A713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Емилия Петкова, секретар КД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287FF-D5C6-4A35-B54F-481FB984BBF7}" type="parTrans" cxnId="{E0F3F923-977C-403B-838E-4219E029B24E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7CB8376A-FC9A-4933-AD18-BDF30B527EC9}" type="sibTrans" cxnId="{E0F3F923-977C-403B-838E-4219E029B24E}">
      <dgm:prSet/>
      <dgm:spPr/>
      <dgm:t>
        <a:bodyPr/>
        <a:lstStyle/>
        <a:p>
          <a:endParaRPr lang="en-US"/>
        </a:p>
      </dgm:t>
    </dgm:pt>
    <dgm:pt modelId="{837ED60E-B5EF-4A3E-9811-1AC64959C395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Галина Генчева,  ЛК В.Т.Янтар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A1F35-099B-45BD-9D5E-AD91404D9E04}" type="parTrans" cxnId="{5BCEBDE5-EECF-4A8E-BBB4-BA0C89E7FF12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F956F274-CCD9-4DC1-9873-28C5598B9CC1}" type="sibTrans" cxnId="{5BCEBDE5-EECF-4A8E-BBB4-BA0C89E7FF12}">
      <dgm:prSet/>
      <dgm:spPr/>
      <dgm:t>
        <a:bodyPr/>
        <a:lstStyle/>
        <a:p>
          <a:endParaRPr lang="en-US"/>
        </a:p>
      </dgm:t>
    </dgm:pt>
    <dgm:pt modelId="{546C75F1-A03D-4300-8FAA-BBE8F049734D}">
      <dgm:prSet custT="1"/>
      <dgm:spPr>
        <a:solidFill>
          <a:srgbClr val="F76639"/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GLT </a:t>
          </a: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Пламен Чингаров, ПДУ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EFB46-AAD4-469D-A58F-FB30E05C1241}" type="parTrans" cxnId="{BCD93AEC-1919-43E5-BABA-FCB7495209DC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1D447B5C-B087-41F0-9919-A2F65FBB2F0E}" type="sibTrans" cxnId="{BCD93AEC-1919-43E5-BABA-FCB7495209DC}">
      <dgm:prSet/>
      <dgm:spPr/>
      <dgm:t>
        <a:bodyPr/>
        <a:lstStyle/>
        <a:p>
          <a:endParaRPr lang="en-US"/>
        </a:p>
      </dgm:t>
    </dgm:pt>
    <dgm:pt modelId="{8FDFAE91-A312-47CF-9A3C-9FA7D1BA5DB6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ПДУ Момчил Корназов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65E8F-F5F3-419D-A0C4-7401A81E0B01}" type="parTrans" cxnId="{52126AE3-E492-47F9-9B8D-22FA05F44A02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4F8646D9-CED3-430E-AEED-D6877747470F}" type="sibTrans" cxnId="{52126AE3-E492-47F9-9B8D-22FA05F44A02}">
      <dgm:prSet/>
      <dgm:spPr/>
      <dgm:t>
        <a:bodyPr/>
        <a:lstStyle/>
        <a:p>
          <a:endParaRPr lang="en-US"/>
        </a:p>
      </dgm:t>
    </dgm:pt>
    <dgm:pt modelId="{2389FFBB-870D-42BF-9913-36DC116E694E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Станислава Кодева, </a:t>
          </a:r>
        </a:p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ЛК Бургас Виа Понтика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1CFB5-03A8-4D5D-8E65-B5B5AC8E6B5C}" type="parTrans" cxnId="{93442436-E211-43AB-99B6-D99028C206B5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8B5A0CFF-7656-4123-8A0D-2594BC587149}" type="sibTrans" cxnId="{93442436-E211-43AB-99B6-D99028C206B5}">
      <dgm:prSet/>
      <dgm:spPr/>
      <dgm:t>
        <a:bodyPr/>
        <a:lstStyle/>
        <a:p>
          <a:endParaRPr lang="en-US"/>
        </a:p>
      </dgm:t>
    </dgm:pt>
    <dgm:pt modelId="{CEC49E3B-E737-4326-B66C-3E231BD0423F}">
      <dgm:prSet custT="1"/>
      <dgm:spPr>
        <a:solidFill>
          <a:srgbClr val="F76639"/>
        </a:solidFill>
      </dgm:spPr>
      <dgm:t>
        <a:bodyPr/>
        <a:lstStyle/>
        <a:p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Тодор Терзиев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AD5CD-C004-420A-B29B-7D5FCF9B0A37}" type="parTrans" cxnId="{4328ACAC-1800-4881-8F74-9431F4084BC7}">
      <dgm:prSet/>
      <dgm:spPr>
        <a:ln>
          <a:solidFill>
            <a:srgbClr val="F76639"/>
          </a:solidFill>
        </a:ln>
      </dgm:spPr>
      <dgm:t>
        <a:bodyPr/>
        <a:lstStyle/>
        <a:p>
          <a:endParaRPr lang="en-US"/>
        </a:p>
      </dgm:t>
    </dgm:pt>
    <dgm:pt modelId="{A90F6FCB-291E-4D22-B1AA-5F3395FAE57C}" type="sibTrans" cxnId="{4328ACAC-1800-4881-8F74-9431F4084BC7}">
      <dgm:prSet/>
      <dgm:spPr/>
      <dgm:t>
        <a:bodyPr/>
        <a:lstStyle/>
        <a:p>
          <a:endParaRPr lang="en-US"/>
        </a:p>
      </dgm:t>
    </dgm:pt>
    <dgm:pt modelId="{9E696A8A-EB7E-41AE-842A-25B8F9C4BE7B}">
      <dgm:prSet custT="1"/>
      <dgm:spPr>
        <a:solidFill>
          <a:srgbClr val="F0C300"/>
        </a:solidFill>
      </dgm:spPr>
      <dgm:t>
        <a:bodyPr/>
        <a:lstStyle/>
        <a:p>
          <a:r>
            <a:rPr lang="bg-BG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НПДУ А.Кънева  </a:t>
          </a:r>
          <a:r>
            <a:rPr lang="bg-BG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и връзки с </a:t>
          </a:r>
          <a:r>
            <a:rPr lang="en-US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 </a:t>
          </a:r>
          <a:r>
            <a:rPr lang="bg-BG" sz="12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Европа</a:t>
          </a:r>
          <a:endParaRPr lang="en-US" sz="12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C6BCD-B234-48E5-B172-96888B01FAA3}" type="parTrans" cxnId="{FCE53120-511D-4A6E-B5E4-2989E57EDAD6}">
      <dgm:prSet/>
      <dgm:spPr/>
      <dgm:t>
        <a:bodyPr/>
        <a:lstStyle/>
        <a:p>
          <a:endParaRPr lang="en-US"/>
        </a:p>
      </dgm:t>
    </dgm:pt>
    <dgm:pt modelId="{AB501BBE-B76E-4476-A638-0C5725B5BDA9}" type="sibTrans" cxnId="{FCE53120-511D-4A6E-B5E4-2989E57EDAD6}">
      <dgm:prSet/>
      <dgm:spPr/>
      <dgm:t>
        <a:bodyPr/>
        <a:lstStyle/>
        <a:p>
          <a:endParaRPr lang="en-US"/>
        </a:p>
      </dgm:t>
    </dgm:pt>
    <dgm:pt modelId="{AF21B11E-40FA-4BBE-8425-491F41209DF2}">
      <dgm:prSet/>
      <dgm:spPr>
        <a:solidFill>
          <a:srgbClr val="FF5C35"/>
        </a:solidFill>
      </dgm:spPr>
      <dgm:t>
        <a:bodyPr/>
        <a:lstStyle/>
        <a:p>
          <a:r>
            <a:rPr lang="bg-BG" b="1" dirty="0">
              <a:solidFill>
                <a:srgbClr val="FFFF00"/>
              </a:solidFill>
            </a:rPr>
            <a:t>Членове на Регион България</a:t>
          </a:r>
          <a:r>
            <a:rPr lang="en-US" b="1" dirty="0">
              <a:solidFill>
                <a:srgbClr val="FFFF00"/>
              </a:solidFill>
            </a:rPr>
            <a:t>?</a:t>
          </a:r>
        </a:p>
        <a:p>
          <a:r>
            <a:rPr lang="en-US" b="1" dirty="0"/>
            <a:t>(</a:t>
          </a:r>
          <a:r>
            <a:rPr lang="bg-BG" b="1" dirty="0"/>
            <a:t>Стоян Ковачев,Искра Тодорова,Мариета,..</a:t>
          </a:r>
        </a:p>
      </dgm:t>
    </dgm:pt>
    <dgm:pt modelId="{CA16AC2C-EE98-4FED-A3DB-7D1E98CAD505}" type="parTrans" cxnId="{71BD6CAC-02A8-4E0A-BDF2-DFFCC73C8498}">
      <dgm:prSet/>
      <dgm:spPr/>
      <dgm:t>
        <a:bodyPr/>
        <a:lstStyle/>
        <a:p>
          <a:endParaRPr lang="bg-BG"/>
        </a:p>
      </dgm:t>
    </dgm:pt>
    <dgm:pt modelId="{8F1AD127-0D26-4549-9DBC-CBCB832A4A5C}" type="sibTrans" cxnId="{71BD6CAC-02A8-4E0A-BDF2-DFFCC73C8498}">
      <dgm:prSet/>
      <dgm:spPr/>
      <dgm:t>
        <a:bodyPr/>
        <a:lstStyle/>
        <a:p>
          <a:endParaRPr lang="bg-BG"/>
        </a:p>
      </dgm:t>
    </dgm:pt>
    <dgm:pt modelId="{68E500E9-F463-49E3-A568-8091C7365506}">
      <dgm:prSet custT="1"/>
      <dgm:spPr>
        <a:solidFill>
          <a:srgbClr val="F7663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90" tIns="8890" rIns="8890" bIns="8890" numCol="1" spcCol="1270" anchor="ctr" anchorCtr="0"/>
        <a:lstStyle/>
        <a:p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НПДУ </a:t>
          </a: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Анелия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Кънева</a:t>
          </a:r>
        </a:p>
      </dgm:t>
    </dgm:pt>
    <dgm:pt modelId="{67553D28-CB60-4210-B1B9-37089ECED1B2}" type="parTrans" cxnId="{9EDB7E91-3C60-4040-A537-17651AC17199}">
      <dgm:prSet/>
      <dgm:spPr/>
      <dgm:t>
        <a:bodyPr/>
        <a:lstStyle/>
        <a:p>
          <a:endParaRPr lang="bg-BG"/>
        </a:p>
      </dgm:t>
    </dgm:pt>
    <dgm:pt modelId="{39B4856C-7D76-49F9-BFC5-6E021D6A0F7E}" type="sibTrans" cxnId="{9EDB7E91-3C60-4040-A537-17651AC17199}">
      <dgm:prSet/>
      <dgm:spPr/>
      <dgm:t>
        <a:bodyPr/>
        <a:lstStyle/>
        <a:p>
          <a:endParaRPr lang="bg-BG"/>
        </a:p>
      </dgm:t>
    </dgm:pt>
    <dgm:pt modelId="{B9962332-942A-4787-9719-6BDA2DCF56DC}">
      <dgm:prSet/>
      <dgm:spPr>
        <a:solidFill>
          <a:srgbClr val="F76639"/>
        </a:solidFill>
      </dgm:spPr>
      <dgm:t>
        <a:bodyPr/>
        <a:lstStyle/>
        <a:p>
          <a:r>
            <a:rPr lang="bg-BG" b="1" dirty="0">
              <a:latin typeface="Arial" panose="020B0604020202020204" pitchFamily="34" charset="0"/>
              <a:cs typeface="Arial" panose="020B0604020202020204" pitchFamily="34" charset="0"/>
            </a:rPr>
            <a:t>Емилия Сиракова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AD667F-A42B-4FA8-82ED-667817BDEEBC}" type="parTrans" cxnId="{4727AA85-AA02-4036-A3CD-5A370D137A3E}">
      <dgm:prSet/>
      <dgm:spPr/>
      <dgm:t>
        <a:bodyPr/>
        <a:lstStyle/>
        <a:p>
          <a:endParaRPr lang="bg-BG"/>
        </a:p>
      </dgm:t>
    </dgm:pt>
    <dgm:pt modelId="{440CACFF-8366-4579-B8D7-030BD1F15052}" type="sibTrans" cxnId="{4727AA85-AA02-4036-A3CD-5A370D137A3E}">
      <dgm:prSet/>
      <dgm:spPr/>
      <dgm:t>
        <a:bodyPr/>
        <a:lstStyle/>
        <a:p>
          <a:endParaRPr lang="bg-BG"/>
        </a:p>
      </dgm:t>
    </dgm:pt>
    <dgm:pt modelId="{E2EA09EE-D2AA-49FA-9A25-63D3B7FEB5A3}" type="pres">
      <dgm:prSet presAssocID="{ED1AACBD-1220-4D81-933E-655F6CE85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5BCF5D-69A0-4A39-BF5A-EF1C2EBD8379}" type="pres">
      <dgm:prSet presAssocID="{9E696A8A-EB7E-41AE-842A-25B8F9C4BE7B}" presName="hierRoot1" presStyleCnt="0">
        <dgm:presLayoutVars>
          <dgm:hierBranch val="init"/>
        </dgm:presLayoutVars>
      </dgm:prSet>
      <dgm:spPr/>
    </dgm:pt>
    <dgm:pt modelId="{C531B2CF-7218-4E69-A3AB-980B10935EBD}" type="pres">
      <dgm:prSet presAssocID="{9E696A8A-EB7E-41AE-842A-25B8F9C4BE7B}" presName="rootComposite1" presStyleCnt="0"/>
      <dgm:spPr/>
    </dgm:pt>
    <dgm:pt modelId="{6EAC17C2-6FE3-4E09-9554-9803041D2D44}" type="pres">
      <dgm:prSet presAssocID="{9E696A8A-EB7E-41AE-842A-25B8F9C4BE7B}" presName="rootText1" presStyleLbl="node0" presStyleIdx="0" presStyleCnt="3" custScaleX="149052" custScaleY="98494" custLinFactNeighborX="-1551" custLinFactNeighborY="-286">
        <dgm:presLayoutVars>
          <dgm:chPref val="3"/>
        </dgm:presLayoutVars>
      </dgm:prSet>
      <dgm:spPr/>
    </dgm:pt>
    <dgm:pt modelId="{3748538C-12E6-4F61-BD0E-9CBABB71ECF8}" type="pres">
      <dgm:prSet presAssocID="{9E696A8A-EB7E-41AE-842A-25B8F9C4BE7B}" presName="rootConnector1" presStyleLbl="node1" presStyleIdx="0" presStyleCnt="0"/>
      <dgm:spPr/>
    </dgm:pt>
    <dgm:pt modelId="{4F46F30D-8D3F-4E11-9456-4899A5B00919}" type="pres">
      <dgm:prSet presAssocID="{9E696A8A-EB7E-41AE-842A-25B8F9C4BE7B}" presName="hierChild2" presStyleCnt="0"/>
      <dgm:spPr/>
    </dgm:pt>
    <dgm:pt modelId="{F245A08A-3165-4FF4-A606-34F0F8899603}" type="pres">
      <dgm:prSet presAssocID="{9E696A8A-EB7E-41AE-842A-25B8F9C4BE7B}" presName="hierChild3" presStyleCnt="0"/>
      <dgm:spPr/>
    </dgm:pt>
    <dgm:pt modelId="{A9306707-4D5A-4258-8DE4-830806474AAC}" type="pres">
      <dgm:prSet presAssocID="{2FA50CD5-6A3B-4220-BFFE-49457F16AD58}" presName="hierRoot1" presStyleCnt="0">
        <dgm:presLayoutVars>
          <dgm:hierBranch val="init"/>
        </dgm:presLayoutVars>
      </dgm:prSet>
      <dgm:spPr/>
    </dgm:pt>
    <dgm:pt modelId="{CAED5EB9-FA89-4773-8BC4-835390DFC91A}" type="pres">
      <dgm:prSet presAssocID="{2FA50CD5-6A3B-4220-BFFE-49457F16AD58}" presName="rootComposite1" presStyleCnt="0"/>
      <dgm:spPr/>
    </dgm:pt>
    <dgm:pt modelId="{9B28B83A-E644-490A-BE4E-A0B2B86FA7CD}" type="pres">
      <dgm:prSet presAssocID="{2FA50CD5-6A3B-4220-BFFE-49457F16AD58}" presName="rootText1" presStyleLbl="node0" presStyleIdx="1" presStyleCnt="3" custScaleX="191610" custScaleY="128109">
        <dgm:presLayoutVars>
          <dgm:chPref val="3"/>
        </dgm:presLayoutVars>
      </dgm:prSet>
      <dgm:spPr/>
    </dgm:pt>
    <dgm:pt modelId="{65FA50EF-83B5-4AFF-8F90-EF85F58AEC22}" type="pres">
      <dgm:prSet presAssocID="{2FA50CD5-6A3B-4220-BFFE-49457F16AD58}" presName="rootConnector1" presStyleLbl="node1" presStyleIdx="0" presStyleCnt="0"/>
      <dgm:spPr/>
    </dgm:pt>
    <dgm:pt modelId="{0185FA5D-DC35-4C68-89CA-98406B95EA24}" type="pres">
      <dgm:prSet presAssocID="{2FA50CD5-6A3B-4220-BFFE-49457F16AD58}" presName="hierChild2" presStyleCnt="0"/>
      <dgm:spPr/>
    </dgm:pt>
    <dgm:pt modelId="{E34EE04D-C7E9-4605-9002-6B8872FA3BA3}" type="pres">
      <dgm:prSet presAssocID="{B2B05D1F-B64A-427A-A785-CD02C5E0B205}" presName="Name37" presStyleLbl="parChTrans1D2" presStyleIdx="0" presStyleCnt="4"/>
      <dgm:spPr/>
    </dgm:pt>
    <dgm:pt modelId="{2DBED646-9EE6-42BD-A25A-E08D7785D91B}" type="pres">
      <dgm:prSet presAssocID="{B6BE8A47-51BD-424A-AF0C-F989C914CA17}" presName="hierRoot2" presStyleCnt="0">
        <dgm:presLayoutVars>
          <dgm:hierBranch val="init"/>
        </dgm:presLayoutVars>
      </dgm:prSet>
      <dgm:spPr/>
    </dgm:pt>
    <dgm:pt modelId="{78FEF490-8E3D-4554-896E-8A11FD1B0D1A}" type="pres">
      <dgm:prSet presAssocID="{B6BE8A47-51BD-424A-AF0C-F989C914CA17}" presName="rootComposite" presStyleCnt="0"/>
      <dgm:spPr/>
    </dgm:pt>
    <dgm:pt modelId="{7366994E-9E4B-4BD2-ADE7-3F65DA93689F}" type="pres">
      <dgm:prSet presAssocID="{B6BE8A47-51BD-424A-AF0C-F989C914CA17}" presName="rootText" presStyleLbl="node2" presStyleIdx="0" presStyleCnt="4" custScaleX="141654" custScaleY="101419" custLinFactNeighborX="-43268" custLinFactNeighborY="10693">
        <dgm:presLayoutVars>
          <dgm:chPref val="3"/>
        </dgm:presLayoutVars>
      </dgm:prSet>
      <dgm:spPr/>
    </dgm:pt>
    <dgm:pt modelId="{FD463CE2-0CA6-4A72-B4BB-7120BF0FF671}" type="pres">
      <dgm:prSet presAssocID="{B6BE8A47-51BD-424A-AF0C-F989C914CA17}" presName="rootConnector" presStyleLbl="node2" presStyleIdx="0" presStyleCnt="4"/>
      <dgm:spPr/>
    </dgm:pt>
    <dgm:pt modelId="{3B7C0416-855B-4636-805A-B45E6315A4D7}" type="pres">
      <dgm:prSet presAssocID="{B6BE8A47-51BD-424A-AF0C-F989C914CA17}" presName="hierChild4" presStyleCnt="0"/>
      <dgm:spPr/>
    </dgm:pt>
    <dgm:pt modelId="{63B4C1AC-4172-428F-B46D-E038794642BA}" type="pres">
      <dgm:prSet presAssocID="{9EB287FF-D5C6-4A35-B54F-481FB984BBF7}" presName="Name37" presStyleLbl="parChTrans1D3" presStyleIdx="0" presStyleCnt="8"/>
      <dgm:spPr/>
    </dgm:pt>
    <dgm:pt modelId="{418FF296-A333-4049-A925-00B9AAA8FB08}" type="pres">
      <dgm:prSet presAssocID="{C549FCEF-A58B-4204-A425-E231D017A713}" presName="hierRoot2" presStyleCnt="0">
        <dgm:presLayoutVars>
          <dgm:hierBranch val="init"/>
        </dgm:presLayoutVars>
      </dgm:prSet>
      <dgm:spPr/>
    </dgm:pt>
    <dgm:pt modelId="{86592AF7-C10A-4A06-997E-F7E72E87A3D4}" type="pres">
      <dgm:prSet presAssocID="{C549FCEF-A58B-4204-A425-E231D017A713}" presName="rootComposite" presStyleCnt="0"/>
      <dgm:spPr/>
    </dgm:pt>
    <dgm:pt modelId="{13BD7382-D460-4002-81F3-F2E0C21B42AB}" type="pres">
      <dgm:prSet presAssocID="{C549FCEF-A58B-4204-A425-E231D017A713}" presName="rootText" presStyleLbl="node3" presStyleIdx="0" presStyleCnt="8" custLinFactNeighborX="-46045" custLinFactNeighborY="-9747">
        <dgm:presLayoutVars>
          <dgm:chPref val="3"/>
        </dgm:presLayoutVars>
      </dgm:prSet>
      <dgm:spPr/>
    </dgm:pt>
    <dgm:pt modelId="{4EA0485F-B60A-4431-8F92-01D8CF48AE52}" type="pres">
      <dgm:prSet presAssocID="{C549FCEF-A58B-4204-A425-E231D017A713}" presName="rootConnector" presStyleLbl="node3" presStyleIdx="0" presStyleCnt="8"/>
      <dgm:spPr/>
    </dgm:pt>
    <dgm:pt modelId="{C2FB0A76-CDD8-4D51-9938-51A05636DD04}" type="pres">
      <dgm:prSet presAssocID="{C549FCEF-A58B-4204-A425-E231D017A713}" presName="hierChild4" presStyleCnt="0"/>
      <dgm:spPr/>
    </dgm:pt>
    <dgm:pt modelId="{675E4F5E-A67C-47DB-B525-45C25BA569F2}" type="pres">
      <dgm:prSet presAssocID="{C549FCEF-A58B-4204-A425-E231D017A713}" presName="hierChild5" presStyleCnt="0"/>
      <dgm:spPr/>
    </dgm:pt>
    <dgm:pt modelId="{A1689F5B-FBB5-473D-8E6B-FB31C593EC47}" type="pres">
      <dgm:prSet presAssocID="{7EEA1F35-099B-45BD-9D5E-AD91404D9E04}" presName="Name37" presStyleLbl="parChTrans1D3" presStyleIdx="1" presStyleCnt="8"/>
      <dgm:spPr/>
    </dgm:pt>
    <dgm:pt modelId="{BD59DDA6-70A7-4EE0-985A-17FA19CE856D}" type="pres">
      <dgm:prSet presAssocID="{837ED60E-B5EF-4A3E-9811-1AC64959C395}" presName="hierRoot2" presStyleCnt="0">
        <dgm:presLayoutVars>
          <dgm:hierBranch val="init"/>
        </dgm:presLayoutVars>
      </dgm:prSet>
      <dgm:spPr/>
    </dgm:pt>
    <dgm:pt modelId="{3E127A22-EBD0-4A7E-BC1B-CAC5D2C4DB97}" type="pres">
      <dgm:prSet presAssocID="{837ED60E-B5EF-4A3E-9811-1AC64959C395}" presName="rootComposite" presStyleCnt="0"/>
      <dgm:spPr/>
    </dgm:pt>
    <dgm:pt modelId="{29C0D8AF-24F9-4649-B43D-97D9CC03F1EB}" type="pres">
      <dgm:prSet presAssocID="{837ED60E-B5EF-4A3E-9811-1AC64959C395}" presName="rootText" presStyleLbl="node3" presStyleIdx="1" presStyleCnt="8" custScaleX="102704" custScaleY="112479" custLinFactNeighborX="-47397" custLinFactNeighborY="-42069">
        <dgm:presLayoutVars>
          <dgm:chPref val="3"/>
        </dgm:presLayoutVars>
      </dgm:prSet>
      <dgm:spPr/>
    </dgm:pt>
    <dgm:pt modelId="{3DF0ABA6-8DFA-41CB-AE3D-C70CF550D659}" type="pres">
      <dgm:prSet presAssocID="{837ED60E-B5EF-4A3E-9811-1AC64959C395}" presName="rootConnector" presStyleLbl="node3" presStyleIdx="1" presStyleCnt="8"/>
      <dgm:spPr/>
    </dgm:pt>
    <dgm:pt modelId="{28D6C51F-4059-4792-97B9-220A8A71BD7B}" type="pres">
      <dgm:prSet presAssocID="{837ED60E-B5EF-4A3E-9811-1AC64959C395}" presName="hierChild4" presStyleCnt="0"/>
      <dgm:spPr/>
    </dgm:pt>
    <dgm:pt modelId="{BD06D18A-9BFC-4BDC-B62A-C3B83B446201}" type="pres">
      <dgm:prSet presAssocID="{837ED60E-B5EF-4A3E-9811-1AC64959C395}" presName="hierChild5" presStyleCnt="0"/>
      <dgm:spPr/>
    </dgm:pt>
    <dgm:pt modelId="{7227C605-2F49-4033-8FBA-A56F46E859D5}" type="pres">
      <dgm:prSet presAssocID="{CA16AC2C-EE98-4FED-A3DB-7D1E98CAD505}" presName="Name37" presStyleLbl="parChTrans1D3" presStyleIdx="2" presStyleCnt="8"/>
      <dgm:spPr/>
    </dgm:pt>
    <dgm:pt modelId="{22ED7244-E6AD-45C4-B165-392D8EB47ABF}" type="pres">
      <dgm:prSet presAssocID="{AF21B11E-40FA-4BBE-8425-491F41209DF2}" presName="hierRoot2" presStyleCnt="0">
        <dgm:presLayoutVars>
          <dgm:hierBranch val="init"/>
        </dgm:presLayoutVars>
      </dgm:prSet>
      <dgm:spPr/>
    </dgm:pt>
    <dgm:pt modelId="{D370DF86-CCE9-4058-B1E4-50193283D311}" type="pres">
      <dgm:prSet presAssocID="{AF21B11E-40FA-4BBE-8425-491F41209DF2}" presName="rootComposite" presStyleCnt="0"/>
      <dgm:spPr/>
    </dgm:pt>
    <dgm:pt modelId="{A8126CF8-F891-4C12-9C69-806B1ECD06F0}" type="pres">
      <dgm:prSet presAssocID="{AF21B11E-40FA-4BBE-8425-491F41209DF2}" presName="rootText" presStyleLbl="node3" presStyleIdx="2" presStyleCnt="8" custScaleX="130678" custScaleY="151417" custLinFactNeighborX="-45402" custLinFactNeighborY="-54365">
        <dgm:presLayoutVars>
          <dgm:chPref val="3"/>
        </dgm:presLayoutVars>
      </dgm:prSet>
      <dgm:spPr/>
    </dgm:pt>
    <dgm:pt modelId="{7E18375E-BF19-4F33-B31F-FB6E9D33CAC7}" type="pres">
      <dgm:prSet presAssocID="{AF21B11E-40FA-4BBE-8425-491F41209DF2}" presName="rootConnector" presStyleLbl="node3" presStyleIdx="2" presStyleCnt="8"/>
      <dgm:spPr/>
    </dgm:pt>
    <dgm:pt modelId="{175CBC86-95BD-4EBD-B567-880AA92DC4D8}" type="pres">
      <dgm:prSet presAssocID="{AF21B11E-40FA-4BBE-8425-491F41209DF2}" presName="hierChild4" presStyleCnt="0"/>
      <dgm:spPr/>
    </dgm:pt>
    <dgm:pt modelId="{E637C697-5AA3-44E4-BB7D-3676977A1EA9}" type="pres">
      <dgm:prSet presAssocID="{AF21B11E-40FA-4BBE-8425-491F41209DF2}" presName="hierChild5" presStyleCnt="0"/>
      <dgm:spPr/>
    </dgm:pt>
    <dgm:pt modelId="{E660D807-70E0-4D1D-BA87-FC831FBDD7B3}" type="pres">
      <dgm:prSet presAssocID="{D7C1CFB5-03A8-4D5D-8E65-B5B5AC8E6B5C}" presName="Name37" presStyleLbl="parChTrans1D3" presStyleIdx="3" presStyleCnt="8"/>
      <dgm:spPr/>
    </dgm:pt>
    <dgm:pt modelId="{BEDCFC93-978F-46AD-B07C-D381D8293694}" type="pres">
      <dgm:prSet presAssocID="{2389FFBB-870D-42BF-9913-36DC116E694E}" presName="hierRoot2" presStyleCnt="0">
        <dgm:presLayoutVars>
          <dgm:hierBranch val="init"/>
        </dgm:presLayoutVars>
      </dgm:prSet>
      <dgm:spPr/>
    </dgm:pt>
    <dgm:pt modelId="{EF303BF2-5E0E-4BCF-B1A3-EFD49AFDA6D2}" type="pres">
      <dgm:prSet presAssocID="{2389FFBB-870D-42BF-9913-36DC116E694E}" presName="rootComposite" presStyleCnt="0"/>
      <dgm:spPr/>
    </dgm:pt>
    <dgm:pt modelId="{50E2A3A3-82DD-46AF-BF80-BE8391FA645E}" type="pres">
      <dgm:prSet presAssocID="{2389FFBB-870D-42BF-9913-36DC116E694E}" presName="rootText" presStyleLbl="node3" presStyleIdx="3" presStyleCnt="8" custScaleX="113922" custScaleY="125632" custLinFactNeighborX="-49267" custLinFactNeighborY="-42057">
        <dgm:presLayoutVars>
          <dgm:chPref val="3"/>
        </dgm:presLayoutVars>
      </dgm:prSet>
      <dgm:spPr/>
    </dgm:pt>
    <dgm:pt modelId="{FAD0701E-2421-44F2-A276-7384DD551FAF}" type="pres">
      <dgm:prSet presAssocID="{2389FFBB-870D-42BF-9913-36DC116E694E}" presName="rootConnector" presStyleLbl="node3" presStyleIdx="3" presStyleCnt="8"/>
      <dgm:spPr/>
    </dgm:pt>
    <dgm:pt modelId="{E1EB22CC-F6E2-4A55-95B2-2CC86F4E900C}" type="pres">
      <dgm:prSet presAssocID="{2389FFBB-870D-42BF-9913-36DC116E694E}" presName="hierChild4" presStyleCnt="0"/>
      <dgm:spPr/>
    </dgm:pt>
    <dgm:pt modelId="{0D864964-0E6E-4B5B-82C1-4CD63220CED0}" type="pres">
      <dgm:prSet presAssocID="{2389FFBB-870D-42BF-9913-36DC116E694E}" presName="hierChild5" presStyleCnt="0"/>
      <dgm:spPr/>
    </dgm:pt>
    <dgm:pt modelId="{C8B3D70B-7346-44FC-A22B-396EE2ABC2FD}" type="pres">
      <dgm:prSet presAssocID="{B6BE8A47-51BD-424A-AF0C-F989C914CA17}" presName="hierChild5" presStyleCnt="0"/>
      <dgm:spPr/>
    </dgm:pt>
    <dgm:pt modelId="{F35F4B22-0B6A-4F54-B427-E0CF2ADC8F53}" type="pres">
      <dgm:prSet presAssocID="{6609349F-09D8-4A3D-8BFD-4AA1A1F66B27}" presName="Name37" presStyleLbl="parChTrans1D2" presStyleIdx="1" presStyleCnt="4"/>
      <dgm:spPr/>
    </dgm:pt>
    <dgm:pt modelId="{F2FBF04A-80EA-4A89-851A-F47719A9B327}" type="pres">
      <dgm:prSet presAssocID="{E196FA89-F397-41EA-8733-7837F0BEF920}" presName="hierRoot2" presStyleCnt="0">
        <dgm:presLayoutVars>
          <dgm:hierBranch val="init"/>
        </dgm:presLayoutVars>
      </dgm:prSet>
      <dgm:spPr/>
    </dgm:pt>
    <dgm:pt modelId="{C0EB7FEE-2D26-4AD9-8F22-9D8DAAF41C0D}" type="pres">
      <dgm:prSet presAssocID="{E196FA89-F397-41EA-8733-7837F0BEF920}" presName="rootComposite" presStyleCnt="0"/>
      <dgm:spPr/>
    </dgm:pt>
    <dgm:pt modelId="{516ED089-ADD5-4CEE-8057-103400FD90DD}" type="pres">
      <dgm:prSet presAssocID="{E196FA89-F397-41EA-8733-7837F0BEF920}" presName="rootText" presStyleLbl="node2" presStyleIdx="1" presStyleCnt="4" custScaleY="148659">
        <dgm:presLayoutVars>
          <dgm:chPref val="3"/>
        </dgm:presLayoutVars>
      </dgm:prSet>
      <dgm:spPr/>
    </dgm:pt>
    <dgm:pt modelId="{116EC007-3803-423C-8E5A-FC6126313C73}" type="pres">
      <dgm:prSet presAssocID="{E196FA89-F397-41EA-8733-7837F0BEF920}" presName="rootConnector" presStyleLbl="node2" presStyleIdx="1" presStyleCnt="4"/>
      <dgm:spPr/>
    </dgm:pt>
    <dgm:pt modelId="{02D86270-746E-4C69-8562-76438A17A108}" type="pres">
      <dgm:prSet presAssocID="{E196FA89-F397-41EA-8733-7837F0BEF920}" presName="hierChild4" presStyleCnt="0"/>
      <dgm:spPr/>
    </dgm:pt>
    <dgm:pt modelId="{31D84285-DDFB-407E-A598-40ADBD194E60}" type="pres">
      <dgm:prSet presAssocID="{E196FA89-F397-41EA-8733-7837F0BEF920}" presName="hierChild5" presStyleCnt="0"/>
      <dgm:spPr/>
    </dgm:pt>
    <dgm:pt modelId="{74BA0EC5-443A-4784-A915-D971BACE479D}" type="pres">
      <dgm:prSet presAssocID="{49043632-16D6-4DC7-AA1D-D99331226EF6}" presName="Name37" presStyleLbl="parChTrans1D2" presStyleIdx="2" presStyleCnt="4"/>
      <dgm:spPr/>
    </dgm:pt>
    <dgm:pt modelId="{41356D58-E21F-47F2-BE5F-1102A4C0C18A}" type="pres">
      <dgm:prSet presAssocID="{D5539455-B4FD-4885-8FBF-B0FEDEBC593A}" presName="hierRoot2" presStyleCnt="0">
        <dgm:presLayoutVars>
          <dgm:hierBranch val="init"/>
        </dgm:presLayoutVars>
      </dgm:prSet>
      <dgm:spPr/>
    </dgm:pt>
    <dgm:pt modelId="{410A5858-15CE-4B26-8FA2-558F58056E40}" type="pres">
      <dgm:prSet presAssocID="{D5539455-B4FD-4885-8FBF-B0FEDEBC593A}" presName="rootComposite" presStyleCnt="0"/>
      <dgm:spPr/>
    </dgm:pt>
    <dgm:pt modelId="{32C8161B-2926-43C7-947B-7E9DE1AC925C}" type="pres">
      <dgm:prSet presAssocID="{D5539455-B4FD-4885-8FBF-B0FEDEBC593A}" presName="rootText" presStyleLbl="node2" presStyleIdx="2" presStyleCnt="4" custScaleX="122450" custScaleY="130881" custLinFactNeighborX="16091" custLinFactNeighborY="8889">
        <dgm:presLayoutVars>
          <dgm:chPref val="3"/>
        </dgm:presLayoutVars>
      </dgm:prSet>
      <dgm:spPr/>
    </dgm:pt>
    <dgm:pt modelId="{B20C6E1B-73AD-4A30-872A-5D7D0E702873}" type="pres">
      <dgm:prSet presAssocID="{D5539455-B4FD-4885-8FBF-B0FEDEBC593A}" presName="rootConnector" presStyleLbl="node2" presStyleIdx="2" presStyleCnt="4"/>
      <dgm:spPr/>
    </dgm:pt>
    <dgm:pt modelId="{1CA84E65-9B72-485B-AD1B-67CCD07CEC3C}" type="pres">
      <dgm:prSet presAssocID="{D5539455-B4FD-4885-8FBF-B0FEDEBC593A}" presName="hierChild4" presStyleCnt="0"/>
      <dgm:spPr/>
    </dgm:pt>
    <dgm:pt modelId="{1A82CE30-C0EC-42FF-9172-0E0AF8DFBDF4}" type="pres">
      <dgm:prSet presAssocID="{D5539455-B4FD-4885-8FBF-B0FEDEBC593A}" presName="hierChild5" presStyleCnt="0"/>
      <dgm:spPr/>
    </dgm:pt>
    <dgm:pt modelId="{7EB0514B-5A02-429E-9CB7-61F002AB0C53}" type="pres">
      <dgm:prSet presAssocID="{04440162-53B6-4577-891D-77B87D804404}" presName="Name37" presStyleLbl="parChTrans1D2" presStyleIdx="3" presStyleCnt="4"/>
      <dgm:spPr/>
    </dgm:pt>
    <dgm:pt modelId="{F3E02C15-78A7-4E3B-BDFD-0926D0A3621E}" type="pres">
      <dgm:prSet presAssocID="{02195CB7-F604-4C32-8511-8463D7073FE1}" presName="hierRoot2" presStyleCnt="0">
        <dgm:presLayoutVars>
          <dgm:hierBranch val="init"/>
        </dgm:presLayoutVars>
      </dgm:prSet>
      <dgm:spPr/>
    </dgm:pt>
    <dgm:pt modelId="{A88D6431-9730-4128-BF6A-16A9FEDD9763}" type="pres">
      <dgm:prSet presAssocID="{02195CB7-F604-4C32-8511-8463D7073FE1}" presName="rootComposite" presStyleCnt="0"/>
      <dgm:spPr/>
    </dgm:pt>
    <dgm:pt modelId="{9966EC83-1069-4967-84F6-BC550B7507C4}" type="pres">
      <dgm:prSet presAssocID="{02195CB7-F604-4C32-8511-8463D7073FE1}" presName="rootText" presStyleLbl="node2" presStyleIdx="3" presStyleCnt="4" custScaleX="148249" custScaleY="163343" custLinFactNeighborX="39290" custLinFactNeighborY="-2368">
        <dgm:presLayoutVars>
          <dgm:chPref val="3"/>
        </dgm:presLayoutVars>
      </dgm:prSet>
      <dgm:spPr/>
    </dgm:pt>
    <dgm:pt modelId="{D2075460-785E-412E-8EE5-591AF2933D61}" type="pres">
      <dgm:prSet presAssocID="{02195CB7-F604-4C32-8511-8463D7073FE1}" presName="rootConnector" presStyleLbl="node2" presStyleIdx="3" presStyleCnt="4"/>
      <dgm:spPr/>
    </dgm:pt>
    <dgm:pt modelId="{97B6EB23-E07D-408D-BCB1-243B0E097A08}" type="pres">
      <dgm:prSet presAssocID="{02195CB7-F604-4C32-8511-8463D7073FE1}" presName="hierChild4" presStyleCnt="0"/>
      <dgm:spPr/>
    </dgm:pt>
    <dgm:pt modelId="{600302AC-621A-4005-BE22-857864061287}" type="pres">
      <dgm:prSet presAssocID="{1F8EFB46-AAD4-469D-A58F-FB30E05C1241}" presName="Name37" presStyleLbl="parChTrans1D3" presStyleIdx="4" presStyleCnt="8"/>
      <dgm:spPr/>
    </dgm:pt>
    <dgm:pt modelId="{E26E0EF8-F50C-4B39-92E5-5BD6E6E6731A}" type="pres">
      <dgm:prSet presAssocID="{546C75F1-A03D-4300-8FAA-BBE8F049734D}" presName="hierRoot2" presStyleCnt="0">
        <dgm:presLayoutVars>
          <dgm:hierBranch val="init"/>
        </dgm:presLayoutVars>
      </dgm:prSet>
      <dgm:spPr/>
    </dgm:pt>
    <dgm:pt modelId="{3FE7F084-0586-4DA6-96E6-CBED8549E017}" type="pres">
      <dgm:prSet presAssocID="{546C75F1-A03D-4300-8FAA-BBE8F049734D}" presName="rootComposite" presStyleCnt="0"/>
      <dgm:spPr/>
    </dgm:pt>
    <dgm:pt modelId="{B803A0DE-40BA-48B2-BDB1-3C81C1383BE2}" type="pres">
      <dgm:prSet presAssocID="{546C75F1-A03D-4300-8FAA-BBE8F049734D}" presName="rootText" presStyleLbl="node3" presStyleIdx="4" presStyleCnt="8" custLinFactNeighborX="30817" custLinFactNeighborY="-39253">
        <dgm:presLayoutVars>
          <dgm:chPref val="3"/>
        </dgm:presLayoutVars>
      </dgm:prSet>
      <dgm:spPr/>
    </dgm:pt>
    <dgm:pt modelId="{96E7F0A8-55B3-4906-95A2-8DB6AEE0D183}" type="pres">
      <dgm:prSet presAssocID="{546C75F1-A03D-4300-8FAA-BBE8F049734D}" presName="rootConnector" presStyleLbl="node3" presStyleIdx="4" presStyleCnt="8"/>
      <dgm:spPr/>
    </dgm:pt>
    <dgm:pt modelId="{DFEAB663-0107-4D29-8993-3BB9651AF4BA}" type="pres">
      <dgm:prSet presAssocID="{546C75F1-A03D-4300-8FAA-BBE8F049734D}" presName="hierChild4" presStyleCnt="0"/>
      <dgm:spPr/>
    </dgm:pt>
    <dgm:pt modelId="{7ACACDB7-CBCF-4FFB-92C8-6EA34D940CB9}" type="pres">
      <dgm:prSet presAssocID="{546C75F1-A03D-4300-8FAA-BBE8F049734D}" presName="hierChild5" presStyleCnt="0"/>
      <dgm:spPr/>
    </dgm:pt>
    <dgm:pt modelId="{E8F437F8-0920-45DC-A026-4EDA00F6AA68}" type="pres">
      <dgm:prSet presAssocID="{67553D28-CB60-4210-B1B9-37089ECED1B2}" presName="Name37" presStyleLbl="parChTrans1D3" presStyleIdx="5" presStyleCnt="8"/>
      <dgm:spPr/>
    </dgm:pt>
    <dgm:pt modelId="{04F7FC74-8A00-4346-8D5E-7B5E5947EF87}" type="pres">
      <dgm:prSet presAssocID="{68E500E9-F463-49E3-A568-8091C7365506}" presName="hierRoot2" presStyleCnt="0">
        <dgm:presLayoutVars>
          <dgm:hierBranch val="init"/>
        </dgm:presLayoutVars>
      </dgm:prSet>
      <dgm:spPr/>
    </dgm:pt>
    <dgm:pt modelId="{2554BD11-0609-460B-8C00-40206F51D764}" type="pres">
      <dgm:prSet presAssocID="{68E500E9-F463-49E3-A568-8091C7365506}" presName="rootComposite" presStyleCnt="0"/>
      <dgm:spPr/>
    </dgm:pt>
    <dgm:pt modelId="{546C620A-9E20-464F-A8F0-3FF4B13F3E55}" type="pres">
      <dgm:prSet presAssocID="{68E500E9-F463-49E3-A568-8091C7365506}" presName="rootText" presStyleLbl="node3" presStyleIdx="5" presStyleCnt="8" custLinFactNeighborX="32243" custLinFactNeighborY="-59800">
        <dgm:presLayoutVars>
          <dgm:chPref val="3"/>
        </dgm:presLayoutVars>
      </dgm:prSet>
      <dgm:spPr>
        <a:xfrm>
          <a:off x="8936349" y="3314378"/>
          <a:ext cx="1378479" cy="689239"/>
        </a:xfrm>
        <a:prstGeom prst="rect">
          <a:avLst/>
        </a:prstGeom>
      </dgm:spPr>
    </dgm:pt>
    <dgm:pt modelId="{1944CFAF-F392-4161-8AE7-4E13C8899A39}" type="pres">
      <dgm:prSet presAssocID="{68E500E9-F463-49E3-A568-8091C7365506}" presName="rootConnector" presStyleLbl="node3" presStyleIdx="5" presStyleCnt="8"/>
      <dgm:spPr/>
    </dgm:pt>
    <dgm:pt modelId="{6BB77C7C-D39D-4D90-96EB-5CD86A99C55F}" type="pres">
      <dgm:prSet presAssocID="{68E500E9-F463-49E3-A568-8091C7365506}" presName="hierChild4" presStyleCnt="0"/>
      <dgm:spPr/>
    </dgm:pt>
    <dgm:pt modelId="{00D37280-F927-4B91-AE75-9D0C8593CB13}" type="pres">
      <dgm:prSet presAssocID="{68E500E9-F463-49E3-A568-8091C7365506}" presName="hierChild5" presStyleCnt="0"/>
      <dgm:spPr/>
    </dgm:pt>
    <dgm:pt modelId="{E7D5CD55-8A41-4CFA-A84E-F1F66325433C}" type="pres">
      <dgm:prSet presAssocID="{D6265E8F-F5F3-419D-A0C4-7401A81E0B01}" presName="Name37" presStyleLbl="parChTrans1D3" presStyleIdx="6" presStyleCnt="8"/>
      <dgm:spPr/>
    </dgm:pt>
    <dgm:pt modelId="{C3FCD8A2-CF8F-4F2E-9946-C475D5443AEE}" type="pres">
      <dgm:prSet presAssocID="{8FDFAE91-A312-47CF-9A3C-9FA7D1BA5DB6}" presName="hierRoot2" presStyleCnt="0">
        <dgm:presLayoutVars>
          <dgm:hierBranch val="init"/>
        </dgm:presLayoutVars>
      </dgm:prSet>
      <dgm:spPr/>
    </dgm:pt>
    <dgm:pt modelId="{84C9C72D-5987-4B62-9F4F-6238C6928CD2}" type="pres">
      <dgm:prSet presAssocID="{8FDFAE91-A312-47CF-9A3C-9FA7D1BA5DB6}" presName="rootComposite" presStyleCnt="0"/>
      <dgm:spPr/>
    </dgm:pt>
    <dgm:pt modelId="{80C5E9F9-F0FF-43E7-8CCF-AD3D718B6536}" type="pres">
      <dgm:prSet presAssocID="{8FDFAE91-A312-47CF-9A3C-9FA7D1BA5DB6}" presName="rootText" presStyleLbl="node3" presStyleIdx="6" presStyleCnt="8" custLinFactNeighborX="35789" custLinFactNeighborY="-82534">
        <dgm:presLayoutVars>
          <dgm:chPref val="3"/>
        </dgm:presLayoutVars>
      </dgm:prSet>
      <dgm:spPr/>
    </dgm:pt>
    <dgm:pt modelId="{DDA42942-98F5-4662-A01C-CA48C65DF69A}" type="pres">
      <dgm:prSet presAssocID="{8FDFAE91-A312-47CF-9A3C-9FA7D1BA5DB6}" presName="rootConnector" presStyleLbl="node3" presStyleIdx="6" presStyleCnt="8"/>
      <dgm:spPr/>
    </dgm:pt>
    <dgm:pt modelId="{53448948-FE96-4CB7-A03A-1418AA3956E4}" type="pres">
      <dgm:prSet presAssocID="{8FDFAE91-A312-47CF-9A3C-9FA7D1BA5DB6}" presName="hierChild4" presStyleCnt="0"/>
      <dgm:spPr/>
    </dgm:pt>
    <dgm:pt modelId="{E39CBAD5-502C-40CA-A613-65284FC44005}" type="pres">
      <dgm:prSet presAssocID="{8FDFAE91-A312-47CF-9A3C-9FA7D1BA5DB6}" presName="hierChild5" presStyleCnt="0"/>
      <dgm:spPr/>
    </dgm:pt>
    <dgm:pt modelId="{397F9417-AFA4-4241-9ACC-DF0688CC445A}" type="pres">
      <dgm:prSet presAssocID="{236AD5CD-C004-420A-B29B-7D5FCF9B0A37}" presName="Name37" presStyleLbl="parChTrans1D3" presStyleIdx="7" presStyleCnt="8"/>
      <dgm:spPr/>
    </dgm:pt>
    <dgm:pt modelId="{2B798D3A-2FB5-4C41-A6DA-BEA4C638E48A}" type="pres">
      <dgm:prSet presAssocID="{CEC49E3B-E737-4326-B66C-3E231BD0423F}" presName="hierRoot2" presStyleCnt="0">
        <dgm:presLayoutVars>
          <dgm:hierBranch val="init"/>
        </dgm:presLayoutVars>
      </dgm:prSet>
      <dgm:spPr/>
    </dgm:pt>
    <dgm:pt modelId="{FDA2D105-FB20-4673-82B0-AA74626B8993}" type="pres">
      <dgm:prSet presAssocID="{CEC49E3B-E737-4326-B66C-3E231BD0423F}" presName="rootComposite" presStyleCnt="0"/>
      <dgm:spPr/>
    </dgm:pt>
    <dgm:pt modelId="{644A52B9-0454-448E-BEC5-27AC27F8AE23}" type="pres">
      <dgm:prSet presAssocID="{CEC49E3B-E737-4326-B66C-3E231BD0423F}" presName="rootText" presStyleLbl="node3" presStyleIdx="7" presStyleCnt="8" custLinFactNeighborX="39002" custLinFactNeighborY="-1548">
        <dgm:presLayoutVars>
          <dgm:chPref val="3"/>
        </dgm:presLayoutVars>
      </dgm:prSet>
      <dgm:spPr/>
    </dgm:pt>
    <dgm:pt modelId="{221226A0-9B33-493D-8585-89B50FE94C09}" type="pres">
      <dgm:prSet presAssocID="{CEC49E3B-E737-4326-B66C-3E231BD0423F}" presName="rootConnector" presStyleLbl="node3" presStyleIdx="7" presStyleCnt="8"/>
      <dgm:spPr/>
    </dgm:pt>
    <dgm:pt modelId="{A3D37554-E94C-44C7-BAE3-F8ABAD9BDCBF}" type="pres">
      <dgm:prSet presAssocID="{CEC49E3B-E737-4326-B66C-3E231BD0423F}" presName="hierChild4" presStyleCnt="0"/>
      <dgm:spPr/>
    </dgm:pt>
    <dgm:pt modelId="{63AA8FDA-4CDD-42EB-872C-2A254BAA4CC6}" type="pres">
      <dgm:prSet presAssocID="{CEC49E3B-E737-4326-B66C-3E231BD0423F}" presName="hierChild5" presStyleCnt="0"/>
      <dgm:spPr/>
    </dgm:pt>
    <dgm:pt modelId="{BB5FE1E1-F4C3-4D73-8E3E-490340BF654D}" type="pres">
      <dgm:prSet presAssocID="{02195CB7-F604-4C32-8511-8463D7073FE1}" presName="hierChild5" presStyleCnt="0"/>
      <dgm:spPr/>
    </dgm:pt>
    <dgm:pt modelId="{A56DBF90-3166-4743-B710-41B098DA4EAA}" type="pres">
      <dgm:prSet presAssocID="{2FA50CD5-6A3B-4220-BFFE-49457F16AD58}" presName="hierChild3" presStyleCnt="0"/>
      <dgm:spPr/>
    </dgm:pt>
    <dgm:pt modelId="{A5C46919-85AD-4747-857A-780E05FEF0BA}" type="pres">
      <dgm:prSet presAssocID="{B9962332-942A-4787-9719-6BDA2DCF56DC}" presName="hierRoot1" presStyleCnt="0">
        <dgm:presLayoutVars>
          <dgm:hierBranch val="init"/>
        </dgm:presLayoutVars>
      </dgm:prSet>
      <dgm:spPr/>
    </dgm:pt>
    <dgm:pt modelId="{2267C133-44AE-489F-AC4D-125A25ABE0CB}" type="pres">
      <dgm:prSet presAssocID="{B9962332-942A-4787-9719-6BDA2DCF56DC}" presName="rootComposite1" presStyleCnt="0"/>
      <dgm:spPr/>
    </dgm:pt>
    <dgm:pt modelId="{6D79CD60-9730-41DA-8E8A-42F942547A8D}" type="pres">
      <dgm:prSet presAssocID="{B9962332-942A-4787-9719-6BDA2DCF56DC}" presName="rootText1" presStyleLbl="node0" presStyleIdx="2" presStyleCnt="3" custLinFactY="300000" custLinFactNeighborX="98133" custLinFactNeighborY="394565">
        <dgm:presLayoutVars>
          <dgm:chPref val="3"/>
        </dgm:presLayoutVars>
      </dgm:prSet>
      <dgm:spPr/>
    </dgm:pt>
    <dgm:pt modelId="{8B6EF15E-A5AF-4D9E-A385-FBD1A2B957F6}" type="pres">
      <dgm:prSet presAssocID="{B9962332-942A-4787-9719-6BDA2DCF56DC}" presName="rootConnector1" presStyleLbl="node1" presStyleIdx="0" presStyleCnt="0"/>
      <dgm:spPr/>
    </dgm:pt>
    <dgm:pt modelId="{73A859C8-86F5-4975-A2E5-FC314262EA80}" type="pres">
      <dgm:prSet presAssocID="{B9962332-942A-4787-9719-6BDA2DCF56DC}" presName="hierChild2" presStyleCnt="0"/>
      <dgm:spPr/>
    </dgm:pt>
    <dgm:pt modelId="{505846C7-5017-4073-8ED8-CF6C86F62C7B}" type="pres">
      <dgm:prSet presAssocID="{B9962332-942A-4787-9719-6BDA2DCF56DC}" presName="hierChild3" presStyleCnt="0"/>
      <dgm:spPr/>
    </dgm:pt>
  </dgm:ptLst>
  <dgm:cxnLst>
    <dgm:cxn modelId="{B742560A-8575-41CC-B2E1-70364C21F424}" type="presOf" srcId="{C549FCEF-A58B-4204-A425-E231D017A713}" destId="{4EA0485F-B60A-4431-8F92-01D8CF48AE52}" srcOrd="1" destOrd="0" presId="urn:microsoft.com/office/officeart/2005/8/layout/orgChart1"/>
    <dgm:cxn modelId="{6B7CDB0C-A7F9-4107-B632-302079FC35AD}" type="presOf" srcId="{B2B05D1F-B64A-427A-A785-CD02C5E0B205}" destId="{E34EE04D-C7E9-4605-9002-6B8872FA3BA3}" srcOrd="0" destOrd="0" presId="urn:microsoft.com/office/officeart/2005/8/layout/orgChart1"/>
    <dgm:cxn modelId="{DD64E80C-44E8-4281-912C-C040A0839B8E}" type="presOf" srcId="{9EB287FF-D5C6-4A35-B54F-481FB984BBF7}" destId="{63B4C1AC-4172-428F-B46D-E038794642BA}" srcOrd="0" destOrd="0" presId="urn:microsoft.com/office/officeart/2005/8/layout/orgChart1"/>
    <dgm:cxn modelId="{6069401C-78D4-4B8D-878F-2D8521FDCE43}" type="presOf" srcId="{67553D28-CB60-4210-B1B9-37089ECED1B2}" destId="{E8F437F8-0920-45DC-A026-4EDA00F6AA68}" srcOrd="0" destOrd="0" presId="urn:microsoft.com/office/officeart/2005/8/layout/orgChart1"/>
    <dgm:cxn modelId="{FCE53120-511D-4A6E-B5E4-2989E57EDAD6}" srcId="{ED1AACBD-1220-4D81-933E-655F6CE852E6}" destId="{9E696A8A-EB7E-41AE-842A-25B8F9C4BE7B}" srcOrd="0" destOrd="0" parTransId="{B80C6BCD-B234-48E5-B172-96888B01FAA3}" sibTransId="{AB501BBE-B76E-4476-A638-0C5725B5BDA9}"/>
    <dgm:cxn modelId="{46DB8323-0C78-42EE-BB3B-7847E3486488}" type="presOf" srcId="{9E696A8A-EB7E-41AE-842A-25B8F9C4BE7B}" destId="{3748538C-12E6-4F61-BD0E-9CBABB71ECF8}" srcOrd="1" destOrd="0" presId="urn:microsoft.com/office/officeart/2005/8/layout/orgChart1"/>
    <dgm:cxn modelId="{E0F3F923-977C-403B-838E-4219E029B24E}" srcId="{B6BE8A47-51BD-424A-AF0C-F989C914CA17}" destId="{C549FCEF-A58B-4204-A425-E231D017A713}" srcOrd="0" destOrd="0" parTransId="{9EB287FF-D5C6-4A35-B54F-481FB984BBF7}" sibTransId="{7CB8376A-FC9A-4933-AD18-BDF30B527EC9}"/>
    <dgm:cxn modelId="{7FDE6524-8DEF-4BD3-B32F-8B7EEE455A02}" type="presOf" srcId="{8FDFAE91-A312-47CF-9A3C-9FA7D1BA5DB6}" destId="{DDA42942-98F5-4662-A01C-CA48C65DF69A}" srcOrd="1" destOrd="0" presId="urn:microsoft.com/office/officeart/2005/8/layout/orgChart1"/>
    <dgm:cxn modelId="{45A69324-7922-418D-9A27-A6536F13BBC8}" type="presOf" srcId="{B9962332-942A-4787-9719-6BDA2DCF56DC}" destId="{8B6EF15E-A5AF-4D9E-A385-FBD1A2B957F6}" srcOrd="1" destOrd="0" presId="urn:microsoft.com/office/officeart/2005/8/layout/orgChart1"/>
    <dgm:cxn modelId="{7305FC26-5537-4791-A748-82FAAE0C601C}" type="presOf" srcId="{C549FCEF-A58B-4204-A425-E231D017A713}" destId="{13BD7382-D460-4002-81F3-F2E0C21B42AB}" srcOrd="0" destOrd="0" presId="urn:microsoft.com/office/officeart/2005/8/layout/orgChart1"/>
    <dgm:cxn modelId="{0A07342D-C331-4144-ADE3-3953AAB1D3D0}" type="presOf" srcId="{04440162-53B6-4577-891D-77B87D804404}" destId="{7EB0514B-5A02-429E-9CB7-61F002AB0C53}" srcOrd="0" destOrd="0" presId="urn:microsoft.com/office/officeart/2005/8/layout/orgChart1"/>
    <dgm:cxn modelId="{12A99D33-A8D8-4D76-B952-12D599379EF0}" type="presOf" srcId="{E196FA89-F397-41EA-8733-7837F0BEF920}" destId="{116EC007-3803-423C-8E5A-FC6126313C73}" srcOrd="1" destOrd="0" presId="urn:microsoft.com/office/officeart/2005/8/layout/orgChart1"/>
    <dgm:cxn modelId="{93442436-E211-43AB-99B6-D99028C206B5}" srcId="{B6BE8A47-51BD-424A-AF0C-F989C914CA17}" destId="{2389FFBB-870D-42BF-9913-36DC116E694E}" srcOrd="3" destOrd="0" parTransId="{D7C1CFB5-03A8-4D5D-8E65-B5B5AC8E6B5C}" sibTransId="{8B5A0CFF-7656-4123-8A0D-2594BC587149}"/>
    <dgm:cxn modelId="{0DB8B937-09D8-42CA-9868-90248D717BBA}" type="presOf" srcId="{D7C1CFB5-03A8-4D5D-8E65-B5B5AC8E6B5C}" destId="{E660D807-70E0-4D1D-BA87-FC831FBDD7B3}" srcOrd="0" destOrd="0" presId="urn:microsoft.com/office/officeart/2005/8/layout/orgChart1"/>
    <dgm:cxn modelId="{67AF8238-1AEF-4313-83DE-B7CE75342890}" type="presOf" srcId="{02195CB7-F604-4C32-8511-8463D7073FE1}" destId="{9966EC83-1069-4967-84F6-BC550B7507C4}" srcOrd="0" destOrd="0" presId="urn:microsoft.com/office/officeart/2005/8/layout/orgChart1"/>
    <dgm:cxn modelId="{781AEF3B-BD8B-4FF1-AF2B-C69C337CEE76}" type="presOf" srcId="{CA16AC2C-EE98-4FED-A3DB-7D1E98CAD505}" destId="{7227C605-2F49-4033-8FBA-A56F46E859D5}" srcOrd="0" destOrd="0" presId="urn:microsoft.com/office/officeart/2005/8/layout/orgChart1"/>
    <dgm:cxn modelId="{02A5E33F-D340-4C0F-88D5-953F979D290D}" type="presOf" srcId="{B6BE8A47-51BD-424A-AF0C-F989C914CA17}" destId="{FD463CE2-0CA6-4A72-B4BB-7120BF0FF671}" srcOrd="1" destOrd="0" presId="urn:microsoft.com/office/officeart/2005/8/layout/orgChart1"/>
    <dgm:cxn modelId="{77934843-B12A-439A-A92E-E3E2628360DF}" type="presOf" srcId="{D6265E8F-F5F3-419D-A0C4-7401A81E0B01}" destId="{E7D5CD55-8A41-4CFA-A84E-F1F66325433C}" srcOrd="0" destOrd="0" presId="urn:microsoft.com/office/officeart/2005/8/layout/orgChart1"/>
    <dgm:cxn modelId="{46643F65-53A7-4414-889F-81A77E541B5C}" type="presOf" srcId="{236AD5CD-C004-420A-B29B-7D5FCF9B0A37}" destId="{397F9417-AFA4-4241-9ACC-DF0688CC445A}" srcOrd="0" destOrd="0" presId="urn:microsoft.com/office/officeart/2005/8/layout/orgChart1"/>
    <dgm:cxn modelId="{5545E56A-5E73-40F1-B1E9-EB99C88358D7}" type="presOf" srcId="{02195CB7-F604-4C32-8511-8463D7073FE1}" destId="{D2075460-785E-412E-8EE5-591AF2933D61}" srcOrd="1" destOrd="0" presId="urn:microsoft.com/office/officeart/2005/8/layout/orgChart1"/>
    <dgm:cxn modelId="{15B4006C-33CD-4B45-AED3-64400D5C2E2F}" type="presOf" srcId="{6609349F-09D8-4A3D-8BFD-4AA1A1F66B27}" destId="{F35F4B22-0B6A-4F54-B427-E0CF2ADC8F53}" srcOrd="0" destOrd="0" presId="urn:microsoft.com/office/officeart/2005/8/layout/orgChart1"/>
    <dgm:cxn modelId="{9F9A3F71-3761-4FDF-926B-DD58889CABA1}" type="presOf" srcId="{B9962332-942A-4787-9719-6BDA2DCF56DC}" destId="{6D79CD60-9730-41DA-8E8A-42F942547A8D}" srcOrd="0" destOrd="0" presId="urn:microsoft.com/office/officeart/2005/8/layout/orgChart1"/>
    <dgm:cxn modelId="{CF079557-7739-44EB-90EB-750E179FD00E}" type="presOf" srcId="{E196FA89-F397-41EA-8733-7837F0BEF920}" destId="{516ED089-ADD5-4CEE-8057-103400FD90DD}" srcOrd="0" destOrd="0" presId="urn:microsoft.com/office/officeart/2005/8/layout/orgChart1"/>
    <dgm:cxn modelId="{D9CFDD77-C465-4BDA-8EE2-5D05BB0D88BD}" type="presOf" srcId="{68E500E9-F463-49E3-A568-8091C7365506}" destId="{1944CFAF-F392-4161-8AE7-4E13C8899A39}" srcOrd="1" destOrd="0" presId="urn:microsoft.com/office/officeart/2005/8/layout/orgChart1"/>
    <dgm:cxn modelId="{AB6AAA79-FB85-46AC-8E85-0E0B658E90AC}" type="presOf" srcId="{2FA50CD5-6A3B-4220-BFFE-49457F16AD58}" destId="{9B28B83A-E644-490A-BE4E-A0B2B86FA7CD}" srcOrd="0" destOrd="0" presId="urn:microsoft.com/office/officeart/2005/8/layout/orgChart1"/>
    <dgm:cxn modelId="{6002DA7D-5B1B-46D2-9614-8DB8BABEA34E}" type="presOf" srcId="{49043632-16D6-4DC7-AA1D-D99331226EF6}" destId="{74BA0EC5-443A-4784-A915-D971BACE479D}" srcOrd="0" destOrd="0" presId="urn:microsoft.com/office/officeart/2005/8/layout/orgChart1"/>
    <dgm:cxn modelId="{DB94A67F-DC2C-4AA0-B1B1-93723C5DC6FC}" type="presOf" srcId="{B6BE8A47-51BD-424A-AF0C-F989C914CA17}" destId="{7366994E-9E4B-4BD2-ADE7-3F65DA93689F}" srcOrd="0" destOrd="0" presId="urn:microsoft.com/office/officeart/2005/8/layout/orgChart1"/>
    <dgm:cxn modelId="{58715881-691C-494F-B64F-7D5282F8687A}" type="presOf" srcId="{9E696A8A-EB7E-41AE-842A-25B8F9C4BE7B}" destId="{6EAC17C2-6FE3-4E09-9554-9803041D2D44}" srcOrd="0" destOrd="0" presId="urn:microsoft.com/office/officeart/2005/8/layout/orgChart1"/>
    <dgm:cxn modelId="{7B639D82-190B-4404-81D3-0FF7FF7FAA21}" type="presOf" srcId="{2389FFBB-870D-42BF-9913-36DC116E694E}" destId="{50E2A3A3-82DD-46AF-BF80-BE8391FA645E}" srcOrd="0" destOrd="0" presId="urn:microsoft.com/office/officeart/2005/8/layout/orgChart1"/>
    <dgm:cxn modelId="{54066284-4F5A-4C0B-BF3A-57D11719CB71}" type="presOf" srcId="{AF21B11E-40FA-4BBE-8425-491F41209DF2}" destId="{7E18375E-BF19-4F33-B31F-FB6E9D33CAC7}" srcOrd="1" destOrd="0" presId="urn:microsoft.com/office/officeart/2005/8/layout/orgChart1"/>
    <dgm:cxn modelId="{4727AA85-AA02-4036-A3CD-5A370D137A3E}" srcId="{ED1AACBD-1220-4D81-933E-655F6CE852E6}" destId="{B9962332-942A-4787-9719-6BDA2DCF56DC}" srcOrd="2" destOrd="0" parTransId="{64AD667F-A42B-4FA8-82ED-667817BDEEBC}" sibTransId="{440CACFF-8366-4579-B8D7-030BD1F15052}"/>
    <dgm:cxn modelId="{C55CD785-F02C-450F-AB62-444FB42788D7}" srcId="{ED1AACBD-1220-4D81-933E-655F6CE852E6}" destId="{2FA50CD5-6A3B-4220-BFFE-49457F16AD58}" srcOrd="1" destOrd="0" parTransId="{24DBFA40-CDB9-45BF-B2AB-50919F4E670B}" sibTransId="{3715CE7E-638A-407D-BD37-B882503A3BC5}"/>
    <dgm:cxn modelId="{FF7CFC89-B396-4980-BF2F-41C5B9E04C37}" type="presOf" srcId="{CEC49E3B-E737-4326-B66C-3E231BD0423F}" destId="{221226A0-9B33-493D-8585-89B50FE94C09}" srcOrd="1" destOrd="0" presId="urn:microsoft.com/office/officeart/2005/8/layout/orgChart1"/>
    <dgm:cxn modelId="{9EDB7E91-3C60-4040-A537-17651AC17199}" srcId="{02195CB7-F604-4C32-8511-8463D7073FE1}" destId="{68E500E9-F463-49E3-A568-8091C7365506}" srcOrd="1" destOrd="0" parTransId="{67553D28-CB60-4210-B1B9-37089ECED1B2}" sibTransId="{39B4856C-7D76-49F9-BFC5-6E021D6A0F7E}"/>
    <dgm:cxn modelId="{049BF39E-3113-4534-BD0C-B5384D187CAB}" srcId="{2FA50CD5-6A3B-4220-BFFE-49457F16AD58}" destId="{B6BE8A47-51BD-424A-AF0C-F989C914CA17}" srcOrd="0" destOrd="0" parTransId="{B2B05D1F-B64A-427A-A785-CD02C5E0B205}" sibTransId="{DB158158-FC6B-4E14-97BE-BE000B56A410}"/>
    <dgm:cxn modelId="{8170BFA4-1191-43B8-9E1B-3F989AD9CFD0}" type="presOf" srcId="{1F8EFB46-AAD4-469D-A58F-FB30E05C1241}" destId="{600302AC-621A-4005-BE22-857864061287}" srcOrd="0" destOrd="0" presId="urn:microsoft.com/office/officeart/2005/8/layout/orgChart1"/>
    <dgm:cxn modelId="{939EF5A4-95BC-4FC6-8E28-FFAF21A100BF}" type="presOf" srcId="{837ED60E-B5EF-4A3E-9811-1AC64959C395}" destId="{3DF0ABA6-8DFA-41CB-AE3D-C70CF550D659}" srcOrd="1" destOrd="0" presId="urn:microsoft.com/office/officeart/2005/8/layout/orgChart1"/>
    <dgm:cxn modelId="{BCD1C9A9-4AC8-4802-9A4A-306B36B25006}" srcId="{2FA50CD5-6A3B-4220-BFFE-49457F16AD58}" destId="{E196FA89-F397-41EA-8733-7837F0BEF920}" srcOrd="1" destOrd="0" parTransId="{6609349F-09D8-4A3D-8BFD-4AA1A1F66B27}" sibTransId="{1FDA08E3-EEEA-404F-8ECF-EBFB6A14B43A}"/>
    <dgm:cxn modelId="{71BD6CAC-02A8-4E0A-BDF2-DFFCC73C8498}" srcId="{B6BE8A47-51BD-424A-AF0C-F989C914CA17}" destId="{AF21B11E-40FA-4BBE-8425-491F41209DF2}" srcOrd="2" destOrd="0" parTransId="{CA16AC2C-EE98-4FED-A3DB-7D1E98CAD505}" sibTransId="{8F1AD127-0D26-4549-9DBC-CBCB832A4A5C}"/>
    <dgm:cxn modelId="{4328ACAC-1800-4881-8F74-9431F4084BC7}" srcId="{02195CB7-F604-4C32-8511-8463D7073FE1}" destId="{CEC49E3B-E737-4326-B66C-3E231BD0423F}" srcOrd="3" destOrd="0" parTransId="{236AD5CD-C004-420A-B29B-7D5FCF9B0A37}" sibTransId="{A90F6FCB-291E-4D22-B1AA-5F3395FAE57C}"/>
    <dgm:cxn modelId="{403EC4B1-8B47-42E8-B91A-745F916B4E9E}" type="presOf" srcId="{68E500E9-F463-49E3-A568-8091C7365506}" destId="{546C620A-9E20-464F-A8F0-3FF4B13F3E55}" srcOrd="0" destOrd="0" presId="urn:microsoft.com/office/officeart/2005/8/layout/orgChart1"/>
    <dgm:cxn modelId="{123A97C2-E07E-4D04-84D1-8DB299440B48}" type="presOf" srcId="{2389FFBB-870D-42BF-9913-36DC116E694E}" destId="{FAD0701E-2421-44F2-A276-7384DD551FAF}" srcOrd="1" destOrd="0" presId="urn:microsoft.com/office/officeart/2005/8/layout/orgChart1"/>
    <dgm:cxn modelId="{B6E80EC9-A14C-45C2-8679-57BB9E2F91D0}" type="presOf" srcId="{7EEA1F35-099B-45BD-9D5E-AD91404D9E04}" destId="{A1689F5B-FBB5-473D-8E6B-FB31C593EC47}" srcOrd="0" destOrd="0" presId="urn:microsoft.com/office/officeart/2005/8/layout/orgChart1"/>
    <dgm:cxn modelId="{EBEAA0DB-DCDB-48A9-A7ED-CDB46787148A}" type="presOf" srcId="{D5539455-B4FD-4885-8FBF-B0FEDEBC593A}" destId="{32C8161B-2926-43C7-947B-7E9DE1AC925C}" srcOrd="0" destOrd="0" presId="urn:microsoft.com/office/officeart/2005/8/layout/orgChart1"/>
    <dgm:cxn modelId="{511899DF-7478-4C90-90A6-0818C7ACDB73}" type="presOf" srcId="{D5539455-B4FD-4885-8FBF-B0FEDEBC593A}" destId="{B20C6E1B-73AD-4A30-872A-5D7D0E702873}" srcOrd="1" destOrd="0" presId="urn:microsoft.com/office/officeart/2005/8/layout/orgChart1"/>
    <dgm:cxn modelId="{1CABC1E1-2EAF-4979-90C8-2E41CE141D3D}" type="presOf" srcId="{2FA50CD5-6A3B-4220-BFFE-49457F16AD58}" destId="{65FA50EF-83B5-4AFF-8F90-EF85F58AEC22}" srcOrd="1" destOrd="0" presId="urn:microsoft.com/office/officeart/2005/8/layout/orgChart1"/>
    <dgm:cxn modelId="{52126AE3-E492-47F9-9B8D-22FA05F44A02}" srcId="{02195CB7-F604-4C32-8511-8463D7073FE1}" destId="{8FDFAE91-A312-47CF-9A3C-9FA7D1BA5DB6}" srcOrd="2" destOrd="0" parTransId="{D6265E8F-F5F3-419D-A0C4-7401A81E0B01}" sibTransId="{4F8646D9-CED3-430E-AEED-D6877747470F}"/>
    <dgm:cxn modelId="{5BCEBDE5-EECF-4A8E-BBB4-BA0C89E7FF12}" srcId="{B6BE8A47-51BD-424A-AF0C-F989C914CA17}" destId="{837ED60E-B5EF-4A3E-9811-1AC64959C395}" srcOrd="1" destOrd="0" parTransId="{7EEA1F35-099B-45BD-9D5E-AD91404D9E04}" sibTransId="{F956F274-CCD9-4DC1-9873-28C5598B9CC1}"/>
    <dgm:cxn modelId="{7A9ED6EA-6A52-4777-8B58-0E5076965802}" srcId="{2FA50CD5-6A3B-4220-BFFE-49457F16AD58}" destId="{D5539455-B4FD-4885-8FBF-B0FEDEBC593A}" srcOrd="2" destOrd="0" parTransId="{49043632-16D6-4DC7-AA1D-D99331226EF6}" sibTransId="{9FEC7701-DD6A-4D3B-A139-A09CB8EB822E}"/>
    <dgm:cxn modelId="{D25D3FEB-1C67-4138-B8AC-738318763EE9}" type="presOf" srcId="{837ED60E-B5EF-4A3E-9811-1AC64959C395}" destId="{29C0D8AF-24F9-4649-B43D-97D9CC03F1EB}" srcOrd="0" destOrd="0" presId="urn:microsoft.com/office/officeart/2005/8/layout/orgChart1"/>
    <dgm:cxn modelId="{BCD93AEC-1919-43E5-BABA-FCB7495209DC}" srcId="{02195CB7-F604-4C32-8511-8463D7073FE1}" destId="{546C75F1-A03D-4300-8FAA-BBE8F049734D}" srcOrd="0" destOrd="0" parTransId="{1F8EFB46-AAD4-469D-A58F-FB30E05C1241}" sibTransId="{1D447B5C-B087-41F0-9919-A2F65FBB2F0E}"/>
    <dgm:cxn modelId="{0D5646EC-69A5-4515-A134-90498DC7E3AF}" type="presOf" srcId="{546C75F1-A03D-4300-8FAA-BBE8F049734D}" destId="{96E7F0A8-55B3-4906-95A2-8DB6AEE0D183}" srcOrd="1" destOrd="0" presId="urn:microsoft.com/office/officeart/2005/8/layout/orgChart1"/>
    <dgm:cxn modelId="{FAA451EC-0C11-4710-8DBA-23BFE7CEFF27}" type="presOf" srcId="{AF21B11E-40FA-4BBE-8425-491F41209DF2}" destId="{A8126CF8-F891-4C12-9C69-806B1ECD06F0}" srcOrd="0" destOrd="0" presId="urn:microsoft.com/office/officeart/2005/8/layout/orgChart1"/>
    <dgm:cxn modelId="{690975EF-28AE-492F-B0AC-B306275A632D}" type="presOf" srcId="{546C75F1-A03D-4300-8FAA-BBE8F049734D}" destId="{B803A0DE-40BA-48B2-BDB1-3C81C1383BE2}" srcOrd="0" destOrd="0" presId="urn:microsoft.com/office/officeart/2005/8/layout/orgChart1"/>
    <dgm:cxn modelId="{7B90C6F2-18B5-435B-8ADE-C209978FFD77}" type="presOf" srcId="{CEC49E3B-E737-4326-B66C-3E231BD0423F}" destId="{644A52B9-0454-448E-BEC5-27AC27F8AE23}" srcOrd="0" destOrd="0" presId="urn:microsoft.com/office/officeart/2005/8/layout/orgChart1"/>
    <dgm:cxn modelId="{87872BFC-B564-4971-AC18-7764762AF639}" srcId="{2FA50CD5-6A3B-4220-BFFE-49457F16AD58}" destId="{02195CB7-F604-4C32-8511-8463D7073FE1}" srcOrd="3" destOrd="0" parTransId="{04440162-53B6-4577-891D-77B87D804404}" sibTransId="{F48B8AE3-16E3-4901-8324-A352B55F8BDE}"/>
    <dgm:cxn modelId="{C6D14EFC-AAA4-4B19-B98A-133488D528E4}" type="presOf" srcId="{8FDFAE91-A312-47CF-9A3C-9FA7D1BA5DB6}" destId="{80C5E9F9-F0FF-43E7-8CCF-AD3D718B6536}" srcOrd="0" destOrd="0" presId="urn:microsoft.com/office/officeart/2005/8/layout/orgChart1"/>
    <dgm:cxn modelId="{2C0B91FE-208A-47D6-8C43-9A025DE1C372}" type="presOf" srcId="{ED1AACBD-1220-4D81-933E-655F6CE852E6}" destId="{E2EA09EE-D2AA-49FA-9A25-63D3B7FEB5A3}" srcOrd="0" destOrd="0" presId="urn:microsoft.com/office/officeart/2005/8/layout/orgChart1"/>
    <dgm:cxn modelId="{DF95C800-473C-4C0F-893A-CDB822CC333E}" type="presParOf" srcId="{E2EA09EE-D2AA-49FA-9A25-63D3B7FEB5A3}" destId="{FD5BCF5D-69A0-4A39-BF5A-EF1C2EBD8379}" srcOrd="0" destOrd="0" presId="urn:microsoft.com/office/officeart/2005/8/layout/orgChart1"/>
    <dgm:cxn modelId="{CF599EE3-1961-474E-B419-4E10225BA7BA}" type="presParOf" srcId="{FD5BCF5D-69A0-4A39-BF5A-EF1C2EBD8379}" destId="{C531B2CF-7218-4E69-A3AB-980B10935EBD}" srcOrd="0" destOrd="0" presId="urn:microsoft.com/office/officeart/2005/8/layout/orgChart1"/>
    <dgm:cxn modelId="{2017E7EB-BAC1-4996-9347-2D949A1C8F28}" type="presParOf" srcId="{C531B2CF-7218-4E69-A3AB-980B10935EBD}" destId="{6EAC17C2-6FE3-4E09-9554-9803041D2D44}" srcOrd="0" destOrd="0" presId="urn:microsoft.com/office/officeart/2005/8/layout/orgChart1"/>
    <dgm:cxn modelId="{B765ECF3-87DB-4C3B-BBFB-0B56FFAC1E39}" type="presParOf" srcId="{C531B2CF-7218-4E69-A3AB-980B10935EBD}" destId="{3748538C-12E6-4F61-BD0E-9CBABB71ECF8}" srcOrd="1" destOrd="0" presId="urn:microsoft.com/office/officeart/2005/8/layout/orgChart1"/>
    <dgm:cxn modelId="{A6F911CE-BF2E-4290-AE1C-DB432CF19EEA}" type="presParOf" srcId="{FD5BCF5D-69A0-4A39-BF5A-EF1C2EBD8379}" destId="{4F46F30D-8D3F-4E11-9456-4899A5B00919}" srcOrd="1" destOrd="0" presId="urn:microsoft.com/office/officeart/2005/8/layout/orgChart1"/>
    <dgm:cxn modelId="{6F8E6BBD-223F-4B93-8464-E4CCD4D27FBE}" type="presParOf" srcId="{FD5BCF5D-69A0-4A39-BF5A-EF1C2EBD8379}" destId="{F245A08A-3165-4FF4-A606-34F0F8899603}" srcOrd="2" destOrd="0" presId="urn:microsoft.com/office/officeart/2005/8/layout/orgChart1"/>
    <dgm:cxn modelId="{5FCF13DC-B2A0-4655-BE4D-8976B8E17F47}" type="presParOf" srcId="{E2EA09EE-D2AA-49FA-9A25-63D3B7FEB5A3}" destId="{A9306707-4D5A-4258-8DE4-830806474AAC}" srcOrd="1" destOrd="0" presId="urn:microsoft.com/office/officeart/2005/8/layout/orgChart1"/>
    <dgm:cxn modelId="{9ED055AC-872C-45F5-82D9-44E165054664}" type="presParOf" srcId="{A9306707-4D5A-4258-8DE4-830806474AAC}" destId="{CAED5EB9-FA89-4773-8BC4-835390DFC91A}" srcOrd="0" destOrd="0" presId="urn:microsoft.com/office/officeart/2005/8/layout/orgChart1"/>
    <dgm:cxn modelId="{C4FD60C9-052F-4936-8AAA-2A86A23D403C}" type="presParOf" srcId="{CAED5EB9-FA89-4773-8BC4-835390DFC91A}" destId="{9B28B83A-E644-490A-BE4E-A0B2B86FA7CD}" srcOrd="0" destOrd="0" presId="urn:microsoft.com/office/officeart/2005/8/layout/orgChart1"/>
    <dgm:cxn modelId="{0401C5CB-932E-40C1-9675-5F4E6DBFAEAA}" type="presParOf" srcId="{CAED5EB9-FA89-4773-8BC4-835390DFC91A}" destId="{65FA50EF-83B5-4AFF-8F90-EF85F58AEC22}" srcOrd="1" destOrd="0" presId="urn:microsoft.com/office/officeart/2005/8/layout/orgChart1"/>
    <dgm:cxn modelId="{C6784F7A-252C-4831-BDA6-8C6E921148F1}" type="presParOf" srcId="{A9306707-4D5A-4258-8DE4-830806474AAC}" destId="{0185FA5D-DC35-4C68-89CA-98406B95EA24}" srcOrd="1" destOrd="0" presId="urn:microsoft.com/office/officeart/2005/8/layout/orgChart1"/>
    <dgm:cxn modelId="{3BCDA174-2EC3-4EE5-888B-4612F731AA5B}" type="presParOf" srcId="{0185FA5D-DC35-4C68-89CA-98406B95EA24}" destId="{E34EE04D-C7E9-4605-9002-6B8872FA3BA3}" srcOrd="0" destOrd="0" presId="urn:microsoft.com/office/officeart/2005/8/layout/orgChart1"/>
    <dgm:cxn modelId="{94D63C96-C22F-4D65-842C-7F609BDBF2EF}" type="presParOf" srcId="{0185FA5D-DC35-4C68-89CA-98406B95EA24}" destId="{2DBED646-9EE6-42BD-A25A-E08D7785D91B}" srcOrd="1" destOrd="0" presId="urn:microsoft.com/office/officeart/2005/8/layout/orgChart1"/>
    <dgm:cxn modelId="{25133E47-4D5F-428B-8BA0-7CC4679ECFD8}" type="presParOf" srcId="{2DBED646-9EE6-42BD-A25A-E08D7785D91B}" destId="{78FEF490-8E3D-4554-896E-8A11FD1B0D1A}" srcOrd="0" destOrd="0" presId="urn:microsoft.com/office/officeart/2005/8/layout/orgChart1"/>
    <dgm:cxn modelId="{E5F0A890-C422-4F06-AEFA-5AE7BC8CD1B9}" type="presParOf" srcId="{78FEF490-8E3D-4554-896E-8A11FD1B0D1A}" destId="{7366994E-9E4B-4BD2-ADE7-3F65DA93689F}" srcOrd="0" destOrd="0" presId="urn:microsoft.com/office/officeart/2005/8/layout/orgChart1"/>
    <dgm:cxn modelId="{092BA452-6100-49E6-8379-36F546A76A28}" type="presParOf" srcId="{78FEF490-8E3D-4554-896E-8A11FD1B0D1A}" destId="{FD463CE2-0CA6-4A72-B4BB-7120BF0FF671}" srcOrd="1" destOrd="0" presId="urn:microsoft.com/office/officeart/2005/8/layout/orgChart1"/>
    <dgm:cxn modelId="{5BA47A09-B0F0-4E68-8249-6E465A0ECC4A}" type="presParOf" srcId="{2DBED646-9EE6-42BD-A25A-E08D7785D91B}" destId="{3B7C0416-855B-4636-805A-B45E6315A4D7}" srcOrd="1" destOrd="0" presId="urn:microsoft.com/office/officeart/2005/8/layout/orgChart1"/>
    <dgm:cxn modelId="{B1771DD5-B465-489C-804F-A74B91B1633B}" type="presParOf" srcId="{3B7C0416-855B-4636-805A-B45E6315A4D7}" destId="{63B4C1AC-4172-428F-B46D-E038794642BA}" srcOrd="0" destOrd="0" presId="urn:microsoft.com/office/officeart/2005/8/layout/orgChart1"/>
    <dgm:cxn modelId="{7FB02C78-99F7-4D8D-A9A7-C4E1563FBC6D}" type="presParOf" srcId="{3B7C0416-855B-4636-805A-B45E6315A4D7}" destId="{418FF296-A333-4049-A925-00B9AAA8FB08}" srcOrd="1" destOrd="0" presId="urn:microsoft.com/office/officeart/2005/8/layout/orgChart1"/>
    <dgm:cxn modelId="{FC234F6E-4862-493C-B1F0-5D7C82BE46C7}" type="presParOf" srcId="{418FF296-A333-4049-A925-00B9AAA8FB08}" destId="{86592AF7-C10A-4A06-997E-F7E72E87A3D4}" srcOrd="0" destOrd="0" presId="urn:microsoft.com/office/officeart/2005/8/layout/orgChart1"/>
    <dgm:cxn modelId="{AC03AF38-6885-4707-AEF7-8986944D882B}" type="presParOf" srcId="{86592AF7-C10A-4A06-997E-F7E72E87A3D4}" destId="{13BD7382-D460-4002-81F3-F2E0C21B42AB}" srcOrd="0" destOrd="0" presId="urn:microsoft.com/office/officeart/2005/8/layout/orgChart1"/>
    <dgm:cxn modelId="{4E47459B-0257-46A1-B77F-3F3523DBEF7A}" type="presParOf" srcId="{86592AF7-C10A-4A06-997E-F7E72E87A3D4}" destId="{4EA0485F-B60A-4431-8F92-01D8CF48AE52}" srcOrd="1" destOrd="0" presId="urn:microsoft.com/office/officeart/2005/8/layout/orgChart1"/>
    <dgm:cxn modelId="{BFD21B95-70BB-4EA9-A5BC-E4AD3FCE8C3D}" type="presParOf" srcId="{418FF296-A333-4049-A925-00B9AAA8FB08}" destId="{C2FB0A76-CDD8-4D51-9938-51A05636DD04}" srcOrd="1" destOrd="0" presId="urn:microsoft.com/office/officeart/2005/8/layout/orgChart1"/>
    <dgm:cxn modelId="{D9BE8B53-A8D0-4B1C-87BE-D65B442216BA}" type="presParOf" srcId="{418FF296-A333-4049-A925-00B9AAA8FB08}" destId="{675E4F5E-A67C-47DB-B525-45C25BA569F2}" srcOrd="2" destOrd="0" presId="urn:microsoft.com/office/officeart/2005/8/layout/orgChart1"/>
    <dgm:cxn modelId="{888E66B6-BF25-4E62-A6CA-A6AAD91D794B}" type="presParOf" srcId="{3B7C0416-855B-4636-805A-B45E6315A4D7}" destId="{A1689F5B-FBB5-473D-8E6B-FB31C593EC47}" srcOrd="2" destOrd="0" presId="urn:microsoft.com/office/officeart/2005/8/layout/orgChart1"/>
    <dgm:cxn modelId="{F6CD1990-F41F-47A1-8E1A-69195373F3E1}" type="presParOf" srcId="{3B7C0416-855B-4636-805A-B45E6315A4D7}" destId="{BD59DDA6-70A7-4EE0-985A-17FA19CE856D}" srcOrd="3" destOrd="0" presId="urn:microsoft.com/office/officeart/2005/8/layout/orgChart1"/>
    <dgm:cxn modelId="{2AA50598-6F67-464E-A824-56882360C55B}" type="presParOf" srcId="{BD59DDA6-70A7-4EE0-985A-17FA19CE856D}" destId="{3E127A22-EBD0-4A7E-BC1B-CAC5D2C4DB97}" srcOrd="0" destOrd="0" presId="urn:microsoft.com/office/officeart/2005/8/layout/orgChart1"/>
    <dgm:cxn modelId="{EBEF4570-EBFA-45B8-B2D9-DFEEA0E6DC1E}" type="presParOf" srcId="{3E127A22-EBD0-4A7E-BC1B-CAC5D2C4DB97}" destId="{29C0D8AF-24F9-4649-B43D-97D9CC03F1EB}" srcOrd="0" destOrd="0" presId="urn:microsoft.com/office/officeart/2005/8/layout/orgChart1"/>
    <dgm:cxn modelId="{BDDBFAD5-A7D1-4C5A-AFA5-2A6AFA720933}" type="presParOf" srcId="{3E127A22-EBD0-4A7E-BC1B-CAC5D2C4DB97}" destId="{3DF0ABA6-8DFA-41CB-AE3D-C70CF550D659}" srcOrd="1" destOrd="0" presId="urn:microsoft.com/office/officeart/2005/8/layout/orgChart1"/>
    <dgm:cxn modelId="{104C91E3-48EE-486E-8699-C28FD66E24B7}" type="presParOf" srcId="{BD59DDA6-70A7-4EE0-985A-17FA19CE856D}" destId="{28D6C51F-4059-4792-97B9-220A8A71BD7B}" srcOrd="1" destOrd="0" presId="urn:microsoft.com/office/officeart/2005/8/layout/orgChart1"/>
    <dgm:cxn modelId="{A4906C92-DC20-4025-9679-F8EAD83C8EA1}" type="presParOf" srcId="{BD59DDA6-70A7-4EE0-985A-17FA19CE856D}" destId="{BD06D18A-9BFC-4BDC-B62A-C3B83B446201}" srcOrd="2" destOrd="0" presId="urn:microsoft.com/office/officeart/2005/8/layout/orgChart1"/>
    <dgm:cxn modelId="{7B9A0A44-690D-4E21-B3B5-3684EF343E1D}" type="presParOf" srcId="{3B7C0416-855B-4636-805A-B45E6315A4D7}" destId="{7227C605-2F49-4033-8FBA-A56F46E859D5}" srcOrd="4" destOrd="0" presId="urn:microsoft.com/office/officeart/2005/8/layout/orgChart1"/>
    <dgm:cxn modelId="{BB9B6CCB-E9E3-4F78-B6E8-9BCA4C758E06}" type="presParOf" srcId="{3B7C0416-855B-4636-805A-B45E6315A4D7}" destId="{22ED7244-E6AD-45C4-B165-392D8EB47ABF}" srcOrd="5" destOrd="0" presId="urn:microsoft.com/office/officeart/2005/8/layout/orgChart1"/>
    <dgm:cxn modelId="{B3A66AEA-C2EB-4AF9-A130-83DFD3FB9F7A}" type="presParOf" srcId="{22ED7244-E6AD-45C4-B165-392D8EB47ABF}" destId="{D370DF86-CCE9-4058-B1E4-50193283D311}" srcOrd="0" destOrd="0" presId="urn:microsoft.com/office/officeart/2005/8/layout/orgChart1"/>
    <dgm:cxn modelId="{4112686C-FA56-41F3-A2F6-52A14D02C7E3}" type="presParOf" srcId="{D370DF86-CCE9-4058-B1E4-50193283D311}" destId="{A8126CF8-F891-4C12-9C69-806B1ECD06F0}" srcOrd="0" destOrd="0" presId="urn:microsoft.com/office/officeart/2005/8/layout/orgChart1"/>
    <dgm:cxn modelId="{1918D852-C35A-4A2B-BD6D-FF324D444BCD}" type="presParOf" srcId="{D370DF86-CCE9-4058-B1E4-50193283D311}" destId="{7E18375E-BF19-4F33-B31F-FB6E9D33CAC7}" srcOrd="1" destOrd="0" presId="urn:microsoft.com/office/officeart/2005/8/layout/orgChart1"/>
    <dgm:cxn modelId="{AD44DA8E-2B64-425C-B504-137887DC1734}" type="presParOf" srcId="{22ED7244-E6AD-45C4-B165-392D8EB47ABF}" destId="{175CBC86-95BD-4EBD-B567-880AA92DC4D8}" srcOrd="1" destOrd="0" presId="urn:microsoft.com/office/officeart/2005/8/layout/orgChart1"/>
    <dgm:cxn modelId="{997310FA-35EB-4DAD-9CE5-39B9E0D01782}" type="presParOf" srcId="{22ED7244-E6AD-45C4-B165-392D8EB47ABF}" destId="{E637C697-5AA3-44E4-BB7D-3676977A1EA9}" srcOrd="2" destOrd="0" presId="urn:microsoft.com/office/officeart/2005/8/layout/orgChart1"/>
    <dgm:cxn modelId="{47BAD5A3-9E7C-401B-A932-C2E14206AD8F}" type="presParOf" srcId="{3B7C0416-855B-4636-805A-B45E6315A4D7}" destId="{E660D807-70E0-4D1D-BA87-FC831FBDD7B3}" srcOrd="6" destOrd="0" presId="urn:microsoft.com/office/officeart/2005/8/layout/orgChart1"/>
    <dgm:cxn modelId="{403339E1-4102-43E2-A3DC-3D774C578C2B}" type="presParOf" srcId="{3B7C0416-855B-4636-805A-B45E6315A4D7}" destId="{BEDCFC93-978F-46AD-B07C-D381D8293694}" srcOrd="7" destOrd="0" presId="urn:microsoft.com/office/officeart/2005/8/layout/orgChart1"/>
    <dgm:cxn modelId="{CF3B2B94-1D87-4312-BE18-139D4F029588}" type="presParOf" srcId="{BEDCFC93-978F-46AD-B07C-D381D8293694}" destId="{EF303BF2-5E0E-4BCF-B1A3-EFD49AFDA6D2}" srcOrd="0" destOrd="0" presId="urn:microsoft.com/office/officeart/2005/8/layout/orgChart1"/>
    <dgm:cxn modelId="{AC741D77-A68F-4914-84F5-5FCF0EBE0615}" type="presParOf" srcId="{EF303BF2-5E0E-4BCF-B1A3-EFD49AFDA6D2}" destId="{50E2A3A3-82DD-46AF-BF80-BE8391FA645E}" srcOrd="0" destOrd="0" presId="urn:microsoft.com/office/officeart/2005/8/layout/orgChart1"/>
    <dgm:cxn modelId="{BBFFC025-7BDE-4612-871D-5BE2BB023E48}" type="presParOf" srcId="{EF303BF2-5E0E-4BCF-B1A3-EFD49AFDA6D2}" destId="{FAD0701E-2421-44F2-A276-7384DD551FAF}" srcOrd="1" destOrd="0" presId="urn:microsoft.com/office/officeart/2005/8/layout/orgChart1"/>
    <dgm:cxn modelId="{4D217FE6-6292-4204-868D-F9614727DB63}" type="presParOf" srcId="{BEDCFC93-978F-46AD-B07C-D381D8293694}" destId="{E1EB22CC-F6E2-4A55-95B2-2CC86F4E900C}" srcOrd="1" destOrd="0" presId="urn:microsoft.com/office/officeart/2005/8/layout/orgChart1"/>
    <dgm:cxn modelId="{E57DEE63-52E5-4AF1-A8D2-BA1CDD2B3C1F}" type="presParOf" srcId="{BEDCFC93-978F-46AD-B07C-D381D8293694}" destId="{0D864964-0E6E-4B5B-82C1-4CD63220CED0}" srcOrd="2" destOrd="0" presId="urn:microsoft.com/office/officeart/2005/8/layout/orgChart1"/>
    <dgm:cxn modelId="{922C45C7-0444-4835-9EC3-11A9159ACCF6}" type="presParOf" srcId="{2DBED646-9EE6-42BD-A25A-E08D7785D91B}" destId="{C8B3D70B-7346-44FC-A22B-396EE2ABC2FD}" srcOrd="2" destOrd="0" presId="urn:microsoft.com/office/officeart/2005/8/layout/orgChart1"/>
    <dgm:cxn modelId="{654DF202-2CEC-4215-990D-8277EFB6D189}" type="presParOf" srcId="{0185FA5D-DC35-4C68-89CA-98406B95EA24}" destId="{F35F4B22-0B6A-4F54-B427-E0CF2ADC8F53}" srcOrd="2" destOrd="0" presId="urn:microsoft.com/office/officeart/2005/8/layout/orgChart1"/>
    <dgm:cxn modelId="{1E61ED8A-45D6-4A93-87BC-C934D7213106}" type="presParOf" srcId="{0185FA5D-DC35-4C68-89CA-98406B95EA24}" destId="{F2FBF04A-80EA-4A89-851A-F47719A9B327}" srcOrd="3" destOrd="0" presId="urn:microsoft.com/office/officeart/2005/8/layout/orgChart1"/>
    <dgm:cxn modelId="{D552BC8C-A3FA-4170-BAE1-2F5C5540A48C}" type="presParOf" srcId="{F2FBF04A-80EA-4A89-851A-F47719A9B327}" destId="{C0EB7FEE-2D26-4AD9-8F22-9D8DAAF41C0D}" srcOrd="0" destOrd="0" presId="urn:microsoft.com/office/officeart/2005/8/layout/orgChart1"/>
    <dgm:cxn modelId="{21537DCA-EDB4-418E-820C-A8AA9FC8BFBD}" type="presParOf" srcId="{C0EB7FEE-2D26-4AD9-8F22-9D8DAAF41C0D}" destId="{516ED089-ADD5-4CEE-8057-103400FD90DD}" srcOrd="0" destOrd="0" presId="urn:microsoft.com/office/officeart/2005/8/layout/orgChart1"/>
    <dgm:cxn modelId="{F0712010-51C5-48DE-872E-B01B9EB5ACDB}" type="presParOf" srcId="{C0EB7FEE-2D26-4AD9-8F22-9D8DAAF41C0D}" destId="{116EC007-3803-423C-8E5A-FC6126313C73}" srcOrd="1" destOrd="0" presId="urn:microsoft.com/office/officeart/2005/8/layout/orgChart1"/>
    <dgm:cxn modelId="{21349382-E534-465C-B65B-2BF43108CA2E}" type="presParOf" srcId="{F2FBF04A-80EA-4A89-851A-F47719A9B327}" destId="{02D86270-746E-4C69-8562-76438A17A108}" srcOrd="1" destOrd="0" presId="urn:microsoft.com/office/officeart/2005/8/layout/orgChart1"/>
    <dgm:cxn modelId="{7E38DB40-8B4C-4D3B-A99B-F7D9E16C60A4}" type="presParOf" srcId="{F2FBF04A-80EA-4A89-851A-F47719A9B327}" destId="{31D84285-DDFB-407E-A598-40ADBD194E60}" srcOrd="2" destOrd="0" presId="urn:microsoft.com/office/officeart/2005/8/layout/orgChart1"/>
    <dgm:cxn modelId="{6FF69BE4-B304-404A-A37D-8A25E02A0CBA}" type="presParOf" srcId="{0185FA5D-DC35-4C68-89CA-98406B95EA24}" destId="{74BA0EC5-443A-4784-A915-D971BACE479D}" srcOrd="4" destOrd="0" presId="urn:microsoft.com/office/officeart/2005/8/layout/orgChart1"/>
    <dgm:cxn modelId="{70247B2E-C939-4A59-B5E1-3A9A583DE6A5}" type="presParOf" srcId="{0185FA5D-DC35-4C68-89CA-98406B95EA24}" destId="{41356D58-E21F-47F2-BE5F-1102A4C0C18A}" srcOrd="5" destOrd="0" presId="urn:microsoft.com/office/officeart/2005/8/layout/orgChart1"/>
    <dgm:cxn modelId="{CA1D4B85-4431-4DFA-ADB8-A43354C7B71C}" type="presParOf" srcId="{41356D58-E21F-47F2-BE5F-1102A4C0C18A}" destId="{410A5858-15CE-4B26-8FA2-558F58056E40}" srcOrd="0" destOrd="0" presId="urn:microsoft.com/office/officeart/2005/8/layout/orgChart1"/>
    <dgm:cxn modelId="{7BDDE9DD-DA72-4F51-902F-3F02C5B76802}" type="presParOf" srcId="{410A5858-15CE-4B26-8FA2-558F58056E40}" destId="{32C8161B-2926-43C7-947B-7E9DE1AC925C}" srcOrd="0" destOrd="0" presId="urn:microsoft.com/office/officeart/2005/8/layout/orgChart1"/>
    <dgm:cxn modelId="{9BBFC43F-7036-4574-BFE5-0DE091947BEB}" type="presParOf" srcId="{410A5858-15CE-4B26-8FA2-558F58056E40}" destId="{B20C6E1B-73AD-4A30-872A-5D7D0E702873}" srcOrd="1" destOrd="0" presId="urn:microsoft.com/office/officeart/2005/8/layout/orgChart1"/>
    <dgm:cxn modelId="{9BC930DC-6413-4781-B8A6-DD2251E78011}" type="presParOf" srcId="{41356D58-E21F-47F2-BE5F-1102A4C0C18A}" destId="{1CA84E65-9B72-485B-AD1B-67CCD07CEC3C}" srcOrd="1" destOrd="0" presId="urn:microsoft.com/office/officeart/2005/8/layout/orgChart1"/>
    <dgm:cxn modelId="{AA418497-316A-42A7-B269-B5DFA07FCC16}" type="presParOf" srcId="{41356D58-E21F-47F2-BE5F-1102A4C0C18A}" destId="{1A82CE30-C0EC-42FF-9172-0E0AF8DFBDF4}" srcOrd="2" destOrd="0" presId="urn:microsoft.com/office/officeart/2005/8/layout/orgChart1"/>
    <dgm:cxn modelId="{4E80F1D1-9266-405B-89A9-1EB0D15E7E69}" type="presParOf" srcId="{0185FA5D-DC35-4C68-89CA-98406B95EA24}" destId="{7EB0514B-5A02-429E-9CB7-61F002AB0C53}" srcOrd="6" destOrd="0" presId="urn:microsoft.com/office/officeart/2005/8/layout/orgChart1"/>
    <dgm:cxn modelId="{BB63B4FF-D61C-4C5C-8B1F-A956DEFF74D1}" type="presParOf" srcId="{0185FA5D-DC35-4C68-89CA-98406B95EA24}" destId="{F3E02C15-78A7-4E3B-BDFD-0926D0A3621E}" srcOrd="7" destOrd="0" presId="urn:microsoft.com/office/officeart/2005/8/layout/orgChart1"/>
    <dgm:cxn modelId="{751DA280-EF36-4CC6-9CE0-E3A167143BEF}" type="presParOf" srcId="{F3E02C15-78A7-4E3B-BDFD-0926D0A3621E}" destId="{A88D6431-9730-4128-BF6A-16A9FEDD9763}" srcOrd="0" destOrd="0" presId="urn:microsoft.com/office/officeart/2005/8/layout/orgChart1"/>
    <dgm:cxn modelId="{3039DD47-9692-485C-AAD1-09771BBBC6CF}" type="presParOf" srcId="{A88D6431-9730-4128-BF6A-16A9FEDD9763}" destId="{9966EC83-1069-4967-84F6-BC550B7507C4}" srcOrd="0" destOrd="0" presId="urn:microsoft.com/office/officeart/2005/8/layout/orgChart1"/>
    <dgm:cxn modelId="{9FCEC0C8-BEF3-489B-A991-9DB1CEF6E444}" type="presParOf" srcId="{A88D6431-9730-4128-BF6A-16A9FEDD9763}" destId="{D2075460-785E-412E-8EE5-591AF2933D61}" srcOrd="1" destOrd="0" presId="urn:microsoft.com/office/officeart/2005/8/layout/orgChart1"/>
    <dgm:cxn modelId="{AF5AAE6C-5E27-4B6D-A04B-074ECF8838F2}" type="presParOf" srcId="{F3E02C15-78A7-4E3B-BDFD-0926D0A3621E}" destId="{97B6EB23-E07D-408D-BCB1-243B0E097A08}" srcOrd="1" destOrd="0" presId="urn:microsoft.com/office/officeart/2005/8/layout/orgChart1"/>
    <dgm:cxn modelId="{86F679C4-686F-4E14-8602-BB8BE1ACF2C5}" type="presParOf" srcId="{97B6EB23-E07D-408D-BCB1-243B0E097A08}" destId="{600302AC-621A-4005-BE22-857864061287}" srcOrd="0" destOrd="0" presId="urn:microsoft.com/office/officeart/2005/8/layout/orgChart1"/>
    <dgm:cxn modelId="{5F46D426-E31F-4825-B056-1715DD329118}" type="presParOf" srcId="{97B6EB23-E07D-408D-BCB1-243B0E097A08}" destId="{E26E0EF8-F50C-4B39-92E5-5BD6E6E6731A}" srcOrd="1" destOrd="0" presId="urn:microsoft.com/office/officeart/2005/8/layout/orgChart1"/>
    <dgm:cxn modelId="{38336B99-E438-420F-8AA2-BCBF6F579D9B}" type="presParOf" srcId="{E26E0EF8-F50C-4B39-92E5-5BD6E6E6731A}" destId="{3FE7F084-0586-4DA6-96E6-CBED8549E017}" srcOrd="0" destOrd="0" presId="urn:microsoft.com/office/officeart/2005/8/layout/orgChart1"/>
    <dgm:cxn modelId="{A2D8373B-329A-4DCA-BE8D-3D82E28CA7A2}" type="presParOf" srcId="{3FE7F084-0586-4DA6-96E6-CBED8549E017}" destId="{B803A0DE-40BA-48B2-BDB1-3C81C1383BE2}" srcOrd="0" destOrd="0" presId="urn:microsoft.com/office/officeart/2005/8/layout/orgChart1"/>
    <dgm:cxn modelId="{0C780FDD-4A53-4468-8FBA-2200F4792735}" type="presParOf" srcId="{3FE7F084-0586-4DA6-96E6-CBED8549E017}" destId="{96E7F0A8-55B3-4906-95A2-8DB6AEE0D183}" srcOrd="1" destOrd="0" presId="urn:microsoft.com/office/officeart/2005/8/layout/orgChart1"/>
    <dgm:cxn modelId="{B5D015B6-30D2-49EC-B7D3-A95A6B3E94F8}" type="presParOf" srcId="{E26E0EF8-F50C-4B39-92E5-5BD6E6E6731A}" destId="{DFEAB663-0107-4D29-8993-3BB9651AF4BA}" srcOrd="1" destOrd="0" presId="urn:microsoft.com/office/officeart/2005/8/layout/orgChart1"/>
    <dgm:cxn modelId="{19E3FBA5-3F63-4011-87BA-330F85DB3BF3}" type="presParOf" srcId="{E26E0EF8-F50C-4B39-92E5-5BD6E6E6731A}" destId="{7ACACDB7-CBCF-4FFB-92C8-6EA34D940CB9}" srcOrd="2" destOrd="0" presId="urn:microsoft.com/office/officeart/2005/8/layout/orgChart1"/>
    <dgm:cxn modelId="{D967A936-3F68-4598-9DA0-DDFFD0737336}" type="presParOf" srcId="{97B6EB23-E07D-408D-BCB1-243B0E097A08}" destId="{E8F437F8-0920-45DC-A026-4EDA00F6AA68}" srcOrd="2" destOrd="0" presId="urn:microsoft.com/office/officeart/2005/8/layout/orgChart1"/>
    <dgm:cxn modelId="{89FDF8BC-2BAB-4EED-B90C-0E15292DFB49}" type="presParOf" srcId="{97B6EB23-E07D-408D-BCB1-243B0E097A08}" destId="{04F7FC74-8A00-4346-8D5E-7B5E5947EF87}" srcOrd="3" destOrd="0" presId="urn:microsoft.com/office/officeart/2005/8/layout/orgChart1"/>
    <dgm:cxn modelId="{8CD59ECF-832E-4B3A-9803-C45E480D32BB}" type="presParOf" srcId="{04F7FC74-8A00-4346-8D5E-7B5E5947EF87}" destId="{2554BD11-0609-460B-8C00-40206F51D764}" srcOrd="0" destOrd="0" presId="urn:microsoft.com/office/officeart/2005/8/layout/orgChart1"/>
    <dgm:cxn modelId="{7E63583B-D9AF-41A1-9F36-B082F4307D7B}" type="presParOf" srcId="{2554BD11-0609-460B-8C00-40206F51D764}" destId="{546C620A-9E20-464F-A8F0-3FF4B13F3E55}" srcOrd="0" destOrd="0" presId="urn:microsoft.com/office/officeart/2005/8/layout/orgChart1"/>
    <dgm:cxn modelId="{FBD8947B-37F5-4464-84BD-E8834933EA5C}" type="presParOf" srcId="{2554BD11-0609-460B-8C00-40206F51D764}" destId="{1944CFAF-F392-4161-8AE7-4E13C8899A39}" srcOrd="1" destOrd="0" presId="urn:microsoft.com/office/officeart/2005/8/layout/orgChart1"/>
    <dgm:cxn modelId="{53C4CDC7-6631-4BB9-B9A6-BCCF9B9859B2}" type="presParOf" srcId="{04F7FC74-8A00-4346-8D5E-7B5E5947EF87}" destId="{6BB77C7C-D39D-4D90-96EB-5CD86A99C55F}" srcOrd="1" destOrd="0" presId="urn:microsoft.com/office/officeart/2005/8/layout/orgChart1"/>
    <dgm:cxn modelId="{788DB204-1E5D-4B40-80F4-B6A8C4504858}" type="presParOf" srcId="{04F7FC74-8A00-4346-8D5E-7B5E5947EF87}" destId="{00D37280-F927-4B91-AE75-9D0C8593CB13}" srcOrd="2" destOrd="0" presId="urn:microsoft.com/office/officeart/2005/8/layout/orgChart1"/>
    <dgm:cxn modelId="{5EC5044F-912F-43FB-9BA3-E8DD75D41CD1}" type="presParOf" srcId="{97B6EB23-E07D-408D-BCB1-243B0E097A08}" destId="{E7D5CD55-8A41-4CFA-A84E-F1F66325433C}" srcOrd="4" destOrd="0" presId="urn:microsoft.com/office/officeart/2005/8/layout/orgChart1"/>
    <dgm:cxn modelId="{D3FC1117-71A4-4C5B-A48C-25BF447D467E}" type="presParOf" srcId="{97B6EB23-E07D-408D-BCB1-243B0E097A08}" destId="{C3FCD8A2-CF8F-4F2E-9946-C475D5443AEE}" srcOrd="5" destOrd="0" presId="urn:microsoft.com/office/officeart/2005/8/layout/orgChart1"/>
    <dgm:cxn modelId="{8B3706CB-9C53-4767-B0B6-98382F5E78EF}" type="presParOf" srcId="{C3FCD8A2-CF8F-4F2E-9946-C475D5443AEE}" destId="{84C9C72D-5987-4B62-9F4F-6238C6928CD2}" srcOrd="0" destOrd="0" presId="urn:microsoft.com/office/officeart/2005/8/layout/orgChart1"/>
    <dgm:cxn modelId="{AF8F7522-533E-4676-A1A7-413FCF63EDD8}" type="presParOf" srcId="{84C9C72D-5987-4B62-9F4F-6238C6928CD2}" destId="{80C5E9F9-F0FF-43E7-8CCF-AD3D718B6536}" srcOrd="0" destOrd="0" presId="urn:microsoft.com/office/officeart/2005/8/layout/orgChart1"/>
    <dgm:cxn modelId="{484846B1-CED3-4F8C-B5AA-22B910DC7AF0}" type="presParOf" srcId="{84C9C72D-5987-4B62-9F4F-6238C6928CD2}" destId="{DDA42942-98F5-4662-A01C-CA48C65DF69A}" srcOrd="1" destOrd="0" presId="urn:microsoft.com/office/officeart/2005/8/layout/orgChart1"/>
    <dgm:cxn modelId="{FC0665A6-F7EE-4067-9CF7-FEE733E6DD7E}" type="presParOf" srcId="{C3FCD8A2-CF8F-4F2E-9946-C475D5443AEE}" destId="{53448948-FE96-4CB7-A03A-1418AA3956E4}" srcOrd="1" destOrd="0" presId="urn:microsoft.com/office/officeart/2005/8/layout/orgChart1"/>
    <dgm:cxn modelId="{11E1396B-4B24-454B-B9BE-BF0DA68F88EF}" type="presParOf" srcId="{C3FCD8A2-CF8F-4F2E-9946-C475D5443AEE}" destId="{E39CBAD5-502C-40CA-A613-65284FC44005}" srcOrd="2" destOrd="0" presId="urn:microsoft.com/office/officeart/2005/8/layout/orgChart1"/>
    <dgm:cxn modelId="{8FCC411C-1EC9-4CE0-A29D-1347D71E369B}" type="presParOf" srcId="{97B6EB23-E07D-408D-BCB1-243B0E097A08}" destId="{397F9417-AFA4-4241-9ACC-DF0688CC445A}" srcOrd="6" destOrd="0" presId="urn:microsoft.com/office/officeart/2005/8/layout/orgChart1"/>
    <dgm:cxn modelId="{9DCFFF4E-A65C-4D23-AD33-DA06AE0585C4}" type="presParOf" srcId="{97B6EB23-E07D-408D-BCB1-243B0E097A08}" destId="{2B798D3A-2FB5-4C41-A6DA-BEA4C638E48A}" srcOrd="7" destOrd="0" presId="urn:microsoft.com/office/officeart/2005/8/layout/orgChart1"/>
    <dgm:cxn modelId="{552EB5CC-85AF-41BF-B7D9-3998E7400EDF}" type="presParOf" srcId="{2B798D3A-2FB5-4C41-A6DA-BEA4C638E48A}" destId="{FDA2D105-FB20-4673-82B0-AA74626B8993}" srcOrd="0" destOrd="0" presId="urn:microsoft.com/office/officeart/2005/8/layout/orgChart1"/>
    <dgm:cxn modelId="{12F7DF8C-1D88-4AAA-A59F-F47C5EE659F9}" type="presParOf" srcId="{FDA2D105-FB20-4673-82B0-AA74626B8993}" destId="{644A52B9-0454-448E-BEC5-27AC27F8AE23}" srcOrd="0" destOrd="0" presId="urn:microsoft.com/office/officeart/2005/8/layout/orgChart1"/>
    <dgm:cxn modelId="{14C78778-B569-4F43-A7D3-899DB90366D7}" type="presParOf" srcId="{FDA2D105-FB20-4673-82B0-AA74626B8993}" destId="{221226A0-9B33-493D-8585-89B50FE94C09}" srcOrd="1" destOrd="0" presId="urn:microsoft.com/office/officeart/2005/8/layout/orgChart1"/>
    <dgm:cxn modelId="{DEA209A7-0F7C-4FE1-B4FD-9A2D3F91CDFD}" type="presParOf" srcId="{2B798D3A-2FB5-4C41-A6DA-BEA4C638E48A}" destId="{A3D37554-E94C-44C7-BAE3-F8ABAD9BDCBF}" srcOrd="1" destOrd="0" presId="urn:microsoft.com/office/officeart/2005/8/layout/orgChart1"/>
    <dgm:cxn modelId="{A10F21C3-275E-402C-B982-04F2F105FC12}" type="presParOf" srcId="{2B798D3A-2FB5-4C41-A6DA-BEA4C638E48A}" destId="{63AA8FDA-4CDD-42EB-872C-2A254BAA4CC6}" srcOrd="2" destOrd="0" presId="urn:microsoft.com/office/officeart/2005/8/layout/orgChart1"/>
    <dgm:cxn modelId="{E542571C-CE04-48AF-8B49-6F9D8B2885FE}" type="presParOf" srcId="{F3E02C15-78A7-4E3B-BDFD-0926D0A3621E}" destId="{BB5FE1E1-F4C3-4D73-8E3E-490340BF654D}" srcOrd="2" destOrd="0" presId="urn:microsoft.com/office/officeart/2005/8/layout/orgChart1"/>
    <dgm:cxn modelId="{C2440AB2-49B5-417E-A3B8-705130470CBB}" type="presParOf" srcId="{A9306707-4D5A-4258-8DE4-830806474AAC}" destId="{A56DBF90-3166-4743-B710-41B098DA4EAA}" srcOrd="2" destOrd="0" presId="urn:microsoft.com/office/officeart/2005/8/layout/orgChart1"/>
    <dgm:cxn modelId="{5819221D-0A1A-4932-B1F8-62DE4810284E}" type="presParOf" srcId="{E2EA09EE-D2AA-49FA-9A25-63D3B7FEB5A3}" destId="{A5C46919-85AD-4747-857A-780E05FEF0BA}" srcOrd="2" destOrd="0" presId="urn:microsoft.com/office/officeart/2005/8/layout/orgChart1"/>
    <dgm:cxn modelId="{42E828D7-540E-4B8C-B269-757978970CA8}" type="presParOf" srcId="{A5C46919-85AD-4747-857A-780E05FEF0BA}" destId="{2267C133-44AE-489F-AC4D-125A25ABE0CB}" srcOrd="0" destOrd="0" presId="urn:microsoft.com/office/officeart/2005/8/layout/orgChart1"/>
    <dgm:cxn modelId="{3990DB8B-EDD0-4087-9B3D-517B4A7EEA0E}" type="presParOf" srcId="{2267C133-44AE-489F-AC4D-125A25ABE0CB}" destId="{6D79CD60-9730-41DA-8E8A-42F942547A8D}" srcOrd="0" destOrd="0" presId="urn:microsoft.com/office/officeart/2005/8/layout/orgChart1"/>
    <dgm:cxn modelId="{3381247F-59EF-4CE7-B02A-1F080D504F60}" type="presParOf" srcId="{2267C133-44AE-489F-AC4D-125A25ABE0CB}" destId="{8B6EF15E-A5AF-4D9E-A385-FBD1A2B957F6}" srcOrd="1" destOrd="0" presId="urn:microsoft.com/office/officeart/2005/8/layout/orgChart1"/>
    <dgm:cxn modelId="{157A5F62-BDAC-4AE2-93B6-69C05B10F729}" type="presParOf" srcId="{A5C46919-85AD-4747-857A-780E05FEF0BA}" destId="{73A859C8-86F5-4975-A2E5-FC314262EA80}" srcOrd="1" destOrd="0" presId="urn:microsoft.com/office/officeart/2005/8/layout/orgChart1"/>
    <dgm:cxn modelId="{AEA7CFD3-8607-4AEA-B622-7AEF03B85EA9}" type="presParOf" srcId="{A5C46919-85AD-4747-857A-780E05FEF0BA}" destId="{505846C7-5017-4073-8ED8-CF6C86F62C7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1854A-AC50-4ED3-9E82-6DCCD672C4F9}" type="doc">
      <dgm:prSet loTypeId="urn:microsoft.com/office/officeart/2009/3/layout/PlusandMinus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13B24B-55A9-4546-9285-D51DA64523C7}">
      <dgm:prSet phldrT="[Text]" custT="1"/>
      <dgm:spPr/>
      <dgm:t>
        <a:bodyPr anchor="ctr"/>
        <a:lstStyle/>
        <a:p>
          <a:pPr algn="ctr"/>
          <a:r>
            <a:rPr lang="bg-BG" sz="3200" b="1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Действие</a:t>
          </a:r>
          <a:endParaRPr lang="en-US" sz="3200" b="1" dirty="0">
            <a:solidFill>
              <a:srgbClr val="0A549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C2879-300C-45CF-8319-D0A857EE16FB}" type="parTrans" cxnId="{09CD0275-CA10-43A2-B952-F200A1A326A8}">
      <dgm:prSet/>
      <dgm:spPr/>
      <dgm:t>
        <a:bodyPr/>
        <a:lstStyle/>
        <a:p>
          <a:endParaRPr lang="en-US"/>
        </a:p>
      </dgm:t>
    </dgm:pt>
    <dgm:pt modelId="{BA0EED67-199C-45D6-A821-97B461F84A06}" type="sibTrans" cxnId="{09CD0275-CA10-43A2-B952-F200A1A326A8}">
      <dgm:prSet/>
      <dgm:spPr/>
      <dgm:t>
        <a:bodyPr/>
        <a:lstStyle/>
        <a:p>
          <a:endParaRPr lang="en-US"/>
        </a:p>
      </dgm:t>
    </dgm:pt>
    <dgm:pt modelId="{BCBD2317-FC6A-480E-9DF2-CE2A96C503DA}">
      <dgm:prSet phldrT="[Text]" custT="1"/>
      <dgm:spPr/>
      <dgm:t>
        <a:bodyPr anchor="ctr"/>
        <a:lstStyle/>
        <a:p>
          <a:pPr algn="ctr"/>
          <a:r>
            <a:rPr lang="bg-BG" sz="3200" b="1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Действие</a:t>
          </a:r>
          <a:endParaRPr lang="en-US" sz="3200" b="1" dirty="0">
            <a:solidFill>
              <a:srgbClr val="0A549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23154-1B26-450A-AC1B-8606640C8516}" type="parTrans" cxnId="{B2E4B5EA-EFE8-45C5-8454-7E570B0E46A2}">
      <dgm:prSet/>
      <dgm:spPr/>
      <dgm:t>
        <a:bodyPr/>
        <a:lstStyle/>
        <a:p>
          <a:endParaRPr lang="en-US"/>
        </a:p>
      </dgm:t>
    </dgm:pt>
    <dgm:pt modelId="{FB6E4E83-F569-4848-89C0-45763B01D537}" type="sibTrans" cxnId="{B2E4B5EA-EFE8-45C5-8454-7E570B0E46A2}">
      <dgm:prSet/>
      <dgm:spPr/>
      <dgm:t>
        <a:bodyPr/>
        <a:lstStyle/>
        <a:p>
          <a:endParaRPr lang="en-US"/>
        </a:p>
      </dgm:t>
    </dgm:pt>
    <dgm:pt modelId="{941B724B-B2BF-4807-9D58-AAE4621F6897}" type="pres">
      <dgm:prSet presAssocID="{A4C1854A-AC50-4ED3-9E82-6DCCD672C4F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444C4D5-C4FA-46F8-A669-5EEC95BAC89D}" type="pres">
      <dgm:prSet presAssocID="{A4C1854A-AC50-4ED3-9E82-6DCCD672C4F9}" presName="Background" presStyleLbl="bgImgPlace1" presStyleIdx="0" presStyleCnt="1"/>
      <dgm:spPr>
        <a:solidFill>
          <a:schemeClr val="bg1"/>
        </a:solidFill>
        <a:ln>
          <a:solidFill>
            <a:srgbClr val="F0C300"/>
          </a:solidFill>
        </a:ln>
      </dgm:spPr>
    </dgm:pt>
    <dgm:pt modelId="{8192677B-37D4-4105-9173-7AF156E96EC4}" type="pres">
      <dgm:prSet presAssocID="{A4C1854A-AC50-4ED3-9E82-6DCCD672C4F9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1F93132-DCCE-40C0-B76A-72EDBF62A2D8}" type="pres">
      <dgm:prSet presAssocID="{A4C1854A-AC50-4ED3-9E82-6DCCD672C4F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9E207DB-85A3-4882-B5AF-265464155ED5}" type="pres">
      <dgm:prSet presAssocID="{A4C1854A-AC50-4ED3-9E82-6DCCD672C4F9}" presName="Plus" presStyleLbl="alignNode1" presStyleIdx="0" presStyleCnt="2"/>
      <dgm:spPr>
        <a:solidFill>
          <a:srgbClr val="F0C300"/>
        </a:solidFill>
        <a:ln>
          <a:noFill/>
        </a:ln>
      </dgm:spPr>
    </dgm:pt>
    <dgm:pt modelId="{D957AE9B-CC3C-48C5-A7B1-3880CF0B3021}" type="pres">
      <dgm:prSet presAssocID="{A4C1854A-AC50-4ED3-9E82-6DCCD672C4F9}" presName="Minus" presStyleLbl="alignNode1" presStyleIdx="1" presStyleCnt="2"/>
      <dgm:spPr>
        <a:solidFill>
          <a:srgbClr val="F0C300"/>
        </a:solidFill>
        <a:ln>
          <a:noFill/>
        </a:ln>
      </dgm:spPr>
    </dgm:pt>
    <dgm:pt modelId="{BD96181A-6ED7-47CC-9D7C-A914C8D6BAC2}" type="pres">
      <dgm:prSet presAssocID="{A4C1854A-AC50-4ED3-9E82-6DCCD672C4F9}" presName="Divider" presStyleLbl="parChTrans1D1" presStyleIdx="0" presStyleCnt="1"/>
      <dgm:spPr>
        <a:ln>
          <a:solidFill>
            <a:srgbClr val="F0C300"/>
          </a:solidFill>
        </a:ln>
      </dgm:spPr>
    </dgm:pt>
  </dgm:ptLst>
  <dgm:cxnLst>
    <dgm:cxn modelId="{09CD0275-CA10-43A2-B952-F200A1A326A8}" srcId="{A4C1854A-AC50-4ED3-9E82-6DCCD672C4F9}" destId="{B413B24B-55A9-4546-9285-D51DA64523C7}" srcOrd="0" destOrd="0" parTransId="{336C2879-300C-45CF-8319-D0A857EE16FB}" sibTransId="{BA0EED67-199C-45D6-A821-97B461F84A06}"/>
    <dgm:cxn modelId="{C48A6183-8740-4035-AA4E-B205DAC6205C}" type="presOf" srcId="{B413B24B-55A9-4546-9285-D51DA64523C7}" destId="{8192677B-37D4-4105-9173-7AF156E96EC4}" srcOrd="0" destOrd="0" presId="urn:microsoft.com/office/officeart/2009/3/layout/PlusandMinus"/>
    <dgm:cxn modelId="{5B52DD85-B38C-4B05-AE34-EBBC6D55BEAC}" type="presOf" srcId="{A4C1854A-AC50-4ED3-9E82-6DCCD672C4F9}" destId="{941B724B-B2BF-4807-9D58-AAE4621F6897}" srcOrd="0" destOrd="0" presId="urn:microsoft.com/office/officeart/2009/3/layout/PlusandMinus"/>
    <dgm:cxn modelId="{59DE8AB8-0EAB-4D85-B202-101564333579}" type="presOf" srcId="{BCBD2317-FC6A-480E-9DF2-CE2A96C503DA}" destId="{91F93132-DCCE-40C0-B76A-72EDBF62A2D8}" srcOrd="0" destOrd="0" presId="urn:microsoft.com/office/officeart/2009/3/layout/PlusandMinus"/>
    <dgm:cxn modelId="{B2E4B5EA-EFE8-45C5-8454-7E570B0E46A2}" srcId="{A4C1854A-AC50-4ED3-9E82-6DCCD672C4F9}" destId="{BCBD2317-FC6A-480E-9DF2-CE2A96C503DA}" srcOrd="1" destOrd="0" parTransId="{10123154-1B26-450A-AC1B-8606640C8516}" sibTransId="{FB6E4E83-F569-4848-89C0-45763B01D537}"/>
    <dgm:cxn modelId="{A472CE8F-4322-4D21-A980-6FD805878445}" type="presParOf" srcId="{941B724B-B2BF-4807-9D58-AAE4621F6897}" destId="{5444C4D5-C4FA-46F8-A669-5EEC95BAC89D}" srcOrd="0" destOrd="0" presId="urn:microsoft.com/office/officeart/2009/3/layout/PlusandMinus"/>
    <dgm:cxn modelId="{75EDF9DB-1A8F-4015-930F-2685E788BA80}" type="presParOf" srcId="{941B724B-B2BF-4807-9D58-AAE4621F6897}" destId="{8192677B-37D4-4105-9173-7AF156E96EC4}" srcOrd="1" destOrd="0" presId="urn:microsoft.com/office/officeart/2009/3/layout/PlusandMinus"/>
    <dgm:cxn modelId="{72247081-007E-46D9-8B61-F0E08424782B}" type="presParOf" srcId="{941B724B-B2BF-4807-9D58-AAE4621F6897}" destId="{91F93132-DCCE-40C0-B76A-72EDBF62A2D8}" srcOrd="2" destOrd="0" presId="urn:microsoft.com/office/officeart/2009/3/layout/PlusandMinus"/>
    <dgm:cxn modelId="{E222578E-4678-4592-8D19-9012DCA88DCE}" type="presParOf" srcId="{941B724B-B2BF-4807-9D58-AAE4621F6897}" destId="{89E207DB-85A3-4882-B5AF-265464155ED5}" srcOrd="3" destOrd="0" presId="urn:microsoft.com/office/officeart/2009/3/layout/PlusandMinus"/>
    <dgm:cxn modelId="{89B8A4BE-8626-4E0B-85A3-4B06C3E1F371}" type="presParOf" srcId="{941B724B-B2BF-4807-9D58-AAE4621F6897}" destId="{D957AE9B-CC3C-48C5-A7B1-3880CF0B3021}" srcOrd="4" destOrd="0" presId="urn:microsoft.com/office/officeart/2009/3/layout/PlusandMinus"/>
    <dgm:cxn modelId="{9186C382-593E-4B67-AD0B-08E5C26C257F}" type="presParOf" srcId="{941B724B-B2BF-4807-9D58-AAE4621F6897}" destId="{BD96181A-6ED7-47CC-9D7C-A914C8D6BAC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0B5A8-4483-4B30-B3CC-59D8EE9233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716F5A-6155-49E7-B757-A15493ABC9B1}">
      <dgm:prSet phldrT="[Text]" custT="1"/>
      <dgm:spPr>
        <a:solidFill>
          <a:srgbClr val="F65126"/>
        </a:solidFill>
        <a:ln>
          <a:noFill/>
        </a:ln>
      </dgm:spPr>
      <dgm:t>
        <a:bodyPr/>
        <a:lstStyle/>
        <a:p>
          <a:pPr algn="ctr"/>
          <a:r>
            <a:rPr lang="bg-BG" sz="2200" b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Кой трябва да знае</a:t>
          </a:r>
          <a:r>
            <a:rPr lang="en-US" sz="2200" b="1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25CCC3DF-E414-4C81-B7E9-8165801B9256}" type="parTrans" cxnId="{4C080BAF-D3B5-482B-AFE8-3A5B045CC6C1}">
      <dgm:prSet/>
      <dgm:spPr/>
      <dgm:t>
        <a:bodyPr/>
        <a:lstStyle/>
        <a:p>
          <a:endParaRPr lang="en-US"/>
        </a:p>
      </dgm:t>
    </dgm:pt>
    <dgm:pt modelId="{AA5414B8-8D77-4B90-AA66-EF671C22EDC7}" type="sibTrans" cxnId="{4C080BAF-D3B5-482B-AFE8-3A5B045CC6C1}">
      <dgm:prSet/>
      <dgm:spPr/>
      <dgm:t>
        <a:bodyPr/>
        <a:lstStyle/>
        <a:p>
          <a:endParaRPr lang="en-US"/>
        </a:p>
      </dgm:t>
    </dgm:pt>
    <dgm:pt modelId="{EBF0C75C-C94F-4099-9E21-38DAADBEB13E}">
      <dgm:prSet phldrT="[Text]"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Клубовете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34703-37A4-487E-A282-511372CADDF6}" type="parTrans" cxnId="{77597879-7425-4305-810C-9B3A9FBBCE1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881FF3E-4421-4F46-BAAA-CA714A150537}" type="sibTrans" cxnId="{77597879-7425-4305-810C-9B3A9FBBCE1B}">
      <dgm:prSet/>
      <dgm:spPr/>
      <dgm:t>
        <a:bodyPr/>
        <a:lstStyle/>
        <a:p>
          <a:endParaRPr lang="en-US"/>
        </a:p>
      </dgm:t>
    </dgm:pt>
    <dgm:pt modelId="{30BC643E-DCCA-4D51-9476-5880560DB55F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Международни Президенти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C5CD2-8735-4F01-88D8-0A4384755B28}" type="parTrans" cxnId="{963D48E1-6DB4-4B86-B292-C206BD9F444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CFAE027-9B2D-4FE6-9BA3-AADA6636AAFF}" type="sibTrans" cxnId="{963D48E1-6DB4-4B86-B292-C206BD9F444B}">
      <dgm:prSet/>
      <dgm:spPr/>
      <dgm:t>
        <a:bodyPr/>
        <a:lstStyle/>
        <a:p>
          <a:endParaRPr lang="en-US"/>
        </a:p>
      </dgm:t>
    </dgm:pt>
    <dgm:pt modelId="{F4828A50-DF1E-43AA-9CF2-988A75EDEDA8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Международни Директори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E57E1-636D-428E-9BFB-9CCA05535197}" type="parTrans" cxnId="{CCB0C249-B512-4083-8E1A-16BF0D578E7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5930B75-6C96-4294-8EA7-93FA51526232}" type="sibTrans" cxnId="{CCB0C249-B512-4083-8E1A-16BF0D578E76}">
      <dgm:prSet/>
      <dgm:spPr/>
      <dgm:t>
        <a:bodyPr/>
        <a:lstStyle/>
        <a:p>
          <a:endParaRPr lang="en-US"/>
        </a:p>
      </dgm:t>
    </dgm:pt>
    <dgm:pt modelId="{93A8B17C-984C-4CF0-AF0F-27D267372E6A}">
      <dgm:prSet phldrT="[Text]"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Паст-Дистрикт Управители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64F616-06DF-4BDB-9186-ED8D47521341}" type="parTrans" cxnId="{0CF5C90A-43B9-4F50-A1B9-82406BD087D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D859E22-83DA-47D6-B078-854BFA011387}" type="sibTrans" cxnId="{0CF5C90A-43B9-4F50-A1B9-82406BD087D5}">
      <dgm:prSet/>
      <dgm:spPr/>
      <dgm:t>
        <a:bodyPr/>
        <a:lstStyle/>
        <a:p>
          <a:endParaRPr lang="en-US"/>
        </a:p>
      </dgm:t>
    </dgm:pt>
    <dgm:pt modelId="{6E1FEDFE-6A27-444A-B2F4-BD166C6BA7E9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Международни Директори</a:t>
          </a:r>
          <a:endParaRPr lang="en-US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297A2E-3A58-4927-918C-E71C021BEF5D}" type="parTrans" cxnId="{6AEF1D8E-173B-4EEF-ADC5-8615478A278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865BFC5-5729-4157-8E34-86798C56E90B}" type="sibTrans" cxnId="{6AEF1D8E-173B-4EEF-ADC5-8615478A278E}">
      <dgm:prSet/>
      <dgm:spPr/>
      <dgm:t>
        <a:bodyPr/>
        <a:lstStyle/>
        <a:p>
          <a:endParaRPr lang="en-US"/>
        </a:p>
      </dgm:t>
    </dgm:pt>
    <dgm:pt modelId="{3902F641-56BC-C04F-B5F4-839DC280B2B1}">
      <dgm:prSet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Зоните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F26AF-D1B1-7042-9800-94F11C8B9A92}" type="parTrans" cxnId="{D299138B-6DC4-A548-B796-4F36F30DED80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C339C89-2065-124B-B45D-CBBC7B55616C}" type="sibTrans" cxnId="{D299138B-6DC4-A548-B796-4F36F30DED80}">
      <dgm:prSet/>
      <dgm:spPr/>
      <dgm:t>
        <a:bodyPr/>
        <a:lstStyle/>
        <a:p>
          <a:endParaRPr lang="en-US"/>
        </a:p>
      </dgm:t>
    </dgm:pt>
    <dgm:pt modelId="{8E3324D7-DB28-C94D-AE99-0C7459BBDE44}">
      <dgm:prSet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bg-BG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 членове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5F707-342D-764A-81A4-2A3DAA6CE0EB}" type="parTrans" cxnId="{08DE1178-6106-8A44-A889-84572B7D8AA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545F82D-97A4-E647-A355-25AAE8C2514B}" type="sibTrans" cxnId="{08DE1178-6106-8A44-A889-84572B7D8AAE}">
      <dgm:prSet/>
      <dgm:spPr/>
      <dgm:t>
        <a:bodyPr/>
        <a:lstStyle/>
        <a:p>
          <a:endParaRPr lang="en-US"/>
        </a:p>
      </dgm:t>
    </dgm:pt>
    <dgm:pt modelId="{B8AB9F19-BBBD-C242-B848-41DCC754B654}">
      <dgm:prSet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екип</a:t>
          </a:r>
          <a:endParaRPr lang="en-US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D3693-072F-C540-B924-B5997D555944}" type="parTrans" cxnId="{D6534594-B8BF-824B-8626-A41502A2C66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2BE25CA-7601-7440-9EC1-B3E463D5C018}" type="sibTrans" cxnId="{D6534594-B8BF-824B-8626-A41502A2C664}">
      <dgm:prSet/>
      <dgm:spPr/>
      <dgm:t>
        <a:bodyPr/>
        <a:lstStyle/>
        <a:p>
          <a:endParaRPr lang="en-US"/>
        </a:p>
      </dgm:t>
    </dgm:pt>
    <dgm:pt modelId="{8EA0F3E1-8D45-44F7-81DF-47A0739D70F6}" type="pres">
      <dgm:prSet presAssocID="{9490B5A8-4483-4B30-B3CC-59D8EE9233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579E5E-AC47-470C-A579-B311BB2F9FAA}" type="pres">
      <dgm:prSet presAssocID="{73716F5A-6155-49E7-B757-A15493ABC9B1}" presName="centerShape" presStyleLbl="node0" presStyleIdx="0" presStyleCnt="1" custScaleX="197192" custScaleY="197710" custLinFactNeighborX="547" custLinFactNeighborY="6811"/>
      <dgm:spPr/>
    </dgm:pt>
    <dgm:pt modelId="{86D911DE-0672-4F86-BFFF-200633F62CFD}" type="pres">
      <dgm:prSet presAssocID="{F9434703-37A4-487E-A282-511372CADDF6}" presName="parTrans" presStyleLbl="bgSibTrans2D1" presStyleIdx="0" presStyleCnt="8" custScaleX="112040" custScaleY="77037"/>
      <dgm:spPr/>
    </dgm:pt>
    <dgm:pt modelId="{398D3E13-4784-4CA8-8BC3-0D67A3A495BC}" type="pres">
      <dgm:prSet presAssocID="{EBF0C75C-C94F-4099-9E21-38DAADBEB13E}" presName="node" presStyleLbl="node1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2206B85D-07CC-964C-AAC1-E7FB48018303}" type="pres">
      <dgm:prSet presAssocID="{822F26AF-D1B1-7042-9800-94F11C8B9A92}" presName="parTrans" presStyleLbl="bgSibTrans2D1" presStyleIdx="1" presStyleCnt="8" custScaleX="110070" custScaleY="77037"/>
      <dgm:spPr/>
    </dgm:pt>
    <dgm:pt modelId="{B3375BC0-5DC3-C240-AB48-E87E51253CC6}" type="pres">
      <dgm:prSet presAssocID="{3902F641-56BC-C04F-B5F4-839DC280B2B1}" presName="node" presStyleLbl="node1" presStyleIdx="1" presStyleCnt="8" custScaleX="115575" custScaleY="112938">
        <dgm:presLayoutVars>
          <dgm:bulletEnabled val="1"/>
        </dgm:presLayoutVars>
      </dgm:prSet>
      <dgm:spPr>
        <a:prstGeom prst="rect">
          <a:avLst/>
        </a:prstGeom>
      </dgm:spPr>
    </dgm:pt>
    <dgm:pt modelId="{27D0F058-10F9-1F47-89A6-4D3B4DF492A5}" type="pres">
      <dgm:prSet presAssocID="{3C15F707-342D-764A-81A4-2A3DAA6CE0EB}" presName="parTrans" presStyleLbl="bgSibTrans2D1" presStyleIdx="2" presStyleCnt="8" custScaleX="108800" custScaleY="77037"/>
      <dgm:spPr/>
    </dgm:pt>
    <dgm:pt modelId="{145A693E-7438-7041-94B0-C4444EBFC2FA}" type="pres">
      <dgm:prSet presAssocID="{8E3324D7-DB28-C94D-AE99-0C7459BBDE44}" presName="node" presStyleLbl="node1" presStyleIdx="2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06B4FA78-92FF-B446-A691-2A7E456E6A1E}" type="pres">
      <dgm:prSet presAssocID="{51AD3693-072F-C540-B924-B5997D555944}" presName="parTrans" presStyleLbl="bgSibTrans2D1" presStyleIdx="3" presStyleCnt="8" custScaleX="108678" custScaleY="77037"/>
      <dgm:spPr/>
    </dgm:pt>
    <dgm:pt modelId="{24635E94-0E2C-9648-9AA2-B8932B545421}" type="pres">
      <dgm:prSet presAssocID="{B8AB9F19-BBBD-C242-B848-41DCC754B654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88FA2379-EF0E-4A7A-B184-8088BB3D4863}" type="pres">
      <dgm:prSet presAssocID="{6864F616-06DF-4BDB-9186-ED8D47521341}" presName="parTrans" presStyleLbl="bgSibTrans2D1" presStyleIdx="4" presStyleCnt="8" custScaleX="109797" custScaleY="77037"/>
      <dgm:spPr/>
    </dgm:pt>
    <dgm:pt modelId="{7515A8CB-4EA4-4F54-8D9C-E1F21862252D}" type="pres">
      <dgm:prSet presAssocID="{93A8B17C-984C-4CF0-AF0F-27D267372E6A}" presName="node" presStyleLbl="node1" presStyleIdx="4" presStyleCnt="8" custScaleX="117606" custRadScaleRad="101493" custRadScaleInc="12018">
        <dgm:presLayoutVars>
          <dgm:bulletEnabled val="1"/>
        </dgm:presLayoutVars>
      </dgm:prSet>
      <dgm:spPr>
        <a:prstGeom prst="rect">
          <a:avLst/>
        </a:prstGeom>
      </dgm:spPr>
    </dgm:pt>
    <dgm:pt modelId="{63DADE17-2089-41F5-9E83-D054BB9A8320}" type="pres">
      <dgm:prSet presAssocID="{B7297A2E-3A58-4927-918C-E71C021BEF5D}" presName="parTrans" presStyleLbl="bgSibTrans2D1" presStyleIdx="5" presStyleCnt="8" custScaleX="111582" custScaleY="77037"/>
      <dgm:spPr/>
    </dgm:pt>
    <dgm:pt modelId="{C2DF22C7-1032-4F7C-8871-D82C933AA4B4}" type="pres">
      <dgm:prSet presAssocID="{6E1FEDFE-6A27-444A-B2F4-BD166C6BA7E9}" presName="node" presStyleLbl="node1" presStyleIdx="5" presStyleCnt="8" custRadScaleRad="103209" custRadScaleInc="14952">
        <dgm:presLayoutVars>
          <dgm:bulletEnabled val="1"/>
        </dgm:presLayoutVars>
      </dgm:prSet>
      <dgm:spPr>
        <a:prstGeom prst="rect">
          <a:avLst/>
        </a:prstGeom>
      </dgm:spPr>
    </dgm:pt>
    <dgm:pt modelId="{36DFAC45-C0BC-4881-AF7A-AFE834D3B062}" type="pres">
      <dgm:prSet presAssocID="{F19C5CD2-8735-4F01-88D8-0A4384755B28}" presName="parTrans" presStyleLbl="bgSibTrans2D1" presStyleIdx="6" presStyleCnt="8" custScaleX="108163" custScaleY="77037"/>
      <dgm:spPr/>
    </dgm:pt>
    <dgm:pt modelId="{C19C4EBF-C178-497E-AA30-1D1447882891}" type="pres">
      <dgm:prSet presAssocID="{30BC643E-DCCA-4D51-9476-5880560DB55F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62FE3045-54E4-478D-B88E-2C467F2B7764}" type="pres">
      <dgm:prSet presAssocID="{382E57E1-636D-428E-9BFB-9CCA05535197}" presName="parTrans" presStyleLbl="bgSibTrans2D1" presStyleIdx="7" presStyleCnt="8" custScaleX="110532" custScaleY="77037"/>
      <dgm:spPr/>
    </dgm:pt>
    <dgm:pt modelId="{3F9D558D-BF65-4660-8EB3-28F0C2CF71DB}" type="pres">
      <dgm:prSet presAssocID="{F4828A50-DF1E-43AA-9CF2-988A75EDEDA8}" presName="node" presStyleLbl="node1" presStyleIdx="7" presStyleCnt="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CF5C90A-43B9-4F50-A1B9-82406BD087D5}" srcId="{73716F5A-6155-49E7-B757-A15493ABC9B1}" destId="{93A8B17C-984C-4CF0-AF0F-27D267372E6A}" srcOrd="4" destOrd="0" parTransId="{6864F616-06DF-4BDB-9186-ED8D47521341}" sibTransId="{2D859E22-83DA-47D6-B078-854BFA011387}"/>
    <dgm:cxn modelId="{774A3F26-B1D7-4801-91F9-96B184F92596}" type="presOf" srcId="{382E57E1-636D-428E-9BFB-9CCA05535197}" destId="{62FE3045-54E4-478D-B88E-2C467F2B7764}" srcOrd="0" destOrd="0" presId="urn:microsoft.com/office/officeart/2005/8/layout/radial4"/>
    <dgm:cxn modelId="{2469A729-73F8-4240-AC95-15BFFEDDC115}" type="presOf" srcId="{3C15F707-342D-764A-81A4-2A3DAA6CE0EB}" destId="{27D0F058-10F9-1F47-89A6-4D3B4DF492A5}" srcOrd="0" destOrd="0" presId="urn:microsoft.com/office/officeart/2005/8/layout/radial4"/>
    <dgm:cxn modelId="{C60F3E5F-4F77-4138-91BC-D6CD61866321}" type="presOf" srcId="{F4828A50-DF1E-43AA-9CF2-988A75EDEDA8}" destId="{3F9D558D-BF65-4660-8EB3-28F0C2CF71DB}" srcOrd="0" destOrd="0" presId="urn:microsoft.com/office/officeart/2005/8/layout/radial4"/>
    <dgm:cxn modelId="{CCB0C249-B512-4083-8E1A-16BF0D578E76}" srcId="{73716F5A-6155-49E7-B757-A15493ABC9B1}" destId="{F4828A50-DF1E-43AA-9CF2-988A75EDEDA8}" srcOrd="7" destOrd="0" parTransId="{382E57E1-636D-428E-9BFB-9CCA05535197}" sibTransId="{45930B75-6C96-4294-8EA7-93FA51526232}"/>
    <dgm:cxn modelId="{5679AE72-7D66-4E96-83C6-83CA4D3A111B}" type="presOf" srcId="{73716F5A-6155-49E7-B757-A15493ABC9B1}" destId="{3F579E5E-AC47-470C-A579-B311BB2F9FAA}" srcOrd="0" destOrd="0" presId="urn:microsoft.com/office/officeart/2005/8/layout/radial4"/>
    <dgm:cxn modelId="{8F9C5D76-161A-4A41-B2AD-28E67395494A}" type="presOf" srcId="{9490B5A8-4483-4B30-B3CC-59D8EE9233CA}" destId="{8EA0F3E1-8D45-44F7-81DF-47A0739D70F6}" srcOrd="0" destOrd="0" presId="urn:microsoft.com/office/officeart/2005/8/layout/radial4"/>
    <dgm:cxn modelId="{C2E60178-2089-6447-B0E4-2149686C98D7}" type="presOf" srcId="{822F26AF-D1B1-7042-9800-94F11C8B9A92}" destId="{2206B85D-07CC-964C-AAC1-E7FB48018303}" srcOrd="0" destOrd="0" presId="urn:microsoft.com/office/officeart/2005/8/layout/radial4"/>
    <dgm:cxn modelId="{08DE1178-6106-8A44-A889-84572B7D8AAE}" srcId="{73716F5A-6155-49E7-B757-A15493ABC9B1}" destId="{8E3324D7-DB28-C94D-AE99-0C7459BBDE44}" srcOrd="2" destOrd="0" parTransId="{3C15F707-342D-764A-81A4-2A3DAA6CE0EB}" sibTransId="{8545F82D-97A4-E647-A355-25AAE8C2514B}"/>
    <dgm:cxn modelId="{77597879-7425-4305-810C-9B3A9FBBCE1B}" srcId="{73716F5A-6155-49E7-B757-A15493ABC9B1}" destId="{EBF0C75C-C94F-4099-9E21-38DAADBEB13E}" srcOrd="0" destOrd="0" parTransId="{F9434703-37A4-487E-A282-511372CADDF6}" sibTransId="{D881FF3E-4421-4F46-BAAA-CA714A150537}"/>
    <dgm:cxn modelId="{A7B90981-EE16-49CF-B528-EFEDF00D438B}" type="presOf" srcId="{6864F616-06DF-4BDB-9186-ED8D47521341}" destId="{88FA2379-EF0E-4A7A-B184-8088BB3D4863}" srcOrd="0" destOrd="0" presId="urn:microsoft.com/office/officeart/2005/8/layout/radial4"/>
    <dgm:cxn modelId="{A4DAD785-6498-4CFC-BB1B-E7E7E311D581}" type="presOf" srcId="{30BC643E-DCCA-4D51-9476-5880560DB55F}" destId="{C19C4EBF-C178-497E-AA30-1D1447882891}" srcOrd="0" destOrd="0" presId="urn:microsoft.com/office/officeart/2005/8/layout/radial4"/>
    <dgm:cxn modelId="{D299138B-6DC4-A548-B796-4F36F30DED80}" srcId="{73716F5A-6155-49E7-B757-A15493ABC9B1}" destId="{3902F641-56BC-C04F-B5F4-839DC280B2B1}" srcOrd="1" destOrd="0" parTransId="{822F26AF-D1B1-7042-9800-94F11C8B9A92}" sibTransId="{AC339C89-2065-124B-B45D-CBBC7B55616C}"/>
    <dgm:cxn modelId="{6AEF1D8E-173B-4EEF-ADC5-8615478A278E}" srcId="{73716F5A-6155-49E7-B757-A15493ABC9B1}" destId="{6E1FEDFE-6A27-444A-B2F4-BD166C6BA7E9}" srcOrd="5" destOrd="0" parTransId="{B7297A2E-3A58-4927-918C-E71C021BEF5D}" sibTransId="{A865BFC5-5729-4157-8E34-86798C56E90B}"/>
    <dgm:cxn modelId="{D6534594-B8BF-824B-8626-A41502A2C664}" srcId="{73716F5A-6155-49E7-B757-A15493ABC9B1}" destId="{B8AB9F19-BBBD-C242-B848-41DCC754B654}" srcOrd="3" destOrd="0" parTransId="{51AD3693-072F-C540-B924-B5997D555944}" sibTransId="{52BE25CA-7601-7440-9EC1-B3E463D5C018}"/>
    <dgm:cxn modelId="{A98FAE97-A38F-B94C-BB4F-7147D3B06FD3}" type="presOf" srcId="{B8AB9F19-BBBD-C242-B848-41DCC754B654}" destId="{24635E94-0E2C-9648-9AA2-B8932B545421}" srcOrd="0" destOrd="0" presId="urn:microsoft.com/office/officeart/2005/8/layout/radial4"/>
    <dgm:cxn modelId="{20C663A1-AD14-4648-B0BF-FDFAAFFF67AB}" type="presOf" srcId="{93A8B17C-984C-4CF0-AF0F-27D267372E6A}" destId="{7515A8CB-4EA4-4F54-8D9C-E1F21862252D}" srcOrd="0" destOrd="0" presId="urn:microsoft.com/office/officeart/2005/8/layout/radial4"/>
    <dgm:cxn modelId="{BA2E5AA3-73EE-4FA5-9815-3394B84366AB}" type="presOf" srcId="{6E1FEDFE-6A27-444A-B2F4-BD166C6BA7E9}" destId="{C2DF22C7-1032-4F7C-8871-D82C933AA4B4}" srcOrd="0" destOrd="0" presId="urn:microsoft.com/office/officeart/2005/8/layout/radial4"/>
    <dgm:cxn modelId="{370C16AD-B1ED-4CE6-B7D4-D96A29140583}" type="presOf" srcId="{F19C5CD2-8735-4F01-88D8-0A4384755B28}" destId="{36DFAC45-C0BC-4881-AF7A-AFE834D3B062}" srcOrd="0" destOrd="0" presId="urn:microsoft.com/office/officeart/2005/8/layout/radial4"/>
    <dgm:cxn modelId="{4C080BAF-D3B5-482B-AFE8-3A5B045CC6C1}" srcId="{9490B5A8-4483-4B30-B3CC-59D8EE9233CA}" destId="{73716F5A-6155-49E7-B757-A15493ABC9B1}" srcOrd="0" destOrd="0" parTransId="{25CCC3DF-E414-4C81-B7E9-8165801B9256}" sibTransId="{AA5414B8-8D77-4B90-AA66-EF671C22EDC7}"/>
    <dgm:cxn modelId="{E8D35AC7-F84F-844A-8998-020FDD564F23}" type="presOf" srcId="{8E3324D7-DB28-C94D-AE99-0C7459BBDE44}" destId="{145A693E-7438-7041-94B0-C4444EBFC2FA}" srcOrd="0" destOrd="0" presId="urn:microsoft.com/office/officeart/2005/8/layout/radial4"/>
    <dgm:cxn modelId="{036C1CC9-655B-5F44-83AF-655B4EBDDDD8}" type="presOf" srcId="{3902F641-56BC-C04F-B5F4-839DC280B2B1}" destId="{B3375BC0-5DC3-C240-AB48-E87E51253CC6}" srcOrd="0" destOrd="0" presId="urn:microsoft.com/office/officeart/2005/8/layout/radial4"/>
    <dgm:cxn modelId="{66A254CF-8446-4734-855B-2FE62DEDC96D}" type="presOf" srcId="{F9434703-37A4-487E-A282-511372CADDF6}" destId="{86D911DE-0672-4F86-BFFF-200633F62CFD}" srcOrd="0" destOrd="0" presId="urn:microsoft.com/office/officeart/2005/8/layout/radial4"/>
    <dgm:cxn modelId="{963D48E1-6DB4-4B86-B292-C206BD9F444B}" srcId="{73716F5A-6155-49E7-B757-A15493ABC9B1}" destId="{30BC643E-DCCA-4D51-9476-5880560DB55F}" srcOrd="6" destOrd="0" parTransId="{F19C5CD2-8735-4F01-88D8-0A4384755B28}" sibTransId="{1CFAE027-9B2D-4FE6-9BA3-AADA6636AAFF}"/>
    <dgm:cxn modelId="{774CEAE8-060D-4F94-84AC-16D7893E2DA5}" type="presOf" srcId="{B7297A2E-3A58-4927-918C-E71C021BEF5D}" destId="{63DADE17-2089-41F5-9E83-D054BB9A8320}" srcOrd="0" destOrd="0" presId="urn:microsoft.com/office/officeart/2005/8/layout/radial4"/>
    <dgm:cxn modelId="{8A20C0EC-2DAE-4EB0-9BEB-ADAE073B5728}" type="presOf" srcId="{EBF0C75C-C94F-4099-9E21-38DAADBEB13E}" destId="{398D3E13-4784-4CA8-8BC3-0D67A3A495BC}" srcOrd="0" destOrd="0" presId="urn:microsoft.com/office/officeart/2005/8/layout/radial4"/>
    <dgm:cxn modelId="{7D9829F2-624C-7143-8FBA-39B4E7D78E85}" type="presOf" srcId="{51AD3693-072F-C540-B924-B5997D555944}" destId="{06B4FA78-92FF-B446-A691-2A7E456E6A1E}" srcOrd="0" destOrd="0" presId="urn:microsoft.com/office/officeart/2005/8/layout/radial4"/>
    <dgm:cxn modelId="{F0A1D05D-86F3-4397-B149-8FD4209CF490}" type="presParOf" srcId="{8EA0F3E1-8D45-44F7-81DF-47A0739D70F6}" destId="{3F579E5E-AC47-470C-A579-B311BB2F9FAA}" srcOrd="0" destOrd="0" presId="urn:microsoft.com/office/officeart/2005/8/layout/radial4"/>
    <dgm:cxn modelId="{6F324A04-B195-4D4C-BF1C-75623BFC42D8}" type="presParOf" srcId="{8EA0F3E1-8D45-44F7-81DF-47A0739D70F6}" destId="{86D911DE-0672-4F86-BFFF-200633F62CFD}" srcOrd="1" destOrd="0" presId="urn:microsoft.com/office/officeart/2005/8/layout/radial4"/>
    <dgm:cxn modelId="{31BCFD3E-E241-4529-902D-94A5044F21E2}" type="presParOf" srcId="{8EA0F3E1-8D45-44F7-81DF-47A0739D70F6}" destId="{398D3E13-4784-4CA8-8BC3-0D67A3A495BC}" srcOrd="2" destOrd="0" presId="urn:microsoft.com/office/officeart/2005/8/layout/radial4"/>
    <dgm:cxn modelId="{E60930E8-C69B-184E-8451-774C41CB8F4E}" type="presParOf" srcId="{8EA0F3E1-8D45-44F7-81DF-47A0739D70F6}" destId="{2206B85D-07CC-964C-AAC1-E7FB48018303}" srcOrd="3" destOrd="0" presId="urn:microsoft.com/office/officeart/2005/8/layout/radial4"/>
    <dgm:cxn modelId="{ECF66114-C353-A049-94EA-6F2E73F95A3E}" type="presParOf" srcId="{8EA0F3E1-8D45-44F7-81DF-47A0739D70F6}" destId="{B3375BC0-5DC3-C240-AB48-E87E51253CC6}" srcOrd="4" destOrd="0" presId="urn:microsoft.com/office/officeart/2005/8/layout/radial4"/>
    <dgm:cxn modelId="{16FF5B70-8A43-344E-A483-EEA14FA5C1CE}" type="presParOf" srcId="{8EA0F3E1-8D45-44F7-81DF-47A0739D70F6}" destId="{27D0F058-10F9-1F47-89A6-4D3B4DF492A5}" srcOrd="5" destOrd="0" presId="urn:microsoft.com/office/officeart/2005/8/layout/radial4"/>
    <dgm:cxn modelId="{894724B8-426C-4640-971D-6284CD97BC96}" type="presParOf" srcId="{8EA0F3E1-8D45-44F7-81DF-47A0739D70F6}" destId="{145A693E-7438-7041-94B0-C4444EBFC2FA}" srcOrd="6" destOrd="0" presId="urn:microsoft.com/office/officeart/2005/8/layout/radial4"/>
    <dgm:cxn modelId="{AD81F3B3-7999-9E41-9607-32548D1741C7}" type="presParOf" srcId="{8EA0F3E1-8D45-44F7-81DF-47A0739D70F6}" destId="{06B4FA78-92FF-B446-A691-2A7E456E6A1E}" srcOrd="7" destOrd="0" presId="urn:microsoft.com/office/officeart/2005/8/layout/radial4"/>
    <dgm:cxn modelId="{927AB64C-8E8B-D940-ACBC-A948B1F61080}" type="presParOf" srcId="{8EA0F3E1-8D45-44F7-81DF-47A0739D70F6}" destId="{24635E94-0E2C-9648-9AA2-B8932B545421}" srcOrd="8" destOrd="0" presId="urn:microsoft.com/office/officeart/2005/8/layout/radial4"/>
    <dgm:cxn modelId="{2C1877C0-3022-4EE6-A896-1C9DC03D3641}" type="presParOf" srcId="{8EA0F3E1-8D45-44F7-81DF-47A0739D70F6}" destId="{88FA2379-EF0E-4A7A-B184-8088BB3D4863}" srcOrd="9" destOrd="0" presId="urn:microsoft.com/office/officeart/2005/8/layout/radial4"/>
    <dgm:cxn modelId="{01C29B05-1236-43FD-AE35-59560A7A5FB4}" type="presParOf" srcId="{8EA0F3E1-8D45-44F7-81DF-47A0739D70F6}" destId="{7515A8CB-4EA4-4F54-8D9C-E1F21862252D}" srcOrd="10" destOrd="0" presId="urn:microsoft.com/office/officeart/2005/8/layout/radial4"/>
    <dgm:cxn modelId="{2078472D-0EF5-421B-86D6-5FFCEEBC8E90}" type="presParOf" srcId="{8EA0F3E1-8D45-44F7-81DF-47A0739D70F6}" destId="{63DADE17-2089-41F5-9E83-D054BB9A8320}" srcOrd="11" destOrd="0" presId="urn:microsoft.com/office/officeart/2005/8/layout/radial4"/>
    <dgm:cxn modelId="{01DE3802-4F3A-4E43-AB10-4EB0CA0D43B5}" type="presParOf" srcId="{8EA0F3E1-8D45-44F7-81DF-47A0739D70F6}" destId="{C2DF22C7-1032-4F7C-8871-D82C933AA4B4}" srcOrd="12" destOrd="0" presId="urn:microsoft.com/office/officeart/2005/8/layout/radial4"/>
    <dgm:cxn modelId="{5266DE7A-F0BE-4364-B24C-FE63206B4F8E}" type="presParOf" srcId="{8EA0F3E1-8D45-44F7-81DF-47A0739D70F6}" destId="{36DFAC45-C0BC-4881-AF7A-AFE834D3B062}" srcOrd="13" destOrd="0" presId="urn:microsoft.com/office/officeart/2005/8/layout/radial4"/>
    <dgm:cxn modelId="{C0948230-DE6C-43E7-91F0-E7E1942434AB}" type="presParOf" srcId="{8EA0F3E1-8D45-44F7-81DF-47A0739D70F6}" destId="{C19C4EBF-C178-497E-AA30-1D1447882891}" srcOrd="14" destOrd="0" presId="urn:microsoft.com/office/officeart/2005/8/layout/radial4"/>
    <dgm:cxn modelId="{1B3E4EF3-28B0-4641-ABFB-5F5631A042B1}" type="presParOf" srcId="{8EA0F3E1-8D45-44F7-81DF-47A0739D70F6}" destId="{62FE3045-54E4-478D-B88E-2C467F2B7764}" srcOrd="15" destOrd="0" presId="urn:microsoft.com/office/officeart/2005/8/layout/radial4"/>
    <dgm:cxn modelId="{CEF0E769-A1D4-4F52-A84E-30A4BA3801C1}" type="presParOf" srcId="{8EA0F3E1-8D45-44F7-81DF-47A0739D70F6}" destId="{3F9D558D-BF65-4660-8EB3-28F0C2CF71D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ED8B6-EF2E-41B5-93AB-F50506A1572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3DF5F5E-001C-411B-93A4-4C69C775479F}">
      <dgm:prSet phldrT="[Text]" custT="1"/>
      <dgm:spPr>
        <a:solidFill>
          <a:srgbClr val="F0C300"/>
        </a:solidFill>
        <a:ln>
          <a:noFill/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екип</a:t>
          </a:r>
          <a:endParaRPr lang="en-US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2E94C-C701-496F-BE24-A2D055D43939}" type="parTrans" cxnId="{87CA773B-ED7E-45C6-A055-A02B013CD441}">
      <dgm:prSet/>
      <dgm:spPr/>
      <dgm:t>
        <a:bodyPr/>
        <a:lstStyle/>
        <a:p>
          <a:endParaRPr lang="en-US"/>
        </a:p>
      </dgm:t>
    </dgm:pt>
    <dgm:pt modelId="{ABE4409E-0F3C-4BF1-8087-B2FEEAECDFC4}" type="sibTrans" cxnId="{87CA773B-ED7E-45C6-A055-A02B013CD441}">
      <dgm:prSet/>
      <dgm:spPr/>
      <dgm:t>
        <a:bodyPr/>
        <a:lstStyle/>
        <a:p>
          <a:endParaRPr lang="en-US"/>
        </a:p>
      </dgm:t>
    </dgm:pt>
    <dgm:pt modelId="{F60A5519-78B9-4839-BCE5-DC890534C8DB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 на Конст.Зона Европа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D7BF1F-A1AB-4211-9CC9-B303D7446488}" type="parTrans" cxnId="{DD57ACB6-670B-43D2-BAB9-E4104C10D943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21C6D69-954E-4487-9545-E3D2E9627B4A}" type="sibTrans" cxnId="{DD57ACB6-670B-43D2-BAB9-E4104C10D943}">
      <dgm:prSet/>
      <dgm:spPr/>
      <dgm:t>
        <a:bodyPr/>
        <a:lstStyle/>
        <a:p>
          <a:endParaRPr lang="en-US"/>
        </a:p>
      </dgm:t>
    </dgm:pt>
    <dgm:pt modelId="{8A49232C-8170-4CE0-BAFE-F51943696242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Area </a:t>
          </a:r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EC4FE-C1CF-4F2F-8A7C-18463894C3B7}" type="parTrans" cxnId="{974A45FC-472D-4C9A-B6B7-52244149AADB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CB75848-0DFE-4ADD-9942-A73D31E79A18}" type="sibTrans" cxnId="{974A45FC-472D-4C9A-B6B7-52244149AADB}">
      <dgm:prSet/>
      <dgm:spPr/>
      <dgm:t>
        <a:bodyPr/>
        <a:lstStyle/>
        <a:p>
          <a:endParaRPr lang="en-US"/>
        </a:p>
      </dgm:t>
    </dgm:pt>
    <dgm:pt modelId="{113B74C1-9FA5-44FA-960B-C03811B6721A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bg-BG" sz="2000" b="1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Д130 и Регион България</a:t>
          </a:r>
          <a:endParaRPr lang="en-US" sz="2000" b="1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885D6-4D22-4DA9-BFE4-632D2BBCAD4F}" type="parTrans" cxnId="{0AD31D18-14AA-4830-B1C9-F90059ED7B2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40E773D-8136-4869-80ED-8A8460401EA5}" type="sibTrans" cxnId="{0AD31D18-14AA-4830-B1C9-F90059ED7B24}">
      <dgm:prSet/>
      <dgm:spPr/>
      <dgm:t>
        <a:bodyPr/>
        <a:lstStyle/>
        <a:p>
          <a:endParaRPr lang="en-US"/>
        </a:p>
      </dgm:t>
    </dgm:pt>
    <dgm:pt modelId="{CF4C2B87-D6AD-43A1-A808-7CD69BA4D1A4}" type="pres">
      <dgm:prSet presAssocID="{DD9ED8B6-EF2E-41B5-93AB-F50506A157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A68374-134F-4C60-BB56-512B4B696680}" type="pres">
      <dgm:prSet presAssocID="{D3DF5F5E-001C-411B-93A4-4C69C775479F}" presName="root" presStyleCnt="0"/>
      <dgm:spPr/>
    </dgm:pt>
    <dgm:pt modelId="{6E420F96-EDE3-4CC3-9BBD-409F0DEDE290}" type="pres">
      <dgm:prSet presAssocID="{D3DF5F5E-001C-411B-93A4-4C69C775479F}" presName="rootComposite" presStyleCnt="0"/>
      <dgm:spPr/>
    </dgm:pt>
    <dgm:pt modelId="{64447F7F-3981-4523-918E-D78333A3E63B}" type="pres">
      <dgm:prSet presAssocID="{D3DF5F5E-001C-411B-93A4-4C69C775479F}" presName="rootText" presStyleLbl="node1" presStyleIdx="0" presStyleCnt="1" custScaleX="116372"/>
      <dgm:spPr>
        <a:prstGeom prst="rect">
          <a:avLst/>
        </a:prstGeom>
      </dgm:spPr>
    </dgm:pt>
    <dgm:pt modelId="{0B83A0D8-4013-47CE-AE4B-6E433E4E25F8}" type="pres">
      <dgm:prSet presAssocID="{D3DF5F5E-001C-411B-93A4-4C69C775479F}" presName="rootConnector" presStyleLbl="node1" presStyleIdx="0" presStyleCnt="1"/>
      <dgm:spPr/>
    </dgm:pt>
    <dgm:pt modelId="{6068981F-158D-4BD5-BABB-CD9AE2B33834}" type="pres">
      <dgm:prSet presAssocID="{D3DF5F5E-001C-411B-93A4-4C69C775479F}" presName="childShape" presStyleCnt="0"/>
      <dgm:spPr/>
    </dgm:pt>
    <dgm:pt modelId="{BCA9A1BB-5656-4905-8236-E375697E9B49}" type="pres">
      <dgm:prSet presAssocID="{4DD7BF1F-A1AB-4211-9CC9-B303D7446488}" presName="Name13" presStyleLbl="parChTrans1D2" presStyleIdx="0" presStyleCnt="3"/>
      <dgm:spPr/>
    </dgm:pt>
    <dgm:pt modelId="{9BDCD9EF-BF8C-4564-B075-E9F47D87CC23}" type="pres">
      <dgm:prSet presAssocID="{F60A5519-78B9-4839-BCE5-DC890534C8DB}" presName="childText" presStyleLbl="bgAcc1" presStyleIdx="0" presStyleCnt="3" custScaleX="170827">
        <dgm:presLayoutVars>
          <dgm:bulletEnabled val="1"/>
        </dgm:presLayoutVars>
      </dgm:prSet>
      <dgm:spPr>
        <a:prstGeom prst="rect">
          <a:avLst/>
        </a:prstGeom>
      </dgm:spPr>
    </dgm:pt>
    <dgm:pt modelId="{FB2BEF57-6499-40D1-92F2-E8B4141F9746}" type="pres">
      <dgm:prSet presAssocID="{1EDEC4FE-C1CF-4F2F-8A7C-18463894C3B7}" presName="Name13" presStyleLbl="parChTrans1D2" presStyleIdx="1" presStyleCnt="3"/>
      <dgm:spPr/>
    </dgm:pt>
    <dgm:pt modelId="{5E7DE38B-D021-4069-B85D-00E7D5AC564F}" type="pres">
      <dgm:prSet presAssocID="{8A49232C-8170-4CE0-BAFE-F51943696242}" presName="childText" presStyleLbl="bgAcc1" presStyleIdx="1" presStyleCnt="3" custScaleX="172845">
        <dgm:presLayoutVars>
          <dgm:bulletEnabled val="1"/>
        </dgm:presLayoutVars>
      </dgm:prSet>
      <dgm:spPr>
        <a:prstGeom prst="rect">
          <a:avLst/>
        </a:prstGeom>
      </dgm:spPr>
    </dgm:pt>
    <dgm:pt modelId="{6A3AA007-8877-4DAF-ABE2-70BCF9A6A30A}" type="pres">
      <dgm:prSet presAssocID="{745885D6-4D22-4DA9-BFE4-632D2BBCAD4F}" presName="Name13" presStyleLbl="parChTrans1D2" presStyleIdx="2" presStyleCnt="3"/>
      <dgm:spPr/>
    </dgm:pt>
    <dgm:pt modelId="{BAAC6182-D438-4D6D-9E31-68D53E8B4B19}" type="pres">
      <dgm:prSet presAssocID="{113B74C1-9FA5-44FA-960B-C03811B6721A}" presName="childText" presStyleLbl="bgAcc1" presStyleIdx="2" presStyleCnt="3" custScaleX="16722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AD31D18-14AA-4830-B1C9-F90059ED7B24}" srcId="{D3DF5F5E-001C-411B-93A4-4C69C775479F}" destId="{113B74C1-9FA5-44FA-960B-C03811B6721A}" srcOrd="2" destOrd="0" parTransId="{745885D6-4D22-4DA9-BFE4-632D2BBCAD4F}" sibTransId="{040E773D-8136-4869-80ED-8A8460401EA5}"/>
    <dgm:cxn modelId="{87CA773B-ED7E-45C6-A055-A02B013CD441}" srcId="{DD9ED8B6-EF2E-41B5-93AB-F50506A15720}" destId="{D3DF5F5E-001C-411B-93A4-4C69C775479F}" srcOrd="0" destOrd="0" parTransId="{0672E94C-C701-496F-BE24-A2D055D43939}" sibTransId="{ABE4409E-0F3C-4BF1-8087-B2FEEAECDFC4}"/>
    <dgm:cxn modelId="{4196834B-E6ED-4232-976A-961D919C5981}" type="presOf" srcId="{4DD7BF1F-A1AB-4211-9CC9-B303D7446488}" destId="{BCA9A1BB-5656-4905-8236-E375697E9B49}" srcOrd="0" destOrd="0" presId="urn:microsoft.com/office/officeart/2005/8/layout/hierarchy3"/>
    <dgm:cxn modelId="{78EE264D-3274-45BA-9457-42D938B3022E}" type="presOf" srcId="{745885D6-4D22-4DA9-BFE4-632D2BBCAD4F}" destId="{6A3AA007-8877-4DAF-ABE2-70BCF9A6A30A}" srcOrd="0" destOrd="0" presId="urn:microsoft.com/office/officeart/2005/8/layout/hierarchy3"/>
    <dgm:cxn modelId="{F03B486E-A031-439E-B0DE-1AD9C153793C}" type="presOf" srcId="{8A49232C-8170-4CE0-BAFE-F51943696242}" destId="{5E7DE38B-D021-4069-B85D-00E7D5AC564F}" srcOrd="0" destOrd="0" presId="urn:microsoft.com/office/officeart/2005/8/layout/hierarchy3"/>
    <dgm:cxn modelId="{B3AA867F-3DBD-41A3-A6FA-741AFC88203C}" type="presOf" srcId="{DD9ED8B6-EF2E-41B5-93AB-F50506A15720}" destId="{CF4C2B87-D6AD-43A1-A808-7CD69BA4D1A4}" srcOrd="0" destOrd="0" presId="urn:microsoft.com/office/officeart/2005/8/layout/hierarchy3"/>
    <dgm:cxn modelId="{26F8B983-6364-4FCD-AD8A-82BCD7C711E0}" type="presOf" srcId="{D3DF5F5E-001C-411B-93A4-4C69C775479F}" destId="{64447F7F-3981-4523-918E-D78333A3E63B}" srcOrd="0" destOrd="0" presId="urn:microsoft.com/office/officeart/2005/8/layout/hierarchy3"/>
    <dgm:cxn modelId="{DD57ACB6-670B-43D2-BAB9-E4104C10D943}" srcId="{D3DF5F5E-001C-411B-93A4-4C69C775479F}" destId="{F60A5519-78B9-4839-BCE5-DC890534C8DB}" srcOrd="0" destOrd="0" parTransId="{4DD7BF1F-A1AB-4211-9CC9-B303D7446488}" sibTransId="{021C6D69-954E-4487-9545-E3D2E9627B4A}"/>
    <dgm:cxn modelId="{D8051BBB-1B12-4893-94FE-65CB727F578D}" type="presOf" srcId="{F60A5519-78B9-4839-BCE5-DC890534C8DB}" destId="{9BDCD9EF-BF8C-4564-B075-E9F47D87CC23}" srcOrd="0" destOrd="0" presId="urn:microsoft.com/office/officeart/2005/8/layout/hierarchy3"/>
    <dgm:cxn modelId="{A1C3C4C0-8B26-47F9-987F-4E8FA0C64777}" type="presOf" srcId="{D3DF5F5E-001C-411B-93A4-4C69C775479F}" destId="{0B83A0D8-4013-47CE-AE4B-6E433E4E25F8}" srcOrd="1" destOrd="0" presId="urn:microsoft.com/office/officeart/2005/8/layout/hierarchy3"/>
    <dgm:cxn modelId="{FAF706EE-963C-45BB-B992-FD8283B29AC8}" type="presOf" srcId="{1EDEC4FE-C1CF-4F2F-8A7C-18463894C3B7}" destId="{FB2BEF57-6499-40D1-92F2-E8B4141F9746}" srcOrd="0" destOrd="0" presId="urn:microsoft.com/office/officeart/2005/8/layout/hierarchy3"/>
    <dgm:cxn modelId="{84E43DF0-8813-4E53-89E5-BCE06812C81D}" type="presOf" srcId="{113B74C1-9FA5-44FA-960B-C03811B6721A}" destId="{BAAC6182-D438-4D6D-9E31-68D53E8B4B19}" srcOrd="0" destOrd="0" presId="urn:microsoft.com/office/officeart/2005/8/layout/hierarchy3"/>
    <dgm:cxn modelId="{974A45FC-472D-4C9A-B6B7-52244149AADB}" srcId="{D3DF5F5E-001C-411B-93A4-4C69C775479F}" destId="{8A49232C-8170-4CE0-BAFE-F51943696242}" srcOrd="1" destOrd="0" parTransId="{1EDEC4FE-C1CF-4F2F-8A7C-18463894C3B7}" sibTransId="{1CB75848-0DFE-4ADD-9942-A73D31E79A18}"/>
    <dgm:cxn modelId="{3944FED1-3D69-4609-B74C-017703A5C1A1}" type="presParOf" srcId="{CF4C2B87-D6AD-43A1-A808-7CD69BA4D1A4}" destId="{06A68374-134F-4C60-BB56-512B4B696680}" srcOrd="0" destOrd="0" presId="urn:microsoft.com/office/officeart/2005/8/layout/hierarchy3"/>
    <dgm:cxn modelId="{FF5353D2-0741-4588-AE0B-35402DC76C2B}" type="presParOf" srcId="{06A68374-134F-4C60-BB56-512B4B696680}" destId="{6E420F96-EDE3-4CC3-9BBD-409F0DEDE290}" srcOrd="0" destOrd="0" presId="urn:microsoft.com/office/officeart/2005/8/layout/hierarchy3"/>
    <dgm:cxn modelId="{D8ADAC07-844A-438D-911D-FBD503777A49}" type="presParOf" srcId="{6E420F96-EDE3-4CC3-9BBD-409F0DEDE290}" destId="{64447F7F-3981-4523-918E-D78333A3E63B}" srcOrd="0" destOrd="0" presId="urn:microsoft.com/office/officeart/2005/8/layout/hierarchy3"/>
    <dgm:cxn modelId="{41190B20-90FF-4E1B-831E-2C3B2E7663CD}" type="presParOf" srcId="{6E420F96-EDE3-4CC3-9BBD-409F0DEDE290}" destId="{0B83A0D8-4013-47CE-AE4B-6E433E4E25F8}" srcOrd="1" destOrd="0" presId="urn:microsoft.com/office/officeart/2005/8/layout/hierarchy3"/>
    <dgm:cxn modelId="{A4C00752-09DD-4B79-BEA3-D7C206FAC661}" type="presParOf" srcId="{06A68374-134F-4C60-BB56-512B4B696680}" destId="{6068981F-158D-4BD5-BABB-CD9AE2B33834}" srcOrd="1" destOrd="0" presId="urn:microsoft.com/office/officeart/2005/8/layout/hierarchy3"/>
    <dgm:cxn modelId="{F2971E1F-E1E3-4811-9400-4B2017E58471}" type="presParOf" srcId="{6068981F-158D-4BD5-BABB-CD9AE2B33834}" destId="{BCA9A1BB-5656-4905-8236-E375697E9B49}" srcOrd="0" destOrd="0" presId="urn:microsoft.com/office/officeart/2005/8/layout/hierarchy3"/>
    <dgm:cxn modelId="{D3FBC9BB-A928-4286-BFBC-E9D60930F6B4}" type="presParOf" srcId="{6068981F-158D-4BD5-BABB-CD9AE2B33834}" destId="{9BDCD9EF-BF8C-4564-B075-E9F47D87CC23}" srcOrd="1" destOrd="0" presId="urn:microsoft.com/office/officeart/2005/8/layout/hierarchy3"/>
    <dgm:cxn modelId="{5B2959CE-28FB-4DD2-A32D-B836D4D9097F}" type="presParOf" srcId="{6068981F-158D-4BD5-BABB-CD9AE2B33834}" destId="{FB2BEF57-6499-40D1-92F2-E8B4141F9746}" srcOrd="2" destOrd="0" presId="urn:microsoft.com/office/officeart/2005/8/layout/hierarchy3"/>
    <dgm:cxn modelId="{D0EDE55E-2F71-4EE8-A52B-7A4B3614BDDA}" type="presParOf" srcId="{6068981F-158D-4BD5-BABB-CD9AE2B33834}" destId="{5E7DE38B-D021-4069-B85D-00E7D5AC564F}" srcOrd="3" destOrd="0" presId="urn:microsoft.com/office/officeart/2005/8/layout/hierarchy3"/>
    <dgm:cxn modelId="{B344EAFF-897E-4F5E-A633-4CCB6C00814F}" type="presParOf" srcId="{6068981F-158D-4BD5-BABB-CD9AE2B33834}" destId="{6A3AA007-8877-4DAF-ABE2-70BCF9A6A30A}" srcOrd="4" destOrd="0" presId="urn:microsoft.com/office/officeart/2005/8/layout/hierarchy3"/>
    <dgm:cxn modelId="{D2E06F29-A6BE-4071-8F95-EAA02D4FB8A4}" type="presParOf" srcId="{6068981F-158D-4BD5-BABB-CD9AE2B33834}" destId="{BAAC6182-D438-4D6D-9E31-68D53E8B4B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9417-AFA4-4241-9ACC-DF0688CC445A}">
      <dsp:nvSpPr>
        <dsp:cNvPr id="0" name=""/>
        <dsp:cNvSpPr/>
      </dsp:nvSpPr>
      <dsp:spPr>
        <a:xfrm>
          <a:off x="8820545" y="2206490"/>
          <a:ext cx="292310" cy="345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4698"/>
              </a:lnTo>
              <a:lnTo>
                <a:pt x="292310" y="3454698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5CD55-8A41-4CFA-A84E-F1F66325433C}">
      <dsp:nvSpPr>
        <dsp:cNvPr id="0" name=""/>
        <dsp:cNvSpPr/>
      </dsp:nvSpPr>
      <dsp:spPr>
        <a:xfrm>
          <a:off x="8820545" y="2206490"/>
          <a:ext cx="249521" cy="196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9887"/>
              </a:lnTo>
              <a:lnTo>
                <a:pt x="249521" y="1969887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437F8-0920-45DC-A026-4EDA00F6AA68}">
      <dsp:nvSpPr>
        <dsp:cNvPr id="0" name=""/>
        <dsp:cNvSpPr/>
      </dsp:nvSpPr>
      <dsp:spPr>
        <a:xfrm>
          <a:off x="8820545" y="2206490"/>
          <a:ext cx="202297" cy="117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724"/>
              </a:lnTo>
              <a:lnTo>
                <a:pt x="202297" y="11757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302AC-621A-4005-BE22-857864061287}">
      <dsp:nvSpPr>
        <dsp:cNvPr id="0" name=""/>
        <dsp:cNvSpPr/>
      </dsp:nvSpPr>
      <dsp:spPr>
        <a:xfrm>
          <a:off x="8820545" y="2206490"/>
          <a:ext cx="183307" cy="366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97"/>
              </a:lnTo>
              <a:lnTo>
                <a:pt x="183307" y="366997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0514B-5A02-429E-9CB7-61F002AB0C53}">
      <dsp:nvSpPr>
        <dsp:cNvPr id="0" name=""/>
        <dsp:cNvSpPr/>
      </dsp:nvSpPr>
      <dsp:spPr>
        <a:xfrm>
          <a:off x="6243040" y="854928"/>
          <a:ext cx="3367228" cy="26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66"/>
              </a:lnTo>
              <a:lnTo>
                <a:pt x="3367228" y="124066"/>
              </a:lnTo>
              <a:lnTo>
                <a:pt x="3367228" y="263899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A0EC5-443A-4784-A915-D971BACE479D}">
      <dsp:nvSpPr>
        <dsp:cNvPr id="0" name=""/>
        <dsp:cNvSpPr/>
      </dsp:nvSpPr>
      <dsp:spPr>
        <a:xfrm>
          <a:off x="6243040" y="854928"/>
          <a:ext cx="976087" cy="338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23"/>
              </a:lnTo>
              <a:lnTo>
                <a:pt x="976087" y="199023"/>
              </a:lnTo>
              <a:lnTo>
                <a:pt x="976087" y="338857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F4B22-0B6A-4F54-B427-E0CF2ADC8F53}">
      <dsp:nvSpPr>
        <dsp:cNvPr id="0" name=""/>
        <dsp:cNvSpPr/>
      </dsp:nvSpPr>
      <dsp:spPr>
        <a:xfrm>
          <a:off x="5243926" y="854928"/>
          <a:ext cx="999113" cy="279667"/>
        </a:xfrm>
        <a:custGeom>
          <a:avLst/>
          <a:gdLst/>
          <a:ahLst/>
          <a:cxnLst/>
          <a:rect l="0" t="0" r="0" b="0"/>
          <a:pathLst>
            <a:path>
              <a:moveTo>
                <a:pt x="999113" y="0"/>
              </a:moveTo>
              <a:lnTo>
                <a:pt x="999113" y="139833"/>
              </a:lnTo>
              <a:lnTo>
                <a:pt x="0" y="139833"/>
              </a:lnTo>
              <a:lnTo>
                <a:pt x="0" y="279667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0D807-70E0-4D1D-BA87-FC831FBDD7B3}">
      <dsp:nvSpPr>
        <dsp:cNvPr id="0" name=""/>
        <dsp:cNvSpPr/>
      </dsp:nvSpPr>
      <dsp:spPr>
        <a:xfrm>
          <a:off x="2024328" y="1881123"/>
          <a:ext cx="203080" cy="3608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8795"/>
              </a:lnTo>
              <a:lnTo>
                <a:pt x="203080" y="3608795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7C605-2F49-4033-8FBA-A56F46E859D5}">
      <dsp:nvSpPr>
        <dsp:cNvPr id="0" name=""/>
        <dsp:cNvSpPr/>
      </dsp:nvSpPr>
      <dsp:spPr>
        <a:xfrm>
          <a:off x="2024328" y="1881123"/>
          <a:ext cx="254552" cy="2324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769"/>
              </a:lnTo>
              <a:lnTo>
                <a:pt x="254552" y="23247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89F5B-FBB5-473D-8E6B-FB31C593EC47}">
      <dsp:nvSpPr>
        <dsp:cNvPr id="0" name=""/>
        <dsp:cNvSpPr/>
      </dsp:nvSpPr>
      <dsp:spPr>
        <a:xfrm>
          <a:off x="2024328" y="1881123"/>
          <a:ext cx="227983" cy="1248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367"/>
              </a:lnTo>
              <a:lnTo>
                <a:pt x="227983" y="1248367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C1AC-4172-428F-B46D-E038794642BA}">
      <dsp:nvSpPr>
        <dsp:cNvPr id="0" name=""/>
        <dsp:cNvSpPr/>
      </dsp:nvSpPr>
      <dsp:spPr>
        <a:xfrm>
          <a:off x="2024328" y="1881123"/>
          <a:ext cx="245989" cy="476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500"/>
              </a:lnTo>
              <a:lnTo>
                <a:pt x="245989" y="476500"/>
              </a:lnTo>
            </a:path>
          </a:pathLst>
        </a:custGeom>
        <a:noFill/>
        <a:ln w="12700" cap="flat" cmpd="sng" algn="ctr">
          <a:solidFill>
            <a:srgbClr val="F766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EE04D-C7E9-4605-9002-6B8872FA3BA3}">
      <dsp:nvSpPr>
        <dsp:cNvPr id="0" name=""/>
        <dsp:cNvSpPr/>
      </dsp:nvSpPr>
      <dsp:spPr>
        <a:xfrm>
          <a:off x="2778920" y="854928"/>
          <a:ext cx="3464120" cy="350870"/>
        </a:xfrm>
        <a:custGeom>
          <a:avLst/>
          <a:gdLst/>
          <a:ahLst/>
          <a:cxnLst/>
          <a:rect l="0" t="0" r="0" b="0"/>
          <a:pathLst>
            <a:path>
              <a:moveTo>
                <a:pt x="3464120" y="0"/>
              </a:moveTo>
              <a:lnTo>
                <a:pt x="3464120" y="211036"/>
              </a:lnTo>
              <a:lnTo>
                <a:pt x="0" y="211036"/>
              </a:lnTo>
              <a:lnTo>
                <a:pt x="0" y="350870"/>
              </a:lnTo>
            </a:path>
          </a:pathLst>
        </a:custGeom>
        <a:noFill/>
        <a:ln w="12700" cap="flat" cmpd="sng" algn="ctr">
          <a:solidFill>
            <a:srgbClr val="0A54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C17C2-6FE3-4E09-9554-9803041D2D44}">
      <dsp:nvSpPr>
        <dsp:cNvPr id="0" name=""/>
        <dsp:cNvSpPr/>
      </dsp:nvSpPr>
      <dsp:spPr>
        <a:xfrm>
          <a:off x="2681828" y="0"/>
          <a:ext cx="1985003" cy="655847"/>
        </a:xfrm>
        <a:prstGeom prst="rect">
          <a:avLst/>
        </a:prstGeom>
        <a:solidFill>
          <a:srgbClr val="F0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НПДУ А.Кънева  </a:t>
          </a:r>
          <a:r>
            <a:rPr lang="bg-BG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координатор и връзки с </a:t>
          </a:r>
          <a:r>
            <a:rPr lang="en-US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 </a:t>
          </a:r>
          <a:r>
            <a:rPr lang="bg-BG" sz="12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Европа</a:t>
          </a:r>
          <a:endParaRPr lang="en-US" sz="12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1828" y="0"/>
        <a:ext cx="1985003" cy="655847"/>
      </dsp:txXfrm>
    </dsp:sp>
    <dsp:sp modelId="{9B28B83A-E644-490A-BE4E-A0B2B86FA7CD}">
      <dsp:nvSpPr>
        <dsp:cNvPr id="0" name=""/>
        <dsp:cNvSpPr/>
      </dsp:nvSpPr>
      <dsp:spPr>
        <a:xfrm>
          <a:off x="4967155" y="1881"/>
          <a:ext cx="2551770" cy="853047"/>
        </a:xfrm>
        <a:prstGeom prst="rect">
          <a:avLst/>
        </a:prstGeom>
        <a:solidFill>
          <a:srgbClr val="F0C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Global Membership Approach Support Lead</a:t>
          </a:r>
          <a:endParaRPr lang="bg-BG" sz="1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ДУ Влади Симчев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7155" y="1881"/>
        <a:ext cx="2551770" cy="853047"/>
      </dsp:txXfrm>
    </dsp:sp>
    <dsp:sp modelId="{7366994E-9E4B-4BD2-ADE7-3F65DA93689F}">
      <dsp:nvSpPr>
        <dsp:cNvPr id="0" name=""/>
        <dsp:cNvSpPr/>
      </dsp:nvSpPr>
      <dsp:spPr>
        <a:xfrm>
          <a:off x="1835680" y="1205799"/>
          <a:ext cx="1886480" cy="675324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1: </a:t>
          </a:r>
          <a:b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Клубове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2ВДУ Цвети Шопова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680" y="1205799"/>
        <a:ext cx="1886480" cy="675324"/>
      </dsp:txXfrm>
    </dsp:sp>
    <dsp:sp modelId="{13BD7382-D460-4002-81F3-F2E0C21B42AB}">
      <dsp:nvSpPr>
        <dsp:cNvPr id="0" name=""/>
        <dsp:cNvSpPr/>
      </dsp:nvSpPr>
      <dsp:spPr>
        <a:xfrm>
          <a:off x="2270317" y="2024686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Емилия Петкова, секретар КД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0317" y="2024686"/>
        <a:ext cx="1331752" cy="665876"/>
      </dsp:txXfrm>
    </dsp:sp>
    <dsp:sp modelId="{29C0D8AF-24F9-4649-B43D-97D9CC03F1EB}">
      <dsp:nvSpPr>
        <dsp:cNvPr id="0" name=""/>
        <dsp:cNvSpPr/>
      </dsp:nvSpPr>
      <dsp:spPr>
        <a:xfrm>
          <a:off x="2252312" y="2755006"/>
          <a:ext cx="1367762" cy="748970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Галина Генчева,  ЛК В.Т.Янтар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312" y="2755006"/>
        <a:ext cx="1367762" cy="748970"/>
      </dsp:txXfrm>
    </dsp:sp>
    <dsp:sp modelId="{A8126CF8-F891-4C12-9C69-806B1ECD06F0}">
      <dsp:nvSpPr>
        <dsp:cNvPr id="0" name=""/>
        <dsp:cNvSpPr/>
      </dsp:nvSpPr>
      <dsp:spPr>
        <a:xfrm>
          <a:off x="2278880" y="3701768"/>
          <a:ext cx="1740307" cy="1008249"/>
        </a:xfrm>
        <a:prstGeom prst="rect">
          <a:avLst/>
        </a:prstGeom>
        <a:solidFill>
          <a:srgbClr val="FF5C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srgbClr val="FFFF00"/>
              </a:solidFill>
            </a:rPr>
            <a:t>Членове на Регион България</a:t>
          </a:r>
          <a:r>
            <a:rPr lang="en-US" sz="1400" b="1" kern="1200" dirty="0">
              <a:solidFill>
                <a:srgbClr val="FFFF00"/>
              </a:solidFill>
            </a:rPr>
            <a:t>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</a:t>
          </a:r>
          <a:r>
            <a:rPr lang="bg-BG" sz="1400" b="1" kern="1200" dirty="0"/>
            <a:t>Стоян Ковачев,Искра Тодорова,Мариета,..</a:t>
          </a:r>
        </a:p>
      </dsp:txBody>
      <dsp:txXfrm>
        <a:off x="2278880" y="3701768"/>
        <a:ext cx="1740307" cy="1008249"/>
      </dsp:txXfrm>
    </dsp:sp>
    <dsp:sp modelId="{50E2A3A3-82DD-46AF-BF80-BE8391FA645E}">
      <dsp:nvSpPr>
        <dsp:cNvPr id="0" name=""/>
        <dsp:cNvSpPr/>
      </dsp:nvSpPr>
      <dsp:spPr>
        <a:xfrm>
          <a:off x="2227408" y="5071642"/>
          <a:ext cx="1517158" cy="836553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Станислава Кодева,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ЛК Бургас Виа Понтика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7408" y="5071642"/>
        <a:ext cx="1517158" cy="836553"/>
      </dsp:txXfrm>
    </dsp:sp>
    <dsp:sp modelId="{516ED089-ADD5-4CEE-8057-103400FD90DD}">
      <dsp:nvSpPr>
        <dsp:cNvPr id="0" name=""/>
        <dsp:cNvSpPr/>
      </dsp:nvSpPr>
      <dsp:spPr>
        <a:xfrm>
          <a:off x="4578050" y="1134596"/>
          <a:ext cx="1331752" cy="989884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</a:t>
          </a: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Нови Членове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GMT </a:t>
          </a: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Елица Табакова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8050" y="1134596"/>
        <a:ext cx="1331752" cy="989884"/>
      </dsp:txXfrm>
    </dsp:sp>
    <dsp:sp modelId="{32C8161B-2926-43C7-947B-7E9DE1AC925C}">
      <dsp:nvSpPr>
        <dsp:cNvPr id="0" name=""/>
        <dsp:cNvSpPr/>
      </dsp:nvSpPr>
      <dsp:spPr>
        <a:xfrm>
          <a:off x="6403763" y="1193786"/>
          <a:ext cx="1630730" cy="871505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3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Удовлетвореност на членовете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GST </a:t>
          </a:r>
          <a:r>
            <a:rPr lang="bg-BG" sz="1400" b="1" kern="1200" dirty="0">
              <a:solidFill>
                <a:srgbClr val="FFCF00"/>
              </a:solidFill>
              <a:latin typeface="Arial" panose="020B0604020202020204" pitchFamily="34" charset="0"/>
              <a:cs typeface="Arial" panose="020B0604020202020204" pitchFamily="34" charset="0"/>
            </a:rPr>
            <a:t>Тити Терзиян</a:t>
          </a:r>
          <a:endParaRPr lang="en-US" sz="1200" b="1" kern="1200" dirty="0">
            <a:solidFill>
              <a:srgbClr val="FFC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03763" y="1193786"/>
        <a:ext cx="1630730" cy="871505"/>
      </dsp:txXfrm>
    </dsp:sp>
    <dsp:sp modelId="{9966EC83-1069-4967-84F6-BC550B7507C4}">
      <dsp:nvSpPr>
        <dsp:cNvPr id="0" name=""/>
        <dsp:cNvSpPr/>
      </dsp:nvSpPr>
      <dsp:spPr>
        <a:xfrm>
          <a:off x="8623114" y="1118828"/>
          <a:ext cx="1974309" cy="1087661"/>
        </a:xfrm>
        <a:prstGeom prst="rect">
          <a:avLst/>
        </a:prstGeom>
        <a:solidFill>
          <a:srgbClr val="0A54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Направление 4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  <a:t>Подкрепа за клубните Лидери</a:t>
          </a:r>
          <a:br>
            <a:rPr lang="bg-BG" sz="1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b="1" kern="1200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bg-BG" sz="1400" b="1" kern="1200" dirty="0">
              <a:solidFill>
                <a:srgbClr val="FFCF01"/>
              </a:solidFill>
              <a:latin typeface="Arial" panose="020B0604020202020204" pitchFamily="34" charset="0"/>
              <a:cs typeface="Arial" panose="020B0604020202020204" pitchFamily="34" charset="0"/>
            </a:rPr>
            <a:t>ВДУ Дорина Дечева</a:t>
          </a:r>
          <a:endParaRPr lang="en-US" sz="1200" b="1" kern="1200" dirty="0">
            <a:solidFill>
              <a:srgbClr val="FFCF0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3114" y="1118828"/>
        <a:ext cx="1974309" cy="1087661"/>
      </dsp:txXfrm>
    </dsp:sp>
    <dsp:sp modelId="{B803A0DE-40BA-48B2-BDB1-3C81C1383BE2}">
      <dsp:nvSpPr>
        <dsp:cNvPr id="0" name=""/>
        <dsp:cNvSpPr/>
      </dsp:nvSpPr>
      <dsp:spPr>
        <a:xfrm>
          <a:off x="9003852" y="2240550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GLT 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Пламен Чингаров, ПДУ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03852" y="2240550"/>
        <a:ext cx="1331752" cy="665876"/>
      </dsp:txXfrm>
    </dsp:sp>
    <dsp:sp modelId="{546C620A-9E20-464F-A8F0-3FF4B13F3E55}">
      <dsp:nvSpPr>
        <dsp:cNvPr id="0" name=""/>
        <dsp:cNvSpPr/>
      </dsp:nvSpPr>
      <dsp:spPr>
        <a:xfrm>
          <a:off x="9022843" y="3049276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НПДУ </a:t>
          </a: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Анелия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Кънева</a:t>
          </a:r>
        </a:p>
      </dsp:txBody>
      <dsp:txXfrm>
        <a:off x="9022843" y="3049276"/>
        <a:ext cx="1331752" cy="665876"/>
      </dsp:txXfrm>
    </dsp:sp>
    <dsp:sp modelId="{80C5E9F9-F0FF-43E7-8CCF-AD3D718B6536}">
      <dsp:nvSpPr>
        <dsp:cNvPr id="0" name=""/>
        <dsp:cNvSpPr/>
      </dsp:nvSpPr>
      <dsp:spPr>
        <a:xfrm>
          <a:off x="9070067" y="3843440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ПДУ Момчил Корназов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70067" y="3843440"/>
        <a:ext cx="1331752" cy="665876"/>
      </dsp:txXfrm>
    </dsp:sp>
    <dsp:sp modelId="{644A52B9-0454-448E-BEC5-27AC27F8AE23}">
      <dsp:nvSpPr>
        <dsp:cNvPr id="0" name=""/>
        <dsp:cNvSpPr/>
      </dsp:nvSpPr>
      <dsp:spPr>
        <a:xfrm>
          <a:off x="9112856" y="5328250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Тодор Терзиев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2856" y="5328250"/>
        <a:ext cx="1331752" cy="665876"/>
      </dsp:txXfrm>
    </dsp:sp>
    <dsp:sp modelId="{6D79CD60-9730-41DA-8E8A-42F942547A8D}">
      <dsp:nvSpPr>
        <dsp:cNvPr id="0" name=""/>
        <dsp:cNvSpPr/>
      </dsp:nvSpPr>
      <dsp:spPr>
        <a:xfrm>
          <a:off x="9105481" y="4626823"/>
          <a:ext cx="1331752" cy="665876"/>
        </a:xfrm>
        <a:prstGeom prst="rect">
          <a:avLst/>
        </a:prstGeom>
        <a:solidFill>
          <a:srgbClr val="F76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Емилия Сиракова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05481" y="4626823"/>
        <a:ext cx="1331752" cy="66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4C4D5-C4FA-46F8-A669-5EEC95BAC89D}">
      <dsp:nvSpPr>
        <dsp:cNvPr id="0" name=""/>
        <dsp:cNvSpPr/>
      </dsp:nvSpPr>
      <dsp:spPr>
        <a:xfrm>
          <a:off x="470166" y="855607"/>
          <a:ext cx="4544944" cy="2348799"/>
        </a:xfrm>
        <a:prstGeom prst="rect">
          <a:avLst/>
        </a:prstGeom>
        <a:solidFill>
          <a:schemeClr val="bg1"/>
        </a:solidFill>
        <a:ln w="38100" cap="flat" cmpd="sng" algn="ctr">
          <a:solidFill>
            <a:srgbClr val="F0C3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92677B-37D4-4105-9173-7AF156E96EC4}">
      <dsp:nvSpPr>
        <dsp:cNvPr id="0" name=""/>
        <dsp:cNvSpPr/>
      </dsp:nvSpPr>
      <dsp:spPr>
        <a:xfrm>
          <a:off x="605992" y="1130302"/>
          <a:ext cx="2110525" cy="200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Действие</a:t>
          </a:r>
          <a:endParaRPr lang="en-US" sz="3200" b="1" kern="1200" dirty="0">
            <a:solidFill>
              <a:srgbClr val="0A549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992" y="1130302"/>
        <a:ext cx="2110525" cy="2009369"/>
      </dsp:txXfrm>
    </dsp:sp>
    <dsp:sp modelId="{91F93132-DCCE-40C0-B76A-72EDBF62A2D8}">
      <dsp:nvSpPr>
        <dsp:cNvPr id="0" name=""/>
        <dsp:cNvSpPr/>
      </dsp:nvSpPr>
      <dsp:spPr>
        <a:xfrm>
          <a:off x="2763535" y="1130302"/>
          <a:ext cx="2110525" cy="200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1" kern="1200" dirty="0">
              <a:solidFill>
                <a:srgbClr val="0A5496"/>
              </a:solidFill>
              <a:latin typeface="Arial" panose="020B0604020202020204" pitchFamily="34" charset="0"/>
              <a:cs typeface="Arial" panose="020B0604020202020204" pitchFamily="34" charset="0"/>
            </a:rPr>
            <a:t>Действие</a:t>
          </a:r>
          <a:endParaRPr lang="en-US" sz="3200" b="1" kern="1200" dirty="0">
            <a:solidFill>
              <a:srgbClr val="0A549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3535" y="1130302"/>
        <a:ext cx="2110525" cy="2009369"/>
      </dsp:txXfrm>
    </dsp:sp>
    <dsp:sp modelId="{89E207DB-85A3-4882-B5AF-265464155ED5}">
      <dsp:nvSpPr>
        <dsp:cNvPr id="0" name=""/>
        <dsp:cNvSpPr/>
      </dsp:nvSpPr>
      <dsp:spPr>
        <a:xfrm>
          <a:off x="0" y="385561"/>
          <a:ext cx="888092" cy="888092"/>
        </a:xfrm>
        <a:prstGeom prst="plus">
          <a:avLst>
            <a:gd name="adj" fmla="val 32810"/>
          </a:avLst>
        </a:prstGeom>
        <a:solidFill>
          <a:srgbClr val="F0C3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57AE9B-CC3C-48C5-A7B1-3880CF0B3021}">
      <dsp:nvSpPr>
        <dsp:cNvPr id="0" name=""/>
        <dsp:cNvSpPr/>
      </dsp:nvSpPr>
      <dsp:spPr>
        <a:xfrm>
          <a:off x="4388222" y="704940"/>
          <a:ext cx="835851" cy="286438"/>
        </a:xfrm>
        <a:prstGeom prst="rect">
          <a:avLst/>
        </a:prstGeom>
        <a:solidFill>
          <a:srgbClr val="F0C300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96181A-6ED7-47CC-9D7C-A914C8D6BAC2}">
      <dsp:nvSpPr>
        <dsp:cNvPr id="0" name=""/>
        <dsp:cNvSpPr/>
      </dsp:nvSpPr>
      <dsp:spPr>
        <a:xfrm>
          <a:off x="2742638" y="1134599"/>
          <a:ext cx="522" cy="1919141"/>
        </a:xfrm>
        <a:prstGeom prst="line">
          <a:avLst/>
        </a:prstGeom>
        <a:noFill/>
        <a:ln w="25400" cap="flat" cmpd="sng" algn="ctr">
          <a:solidFill>
            <a:srgbClr val="F0C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9E5E-AC47-470C-A579-B311BB2F9FAA}">
      <dsp:nvSpPr>
        <dsp:cNvPr id="0" name=""/>
        <dsp:cNvSpPr/>
      </dsp:nvSpPr>
      <dsp:spPr>
        <a:xfrm>
          <a:off x="2436648" y="1608912"/>
          <a:ext cx="3506635" cy="3515846"/>
        </a:xfrm>
        <a:prstGeom prst="ellipse">
          <a:avLst/>
        </a:prstGeom>
        <a:solidFill>
          <a:srgbClr val="F6512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200" b="1" kern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Кой трябва да знае</a:t>
          </a:r>
          <a:r>
            <a:rPr lang="en-US" sz="2200" b="1" kern="1200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2950183" y="2123796"/>
        <a:ext cx="2479565" cy="2486078"/>
      </dsp:txXfrm>
    </dsp:sp>
    <dsp:sp modelId="{86D911DE-0672-4F86-BFFF-200633F62CFD}">
      <dsp:nvSpPr>
        <dsp:cNvPr id="0" name=""/>
        <dsp:cNvSpPr/>
      </dsp:nvSpPr>
      <dsp:spPr>
        <a:xfrm rot="10800000">
          <a:off x="669702" y="3171620"/>
          <a:ext cx="1770103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3E13-4784-4CA8-8BC3-0D67A3A495BC}">
      <dsp:nvSpPr>
        <dsp:cNvPr id="0" name=""/>
        <dsp:cNvSpPr/>
      </dsp:nvSpPr>
      <dsp:spPr>
        <a:xfrm>
          <a:off x="142412" y="2868916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Клубовете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12" y="2868916"/>
        <a:ext cx="1244799" cy="995839"/>
      </dsp:txXfrm>
    </dsp:sp>
    <dsp:sp modelId="{2206B85D-07CC-964C-AAC1-E7FB48018303}">
      <dsp:nvSpPr>
        <dsp:cNvPr id="0" name=""/>
        <dsp:cNvSpPr/>
      </dsp:nvSpPr>
      <dsp:spPr>
        <a:xfrm rot="12326699">
          <a:off x="944583" y="2040068"/>
          <a:ext cx="1734319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5BC0-5DC3-C240-AB48-E87E51253CC6}">
      <dsp:nvSpPr>
        <dsp:cNvPr id="0" name=""/>
        <dsp:cNvSpPr/>
      </dsp:nvSpPr>
      <dsp:spPr>
        <a:xfrm>
          <a:off x="380999" y="1334459"/>
          <a:ext cx="1438676" cy="1124681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Зоните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999" y="1334459"/>
        <a:ext cx="1438676" cy="1124681"/>
      </dsp:txXfrm>
    </dsp:sp>
    <dsp:sp modelId="{27D0F058-10F9-1F47-89A6-4D3B4DF492A5}">
      <dsp:nvSpPr>
        <dsp:cNvPr id="0" name=""/>
        <dsp:cNvSpPr/>
      </dsp:nvSpPr>
      <dsp:spPr>
        <a:xfrm rot="13856510">
          <a:off x="1682346" y="1130009"/>
          <a:ext cx="1701842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A693E-7438-7041-94B0-C4444EBFC2FA}">
      <dsp:nvSpPr>
        <dsp:cNvPr id="0" name=""/>
        <dsp:cNvSpPr/>
      </dsp:nvSpPr>
      <dsp:spPr>
        <a:xfrm>
          <a:off x="1418061" y="220002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Дистрикт членове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8061" y="220002"/>
        <a:ext cx="1244799" cy="995839"/>
      </dsp:txXfrm>
    </dsp:sp>
    <dsp:sp modelId="{06B4FA78-92FF-B446-A691-2A7E456E6A1E}">
      <dsp:nvSpPr>
        <dsp:cNvPr id="0" name=""/>
        <dsp:cNvSpPr/>
      </dsp:nvSpPr>
      <dsp:spPr>
        <a:xfrm rot="15391996">
          <a:off x="2737754" y="621546"/>
          <a:ext cx="1683116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35E94-0E2C-9648-9AA2-B8932B545421}">
      <dsp:nvSpPr>
        <dsp:cNvPr id="0" name=""/>
        <dsp:cNvSpPr/>
      </dsp:nvSpPr>
      <dsp:spPr>
        <a:xfrm>
          <a:off x="2776579" y="-434225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екип</a:t>
          </a:r>
          <a:endParaRPr lang="en-US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6579" y="-434225"/>
        <a:ext cx="1244799" cy="995839"/>
      </dsp:txXfrm>
    </dsp:sp>
    <dsp:sp modelId="{88FA2379-EF0E-4A7A-B184-8088BB3D4863}">
      <dsp:nvSpPr>
        <dsp:cNvPr id="0" name=""/>
        <dsp:cNvSpPr/>
      </dsp:nvSpPr>
      <dsp:spPr>
        <a:xfrm rot="17100334">
          <a:off x="4009740" y="627058"/>
          <a:ext cx="1724605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A8CB-4EA4-4F54-8D9C-E1F21862252D}">
      <dsp:nvSpPr>
        <dsp:cNvPr id="0" name=""/>
        <dsp:cNvSpPr/>
      </dsp:nvSpPr>
      <dsp:spPr>
        <a:xfrm>
          <a:off x="4343404" y="-434225"/>
          <a:ext cx="1463958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Паст-Дистрикт Управители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3404" y="-434225"/>
        <a:ext cx="1463958" cy="995839"/>
      </dsp:txXfrm>
    </dsp:sp>
    <dsp:sp modelId="{63DADE17-2089-41F5-9E83-D054BB9A8320}">
      <dsp:nvSpPr>
        <dsp:cNvPr id="0" name=""/>
        <dsp:cNvSpPr/>
      </dsp:nvSpPr>
      <dsp:spPr>
        <a:xfrm rot="18688838">
          <a:off x="5047819" y="1177886"/>
          <a:ext cx="1809702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F22C7-1032-4F7C-8871-D82C933AA4B4}">
      <dsp:nvSpPr>
        <dsp:cNvPr id="0" name=""/>
        <dsp:cNvSpPr/>
      </dsp:nvSpPr>
      <dsp:spPr>
        <a:xfrm>
          <a:off x="5867403" y="267651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Международни Директори</a:t>
          </a:r>
          <a:endParaRPr lang="en-US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7403" y="267651"/>
        <a:ext cx="1244799" cy="995839"/>
      </dsp:txXfrm>
    </dsp:sp>
    <dsp:sp modelId="{36DFAC45-C0BC-4881-AF7A-AFE834D3B062}">
      <dsp:nvSpPr>
        <dsp:cNvPr id="0" name=""/>
        <dsp:cNvSpPr/>
      </dsp:nvSpPr>
      <dsp:spPr>
        <a:xfrm rot="20040663">
          <a:off x="5707699" y="2032971"/>
          <a:ext cx="1635968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4EBF-C178-497E-AA30-1D1447882891}">
      <dsp:nvSpPr>
        <dsp:cNvPr id="0" name=""/>
        <dsp:cNvSpPr/>
      </dsp:nvSpPr>
      <dsp:spPr>
        <a:xfrm>
          <a:off x="6583062" y="1398879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Паст Международни Президенти</a:t>
          </a:r>
          <a:endParaRPr lang="en-US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3062" y="1398879"/>
        <a:ext cx="1244799" cy="995839"/>
      </dsp:txXfrm>
    </dsp:sp>
    <dsp:sp modelId="{62FE3045-54E4-478D-B88E-2C467F2B7764}">
      <dsp:nvSpPr>
        <dsp:cNvPr id="0" name=""/>
        <dsp:cNvSpPr/>
      </dsp:nvSpPr>
      <dsp:spPr>
        <a:xfrm>
          <a:off x="5951649" y="3171620"/>
          <a:ext cx="1668846" cy="390432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558D-BF65-4660-8EB3-28F0C2CF71DB}">
      <dsp:nvSpPr>
        <dsp:cNvPr id="0" name=""/>
        <dsp:cNvSpPr/>
      </dsp:nvSpPr>
      <dsp:spPr>
        <a:xfrm>
          <a:off x="6918588" y="2868916"/>
          <a:ext cx="1244799" cy="995839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Международни Директори</a:t>
          </a:r>
          <a:endParaRPr lang="en-US" sz="1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8588" y="2868916"/>
        <a:ext cx="1244799" cy="995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47F7F-3981-4523-918E-D78333A3E63B}">
      <dsp:nvSpPr>
        <dsp:cNvPr id="0" name=""/>
        <dsp:cNvSpPr/>
      </dsp:nvSpPr>
      <dsp:spPr>
        <a:xfrm>
          <a:off x="32074" y="3116"/>
          <a:ext cx="2423853" cy="1041424"/>
        </a:xfrm>
        <a:prstGeom prst="rect">
          <a:avLst/>
        </a:prstGeom>
        <a:solidFill>
          <a:srgbClr val="F0C3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GAT</a:t>
          </a:r>
          <a:r>
            <a:rPr lang="bg-BG" sz="3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екип</a:t>
          </a:r>
          <a:endParaRPr lang="en-US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74" y="3116"/>
        <a:ext cx="2423853" cy="1041424"/>
      </dsp:txXfrm>
    </dsp:sp>
    <dsp:sp modelId="{BCA9A1BB-5656-4905-8236-E375697E9B49}">
      <dsp:nvSpPr>
        <dsp:cNvPr id="0" name=""/>
        <dsp:cNvSpPr/>
      </dsp:nvSpPr>
      <dsp:spPr>
        <a:xfrm>
          <a:off x="274459" y="1044540"/>
          <a:ext cx="242385" cy="781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068"/>
              </a:lnTo>
              <a:lnTo>
                <a:pt x="242385" y="78106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CD9EF-BF8C-4564-B075-E9F47D87CC23}">
      <dsp:nvSpPr>
        <dsp:cNvPr id="0" name=""/>
        <dsp:cNvSpPr/>
      </dsp:nvSpPr>
      <dsp:spPr>
        <a:xfrm>
          <a:off x="516844" y="1304897"/>
          <a:ext cx="2846455" cy="1041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 на Конст.Зона Европа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844" y="1304897"/>
        <a:ext cx="2846455" cy="1041424"/>
      </dsp:txXfrm>
    </dsp:sp>
    <dsp:sp modelId="{FB2BEF57-6499-40D1-92F2-E8B4141F9746}">
      <dsp:nvSpPr>
        <dsp:cNvPr id="0" name=""/>
        <dsp:cNvSpPr/>
      </dsp:nvSpPr>
      <dsp:spPr>
        <a:xfrm>
          <a:off x="274459" y="1044540"/>
          <a:ext cx="242385" cy="2082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849"/>
              </a:lnTo>
              <a:lnTo>
                <a:pt x="242385" y="2082849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DE38B-D021-4069-B85D-00E7D5AC564F}">
      <dsp:nvSpPr>
        <dsp:cNvPr id="0" name=""/>
        <dsp:cNvSpPr/>
      </dsp:nvSpPr>
      <dsp:spPr>
        <a:xfrm>
          <a:off x="516844" y="2606678"/>
          <a:ext cx="2880081" cy="1041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Area </a:t>
          </a: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844" y="2606678"/>
        <a:ext cx="2880081" cy="1041424"/>
      </dsp:txXfrm>
    </dsp:sp>
    <dsp:sp modelId="{6A3AA007-8877-4DAF-ABE2-70BCF9A6A30A}">
      <dsp:nvSpPr>
        <dsp:cNvPr id="0" name=""/>
        <dsp:cNvSpPr/>
      </dsp:nvSpPr>
      <dsp:spPr>
        <a:xfrm>
          <a:off x="274459" y="1044540"/>
          <a:ext cx="242385" cy="3384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630"/>
              </a:lnTo>
              <a:lnTo>
                <a:pt x="242385" y="338463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C6182-D438-4D6D-9E31-68D53E8B4B19}">
      <dsp:nvSpPr>
        <dsp:cNvPr id="0" name=""/>
        <dsp:cNvSpPr/>
      </dsp:nvSpPr>
      <dsp:spPr>
        <a:xfrm>
          <a:off x="516844" y="3908459"/>
          <a:ext cx="2786436" cy="1041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rgbClr val="F76639"/>
              </a:solidFill>
              <a:latin typeface="Arial" panose="020B0604020202020204" pitchFamily="34" charset="0"/>
              <a:cs typeface="Arial" panose="020B0604020202020204" pitchFamily="34" charset="0"/>
            </a:rPr>
            <a:t>Лидери на Д130 и Регион България</a:t>
          </a:r>
          <a:endParaRPr lang="en-US" sz="2000" b="1" kern="1200" dirty="0">
            <a:solidFill>
              <a:srgbClr val="F766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844" y="3908459"/>
        <a:ext cx="2786436" cy="104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7017" y="662113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Action Plan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0000" y="8458200"/>
            <a:ext cx="2941983" cy="457200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05200" y="8739313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330825" cy="2998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962400"/>
            <a:ext cx="5850835" cy="491829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lvl="0"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на днешната среща. Днес ще дискутираме как бихме могли да успеем, с планираните действия.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7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685800"/>
            <a:ext cx="4645025" cy="2613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733800"/>
            <a:ext cx="5850835" cy="514689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поговорим как да работим по-добре заедно, за да постигаме резултати по набелязаните в плана задачи</a:t>
            </a:r>
            <a:r>
              <a:rPr lang="bg-BG" sz="1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6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0260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733800"/>
            <a:ext cx="6049617" cy="5146898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да поддържаме отчетност и прозрачност сред нашия екип за глобален подход към членството, е важно да обсъждаме периодично текущата ситуация с членството и какъв напредък сме постигнали. Ако имаме планирани срещи през цялата година, това ще ни помогне да сме на прав път за постигане на целите си.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преди да разгледаме данните към момента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нека опитаме да планираме следващите си срещи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да ги води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Онлайн или присъствено?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какъв ден и по кое време ще бъде най-удобно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ли да фиксираме една и съща дата/ден/час за всеки месец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Ежемесечни срещи ОК ли са за всички?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ще изпраща покани и напомняния до участниците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    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Друго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4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228600"/>
            <a:ext cx="3657600" cy="2057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438400"/>
            <a:ext cx="7086600" cy="6781799"/>
          </a:xfrm>
        </p:spPr>
        <p:txBody>
          <a:bodyPr>
            <a:noAutofit/>
          </a:bodyPr>
          <a:lstStyle/>
          <a:p>
            <a:r>
              <a:rPr lang="bg-BG" sz="1400" dirty="0">
                <a:latin typeface="Arial" panose="020B0604020202020204" pitchFamily="34" charset="0"/>
                <a:cs typeface="Arial" panose="020B0604020202020204" pitchFamily="34" charset="0"/>
              </a:rPr>
              <a:t>След като уточнихме как и кога ще се срещаме, ето и примерен дневен ред за ежемесечна едночасова среща на екипа за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GMA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Преглед на Целите и Актуалните показатели – за нови клубове, нови членове и напуснали членове. Как се движим?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Обсъждане напредъка по всяка от задачите в плана ни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Първо, преглед на свършеното – имало ли е визити на клубове, сервизни дейности, обучения или др. събития, за които екипа трябва да знае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Това е перфектна възможност да споделим успехите и да обсъдим наученото и поуките – не просто да ги съобщим.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Второ, да обсъдим какво следва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Кои следващи стъпки ни предстои да направим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После, да обсъдим въпроси или обстоятелства, налагащи промени в плана или допълнителна помощ. Какви слабости/заплахи налагат промени, Какви са причините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препоръки как да неутрализираме негативните ситуации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Помнете, че няма проблем или въпрос, твърде голям или твърде малък. Създаваме среда, в която всички честно да споделят своето мнение или да поискат помощ.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 вече формулирани нужди, въпроси и проблеми, определяме дали има нужда от корекции на нашия план и какъв тип комуникации да поддържаме или развиваме.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накрая,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оставим време да празнуваме и споделим нашите постижения и да гледаме напред към следващия месец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Вашите мисли и предложения по този дневен ред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Някакви промени, за да е по-добре за нас?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33400"/>
            <a:ext cx="50260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886200"/>
            <a:ext cx="5850835" cy="499449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 е да подчертаем, че няма проблем да адаптираме плана си спрямо променящите се условия. Промените в нашите планове не са знак за провал или слабост, те са знак, че сме се посветили на крайната цел и сме гъвкави, за да я постигаме. 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помислим какви причини биха наложили актуализиране или промяна в плана?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посочим някои причини за промени на задачите в плана ...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2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381000"/>
            <a:ext cx="4724400" cy="2657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4" y="3124200"/>
            <a:ext cx="6550025" cy="5756498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lang="bg-BG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Да се раздадат копие от Екшън Плана, дейностите по Гранта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Този Екшън план, който чрез ДУ сме задали, вече видяхме на предходната ни среща в Шкорпиловци и чухме задачите за екипите по четирите направления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Целта, поставена в него бе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До края на 2021-2022 Лайънс година Дистриктът ни ще създаде 2 нови клуба с по 20 чартър-члена всеки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обсъдим вероятни причини, които биха наложили промяна на тази цел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Например, ковид ограниченията вече ни принудиха да отложим срещи с клубове и доста от посочените в плана срокове така или иначе вече са променени.</a:t>
            </a:r>
            <a:endParaRPr lang="en-US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Не всички от екипа успяват да изпълнят ангажиментите си по плана, което също означава, че вероятно трябва да променим някои от задачите или отговорниците. </a:t>
            </a:r>
            <a:b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Други промени също са възможни – например вместо анкети по клубове от Зоналните председатели, екипът да реши, че е по-ефективно да проведе забавно мероприятие като днешното или по друг начин да вложи бюджета за развитие на членството? – например печат и разпространение на календари, с които да активира клубовете за участие в конкурса Плакат на Мира.</a:t>
            </a:r>
            <a:endParaRPr lang="en-US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И така, можем ли да се съгласим, че планът ни не е фиксиран, а може и би трябвало да се променя спрямо ситуацията? И затова е желателно периодично да го обсъждаме и коригираме.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86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407988"/>
            <a:ext cx="4949825" cy="27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352800"/>
            <a:ext cx="6049617" cy="5527898"/>
          </a:xfrm>
        </p:spPr>
        <p:txBody>
          <a:bodyPr>
            <a:normAutofit lnSpcReduction="10000"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поговорим и за други начини за промени в плана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Можем да добавяме или премахваме определени дейности, или да ги спрем временно, за да реагираме на нови обстоятелства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Дайте пример за ситуация, която би ни накарала да добавим дейност към плана си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би ни накарало да отменим някоя дейност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(pause for input)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ситуации, които налагат да спрем работа по някоя задача и да отложим старта й за по-късно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input)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Всъщност, не е важно, че плановете се променят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винаги се налага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Важното е ние като екип да имаме общо съгласие по тези промени и да информираме за тях останалите, които трябва да бъдат информирани.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254625" cy="295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676650"/>
            <a:ext cx="5850835" cy="5204048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поговорим за комуникацията и обмена на информация по повод на Глобалния Подход за Членство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Какви средства, инструменти или събития вече имаме, които да използваме за комуникация и информираност по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GMA 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бюлетин на Дистрикта, Общо събрание, имейли, уебсайта на Дистрикта, Фейсбук Лайънс и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групите ни, обученията, Онлайн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матине, Вайбър групата на Разширения състав на Кабинета..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Важно е екипът ни да е запознат с процеса, промените и постигнатите успехи, за да е ангажиран всеки член да участва активно</a:t>
            </a:r>
            <a:r>
              <a:rPr lang="bg-BG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2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419100"/>
            <a:ext cx="4949825" cy="2784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429000"/>
            <a:ext cx="5943600" cy="5451698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Запишете отговорите на отделен лист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g-BG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След срещата, обобщете отговорите с участниците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pPr defTabSz="881390"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Да видим групите, с които може би трябва да комуникираме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прочети от слайда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81390"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Всички тези хора могат да бъдат част от нашия екип и затова трябва да получават информация за плановете и промените в тях, за да работим заедно за постигане целите на Дистрикта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88139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Кой трябва да знае за Целите на Дистрикта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Напишете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за Цели до всяка съотв. група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81390"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трябва да знае за нашия Екшън План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Напишете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“Е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за Екшън план до всяка съотв.група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8139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Кой трябва да бъде информиран за нашия Напредък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i="1" dirty="0">
                <a:latin typeface="Arial" panose="020B0604020202020204" pitchFamily="34" charset="0"/>
                <a:cs typeface="Arial" panose="020B0604020202020204" pitchFamily="34" charset="0"/>
              </a:rPr>
              <a:t>Напишете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за Напредък до всяка съотв.група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Кой трябва активно да ни подкрепя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Напишете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за Подкрепа до всяка съотв.група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defTabSz="881390"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1390">
              <a:defRPr/>
            </a:pPr>
            <a:r>
              <a:rPr lang="bg-BG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Нашата задача е да сме сигурни, че тези, които трябва да бъдат информирани, да са наясно. </a:t>
            </a:r>
            <a:endParaRPr lang="en-US" sz="1600" b="1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36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457200"/>
            <a:ext cx="4797425" cy="269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277" y="3432808"/>
            <a:ext cx="6202017" cy="5527898"/>
          </a:xfrm>
        </p:spPr>
        <p:txBody>
          <a:bodyPr>
            <a:normAutofit fontScale="92500" lnSpcReduction="10000"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Нашите съществуващи клубове са мястото за потенциалните нови членове. Това е и мястото, което могат да напуснат сегашните ни членове.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Точно поради тази причина е важно ангажираността на клубовете да бъде на преден план в нашите комуникации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можем да направим, за да информираме и мотивираме нашите клубове за процеса за развитие на членството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можем да вдъхновим желанието в нашите клубове да се посветят на укрепването на крайъгълния камък нашата организация – да спечелим повече членове, за да увеличим въздействието на нашите дейности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да направим, за да запазим интереса им по време на Лайънс годината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 можем да отличим успешните клубни лидери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Успешните инициативи на клубно ниво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720725"/>
            <a:ext cx="4721225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733800"/>
            <a:ext cx="5850835" cy="5146898"/>
          </a:xfrm>
        </p:spPr>
        <p:txBody>
          <a:bodyPr>
            <a:normAutofit/>
          </a:bodyPr>
          <a:lstStyle/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Ето примерен формат за информация, която можем да споделяме с клубните лидери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{pause to allow reading}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не забравяме, че кратките информации ще бъдат прочетени от повече хора.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Някакви мисли да споделите по този примерен формат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Промени за подобряване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6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5076825" cy="2855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810000"/>
            <a:ext cx="5850835" cy="5070698"/>
          </a:xfrm>
        </p:spPr>
        <p:txBody>
          <a:bodyPr>
            <a:normAutofit/>
          </a:bodyPr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Ще застъпим няколко теми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Първо, набързо ще прегледаме какво сме постигнали до момента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След това, да поговорим как ще мониторираме изпълнението на задачите, които сме си набелязали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обсъдим как да споделяме и обменяме информация за постигнатото и успехите ни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накрая, ще видим как бихме могли да проследяваме резултатите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0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559425" cy="312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9417" y="3962400"/>
            <a:ext cx="6370983" cy="4918298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 да копирате в отделен файл този план и да нанесете корекции, за да го споделите впоследствие.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След като обсъдихме с кого трябва да споделяме информация и как да информираме клубните ръководства, нека задълбаем и да видим този примерен план за комуникации.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Харесва ли ни този формат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 така формулираните колони?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 предложения за подобряване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 групи, които трябва да включим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мислите за това кой отговаря за различните комуникации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Някои от съобщенията могат ли да бъдат комбинирани с други, които така или иначе се разпращат или публикуват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Давайте смело предложения как да направим този план работещ за нашия екип...</a:t>
            </a:r>
            <a:endParaRPr lang="en-US" sz="16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9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92113"/>
            <a:ext cx="4568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200400"/>
            <a:ext cx="6125817" cy="568029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В края на слайда дайте пример – успешна история от вашия клуб или проект, с който се гордеете. Ползвайте примера да покажете как може да бъде източник на послания, да се споделя с останалите Лайънс в Дистрикта и как успеха може да се повтори и другаде. </a:t>
            </a: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Искаме информацията да е кратка, но без да пропускаме това, което вълнува хората при членството и дейностите на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Lions.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Мислейки за дейностите в нашия Екшън план, какъв тип послания хората биха желали да чуят от някои от нашите активности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{Discuss several quotes.}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Виждали ли сте добри снимки на Лайънс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Какво ги прави добри или трябва да се избягва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input)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Къде можем да споделяме добри послания и снимки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input)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Освен незабавното споделяне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как можем да съберем набор от инструкции, така че тези, които ни следват да не откриват отново топлата вода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input)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Как тези успехи могат да задвижат успешното постигане на целите за нашите клубове, региони и зони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533400"/>
            <a:ext cx="4340225" cy="244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505200"/>
            <a:ext cx="5850835" cy="5375498"/>
          </a:xfrm>
        </p:spPr>
        <p:txBody>
          <a:bodyPr>
            <a:norm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Последната ни точка е как да проследяваме нашите резултати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609600"/>
            <a:ext cx="4187825" cy="235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429000"/>
            <a:ext cx="5850835" cy="545169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Някой има ли идея как можем да приложим тази сентенция към Глобалния Подход за Членство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(pause for input.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ако наблюдаваме рязък отлив на членове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спрем някои действия за нови членове и да се фокусираме на активности за задържане на членовете</a:t>
            </a:r>
            <a:r>
              <a:rPr lang="en-US" sz="1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Ето затова е нужно да следим резултатите, за да предприемаме навременни действия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8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533400"/>
            <a:ext cx="4416425" cy="248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352800"/>
            <a:ext cx="6125817" cy="552789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Presenter notes: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10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you have an internet connection, you can show the District Goals Progress Dashboard on Insights: https://insights.lionsclubs.org/district-goals (located at the top-right corner of Insights once you log 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_____________________________________________________</a:t>
            </a:r>
          </a:p>
          <a:p>
            <a:endParaRPr lang="en-US" sz="10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Можем да следим нашите резултати по няколко начина чрез онлайн платформата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MyLION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От менюто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Insights-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горния десен ъгъл е бутона за данните и напредъка по Дистрикт Целите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След като нашия Дистрикт управител и екипа са въвели целите за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2021-22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то ние можем да филтрираме за Д130 и да видим целите за нови клубове, нови членове, отпаднали членове и нетен ръст спрямо общия брой.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 ли други полезни отчети и данни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Например – брой отчетени сервизни дейности или отчет за 5-годишния тренд на членството.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533400"/>
            <a:ext cx="4340225" cy="244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429000"/>
            <a:ext cx="5850835" cy="5451698"/>
          </a:xfrm>
        </p:spPr>
        <p:txBody>
          <a:bodyPr>
            <a:normAutofit/>
          </a:bodyPr>
          <a:lstStyle/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Ето напредъка ни към началото на март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4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381000"/>
            <a:ext cx="4038600" cy="2271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4" y="2743200"/>
            <a:ext cx="6626225" cy="6137498"/>
          </a:xfrm>
        </p:spPr>
        <p:txBody>
          <a:bodyPr>
            <a:noAutofit/>
          </a:bodyPr>
          <a:lstStyle/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Проследяването на резултатите може да ни тревожи понякога. Какво ако не постигаме целите си?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Едно от хубавите неща на това да си Лайънс, е че винаги можем да разчитаме на помощ. Само трябва да я поискаме.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Имаме нашия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r>
              <a:rPr 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Лидери на Дистрикта, нашия Район в Европа и на Конституционна Зона Европа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да потърсим служителите от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GAT</a:t>
            </a:r>
            <a:r>
              <a:rPr lang="bg-BG" sz="1500" b="1" dirty="0">
                <a:latin typeface="Arial" panose="020B0604020202020204" pitchFamily="34" charset="0"/>
                <a:cs typeface="Arial" panose="020B0604020202020204" pitchFamily="34" charset="0"/>
              </a:rPr>
              <a:t>, които да ни предоставят допълнителни ресурси и материали.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Имаме познати и близки Международни Директори, Паст Международни Директори, и Паст Дистрикт Управители с много безценен опит.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Други групи и комитети, например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New Voices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екипа или Отговорниците за работа с младежта, Лео клубовете, могат да родят нови идеи и помощ за достигане до различни групи от хора.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понеже минаваме през същия процес заедно с останалите пилотни Дистрикти, то можем да споделяме и с техните ДУ нашите затруднения и да обсъждаме решения.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Зонални/Регионални председатели,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FDI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обучители и 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Guiding lions </a:t>
            </a:r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могат да помагат с нужните обучения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накрая, нашите клубни лидери и лайънс членове могат да окажат трайно въздействие за успеха за много години напред. </a:t>
            </a:r>
            <a:endParaRPr lang="en-US" sz="15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Ние можем да постигнем целите си ако го правим ЗАЕДНО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53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457200"/>
            <a:ext cx="4797425" cy="269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352800"/>
            <a:ext cx="5850835" cy="5527898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така, какво следва? Нашият процес не свършва до тук.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започнем работа по нашите Задачи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Можем веднага да имаме успех по нашия план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започнем да пишем първите си съобщения за Глобалния Подход за Членство и да информирамеи ангажираме нашите клубове.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Нека се срещнем отново след месец и да отбележим напредъка, който сме постигнали за нашия Дистрикт и Региона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накрая, да не забравяме, че трябва да бъдем последователни до края на Лайънс годината.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Ние разработваме дългосрочни стратегии, които да доведат до трайни резултати.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Някой има ли въпроси за това, какво трябва да правим оттук нататък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2600" y="457200"/>
            <a:ext cx="3349625" cy="188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2819400"/>
            <a:ext cx="6473825" cy="6324599"/>
          </a:xfrm>
        </p:spPr>
        <p:txBody>
          <a:bodyPr>
            <a:normAutofit/>
          </a:bodyPr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Благодаря Ви за участието днес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Цялата работа, която свършихме ще помогне на Лайънс клубовете ни да растат и да продължават мисията да служим на света.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 очакване да се срещнем отново към края на Април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От името на Дистрикт Управителя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_____,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благодарности на всички за приноса Ви към Глобалния Подход за Членство и за всичко, което правите за Лайънс клубовете.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1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178425" cy="291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3235" y="3807555"/>
            <a:ext cx="5850835" cy="5072919"/>
          </a:xfrm>
        </p:spPr>
        <p:txBody>
          <a:bodyPr/>
          <a:lstStyle/>
          <a:p>
            <a:pPr marL="0" indent="0" defTabSz="881390">
              <a:buFontTx/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81390">
              <a:buFontTx/>
              <a:buNone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Нека си припомним кои са основните цели на процеса по Глобалния Подход за Членство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defTabSz="881390">
              <a:buFontTx/>
              <a:buNone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81390">
              <a:buFontTx/>
              <a:buNone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Засилване на Дистриктите с нови клубове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defTabSz="881390">
              <a:buFontTx/>
              <a:buNone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Освежаване на съществуващите клубове с нови членове.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81390">
              <a:buFontTx/>
              <a:buNone/>
              <a:defRPr/>
            </a:pP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И ре-мотивиране на нашите сегашни членове с приятелство и вълнуващи клубни дейности.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81390">
              <a:buFontTx/>
              <a:buNone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И какво целим в крайна сметка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Да увеличим броя на Лайънс членовете по света, за да увеличим въздействието на нашите дейности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NAMI Overview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27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026025" cy="2827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733800"/>
            <a:ext cx="5850835" cy="5146898"/>
          </a:xfrm>
        </p:spPr>
        <p:txBody>
          <a:bodyPr>
            <a:norm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Глобалният Подход за членството е процесът, който може да помогне да постигнем евентуално ръст в броя на членовете си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До момента се очакваше да сме минали през първите три етапа на процеса – формиране на екип, който да анализира ситуацията и да набележи цели, след което да следва плана за действия. </a:t>
            </a:r>
          </a:p>
          <a:p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Сега следва да сме на последния етап, отчитане на успех, който ще продължи до края на Юни 2022 по пилотната програма, а догодина ще изпълняваме отново процеса с всички останали Дистрикти в Лайънс Интернешънъл. </a:t>
            </a:r>
          </a:p>
          <a:p>
            <a:r>
              <a:rPr lang="en-US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635625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114800"/>
            <a:ext cx="5850835" cy="4765898"/>
          </a:xfrm>
        </p:spPr>
        <p:txBody>
          <a:bodyPr>
            <a:normAutofit/>
          </a:bodyPr>
          <a:lstStyle/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Първо, ние трябваше да изградим и организираме екип, който да помага в изпълнението на плана на Дистрикта заедно с Региона по Пилотната програма за развитие на членството. Виждате Лайънс членовете, които се включиха първоначално или бяха определени от ръководството на Дистрикта. Имаме ли нужда да поканим и други Лайънси да се включат, или ако е необходимо да направим промени в структурата на екипа?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Участие на представители на Региона? Лидерите на Направление 2 и 3?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1525" y="685800"/>
            <a:ext cx="5254625" cy="2955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810000"/>
            <a:ext cx="5850835" cy="5070698"/>
          </a:xfrm>
        </p:spPr>
        <p:txBody>
          <a:bodyPr>
            <a:normAutofit/>
          </a:bodyPr>
          <a:lstStyle/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След това, в предходната ни среща на Шкорпиловци за изграждане на визия и план за действие, ние си зададохме тези цели, за да изпълним задачата си за ръст на членство в Дистрикт 130 през настоящата Лайънс година. </a:t>
            </a: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Тези цели е заложил в плана на Дистрикта и ДУ Владислав Симчев към 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LCI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, те са залегнали и в условията по гранта за членство, който ще получим при изпълнение. 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Ще споделите ли някакви мисли по тези цели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14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3865563" cy="217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29" y="3124200"/>
            <a:ext cx="5659285" cy="6057514"/>
          </a:xfrm>
        </p:spPr>
        <p:txBody>
          <a:bodyPr>
            <a:noAutofit/>
          </a:bodyPr>
          <a:lstStyle/>
          <a:p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Това е т.нар Екшън План – План с набелязани стъпки и действия, отговорници и срокове, които нашият ДУ е подал към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LCI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98839" y="9368452"/>
            <a:ext cx="2946275" cy="18876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7F33C-24D4-41C1-BFA2-68160C39F89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1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5851525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191000"/>
            <a:ext cx="5850835" cy="5029200"/>
          </a:xfrm>
        </p:spPr>
        <p:txBody>
          <a:bodyPr>
            <a:normAutofit/>
          </a:bodyPr>
          <a:lstStyle/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При предходните ни срещи в Шкорпиловци и в Пазарджик набелязахме някои основни стъпки и задачи за екипа по Глобалния Подход за Членство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Ето обобщени някои от тях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Някой иска ли да коментира и да вземе отношение по набелязаните задачи по 4-те основни насоки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Какво е изпълнено, кое е стартирано и как работим по отделните стъпки? Нека обсъдим..</a:t>
            </a:r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Някакви корекции ще правим ли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Кои следващи стъпки да маркираме за важни и да стартираме</a:t>
            </a:r>
            <a:r>
              <a:rPr lang="en-US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?  {discuss}</a:t>
            </a:r>
            <a:endParaRPr lang="en-US" sz="1600" b="1" i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4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457200"/>
            <a:ext cx="3959225" cy="2227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3429000"/>
            <a:ext cx="5850835" cy="5451698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Важна част от Успеха е да действаме по плана и изпълнението му</a:t>
            </a:r>
            <a:r>
              <a:rPr lang="en-US" sz="1000" b="1" i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27F33C-24D4-41C1-BFA2-68160C39F8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12192000" cy="609600"/>
          </a:xfrm>
          <a:prstGeom prst="rect">
            <a:avLst/>
          </a:prstGeom>
        </p:spPr>
        <p:txBody>
          <a:bodyPr/>
          <a:lstStyle>
            <a:lvl1pPr>
              <a:defRPr lang="en-US" sz="36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389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002F8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1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74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 Logo">
    <p:bg>
      <p:bgPr>
        <a:solidFill>
          <a:schemeClr val="bg1">
            <a:lumMod val="9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83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747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90717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317" y="1447800"/>
            <a:ext cx="5080000" cy="4800600"/>
          </a:xfrm>
          <a:prstGeom prst="rect">
            <a:avLst/>
          </a:prstGeom>
        </p:spPr>
        <p:txBody>
          <a:bodyPr/>
          <a:lstStyle>
            <a:lvl1pPr marL="339725" indent="-339725">
              <a:buClr>
                <a:schemeClr val="accent1"/>
              </a:buClr>
              <a:buFont typeface="Wingdings 3" panose="05040102010807070707" pitchFamily="18" charset="2"/>
              <a:buChar char="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517" y="1447800"/>
            <a:ext cx="5080000" cy="4800600"/>
          </a:xfrm>
          <a:prstGeom prst="rect">
            <a:avLst/>
          </a:prstGeom>
        </p:spPr>
        <p:txBody>
          <a:bodyPr/>
          <a:lstStyle>
            <a:lvl1pPr marL="339725" indent="-339725">
              <a:buClr>
                <a:schemeClr val="accent1"/>
              </a:buClr>
              <a:buFont typeface="Wingdings 3" panose="05040102010807070707" pitchFamily="18" charset="2"/>
              <a:buChar char="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91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33373B">
                    <a:lumMod val="20000"/>
                    <a:lumOff val="80000"/>
                  </a:srgb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rgbClr val="33373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388270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3624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4863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4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light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35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002F8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8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78" r="18286"/>
          <a:stretch/>
        </p:blipFill>
        <p:spPr>
          <a:xfrm>
            <a:off x="-1" y="158344"/>
            <a:ext cx="4267201" cy="65413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00600" y="533400"/>
            <a:ext cx="6858000" cy="5791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862013" indent="-4048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 3" panose="05040102010807070707" pitchFamily="18" charset="2"/>
              <a:buChar char="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4281142" cy="38862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58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47502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479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43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91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33373B">
                    <a:lumMod val="20000"/>
                    <a:lumOff val="80000"/>
                  </a:srgb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33373B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216550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w/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101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780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049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0" y="533400"/>
            <a:ext cx="12192000" cy="1066800"/>
          </a:xfrm>
          <a:prstGeom prst="rect">
            <a:avLst/>
          </a:prstGeom>
        </p:spPr>
        <p:txBody>
          <a:bodyPr/>
          <a:lstStyle>
            <a:lvl1pPr>
              <a:defRPr lang="en-US" sz="36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360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82" r:id="rId3"/>
    <p:sldLayoutId id="2147483870" r:id="rId4"/>
    <p:sldLayoutId id="2147483881" r:id="rId5"/>
    <p:sldLayoutId id="2147483886" r:id="rId6"/>
    <p:sldLayoutId id="2147483887" r:id="rId7"/>
    <p:sldLayoutId id="2147483888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0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emf"/><Relationship Id="rId4" Type="http://schemas.openxmlformats.org/officeDocument/2006/relationships/diagramData" Target="../diagrams/data1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5BC632BA-94F3-E142-912C-E438FC08D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03A49EE3-D4E4-2F47-99A5-5FD743AED8B0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45C79208-C9AE-464B-AAD5-355497C277CF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3" name="Emblem - White" descr="lionlogo_white.eps">
            <a:extLst>
              <a:ext uri="{FF2B5EF4-FFF2-40B4-BE49-F238E27FC236}">
                <a16:creationId xmlns:a16="http://schemas.microsoft.com/office/drawing/2014/main" id="{3BA5A1B2-3F68-2F42-AA86-DA2D97535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4" name="Headline">
            <a:extLst>
              <a:ext uri="{FF2B5EF4-FFF2-40B4-BE49-F238E27FC236}">
                <a16:creationId xmlns:a16="http://schemas.microsoft.com/office/drawing/2014/main" id="{BD7BB71E-464A-A749-BA29-68240639FADF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EBB700"/>
                </a:solidFill>
              </a:rPr>
              <a:t>Global Membership Approach</a:t>
            </a:r>
            <a:endParaRPr lang="bg-BG" kern="0" dirty="0">
              <a:solidFill>
                <a:srgbClr val="EBB700"/>
              </a:solidFill>
            </a:endParaRPr>
          </a:p>
          <a:p>
            <a:r>
              <a:rPr lang="bg-BG" kern="0" dirty="0">
                <a:solidFill>
                  <a:srgbClr val="EBB700"/>
                </a:solidFill>
              </a:rPr>
              <a:t>Глобален Подход за Членство</a:t>
            </a:r>
            <a:endParaRPr lang="en-US" kern="0" dirty="0">
              <a:solidFill>
                <a:srgbClr val="EBB700"/>
              </a:solidFill>
            </a:endParaRPr>
          </a:p>
        </p:txBody>
      </p:sp>
      <p:sp>
        <p:nvSpPr>
          <p:cNvPr id="15" name="Subhead">
            <a:extLst>
              <a:ext uri="{FF2B5EF4-FFF2-40B4-BE49-F238E27FC236}">
                <a16:creationId xmlns:a16="http://schemas.microsoft.com/office/drawing/2014/main" id="{CED22759-7650-5942-8236-EC8B7DA1E0C5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000" kern="0" dirty="0"/>
              <a:t>Готови ли сме за УСПЕХ</a:t>
            </a:r>
            <a:endParaRPr lang="en-US" sz="4000" kern="0" dirty="0"/>
          </a:p>
        </p:txBody>
      </p:sp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D811FE4D-5D5E-A946-8E47-DFFFE07DB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2DAD247F-D002-AA40-8DB1-25D6E4C3E3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FF7EF60C-3A90-924B-A899-BBD177119DAB}"/>
              </a:ext>
            </a:extLst>
          </p:cNvPr>
          <p:cNvSpPr/>
          <p:nvPr/>
        </p:nvSpPr>
        <p:spPr>
          <a:xfrm>
            <a:off x="3352800" y="-8021"/>
            <a:ext cx="8839200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1827D-8EEA-8C46-8A25-10717983E5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77" y="5361736"/>
            <a:ext cx="994504" cy="9422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2C38612-4D04-214C-AF90-9AF0B462C1C8}"/>
              </a:ext>
            </a:extLst>
          </p:cNvPr>
          <p:cNvSpPr txBox="1">
            <a:spLocks/>
          </p:cNvSpPr>
          <p:nvPr/>
        </p:nvSpPr>
        <p:spPr>
          <a:xfrm>
            <a:off x="7086600" y="2268426"/>
            <a:ext cx="4978422" cy="102830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Как работим в екип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202F45FF-B37E-1644-AE05-C9939009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EEEF5542-DF05-704B-88E6-B9A9A877DB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207003"/>
            <a:ext cx="5430307" cy="3620204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879ACD24-92AB-254B-8941-2064C2A4B600}"/>
              </a:ext>
            </a:extLst>
          </p:cNvPr>
          <p:cNvSpPr/>
          <p:nvPr/>
        </p:nvSpPr>
        <p:spPr>
          <a:xfrm>
            <a:off x="7205870" y="336949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44292A-CC6E-9848-B296-29049447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FE460F-30CC-4441-A47D-94DFB4CFA8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C0AE1D4A-3F7B-974F-AE84-03A5E12BFA40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29C9AD90-C341-DB49-A4F8-CC7B1D1BE3E8}"/>
              </a:ext>
            </a:extLst>
          </p:cNvPr>
          <p:cNvSpPr/>
          <p:nvPr/>
        </p:nvSpPr>
        <p:spPr>
          <a:xfrm>
            <a:off x="1157272" y="0"/>
            <a:ext cx="11034728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FA328068-6044-DD4D-A57B-61F35F505489}"/>
              </a:ext>
            </a:extLst>
          </p:cNvPr>
          <p:cNvSpPr txBox="1">
            <a:spLocks/>
          </p:cNvSpPr>
          <p:nvPr/>
        </p:nvSpPr>
        <p:spPr>
          <a:xfrm>
            <a:off x="2903695" y="112154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Срещи на екипа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62DB1-9245-4E42-91C0-6E66E4D1FB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75" y="304800"/>
            <a:ext cx="1089992" cy="1089992"/>
          </a:xfrm>
          <a:prstGeom prst="rect">
            <a:avLst/>
          </a:prstGeom>
        </p:spPr>
      </p:pic>
      <p:sp>
        <p:nvSpPr>
          <p:cNvPr id="12" name="Yellow Bar">
            <a:extLst>
              <a:ext uri="{FF2B5EF4-FFF2-40B4-BE49-F238E27FC236}">
                <a16:creationId xmlns:a16="http://schemas.microsoft.com/office/drawing/2014/main" id="{E0A44273-50B4-3246-A610-E29CA3C08AAD}"/>
              </a:ext>
            </a:extLst>
          </p:cNvPr>
          <p:cNvSpPr/>
          <p:nvPr/>
        </p:nvSpPr>
        <p:spPr>
          <a:xfrm>
            <a:off x="2971801" y="182587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206A7666-115F-444B-8E1C-1D81AA84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Body Copy">
            <a:extLst>
              <a:ext uri="{FF2B5EF4-FFF2-40B4-BE49-F238E27FC236}">
                <a16:creationId xmlns:a16="http://schemas.microsoft.com/office/drawing/2014/main" id="{D7B8E5F5-AB78-7D47-A817-6378E849B9A0}"/>
              </a:ext>
            </a:extLst>
          </p:cNvPr>
          <p:cNvSpPr txBox="1">
            <a:spLocks/>
          </p:cNvSpPr>
          <p:nvPr/>
        </p:nvSpPr>
        <p:spPr>
          <a:xfrm>
            <a:off x="2903695" y="2186674"/>
            <a:ext cx="8769176" cy="38498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Кой ще ги води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Онлайн или присъствени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Кой ден и по кое време е най-удобно за всички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Кой изпраща покани/напомня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Друго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838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00100" y="2209800"/>
            <a:ext cx="7353299" cy="3429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56565A"/>
                </a:solidFill>
              </a:rPr>
              <a:t>1</a:t>
            </a:r>
            <a:r>
              <a:rPr lang="en-US" sz="2400" dirty="0">
                <a:solidFill>
                  <a:srgbClr val="56565A"/>
                </a:solidFill>
              </a:rPr>
              <a:t>) </a:t>
            </a:r>
            <a:r>
              <a:rPr lang="bg-BG" sz="2400" dirty="0">
                <a:solidFill>
                  <a:srgbClr val="56565A"/>
                </a:solidFill>
              </a:rPr>
              <a:t>Преглед на Целите и постигнатото до момента</a:t>
            </a:r>
            <a:endParaRPr lang="en-US" sz="2400" dirty="0">
              <a:solidFill>
                <a:srgbClr val="56565A"/>
              </a:solidFill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56565A"/>
                </a:solidFill>
              </a:rPr>
              <a:t>2) </a:t>
            </a:r>
            <a:r>
              <a:rPr lang="bg-BG" sz="2400" dirty="0">
                <a:solidFill>
                  <a:srgbClr val="56565A"/>
                </a:solidFill>
              </a:rPr>
              <a:t>Каква е ситуацията по всяка от задачите в плана</a:t>
            </a:r>
            <a:endParaRPr lang="en-US" sz="2400" dirty="0">
              <a:solidFill>
                <a:srgbClr val="56565A"/>
              </a:solidFill>
            </a:endParaRPr>
          </a:p>
          <a:p>
            <a:pPr marL="754063" indent="-298450">
              <a:spcBef>
                <a:spcPts val="0"/>
              </a:spcBef>
              <a:spcAft>
                <a:spcPts val="3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bg-BG" sz="2400" dirty="0">
                <a:solidFill>
                  <a:srgbClr val="56565A"/>
                </a:solidFill>
              </a:rPr>
              <a:t>Какво е свършено</a:t>
            </a:r>
            <a:endParaRPr lang="en-US" sz="2400" dirty="0">
              <a:solidFill>
                <a:srgbClr val="56565A"/>
              </a:solidFill>
            </a:endParaRPr>
          </a:p>
          <a:p>
            <a:pPr marL="754063" indent="-298450">
              <a:spcBef>
                <a:spcPts val="0"/>
              </a:spcBef>
              <a:spcAft>
                <a:spcPts val="3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bg-BG" sz="2400" dirty="0">
                <a:solidFill>
                  <a:srgbClr val="56565A"/>
                </a:solidFill>
              </a:rPr>
              <a:t>Какво следва</a:t>
            </a:r>
            <a:endParaRPr lang="en-US" sz="2400" dirty="0">
              <a:solidFill>
                <a:srgbClr val="56565A"/>
              </a:solidFill>
            </a:endParaRPr>
          </a:p>
          <a:p>
            <a:pPr marL="754063" indent="-298450">
              <a:spcBef>
                <a:spcPts val="0"/>
              </a:spcBef>
              <a:spcAft>
                <a:spcPts val="3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bg-BG" sz="2400" dirty="0">
                <a:solidFill>
                  <a:srgbClr val="56565A"/>
                </a:solidFill>
              </a:rPr>
              <a:t>Нужди</a:t>
            </a:r>
            <a:r>
              <a:rPr lang="en-US" sz="2400" dirty="0">
                <a:solidFill>
                  <a:srgbClr val="56565A"/>
                </a:solidFill>
              </a:rPr>
              <a:t> / </a:t>
            </a:r>
            <a:r>
              <a:rPr lang="bg-BG" sz="2400" dirty="0">
                <a:solidFill>
                  <a:srgbClr val="56565A"/>
                </a:solidFill>
              </a:rPr>
              <a:t>въпроси</a:t>
            </a:r>
            <a:r>
              <a:rPr lang="en-US" sz="2400" dirty="0">
                <a:solidFill>
                  <a:srgbClr val="56565A"/>
                </a:solidFill>
              </a:rPr>
              <a:t> / </a:t>
            </a:r>
            <a:r>
              <a:rPr lang="bg-BG" sz="2400" dirty="0">
                <a:solidFill>
                  <a:srgbClr val="56565A"/>
                </a:solidFill>
              </a:rPr>
              <a:t>трудности</a:t>
            </a:r>
            <a:endParaRPr lang="en-US" sz="2400" dirty="0">
              <a:solidFill>
                <a:srgbClr val="56565A"/>
              </a:solidFill>
            </a:endParaRPr>
          </a:p>
          <a:p>
            <a:pPr marL="168275" indent="0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None/>
            </a:pPr>
            <a:r>
              <a:rPr lang="en-US" sz="2400" dirty="0">
                <a:solidFill>
                  <a:srgbClr val="56565A"/>
                </a:solidFill>
              </a:rPr>
              <a:t>3) </a:t>
            </a:r>
            <a:r>
              <a:rPr lang="bg-BG" sz="2400" dirty="0">
                <a:solidFill>
                  <a:srgbClr val="56565A"/>
                </a:solidFill>
              </a:rPr>
              <a:t>Промени в плана </a:t>
            </a:r>
          </a:p>
          <a:p>
            <a:pPr marL="168275" indent="0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None/>
            </a:pPr>
            <a:r>
              <a:rPr lang="en-US" sz="2400" dirty="0">
                <a:solidFill>
                  <a:srgbClr val="56565A"/>
                </a:solidFill>
              </a:rPr>
              <a:t>4) </a:t>
            </a:r>
            <a:r>
              <a:rPr lang="bg-BG" sz="2400" dirty="0">
                <a:solidFill>
                  <a:srgbClr val="56565A"/>
                </a:solidFill>
              </a:rPr>
              <a:t>Следващи комуникации</a:t>
            </a:r>
            <a:endParaRPr lang="en-US" sz="2400" dirty="0">
              <a:solidFill>
                <a:srgbClr val="56565A"/>
              </a:solidFill>
            </a:endParaRPr>
          </a:p>
          <a:p>
            <a:pPr marL="168275" indent="0">
              <a:spcBef>
                <a:spcPts val="600"/>
              </a:spcBef>
              <a:spcAft>
                <a:spcPts val="300"/>
              </a:spcAft>
              <a:buClr>
                <a:schemeClr val="tx2"/>
              </a:buClr>
              <a:buNone/>
            </a:pPr>
            <a:r>
              <a:rPr lang="en-US" sz="2400" dirty="0">
                <a:solidFill>
                  <a:srgbClr val="56565A"/>
                </a:solidFill>
              </a:rPr>
              <a:t>5) </a:t>
            </a:r>
            <a:r>
              <a:rPr lang="bg-BG" sz="2400" dirty="0">
                <a:solidFill>
                  <a:srgbClr val="56565A"/>
                </a:solidFill>
              </a:rPr>
              <a:t>Празнуваме успеха</a:t>
            </a:r>
            <a:endParaRPr lang="en-US" sz="2400" dirty="0">
              <a:solidFill>
                <a:srgbClr val="56565A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1614"/>
              </p:ext>
            </p:extLst>
          </p:nvPr>
        </p:nvGraphicFramePr>
        <p:xfrm>
          <a:off x="6419850" y="3657600"/>
          <a:ext cx="5448300" cy="1785878"/>
        </p:xfrm>
        <a:graphic>
          <a:graphicData uri="http://schemas.openxmlformats.org/drawingml/2006/table">
            <a:tbl>
              <a:tblPr firstRow="1">
                <a:tableStyleId>{8799B23B-EC83-4686-B30A-512413B5E67A}</a:tableStyleId>
              </a:tblPr>
              <a:tblGrid>
                <a:gridCol w="1191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94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 Клубове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 Членове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Напуснали Членове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C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68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Реално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08" marR="79408" marT="39704" marB="39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0" y="1134015"/>
            <a:ext cx="28500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i="1" dirty="0">
                <a:solidFill>
                  <a:srgbClr val="F76639"/>
                </a:solidFill>
              </a:rPr>
              <a:t>Пример дневен ред</a:t>
            </a:r>
            <a:endParaRPr lang="en-US" sz="2000" b="1" i="1" dirty="0">
              <a:solidFill>
                <a:srgbClr val="F76639"/>
              </a:solidFill>
            </a:endParaRP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CBD3C621-52DC-7C4E-9B13-466C5FF4D29E}"/>
              </a:ext>
            </a:extLst>
          </p:cNvPr>
          <p:cNvSpPr txBox="1">
            <a:spLocks/>
          </p:cNvSpPr>
          <p:nvPr/>
        </p:nvSpPr>
        <p:spPr>
          <a:xfrm>
            <a:off x="800100" y="795461"/>
            <a:ext cx="9021605" cy="107721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82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Membership Approach</a:t>
            </a:r>
          </a:p>
          <a:p>
            <a:r>
              <a:rPr lang="bg-BG" sz="3200" dirty="0">
                <a:solidFill>
                  <a:srgbClr val="082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Срещи</a:t>
            </a:r>
            <a:endParaRPr lang="en-US" sz="3200" kern="0" dirty="0">
              <a:solidFill>
                <a:srgbClr val="082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10EFA-6BF2-7649-B239-7A20272C43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846956"/>
            <a:ext cx="812488" cy="812488"/>
          </a:xfrm>
          <a:prstGeom prst="rect">
            <a:avLst/>
          </a:prstGeom>
        </p:spPr>
      </p:pic>
      <p:sp>
        <p:nvSpPr>
          <p:cNvPr id="10" name="Yellow Bar">
            <a:extLst>
              <a:ext uri="{FF2B5EF4-FFF2-40B4-BE49-F238E27FC236}">
                <a16:creationId xmlns:a16="http://schemas.microsoft.com/office/drawing/2014/main" id="{4EC557CF-9D12-A34E-AAB0-72C49DBCBBB9}"/>
              </a:ext>
            </a:extLst>
          </p:cNvPr>
          <p:cNvSpPr/>
          <p:nvPr/>
        </p:nvSpPr>
        <p:spPr>
          <a:xfrm>
            <a:off x="1547192" y="1905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0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 - Solid">
            <a:extLst>
              <a:ext uri="{FF2B5EF4-FFF2-40B4-BE49-F238E27FC236}">
                <a16:creationId xmlns:a16="http://schemas.microsoft.com/office/drawing/2014/main" id="{33FDCB7B-BC57-294C-BFE2-DDD6C5231F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Yellow Bar">
            <a:extLst>
              <a:ext uri="{FF2B5EF4-FFF2-40B4-BE49-F238E27FC236}">
                <a16:creationId xmlns:a16="http://schemas.microsoft.com/office/drawing/2014/main" id="{A4BC4E9B-992F-3043-8DF5-EF37F4EF3E83}"/>
              </a:ext>
            </a:extLst>
          </p:cNvPr>
          <p:cNvSpPr/>
          <p:nvPr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E9E8D4FD-A4A0-854F-A011-9FFBC8B0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E8BAE8-143E-7C4E-A86D-88ECA14CD0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80F16D-5879-364E-B8C6-D11601DE09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8DE64-7A25-A54C-AAA9-BA894C94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DA1B551-51D8-BE4F-BE00-AD4B7FA80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8" name="Body Copy">
            <a:extLst>
              <a:ext uri="{FF2B5EF4-FFF2-40B4-BE49-F238E27FC236}">
                <a16:creationId xmlns:a16="http://schemas.microsoft.com/office/drawing/2014/main" id="{D4507034-9D3E-2E4F-91B0-A27737E101C2}"/>
              </a:ext>
            </a:extLst>
          </p:cNvPr>
          <p:cNvSpPr txBox="1">
            <a:spLocks/>
          </p:cNvSpPr>
          <p:nvPr/>
        </p:nvSpPr>
        <p:spPr>
          <a:xfrm>
            <a:off x="1447800" y="2448114"/>
            <a:ext cx="9601200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4400" b="1" kern="0" dirty="0"/>
              <a:t>Причини за Промени в </a:t>
            </a:r>
          </a:p>
          <a:p>
            <a:r>
              <a:rPr lang="bg-BG" sz="4400" b="1" kern="0" dirty="0"/>
              <a:t>Плана за Действие </a:t>
            </a:r>
            <a:endParaRPr lang="en-US" sz="4400" b="1" kern="0" dirty="0"/>
          </a:p>
        </p:txBody>
      </p:sp>
    </p:spTree>
    <p:extLst>
      <p:ext uri="{BB962C8B-B14F-4D97-AF65-F5344CB8AC3E}">
        <p14:creationId xmlns:p14="http://schemas.microsoft.com/office/powerpoint/2010/main" val="171732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BB12D8-F046-F747-9B70-97DF9BDE0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49765-E29C-1C4D-9439-F2870072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85177"/>
            <a:ext cx="22860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78542-A8A0-4BA4-8771-CF6A60805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62" y="301299"/>
            <a:ext cx="10375838" cy="64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6F1A4-3B1D-4F4B-8D60-5DDB4118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44EEE00D-FB88-3746-9E6F-DFCDDEE0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05BE93B7-6FB7-8C4A-AD03-3C4B901E6483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4BAD9821-8502-6742-80D6-3A93C6FB7984}"/>
              </a:ext>
            </a:extLst>
          </p:cNvPr>
          <p:cNvSpPr/>
          <p:nvPr/>
        </p:nvSpPr>
        <p:spPr>
          <a:xfrm>
            <a:off x="0" y="-1"/>
            <a:ext cx="12192000" cy="912603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26885B45-5627-1145-B7CB-755257AD9A81}"/>
              </a:ext>
            </a:extLst>
          </p:cNvPr>
          <p:cNvSpPr txBox="1">
            <a:spLocks/>
          </p:cNvSpPr>
          <p:nvPr/>
        </p:nvSpPr>
        <p:spPr>
          <a:xfrm>
            <a:off x="533400" y="2882768"/>
            <a:ext cx="8153398" cy="3241886"/>
          </a:xfrm>
          <a:prstGeom prst="rect">
            <a:avLst/>
          </a:prstGeom>
        </p:spPr>
        <p:txBody>
          <a:bodyPr numCol="1"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bg-BG" sz="2400" kern="0" dirty="0">
                <a:solidFill>
                  <a:schemeClr val="bg1"/>
                </a:solidFill>
                <a:latin typeface="Helvetica" panose="020B0604020202020204" pitchFamily="34" charset="0"/>
              </a:rPr>
              <a:t>Добавяне, отмяна или спиране на действия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bg-BG" sz="2400" kern="0" dirty="0">
                <a:solidFill>
                  <a:schemeClr val="bg1"/>
                </a:solidFill>
                <a:latin typeface="Helvetica" panose="020B0604020202020204" pitchFamily="34" charset="0"/>
              </a:rPr>
              <a:t>Нова информация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bg-BG" sz="2400" kern="0" dirty="0">
                <a:solidFill>
                  <a:schemeClr val="bg1"/>
                </a:solidFill>
                <a:latin typeface="Helvetica" panose="020B0604020202020204" pitchFamily="34" charset="0"/>
              </a:rPr>
              <a:t>Незадоволителни резултати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marL="342900" lvl="0" indent="-3429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bg-BG" sz="2400" kern="0" dirty="0">
                <a:solidFill>
                  <a:schemeClr val="bg1"/>
                </a:solidFill>
                <a:latin typeface="Helvetica" panose="020B0604020202020204" pitchFamily="34" charset="0"/>
              </a:rPr>
              <a:t>Завършени дейности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lvl="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bg-BG" sz="2400" kern="0" dirty="0">
                <a:solidFill>
                  <a:schemeClr val="bg1"/>
                </a:solidFill>
                <a:latin typeface="Helvetica" panose="020B0604020202020204" pitchFamily="34" charset="0"/>
              </a:rPr>
              <a:t>Информирайте, комуникирайте, съобщавайте!</a:t>
            </a:r>
            <a:endParaRPr lang="en-US" sz="2400" kern="0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Yellow Bar">
            <a:extLst>
              <a:ext uri="{FF2B5EF4-FFF2-40B4-BE49-F238E27FC236}">
                <a16:creationId xmlns:a16="http://schemas.microsoft.com/office/drawing/2014/main" id="{D4DA15AE-DF2A-4A43-B20E-A9B072EF1AB5}"/>
              </a:ext>
            </a:extLst>
          </p:cNvPr>
          <p:cNvSpPr/>
          <p:nvPr/>
        </p:nvSpPr>
        <p:spPr>
          <a:xfrm>
            <a:off x="1464873" y="25146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0BE2A784-1793-1148-96A4-786CF11BB361}"/>
              </a:ext>
            </a:extLst>
          </p:cNvPr>
          <p:cNvSpPr txBox="1">
            <a:spLocks/>
          </p:cNvSpPr>
          <p:nvPr/>
        </p:nvSpPr>
        <p:spPr>
          <a:xfrm>
            <a:off x="381000" y="1789264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3200" kern="0" dirty="0">
                <a:solidFill>
                  <a:schemeClr val="bg1"/>
                </a:solidFill>
              </a:rPr>
              <a:t>Допълнителни промени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15" name="Page Number - Blue">
            <a:extLst>
              <a:ext uri="{FF2B5EF4-FFF2-40B4-BE49-F238E27FC236}">
                <a16:creationId xmlns:a16="http://schemas.microsoft.com/office/drawing/2014/main" id="{6442B331-2574-AF43-B2C0-D611E324A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6F069C-2DB7-AC49-9343-58D264398C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8712" y="404653"/>
            <a:ext cx="1089992" cy="108999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2699751"/>
              </p:ext>
            </p:extLst>
          </p:nvPr>
        </p:nvGraphicFramePr>
        <p:xfrm>
          <a:off x="6815526" y="1862025"/>
          <a:ext cx="5224074" cy="358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03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6FA3F-28DF-514C-B1C6-08E9FFE020A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38DCFB19-48CB-6F4F-8E1E-4E06FD9D19FF}"/>
              </a:ext>
            </a:extLst>
          </p:cNvPr>
          <p:cNvSpPr/>
          <p:nvPr/>
        </p:nvSpPr>
        <p:spPr>
          <a:xfrm>
            <a:off x="-1672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AC977D8-2B4F-8641-A504-10F4CEB76BB0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466188-FAD6-E74B-A194-FD9B3CB4FC21}"/>
              </a:ext>
            </a:extLst>
          </p:cNvPr>
          <p:cNvSpPr txBox="1">
            <a:spLocks/>
          </p:cNvSpPr>
          <p:nvPr/>
        </p:nvSpPr>
        <p:spPr>
          <a:xfrm>
            <a:off x="6781800" y="2286000"/>
            <a:ext cx="51816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Комуникации и обмен на информация</a:t>
            </a:r>
            <a:endParaRPr lang="en-US" sz="32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E83BB-9C14-DB4B-AAA4-64A0C3C694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002" y="1600882"/>
            <a:ext cx="5029200" cy="3351435"/>
          </a:xfrm>
          <a:prstGeom prst="rect">
            <a:avLst/>
          </a:prstGeom>
        </p:spPr>
      </p:pic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A86AB5C6-3863-0C45-8520-CFFB9502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3" name="Yellow Bar">
            <a:extLst>
              <a:ext uri="{FF2B5EF4-FFF2-40B4-BE49-F238E27FC236}">
                <a16:creationId xmlns:a16="http://schemas.microsoft.com/office/drawing/2014/main" id="{7942371F-ED99-AE4E-BC18-BDC69F7CA8A3}"/>
              </a:ext>
            </a:extLst>
          </p:cNvPr>
          <p:cNvSpPr/>
          <p:nvPr/>
        </p:nvSpPr>
        <p:spPr>
          <a:xfrm>
            <a:off x="6948157" y="37338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7C847C-6669-9544-99A7-65FD418984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310808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367F8E-87F3-104F-B57F-7F48C71F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EF62A1E4-AD0B-814A-9008-BB5A19F3E643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Slice - Solid">
            <a:extLst>
              <a:ext uri="{FF2B5EF4-FFF2-40B4-BE49-F238E27FC236}">
                <a16:creationId xmlns:a16="http://schemas.microsoft.com/office/drawing/2014/main" id="{C3D81259-201E-7846-982A-C61EE5DAEDF4}"/>
              </a:ext>
            </a:extLst>
          </p:cNvPr>
          <p:cNvSpPr/>
          <p:nvPr/>
        </p:nvSpPr>
        <p:spPr>
          <a:xfrm>
            <a:off x="1004871" y="-8022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228188-187C-0841-A698-A8BF82826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438199"/>
              </p:ext>
            </p:extLst>
          </p:nvPr>
        </p:nvGraphicFramePr>
        <p:xfrm>
          <a:off x="2819400" y="1484945"/>
          <a:ext cx="83058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Headline">
            <a:extLst>
              <a:ext uri="{FF2B5EF4-FFF2-40B4-BE49-F238E27FC236}">
                <a16:creationId xmlns:a16="http://schemas.microsoft.com/office/drawing/2014/main" id="{FBA4EE0F-C228-EF4E-BCD6-37B4DB12C61C}"/>
              </a:ext>
            </a:extLst>
          </p:cNvPr>
          <p:cNvSpPr txBox="1">
            <a:spLocks/>
          </p:cNvSpPr>
          <p:nvPr/>
        </p:nvSpPr>
        <p:spPr>
          <a:xfrm>
            <a:off x="2785347" y="345251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 трябва да бъде информиран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B9F7B1-7B48-F341-8EE3-770CDBE0FE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2690"/>
            <a:ext cx="1089992" cy="1089992"/>
          </a:xfrm>
          <a:prstGeom prst="rect">
            <a:avLst/>
          </a:prstGeom>
        </p:spPr>
      </p:pic>
      <p:sp>
        <p:nvSpPr>
          <p:cNvPr id="13" name="Page Number - Blue">
            <a:extLst>
              <a:ext uri="{FF2B5EF4-FFF2-40B4-BE49-F238E27FC236}">
                <a16:creationId xmlns:a16="http://schemas.microsoft.com/office/drawing/2014/main" id="{4C088E15-A1E2-2E4E-9500-53C34185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EF63B0-9E22-F440-BB23-8C6204ED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B65999-8D3B-8242-AB2D-6E3607C6A4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82E0E974-7E85-4047-82C4-B27C7CFC0E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FD31752-B4CF-4548-A9C8-0344AA068AF3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18" name="Page Number - Blue">
            <a:extLst>
              <a:ext uri="{FF2B5EF4-FFF2-40B4-BE49-F238E27FC236}">
                <a16:creationId xmlns:a16="http://schemas.microsoft.com/office/drawing/2014/main" id="{6A6289DD-69F9-2040-A62E-9F5DC58B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A34E45-ACD1-BA4A-A7A8-1E3460B6DD2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508" y="685800"/>
            <a:ext cx="4581067" cy="46908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1C0FFD-2DAB-B24D-A4E0-92191BC7F7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12" y="5517475"/>
            <a:ext cx="1089992" cy="108999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9DD244A-95C8-4348-9613-B2A008955E56}"/>
              </a:ext>
            </a:extLst>
          </p:cNvPr>
          <p:cNvSpPr txBox="1">
            <a:spLocks/>
          </p:cNvSpPr>
          <p:nvPr/>
        </p:nvSpPr>
        <p:spPr>
          <a:xfrm>
            <a:off x="6096000" y="533400"/>
            <a:ext cx="51816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Участие на Клубовете</a:t>
            </a:r>
            <a:endParaRPr lang="en-US" sz="32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Yellow Bar">
            <a:extLst>
              <a:ext uri="{FF2B5EF4-FFF2-40B4-BE49-F238E27FC236}">
                <a16:creationId xmlns:a16="http://schemas.microsoft.com/office/drawing/2014/main" id="{8829593A-376F-8045-A0F7-594F35FF2C5A}"/>
              </a:ext>
            </a:extLst>
          </p:cNvPr>
          <p:cNvSpPr/>
          <p:nvPr/>
        </p:nvSpPr>
        <p:spPr>
          <a:xfrm>
            <a:off x="6262357" y="19812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7DD10A-FC55-6E42-A051-7C34267ED701}"/>
              </a:ext>
            </a:extLst>
          </p:cNvPr>
          <p:cNvSpPr txBox="1">
            <a:spLocks/>
          </p:cNvSpPr>
          <p:nvPr/>
        </p:nvSpPr>
        <p:spPr>
          <a:xfrm>
            <a:off x="5846534" y="2172083"/>
            <a:ext cx="6057951" cy="3890388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bg-BG" sz="2400" b="1" kern="0" dirty="0">
                <a:solidFill>
                  <a:schemeClr val="bg1"/>
                </a:solidFill>
              </a:rPr>
              <a:t>Как можем да</a:t>
            </a:r>
            <a:r>
              <a:rPr lang="en-US" sz="2400" b="1" kern="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>
                <a:solidFill>
                  <a:schemeClr val="bg1"/>
                </a:solidFill>
              </a:rPr>
              <a:t>Информираме</a:t>
            </a:r>
            <a:endParaRPr lang="en-US" sz="24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>
                <a:solidFill>
                  <a:schemeClr val="bg1"/>
                </a:solidFill>
              </a:rPr>
              <a:t>Мотивираме</a:t>
            </a:r>
            <a:endParaRPr lang="en-US" sz="24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>
                <a:solidFill>
                  <a:schemeClr val="bg1"/>
                </a:solidFill>
              </a:rPr>
              <a:t>Вдъхновяваме и развълнуваме</a:t>
            </a:r>
            <a:endParaRPr lang="en-US" sz="24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>
                <a:solidFill>
                  <a:schemeClr val="bg1"/>
                </a:solidFill>
              </a:rPr>
              <a:t>Поддържаме интереса</a:t>
            </a:r>
            <a:endParaRPr lang="en-US" sz="2400" kern="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>
                <a:solidFill>
                  <a:schemeClr val="bg1"/>
                </a:solidFill>
              </a:rPr>
              <a:t>Отдадем заслуженото за добрата работа</a:t>
            </a:r>
            <a:endParaRPr lang="en-US" sz="2400" kern="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B339FAC8-F107-C647-99E0-F55C18BC01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25E5384-3482-3345-ADB9-2AEE7A2B71C2}"/>
              </a:ext>
            </a:extLst>
          </p:cNvPr>
          <p:cNvSpPr/>
          <p:nvPr/>
        </p:nvSpPr>
        <p:spPr>
          <a:xfrm rot="16200000" flipV="1">
            <a:off x="-609600" y="609600"/>
            <a:ext cx="6858000" cy="56388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DB3255-0EAE-E642-A61F-08D31D25C866}"/>
              </a:ext>
            </a:extLst>
          </p:cNvPr>
          <p:cNvGrpSpPr/>
          <p:nvPr/>
        </p:nvGrpSpPr>
        <p:grpSpPr>
          <a:xfrm>
            <a:off x="4243484" y="-2"/>
            <a:ext cx="1677492" cy="6858000"/>
            <a:chOff x="3697870" y="0"/>
            <a:chExt cx="1677492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53480D5-7B5B-BF4D-86DC-EF166B6BA009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8FD8E70-D838-6747-B152-CF33F4D088F5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1" name="Large #">
            <a:extLst>
              <a:ext uri="{FF2B5EF4-FFF2-40B4-BE49-F238E27FC236}">
                <a16:creationId xmlns:a16="http://schemas.microsoft.com/office/drawing/2014/main" id="{4932A3EF-D415-B446-84E4-9ECD6295E862}"/>
              </a:ext>
            </a:extLst>
          </p:cNvPr>
          <p:cNvSpPr txBox="1"/>
          <p:nvPr/>
        </p:nvSpPr>
        <p:spPr>
          <a:xfrm>
            <a:off x="-103321" y="1490006"/>
            <a:ext cx="5092507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Информация за клубните ръководства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2" name="Page Number - Blue">
            <a:extLst>
              <a:ext uri="{FF2B5EF4-FFF2-40B4-BE49-F238E27FC236}">
                <a16:creationId xmlns:a16="http://schemas.microsoft.com/office/drawing/2014/main" id="{C1C57EDC-8537-F140-AF2B-DBAD48637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9A2E09-C1B3-0844-8AA1-8838B9FDE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9" name="Yellow Bar">
            <a:extLst>
              <a:ext uri="{FF2B5EF4-FFF2-40B4-BE49-F238E27FC236}">
                <a16:creationId xmlns:a16="http://schemas.microsoft.com/office/drawing/2014/main" id="{A5B1332F-D1FF-0645-B230-DEE9DDA72EBF}"/>
              </a:ext>
            </a:extLst>
          </p:cNvPr>
          <p:cNvSpPr/>
          <p:nvPr/>
        </p:nvSpPr>
        <p:spPr>
          <a:xfrm>
            <a:off x="798521" y="3810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0" name="Body Copy">
            <a:extLst>
              <a:ext uri="{FF2B5EF4-FFF2-40B4-BE49-F238E27FC236}">
                <a16:creationId xmlns:a16="http://schemas.microsoft.com/office/drawing/2014/main" id="{5CBC5673-7CDF-314E-9549-AC5F97A35B0B}"/>
              </a:ext>
            </a:extLst>
          </p:cNvPr>
          <p:cNvSpPr txBox="1">
            <a:spLocks/>
          </p:cNvSpPr>
          <p:nvPr/>
        </p:nvSpPr>
        <p:spPr>
          <a:xfrm>
            <a:off x="5604453" y="544774"/>
            <a:ext cx="6587547" cy="53339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Въведение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Преглед на зададените Цели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2-3 нови клуба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bg-BG" sz="2400" kern="0" dirty="0">
                <a:solidFill>
                  <a:srgbClr val="10233F"/>
                </a:solidFill>
                <a:latin typeface="Arial" charset="0"/>
                <a:ea typeface="Arial" charset="0"/>
                <a:cs typeface="Arial" charset="0"/>
              </a:rPr>
              <a:t>Поне 34 нови членове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Не повече от 20 напуснали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Ситуацията до момента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 нов клуб, 33 нови, 46 напуснали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bg-BG" sz="2400" b="1" kern="0" dirty="0">
                <a:solidFill>
                  <a:srgbClr val="10233F"/>
                </a:solidFill>
                <a:latin typeface="Arial" charset="0"/>
                <a:ea typeface="Arial" charset="0"/>
                <a:cs typeface="Arial" charset="0"/>
              </a:rPr>
              <a:t>Следващи планове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Посочете 2-3 предстоящи дейности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Идеи как клубовете могат да помогнат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861999" lvl="1" indent="-342900"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Дайте примери на какво да се фокусират клубните лидери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 споделяне на още идеи – обърнете се към</a:t>
            </a: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0233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___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0233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9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50F93F48-293B-4441-8B49-ABF7CF020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577001-0D9D-CC45-A6BC-7F1DDD86CB1D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2B4F6A-6EF4-1349-B009-1DE0E96665AA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FE61CE5-BE46-0346-A8C9-350919BDF91C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2E4339-34BD-A149-8CA4-6424971135B6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8" name="Large #">
            <a:extLst>
              <a:ext uri="{FF2B5EF4-FFF2-40B4-BE49-F238E27FC236}">
                <a16:creationId xmlns:a16="http://schemas.microsoft.com/office/drawing/2014/main" id="{A1FF9E60-B09D-7F44-8C6C-784C8B1BEB06}"/>
              </a:ext>
            </a:extLst>
          </p:cNvPr>
          <p:cNvSpPr txBox="1"/>
          <p:nvPr/>
        </p:nvSpPr>
        <p:spPr>
          <a:xfrm>
            <a:off x="227386" y="2595904"/>
            <a:ext cx="5092507" cy="103695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bg-BG" sz="6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Програма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Page Number - Blue">
            <a:extLst>
              <a:ext uri="{FF2B5EF4-FFF2-40B4-BE49-F238E27FC236}">
                <a16:creationId xmlns:a16="http://schemas.microsoft.com/office/drawing/2014/main" id="{1492B2E7-86E7-2149-A1AC-7AEBACB8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FBB902F5-689B-C644-9C3F-B79C57A05682}"/>
              </a:ext>
            </a:extLst>
          </p:cNvPr>
          <p:cNvSpPr txBox="1">
            <a:spLocks/>
          </p:cNvSpPr>
          <p:nvPr/>
        </p:nvSpPr>
        <p:spPr>
          <a:xfrm>
            <a:off x="7373369" y="1905000"/>
            <a:ext cx="4971031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Преглед на процеса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Действия на екипа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Комуникации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bg-BG" sz="2800" kern="0" dirty="0">
                <a:solidFill>
                  <a:schemeClr val="accent6">
                    <a:lumMod val="65000"/>
                    <a:lumOff val="35000"/>
                  </a:schemeClr>
                </a:solidFill>
              </a:rPr>
              <a:t>Проследяване на резултатите</a:t>
            </a: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endParaRPr lang="en-US" sz="2800" kern="0" dirty="0">
              <a:solidFill>
                <a:schemeClr val="accent6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44C433-FD10-3B4D-A0F7-9529779D72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2" name="Yellow Bar">
            <a:extLst>
              <a:ext uri="{FF2B5EF4-FFF2-40B4-BE49-F238E27FC236}">
                <a16:creationId xmlns:a16="http://schemas.microsoft.com/office/drawing/2014/main" id="{A4F9B058-2FF2-FD49-842E-7E8244CDEC84}"/>
              </a:ext>
            </a:extLst>
          </p:cNvPr>
          <p:cNvSpPr/>
          <p:nvPr/>
        </p:nvSpPr>
        <p:spPr>
          <a:xfrm>
            <a:off x="1310598" y="3810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21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1058887"/>
              </p:ext>
            </p:extLst>
          </p:nvPr>
        </p:nvGraphicFramePr>
        <p:xfrm>
          <a:off x="520733" y="1621501"/>
          <a:ext cx="11125200" cy="47190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035">
                <a:tc>
                  <a:txBody>
                    <a:bodyPr/>
                    <a:lstStyle/>
                    <a:p>
                      <a:r>
                        <a:rPr lang="bg-BG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Кого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 anchor="ctr">
                    <a:solidFill>
                      <a:srgbClr val="082E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Какво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 anchor="ctr">
                    <a:solidFill>
                      <a:srgbClr val="082E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 anchor="ctr">
                    <a:solidFill>
                      <a:srgbClr val="082E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Отговорник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 anchor="ctr">
                    <a:solidFill>
                      <a:srgbClr val="082E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Забележка</a:t>
                      </a:r>
                      <a:endParaRPr lang="en-US" sz="1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 anchor="ctr">
                    <a:solidFill>
                      <a:srgbClr val="082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86"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Клубни ръководители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Президент, Вице, Секретар, отг.членство, д-сти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Целите на Дистрикта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Постигнат напредък </a:t>
                      </a:r>
                      <a:b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Искане да помагат за целите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Ежемесечен имейл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Шампиона на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 /</a:t>
                      </a: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Координатор по Членство /Дистрикт Управител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Исканията за помощ да са конкретни позиции, по които да се работи във всеки клуб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068"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Председатели на Зони /Региони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Целите на Дистрикта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Плана за Действие</a:t>
                      </a:r>
                      <a:b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Постигнат напредък</a:t>
                      </a:r>
                      <a:b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Искания да помагат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Ежемесечен имейл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Дистрикт Управител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Подобни на съобщенията до клубните лидери, с конкретни искания за фокус за всяка Зона/Регион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386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 </a:t>
                      </a: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екипа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ДУ, Координатори по Членство, Дейности, Лидерство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Постигнат напредък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Ежемесечен имейл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Шампиона на 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</a:t>
                      </a:r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Координатор по Членство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 описание какво е изпълнено и какви следващи стъпки предстоят </a:t>
                      </a:r>
                      <a:endParaRPr lang="en-US" sz="15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068"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Лайънс Членовете от Дистрикта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Целите на Дистрикта</a:t>
                      </a:r>
                      <a:br>
                        <a:rPr lang="ru-RU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Постигнат напредък </a:t>
                      </a:r>
                      <a:br>
                        <a:rPr lang="ru-RU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Искане да помагат за целите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Клубни срещи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Дистрикт бюлетин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 Събрания и Конвенция</a:t>
                      </a:r>
                    </a:p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Лайънс група 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FB</a:t>
                      </a: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Клубни Лидери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Дистрикт Управител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Шампиона на </a:t>
                      </a:r>
                      <a:r>
                        <a:rPr lang="en-US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GMA</a:t>
                      </a: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bg-BG" sz="15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Координатор по Членство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5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Подсилване на съобщенията по време на клубни срещи</a:t>
                      </a:r>
                      <a:endParaRPr lang="en-US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92" marR="84692" marT="42346" marB="42346">
                    <a:solidFill>
                      <a:srgbClr val="457DC8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74A5AB-D6AE-5F4C-9625-39B0842104C5}"/>
              </a:ext>
            </a:extLst>
          </p:cNvPr>
          <p:cNvSpPr/>
          <p:nvPr/>
        </p:nvSpPr>
        <p:spPr>
          <a:xfrm>
            <a:off x="9220200" y="1152371"/>
            <a:ext cx="21709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000" b="1" i="1" dirty="0">
                <a:solidFill>
                  <a:srgbClr val="F76639"/>
                </a:solidFill>
              </a:rPr>
              <a:t>Пример</a:t>
            </a:r>
            <a:endParaRPr lang="en-US" sz="2000" b="1" i="1" dirty="0">
              <a:solidFill>
                <a:srgbClr val="F76639"/>
              </a:solidFill>
            </a:endParaRPr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F7A0905D-8BF9-CE46-82B3-2C76301F6C42}"/>
              </a:ext>
            </a:extLst>
          </p:cNvPr>
          <p:cNvSpPr txBox="1">
            <a:spLocks/>
          </p:cNvSpPr>
          <p:nvPr/>
        </p:nvSpPr>
        <p:spPr>
          <a:xfrm>
            <a:off x="457200" y="658548"/>
            <a:ext cx="11125200" cy="6472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dirty="0">
                <a:solidFill>
                  <a:srgbClr val="082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за комуникация</a:t>
            </a:r>
            <a:endParaRPr lang="en-US" sz="3200" kern="0" dirty="0">
              <a:solidFill>
                <a:srgbClr val="082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48C07989-61A8-8342-AB5A-E24BDAE4D9A7}"/>
              </a:ext>
            </a:extLst>
          </p:cNvPr>
          <p:cNvSpPr/>
          <p:nvPr/>
        </p:nvSpPr>
        <p:spPr>
          <a:xfrm>
            <a:off x="556592" y="1352426"/>
            <a:ext cx="1926750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36F3A3-14FE-A144-BB4B-7A00FED7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4F6E99-870C-8F48-88B4-1024483FA6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4B18A996-25C8-644B-9C15-34E8DBC71CBA}"/>
              </a:ext>
            </a:extLst>
          </p:cNvPr>
          <p:cNvSpPr/>
          <p:nvPr/>
        </p:nvSpPr>
        <p:spPr>
          <a:xfrm>
            <a:off x="-1672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11130DD-FFC2-F945-85A2-61246F9393E8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13E641-C16D-6A42-A34A-1D1D7DFACF7C}"/>
              </a:ext>
            </a:extLst>
          </p:cNvPr>
          <p:cNvSpPr txBox="1">
            <a:spLocks/>
          </p:cNvSpPr>
          <p:nvPr/>
        </p:nvSpPr>
        <p:spPr>
          <a:xfrm>
            <a:off x="6019800" y="140625"/>
            <a:ext cx="5181600" cy="99134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32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Споделяне на Успеха</a:t>
            </a:r>
            <a:endParaRPr lang="en-US" sz="32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C9A7D2-CF50-A548-956C-DCE9DAAB0D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786" y="2133600"/>
            <a:ext cx="4227786" cy="2819399"/>
          </a:xfrm>
          <a:prstGeom prst="rect">
            <a:avLst/>
          </a:prstGeom>
        </p:spPr>
      </p:pic>
      <p:sp>
        <p:nvSpPr>
          <p:cNvPr id="13" name="Page Number - Blue">
            <a:extLst>
              <a:ext uri="{FF2B5EF4-FFF2-40B4-BE49-F238E27FC236}">
                <a16:creationId xmlns:a16="http://schemas.microsoft.com/office/drawing/2014/main" id="{CD8EBB2D-6585-D34B-A045-FF86A30E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20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Yellow Bar">
            <a:extLst>
              <a:ext uri="{FF2B5EF4-FFF2-40B4-BE49-F238E27FC236}">
                <a16:creationId xmlns:a16="http://schemas.microsoft.com/office/drawing/2014/main" id="{7C2A4B3C-B791-4242-86F4-740BD34900C6}"/>
              </a:ext>
            </a:extLst>
          </p:cNvPr>
          <p:cNvSpPr/>
          <p:nvPr/>
        </p:nvSpPr>
        <p:spPr>
          <a:xfrm>
            <a:off x="6095998" y="126086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377CE6-B71F-3843-AF3C-4012065C336A}"/>
              </a:ext>
            </a:extLst>
          </p:cNvPr>
          <p:cNvSpPr txBox="1">
            <a:spLocks/>
          </p:cNvSpPr>
          <p:nvPr/>
        </p:nvSpPr>
        <p:spPr>
          <a:xfrm>
            <a:off x="4890964" y="1462517"/>
            <a:ext cx="6973614" cy="40545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/>
              <a:t>Съберете изказвания на </a:t>
            </a:r>
            <a:r>
              <a:rPr lang="en-US" sz="2400" kern="0" dirty="0"/>
              <a:t>Lions</a:t>
            </a:r>
            <a:r>
              <a:rPr lang="bg-BG" sz="2400" kern="0" dirty="0"/>
              <a:t> членове</a:t>
            </a:r>
            <a:r>
              <a:rPr lang="en-US" sz="2400" kern="0" dirty="0"/>
              <a:t>, </a:t>
            </a:r>
            <a:r>
              <a:rPr lang="bg-BG" sz="2400" kern="0" dirty="0"/>
              <a:t>бенефициенти от дейностите и обществени лидери, публични фигури</a:t>
            </a: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/>
              <a:t>Събирайте снимки и кратки видео-клипове, показващи </a:t>
            </a:r>
            <a:r>
              <a:rPr lang="en-US" sz="2400" kern="0" dirty="0"/>
              <a:t>Lions </a:t>
            </a:r>
            <a:r>
              <a:rPr lang="bg-BG" sz="2400" kern="0" dirty="0"/>
              <a:t>в действие</a:t>
            </a: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/>
              <a:t>Споделяйте в Дистрикт-бюлетин, социалните медии</a:t>
            </a:r>
            <a:r>
              <a:rPr lang="en-US" sz="2400" kern="0" dirty="0"/>
              <a:t>, </a:t>
            </a:r>
            <a:r>
              <a:rPr lang="bg-BG" sz="2400" kern="0" dirty="0"/>
              <a:t>традиционни медии, уебсайтове и </a:t>
            </a:r>
            <a:r>
              <a:rPr lang="en-US" sz="2400" kern="0" dirty="0"/>
              <a:t>FB </a:t>
            </a:r>
            <a:r>
              <a:rPr lang="bg-BG" sz="2400" kern="0" dirty="0"/>
              <a:t>групи</a:t>
            </a: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en-US" sz="2400" kern="0" dirty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bg-BG" sz="2400" kern="0" dirty="0"/>
              <a:t>Документирайте информация “Как се прави“</a:t>
            </a:r>
            <a:r>
              <a:rPr lang="en-US" sz="2400" kern="0" dirty="0"/>
              <a:t>, </a:t>
            </a:r>
            <a:r>
              <a:rPr lang="bg-BG" sz="2400" kern="0" dirty="0"/>
              <a:t>за да може и други да повторят успехите</a:t>
            </a:r>
            <a:endParaRPr lang="en-US" sz="2400" kern="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14A739-095F-BB42-B388-FA5C1FDF3C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310808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1CD1B-EB23-1342-8347-FE410C04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5B5B2-B17A-8244-A286-B101A3172B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6E6A1347-F083-F649-8EED-F8D30F33FC9A}"/>
              </a:ext>
            </a:extLst>
          </p:cNvPr>
          <p:cNvSpPr/>
          <p:nvPr/>
        </p:nvSpPr>
        <p:spPr>
          <a:xfrm>
            <a:off x="-1672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A7F92D1-C416-9349-8F43-15FDD1C110D4}"/>
              </a:ext>
            </a:extLst>
          </p:cNvPr>
          <p:cNvSpPr/>
          <p:nvPr/>
        </p:nvSpPr>
        <p:spPr>
          <a:xfrm rot="16200000" flipV="1">
            <a:off x="-1468331" y="1468333"/>
            <a:ext cx="6858001" cy="3921337"/>
          </a:xfrm>
          <a:custGeom>
            <a:avLst/>
            <a:gdLst>
              <a:gd name="connsiteX0" fmla="*/ 6858001 w 6858001"/>
              <a:gd name="connsiteY0" fmla="*/ 3921337 h 3921337"/>
              <a:gd name="connsiteX1" fmla="*/ 6858001 w 6858001"/>
              <a:gd name="connsiteY1" fmla="*/ 1273387 h 3921337"/>
              <a:gd name="connsiteX2" fmla="*/ 6858000 w 6858001"/>
              <a:gd name="connsiteY2" fmla="*/ 1273387 h 3921337"/>
              <a:gd name="connsiteX3" fmla="*/ 6858000 w 6858001"/>
              <a:gd name="connsiteY3" fmla="*/ 0 h 3921337"/>
              <a:gd name="connsiteX4" fmla="*/ 0 w 6858001"/>
              <a:gd name="connsiteY4" fmla="*/ 922089 h 3921337"/>
              <a:gd name="connsiteX5" fmla="*/ 0 w 6858001"/>
              <a:gd name="connsiteY5" fmla="*/ 1978237 h 3921337"/>
              <a:gd name="connsiteX6" fmla="*/ 3 w 6858001"/>
              <a:gd name="connsiteY6" fmla="*/ 1978237 h 3921337"/>
              <a:gd name="connsiteX7" fmla="*/ 3 w 6858001"/>
              <a:gd name="connsiteY7" fmla="*/ 3921337 h 392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3921337">
                <a:moveTo>
                  <a:pt x="6858001" y="3921337"/>
                </a:moveTo>
                <a:lnTo>
                  <a:pt x="6858001" y="1273387"/>
                </a:lnTo>
                <a:lnTo>
                  <a:pt x="6858000" y="1273387"/>
                </a:ln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lnTo>
                  <a:pt x="3" y="1978237"/>
                </a:lnTo>
                <a:lnTo>
                  <a:pt x="3" y="39213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7E425D-3D66-EA4E-B9B5-08788D97E998}"/>
              </a:ext>
            </a:extLst>
          </p:cNvPr>
          <p:cNvSpPr txBox="1">
            <a:spLocks/>
          </p:cNvSpPr>
          <p:nvPr/>
        </p:nvSpPr>
        <p:spPr>
          <a:xfrm>
            <a:off x="6096000" y="2124736"/>
            <a:ext cx="51816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bg-BG" sz="40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Проследяване на Резултатите</a:t>
            </a:r>
            <a:endParaRPr lang="en-US" sz="4000" b="1" kern="0" dirty="0">
              <a:solidFill>
                <a:srgbClr val="00338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99EBD0-AA42-4B47-A3BD-D8E28B3434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1600200"/>
            <a:ext cx="5029200" cy="3352800"/>
          </a:xfrm>
          <a:prstGeom prst="rect">
            <a:avLst/>
          </a:prstGeom>
        </p:spPr>
      </p:pic>
      <p:sp>
        <p:nvSpPr>
          <p:cNvPr id="13" name="Page Number - Blue">
            <a:extLst>
              <a:ext uri="{FF2B5EF4-FFF2-40B4-BE49-F238E27FC236}">
                <a16:creationId xmlns:a16="http://schemas.microsoft.com/office/drawing/2014/main" id="{07F600EA-D2D4-DC4D-AA58-36DB9415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Yellow Bar">
            <a:extLst>
              <a:ext uri="{FF2B5EF4-FFF2-40B4-BE49-F238E27FC236}">
                <a16:creationId xmlns:a16="http://schemas.microsoft.com/office/drawing/2014/main" id="{BEE92F9C-5C23-9341-A20E-DC25DD0F6925}"/>
              </a:ext>
            </a:extLst>
          </p:cNvPr>
          <p:cNvSpPr/>
          <p:nvPr/>
        </p:nvSpPr>
        <p:spPr>
          <a:xfrm>
            <a:off x="6248400" y="357253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BFF4D9-C24B-E04F-8C11-7A0BE9E12D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06" y="5310808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2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E599B6C0-A4E9-0E46-AF89-FD382B0AD9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9C871-B6C2-0046-AD12-13A0511FE6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C47D4-4085-D449-8329-39DDF8DEAC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grpSp>
        <p:nvGrpSpPr>
          <p:cNvPr id="7" name="Quote">
            <a:extLst>
              <a:ext uri="{FF2B5EF4-FFF2-40B4-BE49-F238E27FC236}">
                <a16:creationId xmlns:a16="http://schemas.microsoft.com/office/drawing/2014/main" id="{A51075BA-32FA-714F-9582-262B5ED8E59B}"/>
              </a:ext>
            </a:extLst>
          </p:cNvPr>
          <p:cNvGrpSpPr/>
          <p:nvPr/>
        </p:nvGrpSpPr>
        <p:grpSpPr>
          <a:xfrm>
            <a:off x="461097" y="766514"/>
            <a:ext cx="10788963" cy="5712510"/>
            <a:chOff x="461097" y="766514"/>
            <a:chExt cx="10788963" cy="5712510"/>
          </a:xfrm>
        </p:grpSpPr>
        <p:sp>
          <p:nvSpPr>
            <p:cNvPr id="8" name="Body Copy">
              <a:extLst>
                <a:ext uri="{FF2B5EF4-FFF2-40B4-BE49-F238E27FC236}">
                  <a16:creationId xmlns:a16="http://schemas.microsoft.com/office/drawing/2014/main" id="{0871AEBC-F175-B147-8B1F-66E14C15E0F1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2680445"/>
              <a:ext cx="8520546" cy="964474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sz="4400" b="1" kern="0" dirty="0"/>
                <a:t>Един от тестовете за лидерство е способността да се разпознае проблем, преди да се превърне в спешен случай.</a:t>
              </a:r>
              <a:r>
                <a:rPr lang="en-US" sz="4400" b="1" kern="0" dirty="0"/>
                <a:t>.</a:t>
              </a:r>
            </a:p>
          </p:txBody>
        </p:sp>
        <p:sp>
          <p:nvSpPr>
            <p:cNvPr id="9" name="Quote">
              <a:extLst>
                <a:ext uri="{FF2B5EF4-FFF2-40B4-BE49-F238E27FC236}">
                  <a16:creationId xmlns:a16="http://schemas.microsoft.com/office/drawing/2014/main" id="{E1260EA4-DDF1-5341-97B1-4664F81B236E}"/>
                </a:ext>
              </a:extLst>
            </p:cNvPr>
            <p:cNvSpPr/>
            <p:nvPr/>
          </p:nvSpPr>
          <p:spPr>
            <a:xfrm>
              <a:off x="461097" y="766514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“</a:t>
              </a:r>
            </a:p>
          </p:txBody>
        </p:sp>
        <p:sp>
          <p:nvSpPr>
            <p:cNvPr id="10" name="Quote">
              <a:extLst>
                <a:ext uri="{FF2B5EF4-FFF2-40B4-BE49-F238E27FC236}">
                  <a16:creationId xmlns:a16="http://schemas.microsoft.com/office/drawing/2014/main" id="{3798C310-D94B-A441-B659-B0FFA2B1076D}"/>
                </a:ext>
              </a:extLst>
            </p:cNvPr>
            <p:cNvSpPr/>
            <p:nvPr/>
          </p:nvSpPr>
          <p:spPr>
            <a:xfrm>
              <a:off x="9736341" y="3644919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en-US" sz="18000" b="1" dirty="0">
                  <a:solidFill>
                    <a:srgbClr val="EBB700"/>
                  </a:solidFill>
                  <a:latin typeface="Open Sans"/>
                  <a:cs typeface="Open Sans"/>
                </a:rPr>
                <a:t>”</a:t>
              </a:r>
            </a:p>
          </p:txBody>
        </p:sp>
      </p:grp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368973D0-4E0D-D04A-B039-AD56A8E1E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AC5BE7D-B54A-EC48-9E86-F69467C39ADF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Arnold </a:t>
            </a:r>
            <a:r>
              <a:rPr lang="en-US" sz="2400" b="1" kern="0" dirty="0" err="1">
                <a:solidFill>
                  <a:schemeClr val="bg1"/>
                </a:solidFill>
              </a:rPr>
              <a:t>Glasow</a:t>
            </a:r>
            <a:endParaRPr lang="en-US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D8400B78-052F-784A-935E-10D8AD46F199}"/>
              </a:ext>
            </a:extLst>
          </p:cNvPr>
          <p:cNvSpPr/>
          <p:nvPr/>
        </p:nvSpPr>
        <p:spPr>
          <a:xfrm>
            <a:off x="0" y="-9099"/>
            <a:ext cx="12192000" cy="7521678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Header Copy">
            <a:extLst>
              <a:ext uri="{FF2B5EF4-FFF2-40B4-BE49-F238E27FC236}">
                <a16:creationId xmlns:a16="http://schemas.microsoft.com/office/drawing/2014/main" id="{00A9E415-34FD-A442-AC89-64AA0234E7D1}"/>
              </a:ext>
            </a:extLst>
          </p:cNvPr>
          <p:cNvSpPr txBox="1">
            <a:spLocks/>
          </p:cNvSpPr>
          <p:nvPr/>
        </p:nvSpPr>
        <p:spPr>
          <a:xfrm>
            <a:off x="226310" y="233780"/>
            <a:ext cx="10289290" cy="73279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District Goals Progress Dashboard</a:t>
            </a: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B311-8600-421D-A87E-AC6724F0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10" y="1146982"/>
            <a:ext cx="11505442" cy="6088036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BFA636DD-B714-447E-BB95-2698381BBC0A}"/>
              </a:ext>
            </a:extLst>
          </p:cNvPr>
          <p:cNvSpPr/>
          <p:nvPr/>
        </p:nvSpPr>
        <p:spPr>
          <a:xfrm>
            <a:off x="10851354" y="1676400"/>
            <a:ext cx="533400" cy="9906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A3EBE9A-C891-4B53-8C38-A6BA268D3FD6}"/>
              </a:ext>
            </a:extLst>
          </p:cNvPr>
          <p:cNvSpPr/>
          <p:nvPr/>
        </p:nvSpPr>
        <p:spPr>
          <a:xfrm>
            <a:off x="305748" y="5410200"/>
            <a:ext cx="838200" cy="381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2ADC2A-654D-40CC-929A-F98EE81DAF97}"/>
              </a:ext>
            </a:extLst>
          </p:cNvPr>
          <p:cNvSpPr/>
          <p:nvPr/>
        </p:nvSpPr>
        <p:spPr>
          <a:xfrm>
            <a:off x="8382000" y="1905000"/>
            <a:ext cx="1825752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9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- Solid">
            <a:extLst>
              <a:ext uri="{FF2B5EF4-FFF2-40B4-BE49-F238E27FC236}">
                <a16:creationId xmlns:a16="http://schemas.microsoft.com/office/drawing/2014/main" id="{D8400B78-052F-784A-935E-10D8AD46F1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Header Copy">
            <a:extLst>
              <a:ext uri="{FF2B5EF4-FFF2-40B4-BE49-F238E27FC236}">
                <a16:creationId xmlns:a16="http://schemas.microsoft.com/office/drawing/2014/main" id="{00A9E415-34FD-A442-AC89-64AA0234E7D1}"/>
              </a:ext>
            </a:extLst>
          </p:cNvPr>
          <p:cNvSpPr txBox="1">
            <a:spLocks/>
          </p:cNvSpPr>
          <p:nvPr/>
        </p:nvSpPr>
        <p:spPr>
          <a:xfrm>
            <a:off x="226310" y="233780"/>
            <a:ext cx="11505442" cy="73279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District Goals Progress Dashboard</a:t>
            </a: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B5B2B-E11F-4E84-A3E2-1B08003B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38" y="966575"/>
            <a:ext cx="10465114" cy="5782972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BFA636DD-B714-447E-BB95-2698381BBC0A}"/>
              </a:ext>
            </a:extLst>
          </p:cNvPr>
          <p:cNvSpPr/>
          <p:nvPr/>
        </p:nvSpPr>
        <p:spPr>
          <a:xfrm>
            <a:off x="10391962" y="1204070"/>
            <a:ext cx="533400" cy="9906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ce - Solid">
            <a:extLst>
              <a:ext uri="{FF2B5EF4-FFF2-40B4-BE49-F238E27FC236}">
                <a16:creationId xmlns:a16="http://schemas.microsoft.com/office/drawing/2014/main" id="{D23293D8-90D4-104D-8E1A-D4BBA95CA6FB}"/>
              </a:ext>
            </a:extLst>
          </p:cNvPr>
          <p:cNvSpPr/>
          <p:nvPr/>
        </p:nvSpPr>
        <p:spPr>
          <a:xfrm>
            <a:off x="1004871" y="49742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Headline">
            <a:extLst>
              <a:ext uri="{FF2B5EF4-FFF2-40B4-BE49-F238E27FC236}">
                <a16:creationId xmlns:a16="http://schemas.microsoft.com/office/drawing/2014/main" id="{CE3C983B-0262-3C48-9DB1-99183C9FEEA4}"/>
              </a:ext>
            </a:extLst>
          </p:cNvPr>
          <p:cNvSpPr txBox="1">
            <a:spLocks/>
          </p:cNvSpPr>
          <p:nvPr/>
        </p:nvSpPr>
        <p:spPr>
          <a:xfrm>
            <a:off x="2683981" y="477085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Заедно сме в това предизвикателство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8351E0-C62D-394D-80F1-A3256A8380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875" y="304800"/>
            <a:ext cx="1089992" cy="1089992"/>
          </a:xfrm>
          <a:prstGeom prst="rect">
            <a:avLst/>
          </a:prstGeom>
        </p:spPr>
      </p:pic>
      <p:sp>
        <p:nvSpPr>
          <p:cNvPr id="16" name="Yellow Bar">
            <a:extLst>
              <a:ext uri="{FF2B5EF4-FFF2-40B4-BE49-F238E27FC236}">
                <a16:creationId xmlns:a16="http://schemas.microsoft.com/office/drawing/2014/main" id="{937F52BA-8FEB-CF4A-8CE2-FAEA951B2B2D}"/>
              </a:ext>
            </a:extLst>
          </p:cNvPr>
          <p:cNvSpPr/>
          <p:nvPr/>
        </p:nvSpPr>
        <p:spPr>
          <a:xfrm>
            <a:off x="2752087" y="112154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9800" y="1940468"/>
            <a:ext cx="7019287" cy="4462114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bg-BG" sz="2400" b="1" dirty="0">
                <a:solidFill>
                  <a:schemeClr val="bg1"/>
                </a:solidFill>
              </a:rPr>
              <a:t>Разчитаме на подкрепа от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Лидерите на Глобалния Екип за Действие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Lions Clubs International GAT </a:t>
            </a:r>
            <a:r>
              <a:rPr lang="bg-BG" dirty="0">
                <a:solidFill>
                  <a:schemeClr val="bg1"/>
                </a:solidFill>
              </a:rPr>
              <a:t>служители в централа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Паст Дистрикт Управители /или близки ПМД, ПМП, МД/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Отговорници по направления, Комисии</a:t>
            </a:r>
            <a:endParaRPr lang="en-US" dirty="0">
              <a:solidFill>
                <a:schemeClr val="bg1"/>
              </a:solidFill>
            </a:endParaRPr>
          </a:p>
          <a:p>
            <a:pPr marL="489915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Дистрикт Управители на другите Дистрикти</a:t>
            </a:r>
            <a:endParaRPr lang="en-US" dirty="0">
              <a:solidFill>
                <a:schemeClr val="bg1"/>
              </a:solidFill>
            </a:endParaRPr>
          </a:p>
          <a:p>
            <a:pPr marL="489915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Зонални/Регионални Председатели и</a:t>
            </a:r>
            <a:r>
              <a:rPr lang="en-US" dirty="0">
                <a:solidFill>
                  <a:schemeClr val="bg1"/>
                </a:solidFill>
              </a:rPr>
              <a:t> Guiding Lions</a:t>
            </a:r>
          </a:p>
          <a:p>
            <a:pPr marL="489915" indent="-457200">
              <a:spcAft>
                <a:spcPts val="1200"/>
              </a:spcAft>
              <a:buFont typeface="+mj-lt"/>
              <a:buAutoNum type="arabicPeriod"/>
            </a:pPr>
            <a:r>
              <a:rPr lang="bg-BG" dirty="0">
                <a:solidFill>
                  <a:schemeClr val="bg1"/>
                </a:solidFill>
              </a:rPr>
              <a:t>Клубните Ръководители и Лайънс членове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232609"/>
              </p:ext>
            </p:extLst>
          </p:nvPr>
        </p:nvGraphicFramePr>
        <p:xfrm>
          <a:off x="8610600" y="1121548"/>
          <a:ext cx="342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141249F4-40EF-244C-8A00-D1825793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281" y="1270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381001" y="-393701"/>
            <a:ext cx="6858000" cy="7620001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609600" y="2286000"/>
            <a:ext cx="6477000" cy="314269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bg-BG" sz="2800" dirty="0">
                <a:solidFill>
                  <a:schemeClr val="bg1"/>
                </a:solidFill>
              </a:rPr>
              <a:t>Да действаме по задачите си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Да подготвим послания/съобщения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Месечни срещи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F0C300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bg-BG" sz="2800" dirty="0">
                <a:solidFill>
                  <a:schemeClr val="bg1"/>
                </a:solidFill>
              </a:rPr>
              <a:t>Последователност и постоянство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831160" y="0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kumimoji="0" lang="bg-BG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Следващи стъпки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66CF88-24DB-A642-BA4B-2D0C90D4E9A6}"/>
              </a:ext>
            </a:extLst>
          </p:cNvPr>
          <p:cNvSpPr/>
          <p:nvPr/>
        </p:nvSpPr>
        <p:spPr>
          <a:xfrm rot="5400000" flipH="1">
            <a:off x="2934774" y="-21575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A5A05A-B830-9F4B-AF70-ADEF243B95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89" y="6175862"/>
            <a:ext cx="2393612" cy="4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- Image">
            <a:extLst>
              <a:ext uri="{FF2B5EF4-FFF2-40B4-BE49-F238E27FC236}">
                <a16:creationId xmlns:a16="http://schemas.microsoft.com/office/drawing/2014/main" id="{E34EAD38-76B7-5C49-BA81-62B73F4F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Background - Overlay">
            <a:extLst>
              <a:ext uri="{FF2B5EF4-FFF2-40B4-BE49-F238E27FC236}">
                <a16:creationId xmlns:a16="http://schemas.microsoft.com/office/drawing/2014/main" id="{5BFDAA6C-6596-E04B-AAB1-ADCD7E25623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E1F27F19-4D12-4D4B-8769-9DF3AC58D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988D8A47-014F-AA4A-9E7F-E58FB407BEDD}"/>
              </a:ext>
            </a:extLst>
          </p:cNvPr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Благодаря</a:t>
            </a:r>
            <a:endParaRPr lang="en-US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Gold Bar">
            <a:extLst>
              <a:ext uri="{FF2B5EF4-FFF2-40B4-BE49-F238E27FC236}">
                <a16:creationId xmlns:a16="http://schemas.microsoft.com/office/drawing/2014/main" id="{CE6C3767-0698-6446-96CC-A351F2041D9B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B765DC45-6FDF-1E47-B4E6-3F534C3F23D2}"/>
              </a:ext>
            </a:extLst>
          </p:cNvPr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4" name="Date Lang Code">
            <a:extLst>
              <a:ext uri="{FF2B5EF4-FFF2-40B4-BE49-F238E27FC236}">
                <a16:creationId xmlns:a16="http://schemas.microsoft.com/office/drawing/2014/main" id="{CF54C139-F638-AB4B-AB96-724BEB204077}"/>
              </a:ext>
            </a:extLst>
          </p:cNvPr>
          <p:cNvSpPr txBox="1"/>
          <p:nvPr/>
        </p:nvSpPr>
        <p:spPr>
          <a:xfrm>
            <a:off x="6829370" y="6248400"/>
            <a:ext cx="200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GMA01 11/20 EN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Page Number - White">
            <a:extLst>
              <a:ext uri="{FF2B5EF4-FFF2-40B4-BE49-F238E27FC236}">
                <a16:creationId xmlns:a16="http://schemas.microsoft.com/office/drawing/2014/main" id="{BAFD9C52-0D83-F845-8CCD-5FBB3339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27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Background - Solid">
            <a:extLst>
              <a:ext uri="{FF2B5EF4-FFF2-40B4-BE49-F238E27FC236}">
                <a16:creationId xmlns:a16="http://schemas.microsoft.com/office/drawing/2014/main" id="{39DEA152-9DD4-0D44-A4E0-DE46220E5B32}"/>
              </a:ext>
            </a:extLst>
          </p:cNvPr>
          <p:cNvSpPr/>
          <p:nvPr/>
        </p:nvSpPr>
        <p:spPr>
          <a:xfrm>
            <a:off x="0" y="812800"/>
            <a:ext cx="12192000" cy="60452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B0BB58-2D4A-084E-AF49-B430C7D2CBA6}"/>
              </a:ext>
            </a:extLst>
          </p:cNvPr>
          <p:cNvGrpSpPr/>
          <p:nvPr/>
        </p:nvGrpSpPr>
        <p:grpSpPr>
          <a:xfrm>
            <a:off x="-3047" y="704266"/>
            <a:ext cx="12191999" cy="217065"/>
            <a:chOff x="0" y="5696515"/>
            <a:chExt cx="12289367" cy="354756"/>
          </a:xfrm>
        </p:grpSpPr>
        <p:sp>
          <p:nvSpPr>
            <p:cNvPr id="45" name="Background - Solid">
              <a:extLst>
                <a:ext uri="{FF2B5EF4-FFF2-40B4-BE49-F238E27FC236}">
                  <a16:creationId xmlns:a16="http://schemas.microsoft.com/office/drawing/2014/main" id="{C1178A10-4535-E243-9246-4C78E0256457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Background - Solid">
              <a:extLst>
                <a:ext uri="{FF2B5EF4-FFF2-40B4-BE49-F238E27FC236}">
                  <a16:creationId xmlns:a16="http://schemas.microsoft.com/office/drawing/2014/main" id="{4536977D-A24D-1442-95A1-1EE2B8945C39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Background - Solid">
              <a:extLst>
                <a:ext uri="{FF2B5EF4-FFF2-40B4-BE49-F238E27FC236}">
                  <a16:creationId xmlns:a16="http://schemas.microsoft.com/office/drawing/2014/main" id="{AC7B519C-EDF9-3249-B5C2-D72B10DB6C67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Background - Solid">
              <a:extLst>
                <a:ext uri="{FF2B5EF4-FFF2-40B4-BE49-F238E27FC236}">
                  <a16:creationId xmlns:a16="http://schemas.microsoft.com/office/drawing/2014/main" id="{75D8E041-2290-AD40-800B-4C05B8BDB7DC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Background - Solid">
              <a:extLst>
                <a:ext uri="{FF2B5EF4-FFF2-40B4-BE49-F238E27FC236}">
                  <a16:creationId xmlns:a16="http://schemas.microsoft.com/office/drawing/2014/main" id="{280C1D10-4C9B-F14A-B5EF-6F8C026FC6E6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Background - Solid">
              <a:extLst>
                <a:ext uri="{FF2B5EF4-FFF2-40B4-BE49-F238E27FC236}">
                  <a16:creationId xmlns:a16="http://schemas.microsoft.com/office/drawing/2014/main" id="{B3645C5D-6C54-C242-B922-40B6602BE3F2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Background - Solid">
              <a:extLst>
                <a:ext uri="{FF2B5EF4-FFF2-40B4-BE49-F238E27FC236}">
                  <a16:creationId xmlns:a16="http://schemas.microsoft.com/office/drawing/2014/main" id="{C03FFDA1-1B33-6840-AFD0-DF13BE1382D3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4714B7-D58F-E24A-8244-427C68AAF6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26" y="226622"/>
            <a:ext cx="971568" cy="971568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4" name="Yellow Bar">
            <a:extLst>
              <a:ext uri="{FF2B5EF4-FFF2-40B4-BE49-F238E27FC236}">
                <a16:creationId xmlns:a16="http://schemas.microsoft.com/office/drawing/2014/main" id="{4584BA9B-4495-294E-91B1-4A04F45725DC}"/>
              </a:ext>
            </a:extLst>
          </p:cNvPr>
          <p:cNvSpPr/>
          <p:nvPr/>
        </p:nvSpPr>
        <p:spPr>
          <a:xfrm>
            <a:off x="1137330" y="3657600"/>
            <a:ext cx="210312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55" name="Headline">
            <a:extLst>
              <a:ext uri="{FF2B5EF4-FFF2-40B4-BE49-F238E27FC236}">
                <a16:creationId xmlns:a16="http://schemas.microsoft.com/office/drawing/2014/main" id="{9405897F-791F-0C4E-9D31-D3A52B120262}"/>
              </a:ext>
            </a:extLst>
          </p:cNvPr>
          <p:cNvSpPr txBox="1">
            <a:spLocks/>
          </p:cNvSpPr>
          <p:nvPr/>
        </p:nvSpPr>
        <p:spPr>
          <a:xfrm>
            <a:off x="1027266" y="1906246"/>
            <a:ext cx="2926080" cy="1145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Цели на Глобалния Подход за Членство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97F0A6-A611-4A47-84BB-28F8649AE9F9}"/>
              </a:ext>
            </a:extLst>
          </p:cNvPr>
          <p:cNvGrpSpPr/>
          <p:nvPr/>
        </p:nvGrpSpPr>
        <p:grpSpPr>
          <a:xfrm>
            <a:off x="3777017" y="1746831"/>
            <a:ext cx="3939208" cy="4499967"/>
            <a:chOff x="2667000" y="381000"/>
            <a:chExt cx="4142206" cy="591432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21F4917-4F2C-4C43-87D1-927F2BD1593F}"/>
                </a:ext>
              </a:extLst>
            </p:cNvPr>
            <p:cNvGrpSpPr/>
            <p:nvPr/>
          </p:nvGrpSpPr>
          <p:grpSpPr>
            <a:xfrm>
              <a:off x="2667000" y="381000"/>
              <a:ext cx="4142206" cy="5914324"/>
              <a:chOff x="0" y="471839"/>
              <a:chExt cx="4142206" cy="591432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991B2A-44F8-4713-985E-D7AC8AB9C20B}"/>
                  </a:ext>
                </a:extLst>
              </p:cNvPr>
              <p:cNvSpPr/>
              <p:nvPr/>
            </p:nvSpPr>
            <p:spPr>
              <a:xfrm>
                <a:off x="0" y="471839"/>
                <a:ext cx="4142206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B7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609600" marR="0" lvl="0" indent="-6096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  <a:defRPr/>
                </a:pPr>
                <a:r>
                  <a:rPr kumimoji="0" lang="bg-BG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Засилване на Дистрикта с Нови Клубове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AEEA6A-8CCE-4447-BEBD-B942D92CB008}"/>
                  </a:ext>
                </a:extLst>
              </p:cNvPr>
              <p:cNvSpPr/>
              <p:nvPr/>
            </p:nvSpPr>
            <p:spPr>
              <a:xfrm>
                <a:off x="0" y="2600560"/>
                <a:ext cx="4142206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C3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g-BG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ヒラギノ角ゴ Pro W3" pitchFamily="125" charset="-128"/>
                    <a:cs typeface="+mn-cs"/>
                  </a:rPr>
                  <a:t>Освежаване на Клубовете с Нови Членове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6DCE60A-10A2-4BAA-99FE-CBF71DFBA05D}"/>
                  </a:ext>
                </a:extLst>
              </p:cNvPr>
              <p:cNvSpPr/>
              <p:nvPr/>
            </p:nvSpPr>
            <p:spPr>
              <a:xfrm>
                <a:off x="0" y="4729281"/>
                <a:ext cx="4142206" cy="1656882"/>
              </a:xfrm>
              <a:custGeom>
                <a:avLst/>
                <a:gdLst>
                  <a:gd name="connsiteX0" fmla="*/ 0 w 4142206"/>
                  <a:gd name="connsiteY0" fmla="*/ 0 h 1656882"/>
                  <a:gd name="connsiteX1" fmla="*/ 3313765 w 4142206"/>
                  <a:gd name="connsiteY1" fmla="*/ 0 h 1656882"/>
                  <a:gd name="connsiteX2" fmla="*/ 4142206 w 4142206"/>
                  <a:gd name="connsiteY2" fmla="*/ 828441 h 1656882"/>
                  <a:gd name="connsiteX3" fmla="*/ 3313765 w 4142206"/>
                  <a:gd name="connsiteY3" fmla="*/ 1656882 h 1656882"/>
                  <a:gd name="connsiteX4" fmla="*/ 0 w 4142206"/>
                  <a:gd name="connsiteY4" fmla="*/ 1656882 h 1656882"/>
                  <a:gd name="connsiteX5" fmla="*/ 828441 w 4142206"/>
                  <a:gd name="connsiteY5" fmla="*/ 828441 h 1656882"/>
                  <a:gd name="connsiteX6" fmla="*/ 0 w 4142206"/>
                  <a:gd name="connsiteY6" fmla="*/ 0 h 165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2206" h="1656882">
                    <a:moveTo>
                      <a:pt x="0" y="0"/>
                    </a:moveTo>
                    <a:lnTo>
                      <a:pt x="3313765" y="0"/>
                    </a:lnTo>
                    <a:lnTo>
                      <a:pt x="4142206" y="828441"/>
                    </a:lnTo>
                    <a:lnTo>
                      <a:pt x="3313765" y="1656882"/>
                    </a:lnTo>
                    <a:lnTo>
                      <a:pt x="0" y="1656882"/>
                    </a:lnTo>
                    <a:lnTo>
                      <a:pt x="828441" y="828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7CC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08451" tIns="26670" rIns="855111" bIns="26670" numCol="1" spcCol="1270" anchor="ctr" anchorCtr="0">
                <a:noAutofit/>
              </a:bodyPr>
              <a:lstStyle/>
              <a:p>
                <a:pPr marL="609600" marR="0" lvl="0" indent="-6096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  <a:defRPr/>
                </a:pPr>
                <a:r>
                  <a:rPr kumimoji="0" lang="bg-BG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rPr>
                  <a:t>Ре-мотивиране на членовете с приятелство и вълнуващи дейности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42527C-66AF-44DE-86A7-29C74C358705}"/>
                </a:ext>
              </a:extLst>
            </p:cNvPr>
            <p:cNvSpPr txBox="1"/>
            <p:nvPr/>
          </p:nvSpPr>
          <p:spPr>
            <a:xfrm>
              <a:off x="2805129" y="889332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B700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81DB59-C5EF-432B-AF00-12422F30D2BF}"/>
                </a:ext>
              </a:extLst>
            </p:cNvPr>
            <p:cNvSpPr txBox="1"/>
            <p:nvPr/>
          </p:nvSpPr>
          <p:spPr>
            <a:xfrm>
              <a:off x="2805129" y="2992481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C35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B272A3-0958-404E-AB60-D03CF3135ECF}"/>
                </a:ext>
              </a:extLst>
            </p:cNvPr>
            <p:cNvSpPr txBox="1"/>
            <p:nvPr/>
          </p:nvSpPr>
          <p:spPr>
            <a:xfrm>
              <a:off x="2805129" y="5095630"/>
              <a:ext cx="700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07CCA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5FE698-E256-4251-BC44-A69E92B23EBE}"/>
              </a:ext>
            </a:extLst>
          </p:cNvPr>
          <p:cNvGrpSpPr/>
          <p:nvPr/>
        </p:nvGrpSpPr>
        <p:grpSpPr>
          <a:xfrm>
            <a:off x="8171517" y="2199756"/>
            <a:ext cx="3667018" cy="3566160"/>
            <a:chOff x="7635240" y="1600200"/>
            <a:chExt cx="3667018" cy="35661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0ADB15-1EDF-4131-B579-708350512D94}"/>
                </a:ext>
              </a:extLst>
            </p:cNvPr>
            <p:cNvSpPr txBox="1"/>
            <p:nvPr/>
          </p:nvSpPr>
          <p:spPr>
            <a:xfrm>
              <a:off x="7635240" y="1600200"/>
              <a:ext cx="3566160" cy="3566160"/>
            </a:xfrm>
            <a:prstGeom prst="flowChartConnector">
              <a:avLst/>
            </a:prstGeom>
            <a:solidFill>
              <a:srgbClr val="B3B2B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2EFDB0-D6AF-4A50-BC42-F4E6FBE715FB}"/>
                </a:ext>
              </a:extLst>
            </p:cNvPr>
            <p:cNvSpPr txBox="1"/>
            <p:nvPr/>
          </p:nvSpPr>
          <p:spPr>
            <a:xfrm>
              <a:off x="7736098" y="2407929"/>
              <a:ext cx="356616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Ръст на членството във всяка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Lions </a:t>
              </a:r>
              <a:r>
                <a:rPr kumimoji="0" lang="bg-BG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Конституционна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 </a:t>
              </a:r>
              <a:r>
                <a:rPr kumimoji="0" lang="bg-BG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ヒラギノ角ゴ Pro W3" pitchFamily="125" charset="-128"/>
                  <a:cs typeface="+mn-cs"/>
                </a:rPr>
                <a:t>Зона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pitchFamily="125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15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ce - Solid">
            <a:extLst>
              <a:ext uri="{FF2B5EF4-FFF2-40B4-BE49-F238E27FC236}">
                <a16:creationId xmlns:a16="http://schemas.microsoft.com/office/drawing/2014/main" id="{BB71531A-A54B-0747-BFB6-8E367958E08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A6A3947-17C9-AC44-A97E-BDA70D3364E2}"/>
              </a:ext>
            </a:extLst>
          </p:cNvPr>
          <p:cNvSpPr txBox="1">
            <a:spLocks/>
          </p:cNvSpPr>
          <p:nvPr/>
        </p:nvSpPr>
        <p:spPr>
          <a:xfrm>
            <a:off x="3014529" y="533193"/>
            <a:ext cx="884783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bg-BG" sz="32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Процес Глобален Подход към Членството </a:t>
            </a:r>
            <a:endParaRPr lang="en-US" sz="32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271AE485-B077-DC43-A361-C6B0B37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EC922A-9AF6-D54B-A18A-8AE5809DC4B2}"/>
              </a:ext>
            </a:extLst>
          </p:cNvPr>
          <p:cNvGrpSpPr/>
          <p:nvPr/>
        </p:nvGrpSpPr>
        <p:grpSpPr>
          <a:xfrm>
            <a:off x="381000" y="2819398"/>
            <a:ext cx="11481364" cy="2560608"/>
            <a:chOff x="1071642" y="2793780"/>
            <a:chExt cx="9897207" cy="23989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F6929A-6ABE-8847-A38E-510D9BB474AD}"/>
                </a:ext>
              </a:extLst>
            </p:cNvPr>
            <p:cNvSpPr/>
            <p:nvPr/>
          </p:nvSpPr>
          <p:spPr bwMode="auto">
            <a:xfrm>
              <a:off x="8569955" y="2793787"/>
              <a:ext cx="2398894" cy="23988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45720" algn="ctr">
                <a:spcBef>
                  <a:spcPts val="0"/>
                </a:spcBef>
                <a:spcAft>
                  <a:spcPts val="25"/>
                </a:spcAft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Успех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60E5B-FEEE-194E-AE35-853E9A8D911E}"/>
                </a:ext>
              </a:extLst>
            </p:cNvPr>
            <p:cNvSpPr/>
            <p:nvPr/>
          </p:nvSpPr>
          <p:spPr bwMode="auto">
            <a:xfrm>
              <a:off x="6043522" y="2793787"/>
              <a:ext cx="2398894" cy="2398894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План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C6ED37-726F-034E-B75C-7F308AF9112D}"/>
                </a:ext>
              </a:extLst>
            </p:cNvPr>
            <p:cNvSpPr/>
            <p:nvPr/>
          </p:nvSpPr>
          <p:spPr bwMode="auto">
            <a:xfrm>
              <a:off x="3557582" y="2793780"/>
              <a:ext cx="2398894" cy="2398894"/>
            </a:xfrm>
            <a:prstGeom prst="ellipse">
              <a:avLst/>
            </a:prstGeom>
            <a:solidFill>
              <a:srgbClr val="407CC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09600" indent="-609600" algn="ctr">
                <a:buFont typeface="Helvetica" pitchFamily="84" charset="0"/>
                <a:buNone/>
              </a:pP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Анализ и Визия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0856C0-DB3F-5849-845D-9F5806B825CC}"/>
                </a:ext>
              </a:extLst>
            </p:cNvPr>
            <p:cNvSpPr/>
            <p:nvPr/>
          </p:nvSpPr>
          <p:spPr bwMode="auto">
            <a:xfrm>
              <a:off x="1071642" y="2793787"/>
              <a:ext cx="2485939" cy="2398888"/>
            </a:xfrm>
            <a:prstGeom prst="ellipse">
              <a:avLst/>
            </a:prstGeom>
            <a:solidFill>
              <a:srgbClr val="457D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648000" indent="-609600">
                <a:buFont typeface="Helvetica" pitchFamily="84" charset="0"/>
                <a:buNone/>
              </a:pPr>
              <a:r>
                <a:rPr lang="bg-BG" sz="24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Формиране </a:t>
              </a:r>
              <a:r>
                <a:rPr lang="bg-BG" sz="2800" b="1" dirty="0">
                  <a:solidFill>
                    <a:schemeClr val="bg1"/>
                  </a:solidFill>
                  <a:ea typeface="Arial" charset="0"/>
                  <a:cs typeface="Arial" panose="020B0604020202020204" pitchFamily="34" charset="0"/>
                </a:rPr>
                <a:t>на Екип</a:t>
              </a:r>
              <a:endParaRPr lang="en-US" sz="2800" b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F0120C52-97C7-5846-B32E-3FCF381329F8}"/>
                </a:ext>
              </a:extLst>
            </p:cNvPr>
            <p:cNvSpPr/>
            <p:nvPr/>
          </p:nvSpPr>
          <p:spPr>
            <a:xfrm>
              <a:off x="5611704" y="3793212"/>
              <a:ext cx="888009" cy="600780"/>
            </a:xfrm>
            <a:prstGeom prst="rightArrow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F4AED-5790-E943-9BFA-98137DB37C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D357847E-4A83-AE49-B8B9-7AA3D0A57950}"/>
              </a:ext>
            </a:extLst>
          </p:cNvPr>
          <p:cNvSpPr/>
          <p:nvPr/>
        </p:nvSpPr>
        <p:spPr>
          <a:xfrm>
            <a:off x="3014529" y="3886200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A1DE44-03B1-B648-82E6-847FBAB10432}"/>
              </a:ext>
            </a:extLst>
          </p:cNvPr>
          <p:cNvSpPr/>
          <p:nvPr/>
        </p:nvSpPr>
        <p:spPr>
          <a:xfrm>
            <a:off x="8348529" y="3886200"/>
            <a:ext cx="947871" cy="641278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F04F47C7-7F67-2644-9DA2-802B43001125}"/>
              </a:ext>
            </a:extLst>
          </p:cNvPr>
          <p:cNvSpPr/>
          <p:nvPr/>
        </p:nvSpPr>
        <p:spPr>
          <a:xfrm>
            <a:off x="5776984" y="135434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94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752600"/>
            <a:ext cx="106680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E3720D9E-14CD-6F4D-A7B8-31B7EAA4AC38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B2E06015-E8E6-234D-B8C9-3DA1D2E2BB0D}"/>
              </a:ext>
            </a:extLst>
          </p:cNvPr>
          <p:cNvSpPr/>
          <p:nvPr/>
        </p:nvSpPr>
        <p:spPr>
          <a:xfrm>
            <a:off x="2380033" y="0"/>
            <a:ext cx="9811967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D3AC61-BD2D-7F41-95E2-DEE7D8949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1" name="Headline">
            <a:extLst>
              <a:ext uri="{FF2B5EF4-FFF2-40B4-BE49-F238E27FC236}">
                <a16:creationId xmlns:a16="http://schemas.microsoft.com/office/drawing/2014/main" id="{AE710D62-418A-3B42-94CD-5F24F986E9C7}"/>
              </a:ext>
            </a:extLst>
          </p:cNvPr>
          <p:cNvSpPr txBox="1">
            <a:spLocks/>
          </p:cNvSpPr>
          <p:nvPr/>
        </p:nvSpPr>
        <p:spPr>
          <a:xfrm>
            <a:off x="152400" y="1913823"/>
            <a:ext cx="2464716" cy="22873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Екип по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Глобалния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Подход за </a:t>
            </a:r>
            <a:b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</a:br>
            <a:r>
              <a:rPr kumimoji="0" lang="bg-BG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charset="0"/>
              </a:rPr>
              <a:t>Членство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465C5A6E-90C6-6B4B-9ABB-E31BD8714CEE}"/>
              </a:ext>
            </a:extLst>
          </p:cNvPr>
          <p:cNvSpPr/>
          <p:nvPr/>
        </p:nvSpPr>
        <p:spPr>
          <a:xfrm>
            <a:off x="241843" y="3810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age Number - Blue">
            <a:extLst>
              <a:ext uri="{FF2B5EF4-FFF2-40B4-BE49-F238E27FC236}">
                <a16:creationId xmlns:a16="http://schemas.microsoft.com/office/drawing/2014/main" id="{FDB98495-B7DA-F24E-BBE2-1EEDAA76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09CE9C21-87E5-CE4D-A3AC-FDCF5B1E9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954971"/>
              </p:ext>
            </p:extLst>
          </p:nvPr>
        </p:nvGraphicFramePr>
        <p:xfrm>
          <a:off x="1066800" y="286837"/>
          <a:ext cx="12486081" cy="619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0C664B-5FAC-458E-8968-32A44DA6C4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2365902"/>
            <a:ext cx="4452457" cy="2223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80674-697A-4088-8088-1817DC014F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4589556"/>
            <a:ext cx="4386205" cy="1981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54A96A-ECA5-452E-96B3-2288CD15A3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727" y="5443725"/>
            <a:ext cx="82912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5298083-8259-AD4F-94FC-7E689EA22A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CEEE9CB0-1220-114A-BDDD-57ED12813E03}"/>
              </a:ext>
            </a:extLst>
          </p:cNvPr>
          <p:cNvSpPr/>
          <p:nvPr/>
        </p:nvSpPr>
        <p:spPr>
          <a:xfrm>
            <a:off x="18333" y="812800"/>
            <a:ext cx="12192000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07C41-5009-3C46-B86F-D1303011BCDA}"/>
              </a:ext>
            </a:extLst>
          </p:cNvPr>
          <p:cNvGrpSpPr/>
          <p:nvPr/>
        </p:nvGrpSpPr>
        <p:grpSpPr>
          <a:xfrm>
            <a:off x="-3047" y="704266"/>
            <a:ext cx="12191999" cy="217065"/>
            <a:chOff x="0" y="5696515"/>
            <a:chExt cx="12289367" cy="354756"/>
          </a:xfrm>
        </p:grpSpPr>
        <p:sp>
          <p:nvSpPr>
            <p:cNvPr id="11" name="Background - Solid">
              <a:extLst>
                <a:ext uri="{FF2B5EF4-FFF2-40B4-BE49-F238E27FC236}">
                  <a16:creationId xmlns:a16="http://schemas.microsoft.com/office/drawing/2014/main" id="{CE078A63-DD4D-D247-B189-294CA1654C47}"/>
                </a:ext>
              </a:extLst>
            </p:cNvPr>
            <p:cNvSpPr/>
            <p:nvPr/>
          </p:nvSpPr>
          <p:spPr>
            <a:xfrm>
              <a:off x="0" y="5696515"/>
              <a:ext cx="1761067" cy="354756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Background - Solid">
              <a:extLst>
                <a:ext uri="{FF2B5EF4-FFF2-40B4-BE49-F238E27FC236}">
                  <a16:creationId xmlns:a16="http://schemas.microsoft.com/office/drawing/2014/main" id="{EC80F590-3243-5B4B-9FD1-FAD610767B0E}"/>
                </a:ext>
              </a:extLst>
            </p:cNvPr>
            <p:cNvSpPr/>
            <p:nvPr/>
          </p:nvSpPr>
          <p:spPr>
            <a:xfrm>
              <a:off x="1754717" y="5696515"/>
              <a:ext cx="1761067" cy="354756"/>
            </a:xfrm>
            <a:prstGeom prst="rect">
              <a:avLst/>
            </a:prstGeom>
            <a:solidFill>
              <a:srgbClr val="00A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Background - Solid">
              <a:extLst>
                <a:ext uri="{FF2B5EF4-FFF2-40B4-BE49-F238E27FC236}">
                  <a16:creationId xmlns:a16="http://schemas.microsoft.com/office/drawing/2014/main" id="{73ADAF44-7B46-154B-B397-F973329E0F2B}"/>
                </a:ext>
              </a:extLst>
            </p:cNvPr>
            <p:cNvSpPr/>
            <p:nvPr/>
          </p:nvSpPr>
          <p:spPr>
            <a:xfrm>
              <a:off x="3509434" y="5696515"/>
              <a:ext cx="1761067" cy="354756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Background - Solid">
              <a:extLst>
                <a:ext uri="{FF2B5EF4-FFF2-40B4-BE49-F238E27FC236}">
                  <a16:creationId xmlns:a16="http://schemas.microsoft.com/office/drawing/2014/main" id="{20CDC1EE-91ED-8144-A796-9CD09368928E}"/>
                </a:ext>
              </a:extLst>
            </p:cNvPr>
            <p:cNvSpPr/>
            <p:nvPr/>
          </p:nvSpPr>
          <p:spPr>
            <a:xfrm>
              <a:off x="5264151" y="5696515"/>
              <a:ext cx="1761067" cy="354756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Background - Solid">
              <a:extLst>
                <a:ext uri="{FF2B5EF4-FFF2-40B4-BE49-F238E27FC236}">
                  <a16:creationId xmlns:a16="http://schemas.microsoft.com/office/drawing/2014/main" id="{E1F1EA10-145A-D54C-866E-C8F60441C97F}"/>
                </a:ext>
              </a:extLst>
            </p:cNvPr>
            <p:cNvSpPr/>
            <p:nvPr/>
          </p:nvSpPr>
          <p:spPr>
            <a:xfrm>
              <a:off x="7018868" y="5696515"/>
              <a:ext cx="1761067" cy="354756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Background - Solid">
              <a:extLst>
                <a:ext uri="{FF2B5EF4-FFF2-40B4-BE49-F238E27FC236}">
                  <a16:creationId xmlns:a16="http://schemas.microsoft.com/office/drawing/2014/main" id="{3B4C1053-86F8-0B4F-B8DB-982926CD1B5E}"/>
                </a:ext>
              </a:extLst>
            </p:cNvPr>
            <p:cNvSpPr/>
            <p:nvPr/>
          </p:nvSpPr>
          <p:spPr>
            <a:xfrm>
              <a:off x="8773585" y="5696515"/>
              <a:ext cx="1761067" cy="354756"/>
            </a:xfrm>
            <a:prstGeom prst="rect">
              <a:avLst/>
            </a:prstGeom>
            <a:solidFill>
              <a:srgbClr val="7A2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ackground - Solid">
              <a:extLst>
                <a:ext uri="{FF2B5EF4-FFF2-40B4-BE49-F238E27FC236}">
                  <a16:creationId xmlns:a16="http://schemas.microsoft.com/office/drawing/2014/main" id="{601903E2-46D1-0842-8853-C60D1B81F8BF}"/>
                </a:ext>
              </a:extLst>
            </p:cNvPr>
            <p:cNvSpPr/>
            <p:nvPr/>
          </p:nvSpPr>
          <p:spPr>
            <a:xfrm>
              <a:off x="10528300" y="5696515"/>
              <a:ext cx="1761067" cy="354756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2A6D5F3-E5E1-A943-8043-BEE846B956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26" y="241354"/>
            <a:ext cx="971568" cy="971568"/>
          </a:xfrm>
          <a:prstGeom prst="rect">
            <a:avLst/>
          </a:prstGeom>
        </p:spPr>
      </p:pic>
      <p:sp>
        <p:nvSpPr>
          <p:cNvPr id="19" name="Page Number - Blue">
            <a:extLst>
              <a:ext uri="{FF2B5EF4-FFF2-40B4-BE49-F238E27FC236}">
                <a16:creationId xmlns:a16="http://schemas.microsoft.com/office/drawing/2014/main" id="{EB276A58-89AE-6C47-9D12-CC3C6FFA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BA8DAB9B-D1C6-1B4D-80FE-752CF631600A}"/>
              </a:ext>
            </a:extLst>
          </p:cNvPr>
          <p:cNvSpPr txBox="1">
            <a:spLocks/>
          </p:cNvSpPr>
          <p:nvPr/>
        </p:nvSpPr>
        <p:spPr>
          <a:xfrm>
            <a:off x="703828" y="2330103"/>
            <a:ext cx="10611567" cy="390118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До края на 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Лайънс година ще чартираме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2-3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нови Лайънс клуба с поне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40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чартър-члена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.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6565A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До края на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Лайънс година ще приемем поне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34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нови члена в съществуващите клубове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F0C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До края на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2021-22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Лайънс година Дистрикт 130 ще загуби не повече от </a:t>
            </a:r>
            <a:r>
              <a:rPr kumimoji="0" lang="bg-BG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члена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6565A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4546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9EEE5DF9-605E-5845-9AE6-D2F26FE5F6CA}"/>
              </a:ext>
            </a:extLst>
          </p:cNvPr>
          <p:cNvSpPr txBox="1">
            <a:spLocks/>
          </p:cNvSpPr>
          <p:nvPr/>
        </p:nvSpPr>
        <p:spPr>
          <a:xfrm>
            <a:off x="1027266" y="1384367"/>
            <a:ext cx="10174134" cy="6995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200" b="1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</a:rPr>
              <a:t>Цели за ръст на членството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24" name="Yellow Bar">
            <a:extLst>
              <a:ext uri="{FF2B5EF4-FFF2-40B4-BE49-F238E27FC236}">
                <a16:creationId xmlns:a16="http://schemas.microsoft.com/office/drawing/2014/main" id="{C597F740-7DBB-4841-AB3D-F29DE8E44393}"/>
              </a:ext>
            </a:extLst>
          </p:cNvPr>
          <p:cNvSpPr/>
          <p:nvPr/>
        </p:nvSpPr>
        <p:spPr>
          <a:xfrm>
            <a:off x="1132632" y="2255339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8A8B8A99-2C73-1542-9787-D1AE825A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99842"/>
            <a:ext cx="2286000" cy="2286000"/>
          </a:xfrm>
          <a:prstGeom prst="rect">
            <a:avLst/>
          </a:prstGeom>
        </p:spPr>
      </p:pic>
      <p:sp>
        <p:nvSpPr>
          <p:cNvPr id="38" name="Title 3">
            <a:extLst>
              <a:ext uri="{FF2B5EF4-FFF2-40B4-BE49-F238E27FC236}">
                <a16:creationId xmlns:a16="http://schemas.microsoft.com/office/drawing/2014/main" id="{F1D768EC-1DE2-CC45-9B17-A2C8CECC8DD3}"/>
              </a:ext>
            </a:extLst>
          </p:cNvPr>
          <p:cNvSpPr txBox="1">
            <a:spLocks/>
          </p:cNvSpPr>
          <p:nvPr/>
        </p:nvSpPr>
        <p:spPr>
          <a:xfrm>
            <a:off x="-21265" y="205159"/>
            <a:ext cx="12213265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Action Plan Summary</a:t>
            </a:r>
            <a:r>
              <a:rPr kumimoji="0" lang="bg-BG" sz="40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2021-22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 – D130</a:t>
            </a:r>
          </a:p>
        </p:txBody>
      </p:sp>
      <p:sp>
        <p:nvSpPr>
          <p:cNvPr id="39" name="Yellow Bar">
            <a:extLst>
              <a:ext uri="{FF2B5EF4-FFF2-40B4-BE49-F238E27FC236}">
                <a16:creationId xmlns:a16="http://schemas.microsoft.com/office/drawing/2014/main" id="{806ACE8E-B154-5846-8B8B-1EBE1B0FDF69}"/>
              </a:ext>
            </a:extLst>
          </p:cNvPr>
          <p:cNvSpPr/>
          <p:nvPr/>
        </p:nvSpPr>
        <p:spPr>
          <a:xfrm>
            <a:off x="4494903" y="69725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8FD7042-49FF-0B4E-8218-CCDE8247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sp>
        <p:nvSpPr>
          <p:cNvPr id="51" name="Page Number - White">
            <a:extLst>
              <a:ext uri="{FF2B5EF4-FFF2-40B4-BE49-F238E27FC236}">
                <a16:creationId xmlns:a16="http://schemas.microsoft.com/office/drawing/2014/main" id="{E07FC904-E103-1F4F-B560-652E7964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A5496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A5496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4D7EBE-B6F1-4017-B658-7C6560DE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214" y="77696"/>
            <a:ext cx="829817" cy="788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9EE75-57D4-458E-9668-0040E1C77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42" y="1264218"/>
            <a:ext cx="6902304" cy="4421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5745-E57D-4CD4-97E3-5DE2A962D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836" y="2479063"/>
            <a:ext cx="6343650" cy="399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E434D-6100-493A-B515-A7C150A1947C}"/>
              </a:ext>
            </a:extLst>
          </p:cNvPr>
          <p:cNvSpPr txBox="1"/>
          <p:nvPr/>
        </p:nvSpPr>
        <p:spPr>
          <a:xfrm>
            <a:off x="745726" y="822073"/>
            <a:ext cx="367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43B24-C602-46AB-B893-E6494BB8193F}"/>
              </a:ext>
            </a:extLst>
          </p:cNvPr>
          <p:cNvSpPr txBox="1"/>
          <p:nvPr/>
        </p:nvSpPr>
        <p:spPr>
          <a:xfrm>
            <a:off x="6687394" y="195584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8B517CB-22BE-4170-8A72-77D66D77982E}"/>
              </a:ext>
            </a:extLst>
          </p:cNvPr>
          <p:cNvSpPr/>
          <p:nvPr/>
        </p:nvSpPr>
        <p:spPr>
          <a:xfrm>
            <a:off x="6511777" y="1922056"/>
            <a:ext cx="774748" cy="577824"/>
          </a:xfrm>
          <a:prstGeom prst="down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3902CD8-74B1-4F42-B53B-4ABFECCD95DB}"/>
              </a:ext>
            </a:extLst>
          </p:cNvPr>
          <p:cNvSpPr/>
          <p:nvPr/>
        </p:nvSpPr>
        <p:spPr>
          <a:xfrm>
            <a:off x="571922" y="854088"/>
            <a:ext cx="774748" cy="577824"/>
          </a:xfrm>
          <a:prstGeom prst="down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58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57919" y="209300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Цел</a:t>
            </a:r>
            <a:r>
              <a:rPr lang="en-US" dirty="0"/>
              <a:t>: </a:t>
            </a:r>
            <a:r>
              <a:rPr lang="bg-BG" sz="2000" b="1" dirty="0">
                <a:solidFill>
                  <a:srgbClr val="00A869"/>
                </a:solidFill>
              </a:rPr>
              <a:t>2-3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5802" y="215531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Цел: </a:t>
            </a:r>
            <a:r>
              <a:rPr lang="bg-BG" sz="2000" b="1" dirty="0">
                <a:solidFill>
                  <a:srgbClr val="00A869"/>
                </a:solidFill>
              </a:rPr>
              <a:t>34</a:t>
            </a:r>
            <a:endParaRPr lang="en-US" b="1" dirty="0">
              <a:solidFill>
                <a:srgbClr val="00A86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4474" y="215531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Цел: </a:t>
            </a:r>
            <a:r>
              <a:rPr lang="bg-BG" b="1" dirty="0">
                <a:solidFill>
                  <a:srgbClr val="00A869"/>
                </a:solidFill>
              </a:rPr>
              <a:t>не повече от 20 напуснали</a:t>
            </a:r>
            <a:endParaRPr lang="en-US" b="1" dirty="0">
              <a:solidFill>
                <a:srgbClr val="00A869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71943" y="2668056"/>
            <a:ext cx="2224246" cy="989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b="1" dirty="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Стъпки</a:t>
            </a:r>
          </a:p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Мотивиране на Клубовете и лидерите им да канят и приемат нови членове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32030" y="3804919"/>
            <a:ext cx="2286000" cy="741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Повече публичност и презентиране на клубните дейности и ценности</a:t>
            </a:r>
            <a:endParaRPr kumimoji="0" lang="en-US" sz="14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48295" y="4769531"/>
            <a:ext cx="2286000" cy="741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„мрежи от приятелства“ с други клубове от Зоните и Регионите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5900" y="2569586"/>
            <a:ext cx="3087231" cy="11416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Стъпки</a:t>
            </a:r>
          </a:p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Набелязване потенциални локации за нови клубове – Горна Оряховица, Септември, Кюстендил, Шумен, Ловеч и контакти за стартиране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72049" y="3804919"/>
            <a:ext cx="3238996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Работни срещи за развитие на нови клубове </a:t>
            </a:r>
            <a:r>
              <a:rPr lang="bg-BG" sz="14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– </a:t>
            </a:r>
            <a:r>
              <a:rPr lang="bg-BG" sz="1200" b="1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Любимец</a:t>
            </a:r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, Септември, ..</a:t>
            </a:r>
            <a:endParaRPr kumimoji="0" lang="en-US" sz="14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97047" y="4546764"/>
            <a:ext cx="3306116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Одобрен Грант за членство – </a:t>
            </a:r>
            <a:r>
              <a:rPr lang="bg-BG" sz="12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финансиране за пътуване, срещи, ПР и др</a:t>
            </a:r>
            <a:r>
              <a:rPr lang="bg-BG" sz="12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77527" y="2871398"/>
            <a:ext cx="2628120" cy="11152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b="1" dirty="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Стъпки</a:t>
            </a:r>
            <a:endParaRPr lang="en-US" sz="1400" b="1" dirty="0">
              <a:solidFill>
                <a:schemeClr val="tx2"/>
              </a:solidFill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Анкети-проучване от ЗП за състоянието на клубовете, удовлетворени ли са членовете и с какво да помагаме</a:t>
            </a:r>
            <a:endParaRPr kumimoji="0" lang="en-US" sz="16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49082" y="4047868"/>
            <a:ext cx="2286000" cy="7773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Месечни срещи със ЗП за по-добро познаване проблемите и нуждите на клубовете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114474" y="4886492"/>
            <a:ext cx="2462027" cy="115544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Сплотяване и активиране на членовете</a:t>
            </a:r>
            <a:r>
              <a:rPr kumimoji="0" lang="en-US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; </a:t>
            </a: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общи проекти по градове, зони и региони</a:t>
            </a:r>
            <a:r>
              <a:rPr kumimoji="0" lang="en-US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; </a:t>
            </a:r>
            <a:r>
              <a:rPr kumimoji="0" lang="bg-BG" sz="1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ヒラギノ角ゴ Pro W3" pitchFamily="84" charset="-128"/>
                <a:cs typeface="Helvetica" panose="020B0604020202020204" pitchFamily="34" charset="0"/>
              </a:rPr>
              <a:t>Всеки клуб с отговорник за публичност и медийно представяне</a:t>
            </a:r>
            <a:endParaRPr kumimoji="0" lang="en-US" sz="14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965536" y="2296996"/>
            <a:ext cx="2468228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600" b="1" dirty="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Стъпки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  <a:p>
            <a:pPr algn="ctr"/>
            <a:r>
              <a:rPr lang="bg-BG" sz="1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25" charset="-128"/>
              </a:rPr>
              <a:t>Провеждане на РЛЛИ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935689" y="3112170"/>
            <a:ext cx="2557750" cy="489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lang="bg-BG" sz="1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25" charset="-128"/>
              </a:rPr>
              <a:t>П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омощ за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MyLION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 - онлайн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 </a:t>
            </a:r>
            <a:endParaRPr kumimoji="0" lang="en-US" sz="1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845613" y="4795851"/>
            <a:ext cx="3000589" cy="5981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GAT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 история за финансиране 500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$ + </a:t>
            </a:r>
            <a:r>
              <a:rPr lang="bg-BG" sz="1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25" charset="-128"/>
              </a:rPr>
              <a:t>споделяне истории 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ea typeface="ヒラギノ角ゴ Pro W3" pitchFamily="125" charset="-128"/>
              </a:rPr>
              <a:t>New Voices </a:t>
            </a:r>
            <a:endParaRPr kumimoji="0" lang="en-US" sz="1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C6731D-34AD-CD46-9D93-D6247A2C6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1265" y="4561950"/>
            <a:ext cx="2286000" cy="2286000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71219F1A-4732-C644-8D86-D7B50569EC9F}"/>
              </a:ext>
            </a:extLst>
          </p:cNvPr>
          <p:cNvSpPr txBox="1">
            <a:spLocks/>
          </p:cNvSpPr>
          <p:nvPr/>
        </p:nvSpPr>
        <p:spPr>
          <a:xfrm>
            <a:off x="-21265" y="282666"/>
            <a:ext cx="12192000" cy="533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b="1" kern="0" dirty="0">
                <a:solidFill>
                  <a:srgbClr val="0A5496"/>
                </a:solidFill>
              </a:rPr>
              <a:t>План за действие</a:t>
            </a:r>
            <a:endParaRPr lang="en-US" b="1" kern="0" dirty="0">
              <a:solidFill>
                <a:srgbClr val="0A5496"/>
              </a:solidFill>
            </a:endParaRPr>
          </a:p>
        </p:txBody>
      </p:sp>
      <p:sp>
        <p:nvSpPr>
          <p:cNvPr id="27" name="Yellow Bar">
            <a:extLst>
              <a:ext uri="{FF2B5EF4-FFF2-40B4-BE49-F238E27FC236}">
                <a16:creationId xmlns:a16="http://schemas.microsoft.com/office/drawing/2014/main" id="{2DDF9056-CCEC-984C-BAE6-3D6C9D8EFE73}"/>
              </a:ext>
            </a:extLst>
          </p:cNvPr>
          <p:cNvSpPr/>
          <p:nvPr/>
        </p:nvSpPr>
        <p:spPr>
          <a:xfrm>
            <a:off x="4632960" y="8563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23B916-EBFD-5641-B946-73FA1F78E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727" y="-11931"/>
            <a:ext cx="2286000" cy="2286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3CF9142-6AB3-F64B-9BD9-C4A11FA50FFE}"/>
              </a:ext>
            </a:extLst>
          </p:cNvPr>
          <p:cNvSpPr/>
          <p:nvPr/>
        </p:nvSpPr>
        <p:spPr>
          <a:xfrm>
            <a:off x="579829" y="972469"/>
            <a:ext cx="2192481" cy="1104306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b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клубове</a:t>
            </a:r>
            <a:endParaRPr lang="en-US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C47166-88F8-5340-8587-0D15C96152D4}"/>
              </a:ext>
            </a:extLst>
          </p:cNvPr>
          <p:cNvSpPr/>
          <p:nvPr/>
        </p:nvSpPr>
        <p:spPr>
          <a:xfrm>
            <a:off x="3509518" y="1018474"/>
            <a:ext cx="2268758" cy="1104306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b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членове</a:t>
            </a:r>
            <a:endParaRPr lang="en-US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2FB04-EACC-7F44-B69F-5E21BAD02E2E}"/>
              </a:ext>
            </a:extLst>
          </p:cNvPr>
          <p:cNvSpPr/>
          <p:nvPr/>
        </p:nvSpPr>
        <p:spPr>
          <a:xfrm>
            <a:off x="6278004" y="1000464"/>
            <a:ext cx="2237096" cy="1129046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Удовлетворени членове</a:t>
            </a:r>
            <a:endParaRPr lang="en-US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4B0D59-AF6E-2C4A-A9BE-0041E12CFA82}"/>
              </a:ext>
            </a:extLst>
          </p:cNvPr>
          <p:cNvSpPr/>
          <p:nvPr/>
        </p:nvSpPr>
        <p:spPr>
          <a:xfrm>
            <a:off x="8995364" y="955522"/>
            <a:ext cx="2438400" cy="1146973"/>
          </a:xfrm>
          <a:prstGeom prst="rect">
            <a:avLst/>
          </a:prstGeom>
          <a:solidFill>
            <a:srgbClr val="0A5496"/>
          </a:solidFill>
          <a:ln>
            <a:noFill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192" tIns="89192" rIns="89192" bIns="89192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b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Обучения, подкрепа на лидери</a:t>
            </a:r>
            <a:endParaRPr lang="en-US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26FEF18-BDB5-4A62-B563-E0BB5D19A717}"/>
              </a:ext>
            </a:extLst>
          </p:cNvPr>
          <p:cNvSpPr/>
          <p:nvPr/>
        </p:nvSpPr>
        <p:spPr bwMode="auto">
          <a:xfrm>
            <a:off x="8793626" y="3784591"/>
            <a:ext cx="3000589" cy="7773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Онлайн обучения на лидерите на новите Лайънс и Лео клубове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MyLION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, задължения, инструкции плащания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 </a:t>
            </a:r>
            <a:endParaRPr kumimoji="0" lang="en-US" sz="1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5C4A4B-554E-45AC-A634-B42689C45085}"/>
              </a:ext>
            </a:extLst>
          </p:cNvPr>
          <p:cNvSpPr/>
          <p:nvPr/>
        </p:nvSpPr>
        <p:spPr bwMode="auto">
          <a:xfrm>
            <a:off x="9015045" y="6202678"/>
            <a:ext cx="2557750" cy="3785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Обучение Зонални и Регионални</a:t>
            </a:r>
            <a:endParaRPr kumimoji="0" lang="en-US" sz="1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B824955-84F8-4D7E-BE63-6ACF35F3A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627" y="2359706"/>
            <a:ext cx="425465" cy="4179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60E5B8F-4CFF-40AC-BB41-63151FC6E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942" y="3017395"/>
            <a:ext cx="416830" cy="432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2BAB348-B1A3-4CB0-967E-A734C9F27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59" y="4166297"/>
            <a:ext cx="442906" cy="4350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0449A2B-3D39-4202-B5D6-9DDE56527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779" y="4958993"/>
            <a:ext cx="442906" cy="43505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B441B364-F54E-4DC8-A461-2AB861F06444}"/>
              </a:ext>
            </a:extLst>
          </p:cNvPr>
          <p:cNvSpPr/>
          <p:nvPr/>
        </p:nvSpPr>
        <p:spPr bwMode="auto">
          <a:xfrm>
            <a:off x="11559389" y="6140065"/>
            <a:ext cx="324845" cy="335233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bg-BG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4E6A15-E446-4AAE-A53D-CB0C990FB25F}"/>
              </a:ext>
            </a:extLst>
          </p:cNvPr>
          <p:cNvSpPr/>
          <p:nvPr/>
        </p:nvSpPr>
        <p:spPr bwMode="auto">
          <a:xfrm>
            <a:off x="345798" y="5247321"/>
            <a:ext cx="2788347" cy="4861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Нови 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Leo </a:t>
            </a:r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клубове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227A669-9645-4C04-A6D1-6880A4DDA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74" y="4279175"/>
            <a:ext cx="385352" cy="3785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31660FF-19B5-46BC-8295-5D3CCBB7B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5" y="3560353"/>
            <a:ext cx="385352" cy="37851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AE38E9F-2E09-4ED4-9AAE-B59D4C36F51B}"/>
              </a:ext>
            </a:extLst>
          </p:cNvPr>
          <p:cNvSpPr/>
          <p:nvPr/>
        </p:nvSpPr>
        <p:spPr bwMode="auto">
          <a:xfrm>
            <a:off x="3641066" y="5733453"/>
            <a:ext cx="2286000" cy="7418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Да разчупим статуквото: „</a:t>
            </a:r>
            <a:r>
              <a:rPr lang="bg-BG" sz="1400" i="1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не ни трябват нови членове, и така сме си добре</a:t>
            </a:r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“...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4F73E5-27C9-4F93-B3DF-A9F1F309ED46}"/>
              </a:ext>
            </a:extLst>
          </p:cNvPr>
          <p:cNvSpPr/>
          <p:nvPr/>
        </p:nvSpPr>
        <p:spPr bwMode="auto">
          <a:xfrm>
            <a:off x="6114474" y="6164581"/>
            <a:ext cx="2419926" cy="4909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bg-BG" sz="1400" dirty="0">
                <a:solidFill>
                  <a:schemeClr val="tx1"/>
                </a:solidFill>
                <a:latin typeface="Arial Narrow" panose="020B0606020202030204" pitchFamily="34" charset="0"/>
                <a:ea typeface="ヒラギノ角ゴ Pro W3" pitchFamily="84" charset="-128"/>
                <a:cs typeface="Arial" panose="020B0604020202020204" pitchFamily="34" charset="0"/>
              </a:rPr>
              <a:t>Помагало за Президентите „Удовлетворени членове“ на БГ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8E821BA-2BCA-44AD-BB29-F845D1232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74" y="6023695"/>
            <a:ext cx="385352" cy="3785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FBF034-ED4F-4F5D-A0FE-D86E8B6CC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68" y="5163068"/>
            <a:ext cx="385352" cy="37851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4CA39E2-B037-49C8-9EEE-5A18CD594427}"/>
              </a:ext>
            </a:extLst>
          </p:cNvPr>
          <p:cNvSpPr/>
          <p:nvPr/>
        </p:nvSpPr>
        <p:spPr bwMode="auto">
          <a:xfrm>
            <a:off x="8917983" y="5557187"/>
            <a:ext cx="2751873" cy="5152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Guiding Lion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ヒラギノ角ゴ Pro W3" pitchFamily="125" charset="-128"/>
              </a:rPr>
              <a:t>подкрепа за нови клубове</a:t>
            </a:r>
            <a:endParaRPr kumimoji="0" lang="en-US" sz="1400" b="1" i="0" u="none" strike="noStrike" cap="none" normalizeH="0" dirty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ヒラギノ角ゴ Pro W3" pitchFamily="84" charset="-128"/>
              <a:cs typeface="Helvetica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0BC6BAA-EABC-4863-A5BF-6A093AE36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432" y="5588547"/>
            <a:ext cx="442906" cy="4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6397F33-1A9D-6648-AC32-EAC733048F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B275F0-2BF5-0F4B-827A-8B2BEC9898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AF5F2E-899A-0143-A7C3-061686B505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1" name="Quote">
            <a:extLst>
              <a:ext uri="{FF2B5EF4-FFF2-40B4-BE49-F238E27FC236}">
                <a16:creationId xmlns:a16="http://schemas.microsoft.com/office/drawing/2014/main" id="{3258D3FE-D512-5C40-82FB-F696505B5E88}"/>
              </a:ext>
            </a:extLst>
          </p:cNvPr>
          <p:cNvSpPr/>
          <p:nvPr/>
        </p:nvSpPr>
        <p:spPr>
          <a:xfrm>
            <a:off x="522278" y="15831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endParaRPr lang="en-US" sz="18000" b="1" dirty="0">
              <a:solidFill>
                <a:srgbClr val="EBB700"/>
              </a:solidFill>
              <a:latin typeface="Open Sans"/>
              <a:cs typeface="Open Sans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F03D1A45-7769-8744-8C25-19D05884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C6401880-0053-504A-B5C2-A7E1FDBB12C7}"/>
              </a:ext>
            </a:extLst>
          </p:cNvPr>
          <p:cNvSpPr txBox="1">
            <a:spLocks/>
          </p:cNvSpPr>
          <p:nvPr/>
        </p:nvSpPr>
        <p:spPr>
          <a:xfrm>
            <a:off x="1563466" y="2261873"/>
            <a:ext cx="8520546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4400" b="1" kern="0" dirty="0"/>
              <a:t>Плановете са просто добри намерения докато не се превърнат в упорита работа</a:t>
            </a:r>
            <a:r>
              <a:rPr lang="en-US" sz="4400" b="1" kern="0" dirty="0"/>
              <a:t>.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3C36DACA-D852-9749-B8C7-E81082CDAE33}"/>
              </a:ext>
            </a:extLst>
          </p:cNvPr>
          <p:cNvSpPr/>
          <p:nvPr/>
        </p:nvSpPr>
        <p:spPr>
          <a:xfrm>
            <a:off x="522278" y="868948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5" name="Quote">
            <a:extLst>
              <a:ext uri="{FF2B5EF4-FFF2-40B4-BE49-F238E27FC236}">
                <a16:creationId xmlns:a16="http://schemas.microsoft.com/office/drawing/2014/main" id="{74267748-F968-7346-93B9-85694B8C9F51}"/>
              </a:ext>
            </a:extLst>
          </p:cNvPr>
          <p:cNvSpPr/>
          <p:nvPr/>
        </p:nvSpPr>
        <p:spPr>
          <a:xfrm>
            <a:off x="9611481" y="34142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31F6559-18A8-9947-88B8-9D8DA650FCE5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kern="0" dirty="0">
                <a:solidFill>
                  <a:schemeClr val="bg1"/>
                </a:solidFill>
              </a:rPr>
              <a:t>- Peter Drucker</a:t>
            </a:r>
          </a:p>
        </p:txBody>
      </p:sp>
    </p:spTree>
    <p:extLst>
      <p:ext uri="{BB962C8B-B14F-4D97-AF65-F5344CB8AC3E}">
        <p14:creationId xmlns:p14="http://schemas.microsoft.com/office/powerpoint/2010/main" val="15525791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6A8C181-E056-415E-9B59-40F04FA4383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7495015-d16d-4dd1-a72f-488cd8119f34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42919</TotalTime>
  <Words>3921</Words>
  <Application>Microsoft Office PowerPoint</Application>
  <PresentationFormat>Widescreen</PresentationFormat>
  <Paragraphs>474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.Lucida Grande UI Regular</vt:lpstr>
      <vt:lpstr>Arial</vt:lpstr>
      <vt:lpstr>Arial Black</vt:lpstr>
      <vt:lpstr>Arial Narrow</vt:lpstr>
      <vt:lpstr>Calibri</vt:lpstr>
      <vt:lpstr>Helvetica</vt:lpstr>
      <vt:lpstr>Helvetica Neue</vt:lpstr>
      <vt:lpstr>Open Sans</vt:lpstr>
      <vt:lpstr>Segoe UI</vt:lpstr>
      <vt:lpstr>Segoe UI Semibold</vt:lpstr>
      <vt:lpstr>Wingdings</vt:lpstr>
      <vt:lpstr>Wingdings 3</vt:lpstr>
      <vt:lpstr>Light Background</vt:lpstr>
      <vt:lpstr>1_Light Background</vt:lpstr>
      <vt:lpstr>2_Light Background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Aneliya Kaneva</cp:lastModifiedBy>
  <cp:revision>2006</cp:revision>
  <cp:lastPrinted>2018-07-23T15:21:46Z</cp:lastPrinted>
  <dcterms:created xsi:type="dcterms:W3CDTF">2016-11-15T15:12:50Z</dcterms:created>
  <dcterms:modified xsi:type="dcterms:W3CDTF">2022-03-23T09:23:27Z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