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3648" r:id="rId1"/>
    <p:sldMasterId id="2147483831" r:id="rId2"/>
  </p:sldMasterIdLst>
  <p:notesMasterIdLst>
    <p:notesMasterId r:id="rId25"/>
  </p:notesMasterIdLst>
  <p:sldIdLst>
    <p:sldId id="258" r:id="rId3"/>
    <p:sldId id="298" r:id="rId4"/>
    <p:sldId id="260" r:id="rId5"/>
    <p:sldId id="264" r:id="rId6"/>
    <p:sldId id="265" r:id="rId7"/>
    <p:sldId id="268" r:id="rId8"/>
    <p:sldId id="290" r:id="rId9"/>
    <p:sldId id="291" r:id="rId10"/>
    <p:sldId id="301" r:id="rId11"/>
    <p:sldId id="261" r:id="rId12"/>
    <p:sldId id="279" r:id="rId13"/>
    <p:sldId id="272" r:id="rId14"/>
    <p:sldId id="278" r:id="rId15"/>
    <p:sldId id="293" r:id="rId16"/>
    <p:sldId id="274" r:id="rId17"/>
    <p:sldId id="266" r:id="rId18"/>
    <p:sldId id="269" r:id="rId19"/>
    <p:sldId id="262" r:id="rId20"/>
    <p:sldId id="288" r:id="rId21"/>
    <p:sldId id="287" r:id="rId22"/>
    <p:sldId id="303" r:id="rId23"/>
    <p:sldId id="304" r:id="rId24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936" userDrawn="1">
          <p15:clr>
            <a:srgbClr val="A4A3A4"/>
          </p15:clr>
        </p15:guide>
        <p15:guide id="2" pos="1872" userDrawn="1">
          <p15:clr>
            <a:srgbClr val="A4A3A4"/>
          </p15:clr>
        </p15:guide>
        <p15:guide id="3" orient="horz" pos="744" userDrawn="1">
          <p15:clr>
            <a:srgbClr val="A4A3A4"/>
          </p15:clr>
        </p15:guide>
        <p15:guide id="4" orient="horz" pos="2520" userDrawn="1">
          <p15:clr>
            <a:srgbClr val="A4A3A4"/>
          </p15:clr>
        </p15:guide>
        <p15:guide id="5" orient="horz" pos="3696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ereno, Lisa" initials="SL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004AC"/>
    <a:srgbClr val="954E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531" autoAdjust="0"/>
    <p:restoredTop sz="94712" autoAdjust="0"/>
  </p:normalViewPr>
  <p:slideViewPr>
    <p:cSldViewPr snapToGrid="0">
      <p:cViewPr>
        <p:scale>
          <a:sx n="77" d="100"/>
          <a:sy n="77" d="100"/>
        </p:scale>
        <p:origin x="-804" y="-78"/>
      </p:cViewPr>
      <p:guideLst>
        <p:guide orient="horz" pos="936"/>
        <p:guide orient="horz" pos="744"/>
        <p:guide orient="horz" pos="2520"/>
        <p:guide orient="horz" pos="3696"/>
        <p:guide pos="1872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commentAuthors" Target="commentAuthor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47777502-8D06-4EF8-806F-3C6F2911B679}" type="datetimeFigureOut">
              <a:rPr lang="en-US" smtClean="0"/>
              <a:t>10/17/2020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A7C406CD-269E-4C81-A569-F08FB0B619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36301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0B834D-8B5C-4E6B-A3BC-D72999FAF054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25990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F38A34-01B5-8B47-8788-985DCB17BFD7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10623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0B834D-8B5C-4E6B-A3BC-D72999FAF054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31961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STER SLIDE - 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04449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Main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ackground Image" hidden="1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Overlay">
            <a:extLst>
              <a:ext uri="{FF2B5EF4-FFF2-40B4-BE49-F238E27FC236}">
                <a16:creationId xmlns="" xmlns:a16="http://schemas.microsoft.com/office/drawing/2014/main" id="{38FBF2CF-0FA6-9943-84EB-29395595E7E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/>
            <a:endParaRPr lang="en-US" sz="1800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8" name="Page number"/>
          <p:cNvSpPr txBox="1">
            <a:spLocks noChangeArrowheads="1"/>
          </p:cNvSpPr>
          <p:nvPr userDrawn="1"/>
        </p:nvSpPr>
        <p:spPr bwMode="auto">
          <a:xfrm>
            <a:off x="11201400" y="6419966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750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750" dirty="0">
              <a:solidFill>
                <a:schemeClr val="bg1"/>
              </a:solidFill>
            </a:endParaRPr>
          </a:p>
        </p:txBody>
      </p:sp>
      <p:pic>
        <p:nvPicPr>
          <p:cNvPr id="12" name="Logo" descr="lionlogo_white.eps">
            <a:extLst>
              <a:ext uri="{FF2B5EF4-FFF2-40B4-BE49-F238E27FC236}">
                <a16:creationId xmlns="" xmlns:a16="http://schemas.microsoft.com/office/drawing/2014/main" id="{814D9E97-17D2-5B41-946E-3E27ABF6EAA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372" y="1242318"/>
            <a:ext cx="1751259" cy="1708354"/>
          </a:xfrm>
          <a:prstGeom prst="rect">
            <a:avLst/>
          </a:prstGeom>
        </p:spPr>
      </p:pic>
      <p:sp>
        <p:nvSpPr>
          <p:cNvPr id="21" name="Text Placeholder 20">
            <a:extLst>
              <a:ext uri="{FF2B5EF4-FFF2-40B4-BE49-F238E27FC236}">
                <a16:creationId xmlns="" xmlns:a16="http://schemas.microsoft.com/office/drawing/2014/main" id="{83A89380-D473-6C42-ACCA-BB41175948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62200" y="3276600"/>
            <a:ext cx="7239000" cy="17526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 sz="1800" dirty="0">
                <a:solidFill>
                  <a:schemeClr val="bg1"/>
                </a:solidFill>
              </a:rPr>
              <a:t>Lorem ipsum dolor sit amet, illud </a:t>
            </a:r>
            <a:r>
              <a:rPr lang="en-US" sz="1800" dirty="0" err="1">
                <a:solidFill>
                  <a:schemeClr val="bg1"/>
                </a:solidFill>
              </a:rPr>
              <a:t>dolorem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voluptaria</a:t>
            </a:r>
            <a:r>
              <a:rPr lang="en-US" sz="1800" dirty="0">
                <a:solidFill>
                  <a:schemeClr val="bg1"/>
                </a:solidFill>
              </a:rPr>
              <a:t> id vel. Duo no </a:t>
            </a:r>
            <a:r>
              <a:rPr lang="en-US" sz="1800" dirty="0" err="1">
                <a:solidFill>
                  <a:schemeClr val="bg1"/>
                </a:solidFill>
              </a:rPr>
              <a:t>prompta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accusam</a:t>
            </a:r>
            <a:r>
              <a:rPr lang="en-US" sz="1800" dirty="0">
                <a:solidFill>
                  <a:schemeClr val="bg1"/>
                </a:solidFill>
              </a:rPr>
              <a:t>, </a:t>
            </a:r>
            <a:r>
              <a:rPr lang="en-US" sz="1800" dirty="0" err="1">
                <a:solidFill>
                  <a:schemeClr val="bg1"/>
                </a:solidFill>
              </a:rPr>
              <a:t>discere</a:t>
            </a:r>
            <a:r>
              <a:rPr lang="en-US" sz="1800" dirty="0">
                <a:solidFill>
                  <a:schemeClr val="bg1"/>
                </a:solidFill>
              </a:rPr>
              <a:t> minimum </a:t>
            </a:r>
            <a:r>
              <a:rPr lang="en-US" sz="1800" dirty="0" err="1">
                <a:solidFill>
                  <a:schemeClr val="bg1"/>
                </a:solidFill>
              </a:rPr>
              <a:t>corrumpit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vel</a:t>
            </a:r>
            <a:r>
              <a:rPr lang="en-US" sz="1800" dirty="0">
                <a:solidFill>
                  <a:schemeClr val="bg1"/>
                </a:solidFill>
              </a:rPr>
              <a:t> no.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576702AB-F472-3E42-8B73-5A9060BEBD56}"/>
              </a:ext>
            </a:extLst>
          </p:cNvPr>
          <p:cNvSpPr/>
          <p:nvPr userDrawn="1"/>
        </p:nvSpPr>
        <p:spPr>
          <a:xfrm>
            <a:off x="1562170" y="2847222"/>
            <a:ext cx="1513719" cy="1156083"/>
          </a:xfrm>
          <a:prstGeom prst="rect">
            <a:avLst/>
          </a:prstGeom>
        </p:spPr>
        <p:txBody>
          <a:bodyPr wrap="square" lIns="47622" tIns="23811" rIns="47622" bIns="23811">
            <a:spAutoFit/>
          </a:bodyPr>
          <a:lstStyle/>
          <a:p>
            <a:pPr algn="ctr"/>
            <a:r>
              <a:rPr lang="en-US" sz="7200" b="1" dirty="0">
                <a:solidFill>
                  <a:srgbClr val="FBC608"/>
                </a:solidFill>
                <a:latin typeface="Open sans"/>
                <a:cs typeface="Open sans"/>
              </a:rPr>
              <a:t>“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38745428-B285-9548-963E-056B5B4D3C03}"/>
              </a:ext>
            </a:extLst>
          </p:cNvPr>
          <p:cNvSpPr/>
          <p:nvPr userDrawn="1"/>
        </p:nvSpPr>
        <p:spPr>
          <a:xfrm>
            <a:off x="8922961" y="4129887"/>
            <a:ext cx="1513719" cy="1156083"/>
          </a:xfrm>
          <a:prstGeom prst="rect">
            <a:avLst/>
          </a:prstGeom>
        </p:spPr>
        <p:txBody>
          <a:bodyPr wrap="square" lIns="47622" tIns="23811" rIns="47622" bIns="23811">
            <a:spAutoFit/>
          </a:bodyPr>
          <a:lstStyle/>
          <a:p>
            <a:pPr algn="ctr"/>
            <a:r>
              <a:rPr lang="en-US" sz="7200" b="1" dirty="0">
                <a:solidFill>
                  <a:srgbClr val="FBC608"/>
                </a:solidFill>
                <a:latin typeface="Open sans"/>
                <a:cs typeface="Open san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80644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9733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6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ext Box 9"/>
          <p:cNvSpPr txBox="1">
            <a:spLocks noChangeArrowheads="1"/>
          </p:cNvSpPr>
          <p:nvPr/>
        </p:nvSpPr>
        <p:spPr bwMode="auto">
          <a:xfrm>
            <a:off x="11201400" y="6420040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750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7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730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5" r:id="rId1"/>
  </p:sldLayoutIdLst>
  <p:hf sldNum="0" hdr="0" dt="0"/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6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5pPr>
      <a:lvl6pPr marL="457189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6pPr>
      <a:lvl7pPr marL="914377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7pPr>
      <a:lvl8pPr marL="1371566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8pPr>
      <a:lvl9pPr marL="1828754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9pPr>
    </p:titleStyle>
    <p:bodyStyle>
      <a:lvl1pPr marL="230182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8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marL="746107" indent="-227008" algn="l" rtl="0" eaLnBrk="1" fontAlgn="base" hangingPunct="1">
        <a:spcBef>
          <a:spcPct val="20000"/>
        </a:spcBef>
        <a:spcAft>
          <a:spcPct val="0"/>
        </a:spcAft>
        <a:buFont typeface="Segoe UI" panose="020B0502040204020203" pitchFamily="34" charset="0"/>
        <a:buChar char="—"/>
        <a:defRPr sz="16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2pPr>
      <a:lvl3pPr marL="1144559" indent="-230182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3pPr>
      <a:lvl4pPr marL="1598573" indent="-227008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▫"/>
        <a:defRPr>
          <a:solidFill>
            <a:schemeClr val="tx1"/>
          </a:solidFill>
          <a:latin typeface="+mn-lt"/>
          <a:ea typeface="ヒラギノ角ゴ Pro W3" charset="0"/>
        </a:defRPr>
      </a:lvl4pPr>
      <a:lvl5pPr marL="2058937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◦"/>
        <a:defRPr sz="1600">
          <a:solidFill>
            <a:schemeClr val="tx1"/>
          </a:solidFill>
          <a:latin typeface="+mn-lt"/>
          <a:ea typeface="ヒラギノ角ゴ Pro W3" charset="0"/>
        </a:defRPr>
      </a:lvl5pPr>
      <a:lvl6pPr marL="2285943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743131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20032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657509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="" xmlns:p15="http://schemas.microsoft.com/office/powerpoint/2012/main">
        <p15:guide id="2" pos="7424" userDrawn="1">
          <p15:clr>
            <a:srgbClr val="F26B43"/>
          </p15:clr>
        </p15:guide>
        <p15:guide id="3" pos="25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ackground - Image">
            <a:extLst>
              <a:ext uri="{FF2B5EF4-FFF2-40B4-BE49-F238E27FC236}">
                <a16:creationId xmlns="" xmlns:a16="http://schemas.microsoft.com/office/drawing/2014/main" id="{EE3AF1F3-18D9-3440-8175-06C7FDC286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Background - Overlay">
            <a:extLst>
              <a:ext uri="{FF2B5EF4-FFF2-40B4-BE49-F238E27FC236}">
                <a16:creationId xmlns="" xmlns:a16="http://schemas.microsoft.com/office/drawing/2014/main" id="{556C90B0-9C7D-8D4F-866C-362FA58528D1}"/>
              </a:ext>
            </a:extLst>
          </p:cNvPr>
          <p:cNvSpPr/>
          <p:nvPr/>
        </p:nvSpPr>
        <p:spPr>
          <a:xfrm>
            <a:off x="-3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8" name="Yellow Bar">
            <a:extLst>
              <a:ext uri="{FF2B5EF4-FFF2-40B4-BE49-F238E27FC236}">
                <a16:creationId xmlns="" xmlns:a16="http://schemas.microsoft.com/office/drawing/2014/main" id="{64EEA7D3-3EFE-CE4D-AE89-2B7DA6B416D9}"/>
              </a:ext>
            </a:extLst>
          </p:cNvPr>
          <p:cNvSpPr/>
          <p:nvPr/>
        </p:nvSpPr>
        <p:spPr>
          <a:xfrm>
            <a:off x="5801818" y="3356240"/>
            <a:ext cx="1178336" cy="7276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/>
          </a:p>
        </p:txBody>
      </p:sp>
      <p:pic>
        <p:nvPicPr>
          <p:cNvPr id="9" name="Emblem - White" descr="lionlogo_white.eps">
            <a:extLst>
              <a:ext uri="{FF2B5EF4-FFF2-40B4-BE49-F238E27FC236}">
                <a16:creationId xmlns="" xmlns:a16="http://schemas.microsoft.com/office/drawing/2014/main" id="{1EADB74F-C5D5-A94A-9986-74C53C0606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5357" y="1242318"/>
            <a:ext cx="1751259" cy="1708354"/>
          </a:xfrm>
          <a:prstGeom prst="rect">
            <a:avLst/>
          </a:prstGeom>
        </p:spPr>
      </p:pic>
      <p:sp>
        <p:nvSpPr>
          <p:cNvPr id="10" name="Headline">
            <a:extLst>
              <a:ext uri="{FF2B5EF4-FFF2-40B4-BE49-F238E27FC236}">
                <a16:creationId xmlns="" xmlns:a16="http://schemas.microsoft.com/office/drawing/2014/main" id="{EAD956A8-6B12-6248-8B5F-6E0746CD6E73}"/>
              </a:ext>
            </a:extLst>
          </p:cNvPr>
          <p:cNvSpPr txBox="1">
            <a:spLocks/>
          </p:cNvSpPr>
          <p:nvPr/>
        </p:nvSpPr>
        <p:spPr>
          <a:xfrm>
            <a:off x="1223319" y="3834568"/>
            <a:ext cx="9700054" cy="914400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0"/>
              </a:spcBef>
            </a:pPr>
            <a:r>
              <a:rPr lang="ru-RU" sz="6000" kern="0" dirty="0" err="1" smtClean="0">
                <a:solidFill>
                  <a:srgbClr val="EBB7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Решаване</a:t>
            </a:r>
            <a:r>
              <a:rPr lang="ru-RU" sz="6000" kern="0" dirty="0" smtClean="0">
                <a:solidFill>
                  <a:srgbClr val="EBB7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6000" kern="0" dirty="0">
                <a:solidFill>
                  <a:srgbClr val="EBB7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</a:t>
            </a:r>
            <a:r>
              <a:rPr lang="ru-RU" sz="6000" kern="0" dirty="0" err="1">
                <a:solidFill>
                  <a:srgbClr val="EBB7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проблеми</a:t>
            </a:r>
            <a:endParaRPr lang="en-US" sz="6000" kern="0" dirty="0">
              <a:solidFill>
                <a:srgbClr val="EBB7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617430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ackground - Image">
            <a:extLst>
              <a:ext uri="{FF2B5EF4-FFF2-40B4-BE49-F238E27FC236}">
                <a16:creationId xmlns="" xmlns:a16="http://schemas.microsoft.com/office/drawing/2014/main" id="{8BB30BA4-CC00-0C41-BC3E-81481A35DC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4" t="9867" r="630" b="677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Background - Overlay">
            <a:extLst>
              <a:ext uri="{FF2B5EF4-FFF2-40B4-BE49-F238E27FC236}">
                <a16:creationId xmlns="" xmlns:a16="http://schemas.microsoft.com/office/drawing/2014/main" id="{57A097A5-E818-E049-8FDC-E004EF87476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4" name="Headline">
            <a:extLst>
              <a:ext uri="{FF2B5EF4-FFF2-40B4-BE49-F238E27FC236}">
                <a16:creationId xmlns="" xmlns:a16="http://schemas.microsoft.com/office/drawing/2014/main" id="{83479473-9EF7-934F-8036-05F8F4131C6D}"/>
              </a:ext>
            </a:extLst>
          </p:cNvPr>
          <p:cNvSpPr txBox="1">
            <a:spLocks/>
          </p:cNvSpPr>
          <p:nvPr/>
        </p:nvSpPr>
        <p:spPr>
          <a:xfrm>
            <a:off x="1297460" y="2600999"/>
            <a:ext cx="10083114" cy="656551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bg-BG" dirty="0"/>
              <a:t>Прилагане на метода на 5-те „</a:t>
            </a:r>
            <a:r>
              <a:rPr lang="bg-BG" dirty="0" smtClean="0"/>
              <a:t>Защо“</a:t>
            </a:r>
            <a:endParaRPr lang="en-US" dirty="0"/>
          </a:p>
        </p:txBody>
      </p:sp>
      <p:sp>
        <p:nvSpPr>
          <p:cNvPr id="5" name="Yellow Bar">
            <a:extLst>
              <a:ext uri="{FF2B5EF4-FFF2-40B4-BE49-F238E27FC236}">
                <a16:creationId xmlns="" xmlns:a16="http://schemas.microsoft.com/office/drawing/2014/main" id="{04EC0EED-33A8-9346-B2E9-91432F1BB78F}"/>
              </a:ext>
            </a:extLst>
          </p:cNvPr>
          <p:cNvSpPr/>
          <p:nvPr/>
        </p:nvSpPr>
        <p:spPr>
          <a:xfrm>
            <a:off x="5370871" y="3343275"/>
            <a:ext cx="1450259" cy="7276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6" name="Page Number - White">
            <a:extLst>
              <a:ext uri="{FF2B5EF4-FFF2-40B4-BE49-F238E27FC236}">
                <a16:creationId xmlns="" xmlns:a16="http://schemas.microsoft.com/office/drawing/2014/main" id="{F8F7C60F-FA98-9D49-B929-50B5CCDD5C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9</a:t>
            </a:fld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01FD43B3-3340-684D-889C-51B99200D3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0"/>
            <a:ext cx="2286000" cy="2286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394FFC11-E11E-0F41-9FCC-C3CEECD678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-1" y="4572001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8686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=""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10" name="Slice - Solid">
            <a:extLst>
              <a:ext uri="{FF2B5EF4-FFF2-40B4-BE49-F238E27FC236}">
                <a16:creationId xmlns="" xmlns:a16="http://schemas.microsoft.com/office/drawing/2014/main" id="{9CD3D0ED-E4E2-A049-B7B9-763B0D61FF42}"/>
              </a:ext>
            </a:extLst>
          </p:cNvPr>
          <p:cNvSpPr/>
          <p:nvPr/>
        </p:nvSpPr>
        <p:spPr>
          <a:xfrm>
            <a:off x="1004871" y="-8022"/>
            <a:ext cx="11187128" cy="6866021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7" name="Body Copy">
            <a:extLst>
              <a:ext uri="{FF2B5EF4-FFF2-40B4-BE49-F238E27FC236}">
                <a16:creationId xmlns="" xmlns:a16="http://schemas.microsoft.com/office/drawing/2014/main" id="{90080B9E-C426-BF41-B08F-C2859FA9C036}"/>
              </a:ext>
            </a:extLst>
          </p:cNvPr>
          <p:cNvSpPr txBox="1">
            <a:spLocks/>
          </p:cNvSpPr>
          <p:nvPr/>
        </p:nvSpPr>
        <p:spPr>
          <a:xfrm>
            <a:off x="2236572" y="1500739"/>
            <a:ext cx="9823623" cy="2118002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ru-RU" sz="2800" kern="0" dirty="0">
                <a:solidFill>
                  <a:srgbClr val="55565A"/>
                </a:solidFill>
              </a:rPr>
              <a:t>Клуб </a:t>
            </a:r>
            <a:r>
              <a:rPr lang="ru-RU" sz="2800" kern="0" dirty="0" err="1">
                <a:solidFill>
                  <a:srgbClr val="55565A"/>
                </a:solidFill>
              </a:rPr>
              <a:t>във</a:t>
            </a:r>
            <a:r>
              <a:rPr lang="ru-RU" sz="2800" kern="0" dirty="0">
                <a:solidFill>
                  <a:srgbClr val="55565A"/>
                </a:solidFill>
              </a:rPr>
              <a:t> </a:t>
            </a:r>
            <a:r>
              <a:rPr lang="ru-RU" sz="2800" kern="0" dirty="0" err="1">
                <a:solidFill>
                  <a:srgbClr val="55565A"/>
                </a:solidFill>
              </a:rPr>
              <a:t>вашата</a:t>
            </a:r>
            <a:r>
              <a:rPr lang="ru-RU" sz="2800" kern="0" dirty="0">
                <a:solidFill>
                  <a:srgbClr val="55565A"/>
                </a:solidFill>
              </a:rPr>
              <a:t> </a:t>
            </a:r>
            <a:r>
              <a:rPr lang="ru-RU" sz="2800" kern="0" dirty="0" smtClean="0">
                <a:solidFill>
                  <a:srgbClr val="55565A"/>
                </a:solidFill>
              </a:rPr>
              <a:t>зона/регион е загубил </a:t>
            </a:r>
            <a:r>
              <a:rPr lang="ru-RU" sz="2800" kern="0" dirty="0" err="1">
                <a:solidFill>
                  <a:srgbClr val="55565A"/>
                </a:solidFill>
              </a:rPr>
              <a:t>четирима</a:t>
            </a:r>
            <a:r>
              <a:rPr lang="ru-RU" sz="2800" kern="0" dirty="0">
                <a:solidFill>
                  <a:srgbClr val="55565A"/>
                </a:solidFill>
              </a:rPr>
              <a:t> нови </a:t>
            </a:r>
            <a:r>
              <a:rPr lang="ru-RU" sz="2800" kern="0" dirty="0" err="1">
                <a:solidFill>
                  <a:srgbClr val="55565A"/>
                </a:solidFill>
              </a:rPr>
              <a:t>членове</a:t>
            </a:r>
            <a:r>
              <a:rPr lang="ru-RU" sz="2800" kern="0" dirty="0">
                <a:solidFill>
                  <a:srgbClr val="55565A"/>
                </a:solidFill>
              </a:rPr>
              <a:t> </a:t>
            </a:r>
            <a:r>
              <a:rPr lang="ru-RU" sz="2800" kern="0" dirty="0" err="1">
                <a:solidFill>
                  <a:srgbClr val="55565A"/>
                </a:solidFill>
              </a:rPr>
              <a:t>тази</a:t>
            </a:r>
            <a:r>
              <a:rPr lang="ru-RU" sz="2800" kern="0" dirty="0">
                <a:solidFill>
                  <a:srgbClr val="55565A"/>
                </a:solidFill>
              </a:rPr>
              <a:t> година. </a:t>
            </a:r>
            <a:r>
              <a:rPr lang="ru-RU" sz="2800" kern="0" dirty="0" err="1">
                <a:solidFill>
                  <a:srgbClr val="55565A"/>
                </a:solidFill>
              </a:rPr>
              <a:t>Решавате</a:t>
            </a:r>
            <a:r>
              <a:rPr lang="ru-RU" sz="2800" kern="0" dirty="0">
                <a:solidFill>
                  <a:srgbClr val="55565A"/>
                </a:solidFill>
              </a:rPr>
              <a:t> да се </a:t>
            </a:r>
            <a:r>
              <a:rPr lang="ru-RU" sz="2800" kern="0" dirty="0" err="1">
                <a:solidFill>
                  <a:srgbClr val="55565A"/>
                </a:solidFill>
              </a:rPr>
              <a:t>свържете</a:t>
            </a:r>
            <a:r>
              <a:rPr lang="ru-RU" sz="2800" kern="0" dirty="0">
                <a:solidFill>
                  <a:srgbClr val="55565A"/>
                </a:solidFill>
              </a:rPr>
              <a:t> с хора от </a:t>
            </a:r>
            <a:r>
              <a:rPr lang="ru-RU" sz="2800" kern="0" dirty="0" err="1">
                <a:solidFill>
                  <a:srgbClr val="55565A"/>
                </a:solidFill>
              </a:rPr>
              <a:t>този</a:t>
            </a:r>
            <a:r>
              <a:rPr lang="ru-RU" sz="2800" kern="0" dirty="0">
                <a:solidFill>
                  <a:srgbClr val="55565A"/>
                </a:solidFill>
              </a:rPr>
              <a:t> клуб, за да получите </a:t>
            </a:r>
            <a:r>
              <a:rPr lang="ru-RU" sz="2800" kern="0" dirty="0" err="1">
                <a:solidFill>
                  <a:srgbClr val="55565A"/>
                </a:solidFill>
              </a:rPr>
              <a:t>повече</a:t>
            </a:r>
            <a:r>
              <a:rPr lang="ru-RU" sz="2800" kern="0" dirty="0">
                <a:solidFill>
                  <a:srgbClr val="55565A"/>
                </a:solidFill>
              </a:rPr>
              <a:t> информация. </a:t>
            </a:r>
            <a:r>
              <a:rPr lang="ru-RU" sz="2800" kern="0" dirty="0" err="1">
                <a:solidFill>
                  <a:srgbClr val="55565A"/>
                </a:solidFill>
              </a:rPr>
              <a:t>Прочетете</a:t>
            </a:r>
            <a:r>
              <a:rPr lang="ru-RU" sz="2800" kern="0" dirty="0">
                <a:solidFill>
                  <a:srgbClr val="55565A"/>
                </a:solidFill>
              </a:rPr>
              <a:t> казуса на </a:t>
            </a:r>
            <a:r>
              <a:rPr lang="ru-RU" sz="2800" b="1" kern="0" dirty="0" err="1">
                <a:solidFill>
                  <a:srgbClr val="55565A"/>
                </a:solidFill>
              </a:rPr>
              <a:t>страници</a:t>
            </a:r>
            <a:r>
              <a:rPr lang="ru-RU" sz="2800" b="1" kern="0" dirty="0">
                <a:solidFill>
                  <a:srgbClr val="55565A"/>
                </a:solidFill>
              </a:rPr>
              <a:t> 3 - 4 </a:t>
            </a:r>
            <a:r>
              <a:rPr lang="ru-RU" sz="2800" kern="0" dirty="0">
                <a:solidFill>
                  <a:srgbClr val="55565A"/>
                </a:solidFill>
              </a:rPr>
              <a:t>от </a:t>
            </a:r>
            <a:r>
              <a:rPr lang="ru-RU" sz="2800" kern="0" dirty="0" err="1">
                <a:solidFill>
                  <a:srgbClr val="55565A"/>
                </a:solidFill>
              </a:rPr>
              <a:t>вашето</a:t>
            </a:r>
            <a:r>
              <a:rPr lang="ru-RU" sz="2800" kern="0" dirty="0">
                <a:solidFill>
                  <a:srgbClr val="55565A"/>
                </a:solidFill>
              </a:rPr>
              <a:t> </a:t>
            </a:r>
            <a:r>
              <a:rPr lang="ru-RU" sz="2800" kern="0" dirty="0" err="1">
                <a:solidFill>
                  <a:srgbClr val="55565A"/>
                </a:solidFill>
              </a:rPr>
              <a:t>ръководство</a:t>
            </a:r>
            <a:r>
              <a:rPr lang="ru-RU" sz="2800" kern="0" dirty="0">
                <a:solidFill>
                  <a:srgbClr val="55565A"/>
                </a:solidFill>
              </a:rPr>
              <a:t> за </a:t>
            </a:r>
            <a:r>
              <a:rPr lang="ru-RU" sz="2800" kern="0" dirty="0" err="1">
                <a:solidFill>
                  <a:srgbClr val="55565A"/>
                </a:solidFill>
              </a:rPr>
              <a:t>участници</a:t>
            </a:r>
            <a:r>
              <a:rPr lang="ru-RU" sz="2800" kern="0" dirty="0">
                <a:solidFill>
                  <a:srgbClr val="55565A"/>
                </a:solidFill>
              </a:rPr>
              <a:t>, за да видите </a:t>
            </a:r>
            <a:r>
              <a:rPr lang="ru-RU" sz="2800" kern="0" dirty="0" err="1">
                <a:solidFill>
                  <a:srgbClr val="55565A"/>
                </a:solidFill>
              </a:rPr>
              <a:t>какво</a:t>
            </a:r>
            <a:r>
              <a:rPr lang="ru-RU" sz="2800" kern="0" dirty="0">
                <a:solidFill>
                  <a:srgbClr val="55565A"/>
                </a:solidFill>
              </a:rPr>
              <a:t> </a:t>
            </a:r>
            <a:r>
              <a:rPr lang="ru-RU" sz="2800" kern="0" dirty="0" err="1">
                <a:solidFill>
                  <a:srgbClr val="55565A"/>
                </a:solidFill>
              </a:rPr>
              <a:t>са</a:t>
            </a:r>
            <a:r>
              <a:rPr lang="ru-RU" sz="2800" kern="0" dirty="0">
                <a:solidFill>
                  <a:srgbClr val="55565A"/>
                </a:solidFill>
              </a:rPr>
              <a:t> казали.</a:t>
            </a:r>
            <a:endParaRPr lang="en-US" sz="1800" kern="0" dirty="0">
              <a:solidFill>
                <a:srgbClr val="55565A"/>
              </a:solidFill>
            </a:endParaRPr>
          </a:p>
        </p:txBody>
      </p:sp>
      <p:sp>
        <p:nvSpPr>
          <p:cNvPr id="15" name="Yellow Bar">
            <a:extLst>
              <a:ext uri="{FF2B5EF4-FFF2-40B4-BE49-F238E27FC236}">
                <a16:creationId xmlns="" xmlns:a16="http://schemas.microsoft.com/office/drawing/2014/main" id="{E51C4DA4-A142-A94A-BC66-DF4ADD1F27BE}"/>
              </a:ext>
            </a:extLst>
          </p:cNvPr>
          <p:cNvSpPr/>
          <p:nvPr/>
        </p:nvSpPr>
        <p:spPr>
          <a:xfrm>
            <a:off x="3029000" y="1405506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6" name="Headline">
            <a:extLst>
              <a:ext uri="{FF2B5EF4-FFF2-40B4-BE49-F238E27FC236}">
                <a16:creationId xmlns="" xmlns:a16="http://schemas.microsoft.com/office/drawing/2014/main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2918935" y="696136"/>
            <a:ext cx="8373905" cy="53340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bg-BG" sz="4000" kern="0" dirty="0" smtClean="0">
                <a:solidFill>
                  <a:srgbClr val="00338D"/>
                </a:solidFill>
              </a:rPr>
              <a:t>Казус:</a:t>
            </a:r>
            <a:endParaRPr lang="en-US" sz="4000" kern="0" dirty="0">
              <a:solidFill>
                <a:srgbClr val="00338D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25335DA3-992D-9440-B1BD-2CA57DF992D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95594" y="5944675"/>
            <a:ext cx="741107" cy="702199"/>
          </a:xfrm>
          <a:prstGeom prst="rect">
            <a:avLst/>
          </a:prstGeom>
        </p:spPr>
      </p:pic>
      <p:sp>
        <p:nvSpPr>
          <p:cNvPr id="9" name="Page Number - Blue">
            <a:extLst>
              <a:ext uri="{FF2B5EF4-FFF2-40B4-BE49-F238E27FC236}">
                <a16:creationId xmlns=""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10</a:t>
            </a:fld>
            <a:endParaRPr lang="en-US" sz="1000" dirty="0">
              <a:solidFill>
                <a:srgbClr val="00338D"/>
              </a:solidFill>
            </a:endParaRPr>
          </a:p>
        </p:txBody>
      </p:sp>
      <p:pic>
        <p:nvPicPr>
          <p:cNvPr id="1028" name="Picture 4" descr="See the source image">
            <a:extLst>
              <a:ext uri="{FF2B5EF4-FFF2-40B4-BE49-F238E27FC236}">
                <a16:creationId xmlns="" xmlns:a16="http://schemas.microsoft.com/office/drawing/2014/main" id="{88990E4B-284A-4D14-A95A-6F5EE00B9A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23" r="2778"/>
          <a:stretch/>
        </p:blipFill>
        <p:spPr bwMode="auto">
          <a:xfrm>
            <a:off x="6391276" y="4023524"/>
            <a:ext cx="1227065" cy="1709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ee the source image">
            <a:extLst>
              <a:ext uri="{FF2B5EF4-FFF2-40B4-BE49-F238E27FC236}">
                <a16:creationId xmlns="" xmlns:a16="http://schemas.microsoft.com/office/drawing/2014/main" id="{B9787492-7653-4EF0-97A2-0A8AC793AA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108" y="4023524"/>
            <a:ext cx="1289533" cy="1709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="" xmlns:a16="http://schemas.microsoft.com/office/drawing/2014/main" id="{7295B6A3-6A91-45BB-85DA-1EA2B52156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45" r="12425"/>
          <a:stretch/>
        </p:blipFill>
        <p:spPr bwMode="auto">
          <a:xfrm>
            <a:off x="3123565" y="4023524"/>
            <a:ext cx="1329944" cy="1709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34ACC7B1-440B-4757-8DA6-F46F0437BFDA}"/>
              </a:ext>
            </a:extLst>
          </p:cNvPr>
          <p:cNvSpPr txBox="1"/>
          <p:nvPr/>
        </p:nvSpPr>
        <p:spPr>
          <a:xfrm>
            <a:off x="2552135" y="5779961"/>
            <a:ext cx="24728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b="1" dirty="0" smtClean="0"/>
              <a:t>Елена - п</a:t>
            </a:r>
            <a:r>
              <a:rPr lang="bg-BG" b="1" dirty="0" smtClean="0"/>
              <a:t>резидент </a:t>
            </a:r>
          </a:p>
          <a:p>
            <a:pPr algn="ctr"/>
            <a:r>
              <a:rPr lang="bg-BG" b="1" dirty="0" smtClean="0"/>
              <a:t>на клуба</a:t>
            </a:r>
            <a:endParaRPr lang="en-US" b="1" dirty="0"/>
          </a:p>
          <a:p>
            <a:pPr algn="ctr"/>
            <a:endParaRPr lang="en-US" b="1" dirty="0"/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EE5972ED-4774-4C40-8208-0BE10DEDD16B}"/>
              </a:ext>
            </a:extLst>
          </p:cNvPr>
          <p:cNvSpPr txBox="1"/>
          <p:nvPr/>
        </p:nvSpPr>
        <p:spPr>
          <a:xfrm>
            <a:off x="6096000" y="5785816"/>
            <a:ext cx="18123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b="1" dirty="0" smtClean="0"/>
              <a:t>Марияна – член на клуба</a:t>
            </a:r>
            <a:endParaRPr lang="en-US" b="1" dirty="0"/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E242202F-2C0D-4C1D-87EF-693F3FB5694F}"/>
              </a:ext>
            </a:extLst>
          </p:cNvPr>
          <p:cNvSpPr txBox="1"/>
          <p:nvPr/>
        </p:nvSpPr>
        <p:spPr>
          <a:xfrm>
            <a:off x="9188532" y="5786356"/>
            <a:ext cx="20123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b="1" dirty="0" smtClean="0"/>
              <a:t>Радо - нов член на клуба </a:t>
            </a:r>
          </a:p>
          <a:p>
            <a:pPr algn="ctr"/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1569316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=""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-38160" y="-30823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sz="1400" b="1" kern="0" dirty="0">
              <a:solidFill>
                <a:srgbClr val="0A549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Page Number - Blue">
            <a:extLst>
              <a:ext uri="{FF2B5EF4-FFF2-40B4-BE49-F238E27FC236}">
                <a16:creationId xmlns=""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11</a:t>
            </a:fld>
            <a:endParaRPr lang="en-US" sz="1000" dirty="0">
              <a:solidFill>
                <a:srgbClr val="00338D"/>
              </a:solidFill>
            </a:endParaRPr>
          </a:p>
        </p:txBody>
      </p:sp>
      <p:sp>
        <p:nvSpPr>
          <p:cNvPr id="16" name="Headline">
            <a:extLst>
              <a:ext uri="{FF2B5EF4-FFF2-40B4-BE49-F238E27FC236}">
                <a16:creationId xmlns="" xmlns:a16="http://schemas.microsoft.com/office/drawing/2014/main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5530928" y="475177"/>
            <a:ext cx="5418963" cy="102791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/>
            <a:r>
              <a:rPr lang="bg-BG" kern="0" dirty="0" smtClean="0">
                <a:solidFill>
                  <a:srgbClr val="0A5496"/>
                </a:solidFill>
                <a:latin typeface="Arial" charset="0"/>
                <a:cs typeface="Arial" charset="0"/>
              </a:rPr>
              <a:t>Активност</a:t>
            </a:r>
            <a:r>
              <a:rPr lang="en-US" kern="0" dirty="0">
                <a:solidFill>
                  <a:srgbClr val="0A5496"/>
                </a:solidFill>
                <a:latin typeface="Arial" charset="0"/>
                <a:cs typeface="Arial" charset="0"/>
              </a:rPr>
              <a:t/>
            </a:r>
            <a:br>
              <a:rPr lang="en-US" kern="0" dirty="0">
                <a:solidFill>
                  <a:srgbClr val="0A5496"/>
                </a:solidFill>
                <a:latin typeface="Arial" charset="0"/>
                <a:cs typeface="Arial" charset="0"/>
              </a:rPr>
            </a:br>
            <a:r>
              <a:rPr lang="bg-BG" kern="0" dirty="0" smtClean="0">
                <a:solidFill>
                  <a:srgbClr val="0A5496"/>
                </a:solidFill>
                <a:latin typeface="Arial" charset="0"/>
                <a:cs typeface="Arial" charset="0"/>
              </a:rPr>
              <a:t>Казус </a:t>
            </a:r>
            <a:r>
              <a:rPr lang="en-US" kern="0" dirty="0" smtClean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5 </a:t>
            </a:r>
            <a:r>
              <a:rPr lang="bg-BG" kern="0" dirty="0" smtClean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„Защо“ </a:t>
            </a:r>
            <a:endParaRPr lang="en-US" kern="0" dirty="0">
              <a:solidFill>
                <a:srgbClr val="0A5496"/>
              </a:solidFill>
              <a:latin typeface="Arial" charset="0"/>
              <a:ea typeface="Arial" charset="0"/>
              <a:cs typeface="Arial" charset="0"/>
            </a:endParaRPr>
          </a:p>
          <a:p>
            <a:pPr algn="ctr"/>
            <a:endParaRPr lang="en-US" sz="3200" kern="0" dirty="0">
              <a:solidFill>
                <a:srgbClr val="00338D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978E6FB5-4DDB-EC4A-8E8D-B84E48ADD76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06856" y="5720867"/>
            <a:ext cx="896741" cy="84966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EE167A00-C32E-4669-8EAD-242B80A1B9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61" y="1881942"/>
            <a:ext cx="3942895" cy="232652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1DE84104-2064-4E0A-8BC4-313BE757A90C}"/>
              </a:ext>
            </a:extLst>
          </p:cNvPr>
          <p:cNvSpPr txBox="1"/>
          <p:nvPr/>
        </p:nvSpPr>
        <p:spPr>
          <a:xfrm>
            <a:off x="-28516" y="4239291"/>
            <a:ext cx="40815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b="1" i="1" dirty="0" err="1"/>
              <a:t>Отидете</a:t>
            </a:r>
            <a:r>
              <a:rPr lang="ru-RU" sz="1500" b="1" i="1" dirty="0"/>
              <a:t> на </a:t>
            </a:r>
            <a:r>
              <a:rPr lang="ru-RU" sz="1500" b="1" i="1" dirty="0">
                <a:solidFill>
                  <a:srgbClr val="FF0000"/>
                </a:solidFill>
              </a:rPr>
              <a:t>страница 3 - 6</a:t>
            </a:r>
            <a:r>
              <a:rPr lang="ru-RU" sz="1500" b="1" i="1" dirty="0"/>
              <a:t> </a:t>
            </a:r>
            <a:r>
              <a:rPr lang="ru-RU" sz="1500" b="1" i="1" dirty="0" smtClean="0"/>
              <a:t>в </a:t>
            </a:r>
            <a:r>
              <a:rPr lang="ru-RU" sz="1500" b="1" i="1" dirty="0" err="1" smtClean="0"/>
              <a:t>ръководството</a:t>
            </a:r>
            <a:r>
              <a:rPr lang="ru-RU" sz="1500" b="1" i="1" dirty="0" smtClean="0"/>
              <a:t> </a:t>
            </a:r>
            <a:r>
              <a:rPr lang="ru-RU" sz="1500" b="1" i="1" dirty="0"/>
              <a:t>за </a:t>
            </a:r>
            <a:r>
              <a:rPr lang="ru-RU" sz="1500" b="1" i="1" dirty="0" err="1"/>
              <a:t>участници</a:t>
            </a:r>
            <a:r>
              <a:rPr lang="ru-RU" sz="1500" b="1" i="1" dirty="0"/>
              <a:t>.</a:t>
            </a:r>
          </a:p>
          <a:p>
            <a:r>
              <a:rPr lang="ru-RU" sz="1500" b="1" i="1" dirty="0" err="1"/>
              <a:t>Имате</a:t>
            </a:r>
            <a:r>
              <a:rPr lang="ru-RU" sz="1500" b="1" i="1" dirty="0"/>
              <a:t> 10 </a:t>
            </a:r>
            <a:r>
              <a:rPr lang="ru-RU" sz="1500" b="1" i="1" dirty="0" err="1"/>
              <a:t>минути</a:t>
            </a:r>
            <a:r>
              <a:rPr lang="ru-RU" sz="1500" b="1" i="1" dirty="0"/>
              <a:t>, за да </a:t>
            </a:r>
            <a:r>
              <a:rPr lang="ru-RU" sz="1500" b="1" i="1" dirty="0" err="1"/>
              <a:t>изпълните</a:t>
            </a:r>
            <a:r>
              <a:rPr lang="ru-RU" sz="1500" b="1" i="1" dirty="0"/>
              <a:t> </a:t>
            </a:r>
            <a:r>
              <a:rPr lang="ru-RU" sz="1500" b="1" i="1" dirty="0" err="1" smtClean="0"/>
              <a:t>задачата</a:t>
            </a:r>
            <a:r>
              <a:rPr lang="ru-RU" sz="1500" b="1" i="1" dirty="0" smtClean="0"/>
              <a:t>.</a:t>
            </a:r>
            <a:endParaRPr lang="en-US" sz="1500" b="1" i="1" dirty="0"/>
          </a:p>
        </p:txBody>
      </p:sp>
      <p:sp>
        <p:nvSpPr>
          <p:cNvPr id="13" name="Text Placeholder 2">
            <a:extLst>
              <a:ext uri="{FF2B5EF4-FFF2-40B4-BE49-F238E27FC236}">
                <a16:creationId xmlns="" xmlns:a16="http://schemas.microsoft.com/office/drawing/2014/main" id="{9632B4B8-D3FE-4823-9D54-69D45052947E}"/>
              </a:ext>
            </a:extLst>
          </p:cNvPr>
          <p:cNvSpPr txBox="1">
            <a:spLocks/>
          </p:cNvSpPr>
          <p:nvPr/>
        </p:nvSpPr>
        <p:spPr>
          <a:xfrm>
            <a:off x="4479318" y="1635609"/>
            <a:ext cx="7522182" cy="4118639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342900" indent="-342900"/>
            <a:r>
              <a:rPr lang="ru-RU" sz="2800" kern="0" dirty="0" err="1">
                <a:latin typeface="Arial" panose="020B0604020202020204" pitchFamily="34" charset="0"/>
                <a:cs typeface="Arial" panose="020B0604020202020204" pitchFamily="34" charset="0"/>
              </a:rPr>
              <a:t>Отидете</a:t>
            </a:r>
            <a:r>
              <a:rPr lang="ru-RU" sz="2800" kern="0" dirty="0">
                <a:latin typeface="Arial" panose="020B0604020202020204" pitchFamily="34" charset="0"/>
                <a:cs typeface="Arial" panose="020B0604020202020204" pitchFamily="34" charset="0"/>
              </a:rPr>
              <a:t> на </a:t>
            </a:r>
            <a:r>
              <a:rPr lang="ru-RU" sz="2800" kern="0" dirty="0" err="1">
                <a:latin typeface="Arial" panose="020B0604020202020204" pitchFamily="34" charset="0"/>
                <a:cs typeface="Arial" panose="020B0604020202020204" pitchFamily="34" charset="0"/>
              </a:rPr>
              <a:t>страници</a:t>
            </a:r>
            <a:r>
              <a:rPr lang="ru-RU" sz="2800" kern="0" dirty="0">
                <a:latin typeface="Arial" panose="020B0604020202020204" pitchFamily="34" charset="0"/>
                <a:cs typeface="Arial" panose="020B0604020202020204" pitchFamily="34" charset="0"/>
              </a:rPr>
              <a:t> 3 - 4 от </a:t>
            </a:r>
            <a:r>
              <a:rPr lang="ru-RU" sz="2800" kern="0" dirty="0" err="1">
                <a:latin typeface="Arial" panose="020B0604020202020204" pitchFamily="34" charset="0"/>
                <a:cs typeface="Arial" panose="020B0604020202020204" pitchFamily="34" charset="0"/>
              </a:rPr>
              <a:t>ръководството</a:t>
            </a:r>
            <a:r>
              <a:rPr lang="ru-RU" sz="2800" kern="0" dirty="0">
                <a:latin typeface="Arial" panose="020B0604020202020204" pitchFamily="34" charset="0"/>
                <a:cs typeface="Arial" panose="020B0604020202020204" pitchFamily="34" charset="0"/>
              </a:rPr>
              <a:t> за </a:t>
            </a:r>
            <a:r>
              <a:rPr lang="ru-RU" sz="2800" kern="0" dirty="0" err="1">
                <a:latin typeface="Arial" panose="020B0604020202020204" pitchFamily="34" charset="0"/>
                <a:cs typeface="Arial" panose="020B0604020202020204" pitchFamily="34" charset="0"/>
              </a:rPr>
              <a:t>участници</a:t>
            </a:r>
            <a:r>
              <a:rPr lang="ru-RU" sz="2800" kern="0" dirty="0"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lang="ru-RU" sz="2800" kern="0" dirty="0" err="1">
                <a:latin typeface="Arial" panose="020B0604020202020204" pitchFamily="34" charset="0"/>
                <a:cs typeface="Arial" panose="020B0604020202020204" pitchFamily="34" charset="0"/>
              </a:rPr>
              <a:t>прочетете</a:t>
            </a:r>
            <a:r>
              <a:rPr lang="ru-RU" sz="2800" kern="0" dirty="0">
                <a:latin typeface="Arial" panose="020B0604020202020204" pitchFamily="34" charset="0"/>
                <a:cs typeface="Arial" panose="020B0604020202020204" pitchFamily="34" charset="0"/>
              </a:rPr>
              <a:t> казуса.</a:t>
            </a:r>
          </a:p>
          <a:p>
            <a:pPr marL="342900" indent="-342900"/>
            <a:r>
              <a:rPr lang="ru-RU" sz="2800" kern="0" dirty="0" err="1">
                <a:latin typeface="Arial" panose="020B0604020202020204" pitchFamily="34" charset="0"/>
                <a:cs typeface="Arial" panose="020B0604020202020204" pitchFamily="34" charset="0"/>
              </a:rPr>
              <a:t>Работете</a:t>
            </a:r>
            <a:r>
              <a:rPr lang="ru-RU" sz="2800" kern="0" dirty="0">
                <a:latin typeface="Arial" panose="020B0604020202020204" pitchFamily="34" charset="0"/>
                <a:cs typeface="Arial" panose="020B0604020202020204" pitchFamily="34" charset="0"/>
              </a:rPr>
              <a:t> с </a:t>
            </a:r>
            <a:r>
              <a:rPr lang="ru-RU" sz="2800" kern="0" dirty="0" err="1">
                <a:latin typeface="Arial" panose="020B0604020202020204" pitchFamily="34" charset="0"/>
                <a:cs typeface="Arial" panose="020B0604020202020204" pitchFamily="34" charset="0"/>
              </a:rPr>
              <a:t>участниците</a:t>
            </a:r>
            <a:r>
              <a:rPr lang="ru-RU" sz="2800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от </a:t>
            </a:r>
            <a:r>
              <a:rPr lang="ru-RU" sz="2800" kern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вашата</a:t>
            </a:r>
            <a:r>
              <a:rPr lang="ru-RU" sz="28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kern="0" dirty="0" err="1">
                <a:latin typeface="Arial" panose="020B0604020202020204" pitchFamily="34" charset="0"/>
                <a:cs typeface="Arial" panose="020B0604020202020204" pitchFamily="34" charset="0"/>
              </a:rPr>
              <a:t>маса</a:t>
            </a:r>
            <a:r>
              <a:rPr lang="ru-RU" sz="2800" kern="0" dirty="0">
                <a:latin typeface="Arial" panose="020B0604020202020204" pitchFamily="34" charset="0"/>
                <a:cs typeface="Arial" panose="020B0604020202020204" pitchFamily="34" charset="0"/>
              </a:rPr>
              <a:t>, за да отговорите на </a:t>
            </a:r>
            <a:r>
              <a:rPr lang="ru-RU" sz="2800" kern="0" dirty="0" err="1">
                <a:latin typeface="Arial" panose="020B0604020202020204" pitchFamily="34" charset="0"/>
                <a:cs typeface="Arial" panose="020B0604020202020204" pitchFamily="34" charset="0"/>
              </a:rPr>
              <a:t>въпросите</a:t>
            </a:r>
            <a:r>
              <a:rPr lang="ru-RU" sz="2800" kern="0" dirty="0">
                <a:latin typeface="Arial" panose="020B0604020202020204" pitchFamily="34" charset="0"/>
                <a:cs typeface="Arial" panose="020B0604020202020204" pitchFamily="34" charset="0"/>
              </a:rPr>
              <a:t> 5 „</a:t>
            </a:r>
            <a:r>
              <a:rPr lang="ru-RU" sz="2800" kern="0" dirty="0" err="1">
                <a:latin typeface="Arial" panose="020B0604020202020204" pitchFamily="34" charset="0"/>
                <a:cs typeface="Arial" panose="020B0604020202020204" pitchFamily="34" charset="0"/>
              </a:rPr>
              <a:t>Защо</a:t>
            </a:r>
            <a:r>
              <a:rPr lang="ru-RU" sz="2800" kern="0" dirty="0">
                <a:latin typeface="Arial" panose="020B0604020202020204" pitchFamily="34" charset="0"/>
                <a:cs typeface="Arial" panose="020B0604020202020204" pitchFamily="34" charset="0"/>
              </a:rPr>
              <a:t>“ на страница 5.</a:t>
            </a:r>
          </a:p>
          <a:p>
            <a:pPr marL="342900" indent="-342900"/>
            <a:r>
              <a:rPr lang="ru-RU" sz="2800" kern="0" dirty="0" err="1">
                <a:latin typeface="Arial" panose="020B0604020202020204" pitchFamily="34" charset="0"/>
                <a:cs typeface="Arial" panose="020B0604020202020204" pitchFamily="34" charset="0"/>
              </a:rPr>
              <a:t>Използвайте</a:t>
            </a:r>
            <a:r>
              <a:rPr lang="ru-RU" sz="2800" kern="0" dirty="0">
                <a:latin typeface="Arial" panose="020B0604020202020204" pitchFamily="34" charset="0"/>
                <a:cs typeface="Arial" panose="020B0604020202020204" pitchFamily="34" charset="0"/>
              </a:rPr>
              <a:t> отговорите си от </a:t>
            </a:r>
            <a:r>
              <a:rPr lang="ru-RU" sz="2800" kern="0" dirty="0" err="1">
                <a:latin typeface="Arial" panose="020B0604020202020204" pitchFamily="34" charset="0"/>
                <a:cs typeface="Arial" panose="020B0604020202020204" pitchFamily="34" charset="0"/>
              </a:rPr>
              <a:t>въпросите</a:t>
            </a:r>
            <a:r>
              <a:rPr lang="ru-RU" sz="2800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5 „</a:t>
            </a:r>
            <a:r>
              <a:rPr lang="ru-RU" sz="2800" kern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Защо</a:t>
            </a:r>
            <a:r>
              <a:rPr lang="ru-RU" sz="2800" kern="0" dirty="0">
                <a:latin typeface="Arial" panose="020B0604020202020204" pitchFamily="34" charset="0"/>
                <a:cs typeface="Arial" panose="020B0604020202020204" pitchFamily="34" charset="0"/>
              </a:rPr>
              <a:t>“ на страница 5, за да отговорите на </a:t>
            </a:r>
            <a:r>
              <a:rPr lang="ru-RU" sz="2800" kern="0" dirty="0" err="1">
                <a:latin typeface="Arial" panose="020B0604020202020204" pitchFamily="34" charset="0"/>
                <a:cs typeface="Arial" panose="020B0604020202020204" pitchFamily="34" charset="0"/>
              </a:rPr>
              <a:t>лечебните</a:t>
            </a:r>
            <a:r>
              <a:rPr lang="ru-RU" sz="2800" kern="0" dirty="0">
                <a:latin typeface="Arial" panose="020B0604020202020204" pitchFamily="34" charset="0"/>
                <a:cs typeface="Arial" panose="020B0604020202020204" pitchFamily="34" charset="0"/>
              </a:rPr>
              <a:t> действия на страница 6.</a:t>
            </a:r>
          </a:p>
          <a:p>
            <a:pPr marL="342900" indent="-342900"/>
            <a:r>
              <a:rPr lang="ru-RU" sz="2800" kern="0" dirty="0" err="1">
                <a:latin typeface="Arial" panose="020B0604020202020204" pitchFamily="34" charset="0"/>
                <a:cs typeface="Arial" panose="020B0604020202020204" pitchFamily="34" charset="0"/>
              </a:rPr>
              <a:t>Бъдете</a:t>
            </a:r>
            <a:r>
              <a:rPr lang="ru-RU" sz="2800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kern="0" dirty="0" err="1">
                <a:latin typeface="Arial" panose="020B0604020202020204" pitchFamily="34" charset="0"/>
                <a:cs typeface="Arial" panose="020B0604020202020204" pitchFamily="34" charset="0"/>
              </a:rPr>
              <a:t>готови</a:t>
            </a:r>
            <a:r>
              <a:rPr lang="ru-RU" sz="2800" kern="0" dirty="0">
                <a:latin typeface="Arial" panose="020B0604020202020204" pitchFamily="34" charset="0"/>
                <a:cs typeface="Arial" panose="020B0604020202020204" pitchFamily="34" charset="0"/>
              </a:rPr>
              <a:t> да </a:t>
            </a:r>
            <a:r>
              <a:rPr lang="ru-RU" sz="2800" kern="0" dirty="0" err="1">
                <a:latin typeface="Arial" panose="020B0604020202020204" pitchFamily="34" charset="0"/>
                <a:cs typeface="Arial" panose="020B0604020202020204" pitchFamily="34" charset="0"/>
              </a:rPr>
              <a:t>споделите</a:t>
            </a:r>
            <a:r>
              <a:rPr lang="ru-RU" sz="2800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kern="0" dirty="0" err="1">
                <a:latin typeface="Arial" panose="020B0604020202020204" pitchFamily="34" charset="0"/>
                <a:cs typeface="Arial" panose="020B0604020202020204" pitchFamily="34" charset="0"/>
              </a:rPr>
              <a:t>резултатите</a:t>
            </a:r>
            <a:r>
              <a:rPr lang="ru-RU" sz="2800" kern="0" dirty="0">
                <a:latin typeface="Arial" panose="020B0604020202020204" pitchFamily="34" charset="0"/>
                <a:cs typeface="Arial" panose="020B0604020202020204" pitchFamily="34" charset="0"/>
              </a:rPr>
              <a:t> на </a:t>
            </a:r>
            <a:r>
              <a:rPr lang="ru-RU" sz="2800" kern="0" dirty="0" err="1">
                <a:latin typeface="Arial" panose="020B0604020202020204" pitchFamily="34" charset="0"/>
                <a:cs typeface="Arial" panose="020B0604020202020204" pitchFamily="34" charset="0"/>
              </a:rPr>
              <a:t>вашата</a:t>
            </a:r>
            <a:r>
              <a:rPr lang="ru-RU" sz="2800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kern="0" dirty="0" err="1">
                <a:latin typeface="Arial" panose="020B0604020202020204" pitchFamily="34" charset="0"/>
                <a:cs typeface="Arial" panose="020B0604020202020204" pitchFamily="34" charset="0"/>
              </a:rPr>
              <a:t>група</a:t>
            </a:r>
            <a:endParaRPr lang="en-US" sz="2000" kern="0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01308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=""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-3232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0" name="Background - Solid">
            <a:extLst>
              <a:ext uri="{FF2B5EF4-FFF2-40B4-BE49-F238E27FC236}">
                <a16:creationId xmlns="" xmlns:a16="http://schemas.microsoft.com/office/drawing/2014/main" id="{452DE08C-F2BF-A54D-B326-B04A101D8C30}"/>
              </a:ext>
            </a:extLst>
          </p:cNvPr>
          <p:cNvSpPr/>
          <p:nvPr/>
        </p:nvSpPr>
        <p:spPr>
          <a:xfrm>
            <a:off x="30481" y="3409247"/>
            <a:ext cx="2377440" cy="3448751"/>
          </a:xfrm>
          <a:prstGeom prst="rect">
            <a:avLst/>
          </a:prstGeom>
          <a:solidFill>
            <a:srgbClr val="EBB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7" name="Background - Solid">
            <a:extLst>
              <a:ext uri="{FF2B5EF4-FFF2-40B4-BE49-F238E27FC236}">
                <a16:creationId xmlns="" xmlns:a16="http://schemas.microsoft.com/office/drawing/2014/main" id="{3ABBB681-35F2-E640-B821-4B731FF91872}"/>
              </a:ext>
            </a:extLst>
          </p:cNvPr>
          <p:cNvSpPr/>
          <p:nvPr/>
        </p:nvSpPr>
        <p:spPr>
          <a:xfrm>
            <a:off x="2436081" y="3409247"/>
            <a:ext cx="2468880" cy="3448751"/>
          </a:xfrm>
          <a:prstGeom prst="rect">
            <a:avLst/>
          </a:prstGeom>
          <a:solidFill>
            <a:srgbClr val="407C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8" name="Background - Solid">
            <a:extLst>
              <a:ext uri="{FF2B5EF4-FFF2-40B4-BE49-F238E27FC236}">
                <a16:creationId xmlns="" xmlns:a16="http://schemas.microsoft.com/office/drawing/2014/main" id="{C0A8A5F3-89AE-4044-85BB-A697E02A9A44}"/>
              </a:ext>
            </a:extLst>
          </p:cNvPr>
          <p:cNvSpPr/>
          <p:nvPr/>
        </p:nvSpPr>
        <p:spPr>
          <a:xfrm>
            <a:off x="4933121" y="3409247"/>
            <a:ext cx="2377440" cy="3448751"/>
          </a:xfrm>
          <a:prstGeom prst="rect">
            <a:avLst/>
          </a:prstGeom>
          <a:solidFill>
            <a:srgbClr val="FF5C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9" name="Background - Solid">
            <a:extLst>
              <a:ext uri="{FF2B5EF4-FFF2-40B4-BE49-F238E27FC236}">
                <a16:creationId xmlns="" xmlns:a16="http://schemas.microsoft.com/office/drawing/2014/main" id="{8955A863-4945-0940-9E42-DB7F1DB24754}"/>
              </a:ext>
            </a:extLst>
          </p:cNvPr>
          <p:cNvSpPr/>
          <p:nvPr/>
        </p:nvSpPr>
        <p:spPr>
          <a:xfrm>
            <a:off x="9838080" y="3409247"/>
            <a:ext cx="2377440" cy="3448751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9" name="Page Number - Blue">
            <a:extLst>
              <a:ext uri="{FF2B5EF4-FFF2-40B4-BE49-F238E27FC236}">
                <a16:creationId xmlns=""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12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15" name="Yellow Bar">
            <a:extLst>
              <a:ext uri="{FF2B5EF4-FFF2-40B4-BE49-F238E27FC236}">
                <a16:creationId xmlns="" xmlns:a16="http://schemas.microsoft.com/office/drawing/2014/main" id="{E51C4DA4-A142-A94A-BC66-DF4ADD1F27BE}"/>
              </a:ext>
            </a:extLst>
          </p:cNvPr>
          <p:cNvSpPr/>
          <p:nvPr/>
        </p:nvSpPr>
        <p:spPr>
          <a:xfrm>
            <a:off x="4632960" y="1846653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6" name="Headline">
            <a:extLst>
              <a:ext uri="{FF2B5EF4-FFF2-40B4-BE49-F238E27FC236}">
                <a16:creationId xmlns="" xmlns:a16="http://schemas.microsoft.com/office/drawing/2014/main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4513580" y="1061177"/>
            <a:ext cx="3164840" cy="89369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/>
            <a:r>
              <a:rPr lang="en-US" sz="4400" kern="0" dirty="0">
                <a:solidFill>
                  <a:schemeClr val="bg1"/>
                </a:solidFill>
              </a:rPr>
              <a:t>5 </a:t>
            </a:r>
            <a:r>
              <a:rPr lang="bg-BG" sz="4400" kern="0" dirty="0" smtClean="0">
                <a:solidFill>
                  <a:schemeClr val="bg1"/>
                </a:solidFill>
              </a:rPr>
              <a:t>„Защо“</a:t>
            </a:r>
            <a:endParaRPr lang="en-US" sz="4400" kern="0" dirty="0">
              <a:solidFill>
                <a:schemeClr val="bg1"/>
              </a:solidFill>
            </a:endParaRPr>
          </a:p>
        </p:txBody>
      </p:sp>
      <p:sp>
        <p:nvSpPr>
          <p:cNvPr id="20" name="Body Copy">
            <a:extLst>
              <a:ext uri="{FF2B5EF4-FFF2-40B4-BE49-F238E27FC236}">
                <a16:creationId xmlns="" xmlns:a16="http://schemas.microsoft.com/office/drawing/2014/main" id="{9283FD6C-7DBF-7041-B27F-755487286E6C}"/>
              </a:ext>
            </a:extLst>
          </p:cNvPr>
          <p:cNvSpPr txBox="1">
            <a:spLocks/>
          </p:cNvSpPr>
          <p:nvPr/>
        </p:nvSpPr>
        <p:spPr>
          <a:xfrm>
            <a:off x="136852" y="3420780"/>
            <a:ext cx="2103120" cy="3159431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spcBef>
                <a:spcPts val="0"/>
              </a:spcBef>
            </a:pPr>
            <a:r>
              <a:rPr lang="bg-BG" sz="28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Защо</a:t>
            </a:r>
            <a:r>
              <a:rPr lang="en-US" sz="28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r>
              <a:rPr lang="en-US" sz="1800" kern="0" dirty="0">
                <a:solidFill>
                  <a:schemeClr val="bg1"/>
                </a:solidFill>
              </a:rPr>
              <a:t/>
            </a:r>
            <a:br>
              <a:rPr lang="en-US" sz="1800" kern="0" dirty="0">
                <a:solidFill>
                  <a:schemeClr val="bg1"/>
                </a:solidFill>
              </a:rPr>
            </a:br>
            <a:endParaRPr lang="en-US" sz="1800" kern="0" dirty="0">
              <a:solidFill>
                <a:schemeClr val="bg1"/>
              </a:solidFill>
            </a:endParaRPr>
          </a:p>
          <a:p>
            <a:pPr algn="ctr">
              <a:spcBef>
                <a:spcPts val="0"/>
              </a:spcBef>
            </a:pPr>
            <a:endParaRPr lang="en-US" sz="200" kern="0" dirty="0">
              <a:solidFill>
                <a:schemeClr val="bg1"/>
              </a:solidFill>
            </a:endParaRPr>
          </a:p>
          <a:p>
            <a:pPr algn="ctr">
              <a:spcBef>
                <a:spcPts val="0"/>
              </a:spcBef>
            </a:pPr>
            <a:r>
              <a:rPr lang="bg-BG" kern="0" dirty="0" smtClean="0">
                <a:solidFill>
                  <a:schemeClr val="bg1"/>
                </a:solidFill>
              </a:rPr>
              <a:t>Слаба ориентация за нови членове</a:t>
            </a:r>
            <a:endParaRPr lang="en-US" kern="0" dirty="0">
              <a:solidFill>
                <a:schemeClr val="bg1"/>
              </a:solidFill>
            </a:endParaRPr>
          </a:p>
        </p:txBody>
      </p:sp>
      <p:sp>
        <p:nvSpPr>
          <p:cNvPr id="21" name="Body Copy">
            <a:extLst>
              <a:ext uri="{FF2B5EF4-FFF2-40B4-BE49-F238E27FC236}">
                <a16:creationId xmlns="" xmlns:a16="http://schemas.microsoft.com/office/drawing/2014/main" id="{D25AA450-2FC6-294E-B094-F2FA3EE81BA9}"/>
              </a:ext>
            </a:extLst>
          </p:cNvPr>
          <p:cNvSpPr txBox="1">
            <a:spLocks/>
          </p:cNvSpPr>
          <p:nvPr/>
        </p:nvSpPr>
        <p:spPr>
          <a:xfrm>
            <a:off x="2604964" y="3412114"/>
            <a:ext cx="2108998" cy="2834479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bg-BG" sz="28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Защо</a:t>
            </a:r>
            <a:r>
              <a:rPr lang="en-US" sz="28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en-US" sz="2800" b="1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n-US" sz="1600" b="1" kern="0" dirty="0">
              <a:solidFill>
                <a:schemeClr val="bg1"/>
              </a:solidFill>
            </a:endParaRPr>
          </a:p>
          <a:p>
            <a:pPr algn="ctr"/>
            <a:r>
              <a:rPr lang="bg-BG" kern="0" dirty="0" smtClean="0">
                <a:solidFill>
                  <a:schemeClr val="bg1"/>
                </a:solidFill>
              </a:rPr>
              <a:t>Никой не е поел отговорността да води ориентацията за нови членове</a:t>
            </a:r>
            <a:endParaRPr lang="en-US" kern="0" dirty="0">
              <a:solidFill>
                <a:schemeClr val="bg1"/>
              </a:solidFill>
            </a:endParaRPr>
          </a:p>
          <a:p>
            <a:pPr algn="ctr"/>
            <a:r>
              <a:rPr lang="en-US" sz="1800" kern="0" dirty="0">
                <a:solidFill>
                  <a:schemeClr val="bg1"/>
                </a:solidFill>
              </a:rPr>
              <a:t/>
            </a:r>
            <a:br>
              <a:rPr lang="en-US" sz="1800" kern="0" dirty="0">
                <a:solidFill>
                  <a:schemeClr val="bg1"/>
                </a:solidFill>
              </a:rPr>
            </a:br>
            <a:endParaRPr lang="en-US" sz="1800" kern="0" dirty="0">
              <a:solidFill>
                <a:schemeClr val="bg1"/>
              </a:solidFill>
            </a:endParaRPr>
          </a:p>
          <a:p>
            <a:pPr algn="ctr"/>
            <a:endParaRPr lang="en-US" sz="1800" kern="0" dirty="0">
              <a:solidFill>
                <a:schemeClr val="bg1"/>
              </a:solidFill>
            </a:endParaRPr>
          </a:p>
          <a:p>
            <a:pPr algn="ctr"/>
            <a:endParaRPr lang="en-US" sz="1600" kern="0" dirty="0">
              <a:solidFill>
                <a:schemeClr val="bg1"/>
              </a:solidFill>
            </a:endParaRPr>
          </a:p>
        </p:txBody>
      </p:sp>
      <p:pic>
        <p:nvPicPr>
          <p:cNvPr id="24" name="Emblem - White" descr="lionlogo_white.eps">
            <a:extLst>
              <a:ext uri="{FF2B5EF4-FFF2-40B4-BE49-F238E27FC236}">
                <a16:creationId xmlns="" xmlns:a16="http://schemas.microsoft.com/office/drawing/2014/main" id="{9AE6649F-1131-9D41-90B4-68ED8B50760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1076" y="238060"/>
            <a:ext cx="829848" cy="809517"/>
          </a:xfrm>
          <a:prstGeom prst="rect">
            <a:avLst/>
          </a:prstGeom>
        </p:spPr>
      </p:pic>
      <p:sp>
        <p:nvSpPr>
          <p:cNvPr id="25" name="Background - Solid">
            <a:extLst>
              <a:ext uri="{FF2B5EF4-FFF2-40B4-BE49-F238E27FC236}">
                <a16:creationId xmlns="" xmlns:a16="http://schemas.microsoft.com/office/drawing/2014/main" id="{E3F4E911-D35A-4E47-8641-68647A9423EE}"/>
              </a:ext>
            </a:extLst>
          </p:cNvPr>
          <p:cNvSpPr/>
          <p:nvPr/>
        </p:nvSpPr>
        <p:spPr>
          <a:xfrm>
            <a:off x="7344961" y="3405308"/>
            <a:ext cx="2468880" cy="3448751"/>
          </a:xfrm>
          <a:prstGeom prst="rect">
            <a:avLst/>
          </a:prstGeom>
          <a:solidFill>
            <a:srgbClr val="954E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26" name="Body Copy">
            <a:extLst>
              <a:ext uri="{FF2B5EF4-FFF2-40B4-BE49-F238E27FC236}">
                <a16:creationId xmlns="" xmlns:a16="http://schemas.microsoft.com/office/drawing/2014/main" id="{1F60FF47-35FA-4353-B53B-81398350B93D}"/>
              </a:ext>
            </a:extLst>
          </p:cNvPr>
          <p:cNvSpPr txBox="1">
            <a:spLocks/>
          </p:cNvSpPr>
          <p:nvPr/>
        </p:nvSpPr>
        <p:spPr>
          <a:xfrm>
            <a:off x="5067342" y="3430100"/>
            <a:ext cx="2108998" cy="2834479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bg-BG" sz="28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Защо</a:t>
            </a:r>
            <a:r>
              <a:rPr lang="en-US" sz="28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en-US" sz="2800" b="1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1800" kern="0" dirty="0">
                <a:solidFill>
                  <a:schemeClr val="bg1"/>
                </a:solidFill>
              </a:rPr>
              <a:t/>
            </a:r>
            <a:br>
              <a:rPr lang="en-US" sz="1800" kern="0" dirty="0">
                <a:solidFill>
                  <a:schemeClr val="bg1"/>
                </a:solidFill>
              </a:rPr>
            </a:br>
            <a:r>
              <a:rPr lang="bg-BG" kern="0" dirty="0" smtClean="0">
                <a:solidFill>
                  <a:schemeClr val="bg1"/>
                </a:solidFill>
              </a:rPr>
              <a:t>Новите членове са насочени да се запознаят с ориентацията предложена на сайта</a:t>
            </a:r>
            <a:endParaRPr lang="en-US" sz="1600" kern="0" dirty="0">
              <a:solidFill>
                <a:schemeClr val="bg1"/>
              </a:solidFill>
            </a:endParaRPr>
          </a:p>
        </p:txBody>
      </p:sp>
      <p:sp>
        <p:nvSpPr>
          <p:cNvPr id="27" name="Body Copy">
            <a:extLst>
              <a:ext uri="{FF2B5EF4-FFF2-40B4-BE49-F238E27FC236}">
                <a16:creationId xmlns="" xmlns:a16="http://schemas.microsoft.com/office/drawing/2014/main" id="{ACFCD810-D01B-4687-88BF-2A2885648980}"/>
              </a:ext>
            </a:extLst>
          </p:cNvPr>
          <p:cNvSpPr txBox="1">
            <a:spLocks/>
          </p:cNvSpPr>
          <p:nvPr/>
        </p:nvSpPr>
        <p:spPr>
          <a:xfrm>
            <a:off x="9972301" y="3433812"/>
            <a:ext cx="2108998" cy="2966913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bg-BG" sz="28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Защо</a:t>
            </a:r>
            <a:r>
              <a:rPr lang="en-US" sz="28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en-US" sz="2800" b="1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n-US" sz="1600" kern="0" dirty="0">
              <a:solidFill>
                <a:schemeClr val="bg1"/>
              </a:solidFill>
            </a:endParaRPr>
          </a:p>
          <a:p>
            <a:pPr algn="ctr"/>
            <a:r>
              <a:rPr lang="ru-RU" kern="0" dirty="0" err="1">
                <a:solidFill>
                  <a:schemeClr val="bg1"/>
                </a:solidFill>
              </a:rPr>
              <a:t>Новите</a:t>
            </a:r>
            <a:r>
              <a:rPr lang="ru-RU" kern="0" dirty="0">
                <a:solidFill>
                  <a:schemeClr val="bg1"/>
                </a:solidFill>
              </a:rPr>
              <a:t> </a:t>
            </a:r>
            <a:r>
              <a:rPr lang="ru-RU" kern="0" dirty="0" err="1">
                <a:solidFill>
                  <a:schemeClr val="bg1"/>
                </a:solidFill>
              </a:rPr>
              <a:t>членове</a:t>
            </a:r>
            <a:r>
              <a:rPr lang="ru-RU" kern="0" dirty="0">
                <a:solidFill>
                  <a:schemeClr val="bg1"/>
                </a:solidFill>
              </a:rPr>
              <a:t> </a:t>
            </a:r>
            <a:r>
              <a:rPr lang="ru-RU" kern="0" dirty="0" smtClean="0">
                <a:solidFill>
                  <a:schemeClr val="bg1"/>
                </a:solidFill>
              </a:rPr>
              <a:t>се </a:t>
            </a:r>
            <a:r>
              <a:rPr lang="ru-RU" kern="0" dirty="0" err="1">
                <a:solidFill>
                  <a:schemeClr val="bg1"/>
                </a:solidFill>
              </a:rPr>
              <a:t>чувстват</a:t>
            </a:r>
            <a:r>
              <a:rPr lang="ru-RU" kern="0" dirty="0">
                <a:solidFill>
                  <a:schemeClr val="bg1"/>
                </a:solidFill>
              </a:rPr>
              <a:t> </a:t>
            </a:r>
            <a:r>
              <a:rPr lang="ru-RU" kern="0" dirty="0" err="1">
                <a:solidFill>
                  <a:schemeClr val="bg1"/>
                </a:solidFill>
              </a:rPr>
              <a:t>по-свързани</a:t>
            </a:r>
            <a:r>
              <a:rPr lang="ru-RU" kern="0" dirty="0">
                <a:solidFill>
                  <a:schemeClr val="bg1"/>
                </a:solidFill>
              </a:rPr>
              <a:t> с </a:t>
            </a:r>
            <a:r>
              <a:rPr lang="ru-RU" kern="0" dirty="0" err="1">
                <a:solidFill>
                  <a:schemeClr val="bg1"/>
                </a:solidFill>
              </a:rPr>
              <a:t>нашите</a:t>
            </a:r>
            <a:r>
              <a:rPr lang="ru-RU" kern="0" dirty="0">
                <a:solidFill>
                  <a:schemeClr val="bg1"/>
                </a:solidFill>
              </a:rPr>
              <a:t> </a:t>
            </a:r>
            <a:r>
              <a:rPr lang="ru-RU" kern="0" dirty="0" err="1">
                <a:solidFill>
                  <a:schemeClr val="bg1"/>
                </a:solidFill>
              </a:rPr>
              <a:t>каузи</a:t>
            </a:r>
            <a:r>
              <a:rPr lang="ru-RU" kern="0" dirty="0">
                <a:solidFill>
                  <a:schemeClr val="bg1"/>
                </a:solidFill>
              </a:rPr>
              <a:t>, </a:t>
            </a:r>
            <a:r>
              <a:rPr lang="ru-RU" kern="0" dirty="0" err="1" smtClean="0">
                <a:solidFill>
                  <a:schemeClr val="bg1"/>
                </a:solidFill>
              </a:rPr>
              <a:t>когато</a:t>
            </a:r>
            <a:r>
              <a:rPr lang="ru-RU" kern="0" dirty="0" smtClean="0">
                <a:solidFill>
                  <a:schemeClr val="bg1"/>
                </a:solidFill>
              </a:rPr>
              <a:t> </a:t>
            </a:r>
            <a:r>
              <a:rPr lang="ru-RU" kern="0" dirty="0">
                <a:solidFill>
                  <a:schemeClr val="bg1"/>
                </a:solidFill>
              </a:rPr>
              <a:t>се учат от </a:t>
            </a:r>
            <a:r>
              <a:rPr lang="ru-RU" kern="0" dirty="0" err="1">
                <a:solidFill>
                  <a:schemeClr val="bg1"/>
                </a:solidFill>
              </a:rPr>
              <a:t>опитни</a:t>
            </a:r>
            <a:r>
              <a:rPr lang="ru-RU" kern="0" dirty="0">
                <a:solidFill>
                  <a:schemeClr val="bg1"/>
                </a:solidFill>
              </a:rPr>
              <a:t> </a:t>
            </a:r>
            <a:r>
              <a:rPr lang="ru-RU" kern="0" dirty="0" err="1">
                <a:solidFill>
                  <a:schemeClr val="bg1"/>
                </a:solidFill>
              </a:rPr>
              <a:t>членове</a:t>
            </a:r>
            <a:endParaRPr lang="en-US" sz="2400" kern="0" dirty="0">
              <a:solidFill>
                <a:schemeClr val="bg1"/>
              </a:solidFill>
            </a:endParaRPr>
          </a:p>
        </p:txBody>
      </p:sp>
      <p:sp>
        <p:nvSpPr>
          <p:cNvPr id="28" name="Body Copy">
            <a:extLst>
              <a:ext uri="{FF2B5EF4-FFF2-40B4-BE49-F238E27FC236}">
                <a16:creationId xmlns="" xmlns:a16="http://schemas.microsoft.com/office/drawing/2014/main" id="{6686474F-A232-4584-A3EB-C221F557443B}"/>
              </a:ext>
            </a:extLst>
          </p:cNvPr>
          <p:cNvSpPr txBox="1">
            <a:spLocks/>
          </p:cNvSpPr>
          <p:nvPr/>
        </p:nvSpPr>
        <p:spPr>
          <a:xfrm>
            <a:off x="7478564" y="3420360"/>
            <a:ext cx="2221490" cy="2834479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bg-BG" sz="28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Защо</a:t>
            </a:r>
            <a:r>
              <a:rPr lang="en-US" sz="28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r>
              <a:rPr lang="en-US" sz="1800" kern="0" dirty="0">
                <a:solidFill>
                  <a:schemeClr val="bg1"/>
                </a:solidFill>
              </a:rPr>
              <a:t/>
            </a:r>
            <a:br>
              <a:rPr lang="en-US" sz="1800" kern="0" dirty="0">
                <a:solidFill>
                  <a:schemeClr val="bg1"/>
                </a:solidFill>
              </a:rPr>
            </a:br>
            <a:endParaRPr lang="en-US" sz="1800" kern="0" dirty="0">
              <a:solidFill>
                <a:schemeClr val="bg1"/>
              </a:solidFill>
            </a:endParaRPr>
          </a:p>
          <a:p>
            <a:pPr algn="ctr"/>
            <a:r>
              <a:rPr lang="bg-BG" kern="0" dirty="0" smtClean="0">
                <a:solidFill>
                  <a:schemeClr val="bg1"/>
                </a:solidFill>
              </a:rPr>
              <a:t>Новите члено</a:t>
            </a:r>
            <a:r>
              <a:rPr lang="bg-BG" kern="0" dirty="0" smtClean="0">
                <a:solidFill>
                  <a:schemeClr val="bg1"/>
                </a:solidFill>
              </a:rPr>
              <a:t>ве искат да научават за нашия клуб от други членове на клуба</a:t>
            </a:r>
            <a:endParaRPr lang="en-US" sz="1600" kern="0" dirty="0">
              <a:solidFill>
                <a:schemeClr val="bg1"/>
              </a:solidFill>
            </a:endParaRPr>
          </a:p>
        </p:txBody>
      </p:sp>
      <p:sp>
        <p:nvSpPr>
          <p:cNvPr id="2" name="Arrow: Right 1">
            <a:extLst>
              <a:ext uri="{FF2B5EF4-FFF2-40B4-BE49-F238E27FC236}">
                <a16:creationId xmlns="" xmlns:a16="http://schemas.microsoft.com/office/drawing/2014/main" id="{47D58A81-0167-46A8-A358-2A363CAF62E8}"/>
              </a:ext>
            </a:extLst>
          </p:cNvPr>
          <p:cNvSpPr/>
          <p:nvPr/>
        </p:nvSpPr>
        <p:spPr>
          <a:xfrm>
            <a:off x="650240" y="6187440"/>
            <a:ext cx="1209040" cy="392771"/>
          </a:xfrm>
          <a:prstGeom prst="rightArrow">
            <a:avLst/>
          </a:prstGeom>
          <a:solidFill>
            <a:schemeClr val="tx1">
              <a:lumMod val="75000"/>
              <a:lumOff val="2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Arrow: Right 30">
            <a:extLst>
              <a:ext uri="{FF2B5EF4-FFF2-40B4-BE49-F238E27FC236}">
                <a16:creationId xmlns="" xmlns:a16="http://schemas.microsoft.com/office/drawing/2014/main" id="{23CC1FA5-2B1A-4726-A084-1B780D8C8C34}"/>
              </a:ext>
            </a:extLst>
          </p:cNvPr>
          <p:cNvSpPr/>
          <p:nvPr/>
        </p:nvSpPr>
        <p:spPr>
          <a:xfrm>
            <a:off x="3086501" y="6197600"/>
            <a:ext cx="1209040" cy="392771"/>
          </a:xfrm>
          <a:prstGeom prst="rightArrow">
            <a:avLst/>
          </a:prstGeom>
          <a:solidFill>
            <a:schemeClr val="tx1">
              <a:lumMod val="75000"/>
              <a:lumOff val="2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Arrow: Right 31">
            <a:extLst>
              <a:ext uri="{FF2B5EF4-FFF2-40B4-BE49-F238E27FC236}">
                <a16:creationId xmlns="" xmlns:a16="http://schemas.microsoft.com/office/drawing/2014/main" id="{41B5FCAA-04BB-41BF-B5B1-DEDD2DE7754A}"/>
              </a:ext>
            </a:extLst>
          </p:cNvPr>
          <p:cNvSpPr/>
          <p:nvPr/>
        </p:nvSpPr>
        <p:spPr>
          <a:xfrm>
            <a:off x="5522762" y="6187440"/>
            <a:ext cx="1209040" cy="392771"/>
          </a:xfrm>
          <a:prstGeom prst="rightArrow">
            <a:avLst/>
          </a:prstGeom>
          <a:solidFill>
            <a:schemeClr val="tx1">
              <a:lumMod val="75000"/>
              <a:lumOff val="2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Arrow: Right 33">
            <a:extLst>
              <a:ext uri="{FF2B5EF4-FFF2-40B4-BE49-F238E27FC236}">
                <a16:creationId xmlns="" xmlns:a16="http://schemas.microsoft.com/office/drawing/2014/main" id="{D07EA702-9AFE-492D-BE26-C4C7A95399B4}"/>
              </a:ext>
            </a:extLst>
          </p:cNvPr>
          <p:cNvSpPr/>
          <p:nvPr/>
        </p:nvSpPr>
        <p:spPr>
          <a:xfrm>
            <a:off x="7959023" y="6204414"/>
            <a:ext cx="1209040" cy="392771"/>
          </a:xfrm>
          <a:prstGeom prst="rightArrow">
            <a:avLst/>
          </a:prstGeom>
          <a:solidFill>
            <a:schemeClr val="tx1">
              <a:lumMod val="75000"/>
              <a:lumOff val="2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Headline">
            <a:extLst>
              <a:ext uri="{FF2B5EF4-FFF2-40B4-BE49-F238E27FC236}">
                <a16:creationId xmlns="" xmlns:a16="http://schemas.microsoft.com/office/drawing/2014/main" id="{5D224334-A717-4583-B36A-F574C37D883C}"/>
              </a:ext>
            </a:extLst>
          </p:cNvPr>
          <p:cNvSpPr txBox="1">
            <a:spLocks/>
          </p:cNvSpPr>
          <p:nvPr/>
        </p:nvSpPr>
        <p:spPr>
          <a:xfrm>
            <a:off x="1254760" y="2296424"/>
            <a:ext cx="10002245" cy="893696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/>
            <a:r>
              <a:rPr lang="ru-RU" sz="3200" b="0" i="1" kern="0" dirty="0">
                <a:solidFill>
                  <a:schemeClr val="bg1"/>
                </a:solidFill>
              </a:rPr>
              <a:t>Отговорите </a:t>
            </a:r>
            <a:r>
              <a:rPr lang="ru-RU" sz="3200" b="0" i="1" kern="0" dirty="0" err="1">
                <a:solidFill>
                  <a:schemeClr val="bg1"/>
                </a:solidFill>
              </a:rPr>
              <a:t>могат</a:t>
            </a:r>
            <a:r>
              <a:rPr lang="ru-RU" sz="3200" b="0" i="1" kern="0" dirty="0">
                <a:solidFill>
                  <a:schemeClr val="bg1"/>
                </a:solidFill>
              </a:rPr>
              <a:t> да </a:t>
            </a:r>
            <a:r>
              <a:rPr lang="ru-RU" sz="3200" b="0" i="1" kern="0" dirty="0" smtClean="0">
                <a:solidFill>
                  <a:schemeClr val="bg1"/>
                </a:solidFill>
              </a:rPr>
              <a:t>се </a:t>
            </a:r>
            <a:r>
              <a:rPr lang="ru-RU" sz="3200" b="0" i="1" kern="0" dirty="0" err="1" smtClean="0">
                <a:solidFill>
                  <a:schemeClr val="bg1"/>
                </a:solidFill>
              </a:rPr>
              <a:t>различават</a:t>
            </a:r>
            <a:r>
              <a:rPr lang="ru-RU" sz="3200" b="0" i="1" kern="0" dirty="0" smtClean="0">
                <a:solidFill>
                  <a:schemeClr val="bg1"/>
                </a:solidFill>
              </a:rPr>
              <a:t>, </a:t>
            </a:r>
            <a:r>
              <a:rPr lang="ru-RU" sz="3200" b="0" i="1" kern="0" dirty="0">
                <a:solidFill>
                  <a:schemeClr val="bg1"/>
                </a:solidFill>
              </a:rPr>
              <a:t>но </a:t>
            </a:r>
            <a:r>
              <a:rPr lang="ru-RU" sz="3200" b="0" i="1" kern="0" dirty="0" err="1">
                <a:solidFill>
                  <a:schemeClr val="bg1"/>
                </a:solidFill>
              </a:rPr>
              <a:t>трябва</a:t>
            </a:r>
            <a:r>
              <a:rPr lang="ru-RU" sz="3200" b="0" i="1" kern="0" dirty="0">
                <a:solidFill>
                  <a:schemeClr val="bg1"/>
                </a:solidFill>
              </a:rPr>
              <a:t> да </a:t>
            </a:r>
            <a:r>
              <a:rPr lang="ru-RU" sz="3200" b="0" i="1" kern="0" dirty="0" err="1">
                <a:solidFill>
                  <a:schemeClr val="bg1"/>
                </a:solidFill>
              </a:rPr>
              <a:t>са</a:t>
            </a:r>
            <a:r>
              <a:rPr lang="ru-RU" sz="3200" b="0" i="1" kern="0" dirty="0">
                <a:solidFill>
                  <a:schemeClr val="bg1"/>
                </a:solidFill>
              </a:rPr>
              <a:t> </a:t>
            </a:r>
            <a:r>
              <a:rPr lang="ru-RU" sz="3200" b="0" i="1" kern="0" dirty="0" err="1">
                <a:solidFill>
                  <a:schemeClr val="bg1"/>
                </a:solidFill>
              </a:rPr>
              <a:t>подобни</a:t>
            </a:r>
            <a:endParaRPr lang="ru-RU" sz="3200" b="0" i="1" kern="0" dirty="0">
              <a:solidFill>
                <a:schemeClr val="bg1"/>
              </a:solidFill>
            </a:endParaRPr>
          </a:p>
          <a:p>
            <a:pPr algn="ctr"/>
            <a:r>
              <a:rPr lang="ru-RU" sz="3200" b="0" i="1" kern="0" dirty="0">
                <a:solidFill>
                  <a:schemeClr val="bg1"/>
                </a:solidFill>
              </a:rPr>
              <a:t>  на отговорите </a:t>
            </a:r>
            <a:r>
              <a:rPr lang="ru-RU" sz="3200" b="0" i="1" kern="0" dirty="0" err="1">
                <a:solidFill>
                  <a:schemeClr val="bg1"/>
                </a:solidFill>
              </a:rPr>
              <a:t>по-долу</a:t>
            </a:r>
            <a:endParaRPr lang="en-US" sz="3200" b="0" i="1" kern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12622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="" xmlns:a16="http://schemas.microsoft.com/office/drawing/2014/main" id="{CFB98D53-731F-354B-8165-D3D6B5FAD82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EC91BDFD-39A3-CC49-8A5D-E1E895440D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0" y="0"/>
            <a:ext cx="2286000" cy="2286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E0E5FEE6-C2C9-3544-A7EA-FE542E4FFB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-1" y="4572001"/>
            <a:ext cx="2286000" cy="2286000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7C0FB3F7-6B08-E74E-938C-8F56925EC850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44843" y="1594022"/>
            <a:ext cx="11207579" cy="503534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spcBef>
                <a:spcPts val="300"/>
              </a:spcBef>
              <a:buClr>
                <a:schemeClr val="bg1"/>
              </a:buClr>
              <a:buSzPct val="100000"/>
              <a:buNone/>
            </a:pPr>
            <a:r>
              <a:rPr lang="ru-RU" b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Първо</a:t>
            </a:r>
            <a:r>
              <a:rPr lang="ru-RU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„</a:t>
            </a:r>
            <a:r>
              <a:rPr lang="ru-RU" b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Защо</a:t>
            </a:r>
            <a:r>
              <a:rPr lang="ru-RU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“ - </a:t>
            </a:r>
            <a:r>
              <a:rPr lang="ru-RU" b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Осигурете</a:t>
            </a:r>
            <a:r>
              <a:rPr lang="ru-RU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ru-RU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постоянна устойчива ориентация </a:t>
            </a:r>
            <a:r>
              <a:rPr lang="ru-RU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на </a:t>
            </a:r>
            <a:r>
              <a:rPr lang="ru-RU" b="1" dirty="0" err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новите</a:t>
            </a:r>
            <a:r>
              <a:rPr lang="ru-RU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ru-RU" b="1" dirty="0" err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членове</a:t>
            </a:r>
            <a:endParaRPr lang="ru-RU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0" indent="0">
              <a:spcBef>
                <a:spcPts val="300"/>
              </a:spcBef>
              <a:buClr>
                <a:schemeClr val="bg1"/>
              </a:buClr>
              <a:buSzPct val="100000"/>
              <a:buNone/>
            </a:pPr>
            <a:endParaRPr lang="ru-RU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0" indent="0">
              <a:spcBef>
                <a:spcPts val="300"/>
              </a:spcBef>
              <a:buClr>
                <a:schemeClr val="bg1"/>
              </a:buClr>
              <a:buSzPct val="100000"/>
              <a:buNone/>
            </a:pPr>
            <a:r>
              <a:rPr lang="ru-RU" b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Второ</a:t>
            </a:r>
            <a:r>
              <a:rPr lang="ru-RU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„</a:t>
            </a:r>
            <a:r>
              <a:rPr lang="ru-RU" b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Защо</a:t>
            </a:r>
            <a:r>
              <a:rPr lang="ru-RU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“ - </a:t>
            </a:r>
            <a:r>
              <a:rPr lang="ru-RU" b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Назначете</a:t>
            </a:r>
            <a:r>
              <a:rPr lang="ru-RU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ru-RU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наставник по </a:t>
            </a:r>
            <a:r>
              <a:rPr lang="ru-RU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ориентация</a:t>
            </a:r>
          </a:p>
          <a:p>
            <a:pPr marL="0" indent="0">
              <a:spcBef>
                <a:spcPts val="300"/>
              </a:spcBef>
              <a:buClr>
                <a:schemeClr val="bg1"/>
              </a:buClr>
              <a:buSzPct val="100000"/>
              <a:buNone/>
            </a:pPr>
            <a:endParaRPr lang="ru-RU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0" indent="0">
              <a:spcBef>
                <a:spcPts val="300"/>
              </a:spcBef>
              <a:buClr>
                <a:schemeClr val="bg1"/>
              </a:buClr>
              <a:buSzPct val="100000"/>
              <a:buNone/>
            </a:pPr>
            <a:r>
              <a:rPr lang="ru-RU" b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Трето</a:t>
            </a:r>
            <a:r>
              <a:rPr lang="ru-RU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„</a:t>
            </a:r>
            <a:r>
              <a:rPr lang="ru-RU" b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Защо</a:t>
            </a:r>
            <a:r>
              <a:rPr lang="ru-RU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“ - </a:t>
            </a:r>
            <a:r>
              <a:rPr lang="ru-RU" b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Помолете</a:t>
            </a:r>
            <a:r>
              <a:rPr lang="ru-RU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наставника по ориентация да обучи нови </a:t>
            </a:r>
            <a:r>
              <a:rPr lang="ru-RU" b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членове</a:t>
            </a:r>
            <a:endParaRPr lang="ru-RU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0" indent="0">
              <a:spcBef>
                <a:spcPts val="300"/>
              </a:spcBef>
              <a:buClr>
                <a:schemeClr val="bg1"/>
              </a:buClr>
              <a:buSzPct val="100000"/>
              <a:buNone/>
            </a:pPr>
            <a:endParaRPr lang="ru-RU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0" indent="0">
              <a:spcBef>
                <a:spcPts val="300"/>
              </a:spcBef>
              <a:buClr>
                <a:schemeClr val="bg1"/>
              </a:buClr>
              <a:buSzPct val="100000"/>
              <a:buNone/>
            </a:pPr>
            <a:r>
              <a:rPr lang="ru-RU" b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Четвърто</a:t>
            </a:r>
            <a:r>
              <a:rPr lang="ru-RU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„</a:t>
            </a:r>
            <a:r>
              <a:rPr lang="ru-RU" b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Защо</a:t>
            </a:r>
            <a:r>
              <a:rPr lang="ru-RU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“ – </a:t>
            </a:r>
            <a:r>
              <a:rPr lang="en-US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bg-BG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прикрепете </a:t>
            </a:r>
            <a:r>
              <a:rPr lang="ru-RU" b="1" dirty="0" err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опитен</a:t>
            </a:r>
            <a:r>
              <a:rPr lang="ru-RU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член </a:t>
            </a:r>
            <a:r>
              <a:rPr lang="ru-RU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на клуба </a:t>
            </a:r>
            <a:r>
              <a:rPr lang="ru-RU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за </a:t>
            </a:r>
            <a:r>
              <a:rPr lang="ru-RU" b="1" dirty="0" err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към</a:t>
            </a:r>
            <a:r>
              <a:rPr lang="ru-RU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ru-RU" b="1" dirty="0" err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всеки</a:t>
            </a:r>
            <a:r>
              <a:rPr lang="ru-RU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нов член</a:t>
            </a:r>
            <a:endParaRPr lang="ru-RU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0" indent="0">
              <a:spcBef>
                <a:spcPts val="300"/>
              </a:spcBef>
              <a:buClr>
                <a:schemeClr val="bg1"/>
              </a:buClr>
              <a:buSzPct val="100000"/>
              <a:buNone/>
            </a:pPr>
            <a:endParaRPr lang="ru-RU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0" indent="0">
              <a:spcBef>
                <a:spcPts val="300"/>
              </a:spcBef>
              <a:buClr>
                <a:schemeClr val="bg1"/>
              </a:buClr>
              <a:buSzPct val="100000"/>
              <a:buNone/>
            </a:pPr>
            <a:r>
              <a:rPr lang="ru-RU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Пето „</a:t>
            </a:r>
            <a:r>
              <a:rPr lang="ru-RU" b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Защо</a:t>
            </a:r>
            <a:r>
              <a:rPr lang="ru-RU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“ - </a:t>
            </a:r>
            <a:r>
              <a:rPr lang="ru-RU" b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Създайте</a:t>
            </a:r>
            <a:r>
              <a:rPr lang="ru-RU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ru-RU" b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приобщаваща</a:t>
            </a:r>
            <a:r>
              <a:rPr lang="ru-RU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среда за нови </a:t>
            </a:r>
            <a:r>
              <a:rPr lang="ru-RU" b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членове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9" name="Page Number - Blue">
            <a:extLst>
              <a:ext uri="{FF2B5EF4-FFF2-40B4-BE49-F238E27FC236}">
                <a16:creationId xmlns="" xmlns:a16="http://schemas.microsoft.com/office/drawing/2014/main" id="{22D44E70-7CE2-9E4F-ACB9-A50EC9CE5C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13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10" name="Text Placeholder 18">
            <a:extLst>
              <a:ext uri="{FF2B5EF4-FFF2-40B4-BE49-F238E27FC236}">
                <a16:creationId xmlns="" xmlns:a16="http://schemas.microsoft.com/office/drawing/2014/main" id="{3A8972DA-5BCE-3E4A-ACC6-7B9A90047B83}"/>
              </a:ext>
            </a:extLst>
          </p:cNvPr>
          <p:cNvSpPr txBox="1">
            <a:spLocks/>
          </p:cNvSpPr>
          <p:nvPr/>
        </p:nvSpPr>
        <p:spPr>
          <a:xfrm>
            <a:off x="1828800" y="758851"/>
            <a:ext cx="9106930" cy="445043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bg-BG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Възможни </a:t>
            </a:r>
            <a:r>
              <a:rPr lang="bg-BG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оздравителни действия</a:t>
            </a:r>
            <a:endParaRPr lang="en-US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8E60568D-8E28-A441-9BF8-DE3B5E783BFE}"/>
              </a:ext>
            </a:extLst>
          </p:cNvPr>
          <p:cNvSpPr/>
          <p:nvPr/>
        </p:nvSpPr>
        <p:spPr>
          <a:xfrm>
            <a:off x="4724400" y="1384458"/>
            <a:ext cx="2743200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09792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=""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10" name="Slice - Solid">
            <a:extLst>
              <a:ext uri="{FF2B5EF4-FFF2-40B4-BE49-F238E27FC236}">
                <a16:creationId xmlns="" xmlns:a16="http://schemas.microsoft.com/office/drawing/2014/main" id="{9CD3D0ED-E4E2-A049-B7B9-763B0D61FF42}"/>
              </a:ext>
            </a:extLst>
          </p:cNvPr>
          <p:cNvSpPr/>
          <p:nvPr/>
        </p:nvSpPr>
        <p:spPr>
          <a:xfrm>
            <a:off x="1132295" y="-8021"/>
            <a:ext cx="11187128" cy="6866021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7" name="Body Copy">
            <a:extLst>
              <a:ext uri="{FF2B5EF4-FFF2-40B4-BE49-F238E27FC236}">
                <a16:creationId xmlns="" xmlns:a16="http://schemas.microsoft.com/office/drawing/2014/main" id="{90080B9E-C426-BF41-B08F-C2859FA9C036}"/>
              </a:ext>
            </a:extLst>
          </p:cNvPr>
          <p:cNvSpPr txBox="1">
            <a:spLocks/>
          </p:cNvSpPr>
          <p:nvPr/>
        </p:nvSpPr>
        <p:spPr>
          <a:xfrm>
            <a:off x="2900463" y="1552493"/>
            <a:ext cx="9090303" cy="4392181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3200" dirty="0" err="1" smtClean="0"/>
              <a:t>Фокусирате</a:t>
            </a:r>
            <a:r>
              <a:rPr lang="ru-RU" sz="3200" dirty="0" smtClean="0"/>
              <a:t> </a:t>
            </a:r>
            <a:r>
              <a:rPr lang="ru-RU" sz="3200" dirty="0"/>
              <a:t>се </a:t>
            </a:r>
            <a:r>
              <a:rPr lang="ru-RU" sz="3200" dirty="0" err="1"/>
              <a:t>върху</a:t>
            </a:r>
            <a:r>
              <a:rPr lang="ru-RU" sz="3200" dirty="0"/>
              <a:t> </a:t>
            </a:r>
            <a:r>
              <a:rPr lang="ru-RU" sz="3200" dirty="0" err="1"/>
              <a:t>симптомите</a:t>
            </a:r>
            <a:r>
              <a:rPr lang="ru-RU" sz="3200" dirty="0"/>
              <a:t>, а не </a:t>
            </a:r>
            <a:r>
              <a:rPr lang="ru-RU" sz="3200" dirty="0" err="1"/>
              <a:t>върху</a:t>
            </a:r>
            <a:r>
              <a:rPr lang="ru-RU" sz="3200" dirty="0"/>
              <a:t> причините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3200" dirty="0" err="1" smtClean="0"/>
              <a:t>Формулирате</a:t>
            </a:r>
            <a:r>
              <a:rPr lang="ru-RU" sz="3200" dirty="0" smtClean="0"/>
              <a:t> </a:t>
            </a:r>
            <a:r>
              <a:rPr lang="ru-RU" sz="3200" dirty="0" err="1"/>
              <a:t>резултатите</a:t>
            </a:r>
            <a:r>
              <a:rPr lang="ru-RU" sz="3200" dirty="0"/>
              <a:t> </a:t>
            </a:r>
            <a:r>
              <a:rPr lang="ru-RU" sz="3200" dirty="0" err="1"/>
              <a:t>въз</a:t>
            </a:r>
            <a:r>
              <a:rPr lang="ru-RU" sz="3200" dirty="0"/>
              <a:t> основа на опита </a:t>
            </a:r>
            <a:r>
              <a:rPr lang="ru-RU" sz="3200" dirty="0" smtClean="0"/>
              <a:t>на</a:t>
            </a:r>
            <a:r>
              <a:rPr lang="en-US" sz="3200" dirty="0" smtClean="0"/>
              <a:t> </a:t>
            </a:r>
            <a:r>
              <a:rPr lang="bg-BG" sz="3200" dirty="0" smtClean="0"/>
              <a:t>изследващия</a:t>
            </a:r>
            <a:endParaRPr lang="ru-RU" sz="3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3200" dirty="0" err="1" smtClean="0"/>
              <a:t>Идентифицирате</a:t>
            </a:r>
            <a:r>
              <a:rPr lang="ru-RU" sz="3200" dirty="0" smtClean="0"/>
              <a:t> </a:t>
            </a:r>
            <a:r>
              <a:rPr lang="ru-RU" sz="3200" dirty="0" err="1"/>
              <a:t>различни</a:t>
            </a:r>
            <a:r>
              <a:rPr lang="ru-RU" sz="3200" dirty="0"/>
              <a:t> </a:t>
            </a:r>
            <a:r>
              <a:rPr lang="ru-RU" sz="3200" dirty="0" err="1"/>
              <a:t>първопричини</a:t>
            </a:r>
            <a:r>
              <a:rPr lang="ru-RU" sz="3200" dirty="0"/>
              <a:t> от </a:t>
            </a:r>
            <a:r>
              <a:rPr lang="ru-RU" sz="3200" dirty="0" err="1"/>
              <a:t>различни</a:t>
            </a:r>
            <a:r>
              <a:rPr lang="ru-RU" sz="3200" dirty="0"/>
              <a:t> </a:t>
            </a:r>
            <a:r>
              <a:rPr lang="ru-RU" sz="3200" dirty="0" err="1"/>
              <a:t>изследователи</a:t>
            </a:r>
            <a:endParaRPr lang="ru-RU" sz="3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3200" dirty="0" err="1" smtClean="0"/>
              <a:t>Изолирате</a:t>
            </a:r>
            <a:r>
              <a:rPr lang="ru-RU" sz="3200" dirty="0" smtClean="0"/>
              <a:t> </a:t>
            </a:r>
            <a:r>
              <a:rPr lang="ru-RU" sz="3200" dirty="0" err="1"/>
              <a:t>една</a:t>
            </a:r>
            <a:r>
              <a:rPr lang="ru-RU" sz="3200" dirty="0"/>
              <a:t> причина, </a:t>
            </a:r>
            <a:r>
              <a:rPr lang="ru-RU" sz="3200" dirty="0" err="1"/>
              <a:t>когато</a:t>
            </a:r>
            <a:r>
              <a:rPr lang="ru-RU" sz="3200" dirty="0"/>
              <a:t> </a:t>
            </a:r>
            <a:r>
              <a:rPr lang="ru-RU" sz="3200" dirty="0" err="1"/>
              <a:t>може</a:t>
            </a:r>
            <a:r>
              <a:rPr lang="ru-RU" sz="3200" dirty="0"/>
              <a:t> да </a:t>
            </a:r>
            <a:r>
              <a:rPr lang="ru-RU" sz="3200" dirty="0" err="1"/>
              <a:t>има</a:t>
            </a:r>
            <a:r>
              <a:rPr lang="ru-RU" sz="3200" dirty="0"/>
              <a:t> много</a:t>
            </a:r>
            <a:endParaRPr lang="en-US" sz="1600" dirty="0"/>
          </a:p>
          <a:p>
            <a:endParaRPr lang="en-US" sz="2800" kern="0" dirty="0">
              <a:solidFill>
                <a:srgbClr val="FF0000"/>
              </a:solidFill>
            </a:endParaRPr>
          </a:p>
          <a:p>
            <a:endParaRPr lang="en-US" sz="2800" kern="0" dirty="0">
              <a:solidFill>
                <a:srgbClr val="FF0000"/>
              </a:solidFill>
            </a:endParaRPr>
          </a:p>
          <a:p>
            <a:endParaRPr lang="en-US" sz="3200" kern="0" dirty="0">
              <a:solidFill>
                <a:srgbClr val="55565A"/>
              </a:solidFill>
            </a:endParaRPr>
          </a:p>
          <a:p>
            <a:endParaRPr lang="en-US" sz="3200" b="1" dirty="0"/>
          </a:p>
          <a:p>
            <a:endParaRPr lang="en-US" sz="1800" b="1" dirty="0"/>
          </a:p>
          <a:p>
            <a:endParaRPr lang="en-US" sz="1100" b="1" dirty="0"/>
          </a:p>
          <a:p>
            <a:endParaRPr lang="en-US" sz="1100" b="1" dirty="0"/>
          </a:p>
          <a:p>
            <a:endParaRPr lang="en-US" sz="1100" b="1" dirty="0"/>
          </a:p>
          <a:p>
            <a:endParaRPr lang="en-US" sz="1100" b="1" dirty="0"/>
          </a:p>
          <a:p>
            <a:endParaRPr lang="en-US" sz="1100" b="1" dirty="0"/>
          </a:p>
          <a:p>
            <a:endParaRPr lang="en-US" sz="1100" b="1" dirty="0"/>
          </a:p>
          <a:p>
            <a:endParaRPr lang="en-US" sz="1100" b="1" dirty="0"/>
          </a:p>
        </p:txBody>
      </p:sp>
      <p:sp>
        <p:nvSpPr>
          <p:cNvPr id="15" name="Yellow Bar">
            <a:extLst>
              <a:ext uri="{FF2B5EF4-FFF2-40B4-BE49-F238E27FC236}">
                <a16:creationId xmlns="" xmlns:a16="http://schemas.microsoft.com/office/drawing/2014/main" id="{E51C4DA4-A142-A94A-BC66-DF4ADD1F27BE}"/>
              </a:ext>
            </a:extLst>
          </p:cNvPr>
          <p:cNvSpPr/>
          <p:nvPr/>
        </p:nvSpPr>
        <p:spPr>
          <a:xfrm>
            <a:off x="3029000" y="1404440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6" name="Headline">
            <a:extLst>
              <a:ext uri="{FF2B5EF4-FFF2-40B4-BE49-F238E27FC236}">
                <a16:creationId xmlns="" xmlns:a16="http://schemas.microsoft.com/office/drawing/2014/main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2918935" y="653420"/>
            <a:ext cx="8876825" cy="652055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ru-RU" sz="4000" kern="0" dirty="0">
                <a:solidFill>
                  <a:srgbClr val="00338D"/>
                </a:solidFill>
              </a:rPr>
              <a:t>Ограничения </a:t>
            </a:r>
            <a:r>
              <a:rPr lang="ru-RU" sz="4000" kern="0" dirty="0" smtClean="0">
                <a:solidFill>
                  <a:srgbClr val="00338D"/>
                </a:solidFill>
              </a:rPr>
              <a:t>при </a:t>
            </a:r>
            <a:r>
              <a:rPr lang="ru-RU" sz="4000" kern="0" dirty="0" err="1" smtClean="0">
                <a:solidFill>
                  <a:srgbClr val="00338D"/>
                </a:solidFill>
              </a:rPr>
              <a:t>използването</a:t>
            </a:r>
            <a:r>
              <a:rPr lang="ru-RU" sz="4000" kern="0" dirty="0" smtClean="0">
                <a:solidFill>
                  <a:srgbClr val="00338D"/>
                </a:solidFill>
              </a:rPr>
              <a:t> </a:t>
            </a:r>
            <a:r>
              <a:rPr lang="ru-RU" sz="4000" kern="0" dirty="0">
                <a:solidFill>
                  <a:srgbClr val="00338D"/>
                </a:solidFill>
              </a:rPr>
              <a:t>на 5-те „</a:t>
            </a:r>
            <a:r>
              <a:rPr lang="ru-RU" sz="4000" kern="0" dirty="0" err="1">
                <a:solidFill>
                  <a:srgbClr val="00338D"/>
                </a:solidFill>
              </a:rPr>
              <a:t>Защо</a:t>
            </a:r>
            <a:r>
              <a:rPr lang="ru-RU" sz="4000" kern="0" dirty="0">
                <a:solidFill>
                  <a:srgbClr val="00338D"/>
                </a:solidFill>
              </a:rPr>
              <a:t>“ </a:t>
            </a:r>
            <a:endParaRPr lang="en-US" sz="4000" kern="0" dirty="0">
              <a:solidFill>
                <a:srgbClr val="00338D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25335DA3-992D-9440-B1BD-2CA57DF992D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95594" y="5944675"/>
            <a:ext cx="741107" cy="702199"/>
          </a:xfrm>
          <a:prstGeom prst="rect">
            <a:avLst/>
          </a:prstGeom>
        </p:spPr>
      </p:pic>
      <p:sp>
        <p:nvSpPr>
          <p:cNvPr id="9" name="Page Number - Blue">
            <a:extLst>
              <a:ext uri="{FF2B5EF4-FFF2-40B4-BE49-F238E27FC236}">
                <a16:creationId xmlns=""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14</a:t>
            </a:fld>
            <a:endParaRPr lang="en-US" sz="1000" dirty="0">
              <a:solidFill>
                <a:srgbClr val="0033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0031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=""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10" name="Slice - Solid">
            <a:extLst>
              <a:ext uri="{FF2B5EF4-FFF2-40B4-BE49-F238E27FC236}">
                <a16:creationId xmlns="" xmlns:a16="http://schemas.microsoft.com/office/drawing/2014/main" id="{9CD3D0ED-E4E2-A049-B7B9-763B0D61FF42}"/>
              </a:ext>
            </a:extLst>
          </p:cNvPr>
          <p:cNvSpPr/>
          <p:nvPr/>
        </p:nvSpPr>
        <p:spPr>
          <a:xfrm>
            <a:off x="1004871" y="-8022"/>
            <a:ext cx="11187128" cy="6866021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7" name="Body Copy">
            <a:extLst>
              <a:ext uri="{FF2B5EF4-FFF2-40B4-BE49-F238E27FC236}">
                <a16:creationId xmlns="" xmlns:a16="http://schemas.microsoft.com/office/drawing/2014/main" id="{90080B9E-C426-BF41-B08F-C2859FA9C036}"/>
              </a:ext>
            </a:extLst>
          </p:cNvPr>
          <p:cNvSpPr txBox="1">
            <a:spLocks noChangeAspect="1"/>
          </p:cNvSpPr>
          <p:nvPr/>
        </p:nvSpPr>
        <p:spPr>
          <a:xfrm>
            <a:off x="2574359" y="1617214"/>
            <a:ext cx="6686764" cy="4462310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kern="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Поканете</a:t>
            </a:r>
            <a:r>
              <a:rPr lang="ru-RU" sz="3200" kern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ru-RU" sz="3200" kern="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засегнатите</a:t>
            </a:r>
            <a:r>
              <a:rPr lang="ru-RU" sz="3200" kern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от проблема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kern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Изберете лидер за </a:t>
            </a:r>
            <a:r>
              <a:rPr lang="ru-RU" sz="3200" kern="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срещата</a:t>
            </a:r>
            <a:endParaRPr lang="ru-RU" sz="3200" kern="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kern="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Попитайте</a:t>
            </a:r>
            <a:r>
              <a:rPr lang="ru-RU" sz="3200" kern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„</a:t>
            </a:r>
            <a:r>
              <a:rPr lang="ru-RU" sz="3200" kern="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Защо</a:t>
            </a:r>
            <a:r>
              <a:rPr lang="ru-RU" sz="3200" kern="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“ пет </a:t>
            </a:r>
            <a:r>
              <a:rPr lang="ru-RU" sz="3200" kern="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пъти</a:t>
            </a:r>
            <a:endParaRPr lang="ru-RU" sz="3200" kern="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kern="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Възложете</a:t>
            </a:r>
            <a:r>
              <a:rPr lang="ru-RU" sz="3200" kern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ru-RU" sz="3200" kern="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отговорност</a:t>
            </a:r>
            <a:r>
              <a:rPr lang="ru-RU" sz="3200" kern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за </a:t>
            </a:r>
            <a:r>
              <a:rPr lang="ru-RU" sz="3200" kern="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оздравителните</a:t>
            </a:r>
            <a:r>
              <a:rPr lang="ru-RU" sz="3200" kern="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действия</a:t>
            </a:r>
            <a:endParaRPr lang="ru-RU" sz="3200" kern="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kern="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Съобщете</a:t>
            </a:r>
            <a:r>
              <a:rPr lang="ru-RU" sz="3200" kern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ru-RU" sz="3200" kern="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резултатите</a:t>
            </a:r>
            <a:r>
              <a:rPr lang="ru-RU" sz="3200" kern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на </a:t>
            </a:r>
            <a:r>
              <a:rPr lang="ru-RU" sz="3200" kern="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групата</a:t>
            </a:r>
            <a:r>
              <a:rPr lang="ru-RU" sz="3200" kern="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, за да </a:t>
            </a:r>
            <a:r>
              <a:rPr lang="ru-RU" sz="3200" kern="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знаят</a:t>
            </a:r>
            <a:r>
              <a:rPr lang="ru-RU" sz="3200" kern="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, че се </a:t>
            </a:r>
            <a:r>
              <a:rPr lang="ru-RU" sz="3200" kern="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прилагат</a:t>
            </a:r>
            <a:endParaRPr lang="en-US" sz="1800" kern="0" dirty="0">
              <a:solidFill>
                <a:srgbClr val="55565A"/>
              </a:solidFill>
            </a:endParaRPr>
          </a:p>
        </p:txBody>
      </p:sp>
      <p:sp>
        <p:nvSpPr>
          <p:cNvPr id="15" name="Yellow Bar">
            <a:extLst>
              <a:ext uri="{FF2B5EF4-FFF2-40B4-BE49-F238E27FC236}">
                <a16:creationId xmlns="" xmlns:a16="http://schemas.microsoft.com/office/drawing/2014/main" id="{E51C4DA4-A142-A94A-BC66-DF4ADD1F27BE}"/>
              </a:ext>
            </a:extLst>
          </p:cNvPr>
          <p:cNvSpPr/>
          <p:nvPr/>
        </p:nvSpPr>
        <p:spPr>
          <a:xfrm>
            <a:off x="2695625" y="1405506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6" name="Headline">
            <a:extLst>
              <a:ext uri="{FF2B5EF4-FFF2-40B4-BE49-F238E27FC236}">
                <a16:creationId xmlns="" xmlns:a16="http://schemas.microsoft.com/office/drawing/2014/main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2585560" y="675731"/>
            <a:ext cx="9141002" cy="53340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ru-RU" sz="4000" kern="0" dirty="0" err="1">
                <a:solidFill>
                  <a:srgbClr val="00338D"/>
                </a:solidFill>
              </a:rPr>
              <a:t>Решаване</a:t>
            </a:r>
            <a:r>
              <a:rPr lang="ru-RU" sz="4000" kern="0" dirty="0">
                <a:solidFill>
                  <a:srgbClr val="00338D"/>
                </a:solidFill>
              </a:rPr>
              <a:t> на </a:t>
            </a:r>
            <a:r>
              <a:rPr lang="ru-RU" sz="4000" kern="0" dirty="0" err="1">
                <a:solidFill>
                  <a:srgbClr val="00338D"/>
                </a:solidFill>
              </a:rPr>
              <a:t>проблеми</a:t>
            </a:r>
            <a:r>
              <a:rPr lang="ru-RU" sz="4000" kern="0" dirty="0">
                <a:solidFill>
                  <a:srgbClr val="00338D"/>
                </a:solidFill>
              </a:rPr>
              <a:t> </a:t>
            </a:r>
            <a:r>
              <a:rPr lang="ru-RU" sz="4000" kern="0" dirty="0" err="1">
                <a:solidFill>
                  <a:srgbClr val="00338D"/>
                </a:solidFill>
              </a:rPr>
              <a:t>като</a:t>
            </a:r>
            <a:r>
              <a:rPr lang="ru-RU" sz="4000" kern="0" dirty="0">
                <a:solidFill>
                  <a:srgbClr val="00338D"/>
                </a:solidFill>
              </a:rPr>
              <a:t> </a:t>
            </a:r>
            <a:r>
              <a:rPr lang="ru-RU" sz="4000" kern="0" dirty="0" err="1">
                <a:solidFill>
                  <a:srgbClr val="00338D"/>
                </a:solidFill>
              </a:rPr>
              <a:t>група</a:t>
            </a:r>
            <a:endParaRPr lang="en-US" sz="4000" kern="0" dirty="0">
              <a:solidFill>
                <a:srgbClr val="00338D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25335DA3-992D-9440-B1BD-2CA57DF992D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95594" y="5944675"/>
            <a:ext cx="741107" cy="702199"/>
          </a:xfrm>
          <a:prstGeom prst="rect">
            <a:avLst/>
          </a:prstGeom>
        </p:spPr>
      </p:pic>
      <p:sp>
        <p:nvSpPr>
          <p:cNvPr id="9" name="Page Number - Blue">
            <a:extLst>
              <a:ext uri="{FF2B5EF4-FFF2-40B4-BE49-F238E27FC236}">
                <a16:creationId xmlns=""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15</a:t>
            </a:fld>
            <a:endParaRPr lang="en-US" sz="1000" dirty="0">
              <a:solidFill>
                <a:srgbClr val="00338D"/>
              </a:solidFill>
            </a:endParaRPr>
          </a:p>
        </p:txBody>
      </p:sp>
      <p:pic>
        <p:nvPicPr>
          <p:cNvPr id="6146" name="Picture 2" descr="Image result for meeting">
            <a:extLst>
              <a:ext uri="{FF2B5EF4-FFF2-40B4-BE49-F238E27FC236}">
                <a16:creationId xmlns="" xmlns:a16="http://schemas.microsoft.com/office/drawing/2014/main" id="{FE0F2F16-F976-4D00-AD2D-F196DCA666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8056" y="2724521"/>
            <a:ext cx="2603943" cy="1737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89816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=""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10" name="Slice - Solid">
            <a:extLst>
              <a:ext uri="{FF2B5EF4-FFF2-40B4-BE49-F238E27FC236}">
                <a16:creationId xmlns="" xmlns:a16="http://schemas.microsoft.com/office/drawing/2014/main" id="{9CD3D0ED-E4E2-A049-B7B9-763B0D61FF42}"/>
              </a:ext>
            </a:extLst>
          </p:cNvPr>
          <p:cNvSpPr/>
          <p:nvPr/>
        </p:nvSpPr>
        <p:spPr>
          <a:xfrm>
            <a:off x="1004872" y="-8022"/>
            <a:ext cx="11187128" cy="6866021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7" name="Body Copy">
            <a:extLst>
              <a:ext uri="{FF2B5EF4-FFF2-40B4-BE49-F238E27FC236}">
                <a16:creationId xmlns="" xmlns:a16="http://schemas.microsoft.com/office/drawing/2014/main" id="{90080B9E-C426-BF41-B08F-C2859FA9C036}"/>
              </a:ext>
            </a:extLst>
          </p:cNvPr>
          <p:cNvSpPr txBox="1">
            <a:spLocks/>
          </p:cNvSpPr>
          <p:nvPr/>
        </p:nvSpPr>
        <p:spPr>
          <a:xfrm>
            <a:off x="2224215" y="1706980"/>
            <a:ext cx="9967785" cy="4829744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000" dirty="0" err="1"/>
              <a:t>Фокусирайте</a:t>
            </a:r>
            <a:r>
              <a:rPr lang="ru-RU" sz="3000" dirty="0"/>
              <a:t> се </a:t>
            </a:r>
            <a:r>
              <a:rPr lang="ru-RU" sz="3000" dirty="0" err="1"/>
              <a:t>върху</a:t>
            </a:r>
            <a:r>
              <a:rPr lang="ru-RU" sz="3000" dirty="0"/>
              <a:t> </a:t>
            </a:r>
            <a:r>
              <a:rPr lang="ru-RU" sz="3000" dirty="0" err="1"/>
              <a:t>процесите</a:t>
            </a:r>
            <a:r>
              <a:rPr lang="ru-RU" sz="3000" dirty="0"/>
              <a:t>, а не </a:t>
            </a:r>
            <a:r>
              <a:rPr lang="ru-RU" sz="3000" dirty="0" err="1"/>
              <a:t>върху</a:t>
            </a:r>
            <a:r>
              <a:rPr lang="ru-RU" sz="3000" dirty="0"/>
              <a:t> </a:t>
            </a:r>
            <a:r>
              <a:rPr lang="ru-RU" sz="3000" dirty="0" err="1"/>
              <a:t>хората</a:t>
            </a:r>
            <a:endParaRPr lang="ru-RU" sz="30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000" dirty="0" err="1" smtClean="0"/>
              <a:t>Изследвайте</a:t>
            </a:r>
            <a:r>
              <a:rPr lang="ru-RU" sz="3000" dirty="0" smtClean="0"/>
              <a:t> </a:t>
            </a:r>
            <a:r>
              <a:rPr lang="ru-RU" sz="3000" dirty="0" err="1" smtClean="0"/>
              <a:t>обективното</a:t>
            </a:r>
            <a:r>
              <a:rPr lang="ru-RU" sz="3000" dirty="0" smtClean="0"/>
              <a:t> </a:t>
            </a:r>
            <a:r>
              <a:rPr lang="ru-RU" sz="3000" dirty="0" err="1" smtClean="0"/>
              <a:t>състояние</a:t>
            </a:r>
            <a:r>
              <a:rPr lang="ru-RU" sz="3000" dirty="0" smtClean="0"/>
              <a:t> на проблема, </a:t>
            </a:r>
            <a:r>
              <a:rPr lang="ru-RU" sz="3000" dirty="0"/>
              <a:t>без да правите предположения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000" dirty="0" err="1"/>
              <a:t>Използвайте</a:t>
            </a:r>
            <a:r>
              <a:rPr lang="ru-RU" sz="3000" dirty="0"/>
              <a:t> </a:t>
            </a:r>
            <a:r>
              <a:rPr lang="ru-RU" sz="3000" dirty="0" err="1"/>
              <a:t>групи</a:t>
            </a:r>
            <a:r>
              <a:rPr lang="ru-RU" sz="3000" dirty="0"/>
              <a:t> </a:t>
            </a:r>
            <a:r>
              <a:rPr lang="ru-RU" sz="3000" dirty="0" smtClean="0"/>
              <a:t>за </a:t>
            </a:r>
            <a:r>
              <a:rPr lang="ru-RU" sz="3000" dirty="0" err="1" smtClean="0"/>
              <a:t>решаване</a:t>
            </a:r>
            <a:r>
              <a:rPr lang="ru-RU" sz="3000" dirty="0" smtClean="0"/>
              <a:t> </a:t>
            </a:r>
            <a:r>
              <a:rPr lang="ru-RU" sz="3000" dirty="0"/>
              <a:t>на </a:t>
            </a:r>
            <a:r>
              <a:rPr lang="ru-RU" sz="3000" dirty="0" err="1"/>
              <a:t>сложни</a:t>
            </a:r>
            <a:r>
              <a:rPr lang="ru-RU" sz="3000" dirty="0"/>
              <a:t> </a:t>
            </a:r>
            <a:r>
              <a:rPr lang="ru-RU" sz="3000" dirty="0" err="1" smtClean="0"/>
              <a:t>проблеми</a:t>
            </a:r>
            <a:endParaRPr lang="ru-RU" sz="30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000" dirty="0" err="1"/>
              <a:t>Практикувайте</a:t>
            </a:r>
            <a:r>
              <a:rPr lang="ru-RU" sz="3000" dirty="0"/>
              <a:t> </a:t>
            </a:r>
            <a:r>
              <a:rPr lang="ru-RU" sz="3000" dirty="0" err="1" smtClean="0"/>
              <a:t>техниката</a:t>
            </a:r>
            <a:r>
              <a:rPr lang="ru-RU" sz="3000" dirty="0" smtClean="0"/>
              <a:t> на  5-те </a:t>
            </a:r>
            <a:r>
              <a:rPr lang="ru-RU" sz="3000" dirty="0"/>
              <a:t>„</a:t>
            </a:r>
            <a:r>
              <a:rPr lang="ru-RU" sz="3000" dirty="0" err="1" smtClean="0"/>
              <a:t>Защо</a:t>
            </a:r>
            <a:r>
              <a:rPr lang="ru-RU" sz="3000" dirty="0" smtClean="0"/>
              <a:t>“ за </a:t>
            </a:r>
            <a:r>
              <a:rPr lang="ru-RU" sz="3000" dirty="0" err="1"/>
              <a:t>придобиване</a:t>
            </a:r>
            <a:r>
              <a:rPr lang="ru-RU" sz="3000" dirty="0"/>
              <a:t> на умения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000" dirty="0" err="1"/>
              <a:t>Потвърдете</a:t>
            </a:r>
            <a:r>
              <a:rPr lang="ru-RU" sz="3000" dirty="0"/>
              <a:t> </a:t>
            </a:r>
            <a:r>
              <a:rPr lang="ru-RU" sz="3000" dirty="0" err="1"/>
              <a:t>първопричините</a:t>
            </a:r>
            <a:r>
              <a:rPr lang="ru-RU" sz="3000" dirty="0"/>
              <a:t> за анализ и </a:t>
            </a:r>
            <a:r>
              <a:rPr lang="ru-RU" sz="3000" dirty="0" err="1"/>
              <a:t>решаване</a:t>
            </a:r>
            <a:r>
              <a:rPr lang="ru-RU" sz="3000" dirty="0"/>
              <a:t> на </a:t>
            </a:r>
            <a:r>
              <a:rPr lang="ru-RU" sz="3000" dirty="0" err="1"/>
              <a:t>проблеми</a:t>
            </a:r>
            <a:r>
              <a:rPr lang="en-US" sz="3200" dirty="0"/>
              <a:t> </a:t>
            </a:r>
          </a:p>
          <a:p>
            <a:endParaRPr lang="en-US" sz="3200" dirty="0"/>
          </a:p>
          <a:p>
            <a:endParaRPr lang="en-US" sz="2800" dirty="0"/>
          </a:p>
          <a:p>
            <a:endParaRPr lang="en-US" sz="2800" kern="0" dirty="0">
              <a:solidFill>
                <a:srgbClr val="55565A"/>
              </a:solidFill>
            </a:endParaRPr>
          </a:p>
        </p:txBody>
      </p:sp>
      <p:sp>
        <p:nvSpPr>
          <p:cNvPr id="15" name="Yellow Bar">
            <a:extLst>
              <a:ext uri="{FF2B5EF4-FFF2-40B4-BE49-F238E27FC236}">
                <a16:creationId xmlns="" xmlns:a16="http://schemas.microsoft.com/office/drawing/2014/main" id="{E51C4DA4-A142-A94A-BC66-DF4ADD1F27BE}"/>
              </a:ext>
            </a:extLst>
          </p:cNvPr>
          <p:cNvSpPr/>
          <p:nvPr/>
        </p:nvSpPr>
        <p:spPr>
          <a:xfrm>
            <a:off x="2781350" y="1519802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6" name="Headline">
            <a:extLst>
              <a:ext uri="{FF2B5EF4-FFF2-40B4-BE49-F238E27FC236}">
                <a16:creationId xmlns="" xmlns:a16="http://schemas.microsoft.com/office/drawing/2014/main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2671285" y="778313"/>
            <a:ext cx="8373905" cy="53340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bg-BG" sz="4000" kern="0" dirty="0">
                <a:solidFill>
                  <a:srgbClr val="00338D"/>
                </a:solidFill>
              </a:rPr>
              <a:t>5 </a:t>
            </a:r>
            <a:r>
              <a:rPr lang="bg-BG" sz="4000" kern="0" dirty="0" smtClean="0">
                <a:solidFill>
                  <a:srgbClr val="00338D"/>
                </a:solidFill>
              </a:rPr>
              <a:t>„Защо“ -  Добри </a:t>
            </a:r>
            <a:r>
              <a:rPr lang="bg-BG" sz="4000" kern="0" dirty="0">
                <a:solidFill>
                  <a:srgbClr val="00338D"/>
                </a:solidFill>
              </a:rPr>
              <a:t>практики</a:t>
            </a:r>
            <a:endParaRPr lang="en-US" sz="4000" kern="0" dirty="0">
              <a:solidFill>
                <a:srgbClr val="00338D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25335DA3-992D-9440-B1BD-2CA57DF992D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95594" y="5944675"/>
            <a:ext cx="741107" cy="702199"/>
          </a:xfrm>
          <a:prstGeom prst="rect">
            <a:avLst/>
          </a:prstGeom>
        </p:spPr>
      </p:pic>
      <p:sp>
        <p:nvSpPr>
          <p:cNvPr id="9" name="Page Number - Blue">
            <a:extLst>
              <a:ext uri="{FF2B5EF4-FFF2-40B4-BE49-F238E27FC236}">
                <a16:creationId xmlns=""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16</a:t>
            </a:fld>
            <a:endParaRPr lang="en-US" sz="1000" dirty="0">
              <a:solidFill>
                <a:srgbClr val="0033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6376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ackground - Image">
            <a:extLst>
              <a:ext uri="{FF2B5EF4-FFF2-40B4-BE49-F238E27FC236}">
                <a16:creationId xmlns="" xmlns:a16="http://schemas.microsoft.com/office/drawing/2014/main" id="{8BB30BA4-CC00-0C41-BC3E-81481A35DC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4" t="8212" r="474" b="821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Background - Overlay">
            <a:extLst>
              <a:ext uri="{FF2B5EF4-FFF2-40B4-BE49-F238E27FC236}">
                <a16:creationId xmlns="" xmlns:a16="http://schemas.microsoft.com/office/drawing/2014/main" id="{57A097A5-E818-E049-8FDC-E004EF87476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4" name="Headline">
            <a:extLst>
              <a:ext uri="{FF2B5EF4-FFF2-40B4-BE49-F238E27FC236}">
                <a16:creationId xmlns="" xmlns:a16="http://schemas.microsoft.com/office/drawing/2014/main" id="{83479473-9EF7-934F-8036-05F8F4131C6D}"/>
              </a:ext>
            </a:extLst>
          </p:cNvPr>
          <p:cNvSpPr txBox="1">
            <a:spLocks/>
          </p:cNvSpPr>
          <p:nvPr/>
        </p:nvSpPr>
        <p:spPr>
          <a:xfrm>
            <a:off x="568411" y="1692876"/>
            <a:ext cx="10968746" cy="1669144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endParaRPr lang="ru-RU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kern="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Изследвайте</a:t>
            </a:r>
            <a:r>
              <a:rPr lang="ru-RU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kern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вашата</a:t>
            </a:r>
            <a:r>
              <a:rPr lang="ru-RU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зона/регион</a:t>
            </a:r>
            <a:endParaRPr lang="en-US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</a:t>
            </a:r>
            <a:r>
              <a:rPr lang="ru-RU" kern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помощта</a:t>
            </a:r>
            <a:r>
              <a:rPr lang="ru-RU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 м</a:t>
            </a:r>
            <a:r>
              <a:rPr lang="ru-RU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етода  на </a:t>
            </a:r>
            <a:r>
              <a:rPr lang="ru-RU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5-те „</a:t>
            </a:r>
            <a:r>
              <a:rPr lang="ru-RU" kern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Защо</a:t>
            </a:r>
            <a:r>
              <a:rPr lang="ru-RU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 </a:t>
            </a:r>
          </a:p>
          <a:p>
            <a:endParaRPr lang="en-US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Yellow Bar">
            <a:extLst>
              <a:ext uri="{FF2B5EF4-FFF2-40B4-BE49-F238E27FC236}">
                <a16:creationId xmlns="" xmlns:a16="http://schemas.microsoft.com/office/drawing/2014/main" id="{04EC0EED-33A8-9346-B2E9-91432F1BB78F}"/>
              </a:ext>
            </a:extLst>
          </p:cNvPr>
          <p:cNvSpPr/>
          <p:nvPr/>
        </p:nvSpPr>
        <p:spPr>
          <a:xfrm>
            <a:off x="5370871" y="3609975"/>
            <a:ext cx="1450259" cy="7276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6" name="Page Number - White">
            <a:extLst>
              <a:ext uri="{FF2B5EF4-FFF2-40B4-BE49-F238E27FC236}">
                <a16:creationId xmlns="" xmlns:a16="http://schemas.microsoft.com/office/drawing/2014/main" id="{FB4D99EA-85AC-2A49-AB05-6DBA783E04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17</a:t>
            </a:fld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C4132B06-5C36-C044-AC2D-1C222AC7C5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0"/>
            <a:ext cx="2286000" cy="2286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1A304C1A-EC23-2843-9F16-B1E11DC6D6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-1" y="4572001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5870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=""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-38160" y="-30823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sz="1400" b="1" kern="0" dirty="0">
              <a:solidFill>
                <a:srgbClr val="0A549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Page Number - Blue">
            <a:extLst>
              <a:ext uri="{FF2B5EF4-FFF2-40B4-BE49-F238E27FC236}">
                <a16:creationId xmlns=""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18</a:t>
            </a:fld>
            <a:endParaRPr lang="en-US" sz="1000" dirty="0">
              <a:solidFill>
                <a:srgbClr val="00338D"/>
              </a:solidFill>
            </a:endParaRPr>
          </a:p>
        </p:txBody>
      </p:sp>
      <p:sp>
        <p:nvSpPr>
          <p:cNvPr id="16" name="Headline">
            <a:extLst>
              <a:ext uri="{FF2B5EF4-FFF2-40B4-BE49-F238E27FC236}">
                <a16:creationId xmlns="" xmlns:a16="http://schemas.microsoft.com/office/drawing/2014/main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3991231" y="450377"/>
            <a:ext cx="7806436" cy="1254598"/>
          </a:xfrm>
          <a:prstGeom prst="rect">
            <a:avLst/>
          </a:prstGeom>
        </p:spPr>
        <p:txBody>
          <a:bodyPr anchor="ctr">
            <a:normAutofit fontScale="92500" lnSpcReduction="20000"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200" kern="0" dirty="0">
                <a:solidFill>
                  <a:srgbClr val="00338D"/>
                </a:solidFill>
              </a:rPr>
              <a:t>		     </a:t>
            </a:r>
            <a:r>
              <a:rPr lang="bg-BG" kern="0" dirty="0" smtClean="0">
                <a:solidFill>
                  <a:srgbClr val="0A5496"/>
                </a:solidFill>
                <a:latin typeface="Arial" charset="0"/>
                <a:cs typeface="Arial" charset="0"/>
              </a:rPr>
              <a:t>Активност</a:t>
            </a:r>
            <a:endParaRPr lang="en-US" kern="0" dirty="0">
              <a:solidFill>
                <a:srgbClr val="0A5496"/>
              </a:solidFill>
              <a:latin typeface="Arial" charset="0"/>
              <a:cs typeface="Arial" charset="0"/>
            </a:endParaRPr>
          </a:p>
          <a:p>
            <a:endParaRPr lang="en-US" sz="800" kern="0" dirty="0">
              <a:solidFill>
                <a:srgbClr val="0A5496"/>
              </a:solidFill>
              <a:latin typeface="Arial" charset="0"/>
              <a:cs typeface="Arial" charset="0"/>
            </a:endParaRPr>
          </a:p>
          <a:p>
            <a:pPr algn="ctr"/>
            <a:r>
              <a:rPr lang="bg-BG" kern="0" dirty="0" smtClean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Използване на 5-те „Защо“ за решаване на проблеми в зоната</a:t>
            </a:r>
            <a:endParaRPr lang="en-US" kern="0" dirty="0">
              <a:solidFill>
                <a:srgbClr val="0A5496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978E6FB5-4DDB-EC4A-8E8D-B84E48ADD76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06856" y="5720867"/>
            <a:ext cx="896741" cy="84966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EE167A00-C32E-4669-8EAD-242B80A1B9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" y="1899115"/>
            <a:ext cx="4029331" cy="219456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1DE84104-2064-4E0A-8BC4-313BE757A90C}"/>
              </a:ext>
            </a:extLst>
          </p:cNvPr>
          <p:cNvSpPr txBox="1"/>
          <p:nvPr/>
        </p:nvSpPr>
        <p:spPr>
          <a:xfrm>
            <a:off x="-28516" y="4182141"/>
            <a:ext cx="415567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b="1" i="1" dirty="0" err="1"/>
              <a:t>Отидете</a:t>
            </a:r>
            <a:r>
              <a:rPr lang="ru-RU" sz="1500" b="1" i="1" dirty="0"/>
              <a:t> на </a:t>
            </a:r>
            <a:r>
              <a:rPr lang="ru-RU" sz="1500" b="1" i="1" dirty="0" err="1">
                <a:solidFill>
                  <a:srgbClr val="FF0000"/>
                </a:solidFill>
              </a:rPr>
              <a:t>страници</a:t>
            </a:r>
            <a:r>
              <a:rPr lang="ru-RU" sz="1500" b="1" i="1" dirty="0">
                <a:solidFill>
                  <a:srgbClr val="FF0000"/>
                </a:solidFill>
              </a:rPr>
              <a:t> 7 - 8</a:t>
            </a:r>
            <a:r>
              <a:rPr lang="ru-RU" sz="1500" b="1" i="1" dirty="0"/>
              <a:t> </a:t>
            </a:r>
            <a:r>
              <a:rPr lang="ru-RU" sz="1500" b="1" i="1" dirty="0" smtClean="0"/>
              <a:t>в </a:t>
            </a:r>
            <a:r>
              <a:rPr lang="ru-RU" sz="1500" b="1" i="1" dirty="0" err="1" smtClean="0"/>
              <a:t>ръководството</a:t>
            </a:r>
            <a:r>
              <a:rPr lang="ru-RU" sz="1500" b="1" i="1" dirty="0" smtClean="0"/>
              <a:t> </a:t>
            </a:r>
            <a:r>
              <a:rPr lang="ru-RU" sz="1500" b="1" i="1" dirty="0"/>
              <a:t>за </a:t>
            </a:r>
            <a:r>
              <a:rPr lang="ru-RU" sz="1500" b="1" i="1" dirty="0" err="1"/>
              <a:t>участници</a:t>
            </a:r>
            <a:r>
              <a:rPr lang="ru-RU" sz="1500" b="1" i="1" dirty="0"/>
              <a:t>.</a:t>
            </a:r>
          </a:p>
          <a:p>
            <a:r>
              <a:rPr lang="ru-RU" sz="1500" b="1" i="1" dirty="0" err="1"/>
              <a:t>Имате</a:t>
            </a:r>
            <a:r>
              <a:rPr lang="ru-RU" sz="1500" b="1" i="1" dirty="0"/>
              <a:t> 10 </a:t>
            </a:r>
            <a:r>
              <a:rPr lang="ru-RU" sz="1500" b="1" i="1" dirty="0" err="1"/>
              <a:t>минути</a:t>
            </a:r>
            <a:r>
              <a:rPr lang="ru-RU" sz="1500" b="1" i="1" dirty="0"/>
              <a:t>, за да </a:t>
            </a:r>
            <a:r>
              <a:rPr lang="ru-RU" sz="1500" b="1" i="1" dirty="0" err="1"/>
              <a:t>изпълните</a:t>
            </a:r>
            <a:r>
              <a:rPr lang="ru-RU" sz="1500" b="1" i="1" dirty="0"/>
              <a:t> </a:t>
            </a:r>
            <a:r>
              <a:rPr lang="ru-RU" sz="1500" b="1" i="1" dirty="0" err="1" smtClean="0"/>
              <a:t>задачата</a:t>
            </a:r>
            <a:endParaRPr lang="en-US" sz="1500" b="1" i="1" dirty="0"/>
          </a:p>
        </p:txBody>
      </p:sp>
      <p:sp>
        <p:nvSpPr>
          <p:cNvPr id="13" name="Text Placeholder 2">
            <a:extLst>
              <a:ext uri="{FF2B5EF4-FFF2-40B4-BE49-F238E27FC236}">
                <a16:creationId xmlns="" xmlns:a16="http://schemas.microsoft.com/office/drawing/2014/main" id="{9632B4B8-D3FE-4823-9D54-69D45052947E}"/>
              </a:ext>
            </a:extLst>
          </p:cNvPr>
          <p:cNvSpPr txBox="1">
            <a:spLocks/>
          </p:cNvSpPr>
          <p:nvPr/>
        </p:nvSpPr>
        <p:spPr>
          <a:xfrm>
            <a:off x="4307868" y="1854672"/>
            <a:ext cx="7598382" cy="3866196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342900" indent="-342900"/>
            <a:r>
              <a:rPr lang="ru-RU" sz="2800" kern="0" dirty="0" err="1">
                <a:latin typeface="Arial" panose="020B0604020202020204" pitchFamily="34" charset="0"/>
                <a:cs typeface="Arial" panose="020B0604020202020204" pitchFamily="34" charset="0"/>
              </a:rPr>
              <a:t>Отидете</a:t>
            </a:r>
            <a:r>
              <a:rPr lang="ru-RU" sz="2800" kern="0" dirty="0">
                <a:latin typeface="Arial" panose="020B0604020202020204" pitchFamily="34" charset="0"/>
                <a:cs typeface="Arial" panose="020B0604020202020204" pitchFamily="34" charset="0"/>
              </a:rPr>
              <a:t> на </a:t>
            </a:r>
            <a:r>
              <a:rPr lang="ru-RU" sz="2800" b="1" kern="0" dirty="0" err="1">
                <a:latin typeface="Arial" panose="020B0604020202020204" pitchFamily="34" charset="0"/>
                <a:cs typeface="Arial" panose="020B0604020202020204" pitchFamily="34" charset="0"/>
              </a:rPr>
              <a:t>страници</a:t>
            </a:r>
            <a:r>
              <a:rPr lang="ru-RU" sz="2800" b="1" kern="0" dirty="0">
                <a:latin typeface="Arial" panose="020B0604020202020204" pitchFamily="34" charset="0"/>
                <a:cs typeface="Arial" panose="020B0604020202020204" pitchFamily="34" charset="0"/>
              </a:rPr>
              <a:t> 7 - 8 </a:t>
            </a:r>
            <a:r>
              <a:rPr lang="ru-RU" sz="2800" kern="0" dirty="0">
                <a:latin typeface="Arial" panose="020B0604020202020204" pitchFamily="34" charset="0"/>
                <a:cs typeface="Arial" panose="020B0604020202020204" pitchFamily="34" charset="0"/>
              </a:rPr>
              <a:t>от </a:t>
            </a:r>
            <a:r>
              <a:rPr lang="ru-RU" sz="2800" kern="0" dirty="0" err="1">
                <a:latin typeface="Arial" panose="020B0604020202020204" pitchFamily="34" charset="0"/>
                <a:cs typeface="Arial" panose="020B0604020202020204" pitchFamily="34" charset="0"/>
              </a:rPr>
              <a:t>ръководството</a:t>
            </a:r>
            <a:r>
              <a:rPr lang="ru-RU" sz="2800" kern="0" dirty="0">
                <a:latin typeface="Arial" panose="020B0604020202020204" pitchFamily="34" charset="0"/>
                <a:cs typeface="Arial" panose="020B0604020202020204" pitchFamily="34" charset="0"/>
              </a:rPr>
              <a:t> за </a:t>
            </a:r>
            <a:r>
              <a:rPr lang="ru-RU" sz="2800" kern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участници</a:t>
            </a:r>
            <a:endParaRPr lang="ru-RU" sz="2800" kern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/>
            <a:r>
              <a:rPr lang="ru-RU" sz="28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Изберете </a:t>
            </a:r>
            <a:r>
              <a:rPr lang="ru-RU" sz="2800" kern="0" dirty="0">
                <a:latin typeface="Arial" panose="020B0604020202020204" pitchFamily="34" charset="0"/>
                <a:cs typeface="Arial" panose="020B0604020202020204" pitchFamily="34" charset="0"/>
              </a:rPr>
              <a:t>две </a:t>
            </a:r>
            <a:r>
              <a:rPr lang="ru-RU" sz="28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от </a:t>
            </a:r>
            <a:r>
              <a:rPr lang="ru-RU" sz="2800" kern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слабостите</a:t>
            </a:r>
            <a:r>
              <a:rPr lang="ru-RU" sz="28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2800" kern="0" dirty="0">
                <a:latin typeface="Arial" panose="020B0604020202020204" pitchFamily="34" charset="0"/>
                <a:cs typeface="Arial" panose="020B0604020202020204" pitchFamily="34" charset="0"/>
              </a:rPr>
              <a:t>SWOT </a:t>
            </a:r>
            <a:r>
              <a:rPr lang="ru-RU" sz="28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анализ на </a:t>
            </a:r>
            <a:r>
              <a:rPr lang="ru-RU" sz="2800" kern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Вашата</a:t>
            </a:r>
            <a:r>
              <a:rPr lang="ru-RU" sz="2800" kern="0" smtClean="0">
                <a:latin typeface="Arial" panose="020B0604020202020204" pitchFamily="34" charset="0"/>
                <a:cs typeface="Arial" panose="020B0604020202020204" pitchFamily="34" charset="0"/>
              </a:rPr>
              <a:t> зона/регион</a:t>
            </a:r>
            <a:r>
              <a:rPr lang="en-US" sz="2800" kern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ru-RU" sz="28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800" kern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които</a:t>
            </a:r>
            <a:r>
              <a:rPr lang="ru-RU" sz="28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kern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сте</a:t>
            </a:r>
            <a:r>
              <a:rPr lang="ru-RU" sz="28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kern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посочили</a:t>
            </a:r>
            <a:r>
              <a:rPr lang="ru-RU" sz="28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 в материала за </a:t>
            </a:r>
            <a:r>
              <a:rPr lang="en-US" sz="2800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bg-BG" sz="28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само</a:t>
            </a:r>
            <a:r>
              <a:rPr lang="ru-RU" sz="28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подготовка за семинара</a:t>
            </a:r>
            <a:endParaRPr lang="ru-RU" sz="2800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/>
            <a:r>
              <a:rPr lang="ru-RU" sz="2800" kern="0" dirty="0" err="1">
                <a:latin typeface="Arial" panose="020B0604020202020204" pitchFamily="34" charset="0"/>
                <a:cs typeface="Arial" panose="020B0604020202020204" pitchFamily="34" charset="0"/>
              </a:rPr>
              <a:t>Използвайте</a:t>
            </a:r>
            <a:r>
              <a:rPr lang="ru-RU" sz="2800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работните </a:t>
            </a:r>
            <a:r>
              <a:rPr lang="ru-RU" sz="2800" kern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листове</a:t>
            </a:r>
            <a:r>
              <a:rPr lang="ru-RU" sz="28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800" kern="0" dirty="0">
                <a:latin typeface="Arial" panose="020B0604020202020204" pitchFamily="34" charset="0"/>
                <a:cs typeface="Arial" panose="020B0604020202020204" pitchFamily="34" charset="0"/>
              </a:rPr>
              <a:t>за да </a:t>
            </a:r>
            <a:r>
              <a:rPr lang="ru-RU" sz="2800" kern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работите</a:t>
            </a:r>
            <a:r>
              <a:rPr lang="ru-RU" sz="28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kern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върху</a:t>
            </a:r>
            <a:r>
              <a:rPr lang="ru-RU" sz="28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kern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всеки</a:t>
            </a:r>
            <a:r>
              <a:rPr lang="ru-RU" sz="28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kern="0" dirty="0">
                <a:latin typeface="Arial" panose="020B0604020202020204" pitchFamily="34" charset="0"/>
                <a:cs typeface="Arial" panose="020B0604020202020204" pitchFamily="34" charset="0"/>
              </a:rPr>
              <a:t>проблем.</a:t>
            </a:r>
          </a:p>
          <a:p>
            <a:pPr marL="342900" indent="-342900"/>
            <a:r>
              <a:rPr lang="ru-RU" sz="2800" kern="0" dirty="0" err="1">
                <a:latin typeface="Arial" panose="020B0604020202020204" pitchFamily="34" charset="0"/>
                <a:cs typeface="Arial" panose="020B0604020202020204" pitchFamily="34" charset="0"/>
              </a:rPr>
              <a:t>Бъдете</a:t>
            </a:r>
            <a:r>
              <a:rPr lang="ru-RU" sz="2800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kern="0" dirty="0" err="1">
                <a:latin typeface="Arial" panose="020B0604020202020204" pitchFamily="34" charset="0"/>
                <a:cs typeface="Arial" panose="020B0604020202020204" pitchFamily="34" charset="0"/>
              </a:rPr>
              <a:t>готови</a:t>
            </a:r>
            <a:r>
              <a:rPr lang="ru-RU" sz="2800" kern="0" dirty="0">
                <a:latin typeface="Arial" panose="020B0604020202020204" pitchFamily="34" charset="0"/>
                <a:cs typeface="Arial" panose="020B0604020202020204" pitchFamily="34" charset="0"/>
              </a:rPr>
              <a:t> да </a:t>
            </a:r>
            <a:r>
              <a:rPr lang="ru-RU" sz="2800" kern="0" dirty="0" err="1">
                <a:latin typeface="Arial" panose="020B0604020202020204" pitchFamily="34" charset="0"/>
                <a:cs typeface="Arial" panose="020B0604020202020204" pitchFamily="34" charset="0"/>
              </a:rPr>
              <a:t>споделите</a:t>
            </a:r>
            <a:r>
              <a:rPr lang="ru-RU" sz="2800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kern="0" dirty="0" err="1">
                <a:latin typeface="Arial" panose="020B0604020202020204" pitchFamily="34" charset="0"/>
                <a:cs typeface="Arial" panose="020B0604020202020204" pitchFamily="34" charset="0"/>
              </a:rPr>
              <a:t>вашите</a:t>
            </a:r>
            <a:r>
              <a:rPr lang="ru-RU" sz="2800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kern="0" dirty="0" err="1">
                <a:latin typeface="Arial" panose="020B0604020202020204" pitchFamily="34" charset="0"/>
                <a:cs typeface="Arial" panose="020B0604020202020204" pitchFamily="34" charset="0"/>
              </a:rPr>
              <a:t>открития</a:t>
            </a:r>
            <a:r>
              <a:rPr lang="ru-RU" sz="2800" kern="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000" kern="0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20686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=""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10" name="Slice - Solid">
            <a:extLst>
              <a:ext uri="{FF2B5EF4-FFF2-40B4-BE49-F238E27FC236}">
                <a16:creationId xmlns="" xmlns:a16="http://schemas.microsoft.com/office/drawing/2014/main" id="{9CD3D0ED-E4E2-A049-B7B9-763B0D61FF42}"/>
              </a:ext>
            </a:extLst>
          </p:cNvPr>
          <p:cNvSpPr/>
          <p:nvPr/>
        </p:nvSpPr>
        <p:spPr>
          <a:xfrm>
            <a:off x="1004872" y="-30822"/>
            <a:ext cx="11187128" cy="6866021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7" name="Body Copy">
            <a:extLst>
              <a:ext uri="{FF2B5EF4-FFF2-40B4-BE49-F238E27FC236}">
                <a16:creationId xmlns="" xmlns:a16="http://schemas.microsoft.com/office/drawing/2014/main" id="{90080B9E-C426-BF41-B08F-C2859FA9C036}"/>
              </a:ext>
            </a:extLst>
          </p:cNvPr>
          <p:cNvSpPr txBox="1">
            <a:spLocks/>
          </p:cNvSpPr>
          <p:nvPr/>
        </p:nvSpPr>
        <p:spPr>
          <a:xfrm>
            <a:off x="2496064" y="2505649"/>
            <a:ext cx="9368513" cy="2657212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bg-BG" sz="3600" b="1" dirty="0" smtClean="0">
                <a:solidFill>
                  <a:schemeClr val="bg1"/>
                </a:solidFill>
              </a:rPr>
              <a:t>Дефиниране на метода на 5-те „Защо“</a:t>
            </a:r>
            <a:endParaRPr lang="en-US" sz="3600" b="1" dirty="0" smtClean="0">
              <a:solidFill>
                <a:schemeClr val="bg1"/>
              </a:solidFill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bg-BG" sz="3600" b="1" dirty="0" smtClean="0">
                <a:solidFill>
                  <a:schemeClr val="bg1"/>
                </a:solidFill>
              </a:rPr>
              <a:t>Прилагане на метода на 5-те „Защо“</a:t>
            </a:r>
            <a:endParaRPr lang="en-US" sz="3600" b="1" dirty="0" smtClean="0">
              <a:solidFill>
                <a:schemeClr val="bg1"/>
              </a:solidFill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bg-BG" sz="3600" b="1" dirty="0" smtClean="0">
                <a:solidFill>
                  <a:schemeClr val="bg1"/>
                </a:solidFill>
              </a:rPr>
              <a:t>Проучване на Вашата Зона/Регион с метода на 5-те „Защо“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9" name="Page Number - Blue">
            <a:extLst>
              <a:ext uri="{FF2B5EF4-FFF2-40B4-BE49-F238E27FC236}">
                <a16:creationId xmlns=""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15" name="Yellow Bar">
            <a:extLst>
              <a:ext uri="{FF2B5EF4-FFF2-40B4-BE49-F238E27FC236}">
                <a16:creationId xmlns="" xmlns:a16="http://schemas.microsoft.com/office/drawing/2014/main" id="{E51C4DA4-A142-A94A-BC66-DF4ADD1F27BE}"/>
              </a:ext>
            </a:extLst>
          </p:cNvPr>
          <p:cNvSpPr/>
          <p:nvPr/>
        </p:nvSpPr>
        <p:spPr>
          <a:xfrm>
            <a:off x="3029000" y="1737995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6" name="Headline">
            <a:extLst>
              <a:ext uri="{FF2B5EF4-FFF2-40B4-BE49-F238E27FC236}">
                <a16:creationId xmlns="" xmlns:a16="http://schemas.microsoft.com/office/drawing/2014/main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2949757" y="862256"/>
            <a:ext cx="8373905" cy="852938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bg-BG" sz="5400" kern="0" dirty="0" smtClean="0">
                <a:solidFill>
                  <a:schemeClr val="bg1"/>
                </a:solidFill>
              </a:rPr>
              <a:t>Цели на сесията</a:t>
            </a:r>
            <a:endParaRPr lang="en-US" sz="5400" kern="0" dirty="0">
              <a:solidFill>
                <a:schemeClr val="bg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90FA1A4D-4ABA-2F43-AED8-2CEFAAC3D6E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95594" y="5944675"/>
            <a:ext cx="741108" cy="70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7551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2609850" y="2981325"/>
            <a:ext cx="6953250" cy="1800226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ru-RU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Може</a:t>
            </a:r>
            <a:r>
              <a:rPr lang="ru-RU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би </a:t>
            </a:r>
            <a:r>
              <a:rPr lang="ru-RU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търсите</a:t>
            </a:r>
            <a:r>
              <a:rPr lang="ru-RU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клоните </a:t>
            </a:r>
            <a:r>
              <a:rPr lang="ru-RU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това</a:t>
            </a:r>
            <a:r>
              <a:rPr lang="ru-RU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което</a:t>
            </a:r>
            <a:r>
              <a:rPr lang="ru-RU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се </a:t>
            </a:r>
            <a:r>
              <a:rPr lang="ru-RU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появява</a:t>
            </a:r>
            <a:r>
              <a:rPr lang="ru-RU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само в </a:t>
            </a:r>
            <a:r>
              <a:rPr lang="ru-RU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корените</a:t>
            </a: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3053491E-2F35-41A2-B660-3B43F4C6FCB7}"/>
              </a:ext>
            </a:extLst>
          </p:cNvPr>
          <p:cNvSpPr/>
          <p:nvPr/>
        </p:nvSpPr>
        <p:spPr>
          <a:xfrm>
            <a:off x="5135162" y="5058491"/>
            <a:ext cx="613712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i="1" dirty="0" err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rPr>
              <a:t>Мевляна</a:t>
            </a:r>
            <a:r>
              <a:rPr lang="ru-RU" sz="2400" i="1" dirty="0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rPr>
              <a:t> </a:t>
            </a:r>
            <a:r>
              <a:rPr lang="ru-RU" sz="2400" i="1" dirty="0" err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rPr>
              <a:t>Джалал</a:t>
            </a:r>
            <a:r>
              <a:rPr lang="ru-RU" sz="2400" i="1" dirty="0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rPr>
              <a:t> ад-Дин Мухаммад </a:t>
            </a:r>
            <a:r>
              <a:rPr lang="ru-RU" sz="2400" i="1" dirty="0" err="1" smtClean="0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rPr>
              <a:t>Руми</a:t>
            </a:r>
            <a:endParaRPr lang="ru-RU" sz="2400" i="1" dirty="0" smtClean="0">
              <a:solidFill>
                <a:schemeClr val="bg1"/>
              </a:solidFill>
              <a:latin typeface="Arial" panose="020B0604020202020204" pitchFamily="34" charset="0"/>
              <a:ea typeface="ヒラギノ角ゴ Pro W3" charset="0"/>
              <a:cs typeface="Arial" panose="020B0604020202020204" pitchFamily="34" charset="0"/>
            </a:endParaRPr>
          </a:p>
          <a:p>
            <a:pPr algn="r"/>
            <a:r>
              <a:rPr lang="ru-RU" sz="2400" i="1" dirty="0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rPr>
              <a:t>Поет</a:t>
            </a:r>
            <a:endParaRPr lang="ru-RU" sz="2400" i="1" dirty="0" smtClean="0">
              <a:solidFill>
                <a:schemeClr val="bg1"/>
              </a:solidFill>
              <a:latin typeface="Arial" panose="020B0604020202020204" pitchFamily="34" charset="0"/>
              <a:ea typeface="ヒラギノ角ゴ Pro W3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82646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=""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10" name="Slice - Solid">
            <a:extLst>
              <a:ext uri="{FF2B5EF4-FFF2-40B4-BE49-F238E27FC236}">
                <a16:creationId xmlns="" xmlns:a16="http://schemas.microsoft.com/office/drawing/2014/main" id="{9CD3D0ED-E4E2-A049-B7B9-763B0D61FF42}"/>
              </a:ext>
            </a:extLst>
          </p:cNvPr>
          <p:cNvSpPr/>
          <p:nvPr/>
        </p:nvSpPr>
        <p:spPr>
          <a:xfrm>
            <a:off x="1004872" y="-11772"/>
            <a:ext cx="11187128" cy="6866021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7" name="Body Copy">
            <a:extLst>
              <a:ext uri="{FF2B5EF4-FFF2-40B4-BE49-F238E27FC236}">
                <a16:creationId xmlns="" xmlns:a16="http://schemas.microsoft.com/office/drawing/2014/main" id="{90080B9E-C426-BF41-B08F-C2859FA9C036}"/>
              </a:ext>
            </a:extLst>
          </p:cNvPr>
          <p:cNvSpPr txBox="1">
            <a:spLocks/>
          </p:cNvSpPr>
          <p:nvPr/>
        </p:nvSpPr>
        <p:spPr>
          <a:xfrm>
            <a:off x="2907733" y="2011646"/>
            <a:ext cx="8956845" cy="3697175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3600" b="1" dirty="0" err="1" smtClean="0">
                <a:solidFill>
                  <a:schemeClr val="bg1"/>
                </a:solidFill>
              </a:rPr>
              <a:t>Определяне</a:t>
            </a:r>
            <a:r>
              <a:rPr lang="ru-RU" sz="3600" b="1" dirty="0" smtClean="0">
                <a:solidFill>
                  <a:schemeClr val="bg1"/>
                </a:solidFill>
              </a:rPr>
              <a:t> на </a:t>
            </a:r>
            <a:r>
              <a:rPr lang="ru-RU" sz="3600" b="1" dirty="0">
                <a:solidFill>
                  <a:schemeClr val="bg1"/>
                </a:solidFill>
              </a:rPr>
              <a:t>метода 5-те „</a:t>
            </a:r>
            <a:r>
              <a:rPr lang="ru-RU" sz="3600" b="1" dirty="0" err="1">
                <a:solidFill>
                  <a:schemeClr val="bg1"/>
                </a:solidFill>
              </a:rPr>
              <a:t>Защо</a:t>
            </a:r>
            <a:r>
              <a:rPr lang="ru-RU" sz="3600" b="1" dirty="0">
                <a:solidFill>
                  <a:schemeClr val="bg1"/>
                </a:solidFill>
              </a:rPr>
              <a:t>“ 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3600" b="1" dirty="0" err="1" smtClean="0">
                <a:solidFill>
                  <a:schemeClr val="bg1"/>
                </a:solidFill>
              </a:rPr>
              <a:t>Прилагане</a:t>
            </a:r>
            <a:r>
              <a:rPr lang="ru-RU" sz="3600" b="1" dirty="0" smtClean="0">
                <a:solidFill>
                  <a:schemeClr val="bg1"/>
                </a:solidFill>
              </a:rPr>
              <a:t> на </a:t>
            </a:r>
            <a:r>
              <a:rPr lang="ru-RU" sz="3600" b="1" dirty="0">
                <a:solidFill>
                  <a:schemeClr val="bg1"/>
                </a:solidFill>
              </a:rPr>
              <a:t>метода </a:t>
            </a:r>
            <a:r>
              <a:rPr lang="ru-RU" sz="3600" b="1" dirty="0" smtClean="0">
                <a:solidFill>
                  <a:schemeClr val="bg1"/>
                </a:solidFill>
              </a:rPr>
              <a:t>на 5-те </a:t>
            </a:r>
            <a:r>
              <a:rPr lang="ru-RU" sz="3600" b="1" dirty="0">
                <a:solidFill>
                  <a:schemeClr val="bg1"/>
                </a:solidFill>
              </a:rPr>
              <a:t>„</a:t>
            </a:r>
            <a:r>
              <a:rPr lang="ru-RU" sz="3600" b="1" dirty="0" err="1">
                <a:solidFill>
                  <a:schemeClr val="bg1"/>
                </a:solidFill>
              </a:rPr>
              <a:t>Защо</a:t>
            </a:r>
            <a:r>
              <a:rPr lang="ru-RU" sz="3600" b="1" dirty="0">
                <a:solidFill>
                  <a:schemeClr val="bg1"/>
                </a:solidFill>
              </a:rPr>
              <a:t>“ </a:t>
            </a:r>
            <a:endParaRPr lang="ru-RU" sz="3600" b="1" dirty="0" smtClean="0">
              <a:solidFill>
                <a:schemeClr val="bg1"/>
              </a:solidFill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3600" b="1" dirty="0" err="1" smtClean="0">
                <a:solidFill>
                  <a:schemeClr val="bg1"/>
                </a:solidFill>
              </a:rPr>
              <a:t>Проучване</a:t>
            </a:r>
            <a:r>
              <a:rPr lang="ru-RU" sz="3600" b="1" dirty="0" smtClean="0">
                <a:solidFill>
                  <a:schemeClr val="bg1"/>
                </a:solidFill>
              </a:rPr>
              <a:t> на </a:t>
            </a:r>
            <a:r>
              <a:rPr lang="ru-RU" sz="3600" b="1" dirty="0" err="1" smtClean="0">
                <a:solidFill>
                  <a:schemeClr val="bg1"/>
                </a:solidFill>
              </a:rPr>
              <a:t>зоната</a:t>
            </a:r>
            <a:r>
              <a:rPr lang="ru-RU" sz="3600" b="1" dirty="0" smtClean="0">
                <a:solidFill>
                  <a:schemeClr val="bg1"/>
                </a:solidFill>
              </a:rPr>
              <a:t> с </a:t>
            </a:r>
            <a:r>
              <a:rPr lang="ru-RU" sz="3600" b="1" dirty="0" err="1">
                <a:solidFill>
                  <a:schemeClr val="bg1"/>
                </a:solidFill>
              </a:rPr>
              <a:t>помощта</a:t>
            </a:r>
            <a:r>
              <a:rPr lang="ru-RU" sz="3600" b="1" dirty="0">
                <a:solidFill>
                  <a:schemeClr val="bg1"/>
                </a:solidFill>
              </a:rPr>
              <a:t> на метода 5 „</a:t>
            </a:r>
            <a:r>
              <a:rPr lang="ru-RU" sz="3600" b="1" dirty="0" err="1">
                <a:solidFill>
                  <a:schemeClr val="bg1"/>
                </a:solidFill>
              </a:rPr>
              <a:t>Защо</a:t>
            </a:r>
            <a:r>
              <a:rPr lang="ru-RU" sz="3600" b="1" dirty="0">
                <a:solidFill>
                  <a:schemeClr val="bg1"/>
                </a:solidFill>
              </a:rPr>
              <a:t>“ 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9" name="Page Number - Blue">
            <a:extLst>
              <a:ext uri="{FF2B5EF4-FFF2-40B4-BE49-F238E27FC236}">
                <a16:creationId xmlns=""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20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15" name="Yellow Bar">
            <a:extLst>
              <a:ext uri="{FF2B5EF4-FFF2-40B4-BE49-F238E27FC236}">
                <a16:creationId xmlns="" xmlns:a16="http://schemas.microsoft.com/office/drawing/2014/main" id="{E51C4DA4-A142-A94A-BC66-DF4ADD1F27BE}"/>
              </a:ext>
            </a:extLst>
          </p:cNvPr>
          <p:cNvSpPr/>
          <p:nvPr/>
        </p:nvSpPr>
        <p:spPr>
          <a:xfrm>
            <a:off x="3029000" y="1404617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6" name="Headline">
            <a:extLst>
              <a:ext uri="{FF2B5EF4-FFF2-40B4-BE49-F238E27FC236}">
                <a16:creationId xmlns="" xmlns:a16="http://schemas.microsoft.com/office/drawing/2014/main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2949757" y="538120"/>
            <a:ext cx="8373905" cy="53340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bg-BG" sz="5400" kern="0" dirty="0">
                <a:solidFill>
                  <a:schemeClr val="bg1"/>
                </a:solidFill>
              </a:rPr>
              <a:t>Цели на сесията</a:t>
            </a:r>
            <a:endParaRPr lang="en-US" sz="5400" kern="0" dirty="0">
              <a:solidFill>
                <a:schemeClr val="bg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90FA1A4D-4ABA-2F43-AED8-2CEFAAC3D6E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95594" y="5944675"/>
            <a:ext cx="741108" cy="70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274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ackground - Image">
            <a:extLst>
              <a:ext uri="{FF2B5EF4-FFF2-40B4-BE49-F238E27FC236}">
                <a16:creationId xmlns="" xmlns:a16="http://schemas.microsoft.com/office/drawing/2014/main" id="{EE3AF1F3-18D9-3440-8175-06C7FDC286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Background - Overlay">
            <a:extLst>
              <a:ext uri="{FF2B5EF4-FFF2-40B4-BE49-F238E27FC236}">
                <a16:creationId xmlns="" xmlns:a16="http://schemas.microsoft.com/office/drawing/2014/main" id="{556C90B0-9C7D-8D4F-866C-362FA58528D1}"/>
              </a:ext>
            </a:extLst>
          </p:cNvPr>
          <p:cNvSpPr/>
          <p:nvPr/>
        </p:nvSpPr>
        <p:spPr>
          <a:xfrm>
            <a:off x="-3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8" name="Yellow Bar">
            <a:extLst>
              <a:ext uri="{FF2B5EF4-FFF2-40B4-BE49-F238E27FC236}">
                <a16:creationId xmlns="" xmlns:a16="http://schemas.microsoft.com/office/drawing/2014/main" id="{64EEA7D3-3EFE-CE4D-AE89-2B7DA6B416D9}"/>
              </a:ext>
            </a:extLst>
          </p:cNvPr>
          <p:cNvSpPr/>
          <p:nvPr/>
        </p:nvSpPr>
        <p:spPr>
          <a:xfrm>
            <a:off x="5801818" y="3356240"/>
            <a:ext cx="1178336" cy="7276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/>
          </a:p>
        </p:txBody>
      </p:sp>
      <p:pic>
        <p:nvPicPr>
          <p:cNvPr id="9" name="Emblem - White" descr="lionlogo_white.eps">
            <a:extLst>
              <a:ext uri="{FF2B5EF4-FFF2-40B4-BE49-F238E27FC236}">
                <a16:creationId xmlns="" xmlns:a16="http://schemas.microsoft.com/office/drawing/2014/main" id="{1EADB74F-C5D5-A94A-9986-74C53C0606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5357" y="1242318"/>
            <a:ext cx="1751259" cy="1708354"/>
          </a:xfrm>
          <a:prstGeom prst="rect">
            <a:avLst/>
          </a:prstGeom>
        </p:spPr>
      </p:pic>
      <p:sp>
        <p:nvSpPr>
          <p:cNvPr id="10" name="Headline">
            <a:extLst>
              <a:ext uri="{FF2B5EF4-FFF2-40B4-BE49-F238E27FC236}">
                <a16:creationId xmlns="" xmlns:a16="http://schemas.microsoft.com/office/drawing/2014/main" id="{EAD956A8-6B12-6248-8B5F-6E0746CD6E73}"/>
              </a:ext>
            </a:extLst>
          </p:cNvPr>
          <p:cNvSpPr txBox="1">
            <a:spLocks/>
          </p:cNvSpPr>
          <p:nvPr/>
        </p:nvSpPr>
        <p:spPr>
          <a:xfrm>
            <a:off x="864973" y="3834568"/>
            <a:ext cx="10552670" cy="914400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0"/>
              </a:spcBef>
            </a:pPr>
            <a:r>
              <a:rPr lang="ru-RU" sz="6000" kern="0" dirty="0" smtClean="0">
                <a:solidFill>
                  <a:srgbClr val="EBB7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Благодаря за </a:t>
            </a:r>
            <a:r>
              <a:rPr lang="ru-RU" sz="6000" kern="0" dirty="0" err="1" smtClean="0">
                <a:solidFill>
                  <a:srgbClr val="EBB7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вниманието</a:t>
            </a:r>
            <a:r>
              <a:rPr lang="ru-RU" sz="6000" kern="0" dirty="0" smtClean="0">
                <a:solidFill>
                  <a:srgbClr val="EBB7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endParaRPr lang="en-US" sz="6000" kern="0" dirty="0">
              <a:solidFill>
                <a:srgbClr val="EBB7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439694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ackground - Image">
            <a:extLst>
              <a:ext uri="{FF2B5EF4-FFF2-40B4-BE49-F238E27FC236}">
                <a16:creationId xmlns="" xmlns:a16="http://schemas.microsoft.com/office/drawing/2014/main" id="{8BB30BA4-CC00-0C41-BC3E-81481A35DC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359" r="936" b="805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Background - Overlay">
            <a:extLst>
              <a:ext uri="{FF2B5EF4-FFF2-40B4-BE49-F238E27FC236}">
                <a16:creationId xmlns="" xmlns:a16="http://schemas.microsoft.com/office/drawing/2014/main" id="{57A097A5-E818-E049-8FDC-E004EF87476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4" name="Headline">
            <a:extLst>
              <a:ext uri="{FF2B5EF4-FFF2-40B4-BE49-F238E27FC236}">
                <a16:creationId xmlns="" xmlns:a16="http://schemas.microsoft.com/office/drawing/2014/main" id="{83479473-9EF7-934F-8036-05F8F4131C6D}"/>
              </a:ext>
            </a:extLst>
          </p:cNvPr>
          <p:cNvSpPr txBox="1">
            <a:spLocks/>
          </p:cNvSpPr>
          <p:nvPr/>
        </p:nvSpPr>
        <p:spPr>
          <a:xfrm>
            <a:off x="1408670" y="2549253"/>
            <a:ext cx="10317892" cy="445043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bg-BG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Определение на метода 5 „Защо“</a:t>
            </a:r>
            <a:endParaRPr lang="en-US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Yellow Bar">
            <a:extLst>
              <a:ext uri="{FF2B5EF4-FFF2-40B4-BE49-F238E27FC236}">
                <a16:creationId xmlns="" xmlns:a16="http://schemas.microsoft.com/office/drawing/2014/main" id="{04EC0EED-33A8-9346-B2E9-91432F1BB78F}"/>
              </a:ext>
            </a:extLst>
          </p:cNvPr>
          <p:cNvSpPr/>
          <p:nvPr/>
        </p:nvSpPr>
        <p:spPr>
          <a:xfrm>
            <a:off x="6012220" y="3305175"/>
            <a:ext cx="1450259" cy="7276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6" name="Page Number - White">
            <a:extLst>
              <a:ext uri="{FF2B5EF4-FFF2-40B4-BE49-F238E27FC236}">
                <a16:creationId xmlns="" xmlns:a16="http://schemas.microsoft.com/office/drawing/2014/main" id="{32F9EF3D-342F-B44E-B679-6B19F4FC88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2</a:t>
            </a:fld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AB129129-D69E-474F-93F9-A060C0A1F8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6000" y="0"/>
            <a:ext cx="2286000" cy="2286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DB7696C6-B7AF-2A4E-93D5-D5EF0FB983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-1" y="4572001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0456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=""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10" name="Slice - Solid">
            <a:extLst>
              <a:ext uri="{FF2B5EF4-FFF2-40B4-BE49-F238E27FC236}">
                <a16:creationId xmlns="" xmlns:a16="http://schemas.microsoft.com/office/drawing/2014/main" id="{9CD3D0ED-E4E2-A049-B7B9-763B0D61FF42}"/>
              </a:ext>
            </a:extLst>
          </p:cNvPr>
          <p:cNvSpPr/>
          <p:nvPr/>
        </p:nvSpPr>
        <p:spPr>
          <a:xfrm>
            <a:off x="1038957" y="-14119"/>
            <a:ext cx="11187128" cy="6866021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7" name="Body Copy">
            <a:extLst>
              <a:ext uri="{FF2B5EF4-FFF2-40B4-BE49-F238E27FC236}">
                <a16:creationId xmlns="" xmlns:a16="http://schemas.microsoft.com/office/drawing/2014/main" id="{90080B9E-C426-BF41-B08F-C2859FA9C036}"/>
              </a:ext>
            </a:extLst>
          </p:cNvPr>
          <p:cNvSpPr txBox="1">
            <a:spLocks/>
          </p:cNvSpPr>
          <p:nvPr/>
        </p:nvSpPr>
        <p:spPr>
          <a:xfrm>
            <a:off x="2174790" y="1807716"/>
            <a:ext cx="8872152" cy="4488058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kern="0" dirty="0" err="1">
                <a:solidFill>
                  <a:srgbClr val="55565A"/>
                </a:solidFill>
              </a:rPr>
              <a:t>Използвайте</a:t>
            </a:r>
            <a:r>
              <a:rPr lang="ru-RU" sz="3200" kern="0" dirty="0">
                <a:solidFill>
                  <a:srgbClr val="55565A"/>
                </a:solidFill>
              </a:rPr>
              <a:t> за </a:t>
            </a:r>
            <a:r>
              <a:rPr lang="ru-RU" sz="3200" kern="0" dirty="0" err="1">
                <a:solidFill>
                  <a:srgbClr val="55565A"/>
                </a:solidFill>
              </a:rPr>
              <a:t>определяне</a:t>
            </a:r>
            <a:r>
              <a:rPr lang="ru-RU" sz="3200" kern="0" dirty="0">
                <a:solidFill>
                  <a:srgbClr val="55565A"/>
                </a:solidFill>
              </a:rPr>
              <a:t> на </a:t>
            </a:r>
            <a:r>
              <a:rPr lang="ru-RU" sz="3200" kern="0" dirty="0" err="1">
                <a:solidFill>
                  <a:srgbClr val="55565A"/>
                </a:solidFill>
              </a:rPr>
              <a:t>първопричините</a:t>
            </a:r>
            <a:endParaRPr lang="ru-RU" sz="3200" kern="0" dirty="0">
              <a:solidFill>
                <a:srgbClr val="55565A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kern="0" dirty="0" err="1">
                <a:solidFill>
                  <a:srgbClr val="55565A"/>
                </a:solidFill>
              </a:rPr>
              <a:t>Използвайте</a:t>
            </a:r>
            <a:r>
              <a:rPr lang="ru-RU" sz="3200" kern="0" dirty="0">
                <a:solidFill>
                  <a:srgbClr val="55565A"/>
                </a:solidFill>
              </a:rPr>
              <a:t> за </a:t>
            </a:r>
            <a:r>
              <a:rPr lang="ru-RU" sz="3200" kern="0" dirty="0" err="1">
                <a:solidFill>
                  <a:srgbClr val="55565A"/>
                </a:solidFill>
              </a:rPr>
              <a:t>незначителни</a:t>
            </a:r>
            <a:r>
              <a:rPr lang="ru-RU" sz="3200" kern="0" dirty="0">
                <a:solidFill>
                  <a:srgbClr val="55565A"/>
                </a:solidFill>
              </a:rPr>
              <a:t> или </a:t>
            </a:r>
            <a:endParaRPr lang="ru-RU" sz="3200" kern="0" dirty="0" smtClean="0">
              <a:solidFill>
                <a:srgbClr val="55565A"/>
              </a:solidFill>
            </a:endParaRPr>
          </a:p>
          <a:p>
            <a:r>
              <a:rPr lang="ru-RU" sz="3200" kern="0" dirty="0" smtClean="0">
                <a:solidFill>
                  <a:srgbClr val="55565A"/>
                </a:solidFill>
              </a:rPr>
              <a:t>    умерено </a:t>
            </a:r>
            <a:r>
              <a:rPr lang="ru-RU" sz="3200" kern="0" dirty="0" err="1" smtClean="0">
                <a:solidFill>
                  <a:srgbClr val="55565A"/>
                </a:solidFill>
              </a:rPr>
              <a:t>сложни</a:t>
            </a:r>
            <a:r>
              <a:rPr lang="ru-RU" sz="3200" kern="0" dirty="0" smtClean="0">
                <a:solidFill>
                  <a:srgbClr val="55565A"/>
                </a:solidFill>
              </a:rPr>
              <a:t> </a:t>
            </a:r>
            <a:r>
              <a:rPr lang="ru-RU" sz="3200" kern="0" dirty="0" err="1">
                <a:solidFill>
                  <a:srgbClr val="55565A"/>
                </a:solidFill>
              </a:rPr>
              <a:t>проблеми</a:t>
            </a:r>
            <a:endParaRPr lang="ru-RU" sz="3200" kern="0" dirty="0">
              <a:solidFill>
                <a:srgbClr val="55565A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kern="0" dirty="0" err="1">
                <a:solidFill>
                  <a:srgbClr val="55565A"/>
                </a:solidFill>
              </a:rPr>
              <a:t>Използвайте</a:t>
            </a:r>
            <a:r>
              <a:rPr lang="ru-RU" sz="3200" kern="0" dirty="0">
                <a:solidFill>
                  <a:srgbClr val="55565A"/>
                </a:solidFill>
              </a:rPr>
              <a:t> </a:t>
            </a:r>
            <a:r>
              <a:rPr lang="ru-RU" sz="3200" kern="0" dirty="0" err="1" smtClean="0">
                <a:solidFill>
                  <a:srgbClr val="55565A"/>
                </a:solidFill>
              </a:rPr>
              <a:t>индивидуално</a:t>
            </a:r>
            <a:r>
              <a:rPr lang="ru-RU" sz="3200" kern="0" dirty="0" smtClean="0">
                <a:solidFill>
                  <a:srgbClr val="55565A"/>
                </a:solidFill>
              </a:rPr>
              <a:t> или </a:t>
            </a:r>
          </a:p>
          <a:p>
            <a:r>
              <a:rPr lang="ru-RU" sz="3200" kern="0" dirty="0">
                <a:solidFill>
                  <a:srgbClr val="55565A"/>
                </a:solidFill>
              </a:rPr>
              <a:t> </a:t>
            </a:r>
            <a:r>
              <a:rPr lang="ru-RU" sz="3200" kern="0" dirty="0" smtClean="0">
                <a:solidFill>
                  <a:srgbClr val="55565A"/>
                </a:solidFill>
              </a:rPr>
              <a:t>   в </a:t>
            </a:r>
            <a:r>
              <a:rPr lang="ru-RU" sz="3200" kern="0" dirty="0" err="1" smtClean="0">
                <a:solidFill>
                  <a:srgbClr val="55565A"/>
                </a:solidFill>
              </a:rPr>
              <a:t>екип</a:t>
            </a:r>
            <a:endParaRPr lang="ru-RU" sz="3200" kern="0" dirty="0">
              <a:solidFill>
                <a:srgbClr val="55565A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kern="0" dirty="0" err="1">
                <a:solidFill>
                  <a:srgbClr val="55565A"/>
                </a:solidFill>
              </a:rPr>
              <a:t>Използвайте</a:t>
            </a:r>
            <a:r>
              <a:rPr lang="ru-RU" sz="3200" kern="0" dirty="0">
                <a:solidFill>
                  <a:srgbClr val="55565A"/>
                </a:solidFill>
              </a:rPr>
              <a:t> за </a:t>
            </a:r>
            <a:r>
              <a:rPr lang="ru-RU" sz="3200" kern="0" dirty="0" err="1">
                <a:solidFill>
                  <a:srgbClr val="55565A"/>
                </a:solidFill>
              </a:rPr>
              <a:t>разрешаване</a:t>
            </a:r>
            <a:r>
              <a:rPr lang="ru-RU" sz="3200" kern="0" dirty="0">
                <a:solidFill>
                  <a:srgbClr val="55565A"/>
                </a:solidFill>
              </a:rPr>
              <a:t> на </a:t>
            </a:r>
            <a:r>
              <a:rPr lang="ru-RU" sz="3200" kern="0" dirty="0" err="1">
                <a:solidFill>
                  <a:srgbClr val="55565A"/>
                </a:solidFill>
              </a:rPr>
              <a:t>проблеми</a:t>
            </a:r>
            <a:endParaRPr lang="en-US" sz="1800" b="1" dirty="0"/>
          </a:p>
          <a:p>
            <a:endParaRPr lang="en-US" sz="1100" b="1" dirty="0"/>
          </a:p>
          <a:p>
            <a:endParaRPr lang="en-US" sz="1100" b="1" dirty="0"/>
          </a:p>
          <a:p>
            <a:endParaRPr lang="en-US" sz="1100" b="1" dirty="0"/>
          </a:p>
          <a:p>
            <a:endParaRPr lang="en-US" sz="1100" b="1" dirty="0"/>
          </a:p>
          <a:p>
            <a:endParaRPr lang="en-US" sz="1100" b="1" dirty="0"/>
          </a:p>
          <a:p>
            <a:endParaRPr lang="en-US" sz="1100" b="1" dirty="0"/>
          </a:p>
          <a:p>
            <a:endParaRPr lang="en-US" sz="1100" b="1" dirty="0"/>
          </a:p>
        </p:txBody>
      </p:sp>
      <p:sp>
        <p:nvSpPr>
          <p:cNvPr id="15" name="Yellow Bar">
            <a:extLst>
              <a:ext uri="{FF2B5EF4-FFF2-40B4-BE49-F238E27FC236}">
                <a16:creationId xmlns="" xmlns:a16="http://schemas.microsoft.com/office/drawing/2014/main" id="{E51C4DA4-A142-A94A-BC66-DF4ADD1F27BE}"/>
              </a:ext>
            </a:extLst>
          </p:cNvPr>
          <p:cNvSpPr/>
          <p:nvPr/>
        </p:nvSpPr>
        <p:spPr>
          <a:xfrm>
            <a:off x="3000425" y="1596003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6" name="Headline">
            <a:extLst>
              <a:ext uri="{FF2B5EF4-FFF2-40B4-BE49-F238E27FC236}">
                <a16:creationId xmlns="" xmlns:a16="http://schemas.microsoft.com/office/drawing/2014/main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2890360" y="821218"/>
            <a:ext cx="8373905" cy="53340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bg-BG" sz="4000" kern="0" dirty="0" smtClean="0">
                <a:solidFill>
                  <a:srgbClr val="00338D"/>
                </a:solidFill>
              </a:rPr>
              <a:t>Какво е метода 5 „Защо“</a:t>
            </a:r>
            <a:r>
              <a:rPr lang="en-US" sz="4000" kern="0" dirty="0" smtClean="0">
                <a:solidFill>
                  <a:srgbClr val="00338D"/>
                </a:solidFill>
              </a:rPr>
              <a:t>?</a:t>
            </a:r>
            <a:endParaRPr lang="en-US" sz="4000" kern="0" dirty="0">
              <a:solidFill>
                <a:srgbClr val="00338D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25335DA3-992D-9440-B1BD-2CA57DF992D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95594" y="5944675"/>
            <a:ext cx="741107" cy="702199"/>
          </a:xfrm>
          <a:prstGeom prst="rect">
            <a:avLst/>
          </a:prstGeom>
        </p:spPr>
      </p:pic>
      <p:sp>
        <p:nvSpPr>
          <p:cNvPr id="9" name="Page Number - Blue">
            <a:extLst>
              <a:ext uri="{FF2B5EF4-FFF2-40B4-BE49-F238E27FC236}">
                <a16:creationId xmlns=""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3</a:t>
            </a:fld>
            <a:endParaRPr lang="en-US" sz="1000" dirty="0">
              <a:solidFill>
                <a:srgbClr val="00338D"/>
              </a:solidFill>
            </a:endParaRPr>
          </a:p>
        </p:txBody>
      </p:sp>
      <p:pic>
        <p:nvPicPr>
          <p:cNvPr id="5" name="Picture 4" descr="A close up of a persons hand&#10;&#10;Description automatically generated">
            <a:extLst>
              <a:ext uri="{FF2B5EF4-FFF2-40B4-BE49-F238E27FC236}">
                <a16:creationId xmlns="" xmlns:a16="http://schemas.microsoft.com/office/drawing/2014/main" id="{F9654B7C-E24A-4549-9A8D-5789DD2C94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9504" y="2562288"/>
            <a:ext cx="2746812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8299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=""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10" name="Slice - Solid">
            <a:extLst>
              <a:ext uri="{FF2B5EF4-FFF2-40B4-BE49-F238E27FC236}">
                <a16:creationId xmlns="" xmlns:a16="http://schemas.microsoft.com/office/drawing/2014/main" id="{9CD3D0ED-E4E2-A049-B7B9-763B0D61FF42}"/>
              </a:ext>
            </a:extLst>
          </p:cNvPr>
          <p:cNvSpPr/>
          <p:nvPr/>
        </p:nvSpPr>
        <p:spPr>
          <a:xfrm>
            <a:off x="1004871" y="4335"/>
            <a:ext cx="11187128" cy="6866021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7" name="Body Copy">
            <a:extLst>
              <a:ext uri="{FF2B5EF4-FFF2-40B4-BE49-F238E27FC236}">
                <a16:creationId xmlns="" xmlns:a16="http://schemas.microsoft.com/office/drawing/2014/main" id="{90080B9E-C426-BF41-B08F-C2859FA9C036}"/>
              </a:ext>
            </a:extLst>
          </p:cNvPr>
          <p:cNvSpPr txBox="1">
            <a:spLocks/>
          </p:cNvSpPr>
          <p:nvPr/>
        </p:nvSpPr>
        <p:spPr>
          <a:xfrm>
            <a:off x="2907733" y="2075934"/>
            <a:ext cx="8884217" cy="3657601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ru-RU" sz="3200" kern="0" dirty="0" err="1">
                <a:solidFill>
                  <a:srgbClr val="55565A"/>
                </a:solidFill>
              </a:rPr>
              <a:t>Дефинирайте</a:t>
            </a:r>
            <a:r>
              <a:rPr lang="ru-RU" sz="3200" kern="0" dirty="0">
                <a:solidFill>
                  <a:srgbClr val="55565A"/>
                </a:solidFill>
              </a:rPr>
              <a:t> проблема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3200" kern="0" dirty="0" err="1">
                <a:solidFill>
                  <a:srgbClr val="55565A"/>
                </a:solidFill>
              </a:rPr>
              <a:t>Попитайте</a:t>
            </a:r>
            <a:r>
              <a:rPr lang="ru-RU" sz="3200" kern="0" dirty="0">
                <a:solidFill>
                  <a:srgbClr val="55565A"/>
                </a:solidFill>
              </a:rPr>
              <a:t> </a:t>
            </a:r>
            <a:r>
              <a:rPr lang="ru-RU" sz="3200" kern="0" dirty="0" err="1">
                <a:solidFill>
                  <a:srgbClr val="55565A"/>
                </a:solidFill>
              </a:rPr>
              <a:t>първото</a:t>
            </a:r>
            <a:r>
              <a:rPr lang="ru-RU" sz="3200" kern="0" dirty="0">
                <a:solidFill>
                  <a:srgbClr val="55565A"/>
                </a:solidFill>
              </a:rPr>
              <a:t> </a:t>
            </a:r>
            <a:r>
              <a:rPr lang="ru-RU" sz="3200" kern="0" dirty="0" smtClean="0">
                <a:solidFill>
                  <a:srgbClr val="55565A"/>
                </a:solidFill>
              </a:rPr>
              <a:t>„</a:t>
            </a:r>
            <a:r>
              <a:rPr lang="ru-RU" sz="3200" kern="0" dirty="0" err="1" smtClean="0">
                <a:solidFill>
                  <a:srgbClr val="55565A"/>
                </a:solidFill>
              </a:rPr>
              <a:t>Защо</a:t>
            </a:r>
            <a:r>
              <a:rPr lang="ru-RU" sz="3200" kern="0" dirty="0">
                <a:solidFill>
                  <a:srgbClr val="55565A"/>
                </a:solidFill>
              </a:rPr>
              <a:t>“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3200" kern="0" dirty="0" err="1">
                <a:solidFill>
                  <a:srgbClr val="55565A"/>
                </a:solidFill>
              </a:rPr>
              <a:t>Попитайте</a:t>
            </a:r>
            <a:r>
              <a:rPr lang="ru-RU" sz="3200" kern="0" dirty="0">
                <a:solidFill>
                  <a:srgbClr val="55565A"/>
                </a:solidFill>
              </a:rPr>
              <a:t> „</a:t>
            </a:r>
            <a:r>
              <a:rPr lang="ru-RU" sz="3200" kern="0" dirty="0" err="1" smtClean="0">
                <a:solidFill>
                  <a:srgbClr val="55565A"/>
                </a:solidFill>
              </a:rPr>
              <a:t>Защо</a:t>
            </a:r>
            <a:r>
              <a:rPr lang="ru-RU" sz="3200" kern="0" dirty="0" smtClean="0">
                <a:solidFill>
                  <a:srgbClr val="55565A"/>
                </a:solidFill>
              </a:rPr>
              <a:t>“ </a:t>
            </a:r>
            <a:r>
              <a:rPr lang="ru-RU" sz="3200" kern="0" dirty="0" err="1" smtClean="0">
                <a:solidFill>
                  <a:srgbClr val="55565A"/>
                </a:solidFill>
              </a:rPr>
              <a:t>още</a:t>
            </a:r>
            <a:r>
              <a:rPr lang="ru-RU" sz="3200" kern="0" dirty="0" smtClean="0">
                <a:solidFill>
                  <a:srgbClr val="55565A"/>
                </a:solidFill>
              </a:rPr>
              <a:t> </a:t>
            </a:r>
            <a:r>
              <a:rPr lang="ru-RU" sz="3200" kern="0" dirty="0" err="1">
                <a:solidFill>
                  <a:srgbClr val="55565A"/>
                </a:solidFill>
              </a:rPr>
              <a:t>четири</a:t>
            </a:r>
            <a:r>
              <a:rPr lang="ru-RU" sz="3200" kern="0" dirty="0">
                <a:solidFill>
                  <a:srgbClr val="55565A"/>
                </a:solidFill>
              </a:rPr>
              <a:t> </a:t>
            </a:r>
            <a:r>
              <a:rPr lang="ru-RU" sz="3200" kern="0" dirty="0" err="1">
                <a:solidFill>
                  <a:srgbClr val="55565A"/>
                </a:solidFill>
              </a:rPr>
              <a:t>пъти</a:t>
            </a:r>
            <a:endParaRPr lang="ru-RU" sz="3200" kern="0" dirty="0">
              <a:solidFill>
                <a:srgbClr val="55565A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ru-RU" sz="3200" kern="0" dirty="0" err="1" smtClean="0">
                <a:solidFill>
                  <a:srgbClr val="55565A"/>
                </a:solidFill>
              </a:rPr>
              <a:t>Потърсете</a:t>
            </a:r>
            <a:r>
              <a:rPr lang="ru-RU" sz="3200" kern="0" dirty="0" smtClean="0">
                <a:solidFill>
                  <a:srgbClr val="55565A"/>
                </a:solidFill>
              </a:rPr>
              <a:t> </a:t>
            </a:r>
            <a:r>
              <a:rPr lang="ru-RU" sz="3200" kern="0" dirty="0" err="1" smtClean="0">
                <a:solidFill>
                  <a:srgbClr val="55565A"/>
                </a:solidFill>
              </a:rPr>
              <a:t>първопричините</a:t>
            </a:r>
            <a:r>
              <a:rPr lang="ru-RU" sz="3200" kern="0" dirty="0">
                <a:solidFill>
                  <a:srgbClr val="55565A"/>
                </a:solidFill>
              </a:rPr>
              <a:t>, </a:t>
            </a:r>
            <a:r>
              <a:rPr lang="ru-RU" sz="3200" kern="0" dirty="0" err="1" smtClean="0">
                <a:solidFill>
                  <a:srgbClr val="55565A"/>
                </a:solidFill>
              </a:rPr>
              <a:t>определете</a:t>
            </a:r>
            <a:r>
              <a:rPr lang="ru-RU" sz="3200" kern="0" dirty="0" smtClean="0">
                <a:solidFill>
                  <a:srgbClr val="55565A"/>
                </a:solidFill>
              </a:rPr>
              <a:t> и </a:t>
            </a:r>
            <a:r>
              <a:rPr lang="ru-RU" sz="3200" kern="0" dirty="0" err="1" smtClean="0">
                <a:solidFill>
                  <a:srgbClr val="55565A"/>
                </a:solidFill>
              </a:rPr>
              <a:t>започнете</a:t>
            </a:r>
            <a:r>
              <a:rPr lang="ru-RU" sz="3200" kern="0" dirty="0" smtClean="0">
                <a:solidFill>
                  <a:srgbClr val="55565A"/>
                </a:solidFill>
              </a:rPr>
              <a:t> да </a:t>
            </a:r>
            <a:r>
              <a:rPr lang="ru-RU" sz="3200" kern="0" dirty="0" err="1" smtClean="0">
                <a:solidFill>
                  <a:srgbClr val="55565A"/>
                </a:solidFill>
              </a:rPr>
              <a:t>изпълнявате</a:t>
            </a:r>
            <a:r>
              <a:rPr lang="ru-RU" sz="3200" kern="0" dirty="0" smtClean="0">
                <a:solidFill>
                  <a:srgbClr val="55565A"/>
                </a:solidFill>
              </a:rPr>
              <a:t> </a:t>
            </a:r>
            <a:r>
              <a:rPr lang="ru-RU" sz="3200" kern="0" dirty="0" err="1" smtClean="0">
                <a:solidFill>
                  <a:srgbClr val="55565A"/>
                </a:solidFill>
              </a:rPr>
              <a:t>оздравителни</a:t>
            </a:r>
            <a:r>
              <a:rPr lang="ru-RU" sz="3200" kern="0" dirty="0" smtClean="0">
                <a:solidFill>
                  <a:srgbClr val="55565A"/>
                </a:solidFill>
              </a:rPr>
              <a:t> действия</a:t>
            </a:r>
            <a:endParaRPr lang="en-US" sz="1800" kern="0" dirty="0">
              <a:solidFill>
                <a:srgbClr val="55565A"/>
              </a:solidFill>
            </a:endParaRPr>
          </a:p>
        </p:txBody>
      </p:sp>
      <p:sp>
        <p:nvSpPr>
          <p:cNvPr id="15" name="Yellow Bar">
            <a:extLst>
              <a:ext uri="{FF2B5EF4-FFF2-40B4-BE49-F238E27FC236}">
                <a16:creationId xmlns="" xmlns:a16="http://schemas.microsoft.com/office/drawing/2014/main" id="{E51C4DA4-A142-A94A-BC66-DF4ADD1F27BE}"/>
              </a:ext>
            </a:extLst>
          </p:cNvPr>
          <p:cNvSpPr/>
          <p:nvPr/>
        </p:nvSpPr>
        <p:spPr>
          <a:xfrm>
            <a:off x="3029000" y="1557327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6" name="Headline">
            <a:extLst>
              <a:ext uri="{FF2B5EF4-FFF2-40B4-BE49-F238E27FC236}">
                <a16:creationId xmlns="" xmlns:a16="http://schemas.microsoft.com/office/drawing/2014/main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2384854" y="898966"/>
            <a:ext cx="9650626" cy="53340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bg-BG" kern="0" dirty="0" smtClean="0">
                <a:solidFill>
                  <a:srgbClr val="00338D"/>
                </a:solidFill>
              </a:rPr>
              <a:t>Как да използвате метода на 5-те „Защо“</a:t>
            </a:r>
            <a:endParaRPr lang="en-US" kern="0" dirty="0">
              <a:solidFill>
                <a:srgbClr val="00338D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25335DA3-992D-9440-B1BD-2CA57DF992D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95594" y="5944675"/>
            <a:ext cx="741107" cy="702199"/>
          </a:xfrm>
          <a:prstGeom prst="rect">
            <a:avLst/>
          </a:prstGeom>
        </p:spPr>
      </p:pic>
      <p:sp>
        <p:nvSpPr>
          <p:cNvPr id="9" name="Page Number - Blue">
            <a:extLst>
              <a:ext uri="{FF2B5EF4-FFF2-40B4-BE49-F238E27FC236}">
                <a16:creationId xmlns=""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4</a:t>
            </a:fld>
            <a:endParaRPr lang="en-US" sz="1000" dirty="0">
              <a:solidFill>
                <a:srgbClr val="0033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91283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=""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10" name="Slice - Solid">
            <a:extLst>
              <a:ext uri="{FF2B5EF4-FFF2-40B4-BE49-F238E27FC236}">
                <a16:creationId xmlns="" xmlns:a16="http://schemas.microsoft.com/office/drawing/2014/main" id="{9CD3D0ED-E4E2-A049-B7B9-763B0D61FF42}"/>
              </a:ext>
            </a:extLst>
          </p:cNvPr>
          <p:cNvSpPr/>
          <p:nvPr/>
        </p:nvSpPr>
        <p:spPr>
          <a:xfrm>
            <a:off x="1004871" y="-8022"/>
            <a:ext cx="11187128" cy="6866021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7" name="Body Copy">
            <a:extLst>
              <a:ext uri="{FF2B5EF4-FFF2-40B4-BE49-F238E27FC236}">
                <a16:creationId xmlns="" xmlns:a16="http://schemas.microsoft.com/office/drawing/2014/main" id="{90080B9E-C426-BF41-B08F-C2859FA9C036}"/>
              </a:ext>
            </a:extLst>
          </p:cNvPr>
          <p:cNvSpPr txBox="1">
            <a:spLocks/>
          </p:cNvSpPr>
          <p:nvPr/>
        </p:nvSpPr>
        <p:spPr>
          <a:xfrm>
            <a:off x="2760244" y="1864031"/>
            <a:ext cx="5353000" cy="3931288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ru-RU" sz="3200" kern="0" dirty="0" err="1">
                <a:solidFill>
                  <a:srgbClr val="55565A"/>
                </a:solidFill>
              </a:rPr>
              <a:t>Новият</a:t>
            </a:r>
            <a:r>
              <a:rPr lang="ru-RU" sz="3200" kern="0" dirty="0">
                <a:solidFill>
                  <a:srgbClr val="55565A"/>
                </a:solidFill>
              </a:rPr>
              <a:t> </a:t>
            </a:r>
            <a:r>
              <a:rPr lang="ru-RU" sz="3200" kern="0" dirty="0" err="1">
                <a:solidFill>
                  <a:srgbClr val="55565A"/>
                </a:solidFill>
              </a:rPr>
              <a:t>ви</a:t>
            </a:r>
            <a:r>
              <a:rPr lang="ru-RU" sz="3200" kern="0" dirty="0">
                <a:solidFill>
                  <a:srgbClr val="55565A"/>
                </a:solidFill>
              </a:rPr>
              <a:t> </a:t>
            </a:r>
            <a:r>
              <a:rPr lang="ru-RU" sz="3200" kern="0" dirty="0" err="1">
                <a:solidFill>
                  <a:srgbClr val="55565A"/>
                </a:solidFill>
              </a:rPr>
              <a:t>приятел</a:t>
            </a:r>
            <a:r>
              <a:rPr lang="ru-RU" sz="3200" kern="0" dirty="0">
                <a:solidFill>
                  <a:srgbClr val="55565A"/>
                </a:solidFill>
              </a:rPr>
              <a:t> </a:t>
            </a:r>
            <a:r>
              <a:rPr lang="ru-RU" sz="3200" kern="0" dirty="0" err="1">
                <a:solidFill>
                  <a:srgbClr val="55565A"/>
                </a:solidFill>
              </a:rPr>
              <a:t>трябва</a:t>
            </a:r>
            <a:r>
              <a:rPr lang="ru-RU" sz="3200" kern="0" dirty="0">
                <a:solidFill>
                  <a:srgbClr val="55565A"/>
                </a:solidFill>
              </a:rPr>
              <a:t> да се </a:t>
            </a:r>
            <a:r>
              <a:rPr lang="ru-RU" sz="3200" kern="0" dirty="0" err="1">
                <a:solidFill>
                  <a:srgbClr val="55565A"/>
                </a:solidFill>
              </a:rPr>
              <a:t>срещне</a:t>
            </a:r>
            <a:r>
              <a:rPr lang="ru-RU" sz="3200" kern="0" dirty="0">
                <a:solidFill>
                  <a:srgbClr val="55565A"/>
                </a:solidFill>
              </a:rPr>
              <a:t> с вас, но </a:t>
            </a:r>
            <a:r>
              <a:rPr lang="ru-RU" sz="3200" kern="0" dirty="0" err="1">
                <a:solidFill>
                  <a:srgbClr val="55565A"/>
                </a:solidFill>
              </a:rPr>
              <a:t>закъснява</a:t>
            </a:r>
            <a:r>
              <a:rPr lang="ru-RU" sz="3200" kern="0" dirty="0">
                <a:solidFill>
                  <a:srgbClr val="55565A"/>
                </a:solidFill>
              </a:rPr>
              <a:t> за </a:t>
            </a:r>
            <a:r>
              <a:rPr lang="ru-RU" sz="3200" kern="0" dirty="0" err="1">
                <a:solidFill>
                  <a:srgbClr val="55565A"/>
                </a:solidFill>
              </a:rPr>
              <a:t>срещата</a:t>
            </a:r>
            <a:r>
              <a:rPr lang="ru-RU" sz="3200" kern="0" dirty="0">
                <a:solidFill>
                  <a:srgbClr val="55565A"/>
                </a:solidFill>
              </a:rPr>
              <a:t> </a:t>
            </a:r>
            <a:r>
              <a:rPr lang="ru-RU" sz="3200" kern="0" dirty="0" err="1">
                <a:solidFill>
                  <a:srgbClr val="55565A"/>
                </a:solidFill>
              </a:rPr>
              <a:t>ви</a:t>
            </a:r>
            <a:r>
              <a:rPr lang="ru-RU" sz="3200" kern="0" dirty="0">
                <a:solidFill>
                  <a:srgbClr val="55565A"/>
                </a:solidFill>
              </a:rPr>
              <a:t>. </a:t>
            </a:r>
            <a:r>
              <a:rPr lang="ru-RU" sz="3200" kern="0" dirty="0" err="1">
                <a:solidFill>
                  <a:srgbClr val="55565A"/>
                </a:solidFill>
              </a:rPr>
              <a:t>Любопитни</a:t>
            </a:r>
            <a:r>
              <a:rPr lang="ru-RU" sz="3200" kern="0" dirty="0">
                <a:solidFill>
                  <a:srgbClr val="55565A"/>
                </a:solidFill>
              </a:rPr>
              <a:t> </a:t>
            </a:r>
            <a:r>
              <a:rPr lang="ru-RU" sz="3200" kern="0" dirty="0" err="1">
                <a:solidFill>
                  <a:srgbClr val="55565A"/>
                </a:solidFill>
              </a:rPr>
              <a:t>сте</a:t>
            </a:r>
            <a:r>
              <a:rPr lang="ru-RU" sz="3200" kern="0" dirty="0">
                <a:solidFill>
                  <a:srgbClr val="55565A"/>
                </a:solidFill>
              </a:rPr>
              <a:t> </a:t>
            </a:r>
            <a:r>
              <a:rPr lang="ru-RU" sz="3200" kern="0" dirty="0" err="1">
                <a:solidFill>
                  <a:srgbClr val="55565A"/>
                </a:solidFill>
              </a:rPr>
              <a:t>защо</a:t>
            </a:r>
            <a:r>
              <a:rPr lang="ru-RU" sz="3200" kern="0" dirty="0">
                <a:solidFill>
                  <a:srgbClr val="55565A"/>
                </a:solidFill>
              </a:rPr>
              <a:t> </a:t>
            </a:r>
            <a:r>
              <a:rPr lang="ru-RU" sz="3200" kern="0" dirty="0" err="1">
                <a:solidFill>
                  <a:srgbClr val="55565A"/>
                </a:solidFill>
              </a:rPr>
              <a:t>закъснява</a:t>
            </a:r>
            <a:r>
              <a:rPr lang="ru-RU" sz="3200" kern="0" dirty="0">
                <a:solidFill>
                  <a:srgbClr val="55565A"/>
                </a:solidFill>
              </a:rPr>
              <a:t>, </a:t>
            </a:r>
            <a:r>
              <a:rPr lang="ru-RU" sz="3200" kern="0" dirty="0" err="1">
                <a:solidFill>
                  <a:srgbClr val="55565A"/>
                </a:solidFill>
              </a:rPr>
              <a:t>затова</a:t>
            </a:r>
            <a:r>
              <a:rPr lang="ru-RU" sz="3200" kern="0" dirty="0">
                <a:solidFill>
                  <a:srgbClr val="55565A"/>
                </a:solidFill>
              </a:rPr>
              <a:t> </a:t>
            </a:r>
            <a:r>
              <a:rPr lang="ru-RU" sz="3200" kern="0" dirty="0" err="1">
                <a:solidFill>
                  <a:srgbClr val="55565A"/>
                </a:solidFill>
              </a:rPr>
              <a:t>започвате</a:t>
            </a:r>
            <a:r>
              <a:rPr lang="ru-RU" sz="3200" kern="0" dirty="0">
                <a:solidFill>
                  <a:srgbClr val="55565A"/>
                </a:solidFill>
              </a:rPr>
              <a:t> да </a:t>
            </a:r>
            <a:r>
              <a:rPr lang="ru-RU" sz="3200" kern="0" dirty="0" err="1">
                <a:solidFill>
                  <a:srgbClr val="55565A"/>
                </a:solidFill>
              </a:rPr>
              <a:t>му</a:t>
            </a:r>
            <a:r>
              <a:rPr lang="ru-RU" sz="3200" kern="0" dirty="0">
                <a:solidFill>
                  <a:srgbClr val="55565A"/>
                </a:solidFill>
              </a:rPr>
              <a:t> </a:t>
            </a:r>
            <a:r>
              <a:rPr lang="ru-RU" sz="3200" kern="0" dirty="0" err="1">
                <a:solidFill>
                  <a:srgbClr val="55565A"/>
                </a:solidFill>
              </a:rPr>
              <a:t>задавате</a:t>
            </a:r>
            <a:r>
              <a:rPr lang="ru-RU" sz="3200" kern="0" dirty="0">
                <a:solidFill>
                  <a:srgbClr val="55565A"/>
                </a:solidFill>
              </a:rPr>
              <a:t> </a:t>
            </a:r>
            <a:r>
              <a:rPr lang="ru-RU" sz="3200" kern="0" dirty="0" err="1">
                <a:solidFill>
                  <a:srgbClr val="55565A"/>
                </a:solidFill>
              </a:rPr>
              <a:t>въпроси</a:t>
            </a:r>
            <a:r>
              <a:rPr lang="ru-RU" sz="3200" kern="0" dirty="0">
                <a:solidFill>
                  <a:srgbClr val="55565A"/>
                </a:solidFill>
              </a:rPr>
              <a:t>.</a:t>
            </a:r>
            <a:endParaRPr lang="en-US" sz="3200" kern="0" dirty="0">
              <a:solidFill>
                <a:srgbClr val="55565A"/>
              </a:solidFill>
            </a:endParaRPr>
          </a:p>
          <a:p>
            <a:endParaRPr lang="en-US" sz="3200" kern="0" dirty="0">
              <a:solidFill>
                <a:srgbClr val="55565A"/>
              </a:solidFill>
            </a:endParaRPr>
          </a:p>
        </p:txBody>
      </p:sp>
      <p:sp>
        <p:nvSpPr>
          <p:cNvPr id="16" name="Headline">
            <a:extLst>
              <a:ext uri="{FF2B5EF4-FFF2-40B4-BE49-F238E27FC236}">
                <a16:creationId xmlns="" xmlns:a16="http://schemas.microsoft.com/office/drawing/2014/main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2347783" y="809160"/>
            <a:ext cx="9844215" cy="53340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ru-RU" kern="0" dirty="0">
                <a:solidFill>
                  <a:srgbClr val="00338D"/>
                </a:solidFill>
              </a:rPr>
              <a:t>Проблем - </a:t>
            </a:r>
            <a:r>
              <a:rPr lang="ru-RU" kern="0" dirty="0" err="1">
                <a:solidFill>
                  <a:srgbClr val="00338D"/>
                </a:solidFill>
              </a:rPr>
              <a:t>Вашият</a:t>
            </a:r>
            <a:r>
              <a:rPr lang="ru-RU" kern="0" dirty="0">
                <a:solidFill>
                  <a:srgbClr val="00338D"/>
                </a:solidFill>
              </a:rPr>
              <a:t> нов </a:t>
            </a:r>
            <a:r>
              <a:rPr lang="ru-RU" kern="0" dirty="0" err="1">
                <a:solidFill>
                  <a:srgbClr val="00338D"/>
                </a:solidFill>
              </a:rPr>
              <a:t>приятел</a:t>
            </a:r>
            <a:r>
              <a:rPr lang="ru-RU" kern="0" dirty="0">
                <a:solidFill>
                  <a:srgbClr val="00338D"/>
                </a:solidFill>
              </a:rPr>
              <a:t> </a:t>
            </a:r>
            <a:r>
              <a:rPr lang="ru-RU" kern="0" dirty="0" err="1">
                <a:solidFill>
                  <a:srgbClr val="00338D"/>
                </a:solidFill>
              </a:rPr>
              <a:t>закъснява</a:t>
            </a:r>
            <a:endParaRPr lang="en-US" kern="0" dirty="0">
              <a:solidFill>
                <a:srgbClr val="00338D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25335DA3-992D-9440-B1BD-2CA57DF992D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95594" y="5944675"/>
            <a:ext cx="741107" cy="702199"/>
          </a:xfrm>
          <a:prstGeom prst="rect">
            <a:avLst/>
          </a:prstGeom>
        </p:spPr>
      </p:pic>
      <p:sp>
        <p:nvSpPr>
          <p:cNvPr id="9" name="Page Number - Blue">
            <a:extLst>
              <a:ext uri="{FF2B5EF4-FFF2-40B4-BE49-F238E27FC236}">
                <a16:creationId xmlns=""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5</a:t>
            </a:fld>
            <a:endParaRPr lang="en-US" sz="1000" dirty="0">
              <a:solidFill>
                <a:srgbClr val="00338D"/>
              </a:solidFill>
            </a:endParaRPr>
          </a:p>
        </p:txBody>
      </p:sp>
      <p:pic>
        <p:nvPicPr>
          <p:cNvPr id="1026" name="Picture 2" descr="Image result for sleeping&quot;">
            <a:extLst>
              <a:ext uri="{FF2B5EF4-FFF2-40B4-BE49-F238E27FC236}">
                <a16:creationId xmlns="" xmlns:a16="http://schemas.microsoft.com/office/drawing/2014/main" id="{0403BE5E-45C4-47F9-A8AA-4805B8DFAC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5679" y="2419148"/>
            <a:ext cx="3576320" cy="2011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19919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=""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8246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9" name="Page Number - Blue">
            <a:extLst>
              <a:ext uri="{FF2B5EF4-FFF2-40B4-BE49-F238E27FC236}">
                <a16:creationId xmlns=""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6</a:t>
            </a:fld>
            <a:endParaRPr lang="en-US" sz="1000" dirty="0">
              <a:solidFill>
                <a:srgbClr val="00338D"/>
              </a:solidFill>
            </a:endParaRPr>
          </a:p>
        </p:txBody>
      </p:sp>
      <p:sp>
        <p:nvSpPr>
          <p:cNvPr id="7" name="Body Copy">
            <a:extLst>
              <a:ext uri="{FF2B5EF4-FFF2-40B4-BE49-F238E27FC236}">
                <a16:creationId xmlns="" xmlns:a16="http://schemas.microsoft.com/office/drawing/2014/main" id="{90080B9E-C426-BF41-B08F-C2859FA9C036}"/>
              </a:ext>
            </a:extLst>
          </p:cNvPr>
          <p:cNvSpPr txBox="1">
            <a:spLocks/>
          </p:cNvSpPr>
          <p:nvPr/>
        </p:nvSpPr>
        <p:spPr>
          <a:xfrm>
            <a:off x="1016063" y="1607737"/>
            <a:ext cx="10159874" cy="4212295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457200" indent="-457200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3200" b="1" kern="0" dirty="0" err="1">
                <a:solidFill>
                  <a:srgbClr val="00338D"/>
                </a:solidFill>
              </a:rPr>
              <a:t>Защо</a:t>
            </a:r>
            <a:r>
              <a:rPr lang="ru-RU" sz="3200" b="1" kern="0" dirty="0">
                <a:solidFill>
                  <a:srgbClr val="00338D"/>
                </a:solidFill>
              </a:rPr>
              <a:t> </a:t>
            </a:r>
            <a:r>
              <a:rPr lang="ru-RU" sz="3200" b="1" kern="0" dirty="0" err="1">
                <a:solidFill>
                  <a:srgbClr val="00338D"/>
                </a:solidFill>
              </a:rPr>
              <a:t>закъсня</a:t>
            </a:r>
            <a:r>
              <a:rPr lang="ru-RU" sz="3200" b="1" kern="0" dirty="0">
                <a:solidFill>
                  <a:srgbClr val="00338D"/>
                </a:solidFill>
              </a:rPr>
              <a:t>?</a:t>
            </a:r>
          </a:p>
          <a:p>
            <a:pPr marL="457200" indent="-457200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3200" b="1" kern="0" dirty="0" err="1">
                <a:solidFill>
                  <a:srgbClr val="00338D"/>
                </a:solidFill>
              </a:rPr>
              <a:t>Защо</a:t>
            </a:r>
            <a:r>
              <a:rPr lang="ru-RU" sz="3200" b="1" kern="0" dirty="0">
                <a:solidFill>
                  <a:srgbClr val="00338D"/>
                </a:solidFill>
              </a:rPr>
              <a:t> </a:t>
            </a:r>
            <a:r>
              <a:rPr lang="ru-RU" sz="3200" b="1" kern="0" dirty="0" err="1">
                <a:solidFill>
                  <a:srgbClr val="00338D"/>
                </a:solidFill>
              </a:rPr>
              <a:t>будилникът</a:t>
            </a:r>
            <a:r>
              <a:rPr lang="ru-RU" sz="3200" b="1" kern="0" dirty="0">
                <a:solidFill>
                  <a:srgbClr val="00338D"/>
                </a:solidFill>
              </a:rPr>
              <a:t> </a:t>
            </a:r>
            <a:r>
              <a:rPr lang="ru-RU" sz="3200" b="1" kern="0" dirty="0" err="1" smtClean="0">
                <a:solidFill>
                  <a:srgbClr val="00338D"/>
                </a:solidFill>
              </a:rPr>
              <a:t>ти</a:t>
            </a:r>
            <a:r>
              <a:rPr lang="ru-RU" sz="3200" b="1" kern="0" dirty="0" smtClean="0">
                <a:solidFill>
                  <a:srgbClr val="00338D"/>
                </a:solidFill>
              </a:rPr>
              <a:t> не </a:t>
            </a:r>
            <a:r>
              <a:rPr lang="ru-RU" sz="3200" b="1" kern="0" dirty="0" err="1" smtClean="0">
                <a:solidFill>
                  <a:srgbClr val="00338D"/>
                </a:solidFill>
              </a:rPr>
              <a:t>звънна</a:t>
            </a:r>
            <a:r>
              <a:rPr lang="ru-RU" sz="3200" b="1" kern="0" dirty="0" smtClean="0">
                <a:solidFill>
                  <a:srgbClr val="00338D"/>
                </a:solidFill>
              </a:rPr>
              <a:t>?</a:t>
            </a:r>
            <a:endParaRPr lang="ru-RU" sz="3200" b="1" kern="0" dirty="0">
              <a:solidFill>
                <a:srgbClr val="00338D"/>
              </a:solidFill>
            </a:endParaRPr>
          </a:p>
          <a:p>
            <a:pPr marL="457200" indent="-457200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3200" b="1" kern="0" dirty="0" err="1">
                <a:solidFill>
                  <a:srgbClr val="00338D"/>
                </a:solidFill>
              </a:rPr>
              <a:t>Защо</a:t>
            </a:r>
            <a:r>
              <a:rPr lang="ru-RU" sz="3200" b="1" kern="0" dirty="0">
                <a:solidFill>
                  <a:srgbClr val="00338D"/>
                </a:solidFill>
              </a:rPr>
              <a:t> </a:t>
            </a:r>
            <a:r>
              <a:rPr lang="ru-RU" sz="3200" b="1" kern="0" dirty="0" err="1" smtClean="0">
                <a:solidFill>
                  <a:srgbClr val="00338D"/>
                </a:solidFill>
              </a:rPr>
              <a:t>будилникът</a:t>
            </a:r>
            <a:r>
              <a:rPr lang="ru-RU" sz="3200" b="1" kern="0" dirty="0" smtClean="0">
                <a:solidFill>
                  <a:srgbClr val="00338D"/>
                </a:solidFill>
              </a:rPr>
              <a:t> </a:t>
            </a:r>
            <a:r>
              <a:rPr lang="ru-RU" sz="3200" b="1" kern="0" dirty="0" err="1" smtClean="0">
                <a:solidFill>
                  <a:srgbClr val="00338D"/>
                </a:solidFill>
              </a:rPr>
              <a:t>ти</a:t>
            </a:r>
            <a:r>
              <a:rPr lang="ru-RU" sz="3200" b="1" kern="0" dirty="0" smtClean="0">
                <a:solidFill>
                  <a:srgbClr val="00338D"/>
                </a:solidFill>
              </a:rPr>
              <a:t> </a:t>
            </a:r>
            <a:r>
              <a:rPr lang="ru-RU" sz="3200" b="1" kern="0" dirty="0" err="1" smtClean="0">
                <a:solidFill>
                  <a:srgbClr val="00338D"/>
                </a:solidFill>
              </a:rPr>
              <a:t>нямаше</a:t>
            </a:r>
            <a:r>
              <a:rPr lang="ru-RU" sz="3200" b="1" kern="0" dirty="0" smtClean="0">
                <a:solidFill>
                  <a:srgbClr val="00338D"/>
                </a:solidFill>
              </a:rPr>
              <a:t> </a:t>
            </a:r>
            <a:r>
              <a:rPr lang="ru-RU" sz="3200" b="1" kern="0" dirty="0" err="1">
                <a:solidFill>
                  <a:srgbClr val="00338D"/>
                </a:solidFill>
              </a:rPr>
              <a:t>захранване</a:t>
            </a:r>
            <a:r>
              <a:rPr lang="ru-RU" sz="3200" b="1" kern="0" dirty="0">
                <a:solidFill>
                  <a:srgbClr val="00338D"/>
                </a:solidFill>
              </a:rPr>
              <a:t>?</a:t>
            </a:r>
          </a:p>
          <a:p>
            <a:pPr marL="457200" indent="-457200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3200" b="1" kern="0" dirty="0" err="1">
                <a:solidFill>
                  <a:srgbClr val="00338D"/>
                </a:solidFill>
              </a:rPr>
              <a:t>Защо</a:t>
            </a:r>
            <a:r>
              <a:rPr lang="ru-RU" sz="3200" b="1" kern="0" dirty="0">
                <a:solidFill>
                  <a:srgbClr val="00338D"/>
                </a:solidFill>
              </a:rPr>
              <a:t> не </a:t>
            </a:r>
            <a:r>
              <a:rPr lang="ru-RU" sz="3200" b="1" kern="0" dirty="0" smtClean="0">
                <a:solidFill>
                  <a:srgbClr val="00338D"/>
                </a:solidFill>
              </a:rPr>
              <a:t>смени </a:t>
            </a:r>
            <a:r>
              <a:rPr lang="ru-RU" sz="3200" b="1" kern="0" dirty="0" err="1">
                <a:solidFill>
                  <a:srgbClr val="00338D"/>
                </a:solidFill>
              </a:rPr>
              <a:t>батерията</a:t>
            </a:r>
            <a:r>
              <a:rPr lang="ru-RU" sz="3200" b="1" kern="0" dirty="0">
                <a:solidFill>
                  <a:srgbClr val="00338D"/>
                </a:solidFill>
              </a:rPr>
              <a:t>?</a:t>
            </a:r>
          </a:p>
          <a:p>
            <a:pPr marL="457200" indent="-457200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3200" b="1" kern="0" dirty="0" err="1">
                <a:solidFill>
                  <a:srgbClr val="00338D"/>
                </a:solidFill>
              </a:rPr>
              <a:t>Защо</a:t>
            </a:r>
            <a:r>
              <a:rPr lang="ru-RU" sz="3200" b="1" kern="0" dirty="0">
                <a:solidFill>
                  <a:srgbClr val="00338D"/>
                </a:solidFill>
              </a:rPr>
              <a:t> </a:t>
            </a:r>
            <a:r>
              <a:rPr lang="ru-RU" sz="3200" b="1" kern="0" dirty="0" err="1" smtClean="0">
                <a:solidFill>
                  <a:srgbClr val="00338D"/>
                </a:solidFill>
              </a:rPr>
              <a:t>нямаше</a:t>
            </a:r>
            <a:r>
              <a:rPr lang="ru-RU" sz="3200" b="1" kern="0" dirty="0" smtClean="0">
                <a:solidFill>
                  <a:srgbClr val="00338D"/>
                </a:solidFill>
              </a:rPr>
              <a:t> </a:t>
            </a:r>
            <a:r>
              <a:rPr lang="ru-RU" sz="3200" b="1" kern="0" dirty="0" err="1">
                <a:solidFill>
                  <a:srgbClr val="00338D"/>
                </a:solidFill>
              </a:rPr>
              <a:t>резервни</a:t>
            </a:r>
            <a:r>
              <a:rPr lang="ru-RU" sz="3200" b="1" kern="0" dirty="0">
                <a:solidFill>
                  <a:srgbClr val="00338D"/>
                </a:solidFill>
              </a:rPr>
              <a:t> </a:t>
            </a:r>
            <a:r>
              <a:rPr lang="ru-RU" sz="3200" b="1" kern="0" dirty="0" err="1">
                <a:solidFill>
                  <a:srgbClr val="00338D"/>
                </a:solidFill>
              </a:rPr>
              <a:t>батерии</a:t>
            </a:r>
            <a:r>
              <a:rPr lang="ru-RU" sz="3200" b="1" kern="0" dirty="0">
                <a:solidFill>
                  <a:srgbClr val="00338D"/>
                </a:solidFill>
              </a:rPr>
              <a:t>?</a:t>
            </a:r>
            <a:endParaRPr lang="en-US" sz="1800" kern="0" dirty="0">
              <a:solidFill>
                <a:srgbClr val="55565A"/>
              </a:solidFill>
            </a:endParaRPr>
          </a:p>
        </p:txBody>
      </p:sp>
      <p:sp>
        <p:nvSpPr>
          <p:cNvPr id="15" name="Yellow Bar">
            <a:extLst>
              <a:ext uri="{FF2B5EF4-FFF2-40B4-BE49-F238E27FC236}">
                <a16:creationId xmlns="" xmlns:a16="http://schemas.microsoft.com/office/drawing/2014/main" id="{E51C4DA4-A142-A94A-BC66-DF4ADD1F27BE}"/>
              </a:ext>
            </a:extLst>
          </p:cNvPr>
          <p:cNvSpPr/>
          <p:nvPr/>
        </p:nvSpPr>
        <p:spPr>
          <a:xfrm>
            <a:off x="1137330" y="1420714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6" name="Headline">
            <a:extLst>
              <a:ext uri="{FF2B5EF4-FFF2-40B4-BE49-F238E27FC236}">
                <a16:creationId xmlns="" xmlns:a16="http://schemas.microsoft.com/office/drawing/2014/main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1027265" y="705960"/>
            <a:ext cx="10509891" cy="655750"/>
          </a:xfrm>
          <a:prstGeom prst="rect">
            <a:avLst/>
          </a:prstGeom>
        </p:spPr>
        <p:txBody>
          <a:bodyPr>
            <a:normAutofit fontScale="92500"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ru-RU" sz="4000" kern="0" dirty="0" smtClean="0">
                <a:solidFill>
                  <a:srgbClr val="00338D"/>
                </a:solidFill>
              </a:rPr>
              <a:t>5 </a:t>
            </a:r>
            <a:r>
              <a:rPr lang="ru-RU" sz="4000" kern="0" dirty="0">
                <a:solidFill>
                  <a:srgbClr val="00338D"/>
                </a:solidFill>
              </a:rPr>
              <a:t>„</a:t>
            </a:r>
            <a:r>
              <a:rPr lang="ru-RU" sz="4000" kern="0" dirty="0" err="1">
                <a:solidFill>
                  <a:srgbClr val="00338D"/>
                </a:solidFill>
              </a:rPr>
              <a:t>Защо</a:t>
            </a:r>
            <a:r>
              <a:rPr lang="ru-RU" sz="4000" kern="0" dirty="0" smtClean="0">
                <a:solidFill>
                  <a:srgbClr val="00338D"/>
                </a:solidFill>
              </a:rPr>
              <a:t>“, </a:t>
            </a:r>
            <a:r>
              <a:rPr lang="ru-RU" sz="4000" kern="0" dirty="0" err="1" smtClean="0">
                <a:solidFill>
                  <a:srgbClr val="00338D"/>
                </a:solidFill>
              </a:rPr>
              <a:t>които</a:t>
            </a:r>
            <a:r>
              <a:rPr lang="ru-RU" sz="4000" kern="0" dirty="0" smtClean="0">
                <a:solidFill>
                  <a:srgbClr val="00338D"/>
                </a:solidFill>
              </a:rPr>
              <a:t> </a:t>
            </a:r>
            <a:r>
              <a:rPr lang="ru-RU" sz="4000" kern="0" dirty="0">
                <a:solidFill>
                  <a:srgbClr val="00338D"/>
                </a:solidFill>
              </a:rPr>
              <a:t>да </a:t>
            </a:r>
            <a:r>
              <a:rPr lang="ru-RU" sz="4000" kern="0" dirty="0" err="1" smtClean="0">
                <a:solidFill>
                  <a:srgbClr val="00338D"/>
                </a:solidFill>
              </a:rPr>
              <a:t>зададете</a:t>
            </a:r>
            <a:r>
              <a:rPr lang="ru-RU" sz="4000" kern="0" dirty="0" smtClean="0">
                <a:solidFill>
                  <a:srgbClr val="00338D"/>
                </a:solidFill>
              </a:rPr>
              <a:t> на приятеля </a:t>
            </a:r>
            <a:r>
              <a:rPr lang="ru-RU" sz="4000" kern="0" dirty="0">
                <a:solidFill>
                  <a:srgbClr val="00338D"/>
                </a:solidFill>
              </a:rPr>
              <a:t>си</a:t>
            </a:r>
            <a:endParaRPr lang="en-US" sz="4000" kern="0" dirty="0">
              <a:solidFill>
                <a:srgbClr val="0033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16826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=""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9" name="Page Number - Blue">
            <a:extLst>
              <a:ext uri="{FF2B5EF4-FFF2-40B4-BE49-F238E27FC236}">
                <a16:creationId xmlns=""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7</a:t>
            </a:fld>
            <a:endParaRPr lang="en-US" sz="1000" dirty="0">
              <a:solidFill>
                <a:srgbClr val="00338D"/>
              </a:solidFill>
            </a:endParaRPr>
          </a:p>
        </p:txBody>
      </p:sp>
      <p:sp>
        <p:nvSpPr>
          <p:cNvPr id="16" name="Headline">
            <a:extLst>
              <a:ext uri="{FF2B5EF4-FFF2-40B4-BE49-F238E27FC236}">
                <a16:creationId xmlns="" xmlns:a16="http://schemas.microsoft.com/office/drawing/2014/main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1081857" y="677833"/>
            <a:ext cx="10545851" cy="53340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bg-BG" sz="4000" kern="0" dirty="0">
                <a:solidFill>
                  <a:srgbClr val="00338D"/>
                </a:solidFill>
              </a:rPr>
              <a:t>Използване на лечебни действия</a:t>
            </a:r>
            <a:endParaRPr lang="en-US" sz="4000" kern="0" dirty="0">
              <a:solidFill>
                <a:srgbClr val="00338D"/>
              </a:solidFill>
            </a:endParaRPr>
          </a:p>
        </p:txBody>
      </p:sp>
      <p:sp>
        <p:nvSpPr>
          <p:cNvPr id="10" name="Body Copy">
            <a:extLst>
              <a:ext uri="{FF2B5EF4-FFF2-40B4-BE49-F238E27FC236}">
                <a16:creationId xmlns="" xmlns:a16="http://schemas.microsoft.com/office/drawing/2014/main" id="{8D90BC80-92EA-4B33-9E1B-E48A88C0F223}"/>
              </a:ext>
            </a:extLst>
          </p:cNvPr>
          <p:cNvSpPr txBox="1">
            <a:spLocks/>
          </p:cNvSpPr>
          <p:nvPr/>
        </p:nvSpPr>
        <p:spPr>
          <a:xfrm>
            <a:off x="1137330" y="1544608"/>
            <a:ext cx="9254445" cy="4522560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514350" indent="-514350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3200" b="1" kern="0" dirty="0" err="1">
                <a:solidFill>
                  <a:srgbClr val="00338D"/>
                </a:solidFill>
              </a:rPr>
              <a:t>Защото</a:t>
            </a:r>
            <a:r>
              <a:rPr lang="ru-RU" sz="3200" b="1" kern="0" dirty="0">
                <a:solidFill>
                  <a:srgbClr val="00338D"/>
                </a:solidFill>
              </a:rPr>
              <a:t> </a:t>
            </a:r>
            <a:r>
              <a:rPr lang="ru-RU" sz="3200" b="1" kern="0" dirty="0" err="1">
                <a:solidFill>
                  <a:srgbClr val="00338D"/>
                </a:solidFill>
              </a:rPr>
              <a:t>будилникът</a:t>
            </a:r>
            <a:r>
              <a:rPr lang="ru-RU" sz="3200" b="1" kern="0" dirty="0">
                <a:solidFill>
                  <a:srgbClr val="00338D"/>
                </a:solidFill>
              </a:rPr>
              <a:t> не </a:t>
            </a:r>
            <a:r>
              <a:rPr lang="ru-RU" sz="3200" b="1" kern="0" dirty="0" smtClean="0">
                <a:solidFill>
                  <a:srgbClr val="00338D"/>
                </a:solidFill>
              </a:rPr>
              <a:t>е </a:t>
            </a:r>
            <a:r>
              <a:rPr lang="ru-RU" sz="3200" b="1" kern="0" dirty="0" err="1" smtClean="0">
                <a:solidFill>
                  <a:srgbClr val="00338D"/>
                </a:solidFill>
              </a:rPr>
              <a:t>звъннал</a:t>
            </a:r>
            <a:r>
              <a:rPr lang="ru-RU" sz="3200" b="1" kern="0" dirty="0" smtClean="0">
                <a:solidFill>
                  <a:srgbClr val="00338D"/>
                </a:solidFill>
              </a:rPr>
              <a:t>.</a:t>
            </a:r>
            <a:endParaRPr lang="ru-RU" sz="3200" b="1" kern="0" dirty="0">
              <a:solidFill>
                <a:srgbClr val="00338D"/>
              </a:solidFill>
            </a:endParaRPr>
          </a:p>
          <a:p>
            <a:pPr marL="514350" indent="-514350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3200" b="1" kern="0" dirty="0" err="1">
                <a:solidFill>
                  <a:srgbClr val="00338D"/>
                </a:solidFill>
              </a:rPr>
              <a:t>Защото</a:t>
            </a:r>
            <a:r>
              <a:rPr lang="ru-RU" sz="3200" b="1" kern="0" dirty="0">
                <a:solidFill>
                  <a:srgbClr val="00338D"/>
                </a:solidFill>
              </a:rPr>
              <a:t> </a:t>
            </a:r>
            <a:r>
              <a:rPr lang="ru-RU" sz="3200" b="1" kern="0" dirty="0" smtClean="0">
                <a:solidFill>
                  <a:srgbClr val="00338D"/>
                </a:solidFill>
              </a:rPr>
              <a:t>не е </a:t>
            </a:r>
            <a:r>
              <a:rPr lang="ru-RU" sz="3200" b="1" kern="0" dirty="0" err="1" smtClean="0">
                <a:solidFill>
                  <a:srgbClr val="00338D"/>
                </a:solidFill>
              </a:rPr>
              <a:t>имал</a:t>
            </a:r>
            <a:r>
              <a:rPr lang="ru-RU" sz="3200" b="1" kern="0" dirty="0" smtClean="0">
                <a:solidFill>
                  <a:srgbClr val="00338D"/>
                </a:solidFill>
              </a:rPr>
              <a:t> </a:t>
            </a:r>
            <a:r>
              <a:rPr lang="ru-RU" sz="3200" b="1" kern="0" dirty="0" err="1" smtClean="0">
                <a:solidFill>
                  <a:srgbClr val="00338D"/>
                </a:solidFill>
              </a:rPr>
              <a:t>захранване</a:t>
            </a:r>
            <a:r>
              <a:rPr lang="ru-RU" sz="3200" b="1" kern="0" dirty="0" smtClean="0">
                <a:solidFill>
                  <a:srgbClr val="00338D"/>
                </a:solidFill>
              </a:rPr>
              <a:t>.</a:t>
            </a:r>
            <a:endParaRPr lang="ru-RU" sz="3200" b="1" kern="0" dirty="0">
              <a:solidFill>
                <a:srgbClr val="00338D"/>
              </a:solidFill>
            </a:endParaRPr>
          </a:p>
          <a:p>
            <a:pPr marL="514350" indent="-514350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3200" b="1" kern="0" dirty="0" err="1">
                <a:solidFill>
                  <a:srgbClr val="00338D"/>
                </a:solidFill>
              </a:rPr>
              <a:t>Защото</a:t>
            </a:r>
            <a:r>
              <a:rPr lang="ru-RU" sz="3200" b="1" kern="0" dirty="0">
                <a:solidFill>
                  <a:srgbClr val="00338D"/>
                </a:solidFill>
              </a:rPr>
              <a:t> </a:t>
            </a:r>
            <a:r>
              <a:rPr lang="ru-RU" sz="3200" b="1" kern="0" dirty="0" err="1">
                <a:solidFill>
                  <a:srgbClr val="00338D"/>
                </a:solidFill>
              </a:rPr>
              <a:t>батерията</a:t>
            </a:r>
            <a:r>
              <a:rPr lang="ru-RU" sz="3200" b="1" kern="0" dirty="0">
                <a:solidFill>
                  <a:srgbClr val="00338D"/>
                </a:solidFill>
              </a:rPr>
              <a:t> не </a:t>
            </a:r>
            <a:r>
              <a:rPr lang="ru-RU" sz="3200" b="1" kern="0" dirty="0" smtClean="0">
                <a:solidFill>
                  <a:srgbClr val="00338D"/>
                </a:solidFill>
              </a:rPr>
              <a:t>е </a:t>
            </a:r>
            <a:r>
              <a:rPr lang="ru-RU" sz="3200" b="1" kern="0" dirty="0" err="1" smtClean="0">
                <a:solidFill>
                  <a:srgbClr val="00338D"/>
                </a:solidFill>
              </a:rPr>
              <a:t>работела</a:t>
            </a:r>
            <a:r>
              <a:rPr lang="ru-RU" sz="3200" b="1" kern="0" dirty="0" smtClean="0">
                <a:solidFill>
                  <a:srgbClr val="00338D"/>
                </a:solidFill>
              </a:rPr>
              <a:t>.</a:t>
            </a:r>
            <a:endParaRPr lang="ru-RU" sz="3200" b="1" kern="0" dirty="0">
              <a:solidFill>
                <a:srgbClr val="00338D"/>
              </a:solidFill>
            </a:endParaRPr>
          </a:p>
          <a:p>
            <a:pPr marL="514350" indent="-514350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3200" b="1" kern="0" dirty="0" err="1">
                <a:solidFill>
                  <a:srgbClr val="00338D"/>
                </a:solidFill>
              </a:rPr>
              <a:t>Защото</a:t>
            </a:r>
            <a:r>
              <a:rPr lang="ru-RU" sz="3200" b="1" kern="0" dirty="0">
                <a:solidFill>
                  <a:srgbClr val="00338D"/>
                </a:solidFill>
              </a:rPr>
              <a:t> той </a:t>
            </a:r>
            <a:r>
              <a:rPr lang="ru-RU" sz="3200" b="1" kern="0" dirty="0" smtClean="0">
                <a:solidFill>
                  <a:srgbClr val="00338D"/>
                </a:solidFill>
              </a:rPr>
              <a:t>не е </a:t>
            </a:r>
            <a:r>
              <a:rPr lang="ru-RU" sz="3200" b="1" kern="0" dirty="0" err="1" smtClean="0">
                <a:solidFill>
                  <a:srgbClr val="00338D"/>
                </a:solidFill>
              </a:rPr>
              <a:t>имал</a:t>
            </a:r>
            <a:r>
              <a:rPr lang="ru-RU" sz="3200" b="1" kern="0" dirty="0" smtClean="0">
                <a:solidFill>
                  <a:srgbClr val="00338D"/>
                </a:solidFill>
              </a:rPr>
              <a:t> </a:t>
            </a:r>
            <a:r>
              <a:rPr lang="ru-RU" sz="3200" b="1" kern="0" dirty="0" err="1" smtClean="0">
                <a:solidFill>
                  <a:srgbClr val="00338D"/>
                </a:solidFill>
              </a:rPr>
              <a:t>резервни</a:t>
            </a:r>
            <a:r>
              <a:rPr lang="ru-RU" sz="3200" b="1" kern="0" dirty="0" smtClean="0">
                <a:solidFill>
                  <a:srgbClr val="00338D"/>
                </a:solidFill>
              </a:rPr>
              <a:t> </a:t>
            </a:r>
            <a:r>
              <a:rPr lang="ru-RU" sz="3200" b="1" kern="0" dirty="0" err="1">
                <a:solidFill>
                  <a:srgbClr val="00338D"/>
                </a:solidFill>
              </a:rPr>
              <a:t>батерии</a:t>
            </a:r>
            <a:r>
              <a:rPr lang="ru-RU" sz="3200" b="1" kern="0" dirty="0">
                <a:solidFill>
                  <a:srgbClr val="00338D"/>
                </a:solidFill>
              </a:rPr>
              <a:t>.</a:t>
            </a:r>
          </a:p>
          <a:p>
            <a:pPr marL="514350" indent="-514350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3200" b="1" kern="0" dirty="0" err="1">
                <a:solidFill>
                  <a:srgbClr val="00338D"/>
                </a:solidFill>
              </a:rPr>
              <a:t>Защото</a:t>
            </a:r>
            <a:r>
              <a:rPr lang="ru-RU" sz="3200" b="1" kern="0" dirty="0">
                <a:solidFill>
                  <a:srgbClr val="00338D"/>
                </a:solidFill>
              </a:rPr>
              <a:t> е </a:t>
            </a:r>
            <a:r>
              <a:rPr lang="ru-RU" sz="3200" b="1" kern="0" dirty="0" err="1">
                <a:solidFill>
                  <a:srgbClr val="00338D"/>
                </a:solidFill>
              </a:rPr>
              <a:t>забравил</a:t>
            </a:r>
            <a:r>
              <a:rPr lang="ru-RU" sz="3200" b="1" kern="0" dirty="0">
                <a:solidFill>
                  <a:srgbClr val="00338D"/>
                </a:solidFill>
              </a:rPr>
              <a:t> да си купи нови </a:t>
            </a:r>
            <a:r>
              <a:rPr lang="ru-RU" sz="3200" b="1" kern="0" dirty="0" err="1">
                <a:solidFill>
                  <a:srgbClr val="00338D"/>
                </a:solidFill>
              </a:rPr>
              <a:t>батерии</a:t>
            </a:r>
            <a:r>
              <a:rPr lang="ru-RU" sz="3200" b="1" kern="0" dirty="0">
                <a:solidFill>
                  <a:srgbClr val="00338D"/>
                </a:solidFill>
              </a:rPr>
              <a:t>.</a:t>
            </a:r>
            <a:endParaRPr lang="en-US" sz="3200" b="1" kern="0" dirty="0">
              <a:solidFill>
                <a:srgbClr val="00338D"/>
              </a:solidFill>
            </a:endParaRPr>
          </a:p>
        </p:txBody>
      </p:sp>
      <p:sp>
        <p:nvSpPr>
          <p:cNvPr id="11" name="Yellow Bar">
            <a:extLst>
              <a:ext uri="{FF2B5EF4-FFF2-40B4-BE49-F238E27FC236}">
                <a16:creationId xmlns="" xmlns:a16="http://schemas.microsoft.com/office/drawing/2014/main" id="{C8157F83-6C13-4B22-AC32-B6C322258945}"/>
              </a:ext>
            </a:extLst>
          </p:cNvPr>
          <p:cNvSpPr/>
          <p:nvPr/>
        </p:nvSpPr>
        <p:spPr>
          <a:xfrm>
            <a:off x="1137330" y="1420716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41138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=""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10" name="Slice - Solid">
            <a:extLst>
              <a:ext uri="{FF2B5EF4-FFF2-40B4-BE49-F238E27FC236}">
                <a16:creationId xmlns="" xmlns:a16="http://schemas.microsoft.com/office/drawing/2014/main" id="{9CD3D0ED-E4E2-A049-B7B9-763B0D61FF42}"/>
              </a:ext>
            </a:extLst>
          </p:cNvPr>
          <p:cNvSpPr/>
          <p:nvPr/>
        </p:nvSpPr>
        <p:spPr>
          <a:xfrm>
            <a:off x="998289" y="-14191"/>
            <a:ext cx="11187128" cy="6866021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7" name="Body Copy">
            <a:extLst>
              <a:ext uri="{FF2B5EF4-FFF2-40B4-BE49-F238E27FC236}">
                <a16:creationId xmlns="" xmlns:a16="http://schemas.microsoft.com/office/drawing/2014/main" id="{90080B9E-C426-BF41-B08F-C2859FA9C036}"/>
              </a:ext>
            </a:extLst>
          </p:cNvPr>
          <p:cNvSpPr txBox="1">
            <a:spLocks/>
          </p:cNvSpPr>
          <p:nvPr/>
        </p:nvSpPr>
        <p:spPr>
          <a:xfrm>
            <a:off x="2752774" y="1856534"/>
            <a:ext cx="5779047" cy="4088141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ru-RU" sz="3000" kern="0" dirty="0" err="1">
                <a:solidFill>
                  <a:srgbClr val="55565A"/>
                </a:solidFill>
              </a:rPr>
              <a:t>Когато</a:t>
            </a:r>
            <a:r>
              <a:rPr lang="ru-RU" sz="3000" kern="0" dirty="0">
                <a:solidFill>
                  <a:srgbClr val="55565A"/>
                </a:solidFill>
              </a:rPr>
              <a:t> </a:t>
            </a:r>
            <a:r>
              <a:rPr lang="ru-RU" sz="3000" kern="0" dirty="0" err="1">
                <a:solidFill>
                  <a:srgbClr val="55565A"/>
                </a:solidFill>
              </a:rPr>
              <a:t>задавате</a:t>
            </a:r>
            <a:r>
              <a:rPr lang="ru-RU" sz="3000" kern="0" dirty="0">
                <a:solidFill>
                  <a:srgbClr val="55565A"/>
                </a:solidFill>
              </a:rPr>
              <a:t> </a:t>
            </a:r>
            <a:r>
              <a:rPr lang="ru-RU" sz="3000" kern="0" dirty="0" err="1">
                <a:solidFill>
                  <a:srgbClr val="55565A"/>
                </a:solidFill>
              </a:rPr>
              <a:t>въпроси</a:t>
            </a:r>
            <a:r>
              <a:rPr lang="ru-RU" sz="3000" kern="0" dirty="0">
                <a:solidFill>
                  <a:srgbClr val="55565A"/>
                </a:solidFill>
              </a:rPr>
              <a:t> „</a:t>
            </a:r>
            <a:r>
              <a:rPr lang="ru-RU" sz="3000" kern="0" dirty="0" err="1">
                <a:solidFill>
                  <a:srgbClr val="55565A"/>
                </a:solidFill>
              </a:rPr>
              <a:t>Защо</a:t>
            </a:r>
            <a:r>
              <a:rPr lang="ru-RU" sz="3000" kern="0" dirty="0">
                <a:solidFill>
                  <a:srgbClr val="55565A"/>
                </a:solidFill>
              </a:rPr>
              <a:t>“, </a:t>
            </a:r>
            <a:r>
              <a:rPr lang="ru-RU" sz="3000" kern="0" dirty="0" err="1">
                <a:solidFill>
                  <a:srgbClr val="55565A"/>
                </a:solidFill>
              </a:rPr>
              <a:t>правете</a:t>
            </a:r>
            <a:r>
              <a:rPr lang="ru-RU" sz="3000" kern="0" dirty="0">
                <a:solidFill>
                  <a:srgbClr val="55565A"/>
                </a:solidFill>
              </a:rPr>
              <a:t> </a:t>
            </a:r>
            <a:r>
              <a:rPr lang="ru-RU" sz="3000" kern="0" dirty="0" err="1">
                <a:solidFill>
                  <a:srgbClr val="55565A"/>
                </a:solidFill>
              </a:rPr>
              <a:t>го</a:t>
            </a:r>
            <a:r>
              <a:rPr lang="ru-RU" sz="3000" kern="0" dirty="0">
                <a:solidFill>
                  <a:srgbClr val="55565A"/>
                </a:solidFill>
              </a:rPr>
              <a:t> по </a:t>
            </a:r>
            <a:r>
              <a:rPr lang="ru-RU" sz="3000" kern="0" dirty="0" err="1">
                <a:solidFill>
                  <a:srgbClr val="55565A"/>
                </a:solidFill>
              </a:rPr>
              <a:t>приятелски</a:t>
            </a:r>
            <a:r>
              <a:rPr lang="ru-RU" sz="3000" kern="0" dirty="0">
                <a:solidFill>
                  <a:srgbClr val="55565A"/>
                </a:solidFill>
              </a:rPr>
              <a:t> и </a:t>
            </a:r>
            <a:r>
              <a:rPr lang="bg-BG" sz="3000" kern="0" dirty="0" smtClean="0">
                <a:solidFill>
                  <a:srgbClr val="55565A"/>
                </a:solidFill>
              </a:rPr>
              <a:t>предразполагащ </a:t>
            </a:r>
            <a:r>
              <a:rPr lang="ru-RU" sz="3000" kern="0" dirty="0" smtClean="0">
                <a:solidFill>
                  <a:srgbClr val="55565A"/>
                </a:solidFill>
              </a:rPr>
              <a:t>начин.</a:t>
            </a:r>
            <a:endParaRPr lang="ru-RU" sz="3000" kern="0" dirty="0">
              <a:solidFill>
                <a:srgbClr val="55565A"/>
              </a:solidFill>
            </a:endParaRPr>
          </a:p>
          <a:p>
            <a:r>
              <a:rPr lang="ru-RU" sz="3000" kern="0" dirty="0" err="1">
                <a:solidFill>
                  <a:srgbClr val="55565A"/>
                </a:solidFill>
              </a:rPr>
              <a:t>Може</a:t>
            </a:r>
            <a:r>
              <a:rPr lang="ru-RU" sz="3000" kern="0" dirty="0">
                <a:solidFill>
                  <a:srgbClr val="55565A"/>
                </a:solidFill>
              </a:rPr>
              <a:t> да </a:t>
            </a:r>
            <a:r>
              <a:rPr lang="ru-RU" sz="3000" kern="0" dirty="0" smtClean="0">
                <a:solidFill>
                  <a:srgbClr val="55565A"/>
                </a:solidFill>
              </a:rPr>
              <a:t>е </a:t>
            </a:r>
            <a:r>
              <a:rPr lang="ru-RU" sz="3000" kern="0" dirty="0" err="1" smtClean="0">
                <a:solidFill>
                  <a:srgbClr val="55565A"/>
                </a:solidFill>
              </a:rPr>
              <a:t>притеснително</a:t>
            </a:r>
            <a:r>
              <a:rPr lang="ru-RU" sz="3000" kern="0" dirty="0" smtClean="0">
                <a:solidFill>
                  <a:srgbClr val="55565A"/>
                </a:solidFill>
              </a:rPr>
              <a:t> за </a:t>
            </a:r>
            <a:r>
              <a:rPr lang="ru-RU" sz="3000" kern="0" dirty="0" err="1">
                <a:solidFill>
                  <a:srgbClr val="55565A"/>
                </a:solidFill>
              </a:rPr>
              <a:t>другите</a:t>
            </a:r>
            <a:r>
              <a:rPr lang="ru-RU" sz="3000" kern="0" dirty="0">
                <a:solidFill>
                  <a:srgbClr val="55565A"/>
                </a:solidFill>
              </a:rPr>
              <a:t>, </a:t>
            </a:r>
            <a:r>
              <a:rPr lang="ru-RU" sz="3000" kern="0" dirty="0" err="1">
                <a:solidFill>
                  <a:srgbClr val="55565A"/>
                </a:solidFill>
              </a:rPr>
              <a:t>ако</a:t>
            </a:r>
            <a:r>
              <a:rPr lang="ru-RU" sz="3000" kern="0" dirty="0">
                <a:solidFill>
                  <a:srgbClr val="55565A"/>
                </a:solidFill>
              </a:rPr>
              <a:t> за кратко  </a:t>
            </a:r>
            <a:r>
              <a:rPr lang="ru-RU" sz="3000" kern="0" dirty="0" err="1" smtClean="0">
                <a:solidFill>
                  <a:srgbClr val="55565A"/>
                </a:solidFill>
              </a:rPr>
              <a:t>време</a:t>
            </a:r>
            <a:r>
              <a:rPr lang="ru-RU" sz="3000" kern="0" dirty="0" smtClean="0">
                <a:solidFill>
                  <a:srgbClr val="55565A"/>
                </a:solidFill>
              </a:rPr>
              <a:t> им </a:t>
            </a:r>
            <a:r>
              <a:rPr lang="ru-RU" sz="3000" kern="0" dirty="0" err="1" smtClean="0">
                <a:solidFill>
                  <a:srgbClr val="55565A"/>
                </a:solidFill>
              </a:rPr>
              <a:t>зададете</a:t>
            </a:r>
            <a:r>
              <a:rPr lang="ru-RU" sz="3000" kern="0" dirty="0" smtClean="0">
                <a:solidFill>
                  <a:srgbClr val="55565A"/>
                </a:solidFill>
              </a:rPr>
              <a:t> множество </a:t>
            </a:r>
            <a:r>
              <a:rPr lang="ru-RU" sz="3000" kern="0" dirty="0" err="1" smtClean="0">
                <a:solidFill>
                  <a:srgbClr val="55565A"/>
                </a:solidFill>
              </a:rPr>
              <a:t>въпроси</a:t>
            </a:r>
            <a:endParaRPr lang="en-US" sz="3200" kern="0" dirty="0">
              <a:solidFill>
                <a:srgbClr val="55565A"/>
              </a:solidFill>
            </a:endParaRPr>
          </a:p>
        </p:txBody>
      </p:sp>
      <p:sp>
        <p:nvSpPr>
          <p:cNvPr id="16" name="Headline">
            <a:extLst>
              <a:ext uri="{FF2B5EF4-FFF2-40B4-BE49-F238E27FC236}">
                <a16:creationId xmlns="" xmlns:a16="http://schemas.microsoft.com/office/drawing/2014/main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2661759" y="813967"/>
            <a:ext cx="9114229" cy="53340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ru-RU" sz="4000" kern="0" dirty="0" err="1">
                <a:solidFill>
                  <a:srgbClr val="00338D"/>
                </a:solidFill>
              </a:rPr>
              <a:t>Съвети</a:t>
            </a:r>
            <a:r>
              <a:rPr lang="ru-RU" sz="4000" kern="0" dirty="0">
                <a:solidFill>
                  <a:srgbClr val="00338D"/>
                </a:solidFill>
              </a:rPr>
              <a:t> за </a:t>
            </a:r>
            <a:r>
              <a:rPr lang="ru-RU" sz="4000" kern="0" dirty="0" err="1">
                <a:solidFill>
                  <a:srgbClr val="00338D"/>
                </a:solidFill>
              </a:rPr>
              <a:t>задаване</a:t>
            </a:r>
            <a:r>
              <a:rPr lang="ru-RU" sz="4000" kern="0" dirty="0">
                <a:solidFill>
                  <a:srgbClr val="00338D"/>
                </a:solidFill>
              </a:rPr>
              <a:t> на </a:t>
            </a:r>
            <a:r>
              <a:rPr lang="ru-RU" sz="4000" kern="0" dirty="0" err="1">
                <a:solidFill>
                  <a:srgbClr val="00338D"/>
                </a:solidFill>
              </a:rPr>
              <a:t>въпроси</a:t>
            </a:r>
            <a:endParaRPr lang="en-US" sz="4000" kern="0" dirty="0">
              <a:solidFill>
                <a:srgbClr val="00338D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25335DA3-992D-9440-B1BD-2CA57DF992D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95594" y="5944675"/>
            <a:ext cx="741107" cy="702199"/>
          </a:xfrm>
          <a:prstGeom prst="rect">
            <a:avLst/>
          </a:prstGeom>
        </p:spPr>
      </p:pic>
      <p:sp>
        <p:nvSpPr>
          <p:cNvPr id="9" name="Page Number - Blue">
            <a:extLst>
              <a:ext uri="{FF2B5EF4-FFF2-40B4-BE49-F238E27FC236}">
                <a16:creationId xmlns=""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8</a:t>
            </a:fld>
            <a:endParaRPr lang="en-US" sz="1000" dirty="0">
              <a:solidFill>
                <a:srgbClr val="00338D"/>
              </a:solidFill>
            </a:endParaRPr>
          </a:p>
        </p:txBody>
      </p:sp>
      <p:pic>
        <p:nvPicPr>
          <p:cNvPr id="2" name="Picture 2" descr="Image result for image of older people conversation">
            <a:extLst>
              <a:ext uri="{FF2B5EF4-FFF2-40B4-BE49-F238E27FC236}">
                <a16:creationId xmlns="" xmlns:a16="http://schemas.microsoft.com/office/drawing/2014/main" id="{32D70376-5F20-47CB-ADB8-B4B129FD51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8047" y="2150657"/>
            <a:ext cx="3383953" cy="2011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2301226"/>
      </p:ext>
    </p:extLst>
  </p:cSld>
  <p:clrMapOvr>
    <a:masterClrMapping/>
  </p:clrMapOvr>
</p:sld>
</file>

<file path=ppt/theme/theme1.xml><?xml version="1.0" encoding="utf-8"?>
<a:theme xmlns:a="http://schemas.openxmlformats.org/drawingml/2006/main" name="MASTER SLIDE - BLANK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hite Page Number">
  <a:themeElements>
    <a:clrScheme name="Lions Club International">
      <a:dk1>
        <a:srgbClr val="33373B"/>
      </a:dk1>
      <a:lt1>
        <a:sysClr val="window" lastClr="FFFFFF"/>
      </a:lt1>
      <a:dk2>
        <a:srgbClr val="002F87"/>
      </a:dk2>
      <a:lt2>
        <a:srgbClr val="FFD000"/>
      </a:lt2>
      <a:accent1>
        <a:srgbClr val="FFC000"/>
      </a:accent1>
      <a:accent2>
        <a:srgbClr val="D9D9D9"/>
      </a:accent2>
      <a:accent3>
        <a:srgbClr val="00A7DC"/>
      </a:accent3>
      <a:accent4>
        <a:srgbClr val="F65126"/>
      </a:accent4>
      <a:accent5>
        <a:srgbClr val="00AF66"/>
      </a:accent5>
      <a:accent6>
        <a:srgbClr val="000000"/>
      </a:accent6>
      <a:hlink>
        <a:srgbClr val="C3C3C3"/>
      </a:hlink>
      <a:folHlink>
        <a:srgbClr val="D9D9D9"/>
      </a:folHlink>
    </a:clrScheme>
    <a:fontScheme name="Custom 1">
      <a:majorFont>
        <a:latin typeface="Segoe UI Light"/>
        <a:ea typeface=""/>
        <a:cs typeface=""/>
      </a:majorFont>
      <a:minorFont>
        <a:latin typeface="Segoe UI Semi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spcAft>
            <a:spcPct val="0"/>
          </a:spcAft>
          <a:buClrTx/>
          <a:buSzTx/>
          <a:buFont typeface="Helvetica" pitchFamily="84" charset="0"/>
          <a:buNone/>
          <a:tabLst/>
          <a:defRPr kumimoji="0" sz="3000" b="0" i="0" u="none" strike="noStrike" cap="none" normalizeH="0" dirty="0" err="1" smtClean="0">
            <a:ln>
              <a:noFill/>
            </a:ln>
            <a:solidFill>
              <a:srgbClr val="404040"/>
            </a:solidFill>
            <a:effectLst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21156</TotalTime>
  <Words>832</Words>
  <Application>Microsoft Office PowerPoint</Application>
  <PresentationFormat>По избор</PresentationFormat>
  <Paragraphs>174</Paragraphs>
  <Slides>22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Заглавия на слайдовете</vt:lpstr>
      </vt:variant>
      <vt:variant>
        <vt:i4>22</vt:i4>
      </vt:variant>
    </vt:vector>
  </HeadingPairs>
  <TitlesOfParts>
    <vt:vector size="24" baseType="lpstr">
      <vt:lpstr>MASTER SLIDE - BLANK</vt:lpstr>
      <vt:lpstr>White Page Number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Sereno, Lisa</dc:creator>
  <cp:lastModifiedBy>Потребител на Windows</cp:lastModifiedBy>
  <cp:revision>203</cp:revision>
  <cp:lastPrinted>2020-02-05T14:51:23Z</cp:lastPrinted>
  <dcterms:created xsi:type="dcterms:W3CDTF">2020-01-30T17:33:13Z</dcterms:created>
  <dcterms:modified xsi:type="dcterms:W3CDTF">2020-10-23T20:14:06Z</dcterms:modified>
</cp:coreProperties>
</file>