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sldIdLst>
    <p:sldId id="287" r:id="rId3"/>
    <p:sldId id="363" r:id="rId4"/>
    <p:sldId id="304" r:id="rId5"/>
    <p:sldId id="378" r:id="rId6"/>
    <p:sldId id="379" r:id="rId7"/>
    <p:sldId id="306" r:id="rId8"/>
    <p:sldId id="376" r:id="rId9"/>
    <p:sldId id="377" r:id="rId10"/>
    <p:sldId id="364" r:id="rId11"/>
    <p:sldId id="365" r:id="rId12"/>
    <p:sldId id="366" r:id="rId13"/>
    <p:sldId id="367" r:id="rId14"/>
    <p:sldId id="369" r:id="rId15"/>
    <p:sldId id="371" r:id="rId16"/>
    <p:sldId id="372" r:id="rId17"/>
    <p:sldId id="368" r:id="rId18"/>
    <p:sldId id="375" r:id="rId19"/>
    <p:sldId id="373" r:id="rId20"/>
    <p:sldId id="374" r:id="rId21"/>
    <p:sldId id="268" r:id="rId22"/>
    <p:sldId id="285" r:id="rId23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42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B30EA7-5D0E-4C35-9DE5-2E2B9297D4C2}" type="doc">
      <dgm:prSet loTypeId="urn:microsoft.com/office/officeart/2005/8/layout/vProcess5" loCatId="process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F64559B2-A19A-4D62-8ED7-5850786BB445}">
      <dgm:prSet/>
      <dgm:spPr/>
      <dgm:t>
        <a:bodyPr/>
        <a:lstStyle/>
        <a:p>
          <a:r>
            <a:rPr lang="bg-BG"/>
            <a:t>Поставете задача на мозъка си.</a:t>
          </a:r>
          <a:endParaRPr lang="en-US"/>
        </a:p>
      </dgm:t>
    </dgm:pt>
    <dgm:pt modelId="{E67B2D33-1231-4ED2-A22B-5B6E16B21218}" type="parTrans" cxnId="{1BDB985A-9094-406D-9C72-DD1CFDF6038F}">
      <dgm:prSet/>
      <dgm:spPr/>
      <dgm:t>
        <a:bodyPr/>
        <a:lstStyle/>
        <a:p>
          <a:endParaRPr lang="en-US"/>
        </a:p>
      </dgm:t>
    </dgm:pt>
    <dgm:pt modelId="{C766A22A-5B02-497D-A361-0944AD467811}" type="sibTrans" cxnId="{1BDB985A-9094-406D-9C72-DD1CFDF6038F}">
      <dgm:prSet/>
      <dgm:spPr/>
      <dgm:t>
        <a:bodyPr/>
        <a:lstStyle/>
        <a:p>
          <a:endParaRPr lang="en-US"/>
        </a:p>
      </dgm:t>
    </dgm:pt>
    <dgm:pt modelId="{E1C2DBC9-9D43-47E7-A4C7-BA18A88AD1CB}">
      <dgm:prSet/>
      <dgm:spPr/>
      <dgm:t>
        <a:bodyPr/>
        <a:lstStyle/>
        <a:p>
          <a:r>
            <a:rPr lang="bg-BG"/>
            <a:t>Оставете го да мисли без Ваша помощ.</a:t>
          </a:r>
          <a:endParaRPr lang="en-US"/>
        </a:p>
      </dgm:t>
    </dgm:pt>
    <dgm:pt modelId="{6643D815-363A-46D9-B702-A0B4A45B1042}" type="parTrans" cxnId="{AB8868B1-22D3-4817-90F3-F517C9DDBFBC}">
      <dgm:prSet/>
      <dgm:spPr/>
      <dgm:t>
        <a:bodyPr/>
        <a:lstStyle/>
        <a:p>
          <a:endParaRPr lang="en-US"/>
        </a:p>
      </dgm:t>
    </dgm:pt>
    <dgm:pt modelId="{88AF5BC1-1231-4851-BEE7-9E949625C802}" type="sibTrans" cxnId="{AB8868B1-22D3-4817-90F3-F517C9DDBFBC}">
      <dgm:prSet/>
      <dgm:spPr/>
      <dgm:t>
        <a:bodyPr/>
        <a:lstStyle/>
        <a:p>
          <a:endParaRPr lang="en-US"/>
        </a:p>
      </dgm:t>
    </dgm:pt>
    <dgm:pt modelId="{FD3B2AD7-47CC-4174-80D6-D16D7D46522C}">
      <dgm:prSet/>
      <dgm:spPr/>
      <dgm:t>
        <a:bodyPr/>
        <a:lstStyle/>
        <a:p>
          <a:r>
            <a:rPr lang="bg-BG"/>
            <a:t>Той сам ще си свърши работата!</a:t>
          </a:r>
          <a:endParaRPr lang="en-US"/>
        </a:p>
      </dgm:t>
    </dgm:pt>
    <dgm:pt modelId="{2BF1CC54-9B0D-4305-A0A8-06F64FF32070}" type="parTrans" cxnId="{974AC235-F7C2-4191-8FB1-0B3C11655120}">
      <dgm:prSet/>
      <dgm:spPr/>
      <dgm:t>
        <a:bodyPr/>
        <a:lstStyle/>
        <a:p>
          <a:endParaRPr lang="en-US"/>
        </a:p>
      </dgm:t>
    </dgm:pt>
    <dgm:pt modelId="{BFD78512-A94D-400E-A595-B0583C8A2CBE}" type="sibTrans" cxnId="{974AC235-F7C2-4191-8FB1-0B3C11655120}">
      <dgm:prSet/>
      <dgm:spPr/>
      <dgm:t>
        <a:bodyPr/>
        <a:lstStyle/>
        <a:p>
          <a:endParaRPr lang="en-US"/>
        </a:p>
      </dgm:t>
    </dgm:pt>
    <dgm:pt modelId="{2F77A1C0-5BFC-4E42-9E1B-8A25F9D125E7}" type="pres">
      <dgm:prSet presAssocID="{47B30EA7-5D0E-4C35-9DE5-2E2B9297D4C2}" presName="outerComposite" presStyleCnt="0">
        <dgm:presLayoutVars>
          <dgm:chMax val="5"/>
          <dgm:dir/>
          <dgm:resizeHandles val="exact"/>
        </dgm:presLayoutVars>
      </dgm:prSet>
      <dgm:spPr/>
    </dgm:pt>
    <dgm:pt modelId="{9206739C-DEB9-4B6C-B0C0-11B8E53B2879}" type="pres">
      <dgm:prSet presAssocID="{47B30EA7-5D0E-4C35-9DE5-2E2B9297D4C2}" presName="dummyMaxCanvas" presStyleCnt="0">
        <dgm:presLayoutVars/>
      </dgm:prSet>
      <dgm:spPr/>
    </dgm:pt>
    <dgm:pt modelId="{4A9E05E2-74DF-4B22-94A5-889718C96ED8}" type="pres">
      <dgm:prSet presAssocID="{47B30EA7-5D0E-4C35-9DE5-2E2B9297D4C2}" presName="ThreeNodes_1" presStyleLbl="node1" presStyleIdx="0" presStyleCnt="3">
        <dgm:presLayoutVars>
          <dgm:bulletEnabled val="1"/>
        </dgm:presLayoutVars>
      </dgm:prSet>
      <dgm:spPr/>
    </dgm:pt>
    <dgm:pt modelId="{03D86E82-4940-411D-92EB-7E2276E42FDD}" type="pres">
      <dgm:prSet presAssocID="{47B30EA7-5D0E-4C35-9DE5-2E2B9297D4C2}" presName="ThreeNodes_2" presStyleLbl="node1" presStyleIdx="1" presStyleCnt="3">
        <dgm:presLayoutVars>
          <dgm:bulletEnabled val="1"/>
        </dgm:presLayoutVars>
      </dgm:prSet>
      <dgm:spPr/>
    </dgm:pt>
    <dgm:pt modelId="{B344DB7C-5078-4696-943A-1D6BFAA5ADE0}" type="pres">
      <dgm:prSet presAssocID="{47B30EA7-5D0E-4C35-9DE5-2E2B9297D4C2}" presName="ThreeNodes_3" presStyleLbl="node1" presStyleIdx="2" presStyleCnt="3">
        <dgm:presLayoutVars>
          <dgm:bulletEnabled val="1"/>
        </dgm:presLayoutVars>
      </dgm:prSet>
      <dgm:spPr/>
    </dgm:pt>
    <dgm:pt modelId="{A3A6A6B6-53E0-4511-9353-D5E4ADB39090}" type="pres">
      <dgm:prSet presAssocID="{47B30EA7-5D0E-4C35-9DE5-2E2B9297D4C2}" presName="ThreeConn_1-2" presStyleLbl="fgAccFollowNode1" presStyleIdx="0" presStyleCnt="2">
        <dgm:presLayoutVars>
          <dgm:bulletEnabled val="1"/>
        </dgm:presLayoutVars>
      </dgm:prSet>
      <dgm:spPr/>
    </dgm:pt>
    <dgm:pt modelId="{828FFD2B-B25C-4412-A0B5-8E3A9BE45B49}" type="pres">
      <dgm:prSet presAssocID="{47B30EA7-5D0E-4C35-9DE5-2E2B9297D4C2}" presName="ThreeConn_2-3" presStyleLbl="fgAccFollowNode1" presStyleIdx="1" presStyleCnt="2">
        <dgm:presLayoutVars>
          <dgm:bulletEnabled val="1"/>
        </dgm:presLayoutVars>
      </dgm:prSet>
      <dgm:spPr/>
    </dgm:pt>
    <dgm:pt modelId="{DEE3745C-3F91-45D4-9D5A-009F9A97FF80}" type="pres">
      <dgm:prSet presAssocID="{47B30EA7-5D0E-4C35-9DE5-2E2B9297D4C2}" presName="ThreeNodes_1_text" presStyleLbl="node1" presStyleIdx="2" presStyleCnt="3">
        <dgm:presLayoutVars>
          <dgm:bulletEnabled val="1"/>
        </dgm:presLayoutVars>
      </dgm:prSet>
      <dgm:spPr/>
    </dgm:pt>
    <dgm:pt modelId="{6B4435DD-6079-4640-8D82-6C3A135AB400}" type="pres">
      <dgm:prSet presAssocID="{47B30EA7-5D0E-4C35-9DE5-2E2B9297D4C2}" presName="ThreeNodes_2_text" presStyleLbl="node1" presStyleIdx="2" presStyleCnt="3">
        <dgm:presLayoutVars>
          <dgm:bulletEnabled val="1"/>
        </dgm:presLayoutVars>
      </dgm:prSet>
      <dgm:spPr/>
    </dgm:pt>
    <dgm:pt modelId="{FC40698A-0688-4F57-8192-C545BA1C0DA5}" type="pres">
      <dgm:prSet presAssocID="{47B30EA7-5D0E-4C35-9DE5-2E2B9297D4C2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BC5DA115-D3F3-4BC4-9439-533DF65F79B4}" type="presOf" srcId="{FD3B2AD7-47CC-4174-80D6-D16D7D46522C}" destId="{FC40698A-0688-4F57-8192-C545BA1C0DA5}" srcOrd="1" destOrd="0" presId="urn:microsoft.com/office/officeart/2005/8/layout/vProcess5"/>
    <dgm:cxn modelId="{64FA8420-D41F-4F02-9523-8C774A5370BE}" type="presOf" srcId="{FD3B2AD7-47CC-4174-80D6-D16D7D46522C}" destId="{B344DB7C-5078-4696-943A-1D6BFAA5ADE0}" srcOrd="0" destOrd="0" presId="urn:microsoft.com/office/officeart/2005/8/layout/vProcess5"/>
    <dgm:cxn modelId="{974AC235-F7C2-4191-8FB1-0B3C11655120}" srcId="{47B30EA7-5D0E-4C35-9DE5-2E2B9297D4C2}" destId="{FD3B2AD7-47CC-4174-80D6-D16D7D46522C}" srcOrd="2" destOrd="0" parTransId="{2BF1CC54-9B0D-4305-A0A8-06F64FF32070}" sibTransId="{BFD78512-A94D-400E-A595-B0583C8A2CBE}"/>
    <dgm:cxn modelId="{522A305A-679F-4E99-909B-043BB596724E}" type="presOf" srcId="{F64559B2-A19A-4D62-8ED7-5850786BB445}" destId="{DEE3745C-3F91-45D4-9D5A-009F9A97FF80}" srcOrd="1" destOrd="0" presId="urn:microsoft.com/office/officeart/2005/8/layout/vProcess5"/>
    <dgm:cxn modelId="{1BDB985A-9094-406D-9C72-DD1CFDF6038F}" srcId="{47B30EA7-5D0E-4C35-9DE5-2E2B9297D4C2}" destId="{F64559B2-A19A-4D62-8ED7-5850786BB445}" srcOrd="0" destOrd="0" parTransId="{E67B2D33-1231-4ED2-A22B-5B6E16B21218}" sibTransId="{C766A22A-5B02-497D-A361-0944AD467811}"/>
    <dgm:cxn modelId="{E346E080-5459-46F4-9B24-C9CB6576881C}" type="presOf" srcId="{C766A22A-5B02-497D-A361-0944AD467811}" destId="{A3A6A6B6-53E0-4511-9353-D5E4ADB39090}" srcOrd="0" destOrd="0" presId="urn:microsoft.com/office/officeart/2005/8/layout/vProcess5"/>
    <dgm:cxn modelId="{3902EC8F-84D2-495E-9E2F-CB5E6B8555BD}" type="presOf" srcId="{47B30EA7-5D0E-4C35-9DE5-2E2B9297D4C2}" destId="{2F77A1C0-5BFC-4E42-9E1B-8A25F9D125E7}" srcOrd="0" destOrd="0" presId="urn:microsoft.com/office/officeart/2005/8/layout/vProcess5"/>
    <dgm:cxn modelId="{AB8868B1-22D3-4817-90F3-F517C9DDBFBC}" srcId="{47B30EA7-5D0E-4C35-9DE5-2E2B9297D4C2}" destId="{E1C2DBC9-9D43-47E7-A4C7-BA18A88AD1CB}" srcOrd="1" destOrd="0" parTransId="{6643D815-363A-46D9-B702-A0B4A45B1042}" sibTransId="{88AF5BC1-1231-4851-BEE7-9E949625C802}"/>
    <dgm:cxn modelId="{857D89BC-0CBF-4430-88AD-2C810DCC4105}" type="presOf" srcId="{88AF5BC1-1231-4851-BEE7-9E949625C802}" destId="{828FFD2B-B25C-4412-A0B5-8E3A9BE45B49}" srcOrd="0" destOrd="0" presId="urn:microsoft.com/office/officeart/2005/8/layout/vProcess5"/>
    <dgm:cxn modelId="{D18228C2-7514-4E4D-AB33-F1B82CF5E862}" type="presOf" srcId="{E1C2DBC9-9D43-47E7-A4C7-BA18A88AD1CB}" destId="{6B4435DD-6079-4640-8D82-6C3A135AB400}" srcOrd="1" destOrd="0" presId="urn:microsoft.com/office/officeart/2005/8/layout/vProcess5"/>
    <dgm:cxn modelId="{870274CF-1A54-49B3-B1FC-A032DDBA9A82}" type="presOf" srcId="{F64559B2-A19A-4D62-8ED7-5850786BB445}" destId="{4A9E05E2-74DF-4B22-94A5-889718C96ED8}" srcOrd="0" destOrd="0" presId="urn:microsoft.com/office/officeart/2005/8/layout/vProcess5"/>
    <dgm:cxn modelId="{84C1E3DD-99BE-4BC9-B222-278EFC548CC7}" type="presOf" srcId="{E1C2DBC9-9D43-47E7-A4C7-BA18A88AD1CB}" destId="{03D86E82-4940-411D-92EB-7E2276E42FDD}" srcOrd="0" destOrd="0" presId="urn:microsoft.com/office/officeart/2005/8/layout/vProcess5"/>
    <dgm:cxn modelId="{5B5A22C9-91DD-4371-8F96-41E631286160}" type="presParOf" srcId="{2F77A1C0-5BFC-4E42-9E1B-8A25F9D125E7}" destId="{9206739C-DEB9-4B6C-B0C0-11B8E53B2879}" srcOrd="0" destOrd="0" presId="urn:microsoft.com/office/officeart/2005/8/layout/vProcess5"/>
    <dgm:cxn modelId="{9ADA4953-D66B-409A-87FD-67B2BC0F8F52}" type="presParOf" srcId="{2F77A1C0-5BFC-4E42-9E1B-8A25F9D125E7}" destId="{4A9E05E2-74DF-4B22-94A5-889718C96ED8}" srcOrd="1" destOrd="0" presId="urn:microsoft.com/office/officeart/2005/8/layout/vProcess5"/>
    <dgm:cxn modelId="{737337A6-87E1-4858-BFBE-8EF1B226C042}" type="presParOf" srcId="{2F77A1C0-5BFC-4E42-9E1B-8A25F9D125E7}" destId="{03D86E82-4940-411D-92EB-7E2276E42FDD}" srcOrd="2" destOrd="0" presId="urn:microsoft.com/office/officeart/2005/8/layout/vProcess5"/>
    <dgm:cxn modelId="{16F0A3A5-F9E3-465C-9754-76A394448C03}" type="presParOf" srcId="{2F77A1C0-5BFC-4E42-9E1B-8A25F9D125E7}" destId="{B344DB7C-5078-4696-943A-1D6BFAA5ADE0}" srcOrd="3" destOrd="0" presId="urn:microsoft.com/office/officeart/2005/8/layout/vProcess5"/>
    <dgm:cxn modelId="{1765CCF8-C489-4007-8917-707643360B07}" type="presParOf" srcId="{2F77A1C0-5BFC-4E42-9E1B-8A25F9D125E7}" destId="{A3A6A6B6-53E0-4511-9353-D5E4ADB39090}" srcOrd="4" destOrd="0" presId="urn:microsoft.com/office/officeart/2005/8/layout/vProcess5"/>
    <dgm:cxn modelId="{77BF6359-7F2E-4257-8A93-04A18D8B506A}" type="presParOf" srcId="{2F77A1C0-5BFC-4E42-9E1B-8A25F9D125E7}" destId="{828FFD2B-B25C-4412-A0B5-8E3A9BE45B49}" srcOrd="5" destOrd="0" presId="urn:microsoft.com/office/officeart/2005/8/layout/vProcess5"/>
    <dgm:cxn modelId="{C1A5C1EB-B36B-4F89-AB1B-95A22B6E6E2D}" type="presParOf" srcId="{2F77A1C0-5BFC-4E42-9E1B-8A25F9D125E7}" destId="{DEE3745C-3F91-45D4-9D5A-009F9A97FF80}" srcOrd="6" destOrd="0" presId="urn:microsoft.com/office/officeart/2005/8/layout/vProcess5"/>
    <dgm:cxn modelId="{AE92085A-00A1-40AA-B660-F20666523C9A}" type="presParOf" srcId="{2F77A1C0-5BFC-4E42-9E1B-8A25F9D125E7}" destId="{6B4435DD-6079-4640-8D82-6C3A135AB400}" srcOrd="7" destOrd="0" presId="urn:microsoft.com/office/officeart/2005/8/layout/vProcess5"/>
    <dgm:cxn modelId="{E7B05DA0-A9A9-47C7-8CB4-845F2962962C}" type="presParOf" srcId="{2F77A1C0-5BFC-4E42-9E1B-8A25F9D125E7}" destId="{FC40698A-0688-4F57-8192-C545BA1C0DA5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9A7C57-509A-4674-9B6D-0A8C48FF4586}" type="doc">
      <dgm:prSet loTypeId="urn:microsoft.com/office/officeart/2005/8/layout/vProcess5" loCatId="process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3FB61492-FA25-4D63-852E-96CFA9B5D49E}">
      <dgm:prSet/>
      <dgm:spPr/>
      <dgm:t>
        <a:bodyPr/>
        <a:lstStyle/>
        <a:p>
          <a:r>
            <a:rPr lang="bg-BG"/>
            <a:t>Питайте сам себе си.</a:t>
          </a:r>
          <a:endParaRPr lang="en-US"/>
        </a:p>
      </dgm:t>
    </dgm:pt>
    <dgm:pt modelId="{EE089403-2DBB-4DCA-96D7-28A7BFF87EE9}" type="parTrans" cxnId="{10F23CED-5BC6-4D8C-8F9E-2E6064A383FA}">
      <dgm:prSet/>
      <dgm:spPr/>
      <dgm:t>
        <a:bodyPr/>
        <a:lstStyle/>
        <a:p>
          <a:endParaRPr lang="en-US"/>
        </a:p>
      </dgm:t>
    </dgm:pt>
    <dgm:pt modelId="{7A26857C-1B23-4A4F-B41C-7DFEAAB66A03}" type="sibTrans" cxnId="{10F23CED-5BC6-4D8C-8F9E-2E6064A383FA}">
      <dgm:prSet/>
      <dgm:spPr/>
      <dgm:t>
        <a:bodyPr/>
        <a:lstStyle/>
        <a:p>
          <a:endParaRPr lang="en-US"/>
        </a:p>
      </dgm:t>
    </dgm:pt>
    <dgm:pt modelId="{5FE949F4-D896-41B7-8AEF-E41131A16029}">
      <dgm:prSet/>
      <dgm:spPr/>
      <dgm:t>
        <a:bodyPr/>
        <a:lstStyle/>
        <a:p>
          <a:r>
            <a:rPr lang="bg-BG"/>
            <a:t>Задайте си параметри.</a:t>
          </a:r>
          <a:endParaRPr lang="en-US"/>
        </a:p>
      </dgm:t>
    </dgm:pt>
    <dgm:pt modelId="{7C8958FF-85E3-40B9-A238-FC8A3A23A76E}" type="parTrans" cxnId="{38083BA3-8080-4B84-A6AA-1FA079E102C1}">
      <dgm:prSet/>
      <dgm:spPr/>
      <dgm:t>
        <a:bodyPr/>
        <a:lstStyle/>
        <a:p>
          <a:endParaRPr lang="en-US"/>
        </a:p>
      </dgm:t>
    </dgm:pt>
    <dgm:pt modelId="{2F2250AB-2D58-4496-B795-3D1E55DF65FF}" type="sibTrans" cxnId="{38083BA3-8080-4B84-A6AA-1FA079E102C1}">
      <dgm:prSet/>
      <dgm:spPr/>
      <dgm:t>
        <a:bodyPr/>
        <a:lstStyle/>
        <a:p>
          <a:endParaRPr lang="en-US"/>
        </a:p>
      </dgm:t>
    </dgm:pt>
    <dgm:pt modelId="{8B287B29-4E13-46B2-8506-C89C7033DC87}">
      <dgm:prSet/>
      <dgm:spPr/>
      <dgm:t>
        <a:bodyPr/>
        <a:lstStyle/>
        <a:p>
          <a:r>
            <a:rPr lang="bg-BG"/>
            <a:t>Оставете си ден-два.</a:t>
          </a:r>
          <a:endParaRPr lang="en-US"/>
        </a:p>
      </dgm:t>
    </dgm:pt>
    <dgm:pt modelId="{FA45FF0E-B241-4B64-A5CA-9535EE3FD499}" type="parTrans" cxnId="{554F7953-8A07-4442-94EA-A04562074122}">
      <dgm:prSet/>
      <dgm:spPr/>
      <dgm:t>
        <a:bodyPr/>
        <a:lstStyle/>
        <a:p>
          <a:endParaRPr lang="en-US"/>
        </a:p>
      </dgm:t>
    </dgm:pt>
    <dgm:pt modelId="{B1A61109-4D36-427F-A685-40AE214DB6B1}" type="sibTrans" cxnId="{554F7953-8A07-4442-94EA-A04562074122}">
      <dgm:prSet/>
      <dgm:spPr/>
      <dgm:t>
        <a:bodyPr/>
        <a:lstStyle/>
        <a:p>
          <a:endParaRPr lang="en-US"/>
        </a:p>
      </dgm:t>
    </dgm:pt>
    <dgm:pt modelId="{EE103070-80EE-4826-8890-AB1298048C26}">
      <dgm:prSet custT="1"/>
      <dgm:spPr/>
      <dgm:t>
        <a:bodyPr/>
        <a:lstStyle/>
        <a:p>
          <a:r>
            <a:rPr lang="bg-BG" sz="2800" b="1" dirty="0">
              <a:solidFill>
                <a:srgbClr val="FF00FF"/>
              </a:solidFill>
            </a:rPr>
            <a:t>ЕВРИКА!</a:t>
          </a:r>
          <a:endParaRPr lang="en-US" sz="2800" b="1" dirty="0">
            <a:solidFill>
              <a:srgbClr val="FF00FF"/>
            </a:solidFill>
          </a:endParaRPr>
        </a:p>
      </dgm:t>
    </dgm:pt>
    <dgm:pt modelId="{F7ABCB1C-16FD-4E99-BED3-1FDA42CCC09B}" type="parTrans" cxnId="{FBFB4FA8-6F2C-4264-817A-D7FDE0EC73AA}">
      <dgm:prSet/>
      <dgm:spPr/>
      <dgm:t>
        <a:bodyPr/>
        <a:lstStyle/>
        <a:p>
          <a:endParaRPr lang="en-US"/>
        </a:p>
      </dgm:t>
    </dgm:pt>
    <dgm:pt modelId="{0D07A8C8-1D9F-4EFF-8CA9-E8DF8C2B8674}" type="sibTrans" cxnId="{FBFB4FA8-6F2C-4264-817A-D7FDE0EC73AA}">
      <dgm:prSet/>
      <dgm:spPr/>
      <dgm:t>
        <a:bodyPr/>
        <a:lstStyle/>
        <a:p>
          <a:endParaRPr lang="en-US"/>
        </a:p>
      </dgm:t>
    </dgm:pt>
    <dgm:pt modelId="{6A42AC35-D1D6-4B27-9B69-693BA06115CD}" type="pres">
      <dgm:prSet presAssocID="{D99A7C57-509A-4674-9B6D-0A8C48FF4586}" presName="outerComposite" presStyleCnt="0">
        <dgm:presLayoutVars>
          <dgm:chMax val="5"/>
          <dgm:dir/>
          <dgm:resizeHandles val="exact"/>
        </dgm:presLayoutVars>
      </dgm:prSet>
      <dgm:spPr/>
    </dgm:pt>
    <dgm:pt modelId="{43A737CC-5F51-49B5-A357-5D1FA7B9D5C8}" type="pres">
      <dgm:prSet presAssocID="{D99A7C57-509A-4674-9B6D-0A8C48FF4586}" presName="dummyMaxCanvas" presStyleCnt="0">
        <dgm:presLayoutVars/>
      </dgm:prSet>
      <dgm:spPr/>
    </dgm:pt>
    <dgm:pt modelId="{C8E1CDFC-5E9F-45A9-B048-D70FBFAE4810}" type="pres">
      <dgm:prSet presAssocID="{D99A7C57-509A-4674-9B6D-0A8C48FF4586}" presName="FourNodes_1" presStyleLbl="node1" presStyleIdx="0" presStyleCnt="4">
        <dgm:presLayoutVars>
          <dgm:bulletEnabled val="1"/>
        </dgm:presLayoutVars>
      </dgm:prSet>
      <dgm:spPr/>
    </dgm:pt>
    <dgm:pt modelId="{C1841872-12DB-417C-9026-4234E87D8860}" type="pres">
      <dgm:prSet presAssocID="{D99A7C57-509A-4674-9B6D-0A8C48FF4586}" presName="FourNodes_2" presStyleLbl="node1" presStyleIdx="1" presStyleCnt="4">
        <dgm:presLayoutVars>
          <dgm:bulletEnabled val="1"/>
        </dgm:presLayoutVars>
      </dgm:prSet>
      <dgm:spPr/>
    </dgm:pt>
    <dgm:pt modelId="{3DC3375B-32D6-4AE1-8D25-3A144C513BB7}" type="pres">
      <dgm:prSet presAssocID="{D99A7C57-509A-4674-9B6D-0A8C48FF4586}" presName="FourNodes_3" presStyleLbl="node1" presStyleIdx="2" presStyleCnt="4">
        <dgm:presLayoutVars>
          <dgm:bulletEnabled val="1"/>
        </dgm:presLayoutVars>
      </dgm:prSet>
      <dgm:spPr/>
    </dgm:pt>
    <dgm:pt modelId="{05E0D761-3504-4F07-AFD6-DC9E5875B1F1}" type="pres">
      <dgm:prSet presAssocID="{D99A7C57-509A-4674-9B6D-0A8C48FF4586}" presName="FourNodes_4" presStyleLbl="node1" presStyleIdx="3" presStyleCnt="4">
        <dgm:presLayoutVars>
          <dgm:bulletEnabled val="1"/>
        </dgm:presLayoutVars>
      </dgm:prSet>
      <dgm:spPr/>
    </dgm:pt>
    <dgm:pt modelId="{67659A44-084B-497A-AE82-0104D36D2A81}" type="pres">
      <dgm:prSet presAssocID="{D99A7C57-509A-4674-9B6D-0A8C48FF4586}" presName="FourConn_1-2" presStyleLbl="fgAccFollowNode1" presStyleIdx="0" presStyleCnt="3">
        <dgm:presLayoutVars>
          <dgm:bulletEnabled val="1"/>
        </dgm:presLayoutVars>
      </dgm:prSet>
      <dgm:spPr/>
    </dgm:pt>
    <dgm:pt modelId="{69BE9843-5561-454B-A8D4-F9BD1B6493C2}" type="pres">
      <dgm:prSet presAssocID="{D99A7C57-509A-4674-9B6D-0A8C48FF4586}" presName="FourConn_2-3" presStyleLbl="fgAccFollowNode1" presStyleIdx="1" presStyleCnt="3">
        <dgm:presLayoutVars>
          <dgm:bulletEnabled val="1"/>
        </dgm:presLayoutVars>
      </dgm:prSet>
      <dgm:spPr/>
    </dgm:pt>
    <dgm:pt modelId="{109BA04F-6F85-48C0-88BC-CC8078868D23}" type="pres">
      <dgm:prSet presAssocID="{D99A7C57-509A-4674-9B6D-0A8C48FF4586}" presName="FourConn_3-4" presStyleLbl="fgAccFollowNode1" presStyleIdx="2" presStyleCnt="3">
        <dgm:presLayoutVars>
          <dgm:bulletEnabled val="1"/>
        </dgm:presLayoutVars>
      </dgm:prSet>
      <dgm:spPr/>
    </dgm:pt>
    <dgm:pt modelId="{98418986-839D-4F2E-BC4A-03F8AA03559A}" type="pres">
      <dgm:prSet presAssocID="{D99A7C57-509A-4674-9B6D-0A8C48FF4586}" presName="FourNodes_1_text" presStyleLbl="node1" presStyleIdx="3" presStyleCnt="4">
        <dgm:presLayoutVars>
          <dgm:bulletEnabled val="1"/>
        </dgm:presLayoutVars>
      </dgm:prSet>
      <dgm:spPr/>
    </dgm:pt>
    <dgm:pt modelId="{D1AF8B63-6EA2-4584-9A06-519D3A37E083}" type="pres">
      <dgm:prSet presAssocID="{D99A7C57-509A-4674-9B6D-0A8C48FF4586}" presName="FourNodes_2_text" presStyleLbl="node1" presStyleIdx="3" presStyleCnt="4">
        <dgm:presLayoutVars>
          <dgm:bulletEnabled val="1"/>
        </dgm:presLayoutVars>
      </dgm:prSet>
      <dgm:spPr/>
    </dgm:pt>
    <dgm:pt modelId="{1788B577-54D6-42E5-BD97-361E8856EDAB}" type="pres">
      <dgm:prSet presAssocID="{D99A7C57-509A-4674-9B6D-0A8C48FF4586}" presName="FourNodes_3_text" presStyleLbl="node1" presStyleIdx="3" presStyleCnt="4">
        <dgm:presLayoutVars>
          <dgm:bulletEnabled val="1"/>
        </dgm:presLayoutVars>
      </dgm:prSet>
      <dgm:spPr/>
    </dgm:pt>
    <dgm:pt modelId="{8AA2F8FB-2DB8-461A-B64B-AD7BA9A9D455}" type="pres">
      <dgm:prSet presAssocID="{D99A7C57-509A-4674-9B6D-0A8C48FF4586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07A07D02-4E92-4C7E-89B0-7D435C51C96A}" type="presOf" srcId="{D99A7C57-509A-4674-9B6D-0A8C48FF4586}" destId="{6A42AC35-D1D6-4B27-9B69-693BA06115CD}" srcOrd="0" destOrd="0" presId="urn:microsoft.com/office/officeart/2005/8/layout/vProcess5"/>
    <dgm:cxn modelId="{CDB80409-27C9-49F5-9230-C9F36F62B19A}" type="presOf" srcId="{3FB61492-FA25-4D63-852E-96CFA9B5D49E}" destId="{98418986-839D-4F2E-BC4A-03F8AA03559A}" srcOrd="1" destOrd="0" presId="urn:microsoft.com/office/officeart/2005/8/layout/vProcess5"/>
    <dgm:cxn modelId="{54EE5309-0B79-402E-9DDC-EDC7461DB482}" type="presOf" srcId="{EE103070-80EE-4826-8890-AB1298048C26}" destId="{05E0D761-3504-4F07-AFD6-DC9E5875B1F1}" srcOrd="0" destOrd="0" presId="urn:microsoft.com/office/officeart/2005/8/layout/vProcess5"/>
    <dgm:cxn modelId="{6012661A-DBFA-426F-B7DD-5207062749DD}" type="presOf" srcId="{2F2250AB-2D58-4496-B795-3D1E55DF65FF}" destId="{69BE9843-5561-454B-A8D4-F9BD1B6493C2}" srcOrd="0" destOrd="0" presId="urn:microsoft.com/office/officeart/2005/8/layout/vProcess5"/>
    <dgm:cxn modelId="{A261403E-A828-48AD-9B7D-8DE67710FFD2}" type="presOf" srcId="{EE103070-80EE-4826-8890-AB1298048C26}" destId="{8AA2F8FB-2DB8-461A-B64B-AD7BA9A9D455}" srcOrd="1" destOrd="0" presId="urn:microsoft.com/office/officeart/2005/8/layout/vProcess5"/>
    <dgm:cxn modelId="{BFEDD162-A9F7-4FFD-852B-13E88CCAEB69}" type="presOf" srcId="{7A26857C-1B23-4A4F-B41C-7DFEAAB66A03}" destId="{67659A44-084B-497A-AE82-0104D36D2A81}" srcOrd="0" destOrd="0" presId="urn:microsoft.com/office/officeart/2005/8/layout/vProcess5"/>
    <dgm:cxn modelId="{554F7953-8A07-4442-94EA-A04562074122}" srcId="{D99A7C57-509A-4674-9B6D-0A8C48FF4586}" destId="{8B287B29-4E13-46B2-8506-C89C7033DC87}" srcOrd="2" destOrd="0" parTransId="{FA45FF0E-B241-4B64-A5CA-9535EE3FD499}" sibTransId="{B1A61109-4D36-427F-A685-40AE214DB6B1}"/>
    <dgm:cxn modelId="{E3D4547F-A20E-4D22-A602-79C5456989C6}" type="presOf" srcId="{8B287B29-4E13-46B2-8506-C89C7033DC87}" destId="{1788B577-54D6-42E5-BD97-361E8856EDAB}" srcOrd="1" destOrd="0" presId="urn:microsoft.com/office/officeart/2005/8/layout/vProcess5"/>
    <dgm:cxn modelId="{38083BA3-8080-4B84-A6AA-1FA079E102C1}" srcId="{D99A7C57-509A-4674-9B6D-0A8C48FF4586}" destId="{5FE949F4-D896-41B7-8AEF-E41131A16029}" srcOrd="1" destOrd="0" parTransId="{7C8958FF-85E3-40B9-A238-FC8A3A23A76E}" sibTransId="{2F2250AB-2D58-4496-B795-3D1E55DF65FF}"/>
    <dgm:cxn modelId="{7BB98FA3-EE7D-4746-96E2-C0A16945AF94}" type="presOf" srcId="{B1A61109-4D36-427F-A685-40AE214DB6B1}" destId="{109BA04F-6F85-48C0-88BC-CC8078868D23}" srcOrd="0" destOrd="0" presId="urn:microsoft.com/office/officeart/2005/8/layout/vProcess5"/>
    <dgm:cxn modelId="{FBFB4FA8-6F2C-4264-817A-D7FDE0EC73AA}" srcId="{D99A7C57-509A-4674-9B6D-0A8C48FF4586}" destId="{EE103070-80EE-4826-8890-AB1298048C26}" srcOrd="3" destOrd="0" parTransId="{F7ABCB1C-16FD-4E99-BED3-1FDA42CCC09B}" sibTransId="{0D07A8C8-1D9F-4EFF-8CA9-E8DF8C2B8674}"/>
    <dgm:cxn modelId="{165D48BD-26B1-4613-872B-879422DD4669}" type="presOf" srcId="{5FE949F4-D896-41B7-8AEF-E41131A16029}" destId="{D1AF8B63-6EA2-4584-9A06-519D3A37E083}" srcOrd="1" destOrd="0" presId="urn:microsoft.com/office/officeart/2005/8/layout/vProcess5"/>
    <dgm:cxn modelId="{0846C2CD-120A-4688-963C-DFF620B3396A}" type="presOf" srcId="{5FE949F4-D896-41B7-8AEF-E41131A16029}" destId="{C1841872-12DB-417C-9026-4234E87D8860}" srcOrd="0" destOrd="0" presId="urn:microsoft.com/office/officeart/2005/8/layout/vProcess5"/>
    <dgm:cxn modelId="{50C5C1DF-7BFC-4A07-B9C7-6E7A2CD37DAC}" type="presOf" srcId="{8B287B29-4E13-46B2-8506-C89C7033DC87}" destId="{3DC3375B-32D6-4AE1-8D25-3A144C513BB7}" srcOrd="0" destOrd="0" presId="urn:microsoft.com/office/officeart/2005/8/layout/vProcess5"/>
    <dgm:cxn modelId="{BEFF97E8-DB1B-462C-998F-278E6ECA2F27}" type="presOf" srcId="{3FB61492-FA25-4D63-852E-96CFA9B5D49E}" destId="{C8E1CDFC-5E9F-45A9-B048-D70FBFAE4810}" srcOrd="0" destOrd="0" presId="urn:microsoft.com/office/officeart/2005/8/layout/vProcess5"/>
    <dgm:cxn modelId="{10F23CED-5BC6-4D8C-8F9E-2E6064A383FA}" srcId="{D99A7C57-509A-4674-9B6D-0A8C48FF4586}" destId="{3FB61492-FA25-4D63-852E-96CFA9B5D49E}" srcOrd="0" destOrd="0" parTransId="{EE089403-2DBB-4DCA-96D7-28A7BFF87EE9}" sibTransId="{7A26857C-1B23-4A4F-B41C-7DFEAAB66A03}"/>
    <dgm:cxn modelId="{FD4E3DC5-0FF5-4109-9AEC-D57800E22DAA}" type="presParOf" srcId="{6A42AC35-D1D6-4B27-9B69-693BA06115CD}" destId="{43A737CC-5F51-49B5-A357-5D1FA7B9D5C8}" srcOrd="0" destOrd="0" presId="urn:microsoft.com/office/officeart/2005/8/layout/vProcess5"/>
    <dgm:cxn modelId="{024802E0-5256-4BBC-ADB7-2F34531E0906}" type="presParOf" srcId="{6A42AC35-D1D6-4B27-9B69-693BA06115CD}" destId="{C8E1CDFC-5E9F-45A9-B048-D70FBFAE4810}" srcOrd="1" destOrd="0" presId="urn:microsoft.com/office/officeart/2005/8/layout/vProcess5"/>
    <dgm:cxn modelId="{66837E12-5AD6-4EBA-B1DF-833A7E697AFD}" type="presParOf" srcId="{6A42AC35-D1D6-4B27-9B69-693BA06115CD}" destId="{C1841872-12DB-417C-9026-4234E87D8860}" srcOrd="2" destOrd="0" presId="urn:microsoft.com/office/officeart/2005/8/layout/vProcess5"/>
    <dgm:cxn modelId="{EBBAB708-CF04-4476-AE7E-4AC243C0CE56}" type="presParOf" srcId="{6A42AC35-D1D6-4B27-9B69-693BA06115CD}" destId="{3DC3375B-32D6-4AE1-8D25-3A144C513BB7}" srcOrd="3" destOrd="0" presId="urn:microsoft.com/office/officeart/2005/8/layout/vProcess5"/>
    <dgm:cxn modelId="{44DA3C04-865B-452C-B0FB-F4D352F75567}" type="presParOf" srcId="{6A42AC35-D1D6-4B27-9B69-693BA06115CD}" destId="{05E0D761-3504-4F07-AFD6-DC9E5875B1F1}" srcOrd="4" destOrd="0" presId="urn:microsoft.com/office/officeart/2005/8/layout/vProcess5"/>
    <dgm:cxn modelId="{0A6DE7E5-DA6C-4152-8A4C-5F94878DB25C}" type="presParOf" srcId="{6A42AC35-D1D6-4B27-9B69-693BA06115CD}" destId="{67659A44-084B-497A-AE82-0104D36D2A81}" srcOrd="5" destOrd="0" presId="urn:microsoft.com/office/officeart/2005/8/layout/vProcess5"/>
    <dgm:cxn modelId="{56821848-8A1D-4970-AE50-8AA4F06941FE}" type="presParOf" srcId="{6A42AC35-D1D6-4B27-9B69-693BA06115CD}" destId="{69BE9843-5561-454B-A8D4-F9BD1B6493C2}" srcOrd="6" destOrd="0" presId="urn:microsoft.com/office/officeart/2005/8/layout/vProcess5"/>
    <dgm:cxn modelId="{4647163A-BC43-4C73-9B18-7EB6F7B78763}" type="presParOf" srcId="{6A42AC35-D1D6-4B27-9B69-693BA06115CD}" destId="{109BA04F-6F85-48C0-88BC-CC8078868D23}" srcOrd="7" destOrd="0" presId="urn:microsoft.com/office/officeart/2005/8/layout/vProcess5"/>
    <dgm:cxn modelId="{2700987C-38E9-483A-9745-FF8D4B147B67}" type="presParOf" srcId="{6A42AC35-D1D6-4B27-9B69-693BA06115CD}" destId="{98418986-839D-4F2E-BC4A-03F8AA03559A}" srcOrd="8" destOrd="0" presId="urn:microsoft.com/office/officeart/2005/8/layout/vProcess5"/>
    <dgm:cxn modelId="{1BDEFA15-D82D-4A47-ACF4-2FE53DD71E50}" type="presParOf" srcId="{6A42AC35-D1D6-4B27-9B69-693BA06115CD}" destId="{D1AF8B63-6EA2-4584-9A06-519D3A37E083}" srcOrd="9" destOrd="0" presId="urn:microsoft.com/office/officeart/2005/8/layout/vProcess5"/>
    <dgm:cxn modelId="{3C63F560-EA75-4E51-B4C3-0E283606D120}" type="presParOf" srcId="{6A42AC35-D1D6-4B27-9B69-693BA06115CD}" destId="{1788B577-54D6-42E5-BD97-361E8856EDAB}" srcOrd="10" destOrd="0" presId="urn:microsoft.com/office/officeart/2005/8/layout/vProcess5"/>
    <dgm:cxn modelId="{3CABE84A-D686-4689-B777-0E33FF988438}" type="presParOf" srcId="{6A42AC35-D1D6-4B27-9B69-693BA06115CD}" destId="{8AA2F8FB-2DB8-461A-B64B-AD7BA9A9D455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9E05E2-74DF-4B22-94A5-889718C96ED8}">
      <dsp:nvSpPr>
        <dsp:cNvPr id="0" name=""/>
        <dsp:cNvSpPr/>
      </dsp:nvSpPr>
      <dsp:spPr>
        <a:xfrm>
          <a:off x="0" y="0"/>
          <a:ext cx="9067803" cy="76154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3300" kern="1200"/>
            <a:t>Поставете задача на мозъка си.</a:t>
          </a:r>
          <a:endParaRPr lang="en-US" sz="3300" kern="1200"/>
        </a:p>
      </dsp:txBody>
      <dsp:txXfrm>
        <a:off x="22305" y="22305"/>
        <a:ext cx="8246036" cy="716934"/>
      </dsp:txXfrm>
    </dsp:sp>
    <dsp:sp modelId="{03D86E82-4940-411D-92EB-7E2276E42FDD}">
      <dsp:nvSpPr>
        <dsp:cNvPr id="0" name=""/>
        <dsp:cNvSpPr/>
      </dsp:nvSpPr>
      <dsp:spPr>
        <a:xfrm>
          <a:off x="800100" y="888469"/>
          <a:ext cx="9067803" cy="76154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3300" kern="1200"/>
            <a:t>Оставете го да мисли без Ваша помощ.</a:t>
          </a:r>
          <a:endParaRPr lang="en-US" sz="3300" kern="1200"/>
        </a:p>
      </dsp:txBody>
      <dsp:txXfrm>
        <a:off x="822405" y="910774"/>
        <a:ext cx="7728088" cy="716934"/>
      </dsp:txXfrm>
    </dsp:sp>
    <dsp:sp modelId="{B344DB7C-5078-4696-943A-1D6BFAA5ADE0}">
      <dsp:nvSpPr>
        <dsp:cNvPr id="0" name=""/>
        <dsp:cNvSpPr/>
      </dsp:nvSpPr>
      <dsp:spPr>
        <a:xfrm>
          <a:off x="1600200" y="1776938"/>
          <a:ext cx="9067803" cy="76154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3300" kern="1200"/>
            <a:t>Той сам ще си свърши работата!</a:t>
          </a:r>
          <a:endParaRPr lang="en-US" sz="3300" kern="1200"/>
        </a:p>
      </dsp:txBody>
      <dsp:txXfrm>
        <a:off x="1622505" y="1799243"/>
        <a:ext cx="7728088" cy="716934"/>
      </dsp:txXfrm>
    </dsp:sp>
    <dsp:sp modelId="{A3A6A6B6-53E0-4511-9353-D5E4ADB39090}">
      <dsp:nvSpPr>
        <dsp:cNvPr id="0" name=""/>
        <dsp:cNvSpPr/>
      </dsp:nvSpPr>
      <dsp:spPr>
        <a:xfrm>
          <a:off x="8572799" y="577504"/>
          <a:ext cx="495004" cy="49500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8684175" y="577504"/>
        <a:ext cx="272252" cy="372491"/>
      </dsp:txXfrm>
    </dsp:sp>
    <dsp:sp modelId="{828FFD2B-B25C-4412-A0B5-8E3A9BE45B49}">
      <dsp:nvSpPr>
        <dsp:cNvPr id="0" name=""/>
        <dsp:cNvSpPr/>
      </dsp:nvSpPr>
      <dsp:spPr>
        <a:xfrm>
          <a:off x="9372899" y="1460896"/>
          <a:ext cx="495004" cy="495004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9484275" y="1460896"/>
        <a:ext cx="272252" cy="3724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E1CDFC-5E9F-45A9-B048-D70FBFAE4810}">
      <dsp:nvSpPr>
        <dsp:cNvPr id="0" name=""/>
        <dsp:cNvSpPr/>
      </dsp:nvSpPr>
      <dsp:spPr>
        <a:xfrm>
          <a:off x="0" y="0"/>
          <a:ext cx="8534403" cy="5584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400" kern="1200"/>
            <a:t>Питайте сам себе си.</a:t>
          </a:r>
          <a:endParaRPr lang="en-US" sz="2400" kern="1200"/>
        </a:p>
      </dsp:txBody>
      <dsp:txXfrm>
        <a:off x="16357" y="16357"/>
        <a:ext cx="7884583" cy="525752"/>
      </dsp:txXfrm>
    </dsp:sp>
    <dsp:sp modelId="{C1841872-12DB-417C-9026-4234E87D8860}">
      <dsp:nvSpPr>
        <dsp:cNvPr id="0" name=""/>
        <dsp:cNvSpPr/>
      </dsp:nvSpPr>
      <dsp:spPr>
        <a:xfrm>
          <a:off x="714756" y="660005"/>
          <a:ext cx="8534403" cy="55846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400" kern="1200"/>
            <a:t>Задайте си параметри.</a:t>
          </a:r>
          <a:endParaRPr lang="en-US" sz="2400" kern="1200"/>
        </a:p>
      </dsp:txBody>
      <dsp:txXfrm>
        <a:off x="731113" y="676362"/>
        <a:ext cx="7423929" cy="525752"/>
      </dsp:txXfrm>
    </dsp:sp>
    <dsp:sp modelId="{3DC3375B-32D6-4AE1-8D25-3A144C513BB7}">
      <dsp:nvSpPr>
        <dsp:cNvPr id="0" name=""/>
        <dsp:cNvSpPr/>
      </dsp:nvSpPr>
      <dsp:spPr>
        <a:xfrm>
          <a:off x="1418844" y="1320011"/>
          <a:ext cx="8534403" cy="55846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400" kern="1200"/>
            <a:t>Оставете си ден-два.</a:t>
          </a:r>
          <a:endParaRPr lang="en-US" sz="2400" kern="1200"/>
        </a:p>
      </dsp:txBody>
      <dsp:txXfrm>
        <a:off x="1435201" y="1336368"/>
        <a:ext cx="7434597" cy="525752"/>
      </dsp:txXfrm>
    </dsp:sp>
    <dsp:sp modelId="{05E0D761-3504-4F07-AFD6-DC9E5875B1F1}">
      <dsp:nvSpPr>
        <dsp:cNvPr id="0" name=""/>
        <dsp:cNvSpPr/>
      </dsp:nvSpPr>
      <dsp:spPr>
        <a:xfrm>
          <a:off x="2133600" y="1980016"/>
          <a:ext cx="8534403" cy="55846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800" b="1" kern="1200" dirty="0">
              <a:solidFill>
                <a:srgbClr val="FF00FF"/>
              </a:solidFill>
            </a:rPr>
            <a:t>ЕВРИКА!</a:t>
          </a:r>
          <a:endParaRPr lang="en-US" sz="2800" b="1" kern="1200" dirty="0">
            <a:solidFill>
              <a:srgbClr val="FF00FF"/>
            </a:solidFill>
          </a:endParaRPr>
        </a:p>
      </dsp:txBody>
      <dsp:txXfrm>
        <a:off x="2149957" y="1996373"/>
        <a:ext cx="7423929" cy="525752"/>
      </dsp:txXfrm>
    </dsp:sp>
    <dsp:sp modelId="{67659A44-084B-497A-AE82-0104D36D2A81}">
      <dsp:nvSpPr>
        <dsp:cNvPr id="0" name=""/>
        <dsp:cNvSpPr/>
      </dsp:nvSpPr>
      <dsp:spPr>
        <a:xfrm>
          <a:off x="8171400" y="427734"/>
          <a:ext cx="363003" cy="36300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8253076" y="427734"/>
        <a:ext cx="199651" cy="273160"/>
      </dsp:txXfrm>
    </dsp:sp>
    <dsp:sp modelId="{69BE9843-5561-454B-A8D4-F9BD1B6493C2}">
      <dsp:nvSpPr>
        <dsp:cNvPr id="0" name=""/>
        <dsp:cNvSpPr/>
      </dsp:nvSpPr>
      <dsp:spPr>
        <a:xfrm>
          <a:off x="8886156" y="1087739"/>
          <a:ext cx="363003" cy="363003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8967832" y="1087739"/>
        <a:ext cx="199651" cy="273160"/>
      </dsp:txXfrm>
    </dsp:sp>
    <dsp:sp modelId="{109BA04F-6F85-48C0-88BC-CC8078868D23}">
      <dsp:nvSpPr>
        <dsp:cNvPr id="0" name=""/>
        <dsp:cNvSpPr/>
      </dsp:nvSpPr>
      <dsp:spPr>
        <a:xfrm>
          <a:off x="9590244" y="1747745"/>
          <a:ext cx="363003" cy="363003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9671920" y="1747745"/>
        <a:ext cx="199651" cy="2731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15-3D75-44AB-923F-FEBC587B9292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EA4-E7F0-4969-B0BC-07C06CE8F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52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15-3D75-44AB-923F-FEBC587B9292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EA4-E7F0-4969-B0BC-07C06CE8F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28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15-3D75-44AB-923F-FEBC587B9292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EA4-E7F0-4969-B0BC-07C06CE8F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60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2795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9EA1E-98C4-4A2E-AAC3-800E357DC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904" y="1517904"/>
            <a:ext cx="9144000" cy="279806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6B1FA-5AE6-4D57-B37B-4AA021600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7904" y="4572000"/>
            <a:ext cx="9144000" cy="152704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49B66-DBC3-45EE-A6E1-DE10A6C18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9/11/2023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085F0-1967-4B4F-9824-58E9F2E0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AEDEE5-31B5-4868-8C16-47FF43E2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75528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CE36D-6B7B-4D5E-831E-34A4286D6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356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46C78-A717-4E1F-A742-FD5AECA0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1270D-CCAE-4437-A0C0-052D111DF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4572000"/>
            <a:ext cx="91440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F006A-7EEE-4DB0-8F92-D34C0D46C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3F2ED-2B0E-44A9-8603-286CA063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D801C-6B4E-40B6-9D6E-558192264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1364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46AA-9418-4C3E-901B-8E280612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97482-2CA6-4707-976E-6FD4B57BF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17904" y="2980944"/>
            <a:ext cx="4334256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909652-DD12-479C-B639-9452CBA8C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792" y="2980944"/>
            <a:ext cx="4334256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EC7A6-AFB1-4989-A0B4-B422D5B2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2117C-B497-4647-A66B-1887750F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8C7AF-5092-416B-B61C-F41D3C573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213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0CDE0-3FEB-42A0-8BCC-7DADE7D4A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5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78B8B-E9A3-44BE-85A6-3E316659A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7904" y="3644987"/>
            <a:ext cx="4334256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BF1BCA-A435-4779-A6FE-15207141F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792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9B1923-9749-49E3-88FA-75C326E67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6792" y="3644987"/>
            <a:ext cx="4334256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A70F0-5AFA-4C5A-812B-220C6A38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AF721-83FE-4B57-B910-C395D23FD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6A5893-52F1-44A1-AE8E-CF094DB4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9D22302-83E3-4E22-93DF-1E5D463B6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2633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85A6-A4E6-4160-BE43-8146A989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24A80-0792-4B3B-BB5A-8B2BD910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6116E-7A6D-485F-9FA2-25F94D4F4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9ADCC-C5F2-4D90-B153-93DF5585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6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34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15-3D75-44AB-923F-FEBC587B9292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EA4-E7F0-4969-B0BC-07C06CE8F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4232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1F683-796D-458C-9B32-A385D604D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1F0BD-641B-4148-BCB3-2704218C8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0952" y="1517904"/>
            <a:ext cx="5330952" cy="45811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8C843-B846-4456-9720-71B7D4FF4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A3A03-31BD-4E7E-879A-A1C718497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39078-7D38-4851-A363-B6BC179A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FF25E-A25D-47AA-94EB-580A74F01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1052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83B4-9B31-4F73-9767-163636522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7CFC30-8163-47A0-A97F-3F2C3A3BE7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49240" y="764032"/>
            <a:ext cx="6089904" cy="53309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F1B390-0C23-466E-987C-26420A5F0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9CA7C-B9D0-4A72-8061-1E02AA15F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EFC84-C9FE-4BFA-9B4E-4516A136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1A469-3EFC-4F94-8482-378582E1C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2437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F9454-6F74-46A8-B299-4AF451BFB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55CA9-A0BD-4609-9307-BAF987B26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E4293-851E-4FA2-BFF2-B646A4236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907F5-F26D-4A91-8D70-AB54F8B43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ACBD8-D942-449E-A2B8-358CD136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268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50897-0C2E-420B-9A38-A8D5C1D72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50317" y="1517904"/>
            <a:ext cx="2220731" cy="454678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B2173-32A5-4677-A08F-DAB8FD430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17904" y="1517904"/>
            <a:ext cx="6562553" cy="454678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B124D-B801-4A6A-9DAF-EBC1B98F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AF8DF-2544-45A5-B62B-BB7948FCC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C232D-131E-4BE6-8E2E-BAF5A3084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35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15-3D75-44AB-923F-FEBC587B9292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EA4-E7F0-4969-B0BC-07C06CE8F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60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15-3D75-44AB-923F-FEBC587B9292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EA4-E7F0-4969-B0BC-07C06CE8F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83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15-3D75-44AB-923F-FEBC587B9292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EA4-E7F0-4969-B0BC-07C06CE8F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95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15-3D75-44AB-923F-FEBC587B9292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EA4-E7F0-4969-B0BC-07C06CE8F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15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15-3D75-44AB-923F-FEBC587B9292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EA4-E7F0-4969-B0BC-07C06CE8F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52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15-3D75-44AB-923F-FEBC587B9292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EA4-E7F0-4969-B0BC-07C06CE8F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268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15-3D75-44AB-923F-FEBC587B9292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EA4-E7F0-4969-B0BC-07C06CE8F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43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B2115-3D75-44AB-923F-FEBC587B9292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BAEA4-E7F0-4969-B0BC-07C06CE8F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366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1D84C-7934-4E5B-B6E4-A1D6EC29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1344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A990F-40AC-447A-964A-840C94A6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2971800"/>
            <a:ext cx="9144000" cy="312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832A1-FFBA-48B6-B2D0-E5414F128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5672" y="6400800"/>
            <a:ext cx="1865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9/11/2023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33EC1-4EE2-4453-841C-CFDFE7089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400800"/>
            <a:ext cx="6099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BA78-E732-44EF-BA0B-FC42F7931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48" y="64008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306479-8C4D-4E4A-A330-DFC80A8A01BE}"/>
              </a:ext>
            </a:extLst>
          </p:cNvPr>
          <p:cNvSpPr/>
          <p:nvPr/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0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2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105000"/>
        </a:lnSpc>
        <a:spcBef>
          <a:spcPts val="900"/>
        </a:spcBef>
        <a:buClr>
          <a:schemeClr val="accent5"/>
        </a:buClr>
        <a:buFont typeface="Avenir Next LT Pro" panose="020B0504020202020204" pitchFamily="34" charset="0"/>
        <a:buChar char="+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0" algn="l" defTabSz="914400" rtl="0" eaLnBrk="1" latinLnBrk="0" hangingPunct="1">
        <a:lnSpc>
          <a:spcPct val="105000"/>
        </a:lnSpc>
        <a:spcBef>
          <a:spcPts val="900"/>
        </a:spcBef>
        <a:buFont typeface="Arial" panose="020B0604020202020204" pitchFamily="34" charset="0"/>
        <a:buNone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40080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" indent="0" algn="l" defTabSz="914400" rtl="0" eaLnBrk="1" latinLnBrk="0" hangingPunct="1">
        <a:lnSpc>
          <a:spcPct val="105000"/>
        </a:lnSpc>
        <a:spcBef>
          <a:spcPts val="600"/>
        </a:spcBef>
        <a:buFontTx/>
        <a:buNone/>
        <a:defRPr sz="1800" i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86968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22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B272257-593A-402F-88FA-F1DECD9E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2000"/>
            <a:ext cx="12192000" cy="6096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7879DD-C938-4C8B-AA23-DA4ECCA41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1517903"/>
            <a:ext cx="10668002" cy="1345115"/>
          </a:xfrm>
        </p:spPr>
        <p:txBody>
          <a:bodyPr>
            <a:normAutofit/>
          </a:bodyPr>
          <a:lstStyle/>
          <a:p>
            <a:r>
              <a:rPr lang="bg-BG" dirty="0"/>
              <a:t>Без граници</a:t>
            </a:r>
            <a:endParaRPr lang="en-GB"/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6EBB4520-6419-7577-EB77-95ED5968FF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1688691"/>
              </p:ext>
            </p:extLst>
          </p:nvPr>
        </p:nvGraphicFramePr>
        <p:xfrm>
          <a:off x="761999" y="3043450"/>
          <a:ext cx="10668004" cy="2538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DD3501D-97BF-E9B1-EB85-07E3842A62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010583"/>
            <a:ext cx="2005758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31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" name="Rectangle 11">
            <a:extLst>
              <a:ext uri="{FF2B5EF4-FFF2-40B4-BE49-F238E27FC236}">
                <a16:creationId xmlns:a16="http://schemas.microsoft.com/office/drawing/2014/main" id="{3B272257-593A-402F-88FA-F1DECD9E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192000" cy="6095999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7879DD-C938-4C8B-AA23-DA4ECCA41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691" y="1030288"/>
            <a:ext cx="10554426" cy="1255712"/>
          </a:xfrm>
        </p:spPr>
        <p:txBody>
          <a:bodyPr>
            <a:normAutofit fontScale="90000"/>
          </a:bodyPr>
          <a:lstStyle/>
          <a:p>
            <a:pPr algn="ctr"/>
            <a:r>
              <a:rPr lang="bg-BG" dirty="0"/>
              <a:t>ЕВРИКА!</a:t>
            </a:r>
            <a:br>
              <a:rPr lang="bg-BG" dirty="0"/>
            </a:br>
            <a:r>
              <a:rPr lang="bg-BG" dirty="0"/>
              <a:t>древният възглас на креативността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7BA6C9-880D-E4FE-1E77-DD1EC33E4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156" y="2396609"/>
            <a:ext cx="5409496" cy="43507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C95C58-29ED-9AA7-1091-82880ADFB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33587"/>
            <a:ext cx="2005758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87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" name="Rectangle 11">
            <a:extLst>
              <a:ext uri="{FF2B5EF4-FFF2-40B4-BE49-F238E27FC236}">
                <a16:creationId xmlns:a16="http://schemas.microsoft.com/office/drawing/2014/main" id="{3B272257-593A-402F-88FA-F1DECD9E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192000" cy="6095999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B6119E-1015-CEDA-0A14-468F42D87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035" y="931033"/>
            <a:ext cx="5757930" cy="57579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6C2691-53AC-D0DD-6805-C87F02C08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10581"/>
            <a:ext cx="2005758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868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" name="Rectangle 11">
            <a:extLst>
              <a:ext uri="{FF2B5EF4-FFF2-40B4-BE49-F238E27FC236}">
                <a16:creationId xmlns:a16="http://schemas.microsoft.com/office/drawing/2014/main" id="{3B272257-593A-402F-88FA-F1DECD9E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192000" cy="6095999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8AF2DA0-FD8D-1309-1E03-1440B63CA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20791" y="934789"/>
            <a:ext cx="5750417" cy="575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0E1A0D-1DC7-BC3B-7FF2-7D6A35E45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010581"/>
            <a:ext cx="2005758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05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" name="Rectangle 11">
            <a:extLst>
              <a:ext uri="{FF2B5EF4-FFF2-40B4-BE49-F238E27FC236}">
                <a16:creationId xmlns:a16="http://schemas.microsoft.com/office/drawing/2014/main" id="{3B272257-593A-402F-88FA-F1DECD9E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192000" cy="6095999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0DCA98-29E5-028F-4C71-45E517872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394" y="761998"/>
            <a:ext cx="9015211" cy="60702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2F8D6D-24CD-7D77-9CD5-25B2924D5472}"/>
              </a:ext>
            </a:extLst>
          </p:cNvPr>
          <p:cNvSpPr txBox="1"/>
          <p:nvPr/>
        </p:nvSpPr>
        <p:spPr>
          <a:xfrm>
            <a:off x="5642086" y="4201925"/>
            <a:ext cx="200297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g-BG" sz="2400" b="1" dirty="0">
                <a:solidFill>
                  <a:schemeClr val="accent1"/>
                </a:solidFill>
              </a:rPr>
              <a:t>устойчивост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F69717-4B0B-2725-93D3-97FC54CC1762}"/>
              </a:ext>
            </a:extLst>
          </p:cNvPr>
          <p:cNvSpPr txBox="1"/>
          <p:nvPr/>
        </p:nvSpPr>
        <p:spPr>
          <a:xfrm>
            <a:off x="7564952" y="3535385"/>
            <a:ext cx="1878097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g-BG" sz="2400" b="1" dirty="0">
                <a:solidFill>
                  <a:schemeClr val="accent4"/>
                </a:solidFill>
              </a:rPr>
              <a:t>ефективност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0FEDB8-3270-69E6-2D38-B806CCBF6D8A}"/>
              </a:ext>
            </a:extLst>
          </p:cNvPr>
          <p:cNvSpPr txBox="1"/>
          <p:nvPr/>
        </p:nvSpPr>
        <p:spPr>
          <a:xfrm>
            <a:off x="3635830" y="3566286"/>
            <a:ext cx="1741713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g-BG" sz="2400" b="1" dirty="0">
                <a:solidFill>
                  <a:schemeClr val="accent5"/>
                </a:solidFill>
              </a:rPr>
              <a:t>различност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E2D2CD-4D9A-ECB5-644E-CF5B7090D1CE}"/>
              </a:ext>
            </a:extLst>
          </p:cNvPr>
          <p:cNvSpPr txBox="1"/>
          <p:nvPr/>
        </p:nvSpPr>
        <p:spPr>
          <a:xfrm>
            <a:off x="5377543" y="2033276"/>
            <a:ext cx="1847543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g-BG" sz="2400" b="1" dirty="0">
                <a:solidFill>
                  <a:srgbClr val="FF00FF"/>
                </a:solidFill>
              </a:rPr>
              <a:t>креативност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46BACD-A824-DBAA-2266-6FA1567D8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23250"/>
            <a:ext cx="1502395" cy="63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96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B272257-593A-402F-88FA-F1DECD9E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2000"/>
            <a:ext cx="12192000" cy="6096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7879DD-C938-4C8B-AA23-DA4ECCA41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1517903"/>
            <a:ext cx="10668002" cy="1345115"/>
          </a:xfrm>
        </p:spPr>
        <p:txBody>
          <a:bodyPr>
            <a:normAutofit/>
          </a:bodyPr>
          <a:lstStyle/>
          <a:p>
            <a:r>
              <a:rPr lang="bg-BG" dirty="0"/>
              <a:t>Пътят до целта</a:t>
            </a:r>
            <a:endParaRPr lang="en-GB"/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1D36EDCF-98E7-8F9D-A0DF-A78C1DA72D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3269900"/>
              </p:ext>
            </p:extLst>
          </p:nvPr>
        </p:nvGraphicFramePr>
        <p:xfrm>
          <a:off x="761999" y="3043450"/>
          <a:ext cx="10668004" cy="2538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FE9DE37-CF77-7693-1FFD-53324F44A3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010583"/>
            <a:ext cx="2005758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422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" name="Rectangle 11">
            <a:extLst>
              <a:ext uri="{FF2B5EF4-FFF2-40B4-BE49-F238E27FC236}">
                <a16:creationId xmlns:a16="http://schemas.microsoft.com/office/drawing/2014/main" id="{3B272257-593A-402F-88FA-F1DECD9E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192000" cy="6095999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7879DD-C938-4C8B-AA23-DA4ECCA41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691" y="1030288"/>
            <a:ext cx="10554426" cy="1255712"/>
          </a:xfrm>
        </p:spPr>
        <p:txBody>
          <a:bodyPr>
            <a:normAutofit fontScale="90000"/>
          </a:bodyPr>
          <a:lstStyle/>
          <a:p>
            <a:pPr algn="ctr"/>
            <a:r>
              <a:rPr lang="bg-BG" dirty="0"/>
              <a:t>Креативността на другите</a:t>
            </a:r>
            <a:br>
              <a:rPr lang="bg-BG" dirty="0"/>
            </a:br>
            <a:r>
              <a:rPr lang="bg-BG" dirty="0"/>
              <a:t>и емпатията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40EB2D-9C87-7ED2-0222-520D544270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45"/>
          <a:stretch/>
        </p:blipFill>
        <p:spPr>
          <a:xfrm>
            <a:off x="2806915" y="2554289"/>
            <a:ext cx="6565978" cy="41954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1C90BC-08E7-D45E-C883-30141C990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10583"/>
            <a:ext cx="2005758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66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" name="Rectangle 11">
            <a:extLst>
              <a:ext uri="{FF2B5EF4-FFF2-40B4-BE49-F238E27FC236}">
                <a16:creationId xmlns:a16="http://schemas.microsoft.com/office/drawing/2014/main" id="{3B272257-593A-402F-88FA-F1DECD9E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192000" cy="6095999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7879DD-C938-4C8B-AA23-DA4ECCA41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691" y="1030288"/>
            <a:ext cx="10554426" cy="1255712"/>
          </a:xfrm>
        </p:spPr>
        <p:txBody>
          <a:bodyPr>
            <a:normAutofit fontScale="90000"/>
          </a:bodyPr>
          <a:lstStyle/>
          <a:p>
            <a:pPr algn="ctr"/>
            <a:r>
              <a:rPr lang="bg-BG" dirty="0"/>
              <a:t>Креативността на различните поколения</a:t>
            </a:r>
            <a:br>
              <a:rPr lang="bg-BG" dirty="0"/>
            </a:br>
            <a:r>
              <a:rPr lang="bg-BG" dirty="0"/>
              <a:t>и тяхната симбиоза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99DF6F-CA51-26AC-ADA3-34443557FC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09" b="3732"/>
          <a:stretch/>
        </p:blipFill>
        <p:spPr>
          <a:xfrm>
            <a:off x="3792106" y="2328814"/>
            <a:ext cx="4595596" cy="45291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77F53B-1A55-D568-73C6-48705D132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10581"/>
            <a:ext cx="2005758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89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" name="Rectangle 11">
            <a:extLst>
              <a:ext uri="{FF2B5EF4-FFF2-40B4-BE49-F238E27FC236}">
                <a16:creationId xmlns:a16="http://schemas.microsoft.com/office/drawing/2014/main" id="{3B272257-593A-402F-88FA-F1DECD9E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192000" cy="6095999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7879DD-C938-4C8B-AA23-DA4ECCA41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691" y="1030288"/>
            <a:ext cx="10554426" cy="1255712"/>
          </a:xfrm>
        </p:spPr>
        <p:txBody>
          <a:bodyPr>
            <a:normAutofit fontScale="90000"/>
          </a:bodyPr>
          <a:lstStyle/>
          <a:p>
            <a:pPr algn="ctr"/>
            <a:r>
              <a:rPr lang="bg-BG" dirty="0"/>
              <a:t>Как да представим своята креативност пред другите по достъпен начин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E4029D-D9E9-82A0-39E7-68B5F0D07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298" y="2286000"/>
            <a:ext cx="5967211" cy="44754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D8F533-B336-7B90-0FA2-0C454E833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10581"/>
            <a:ext cx="2005758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99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" name="Rectangle 11">
            <a:extLst>
              <a:ext uri="{FF2B5EF4-FFF2-40B4-BE49-F238E27FC236}">
                <a16:creationId xmlns:a16="http://schemas.microsoft.com/office/drawing/2014/main" id="{3B272257-593A-402F-88FA-F1DECD9E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192000" cy="6095999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7879DD-C938-4C8B-AA23-DA4ECCA41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691" y="1030288"/>
            <a:ext cx="10554426" cy="999795"/>
          </a:xfrm>
        </p:spPr>
        <p:txBody>
          <a:bodyPr>
            <a:normAutofit/>
          </a:bodyPr>
          <a:lstStyle/>
          <a:p>
            <a:pPr algn="ctr"/>
            <a:r>
              <a:rPr lang="bg-BG" dirty="0"/>
              <a:t>Да продължим да се усъвършенстваме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A81FF8-D112-5B24-1A65-645BA9937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847" y="2324473"/>
            <a:ext cx="9002114" cy="44950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BEAA13-3C02-6A72-ED95-B00E981A0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91346"/>
            <a:ext cx="2005758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33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843B56B-DD63-40AB-85E1-E18901E1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9344E4-CB02-427C-9FF0-E06375167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20E33D0-A190-4F8A-9DB6-C531C95CA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12192000" cy="6099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144B0D-C3C0-BBE3-32E4-96E29A0BFF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6460" y="5405200"/>
            <a:ext cx="6579080" cy="964078"/>
          </a:xfrm>
        </p:spPr>
        <p:txBody>
          <a:bodyPr anchor="b">
            <a:normAutofit fontScale="90000"/>
          </a:bodyPr>
          <a:lstStyle/>
          <a:p>
            <a:pPr algn="l"/>
            <a:r>
              <a:rPr lang="bg-BG" sz="4100" dirty="0"/>
              <a:t>КАК ДА БЪДЕМ КРЕАТИВНИ?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C129A3-F186-9BFA-F795-814ABDFCD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13" y="1077221"/>
            <a:ext cx="6078118" cy="4051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24E6EF-BDE6-152A-D02B-925543A99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5918" y="5311918"/>
            <a:ext cx="1546082" cy="15460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18CDF4-4374-5078-8A5E-5B87A4EFB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10583"/>
            <a:ext cx="2005758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6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CEDC033-8DAA-4024-87F5-57430053A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584A691-C497-4066-927B-46560195E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5142CA2-DBFB-4161-ABDF-E87C86881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757238"/>
            <a:ext cx="12192002" cy="6100762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403537-C8C5-7796-0DF7-B68DF6D23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626" y="1231031"/>
            <a:ext cx="2853033" cy="233527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594360"/>
            <a:r>
              <a:rPr lang="en-US" sz="2800" b="1" kern="1200" spc="-33" baseline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За</a:t>
            </a:r>
            <a:r>
              <a:rPr lang="en-US" sz="2800" b="1" kern="1200" spc="-33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spc="-33" baseline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да</a:t>
            </a:r>
            <a:r>
              <a:rPr lang="en-US" sz="2800" b="1" kern="1200" spc="-33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spc="-33" baseline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продължи</a:t>
            </a:r>
            <a:r>
              <a:rPr lang="en-US" sz="2800" b="1" kern="1200" spc="-33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spc="-33" baseline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преживяването</a:t>
            </a:r>
            <a:endParaRPr lang="en-US" sz="2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046DB5-961F-5FC1-B50E-2CF3AF075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517" y="524802"/>
            <a:ext cx="5830922" cy="58309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42B699-27E4-E6FE-2AF2-12A9B28BD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75" y="5743947"/>
            <a:ext cx="467102" cy="4671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A2913C-9322-DD81-D9CA-AEA26A597E47}"/>
              </a:ext>
            </a:extLst>
          </p:cNvPr>
          <p:cNvSpPr txBox="1"/>
          <p:nvPr/>
        </p:nvSpPr>
        <p:spPr>
          <a:xfrm flipH="1">
            <a:off x="833063" y="5766958"/>
            <a:ext cx="1536411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94360">
              <a:spcAft>
                <a:spcPts val="600"/>
              </a:spcAft>
            </a:pPr>
            <a:r>
              <a:rPr lang="en-US" sz="182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getovlubo</a:t>
            </a:r>
            <a:endParaRPr lang="bg-BG" sz="28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EAEAAA-3542-76EB-5EC9-B99CCA485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859" y="5731721"/>
            <a:ext cx="708613" cy="4428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F68977-FADB-A47D-3E93-F151CC18E8B5}"/>
              </a:ext>
            </a:extLst>
          </p:cNvPr>
          <p:cNvSpPr txBox="1"/>
          <p:nvPr/>
        </p:nvSpPr>
        <p:spPr>
          <a:xfrm flipH="1">
            <a:off x="2916822" y="5743947"/>
            <a:ext cx="1792463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94360">
              <a:spcAft>
                <a:spcPts val="600"/>
              </a:spcAft>
            </a:pPr>
            <a:r>
              <a:rPr lang="en-US" sz="182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Lubo</a:t>
            </a:r>
            <a:r>
              <a:rPr lang="en-US" sz="182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2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Getov</a:t>
            </a:r>
            <a:endParaRPr lang="bg-BG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C0001F-1AD2-F585-3D5A-2EF3CF61D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1" y="6223282"/>
            <a:ext cx="1502319" cy="63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642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368342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ВЪЗМОЖНОСТИ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85752" y="933816"/>
            <a:ext cx="3609893" cy="45719"/>
          </a:xfrm>
          <a:prstGeom prst="rect">
            <a:avLst/>
          </a:prstGeom>
          <a:solidFill>
            <a:srgbClr val="23B9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162"/>
            <a:ext cx="12210459" cy="70021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9859" y="2092411"/>
            <a:ext cx="3501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www.apadvisers.net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49859" y="3340412"/>
            <a:ext cx="3501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lubomir.getov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9859" y="4588413"/>
            <a:ext cx="3501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getov@yahoo.com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49859" y="5836414"/>
            <a:ext cx="5404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www.facebook.com/AnotherPointAdvisers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2356" y="2092411"/>
            <a:ext cx="3501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+359 882 596 446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32356" y="4588413"/>
            <a:ext cx="3501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София, бул. „България“ 58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416E88-67F4-4618-894D-35C6C75A7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2356" y="3327709"/>
            <a:ext cx="194479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29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" name="Rectangle 11">
            <a:extLst>
              <a:ext uri="{FF2B5EF4-FFF2-40B4-BE49-F238E27FC236}">
                <a16:creationId xmlns:a16="http://schemas.microsoft.com/office/drawing/2014/main" id="{3B272257-593A-402F-88FA-F1DECD9E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192000" cy="6095999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7879DD-C938-4C8B-AA23-DA4ECCA41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160" y="1030288"/>
            <a:ext cx="9899650" cy="927721"/>
          </a:xfrm>
        </p:spPr>
        <p:txBody>
          <a:bodyPr>
            <a:normAutofit fontScale="90000"/>
          </a:bodyPr>
          <a:lstStyle/>
          <a:p>
            <a:pPr algn="ctr"/>
            <a:r>
              <a:rPr lang="bg-BG" sz="4400" dirty="0"/>
              <a:t>На колко оценявате Вашата креативност по скалата от 1 до 10?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68B66C-3ED9-46CA-2495-337388BF5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927" y="2496619"/>
            <a:ext cx="8384146" cy="41920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5A29EE-AFD9-A6C8-F8CB-019F46882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99934"/>
            <a:ext cx="2005758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912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72F20-FD6D-AE03-CCC9-D63AB3555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Разделете квадратът на четири равни части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92C5F5-5D59-A4B4-7172-811D10DBF4F3}"/>
              </a:ext>
            </a:extLst>
          </p:cNvPr>
          <p:cNvSpPr/>
          <p:nvPr/>
        </p:nvSpPr>
        <p:spPr>
          <a:xfrm>
            <a:off x="3532416" y="2715986"/>
            <a:ext cx="4637313" cy="32766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5EE057-553B-3830-378D-7BFA4667D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10583"/>
            <a:ext cx="2005758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879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72F20-FD6D-AE03-CCC9-D63AB3555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Разделете 6-те квадрата на четири равни части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92C5F5-5D59-A4B4-7172-811D10DBF4F3}"/>
              </a:ext>
            </a:extLst>
          </p:cNvPr>
          <p:cNvSpPr/>
          <p:nvPr/>
        </p:nvSpPr>
        <p:spPr>
          <a:xfrm>
            <a:off x="3978075" y="2862072"/>
            <a:ext cx="4223657" cy="32602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28B6F0-9904-DF0C-BCA9-57FA887C5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10583"/>
            <a:ext cx="2005758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38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" name="Rectangle 11">
            <a:extLst>
              <a:ext uri="{FF2B5EF4-FFF2-40B4-BE49-F238E27FC236}">
                <a16:creationId xmlns:a16="http://schemas.microsoft.com/office/drawing/2014/main" id="{3B272257-593A-402F-88FA-F1DECD9E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192000" cy="6095999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7879DD-C938-4C8B-AA23-DA4ECCA41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691" y="1030288"/>
            <a:ext cx="10554426" cy="1255712"/>
          </a:xfrm>
        </p:spPr>
        <p:txBody>
          <a:bodyPr>
            <a:normAutofit/>
          </a:bodyPr>
          <a:lstStyle/>
          <a:p>
            <a:pPr algn="ctr"/>
            <a:r>
              <a:rPr lang="bg-BG" dirty="0"/>
              <a:t>Какво е креативност?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51ACBD-3509-1517-B502-FF9B44064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2339" y="2124788"/>
            <a:ext cx="6527321" cy="43480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F5B036-2B13-F907-DC00-7025DABC3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10581"/>
            <a:ext cx="2005758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998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" name="Rectangle 11">
            <a:extLst>
              <a:ext uri="{FF2B5EF4-FFF2-40B4-BE49-F238E27FC236}">
                <a16:creationId xmlns:a16="http://schemas.microsoft.com/office/drawing/2014/main" id="{3B272257-593A-402F-88FA-F1DECD9E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192000" cy="6095999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7879DD-C938-4C8B-AA23-DA4ECCA41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691" y="1030288"/>
            <a:ext cx="10554426" cy="1255712"/>
          </a:xfrm>
        </p:spPr>
        <p:txBody>
          <a:bodyPr>
            <a:normAutofit/>
          </a:bodyPr>
          <a:lstStyle/>
          <a:p>
            <a:pPr algn="ctr"/>
            <a:r>
              <a:rPr lang="bg-BG" dirty="0"/>
              <a:t>Креативност в ежедневието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8FEAF3-4A59-7B57-2FED-291DFE6945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272"/>
          <a:stretch/>
        </p:blipFill>
        <p:spPr>
          <a:xfrm>
            <a:off x="6995107" y="1893194"/>
            <a:ext cx="3864667" cy="44174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26DCEC-FCAF-2A5D-A5FF-6480EA41E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77" y="1893194"/>
            <a:ext cx="4733925" cy="4495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889B50-2A31-472F-E7AF-A69D6897A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758" y="6001555"/>
            <a:ext cx="2027122" cy="85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833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" name="Rectangle 11">
            <a:extLst>
              <a:ext uri="{FF2B5EF4-FFF2-40B4-BE49-F238E27FC236}">
                <a16:creationId xmlns:a16="http://schemas.microsoft.com/office/drawing/2014/main" id="{3B272257-593A-402F-88FA-F1DECD9E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192000" cy="6095999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7879DD-C938-4C8B-AA23-DA4ECCA41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690" y="828852"/>
            <a:ext cx="10554426" cy="1255712"/>
          </a:xfrm>
        </p:spPr>
        <p:txBody>
          <a:bodyPr>
            <a:normAutofit/>
          </a:bodyPr>
          <a:lstStyle/>
          <a:p>
            <a:pPr algn="ctr"/>
            <a:r>
              <a:rPr lang="bg-BG" dirty="0"/>
              <a:t>Креативност в изкуството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9CA5707-D35B-8D45-CA21-7140D0210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523" y="5950039"/>
            <a:ext cx="11880761" cy="508715"/>
          </a:xfrm>
        </p:spPr>
        <p:txBody>
          <a:bodyPr>
            <a:normAutofit fontScale="92500"/>
          </a:bodyPr>
          <a:lstStyle/>
          <a:p>
            <a:pPr marL="0" lvl="0" indent="0">
              <a:buNone/>
            </a:pPr>
            <a:r>
              <a:rPr lang="bg-BG" sz="2800" dirty="0"/>
              <a:t>Салваторе </a:t>
            </a:r>
            <a:r>
              <a:rPr lang="bg-BG" sz="2800" dirty="0" err="1"/>
              <a:t>Гарау</a:t>
            </a:r>
            <a:r>
              <a:rPr lang="bg-BG" sz="2800" dirty="0"/>
              <a:t> и неговата невидима скулптура </a:t>
            </a:r>
            <a:r>
              <a:rPr lang="en-US" sz="2800" dirty="0"/>
              <a:t>Io </a:t>
            </a:r>
            <a:r>
              <a:rPr lang="en-US" sz="2800" dirty="0" err="1"/>
              <a:t>sono</a:t>
            </a:r>
            <a:r>
              <a:rPr lang="en-US" sz="2800" dirty="0"/>
              <a:t> </a:t>
            </a:r>
            <a:r>
              <a:rPr lang="bg-BG" sz="2800" dirty="0"/>
              <a:t>/Аз съм/ за 15 000 евро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EDB772-8A01-D02A-EE6D-350036B97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26" y="1711414"/>
            <a:ext cx="5715000" cy="38576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141F96-8A4E-C876-15E5-F5BF40C8B9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25" r="13175"/>
          <a:stretch/>
        </p:blipFill>
        <p:spPr>
          <a:xfrm>
            <a:off x="6733217" y="1656330"/>
            <a:ext cx="5192620" cy="38944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6685C8-9240-B599-3815-78101C478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00938"/>
            <a:ext cx="1081825" cy="45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37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" name="Rectangle 11">
            <a:extLst>
              <a:ext uri="{FF2B5EF4-FFF2-40B4-BE49-F238E27FC236}">
                <a16:creationId xmlns:a16="http://schemas.microsoft.com/office/drawing/2014/main" id="{3B272257-593A-402F-88FA-F1DECD9E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192000" cy="6095999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7879DD-C938-4C8B-AA23-DA4ECCA41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691" y="1030288"/>
            <a:ext cx="10554426" cy="1255712"/>
          </a:xfrm>
        </p:spPr>
        <p:txBody>
          <a:bodyPr>
            <a:normAutofit/>
          </a:bodyPr>
          <a:lstStyle/>
          <a:p>
            <a:pPr algn="ctr"/>
            <a:r>
              <a:rPr lang="bg-BG" dirty="0"/>
              <a:t>Какво ни пречи да сме креативни?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76387F-5514-C1B0-1B8E-2EB682F53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399" y="2145102"/>
            <a:ext cx="4279202" cy="4394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BDF9C7-0782-2D03-4D49-97393DA64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10581"/>
            <a:ext cx="2005758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2048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333333"/>
      </a:hlink>
      <a:folHlink>
        <a:srgbClr val="00CC99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smaticVTI">
  <a:themeElements>
    <a:clrScheme name="AnalogousFromDarkSeedLeftStep">
      <a:dk1>
        <a:srgbClr val="000000"/>
      </a:dk1>
      <a:lt1>
        <a:srgbClr val="FFFFFF"/>
      </a:lt1>
      <a:dk2>
        <a:srgbClr val="1C2F32"/>
      </a:dk2>
      <a:lt2>
        <a:srgbClr val="F2F3F0"/>
      </a:lt2>
      <a:accent1>
        <a:srgbClr val="7429E7"/>
      </a:accent1>
      <a:accent2>
        <a:srgbClr val="3E42DC"/>
      </a:accent2>
      <a:accent3>
        <a:srgbClr val="297CE7"/>
      </a:accent3>
      <a:accent4>
        <a:srgbClr val="17B9D5"/>
      </a:accent4>
      <a:accent5>
        <a:srgbClr val="23C398"/>
      </a:accent5>
      <a:accent6>
        <a:srgbClr val="16C74D"/>
      </a:accent6>
      <a:hlink>
        <a:srgbClr val="339B90"/>
      </a:hlink>
      <a:folHlink>
        <a:srgbClr val="7F7F7F"/>
      </a:folHlink>
    </a:clrScheme>
    <a:fontScheme name="Custom 166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ismaticVTI" id="{DA44D624-A564-4DE8-8446-0CD5C485C979}" vid="{8B2B1550-B69C-4156-BAEC-B2E559F94BD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186</Words>
  <Application>Microsoft Office PowerPoint</Application>
  <PresentationFormat>Widescreen</PresentationFormat>
  <Paragraphs>37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Aharoni</vt:lpstr>
      <vt:lpstr>Arial</vt:lpstr>
      <vt:lpstr>Avenir Next LT Pro</vt:lpstr>
      <vt:lpstr>Calibri</vt:lpstr>
      <vt:lpstr>Calibri Light</vt:lpstr>
      <vt:lpstr>Montserrat</vt:lpstr>
      <vt:lpstr>1_Office Theme</vt:lpstr>
      <vt:lpstr>PrismaticVTI</vt:lpstr>
      <vt:lpstr>PowerPoint Presentation</vt:lpstr>
      <vt:lpstr>КАК ДА БЪДЕМ КРЕАТИВНИ?</vt:lpstr>
      <vt:lpstr>На колко оценявате Вашата креативност по скалата от 1 до 10?</vt:lpstr>
      <vt:lpstr>Разделете квадратът на четири равни части</vt:lpstr>
      <vt:lpstr>Разделете 6-те квадрата на четири равни части</vt:lpstr>
      <vt:lpstr>Какво е креативност?</vt:lpstr>
      <vt:lpstr>Креативност в ежедневието</vt:lpstr>
      <vt:lpstr>Креативност в изкуството</vt:lpstr>
      <vt:lpstr>Какво ни пречи да сме креативни?</vt:lpstr>
      <vt:lpstr>Без граници</vt:lpstr>
      <vt:lpstr>ЕВРИКА! древният възглас на креативността</vt:lpstr>
      <vt:lpstr>PowerPoint Presentation</vt:lpstr>
      <vt:lpstr>PowerPoint Presentation</vt:lpstr>
      <vt:lpstr>PowerPoint Presentation</vt:lpstr>
      <vt:lpstr>Пътят до целта</vt:lpstr>
      <vt:lpstr>Креативността на другите и емпатията</vt:lpstr>
      <vt:lpstr>Креативността на различните поколения и тяхната симбиоза</vt:lpstr>
      <vt:lpstr>Как да представим своята креативност пред другите по достъпен начин</vt:lpstr>
      <vt:lpstr>Да продължим да се усъвършенстваме</vt:lpstr>
      <vt:lpstr>За да продължи преживяването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Ralica Boteva</dc:creator>
  <cp:lastModifiedBy>Ralica Boteva</cp:lastModifiedBy>
  <cp:revision>18</cp:revision>
  <dcterms:created xsi:type="dcterms:W3CDTF">2023-09-11T06:30:49Z</dcterms:created>
  <dcterms:modified xsi:type="dcterms:W3CDTF">2023-09-11T08:42:54Z</dcterms:modified>
</cp:coreProperties>
</file>