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3.xml" ContentType="application/vnd.openxmlformats-officedocument.theme+xml"/>
  <Override PartName="/ppt/slideLayouts/slideLayout1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861" r:id="rId1"/>
    <p:sldMasterId id="2147483857" r:id="rId2"/>
    <p:sldMasterId id="2147483831" r:id="rId3"/>
    <p:sldMasterId id="2147483648" r:id="rId4"/>
  </p:sldMasterIdLst>
  <p:notesMasterIdLst>
    <p:notesMasterId r:id="rId24"/>
  </p:notesMasterIdLst>
  <p:sldIdLst>
    <p:sldId id="307" r:id="rId5"/>
    <p:sldId id="313" r:id="rId6"/>
    <p:sldId id="309" r:id="rId7"/>
    <p:sldId id="322" r:id="rId8"/>
    <p:sldId id="267" r:id="rId9"/>
    <p:sldId id="324" r:id="rId10"/>
    <p:sldId id="333" r:id="rId11"/>
    <p:sldId id="323" r:id="rId12"/>
    <p:sldId id="311" r:id="rId13"/>
    <p:sldId id="295" r:id="rId14"/>
    <p:sldId id="327" r:id="rId15"/>
    <p:sldId id="328" r:id="rId16"/>
    <p:sldId id="326" r:id="rId17"/>
    <p:sldId id="332" r:id="rId18"/>
    <p:sldId id="310" r:id="rId19"/>
    <p:sldId id="331" r:id="rId20"/>
    <p:sldId id="268" r:id="rId21"/>
    <p:sldId id="329" r:id="rId22"/>
    <p:sldId id="334" r:id="rId23"/>
  </p:sldIdLst>
  <p:sldSz cx="12192000" cy="6858000"/>
  <p:notesSz cx="6858000" cy="9144000"/>
  <p:custDataLst>
    <p:tags r:id="rId25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688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7586" autoAdjust="0"/>
    <p:restoredTop sz="90726" autoAdjust="0"/>
  </p:normalViewPr>
  <p:slideViewPr>
    <p:cSldViewPr snapToGrid="0">
      <p:cViewPr varScale="1">
        <p:scale>
          <a:sx n="58" d="100"/>
          <a:sy n="58" d="100"/>
        </p:scale>
        <p:origin x="102" y="23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DB560E-A3D9-4D16-AD3A-A472AACA864C}" type="datetimeFigureOut">
              <a:rPr lang="en-US" smtClean="0"/>
              <a:t>7/2/2024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0B834D-8B5C-4E6B-A3BC-D72999FAF05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5543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90793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129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9554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3570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13854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86939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5F38A34-01B5-8B47-8788-985DCB17BFD7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85681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bg-B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04539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0B834D-8B5C-4E6B-A3BC-D72999FAF054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39755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9.emf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0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" Target="../slides/slide15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eft 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62000" y="3364961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Goal Setting</a:t>
            </a:r>
          </a:p>
        </p:txBody>
      </p:sp>
      <p:sp>
        <p:nvSpPr>
          <p:cNvPr id="9" name="Text Placeholder 20">
            <a:extLst>
              <a:ext uri="{FF2B5EF4-FFF2-40B4-BE49-F238E27FC236}">
                <a16:creationId xmlns:a16="http://schemas.microsoft.com/office/drawing/2014/main" id="{1F6599DE-5FEF-F349-BA19-07E55E17405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189206"/>
            <a:ext cx="7696200" cy="535194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475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35399010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Main Titl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ackground Image" hidden="1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Overlay">
            <a:extLst>
              <a:ext uri="{FF2B5EF4-FFF2-40B4-BE49-F238E27FC236}">
                <a16:creationId xmlns:a16="http://schemas.microsoft.com/office/drawing/2014/main" id="{38FBF2CF-0FA6-9943-84EB-29395595E7E4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Page number"/>
          <p:cNvSpPr txBox="1">
            <a:spLocks noChangeArrowheads="1"/>
          </p:cNvSpPr>
          <p:nvPr userDrawn="1"/>
        </p:nvSpPr>
        <p:spPr bwMode="auto">
          <a:xfrm>
            <a:off x="11201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pic>
        <p:nvPicPr>
          <p:cNvPr id="12" name="Logo" descr="lionlogo_white.eps">
            <a:extLst>
              <a:ext uri="{FF2B5EF4-FFF2-40B4-BE49-F238E27FC236}">
                <a16:creationId xmlns:a16="http://schemas.microsoft.com/office/drawing/2014/main" id="{814D9E97-17D2-5B41-946E-3E27ABF6EAAA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72" y="1242318"/>
            <a:ext cx="1751259" cy="1708354"/>
          </a:xfrm>
          <a:prstGeom prst="rect">
            <a:avLst/>
          </a:prstGeom>
        </p:spPr>
      </p:pic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83A89380-D473-6C42-ACCA-BB411759488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362200" y="3276600"/>
            <a:ext cx="7239000" cy="1752600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r>
              <a:rPr lang="en-US" sz="1800" dirty="0">
                <a:solidFill>
                  <a:schemeClr val="bg1"/>
                </a:solidFill>
              </a:rPr>
              <a:t>Lorem ipsum dolor sit amet, illud </a:t>
            </a:r>
            <a:r>
              <a:rPr lang="en-US" sz="1800" dirty="0" err="1">
                <a:solidFill>
                  <a:schemeClr val="bg1"/>
                </a:solidFill>
              </a:rPr>
              <a:t>dolorem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voluptaria</a:t>
            </a:r>
            <a:r>
              <a:rPr lang="en-US" sz="1800" dirty="0">
                <a:solidFill>
                  <a:schemeClr val="bg1"/>
                </a:solidFill>
              </a:rPr>
              <a:t> id vel. Duo no </a:t>
            </a:r>
            <a:r>
              <a:rPr lang="en-US" sz="1800" dirty="0" err="1">
                <a:solidFill>
                  <a:schemeClr val="bg1"/>
                </a:solidFill>
              </a:rPr>
              <a:t>prompta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accusam</a:t>
            </a:r>
            <a:r>
              <a:rPr lang="en-US" sz="1800" dirty="0">
                <a:solidFill>
                  <a:schemeClr val="bg1"/>
                </a:solidFill>
              </a:rPr>
              <a:t>, </a:t>
            </a:r>
            <a:r>
              <a:rPr lang="en-US" sz="1800" dirty="0" err="1">
                <a:solidFill>
                  <a:schemeClr val="bg1"/>
                </a:solidFill>
              </a:rPr>
              <a:t>discere</a:t>
            </a:r>
            <a:r>
              <a:rPr lang="en-US" sz="1800" dirty="0">
                <a:solidFill>
                  <a:schemeClr val="bg1"/>
                </a:solidFill>
              </a:rPr>
              <a:t> minimum </a:t>
            </a:r>
            <a:r>
              <a:rPr lang="en-US" sz="1800" dirty="0" err="1">
                <a:solidFill>
                  <a:schemeClr val="bg1"/>
                </a:solidFill>
              </a:rPr>
              <a:t>corrumpit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  <a:r>
              <a:rPr lang="en-US" sz="1800" dirty="0" err="1">
                <a:solidFill>
                  <a:schemeClr val="bg1"/>
                </a:solidFill>
              </a:rPr>
              <a:t>vel</a:t>
            </a:r>
            <a:r>
              <a:rPr lang="en-US" sz="1800" dirty="0">
                <a:solidFill>
                  <a:schemeClr val="bg1"/>
                </a:solidFill>
              </a:rPr>
              <a:t> no.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6702AB-F472-3E42-8B73-5A9060BEBD56}"/>
              </a:ext>
            </a:extLst>
          </p:cNvPr>
          <p:cNvSpPr/>
          <p:nvPr userDrawn="1"/>
        </p:nvSpPr>
        <p:spPr>
          <a:xfrm>
            <a:off x="1562170" y="2847222"/>
            <a:ext cx="1513719" cy="1156083"/>
          </a:xfrm>
          <a:prstGeom prst="rect">
            <a:avLst/>
          </a:prstGeom>
        </p:spPr>
        <p:txBody>
          <a:bodyPr wrap="square" lIns="47622" tIns="23811" rIns="47622" bIns="23811">
            <a:spAutoFit/>
          </a:bodyPr>
          <a:lstStyle/>
          <a:p>
            <a:pPr algn="ctr"/>
            <a:r>
              <a:rPr lang="en-US" sz="7200" b="1" dirty="0">
                <a:solidFill>
                  <a:srgbClr val="FBC608"/>
                </a:solidFill>
                <a:latin typeface="Open sans"/>
                <a:cs typeface="Open sans"/>
              </a:rPr>
              <a:t>“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8745428-B285-9548-963E-056B5B4D3C03}"/>
              </a:ext>
            </a:extLst>
          </p:cNvPr>
          <p:cNvSpPr/>
          <p:nvPr userDrawn="1"/>
        </p:nvSpPr>
        <p:spPr>
          <a:xfrm>
            <a:off x="8922961" y="4129887"/>
            <a:ext cx="1513719" cy="1156083"/>
          </a:xfrm>
          <a:prstGeom prst="rect">
            <a:avLst/>
          </a:prstGeom>
        </p:spPr>
        <p:txBody>
          <a:bodyPr wrap="square" lIns="47622" tIns="23811" rIns="47622" bIns="23811">
            <a:spAutoFit/>
          </a:bodyPr>
          <a:lstStyle/>
          <a:p>
            <a:pPr algn="ctr"/>
            <a:r>
              <a:rPr lang="en-US" sz="7200" b="1" dirty="0">
                <a:solidFill>
                  <a:srgbClr val="FBC608"/>
                </a:solidFill>
                <a:latin typeface="Open sans"/>
                <a:cs typeface="Open sans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80644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MASTER SLIDE - 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104449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" action="ppaction://noaction"/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 Corporate Title Slide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19DD8C5-BFF5-8648-9A1A-E9B3DA1F3752}"/>
              </a:ext>
            </a:extLst>
          </p:cNvPr>
          <p:cNvSpPr/>
          <p:nvPr userDrawn="1"/>
        </p:nvSpPr>
        <p:spPr>
          <a:xfrm>
            <a:off x="5225846" y="4343400"/>
            <a:ext cx="1740311" cy="87312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85217" tIns="42609" rIns="85217" bIns="42609" rtlCol="0" anchor="ctr"/>
          <a:lstStyle/>
          <a:p>
            <a:pPr algn="ctr"/>
            <a:endParaRPr lang="en-US" sz="1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65598A-95CA-5A4E-8FC5-A9B0CA0F6D2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883" y="1600613"/>
            <a:ext cx="2514236" cy="2380163"/>
          </a:xfrm>
          <a:prstGeom prst="rect">
            <a:avLst/>
          </a:prstGeom>
        </p:spPr>
      </p:pic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F88B8F7D-AFD9-F346-BF11-A1E5CF85B20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4800600"/>
            <a:ext cx="10668000" cy="10668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1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</a:lstStyle>
          <a:p>
            <a:pPr lvl="0"/>
            <a:r>
              <a:rPr lang="en-US" dirty="0"/>
              <a:t>Insert name here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46633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1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707267" y="0"/>
            <a:ext cx="10777469" cy="68580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sp>
        <p:nvSpPr>
          <p:cNvPr id="5" name="Text Placeholder 18">
            <a:extLst>
              <a:ext uri="{FF2B5EF4-FFF2-40B4-BE49-F238E27FC236}">
                <a16:creationId xmlns:a16="http://schemas.microsoft.com/office/drawing/2014/main" id="{947430FC-FE32-B74E-974B-43A4E64504E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5801" y="1945758"/>
            <a:ext cx="5943600" cy="171184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2700" b="1">
                <a:solidFill>
                  <a:srgbClr val="0A5496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algn="l"/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Excepteur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sint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occaecat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cupidatat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non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proident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sunt</a:t>
            </a:r>
            <a:r>
              <a:rPr lang="en-US" sz="27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in culpa qui </a:t>
            </a:r>
            <a:r>
              <a:rPr lang="en-US" sz="2700" b="1" kern="0" dirty="0" err="1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officia</a:t>
            </a:r>
            <a:endParaRPr lang="en-US" sz="27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C450F16-13B4-8641-BEC2-30D0F02A10B9}"/>
              </a:ext>
            </a:extLst>
          </p:cNvPr>
          <p:cNvSpPr/>
          <p:nvPr userDrawn="1"/>
        </p:nvSpPr>
        <p:spPr>
          <a:xfrm>
            <a:off x="0" y="1981200"/>
            <a:ext cx="426125" cy="129540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9B10F788-B238-A047-9D63-9E7F4DF3064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315200" y="1752600"/>
            <a:ext cx="4267200" cy="32766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EAEF310D-EEFB-A045-8822-B89AA367EFD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85800" y="3886200"/>
            <a:ext cx="5943600" cy="1295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1pPr>
            <a:lvl2pPr marL="38932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2pPr>
            <a:lvl3pPr marL="685783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3pPr>
            <a:lvl4pPr marL="1028674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4pPr>
            <a:lvl5pPr marL="1371566" indent="0">
              <a:buNone/>
              <a:defRPr sz="1350">
                <a:solidFill>
                  <a:schemeClr val="accent6">
                    <a:lumMod val="50000"/>
                    <a:lumOff val="50000"/>
                  </a:schemeClr>
                </a:solidFill>
              </a:defRPr>
            </a:lvl5pPr>
          </a:lstStyle>
          <a:p>
            <a:pPr marL="0" indent="0">
              <a:buNone/>
            </a:pP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enim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ad minim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veniam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,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quis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nostrud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exercitation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ullamco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laboris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nisi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ut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aliquip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ex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commodo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consequat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Duis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aute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irure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dolor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reprehenderit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in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voluptate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velit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esse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cillum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dolore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eu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fugiat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nulla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en-US" sz="1350" kern="0" dirty="0" err="1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pariatur</a:t>
            </a:r>
            <a:r>
              <a:rPr lang="en-US" sz="1350" kern="0" dirty="0">
                <a:solidFill>
                  <a:schemeClr val="accent6">
                    <a:lumMod val="50000"/>
                    <a:lumOff val="50000"/>
                  </a:schemeClr>
                </a:solidFill>
                <a:latin typeface="Arial" charset="0"/>
                <a:ea typeface="Arial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750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pic>
        <p:nvPicPr>
          <p:cNvPr id="5" name="Picture 2" descr="http://www.lionsclubs.org/cs-assets/_files/images/logos/lionlogo_2c.jpg">
            <a:hlinkClick r:id="rId2" action="ppaction://hlinksldjump"/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01523" y="5701738"/>
            <a:ext cx="886508" cy="839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5815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9_Custom Layou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A366BBF-229C-C44C-AF59-4ACC2BB0C3B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323"/>
          <a:stretch/>
        </p:blipFill>
        <p:spPr>
          <a:xfrm>
            <a:off x="-2" y="1"/>
            <a:ext cx="12189523" cy="2057400"/>
          </a:xfrm>
          <a:prstGeom prst="rect">
            <a:avLst/>
          </a:prstGeom>
        </p:spPr>
      </p:pic>
      <p:sp>
        <p:nvSpPr>
          <p:cNvPr id="3" name="Text Box 9"/>
          <p:cNvSpPr txBox="1">
            <a:spLocks noChangeArrowheads="1"/>
          </p:cNvSpPr>
          <p:nvPr userDrawn="1"/>
        </p:nvSpPr>
        <p:spPr bwMode="auto">
          <a:xfrm>
            <a:off x="11328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algn="r"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750" smtClean="0">
                <a:solidFill>
                  <a:srgbClr val="0A5496"/>
                </a:solidFill>
              </a:rPr>
              <a:pPr algn="r" eaLnBrk="0" hangingPunct="0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A5496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B2DAA68-1FEC-B844-9D68-5B89C97E05F6}"/>
              </a:ext>
            </a:extLst>
          </p:cNvPr>
          <p:cNvSpPr/>
          <p:nvPr userDrawn="1"/>
        </p:nvSpPr>
        <p:spPr>
          <a:xfrm>
            <a:off x="2" y="2"/>
            <a:ext cx="12189524" cy="2057401"/>
          </a:xfrm>
          <a:prstGeom prst="rect">
            <a:avLst/>
          </a:prstGeom>
          <a:solidFill>
            <a:schemeClr val="tx1">
              <a:lumMod val="75000"/>
              <a:alpha val="6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r>
              <a:rPr lang="en-US" sz="1800" dirty="0">
                <a:solidFill>
                  <a:schemeClr val="lt1">
                    <a:alpha val="44000"/>
                  </a:schemeClr>
                </a:solidFill>
              </a:rPr>
              <a:t>    </a:t>
            </a:r>
          </a:p>
        </p:txBody>
      </p:sp>
    </p:spTree>
    <p:extLst>
      <p:ext uri="{BB962C8B-B14F-4D97-AF65-F5344CB8AC3E}">
        <p14:creationId xmlns:p14="http://schemas.microsoft.com/office/powerpoint/2010/main" val="29000051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ision breaker Slid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erlay">
            <a:extLst>
              <a:ext uri="{FF2B5EF4-FFF2-40B4-BE49-F238E27FC236}">
                <a16:creationId xmlns:a16="http://schemas.microsoft.com/office/drawing/2014/main" id="{89790728-0DD7-1F42-9A48-48A941B20D9A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5" name="Page number">
            <a:extLst>
              <a:ext uri="{FF2B5EF4-FFF2-40B4-BE49-F238E27FC236}">
                <a16:creationId xmlns:a16="http://schemas.microsoft.com/office/drawing/2014/main" id="{7C1B2E00-2594-E34D-8908-64A6305E3BA3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2014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  <p:sp>
        <p:nvSpPr>
          <p:cNvPr id="8" name="Text Placeholder 18">
            <a:extLst>
              <a:ext uri="{FF2B5EF4-FFF2-40B4-BE49-F238E27FC236}">
                <a16:creationId xmlns:a16="http://schemas.microsoft.com/office/drawing/2014/main" id="{2A1C6F64-979F-8D40-A629-0132753DB79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991187" y="4048122"/>
            <a:ext cx="6209629" cy="44504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000" b="1">
                <a:solidFill>
                  <a:schemeClr val="bg1"/>
                </a:solidFill>
              </a:defRPr>
            </a:lvl1pPr>
            <a:lvl2pPr marL="389324" indent="0" algn="ctr">
              <a:buNone/>
              <a:defRPr sz="3000">
                <a:solidFill>
                  <a:srgbClr val="F0C300"/>
                </a:solidFill>
              </a:defRPr>
            </a:lvl2pPr>
            <a:lvl3pPr marL="685783" indent="0" algn="ctr">
              <a:buNone/>
              <a:defRPr sz="3000">
                <a:solidFill>
                  <a:srgbClr val="F0C300"/>
                </a:solidFill>
              </a:defRPr>
            </a:lvl3pPr>
            <a:lvl4pPr marL="1028674" indent="0" algn="ctr">
              <a:buNone/>
              <a:defRPr sz="3000">
                <a:solidFill>
                  <a:srgbClr val="F0C300"/>
                </a:solidFill>
              </a:defRPr>
            </a:lvl4pPr>
            <a:lvl5pPr marL="1371566" indent="0" algn="ctr">
              <a:buNone/>
              <a:defRPr sz="3000">
                <a:solidFill>
                  <a:srgbClr val="F0C300"/>
                </a:solidFill>
              </a:defRPr>
            </a:lvl5pPr>
          </a:lstStyle>
          <a:p>
            <a:pPr lvl="0"/>
            <a:r>
              <a:rPr lang="en-US" dirty="0"/>
              <a:t>Insert headline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BE13CCD-82B0-8141-A54C-7576C8221ACF}"/>
              </a:ext>
            </a:extLst>
          </p:cNvPr>
          <p:cNvSpPr/>
          <p:nvPr userDrawn="1"/>
        </p:nvSpPr>
        <p:spPr>
          <a:xfrm>
            <a:off x="5370873" y="4804040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71014" tIns="35507" rIns="71014" bIns="35507" rtlCol="0" anchor="ctr"/>
          <a:lstStyle/>
          <a:p>
            <a:pPr algn="ctr"/>
            <a:endParaRPr lang="en-US" sz="1800" dirty="0"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6" name="Text Placeholder 20">
            <a:extLst>
              <a:ext uri="{FF2B5EF4-FFF2-40B4-BE49-F238E27FC236}">
                <a16:creationId xmlns:a16="http://schemas.microsoft.com/office/drawing/2014/main" id="{E50CA8B0-FD4C-9440-884C-C4214E13D18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59530" y="5103606"/>
            <a:ext cx="5672943" cy="535194"/>
          </a:xfrm>
          <a:prstGeom prst="rect">
            <a:avLst/>
          </a:prstGeom>
        </p:spPr>
        <p:txBody>
          <a:bodyPr anchor="t"/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Insert subhead</a:t>
            </a:r>
          </a:p>
        </p:txBody>
      </p:sp>
    </p:spTree>
    <p:extLst>
      <p:ext uri="{BB962C8B-B14F-4D97-AF65-F5344CB8AC3E}">
        <p14:creationId xmlns:p14="http://schemas.microsoft.com/office/powerpoint/2010/main" val="8177718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Relationship Id="rId9" Type="http://schemas.openxmlformats.org/officeDocument/2006/relationships/tags" Target="../tags/tag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6457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26800" y="6419966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rgbClr val="00338D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rgbClr val="00338D"/>
              </a:solidFill>
            </a:endParaRPr>
          </a:p>
        </p:txBody>
      </p:sp>
    </p:spTree>
    <p:custDataLst>
      <p:tags r:id="rId9"/>
    </p:custDataLst>
    <p:extLst>
      <p:ext uri="{BB962C8B-B14F-4D97-AF65-F5344CB8AC3E}">
        <p14:creationId xmlns:p14="http://schemas.microsoft.com/office/powerpoint/2010/main" val="631929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5" r:id="rId1"/>
    <p:sldLayoutId id="2147483884" r:id="rId2"/>
    <p:sldLayoutId id="2147483858" r:id="rId3"/>
    <p:sldLayoutId id="2147483879" r:id="rId4"/>
    <p:sldLayoutId id="2147483877" r:id="rId5"/>
    <p:sldLayoutId id="2147483860" r:id="rId6"/>
    <p:sldLayoutId id="2147483876" r:id="rId7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6">
            <a:lumMod val="50000"/>
            <a:lumOff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9" name="Text Box 9"/>
          <p:cNvSpPr txBox="1">
            <a:spLocks noChangeArrowheads="1"/>
          </p:cNvSpPr>
          <p:nvPr/>
        </p:nvSpPr>
        <p:spPr bwMode="auto">
          <a:xfrm>
            <a:off x="11201400" y="6420040"/>
            <a:ext cx="558800" cy="2077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rIns="0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ヒラギノ角ゴ Pro W3" pitchFamily="125" charset="-128"/>
              </a:defRPr>
            </a:lvl9pPr>
          </a:lstStyle>
          <a:p>
            <a:pPr algn="r">
              <a:spcBef>
                <a:spcPct val="50000"/>
              </a:spcBef>
              <a:defRPr/>
            </a:pPr>
            <a:fld id="{27288A19-C912-48FD-BBDD-B6C475FAB7E0}" type="slidenum">
              <a:rPr lang="en-US" sz="750" smtClean="0">
                <a:solidFill>
                  <a:schemeClr val="bg1"/>
                </a:solidFill>
              </a:rPr>
              <a:pPr algn="r">
                <a:spcBef>
                  <a:spcPct val="50000"/>
                </a:spcBef>
                <a:defRPr/>
              </a:pPr>
              <a:t>‹#›</a:t>
            </a:fld>
            <a:endParaRPr lang="en-US" sz="7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7730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45" r:id="rId2"/>
  </p:sldLayoutIdLst>
  <p:hf sldNum="0" hdr="0" dt="0"/>
  <p:txStyles>
    <p:titleStyle>
      <a:lvl1pPr algn="ctr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6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800">
          <a:solidFill>
            <a:srgbClr val="00338D"/>
          </a:solidFill>
          <a:latin typeface="Arial" charset="0"/>
          <a:ea typeface="ヒラギノ角ゴ Pro W3" charset="0"/>
          <a:cs typeface="ヒラギノ角ゴ Pro W3" charset="0"/>
        </a:defRPr>
      </a:lvl5pPr>
      <a:lvl6pPr marL="457189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377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566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754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30182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18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1pPr>
      <a:lvl2pPr marL="746107" indent="-227008" algn="l" rtl="0" eaLnBrk="1" fontAlgn="base" hangingPunct="1">
        <a:spcBef>
          <a:spcPct val="20000"/>
        </a:spcBef>
        <a:spcAft>
          <a:spcPct val="0"/>
        </a:spcAft>
        <a:buFont typeface="Segoe UI" panose="020B0502040204020203" pitchFamily="34" charset="0"/>
        <a:buChar char="—"/>
        <a:defRPr sz="16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2pPr>
      <a:lvl3pPr marL="1144559" indent="-230182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>
          <a:solidFill>
            <a:schemeClr val="tx1"/>
          </a:solidFill>
          <a:latin typeface="Arial" panose="020B0604020202020204" pitchFamily="34" charset="0"/>
          <a:ea typeface="ヒラギノ角ゴ Pro W3" charset="0"/>
          <a:cs typeface="Arial" panose="020B0604020202020204" pitchFamily="34" charset="0"/>
        </a:defRPr>
      </a:lvl3pPr>
      <a:lvl4pPr marL="1598573" indent="-227008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▫"/>
        <a:defRPr>
          <a:solidFill>
            <a:schemeClr val="tx1"/>
          </a:solidFill>
          <a:latin typeface="+mn-lt"/>
          <a:ea typeface="ヒラギノ角ゴ Pro W3" charset="0"/>
        </a:defRPr>
      </a:lvl4pPr>
      <a:lvl5pPr marL="2058937" indent="-230182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◦"/>
        <a:defRPr sz="1600">
          <a:solidFill>
            <a:schemeClr val="tx1"/>
          </a:solidFill>
          <a:latin typeface="+mn-lt"/>
          <a:ea typeface="ヒラギノ角ゴ Pro W3" charset="0"/>
        </a:defRPr>
      </a:lvl5pPr>
      <a:lvl6pPr marL="2285943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6pPr>
      <a:lvl7pPr marL="2743131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7pPr>
      <a:lvl8pPr marL="3200320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8pPr>
      <a:lvl9pPr marL="3657509" algn="l" rtl="0" eaLnBrk="1" fontAlgn="base" hangingPunct="1"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7424" userDrawn="1">
          <p15:clr>
            <a:srgbClr val="F26B43"/>
          </p15:clr>
        </p15:guide>
        <p15:guide id="3" pos="256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39733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ackground - Image">
            <a:extLst>
              <a:ext uri="{FF2B5EF4-FFF2-40B4-BE49-F238E27FC236}">
                <a16:creationId xmlns:a16="http://schemas.microsoft.com/office/drawing/2014/main" id="{EE3AF1F3-18D9-3440-8175-06C7FDC286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Background - Overlay">
            <a:extLst>
              <a:ext uri="{FF2B5EF4-FFF2-40B4-BE49-F238E27FC236}">
                <a16:creationId xmlns:a16="http://schemas.microsoft.com/office/drawing/2014/main" id="{556C90B0-9C7D-8D4F-866C-362FA58528D1}"/>
              </a:ext>
            </a:extLst>
          </p:cNvPr>
          <p:cNvSpPr/>
          <p:nvPr/>
        </p:nvSpPr>
        <p:spPr>
          <a:xfrm>
            <a:off x="-3" y="0"/>
            <a:ext cx="12192000" cy="6858000"/>
          </a:xfrm>
          <a:prstGeom prst="rect">
            <a:avLst/>
          </a:prstGeom>
          <a:solidFill>
            <a:schemeClr val="tx1">
              <a:lumMod val="5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8" name="Yellow Bar">
            <a:extLst>
              <a:ext uri="{FF2B5EF4-FFF2-40B4-BE49-F238E27FC236}">
                <a16:creationId xmlns:a16="http://schemas.microsoft.com/office/drawing/2014/main" id="{64EEA7D3-3EFE-CE4D-AE89-2B7DA6B416D9}"/>
              </a:ext>
            </a:extLst>
          </p:cNvPr>
          <p:cNvSpPr/>
          <p:nvPr/>
        </p:nvSpPr>
        <p:spPr>
          <a:xfrm>
            <a:off x="5506829" y="3356240"/>
            <a:ext cx="1178336" cy="72760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/>
          </a:p>
        </p:txBody>
      </p:sp>
      <p:pic>
        <p:nvPicPr>
          <p:cNvPr id="9" name="Emblem - White" descr="lionlogo_white.eps">
            <a:extLst>
              <a:ext uri="{FF2B5EF4-FFF2-40B4-BE49-F238E27FC236}">
                <a16:creationId xmlns:a16="http://schemas.microsoft.com/office/drawing/2014/main" id="{1EADB74F-C5D5-A94A-9986-74C53C0606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368" y="1242318"/>
            <a:ext cx="1751259" cy="1708354"/>
          </a:xfrm>
          <a:prstGeom prst="rect">
            <a:avLst/>
          </a:prstGeom>
        </p:spPr>
      </p:pic>
      <p:sp>
        <p:nvSpPr>
          <p:cNvPr id="10" name="Headline">
            <a:extLst>
              <a:ext uri="{FF2B5EF4-FFF2-40B4-BE49-F238E27FC236}">
                <a16:creationId xmlns:a16="http://schemas.microsoft.com/office/drawing/2014/main" id="{EAD956A8-6B12-6248-8B5F-6E0746CD6E73}"/>
              </a:ext>
            </a:extLst>
          </p:cNvPr>
          <p:cNvSpPr txBox="1">
            <a:spLocks/>
          </p:cNvSpPr>
          <p:nvPr/>
        </p:nvSpPr>
        <p:spPr>
          <a:xfrm>
            <a:off x="1606682" y="4001892"/>
            <a:ext cx="8978630" cy="1613790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3600" b="1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</a:pPr>
            <a:r>
              <a:rPr lang="bg-BG" sz="6000" kern="0" dirty="0">
                <a:solidFill>
                  <a:srgbClr val="EBB7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Поставяне на Цели в Зоната и план за действие </a:t>
            </a:r>
            <a:endParaRPr lang="en-US" sz="6000" kern="0" dirty="0">
              <a:solidFill>
                <a:srgbClr val="EBB7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785332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057401" y="2348088"/>
            <a:ext cx="7581900" cy="4109155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3600" dirty="0"/>
          </a:p>
          <a:p>
            <a:pPr>
              <a:spcBef>
                <a:spcPts val="0"/>
              </a:spcBef>
            </a:pPr>
            <a:r>
              <a:rPr lang="bg-BG" sz="4000" dirty="0"/>
              <a:t>Цел без план е просто желание</a:t>
            </a:r>
            <a:r>
              <a:rPr lang="en-US" sz="3600" dirty="0"/>
              <a:t>.</a:t>
            </a:r>
          </a:p>
          <a:p>
            <a:pPr>
              <a:spcBef>
                <a:spcPts val="0"/>
              </a:spcBef>
            </a:pPr>
            <a:endParaRPr lang="en-US" b="1" dirty="0"/>
          </a:p>
          <a:p>
            <a:pPr marL="285750" indent="-285750" algn="r">
              <a:buFontTx/>
              <a:buChar char="-"/>
            </a:pPr>
            <a:r>
              <a:rPr lang="en-US" sz="2400" i="1" dirty="0"/>
              <a:t>Antoine de Saint-Exupéry</a:t>
            </a:r>
          </a:p>
          <a:p>
            <a:pPr algn="r"/>
            <a:r>
              <a:rPr lang="en-US" sz="2400" i="1" dirty="0"/>
              <a:t>Author</a:t>
            </a:r>
          </a:p>
          <a:p>
            <a:pPr algn="r"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36170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10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832D119C-8568-42BA-9594-382DC6F077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102" y="126886"/>
            <a:ext cx="10243090" cy="658368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1832ECD-E144-4123-B8A9-353958F10DBE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236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207583" y="207583"/>
            <a:ext cx="6858000" cy="6442833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487795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675163" y="2016738"/>
            <a:ext cx="5092507" cy="2308324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Елементи на Плана за действие</a:t>
            </a:r>
            <a:endParaRPr lang="en-US" sz="8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11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442833" y="1915076"/>
            <a:ext cx="5633428" cy="3464320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Формулиране на Цел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Действие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bg-BG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Отговорник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Необходими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ресурси</a:t>
            </a:r>
            <a:endParaRPr 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Начална и Крайна Дата</a:t>
            </a: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586978" indent="-571500">
              <a:spcBef>
                <a:spcPts val="0"/>
              </a:spcBef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Промени</a:t>
            </a:r>
            <a:endParaRPr lang="en-US" sz="3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4F063BD-1218-47CA-A0D8-E2746F72FDF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5380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527680" y="2362246"/>
            <a:ext cx="4836381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SMART </a:t>
            </a:r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Действия</a:t>
            </a:r>
            <a:endParaRPr lang="en-US" sz="8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12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BACBA-6020-4CC6-AA96-19E30506202C}"/>
              </a:ext>
            </a:extLst>
          </p:cNvPr>
          <p:cNvSpPr/>
          <p:nvPr/>
        </p:nvSpPr>
        <p:spPr>
          <a:xfrm>
            <a:off x="7325714" y="784154"/>
            <a:ext cx="4436375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5478" indent="0" algn="ctr">
              <a:spcBef>
                <a:spcPts val="0"/>
              </a:spcBef>
              <a:buNone/>
            </a:pPr>
            <a:r>
              <a:rPr lang="bg-BG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Помнете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bg-BG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както и целите, действията също могат да бъдат 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endParaRPr lang="en-US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Picture 2" descr="Doubt, Portrait, Doubts, Notion, Think">
            <a:extLst>
              <a:ext uri="{FF2B5EF4-FFF2-40B4-BE49-F238E27FC236}">
                <a16:creationId xmlns:a16="http://schemas.microsoft.com/office/drawing/2014/main" id="{16726A5F-DB47-4015-A2BB-878CD16E7F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337"/>
          <a:stretch/>
        </p:blipFill>
        <p:spPr bwMode="auto">
          <a:xfrm>
            <a:off x="7781606" y="3147076"/>
            <a:ext cx="3363317" cy="256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93007DF7-207B-4D4A-9AFD-8A1B2456ECE5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5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-343306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13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4291501" y="506777"/>
            <a:ext cx="6780645" cy="1181519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Упражнение</a:t>
            </a:r>
            <a:endParaRPr lang="en-US" kern="0" dirty="0">
              <a:solidFill>
                <a:srgbClr val="0A5496"/>
              </a:solidFill>
              <a:latin typeface="Arial" charset="0"/>
              <a:cs typeface="Arial" charset="0"/>
            </a:endParaRPr>
          </a:p>
          <a:p>
            <a:pPr algn="ctr"/>
            <a:r>
              <a:rPr lang="bg-BG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Създайте План за Действие</a:t>
            </a:r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90"/>
            <a:ext cx="3719244" cy="2194560"/>
          </a:xfrm>
          <a:prstGeom prst="rect">
            <a:avLst/>
          </a:prstGeom>
        </p:spPr>
      </p:pic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FC6B65B7-0A9E-484A-AD0E-E210DEF70802}"/>
              </a:ext>
            </a:extLst>
          </p:cNvPr>
          <p:cNvSpPr txBox="1">
            <a:spLocks/>
          </p:cNvSpPr>
          <p:nvPr/>
        </p:nvSpPr>
        <p:spPr>
          <a:xfrm>
            <a:off x="4291501" y="1809930"/>
            <a:ext cx="7696200" cy="4140090"/>
          </a:xfrm>
          <a:prstGeom prst="rect">
            <a:avLst/>
          </a:prstGeom>
        </p:spPr>
        <p:txBody>
          <a:bodyPr>
            <a:no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sz="3200" kern="0" dirty="0">
                <a:ea typeface="Arial" charset="0"/>
                <a:cs typeface="Arial" charset="0"/>
              </a:rPr>
              <a:t>Разделяне на </a:t>
            </a:r>
            <a:r>
              <a:rPr lang="en-US" sz="3200" kern="0" dirty="0">
                <a:ea typeface="Arial" charset="0"/>
                <a:cs typeface="Arial" charset="0"/>
              </a:rPr>
              <a:t>3-4 </a:t>
            </a:r>
            <a:r>
              <a:rPr lang="bg-BG" sz="3200" kern="0" dirty="0">
                <a:ea typeface="Arial" charset="0"/>
                <a:cs typeface="Arial" charset="0"/>
              </a:rPr>
              <a:t>групи</a:t>
            </a:r>
            <a:r>
              <a:rPr lang="en-US" sz="3200" kern="0" dirty="0">
                <a:ea typeface="Arial" charset="0"/>
                <a:cs typeface="Arial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bg-BG" sz="3200" kern="0" dirty="0">
                <a:ea typeface="Arial" charset="0"/>
                <a:cs typeface="Arial" charset="0"/>
              </a:rPr>
              <a:t>Всяка група да избере от стр. </a:t>
            </a:r>
            <a:r>
              <a:rPr lang="en-US" sz="3200" kern="0" dirty="0">
                <a:ea typeface="Arial" charset="0"/>
                <a:cs typeface="Arial" charset="0"/>
              </a:rPr>
              <a:t>2-3 </a:t>
            </a:r>
            <a:r>
              <a:rPr lang="bg-BG" sz="3200" kern="0" dirty="0">
                <a:ea typeface="Arial" charset="0"/>
                <a:cs typeface="Arial" charset="0"/>
              </a:rPr>
              <a:t>на помагалото една от редактираните</a:t>
            </a:r>
            <a:r>
              <a:rPr lang="en-US" sz="3200" kern="0" dirty="0">
                <a:ea typeface="Arial" charset="0"/>
                <a:cs typeface="Arial" charset="0"/>
              </a:rPr>
              <a:t> SMART </a:t>
            </a:r>
            <a:r>
              <a:rPr lang="bg-BG" sz="3200" kern="0" dirty="0">
                <a:ea typeface="Arial" charset="0"/>
                <a:cs typeface="Arial" charset="0"/>
              </a:rPr>
              <a:t>цели</a:t>
            </a:r>
            <a:r>
              <a:rPr lang="en-US" sz="3200" kern="0" dirty="0">
                <a:ea typeface="Arial" charset="0"/>
                <a:cs typeface="Arial" charset="0"/>
              </a:rPr>
              <a:t>. </a:t>
            </a:r>
          </a:p>
          <a:p>
            <a:pPr>
              <a:spcBef>
                <a:spcPts val="0"/>
              </a:spcBef>
            </a:pPr>
            <a:r>
              <a:rPr lang="bg-BG" sz="3200" kern="0" dirty="0">
                <a:cs typeface="Arial" charset="0"/>
              </a:rPr>
              <a:t>Обсъдете в групата как да попълните </a:t>
            </a:r>
            <a:r>
              <a:rPr lang="en-US" sz="3200" kern="0" dirty="0">
                <a:cs typeface="Arial" charset="0"/>
              </a:rPr>
              <a:t> </a:t>
            </a:r>
            <a:r>
              <a:rPr lang="bg-BG" sz="3200" kern="0" dirty="0">
                <a:cs typeface="Arial" charset="0"/>
              </a:rPr>
              <a:t>примерния план за действие, като ползвате определенията на стр.4.</a:t>
            </a:r>
            <a:r>
              <a:rPr lang="en-US" sz="3200" kern="0" dirty="0">
                <a:cs typeface="Arial" charset="0"/>
              </a:rPr>
              <a:t> </a:t>
            </a:r>
          </a:p>
          <a:p>
            <a:pPr>
              <a:spcBef>
                <a:spcPts val="0"/>
              </a:spcBef>
            </a:pPr>
            <a:endParaRPr lang="en-US" sz="3300" kern="0" dirty="0">
              <a:latin typeface="Arial" charset="0"/>
              <a:cs typeface="Arial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F292EE-FEB2-4894-B775-AFFC265174CA}"/>
              </a:ext>
            </a:extLst>
          </p:cNvPr>
          <p:cNvSpPr txBox="1"/>
          <p:nvPr/>
        </p:nvSpPr>
        <p:spPr>
          <a:xfrm>
            <a:off x="38160" y="4120822"/>
            <a:ext cx="403423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1500" b="1" i="1" dirty="0">
                <a:solidFill>
                  <a:srgbClr val="FF0000"/>
                </a:solidFill>
              </a:rPr>
              <a:t>Върнете се на а стр.</a:t>
            </a:r>
            <a:r>
              <a:rPr lang="en-US" sz="1500" b="1" i="1" dirty="0">
                <a:solidFill>
                  <a:srgbClr val="FF0000"/>
                </a:solidFill>
              </a:rPr>
              <a:t> 2-3 </a:t>
            </a:r>
            <a:r>
              <a:rPr lang="bg-BG" sz="1500" b="1" i="1" dirty="0"/>
              <a:t>в Помагалото си</a:t>
            </a:r>
            <a:r>
              <a:rPr lang="en-US" sz="1500" b="1" i="1" dirty="0"/>
              <a:t>. </a:t>
            </a:r>
            <a:r>
              <a:rPr lang="bg-BG" sz="1500" b="1" i="1" dirty="0"/>
              <a:t>Ползвайте </a:t>
            </a:r>
            <a:r>
              <a:rPr lang="bg-BG" sz="1500" b="1" i="1" dirty="0">
                <a:solidFill>
                  <a:srgbClr val="FF0000"/>
                </a:solidFill>
              </a:rPr>
              <a:t>стр.</a:t>
            </a:r>
            <a:r>
              <a:rPr lang="en-US" sz="1500" b="1" i="1" dirty="0">
                <a:solidFill>
                  <a:srgbClr val="FF0000"/>
                </a:solidFill>
              </a:rPr>
              <a:t> 4-5 </a:t>
            </a:r>
            <a:r>
              <a:rPr lang="bg-BG" sz="1500" b="1" i="1" dirty="0"/>
              <a:t>за попълване</a:t>
            </a:r>
            <a:r>
              <a:rPr lang="en-US" sz="1500" b="1" i="1" dirty="0"/>
              <a:t>. </a:t>
            </a:r>
            <a:r>
              <a:rPr lang="bg-BG" sz="1500" b="1" i="1" dirty="0"/>
              <a:t>Имате 10 минути за работа.</a:t>
            </a:r>
            <a:endParaRPr lang="en-US" sz="1500" b="1" i="1" dirty="0"/>
          </a:p>
        </p:txBody>
      </p:sp>
    </p:spTree>
    <p:extLst>
      <p:ext uri="{BB962C8B-B14F-4D97-AF65-F5344CB8AC3E}">
        <p14:creationId xmlns:p14="http://schemas.microsoft.com/office/powerpoint/2010/main" val="18923388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1607963" y="1936869"/>
            <a:ext cx="8976075" cy="1749914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6000" kern="0" dirty="0">
                <a:solidFill>
                  <a:srgbClr val="00338D"/>
                </a:solidFill>
              </a:rPr>
              <a:t>Приложете знанията</a:t>
            </a:r>
            <a:endParaRPr lang="en-US" sz="6000" kern="0" dirty="0">
              <a:solidFill>
                <a:srgbClr val="00338D"/>
              </a:solidFill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14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50C100A-A429-4FB0-B686-7840938487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609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15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401" y="1880674"/>
            <a:ext cx="3719244" cy="219456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B3D4C43-E312-4C83-B2EE-7896B695FC94}"/>
              </a:ext>
            </a:extLst>
          </p:cNvPr>
          <p:cNvSpPr/>
          <p:nvPr/>
        </p:nvSpPr>
        <p:spPr>
          <a:xfrm>
            <a:off x="4994360" y="461328"/>
            <a:ext cx="61522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 </a:t>
            </a:r>
            <a:r>
              <a:rPr lang="bg-BG" sz="4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Упражнение</a:t>
            </a:r>
            <a:endParaRPr lang="en-US" sz="40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bg-BG" sz="4000" b="1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Цели на Зоната</a:t>
            </a:r>
            <a:endParaRPr lang="en-US" sz="30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5" name="Text Placeholder 2">
            <a:extLst>
              <a:ext uri="{FF2B5EF4-FFF2-40B4-BE49-F238E27FC236}">
                <a16:creationId xmlns:a16="http://schemas.microsoft.com/office/drawing/2014/main" id="{F7BF2883-F91A-4849-B258-A9CAAAD2E56E}"/>
              </a:ext>
            </a:extLst>
          </p:cNvPr>
          <p:cNvSpPr txBox="1">
            <a:spLocks/>
          </p:cNvSpPr>
          <p:nvPr/>
        </p:nvSpPr>
        <p:spPr>
          <a:xfrm>
            <a:off x="4302363" y="1784767"/>
            <a:ext cx="7607415" cy="4585135"/>
          </a:xfrm>
          <a:prstGeom prst="rect">
            <a:avLst/>
          </a:prstGeom>
        </p:spPr>
        <p:txBody>
          <a:bodyPr>
            <a:no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3200" kern="0" dirty="0">
                <a:ea typeface="Arial" charset="0"/>
                <a:cs typeface="Arial" charset="0"/>
              </a:rPr>
              <a:t>Вземете предвид целите на Дистрикта и Вашите за Зоната</a:t>
            </a:r>
            <a:r>
              <a:rPr lang="en-US" sz="3200" kern="0" dirty="0">
                <a:ea typeface="Arial" charset="0"/>
                <a:cs typeface="Arial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3200" kern="0" dirty="0">
                <a:ea typeface="Arial" charset="0"/>
                <a:cs typeface="Arial" charset="0"/>
              </a:rPr>
              <a:t>Създайте план за действие и изпълнение на целите на ЗП за своята Зона на стр. 6</a:t>
            </a:r>
            <a:r>
              <a:rPr lang="en-US" sz="3200" kern="0" dirty="0">
                <a:ea typeface="Arial" charset="0"/>
                <a:cs typeface="Arial" charset="0"/>
              </a:rPr>
              <a:t>.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3200" kern="0" dirty="0">
                <a:cs typeface="Arial" charset="0"/>
              </a:rPr>
              <a:t>Създайте примерен план за действие за цели на ДУ на стр. 7. </a:t>
            </a:r>
          </a:p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bg-BG" sz="3200" kern="0" dirty="0">
                <a:cs typeface="Arial" charset="0"/>
              </a:rPr>
              <a:t>Предайте своя план за споделяне с останалите</a:t>
            </a:r>
            <a:r>
              <a:rPr lang="en-US" sz="3200" kern="0" dirty="0">
                <a:cs typeface="Arial" charset="0"/>
              </a:rPr>
              <a:t>.</a:t>
            </a:r>
            <a:r>
              <a:rPr lang="bg-BG" sz="3200" kern="0" dirty="0">
                <a:cs typeface="Arial" charset="0"/>
              </a:rPr>
              <a:t> </a:t>
            </a:r>
            <a:r>
              <a:rPr lang="en-US" sz="3200" kern="0" dirty="0">
                <a:cs typeface="Arial" charset="0"/>
              </a:rPr>
              <a:t>(</a:t>
            </a:r>
            <a:r>
              <a:rPr lang="bg-BG" sz="3200" kern="0" dirty="0">
                <a:cs typeface="Arial" charset="0"/>
              </a:rPr>
              <a:t>поставяне на стената</a:t>
            </a:r>
            <a:r>
              <a:rPr lang="en-US" sz="3200" kern="0" dirty="0">
                <a:cs typeface="Arial" charset="0"/>
              </a:rPr>
              <a:t>)</a:t>
            </a:r>
          </a:p>
          <a:p>
            <a:pPr>
              <a:spcBef>
                <a:spcPts val="0"/>
              </a:spcBef>
            </a:pPr>
            <a:endParaRPr lang="en-US" sz="3300" kern="0" dirty="0">
              <a:latin typeface="Arial" charset="0"/>
              <a:cs typeface="Arial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5C49EE2-08A7-4E19-B41E-0A8497E347EF}"/>
              </a:ext>
            </a:extLst>
          </p:cNvPr>
          <p:cNvSpPr txBox="1"/>
          <p:nvPr/>
        </p:nvSpPr>
        <p:spPr>
          <a:xfrm>
            <a:off x="-36263" y="4180390"/>
            <a:ext cx="3830049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Go to </a:t>
            </a:r>
            <a:r>
              <a:rPr lang="en-US" sz="1500" b="1" i="1" dirty="0">
                <a:solidFill>
                  <a:srgbClr val="FF0000"/>
                </a:solidFill>
              </a:rPr>
              <a:t>pages 6–7 </a:t>
            </a:r>
            <a:r>
              <a:rPr lang="en-US" sz="1500" b="1" i="1" dirty="0"/>
              <a:t>in your participant manual. </a:t>
            </a:r>
          </a:p>
          <a:p>
            <a:endParaRPr lang="en-US" sz="400" b="1" i="1" dirty="0"/>
          </a:p>
          <a:p>
            <a:r>
              <a:rPr lang="en-US" sz="1500" b="1" i="1" dirty="0"/>
              <a:t>You have 20 minutes to complete the exercise.</a:t>
            </a:r>
          </a:p>
        </p:txBody>
      </p:sp>
    </p:spTree>
    <p:extLst>
      <p:ext uri="{BB962C8B-B14F-4D97-AF65-F5344CB8AC3E}">
        <p14:creationId xmlns:p14="http://schemas.microsoft.com/office/powerpoint/2010/main" val="3027577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2190750" y="4295053"/>
            <a:ext cx="7830705" cy="562698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bg-BG" sz="3600" dirty="0"/>
              <a:t>Когато е очевидно, че целите не могат да бъдат постигнати, не ги променяйте, променете действията. </a:t>
            </a:r>
            <a:endParaRPr lang="en-US" sz="3600" dirty="0"/>
          </a:p>
          <a:p>
            <a:pPr algn="r"/>
            <a:endParaRPr lang="en-US" sz="2000" i="1" dirty="0"/>
          </a:p>
          <a:p>
            <a:pPr algn="r"/>
            <a:r>
              <a:rPr lang="en-US" i="1" dirty="0"/>
              <a:t>-</a:t>
            </a:r>
            <a:r>
              <a:rPr lang="bg-BG" sz="2400" i="1" dirty="0"/>
              <a:t>Конфуций</a:t>
            </a:r>
            <a:endParaRPr lang="en-US" sz="2400" i="1" dirty="0"/>
          </a:p>
        </p:txBody>
      </p:sp>
    </p:spTree>
    <p:extLst>
      <p:ext uri="{BB962C8B-B14F-4D97-AF65-F5344CB8AC3E}">
        <p14:creationId xmlns:p14="http://schemas.microsoft.com/office/powerpoint/2010/main" val="203587930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851944" y="2010125"/>
            <a:ext cx="4013568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Финална Мисъл</a:t>
            </a:r>
            <a:endParaRPr lang="en-US" sz="8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17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E1136AB-A6B2-448B-9645-8D970A495298}"/>
              </a:ext>
            </a:extLst>
          </p:cNvPr>
          <p:cNvSpPr txBox="1">
            <a:spLocks/>
          </p:cNvSpPr>
          <p:nvPr/>
        </p:nvSpPr>
        <p:spPr>
          <a:xfrm>
            <a:off x="6632530" y="1264341"/>
            <a:ext cx="4951493" cy="1253015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>
              <a:spcBef>
                <a:spcPts val="0"/>
              </a:spcBef>
              <a:buNone/>
            </a:pPr>
            <a:endParaRPr lang="en-US" sz="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5478" indent="0" algn="ctr">
              <a:spcBef>
                <a:spcPts val="0"/>
              </a:spcBef>
              <a:buNone/>
            </a:pP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 да гледате в помагалото, колко от вас могат да посочат всяка от характеристиките на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SMART </a:t>
            </a:r>
            <a:r>
              <a:rPr lang="bg-BG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  <a:r>
              <a:rPr lang="en-US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4" descr="Image result for raised hand">
            <a:extLst>
              <a:ext uri="{FF2B5EF4-FFF2-40B4-BE49-F238E27FC236}">
                <a16:creationId xmlns:a16="http://schemas.microsoft.com/office/drawing/2014/main" id="{2026EE7E-7C24-443B-BE42-4CDC85477C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6123" y="4761473"/>
            <a:ext cx="3302759" cy="1397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84E721B-FE2D-4D83-959E-D3FE57CCD8E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0751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3000093" y="2356102"/>
            <a:ext cx="8875358" cy="258554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Да поставяме</a:t>
            </a:r>
            <a:r>
              <a:rPr lang="en-US" sz="3600" kern="0" dirty="0">
                <a:solidFill>
                  <a:schemeClr val="bg1"/>
                </a:solidFill>
              </a:rPr>
              <a:t> SMART</a:t>
            </a:r>
            <a:r>
              <a:rPr lang="bg-BG" sz="3600" kern="0" dirty="0">
                <a:solidFill>
                  <a:schemeClr val="bg1"/>
                </a:solidFill>
              </a:rPr>
              <a:t> - умни</a:t>
            </a:r>
            <a:r>
              <a:rPr lang="en-US" sz="3600" kern="0" dirty="0">
                <a:solidFill>
                  <a:schemeClr val="bg1"/>
                </a:solidFill>
              </a:rPr>
              <a:t> </a:t>
            </a:r>
            <a:r>
              <a:rPr lang="bg-BG" sz="3600" kern="0" dirty="0">
                <a:solidFill>
                  <a:schemeClr val="bg1"/>
                </a:solidFill>
              </a:rPr>
              <a:t>цели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Да съставяме план за действия </a:t>
            </a:r>
            <a:endParaRPr lang="en-US" sz="3600" kern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Приложение на уменията за</a:t>
            </a:r>
            <a:r>
              <a:rPr lang="en-US" sz="3600" kern="0" dirty="0">
                <a:solidFill>
                  <a:schemeClr val="bg1"/>
                </a:solidFill>
              </a:rPr>
              <a:t> SMART </a:t>
            </a:r>
            <a:r>
              <a:rPr lang="bg-BG" sz="3600" kern="0" dirty="0">
                <a:solidFill>
                  <a:schemeClr val="bg1"/>
                </a:solidFill>
              </a:rPr>
              <a:t>цели и планиране </a:t>
            </a: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18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121363" y="202376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63149" y="1067227"/>
            <a:ext cx="8373905" cy="84912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на сесията</a:t>
            </a: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0915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04872" y="-30822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7" name="Body Copy">
            <a:extLst>
              <a:ext uri="{FF2B5EF4-FFF2-40B4-BE49-F238E27FC236}">
                <a16:creationId xmlns:a16="http://schemas.microsoft.com/office/drawing/2014/main" id="{90080B9E-C426-BF41-B08F-C2859FA9C036}"/>
              </a:ext>
            </a:extLst>
          </p:cNvPr>
          <p:cNvSpPr txBox="1">
            <a:spLocks/>
          </p:cNvSpPr>
          <p:nvPr/>
        </p:nvSpPr>
        <p:spPr>
          <a:xfrm>
            <a:off x="3000093" y="2356102"/>
            <a:ext cx="8875358" cy="2585549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Да поставяме</a:t>
            </a:r>
            <a:r>
              <a:rPr lang="en-US" sz="3600" kern="0" dirty="0">
                <a:solidFill>
                  <a:schemeClr val="bg1"/>
                </a:solidFill>
              </a:rPr>
              <a:t> SMART</a:t>
            </a:r>
            <a:r>
              <a:rPr lang="bg-BG" sz="3600" kern="0" dirty="0">
                <a:solidFill>
                  <a:schemeClr val="bg1"/>
                </a:solidFill>
              </a:rPr>
              <a:t> - умни</a:t>
            </a:r>
            <a:r>
              <a:rPr lang="en-US" sz="3600" kern="0" dirty="0">
                <a:solidFill>
                  <a:schemeClr val="bg1"/>
                </a:solidFill>
              </a:rPr>
              <a:t> </a:t>
            </a:r>
            <a:r>
              <a:rPr lang="bg-BG" sz="3600" kern="0" dirty="0">
                <a:solidFill>
                  <a:schemeClr val="bg1"/>
                </a:solidFill>
              </a:rPr>
              <a:t>цели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Да съставяме план за действия </a:t>
            </a:r>
            <a:endParaRPr lang="en-US" sz="3600" kern="0" dirty="0">
              <a:solidFill>
                <a:schemeClr val="bg1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bg-BG" sz="3600" kern="0" dirty="0">
                <a:solidFill>
                  <a:schemeClr val="bg1"/>
                </a:solidFill>
              </a:rPr>
              <a:t>Приложение на уменията за</a:t>
            </a:r>
            <a:r>
              <a:rPr lang="en-US" sz="3600" kern="0" dirty="0">
                <a:solidFill>
                  <a:schemeClr val="bg1"/>
                </a:solidFill>
              </a:rPr>
              <a:t> SMART </a:t>
            </a:r>
            <a:r>
              <a:rPr lang="bg-BG" sz="3600" kern="0" dirty="0">
                <a:solidFill>
                  <a:schemeClr val="bg1"/>
                </a:solidFill>
              </a:rPr>
              <a:t>цели и планиране </a:t>
            </a:r>
            <a:endParaRPr lang="en-US" sz="2800" kern="0" dirty="0">
              <a:solidFill>
                <a:schemeClr val="bg1"/>
              </a:solidFill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1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3121363" y="2023762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2963149" y="1067227"/>
            <a:ext cx="8373905" cy="849122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5400" kern="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Цели на сесията</a:t>
            </a:r>
            <a:endParaRPr lang="en-US" sz="5400" kern="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0FA1A4D-4ABA-2F43-AED8-2CEFAAC3D6E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9911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2199373" y="2227635"/>
            <a:ext cx="7793254" cy="1201366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6000" kern="0" dirty="0">
                <a:solidFill>
                  <a:srgbClr val="00338D"/>
                </a:solidFill>
              </a:rPr>
              <a:t>Да поставяме</a:t>
            </a:r>
            <a:r>
              <a:rPr lang="en-US" sz="6000" kern="0" dirty="0">
                <a:solidFill>
                  <a:srgbClr val="00338D"/>
                </a:solidFill>
              </a:rPr>
              <a:t> SMART </a:t>
            </a:r>
            <a:r>
              <a:rPr lang="bg-BG" sz="6000" kern="0" dirty="0">
                <a:solidFill>
                  <a:srgbClr val="00338D"/>
                </a:solidFill>
              </a:rPr>
              <a:t>цели</a:t>
            </a:r>
            <a:endParaRPr lang="en-US" sz="6000" kern="0" dirty="0">
              <a:solidFill>
                <a:srgbClr val="00338D"/>
              </a:solidFill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2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B0B059-2BAE-49DB-AF99-0257FCAF9BA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579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382174" y="1859339"/>
            <a:ext cx="5092507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Какво е </a:t>
            </a:r>
            <a:r>
              <a:rPr 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SMART </a:t>
            </a:r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цел</a:t>
            </a:r>
            <a:r>
              <a:rPr 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?</a:t>
            </a:r>
            <a:endParaRPr lang="en-US" sz="8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3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383983" y="2024709"/>
            <a:ext cx="5938503" cy="1404289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 algn="ctr">
              <a:spcBef>
                <a:spcPts val="0"/>
              </a:spcBef>
              <a:buNone/>
            </a:pPr>
            <a:r>
              <a:rPr lang="bg-BG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Можете ли да посочите всички характеристики на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SMART </a:t>
            </a:r>
            <a:r>
              <a:rPr lang="bg-BG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18" name="Picture 4" descr="Target, Goal, Success, Dart Board, Darts">
            <a:extLst>
              <a:ext uri="{FF2B5EF4-FFF2-40B4-BE49-F238E27FC236}">
                <a16:creationId xmlns:a16="http://schemas.microsoft.com/office/drawing/2014/main" id="{024D36AA-C1B5-4551-B664-113435EEBC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734" y="4000499"/>
            <a:ext cx="3429000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4BB04B7-FFB4-410E-940A-A14EFC5BA64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906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3041921" y="3287949"/>
            <a:ext cx="6038850" cy="2874203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bg-BG" sz="3600" dirty="0"/>
              <a:t>Поставянето на цели е само първата стъпка към превръщането на невидимото във видимо.</a:t>
            </a:r>
            <a:endParaRPr lang="en-US" sz="3600" dirty="0"/>
          </a:p>
          <a:p>
            <a:pPr algn="r"/>
            <a:endParaRPr lang="en-US" sz="2400" i="1" dirty="0"/>
          </a:p>
          <a:p>
            <a:pPr algn="r"/>
            <a:r>
              <a:rPr lang="en-US" sz="2400" i="1" dirty="0"/>
              <a:t>Tony Robbins</a:t>
            </a:r>
          </a:p>
          <a:p>
            <a:pPr algn="r"/>
            <a:r>
              <a:rPr lang="en-US" sz="2400" i="1" dirty="0"/>
              <a:t>Author, Life Coach, and Philanthropist </a:t>
            </a:r>
          </a:p>
        </p:txBody>
      </p:sp>
    </p:spTree>
    <p:extLst>
      <p:ext uri="{BB962C8B-B14F-4D97-AF65-F5344CB8AC3E}">
        <p14:creationId xmlns:p14="http://schemas.microsoft.com/office/powerpoint/2010/main" val="5182646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solidFill>
                  <a:schemeClr val="lt1">
                    <a:alpha val="44000"/>
                  </a:schemeClr>
                </a:solidFill>
              </a:rPr>
              <a:t>aa</a:t>
            </a:r>
          </a:p>
        </p:txBody>
      </p:sp>
      <p:sp>
        <p:nvSpPr>
          <p:cNvPr id="10" name="Slice - Solid">
            <a:extLst>
              <a:ext uri="{FF2B5EF4-FFF2-40B4-BE49-F238E27FC236}">
                <a16:creationId xmlns:a16="http://schemas.microsoft.com/office/drawing/2014/main" id="{9CD3D0ED-E4E2-A049-B7B9-763B0D61FF42}"/>
              </a:ext>
            </a:extLst>
          </p:cNvPr>
          <p:cNvSpPr/>
          <p:nvPr/>
        </p:nvSpPr>
        <p:spPr>
          <a:xfrm>
            <a:off x="1070131" y="-8021"/>
            <a:ext cx="11187128" cy="6866021"/>
          </a:xfrm>
          <a:custGeom>
            <a:avLst/>
            <a:gdLst>
              <a:gd name="connsiteX0" fmla="*/ 1588447 w 11187128"/>
              <a:gd name="connsiteY0" fmla="*/ 0 h 6866021"/>
              <a:gd name="connsiteX1" fmla="*/ 5139450 w 11187128"/>
              <a:gd name="connsiteY1" fmla="*/ 4711 h 6866021"/>
              <a:gd name="connsiteX2" fmla="*/ 5140539 w 11187128"/>
              <a:gd name="connsiteY2" fmla="*/ 0 h 6866021"/>
              <a:gd name="connsiteX3" fmla="*/ 11187128 w 11187128"/>
              <a:gd name="connsiteY3" fmla="*/ 8021 h 6866021"/>
              <a:gd name="connsiteX4" fmla="*/ 11187128 w 11187128"/>
              <a:gd name="connsiteY4" fmla="*/ 6866021 h 6866021"/>
              <a:gd name="connsiteX5" fmla="*/ 7635036 w 11187128"/>
              <a:gd name="connsiteY5" fmla="*/ 6866021 h 6866021"/>
              <a:gd name="connsiteX6" fmla="*/ 3552092 w 11187128"/>
              <a:gd name="connsiteY6" fmla="*/ 6866021 h 6866021"/>
              <a:gd name="connsiteX7" fmla="*/ 0 w 11187128"/>
              <a:gd name="connsiteY7" fmla="*/ 6866021 h 6866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1187128" h="6866021">
                <a:moveTo>
                  <a:pt x="1588447" y="0"/>
                </a:moveTo>
                <a:lnTo>
                  <a:pt x="5139450" y="4711"/>
                </a:lnTo>
                <a:lnTo>
                  <a:pt x="5140539" y="0"/>
                </a:lnTo>
                <a:lnTo>
                  <a:pt x="11187128" y="8021"/>
                </a:lnTo>
                <a:lnTo>
                  <a:pt x="11187128" y="6866021"/>
                </a:lnTo>
                <a:lnTo>
                  <a:pt x="7635036" y="6866021"/>
                </a:lnTo>
                <a:lnTo>
                  <a:pt x="3552092" y="6866021"/>
                </a:lnTo>
                <a:lnTo>
                  <a:pt x="0" y="686602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sp>
        <p:nvSpPr>
          <p:cNvPr id="15" name="Yellow Bar">
            <a:extLst>
              <a:ext uri="{FF2B5EF4-FFF2-40B4-BE49-F238E27FC236}">
                <a16:creationId xmlns:a16="http://schemas.microsoft.com/office/drawing/2014/main" id="{E51C4DA4-A142-A94A-BC66-DF4ADD1F27BE}"/>
              </a:ext>
            </a:extLst>
          </p:cNvPr>
          <p:cNvSpPr/>
          <p:nvPr/>
        </p:nvSpPr>
        <p:spPr>
          <a:xfrm>
            <a:off x="2576941" y="2012394"/>
            <a:ext cx="2926080" cy="61227"/>
          </a:xfrm>
          <a:prstGeom prst="rect">
            <a:avLst/>
          </a:prstGeom>
          <a:solidFill>
            <a:srgbClr val="EBB7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r>
              <a:rPr lang="en-US" dirty="0">
                <a:latin typeface="Arial" charset="0"/>
                <a:ea typeface="Arial" charset="0"/>
                <a:cs typeface="Arial" charset="0"/>
              </a:rPr>
              <a:t> 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5335DA3-992D-9440-B1BD-2CA57DF992D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95594" y="5944675"/>
            <a:ext cx="741107" cy="702199"/>
          </a:xfrm>
          <a:prstGeom prst="rect">
            <a:avLst/>
          </a:prstGeom>
        </p:spPr>
      </p:pic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5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2" name="Headline">
            <a:extLst>
              <a:ext uri="{FF2B5EF4-FFF2-40B4-BE49-F238E27FC236}">
                <a16:creationId xmlns:a16="http://schemas.microsoft.com/office/drawing/2014/main" id="{22C1B3AF-4449-4710-A8EC-2C385F4AFF27}"/>
              </a:ext>
            </a:extLst>
          </p:cNvPr>
          <p:cNvSpPr txBox="1">
            <a:spLocks/>
          </p:cNvSpPr>
          <p:nvPr/>
        </p:nvSpPr>
        <p:spPr>
          <a:xfrm>
            <a:off x="2455874" y="1237709"/>
            <a:ext cx="9647082" cy="709030"/>
          </a:xfrm>
          <a:prstGeom prst="rect">
            <a:avLst/>
          </a:prstGeom>
        </p:spPr>
        <p:txBody>
          <a:bodyPr>
            <a:noAutofit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bg-BG" sz="4400" kern="0" dirty="0">
                <a:solidFill>
                  <a:srgbClr val="00338D"/>
                </a:solidFill>
              </a:rPr>
              <a:t>Как се задава умна цел</a:t>
            </a:r>
            <a:r>
              <a:rPr lang="en-US" sz="4400" kern="0" dirty="0">
                <a:solidFill>
                  <a:srgbClr val="00338D"/>
                </a:solidFill>
              </a:rPr>
              <a:t>?</a:t>
            </a:r>
          </a:p>
        </p:txBody>
      </p:sp>
      <p:sp>
        <p:nvSpPr>
          <p:cNvPr id="14" name="Body Copy">
            <a:extLst>
              <a:ext uri="{FF2B5EF4-FFF2-40B4-BE49-F238E27FC236}">
                <a16:creationId xmlns:a16="http://schemas.microsoft.com/office/drawing/2014/main" id="{7CD7C896-102C-4672-9993-BEF448F8F785}"/>
              </a:ext>
            </a:extLst>
          </p:cNvPr>
          <p:cNvSpPr txBox="1">
            <a:spLocks/>
          </p:cNvSpPr>
          <p:nvPr/>
        </p:nvSpPr>
        <p:spPr>
          <a:xfrm>
            <a:off x="1902086" y="2886607"/>
            <a:ext cx="10289914" cy="3408027"/>
          </a:xfrm>
          <a:prstGeom prst="rect">
            <a:avLst/>
          </a:prstGeom>
        </p:spPr>
        <p:txBody>
          <a:bodyPr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1828755" indent="0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20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15478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</a:rPr>
              <a:t>S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pecific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/Конкретна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Какво трябва да се постигне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15478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</a:rPr>
              <a:t>M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easurable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/Измерима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Може ли да се мери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15478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</a:rPr>
              <a:t>A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ctionable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/Осъществима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Може ли да се изпълни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15478">
              <a:spcBef>
                <a:spcPts val="0"/>
              </a:spcBef>
              <a:spcAft>
                <a:spcPts val="600"/>
              </a:spcAft>
            </a:pPr>
            <a:r>
              <a:rPr lang="en-US" sz="3200" b="1" dirty="0">
                <a:solidFill>
                  <a:srgbClr val="FF0000"/>
                </a:solidFill>
              </a:rPr>
              <a:t>R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ealistic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/Реалистична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bg-BG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Постижима ли е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</a:p>
          <a:p>
            <a:pPr marL="15478">
              <a:spcBef>
                <a:spcPts val="0"/>
              </a:spcBef>
            </a:pPr>
            <a:r>
              <a:rPr lang="en-US" sz="3200" b="1" dirty="0">
                <a:solidFill>
                  <a:srgbClr val="FF0000"/>
                </a:solidFill>
              </a:rPr>
              <a:t>T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ime-bound</a:t>
            </a:r>
            <a:r>
              <a:rPr lang="bg-BG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/Със срок</a:t>
            </a:r>
            <a:r>
              <a:rPr lang="en-US" sz="32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: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	</a:t>
            </a:r>
            <a:r>
              <a:rPr lang="bg-BG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Кога ще се изпълни</a:t>
            </a:r>
            <a:r>
              <a:rPr lang="en-US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?</a:t>
            </a:r>
            <a:endParaRPr lang="en-US" sz="3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9829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Background - Solid">
            <a:extLst>
              <a:ext uri="{FF2B5EF4-FFF2-40B4-BE49-F238E27FC236}">
                <a16:creationId xmlns:a16="http://schemas.microsoft.com/office/drawing/2014/main" id="{26686E2C-7ED9-1544-816E-ED77CB499B76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D22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0D2240">
                  <a:alpha val="44000"/>
                </a:srgbClr>
              </a:solidFill>
            </a:endParaRPr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E39E4B24-8DD0-8746-989F-ADE4C1B100E8}"/>
              </a:ext>
            </a:extLst>
          </p:cNvPr>
          <p:cNvSpPr/>
          <p:nvPr/>
        </p:nvSpPr>
        <p:spPr>
          <a:xfrm rot="16200000" flipV="1">
            <a:off x="-105115" y="105115"/>
            <a:ext cx="6858000" cy="6647770"/>
          </a:xfrm>
          <a:custGeom>
            <a:avLst/>
            <a:gdLst>
              <a:gd name="connsiteX0" fmla="*/ 0 w 6858000"/>
              <a:gd name="connsiteY0" fmla="*/ 922089 h 6647770"/>
              <a:gd name="connsiteX1" fmla="*/ 0 w 6858000"/>
              <a:gd name="connsiteY1" fmla="*/ 2959412 h 6647770"/>
              <a:gd name="connsiteX2" fmla="*/ 0 w 6858000"/>
              <a:gd name="connsiteY2" fmla="*/ 4610448 h 6647770"/>
              <a:gd name="connsiteX3" fmla="*/ 0 w 6858000"/>
              <a:gd name="connsiteY3" fmla="*/ 6647770 h 6647770"/>
              <a:gd name="connsiteX4" fmla="*/ 6858000 w 6858000"/>
              <a:gd name="connsiteY4" fmla="*/ 6647770 h 6647770"/>
              <a:gd name="connsiteX5" fmla="*/ 6858000 w 6858000"/>
              <a:gd name="connsiteY5" fmla="*/ 4610448 h 6647770"/>
              <a:gd name="connsiteX6" fmla="*/ 6858000 w 6858000"/>
              <a:gd name="connsiteY6" fmla="*/ 2037322 h 6647770"/>
              <a:gd name="connsiteX7" fmla="*/ 6858000 w 6858000"/>
              <a:gd name="connsiteY7" fmla="*/ 0 h 66477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858000" h="6647770">
                <a:moveTo>
                  <a:pt x="0" y="922089"/>
                </a:moveTo>
                <a:lnTo>
                  <a:pt x="0" y="2959412"/>
                </a:lnTo>
                <a:lnTo>
                  <a:pt x="0" y="4610448"/>
                </a:lnTo>
                <a:lnTo>
                  <a:pt x="0" y="6647770"/>
                </a:lnTo>
                <a:lnTo>
                  <a:pt x="6858000" y="6647770"/>
                </a:lnTo>
                <a:lnTo>
                  <a:pt x="6858000" y="4610448"/>
                </a:lnTo>
                <a:lnTo>
                  <a:pt x="6858000" y="2037322"/>
                </a:lnTo>
                <a:lnTo>
                  <a:pt x="685800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94685" tIns="47343" rIns="94685" bIns="47343" rtlCol="0" anchor="ctr">
            <a:noAutofit/>
          </a:bodyPr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4A5E45F-A3AE-2E46-A663-87F532F6A4EC}"/>
              </a:ext>
            </a:extLst>
          </p:cNvPr>
          <p:cNvGrpSpPr/>
          <p:nvPr/>
        </p:nvGrpSpPr>
        <p:grpSpPr>
          <a:xfrm>
            <a:off x="4955038" y="0"/>
            <a:ext cx="1677492" cy="6858000"/>
            <a:chOff x="4955038" y="0"/>
            <a:chExt cx="1677492" cy="6858000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0ABA8735-21A0-D941-BAFF-2C6DFDE50D15}"/>
                </a:ext>
              </a:extLst>
            </p:cNvPr>
            <p:cNvSpPr/>
            <p:nvPr/>
          </p:nvSpPr>
          <p:spPr>
            <a:xfrm>
              <a:off x="4955038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AABB41B-29AE-AA4C-A273-97195EE7BD4E}"/>
                </a:ext>
              </a:extLst>
            </p:cNvPr>
            <p:cNvSpPr/>
            <p:nvPr/>
          </p:nvSpPr>
          <p:spPr>
            <a:xfrm>
              <a:off x="5271561" y="0"/>
              <a:ext cx="1360969" cy="6858000"/>
            </a:xfrm>
            <a:custGeom>
              <a:avLst/>
              <a:gdLst>
                <a:gd name="connsiteX0" fmla="*/ 903769 w 1360969"/>
                <a:gd name="connsiteY0" fmla="*/ 0 h 6858000"/>
                <a:gd name="connsiteX1" fmla="*/ 1360969 w 1360969"/>
                <a:gd name="connsiteY1" fmla="*/ 0 h 6858000"/>
                <a:gd name="connsiteX2" fmla="*/ 457200 w 1360969"/>
                <a:gd name="connsiteY2" fmla="*/ 6858000 h 6858000"/>
                <a:gd name="connsiteX3" fmla="*/ 0 w 1360969"/>
                <a:gd name="connsiteY3" fmla="*/ 6858000 h 6858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60969" h="6858000">
                  <a:moveTo>
                    <a:pt x="903769" y="0"/>
                  </a:moveTo>
                  <a:lnTo>
                    <a:pt x="1360969" y="0"/>
                  </a:lnTo>
                  <a:lnTo>
                    <a:pt x="457200" y="6858000"/>
                  </a:lnTo>
                  <a:lnTo>
                    <a:pt x="0" y="6858000"/>
                  </a:lnTo>
                  <a:close/>
                </a:path>
              </a:pathLst>
            </a:custGeom>
            <a:solidFill>
              <a:srgbClr val="0D2240">
                <a:alpha val="4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94685" tIns="47343" rIns="94685" bIns="47343" rtlCol="0" anchor="ctr">
              <a:noAutofit/>
            </a:bodyPr>
            <a:lstStyle/>
            <a:p>
              <a:pPr algn="ctr"/>
              <a:endParaRPr lang="en-US" dirty="0">
                <a:solidFill>
                  <a:schemeClr val="lt1">
                    <a:alpha val="44000"/>
                  </a:schemeClr>
                </a:solidFill>
              </a:endParaRPr>
            </a:p>
          </p:txBody>
        </p:sp>
      </p:grpSp>
      <p:sp>
        <p:nvSpPr>
          <p:cNvPr id="25" name="Large #">
            <a:extLst>
              <a:ext uri="{FF2B5EF4-FFF2-40B4-BE49-F238E27FC236}">
                <a16:creationId xmlns:a16="http://schemas.microsoft.com/office/drawing/2014/main" id="{2E20D425-63F8-344E-9EAF-9DA816EF30EC}"/>
              </a:ext>
            </a:extLst>
          </p:cNvPr>
          <p:cNvSpPr txBox="1"/>
          <p:nvPr/>
        </p:nvSpPr>
        <p:spPr>
          <a:xfrm>
            <a:off x="256877" y="2632691"/>
            <a:ext cx="5092507" cy="1569660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ctr"/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Създайте </a:t>
            </a:r>
            <a:r>
              <a:rPr 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SMART</a:t>
            </a:r>
            <a:r>
              <a:rPr lang="bg-BG" sz="4800" b="1" dirty="0">
                <a:solidFill>
                  <a:srgbClr val="00338D"/>
                </a:solidFill>
                <a:latin typeface="Arial" panose="020B0604020202020204" pitchFamily="34" charset="0"/>
                <a:ea typeface="Arial" charset="0"/>
                <a:cs typeface="Arial" panose="020B0604020202020204" pitchFamily="34" charset="0"/>
              </a:rPr>
              <a:t> цел</a:t>
            </a:r>
            <a:endParaRPr lang="en-US" sz="8000" b="1" dirty="0">
              <a:solidFill>
                <a:srgbClr val="00338D"/>
              </a:solidFill>
              <a:latin typeface="Arial" panose="020B0604020202020204" pitchFamily="34" charset="0"/>
              <a:ea typeface="Arial" charset="0"/>
              <a:cs typeface="Arial" panose="020B0604020202020204" pitchFamily="34" charset="0"/>
            </a:endParaRPr>
          </a:p>
        </p:txBody>
      </p:sp>
      <p:sp>
        <p:nvSpPr>
          <p:cNvPr id="12" name="Page Number - White">
            <a:extLst>
              <a:ext uri="{FF2B5EF4-FFF2-40B4-BE49-F238E27FC236}">
                <a16:creationId xmlns:a16="http://schemas.microsoft.com/office/drawing/2014/main" id="{225A5E7C-DEA0-714B-805B-03D83CE15F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7" y="6400726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chemeClr val="bg1"/>
                </a:solidFill>
              </a:rPr>
              <a:pPr eaLnBrk="0" hangingPunct="0">
                <a:spcBef>
                  <a:spcPct val="50000"/>
                </a:spcBef>
                <a:defRPr/>
              </a:pPr>
              <a:t>6</a:t>
            </a:fld>
            <a:endParaRPr lang="en-US" sz="1000" dirty="0">
              <a:solidFill>
                <a:schemeClr val="bg1"/>
              </a:solidFill>
            </a:endParaRP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id="{E30DD2B7-055A-4E92-B885-B1122561F4A5}"/>
              </a:ext>
            </a:extLst>
          </p:cNvPr>
          <p:cNvSpPr txBox="1">
            <a:spLocks/>
          </p:cNvSpPr>
          <p:nvPr/>
        </p:nvSpPr>
        <p:spPr>
          <a:xfrm>
            <a:off x="6261117" y="1756855"/>
            <a:ext cx="5938503" cy="702200"/>
          </a:xfrm>
          <a:prstGeom prst="rect">
            <a:avLst/>
          </a:prstGeom>
        </p:spPr>
        <p:txBody>
          <a:bodyPr vert="horz" wrap="square" lIns="81632" tIns="40816" rIns="81632" bIns="40816" numCol="1" spcCol="63487" rtlCol="0">
            <a:noAutofit/>
          </a:bodyPr>
          <a:lstStyle>
            <a:lvl1pPr marL="816479" indent="-81647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7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769038" indent="-68039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6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721597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5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3810236" indent="-544319" algn="l" defTabSz="1088639" rtl="0" eaLnBrk="1" latinLnBrk="0" hangingPunct="1">
              <a:spcBef>
                <a:spcPct val="20000"/>
              </a:spcBef>
              <a:buFont typeface="Arial"/>
              <a:buChar char="–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898875" indent="-544319" algn="l" defTabSz="1088639" rtl="0" eaLnBrk="1" latinLnBrk="0" hangingPunct="1">
              <a:spcBef>
                <a:spcPct val="20000"/>
              </a:spcBef>
              <a:buFont typeface="Arial"/>
              <a:buChar char="»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5987514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076153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164792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9253431" indent="-544319" algn="l" defTabSz="1088639" rtl="0" eaLnBrk="1" latinLnBrk="0" hangingPunct="1">
              <a:spcBef>
                <a:spcPct val="20000"/>
              </a:spcBef>
              <a:buFont typeface="Arial"/>
              <a:buChar char="•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5478" indent="0" algn="ctr">
              <a:spcBef>
                <a:spcPts val="0"/>
              </a:spcBef>
              <a:buNone/>
            </a:pPr>
            <a:r>
              <a:rPr lang="bg-BG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Променете това твърдение в 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SMART </a:t>
            </a:r>
            <a:r>
              <a:rPr lang="bg-BG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D7BACBA-6020-4CC6-AA96-19E30506202C}"/>
              </a:ext>
            </a:extLst>
          </p:cNvPr>
          <p:cNvSpPr/>
          <p:nvPr/>
        </p:nvSpPr>
        <p:spPr>
          <a:xfrm>
            <a:off x="6538767" y="3764846"/>
            <a:ext cx="5064041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g-BG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Клубните ръководители в моя Дистрикт ще завършат своето обучение</a:t>
            </a:r>
            <a:r>
              <a:rPr lang="en-US" sz="32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C90DA4E-5D0F-4BCD-86FF-DC15DFC395F0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195594" y="5880021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0305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ckground - Solid">
            <a:extLst>
              <a:ext uri="{FF2B5EF4-FFF2-40B4-BE49-F238E27FC236}">
                <a16:creationId xmlns:a16="http://schemas.microsoft.com/office/drawing/2014/main" id="{8B319C34-80B6-1C42-9976-109BC3094FED}"/>
              </a:ext>
            </a:extLst>
          </p:cNvPr>
          <p:cNvSpPr/>
          <p:nvPr/>
        </p:nvSpPr>
        <p:spPr>
          <a:xfrm>
            <a:off x="-38160" y="-30823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sz="1400" b="1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9" name="Page Number - Blue">
            <a:extLst>
              <a:ext uri="{FF2B5EF4-FFF2-40B4-BE49-F238E27FC236}">
                <a16:creationId xmlns:a16="http://schemas.microsoft.com/office/drawing/2014/main" id="{CA5AE81C-B0D0-1E47-8317-079D20240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7</a:t>
            </a:fld>
            <a:endParaRPr lang="en-US" sz="1000" dirty="0">
              <a:solidFill>
                <a:srgbClr val="00338D"/>
              </a:solidFill>
            </a:endParaRPr>
          </a:p>
        </p:txBody>
      </p:sp>
      <p:sp>
        <p:nvSpPr>
          <p:cNvPr id="16" name="Headline">
            <a:extLst>
              <a:ext uri="{FF2B5EF4-FFF2-40B4-BE49-F238E27FC236}">
                <a16:creationId xmlns:a16="http://schemas.microsoft.com/office/drawing/2014/main" id="{72B3B5E6-BE17-924E-B9FE-B2A587D5C568}"/>
              </a:ext>
            </a:extLst>
          </p:cNvPr>
          <p:cNvSpPr txBox="1">
            <a:spLocks/>
          </p:cNvSpPr>
          <p:nvPr/>
        </p:nvSpPr>
        <p:spPr>
          <a:xfrm>
            <a:off x="5176146" y="426815"/>
            <a:ext cx="5967244" cy="134471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rtl="0"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600" b="1" i="0">
                <a:solidFill>
                  <a:srgbClr val="095495"/>
                </a:solidFill>
                <a:latin typeface="Helvetica Neue" charset="0"/>
                <a:ea typeface="Helvetica Neue" charset="0"/>
                <a:cs typeface="Helvetica Neue" charset="0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800">
                <a:solidFill>
                  <a:srgbClr val="00338D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5pPr>
            <a:lvl6pPr marL="457189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6pPr>
            <a:lvl7pPr marL="914377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7pPr>
            <a:lvl8pPr marL="1371566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8pPr>
            <a:lvl9pPr marL="1828754"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en-US" sz="3200" kern="0" dirty="0">
                <a:solidFill>
                  <a:srgbClr val="00338D"/>
                </a:solidFill>
              </a:rPr>
              <a:t>		 </a:t>
            </a:r>
            <a:r>
              <a:rPr lang="bg-BG" kern="0" dirty="0">
                <a:solidFill>
                  <a:srgbClr val="0A5496"/>
                </a:solidFill>
                <a:latin typeface="Arial" charset="0"/>
                <a:cs typeface="Arial" charset="0"/>
              </a:rPr>
              <a:t>Упражнение</a:t>
            </a:r>
            <a:endParaRPr lang="en-US" kern="0" dirty="0">
              <a:solidFill>
                <a:srgbClr val="0A5496"/>
              </a:solidFill>
              <a:latin typeface="Arial" charset="0"/>
              <a:cs typeface="Arial" charset="0"/>
            </a:endParaRPr>
          </a:p>
          <a:p>
            <a:r>
              <a:rPr lang="bg-BG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Формулиране </a:t>
            </a:r>
            <a:r>
              <a:rPr lang="en-US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SMART </a:t>
            </a:r>
            <a:r>
              <a:rPr lang="bg-BG" kern="0" dirty="0">
                <a:solidFill>
                  <a:srgbClr val="0A5496"/>
                </a:solidFill>
                <a:latin typeface="Arial" charset="0"/>
                <a:ea typeface="Arial" charset="0"/>
                <a:cs typeface="Arial" charset="0"/>
              </a:rPr>
              <a:t>цели</a:t>
            </a:r>
            <a:endParaRPr lang="en-US" kern="0" dirty="0">
              <a:solidFill>
                <a:srgbClr val="0A5496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en-US" sz="3200" kern="0" dirty="0">
              <a:solidFill>
                <a:srgbClr val="00338D"/>
              </a:solidFill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978E6FB5-4DDB-EC4A-8E8D-B84E48ADD76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306856" y="5720867"/>
            <a:ext cx="896741" cy="84966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E167A00-C32E-4669-8EAD-242B80A1B9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851490"/>
            <a:ext cx="3719244" cy="21945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DE84104-2064-4E0A-8BC4-313BE757A90C}"/>
              </a:ext>
            </a:extLst>
          </p:cNvPr>
          <p:cNvSpPr txBox="1"/>
          <p:nvPr/>
        </p:nvSpPr>
        <p:spPr>
          <a:xfrm>
            <a:off x="-18285" y="4239291"/>
            <a:ext cx="38925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b="1" i="1" dirty="0"/>
              <a:t>Go to </a:t>
            </a:r>
            <a:r>
              <a:rPr lang="en-US" sz="1500" b="1" i="1" dirty="0">
                <a:solidFill>
                  <a:srgbClr val="FF0000"/>
                </a:solidFill>
              </a:rPr>
              <a:t>pages 1-3 </a:t>
            </a:r>
            <a:r>
              <a:rPr lang="en-US" sz="1500" b="1" i="1" dirty="0"/>
              <a:t>in your participant manual. </a:t>
            </a:r>
          </a:p>
          <a:p>
            <a:r>
              <a:rPr lang="en-US" sz="1500" b="1" i="1" dirty="0"/>
              <a:t>You have 10 minutes to complete the exercise</a:t>
            </a:r>
          </a:p>
        </p:txBody>
      </p:sp>
      <p:sp>
        <p:nvSpPr>
          <p:cNvPr id="13" name="Text Placeholder 2">
            <a:extLst>
              <a:ext uri="{FF2B5EF4-FFF2-40B4-BE49-F238E27FC236}">
                <a16:creationId xmlns:a16="http://schemas.microsoft.com/office/drawing/2014/main" id="{9632B4B8-D3FE-4823-9D54-69D45052947E}"/>
              </a:ext>
            </a:extLst>
          </p:cNvPr>
          <p:cNvSpPr txBox="1">
            <a:spLocks/>
          </p:cNvSpPr>
          <p:nvPr/>
        </p:nvSpPr>
        <p:spPr>
          <a:xfrm>
            <a:off x="3912422" y="1851490"/>
            <a:ext cx="7881760" cy="3993679"/>
          </a:xfrm>
          <a:prstGeom prst="rect">
            <a:avLst/>
          </a:prstGeom>
        </p:spPr>
        <p:txBody>
          <a:bodyPr>
            <a:normAutofit/>
          </a:bodyPr>
          <a:lstStyle>
            <a:lvl1pPr marL="230182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1800">
                <a:solidFill>
                  <a:schemeClr val="tx1"/>
                </a:solidFill>
                <a:latin typeface="+mn-lt"/>
                <a:ea typeface="ヒラギノ角ゴ Pro W3" charset="0"/>
                <a:cs typeface="ヒラギノ角ゴ Pro W3" charset="0"/>
              </a:defRPr>
            </a:lvl1pPr>
            <a:lvl2pPr marL="746107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Char char="—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2pPr>
            <a:lvl3pPr marL="1144559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400">
                <a:solidFill>
                  <a:schemeClr val="tx1"/>
                </a:solidFill>
                <a:latin typeface="+mn-lt"/>
                <a:ea typeface="ヒラギノ角ゴ Pro W3" charset="0"/>
              </a:defRPr>
            </a:lvl3pPr>
            <a:lvl4pPr marL="1598573" indent="-227008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▫"/>
              <a:defRPr>
                <a:solidFill>
                  <a:schemeClr val="tx1"/>
                </a:solidFill>
                <a:latin typeface="+mn-lt"/>
                <a:ea typeface="ヒラギノ角ゴ Pro W3" charset="0"/>
              </a:defRPr>
            </a:lvl4pPr>
            <a:lvl5pPr marL="2058937" indent="-230182" algn="l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◦"/>
              <a:defRPr sz="1600">
                <a:solidFill>
                  <a:schemeClr val="tx1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1200"/>
              </a:spcAft>
            </a:pPr>
            <a:r>
              <a:rPr lang="bg-BG" sz="3200" kern="0" dirty="0">
                <a:ea typeface="Arial" charset="0"/>
                <a:cs typeface="Arial" panose="020B0604020202020204" pitchFamily="34" charset="0"/>
              </a:rPr>
              <a:t>На стр.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 1-3 </a:t>
            </a:r>
            <a:r>
              <a:rPr lang="bg-BG" sz="3200" kern="0" dirty="0">
                <a:ea typeface="Arial" charset="0"/>
                <a:cs typeface="Arial" panose="020B0604020202020204" pitchFamily="34" charset="0"/>
              </a:rPr>
              <a:t>от ръководството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bg-BG" sz="3200" kern="0" dirty="0">
                <a:ea typeface="Arial" charset="0"/>
                <a:cs typeface="Arial" panose="020B0604020202020204" pitchFamily="34" charset="0"/>
              </a:rPr>
              <a:t>Прегледайте твърденията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bg-BG" sz="3200" kern="0" dirty="0">
                <a:ea typeface="Arial" charset="0"/>
                <a:cs typeface="Arial" panose="020B0604020202020204" pitchFamily="34" charset="0"/>
              </a:rPr>
              <a:t>Превърнете всяко твърдение в 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SMART </a:t>
            </a:r>
            <a:r>
              <a:rPr lang="bg-BG" sz="3200" kern="0" dirty="0">
                <a:ea typeface="Arial" charset="0"/>
                <a:cs typeface="Arial" panose="020B0604020202020204" pitchFamily="34" charset="0"/>
              </a:rPr>
              <a:t>цел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.</a:t>
            </a:r>
          </a:p>
          <a:p>
            <a:r>
              <a:rPr lang="bg-BG" sz="3200" kern="0" dirty="0">
                <a:ea typeface="Arial" charset="0"/>
                <a:cs typeface="Arial" panose="020B0604020202020204" pitchFamily="34" charset="0"/>
              </a:rPr>
              <a:t>Бъдете готови да споделите с участниците</a:t>
            </a:r>
            <a:r>
              <a:rPr lang="en-US" sz="3200" kern="0" dirty="0">
                <a:ea typeface="Arial" charset="0"/>
                <a:cs typeface="Arial" panose="020B0604020202020204" pitchFamily="34" charset="0"/>
              </a:rPr>
              <a:t>.</a:t>
            </a:r>
          </a:p>
          <a:p>
            <a:endParaRPr lang="en-US" sz="2000" kern="0" dirty="0">
              <a:solidFill>
                <a:schemeClr val="accent6">
                  <a:lumMod val="50000"/>
                  <a:lumOff val="50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1308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Background - Solid">
            <a:extLst>
              <a:ext uri="{FF2B5EF4-FFF2-40B4-BE49-F238E27FC236}">
                <a16:creationId xmlns:a16="http://schemas.microsoft.com/office/drawing/2014/main" id="{D9BC90B6-0FAA-9847-9F08-9267A2D376A7}"/>
              </a:ext>
            </a:extLst>
          </p:cNvPr>
          <p:cNvSpPr/>
          <p:nvPr/>
        </p:nvSpPr>
        <p:spPr>
          <a:xfrm>
            <a:off x="-2483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chemeClr val="lt1">
                  <a:alpha val="44000"/>
                </a:schemeClr>
              </a:solidFill>
            </a:endParaRPr>
          </a:p>
        </p:txBody>
      </p:sp>
      <p:pic>
        <p:nvPicPr>
          <p:cNvPr id="14" name="Background - Image">
            <a:extLst>
              <a:ext uri="{FF2B5EF4-FFF2-40B4-BE49-F238E27FC236}">
                <a16:creationId xmlns:a16="http://schemas.microsoft.com/office/drawing/2014/main" id="{B6FE224F-8160-EB45-B1E9-2A2EF8E4949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40000"/>
          </a:blip>
          <a:srcRect l="8711" t="16425" r="13854" b="11766"/>
          <a:stretch/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3" name="Headline">
            <a:extLst>
              <a:ext uri="{FF2B5EF4-FFF2-40B4-BE49-F238E27FC236}">
                <a16:creationId xmlns:a16="http://schemas.microsoft.com/office/drawing/2014/main" id="{DB302187-9CA7-8D43-BA0A-B93259139B68}"/>
              </a:ext>
            </a:extLst>
          </p:cNvPr>
          <p:cNvSpPr txBox="1">
            <a:spLocks/>
          </p:cNvSpPr>
          <p:nvPr/>
        </p:nvSpPr>
        <p:spPr>
          <a:xfrm>
            <a:off x="1937861" y="2584119"/>
            <a:ext cx="8549879" cy="445043"/>
          </a:xfrm>
          <a:prstGeom prst="rect">
            <a:avLst/>
          </a:prstGeom>
        </p:spPr>
        <p:txBody>
          <a:bodyPr anchor="ctr"/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 b="1">
                <a:solidFill>
                  <a:srgbClr val="0A5496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1pPr>
            <a:lvl2pPr marL="519099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Segoe UI" panose="020B0502040204020203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2pPr>
            <a:lvl3pPr marL="914377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4000">
                <a:solidFill>
                  <a:srgbClr val="F0C300"/>
                </a:solidFill>
                <a:latin typeface="Arial" panose="020B0604020202020204" pitchFamily="34" charset="0"/>
                <a:ea typeface="ヒラギノ角ゴ Pro W3" charset="0"/>
                <a:cs typeface="Arial" panose="020B0604020202020204" pitchFamily="34" charset="0"/>
              </a:defRPr>
            </a:lvl3pPr>
            <a:lvl4pPr marL="137156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4pPr>
            <a:lvl5pPr marL="1828755" indent="0" algn="ctr" rtl="0" eaLnBrk="1" fontAlgn="base" hangingPunct="1">
              <a:spcBef>
                <a:spcPct val="20000"/>
              </a:spcBef>
              <a:spcAft>
                <a:spcPct val="0"/>
              </a:spcAft>
              <a:buFont typeface="Arial" pitchFamily="34" charset="0"/>
              <a:buNone/>
              <a:defRPr sz="4000">
                <a:solidFill>
                  <a:srgbClr val="F0C300"/>
                </a:solidFill>
                <a:latin typeface="+mn-lt"/>
                <a:ea typeface="ヒラギノ角ゴ Pro W3" charset="0"/>
              </a:defRPr>
            </a:lvl5pPr>
            <a:lvl6pPr marL="2285943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6pPr>
            <a:lvl7pPr marL="2743131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7pPr>
            <a:lvl8pPr marL="320032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8pPr>
            <a:lvl9pPr marL="3657509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bg-BG" sz="6000" kern="0" dirty="0">
                <a:solidFill>
                  <a:srgbClr val="00338D"/>
                </a:solidFill>
              </a:rPr>
              <a:t>Създайте План за действие</a:t>
            </a:r>
            <a:endParaRPr lang="en-US" sz="6000" kern="0" dirty="0">
              <a:solidFill>
                <a:srgbClr val="00338D"/>
              </a:solidFill>
            </a:endParaRPr>
          </a:p>
        </p:txBody>
      </p:sp>
      <p:sp>
        <p:nvSpPr>
          <p:cNvPr id="4" name="Yellow Bar">
            <a:extLst>
              <a:ext uri="{FF2B5EF4-FFF2-40B4-BE49-F238E27FC236}">
                <a16:creationId xmlns:a16="http://schemas.microsoft.com/office/drawing/2014/main" id="{BB1323C2-86E0-EE4D-A8AE-3DDAADA40940}"/>
              </a:ext>
            </a:extLst>
          </p:cNvPr>
          <p:cNvSpPr/>
          <p:nvPr/>
        </p:nvSpPr>
        <p:spPr>
          <a:xfrm>
            <a:off x="5370871" y="3828838"/>
            <a:ext cx="1450259" cy="72760"/>
          </a:xfrm>
          <a:prstGeom prst="rect">
            <a:avLst/>
          </a:prstGeom>
          <a:solidFill>
            <a:srgbClr val="FBC608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4685" tIns="47343" rIns="94685" bIns="47343" rtlCol="0" anchor="ctr"/>
          <a:lstStyle/>
          <a:p>
            <a:pPr algn="ctr"/>
            <a:endParaRPr lang="en-US" dirty="0">
              <a:solidFill>
                <a:srgbClr val="EBB700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7" name="Page Number - Blue">
            <a:extLst>
              <a:ext uri="{FF2B5EF4-FFF2-40B4-BE49-F238E27FC236}">
                <a16:creationId xmlns:a16="http://schemas.microsoft.com/office/drawing/2014/main" id="{E941F36F-8306-BE4D-9BD0-B43EC4B645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37156" y="6400725"/>
            <a:ext cx="654844" cy="45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t">
            <a:no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ヒラギノ角ゴ Pro W3" charset="0"/>
                <a:cs typeface="ヒラギノ角ゴ Pro W3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ヒラギノ角ゴ Pro W3" charset="0"/>
              </a:defRPr>
            </a:lvl9pPr>
          </a:lstStyle>
          <a:p>
            <a:pPr eaLnBrk="0" hangingPunct="0">
              <a:spcBef>
                <a:spcPct val="50000"/>
              </a:spcBef>
              <a:defRPr/>
            </a:pPr>
            <a:fld id="{CD81962F-67D4-FD44-86D5-55EBF96E0DB7}" type="slidenum">
              <a:rPr lang="en-US" sz="1000" smtClean="0">
                <a:solidFill>
                  <a:srgbClr val="00338D"/>
                </a:solidFill>
              </a:rPr>
              <a:pPr eaLnBrk="0" hangingPunct="0">
                <a:spcBef>
                  <a:spcPct val="50000"/>
                </a:spcBef>
                <a:defRPr/>
              </a:pPr>
              <a:t>8</a:t>
            </a:fld>
            <a:endParaRPr lang="en-US" sz="1000" dirty="0">
              <a:solidFill>
                <a:srgbClr val="00338D"/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82AF22E-482C-411E-B3F4-ECD0ED0759D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95594" y="5944675"/>
            <a:ext cx="741108" cy="702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06350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JHDMhHvF"/>
  <p:tag name="ARTICULATE_SLIDE_COUNT" val="8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No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Blu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White Page Number">
  <a:themeElements>
    <a:clrScheme name="Lions Club International">
      <a:dk1>
        <a:srgbClr val="33373B"/>
      </a:dk1>
      <a:lt1>
        <a:sysClr val="window" lastClr="FFFFFF"/>
      </a:lt1>
      <a:dk2>
        <a:srgbClr val="002F87"/>
      </a:dk2>
      <a:lt2>
        <a:srgbClr val="FFD000"/>
      </a:lt2>
      <a:accent1>
        <a:srgbClr val="FFC000"/>
      </a:accent1>
      <a:accent2>
        <a:srgbClr val="D9D9D9"/>
      </a:accent2>
      <a:accent3>
        <a:srgbClr val="00A7DC"/>
      </a:accent3>
      <a:accent4>
        <a:srgbClr val="F65126"/>
      </a:accent4>
      <a:accent5>
        <a:srgbClr val="00AF66"/>
      </a:accent5>
      <a:accent6>
        <a:srgbClr val="000000"/>
      </a:accent6>
      <a:hlink>
        <a:srgbClr val="C3C3C3"/>
      </a:hlink>
      <a:folHlink>
        <a:srgbClr val="D9D9D9"/>
      </a:folHlink>
    </a:clrScheme>
    <a:fontScheme name="Custom 1">
      <a:majorFont>
        <a:latin typeface="Segoe UI Light"/>
        <a:ea typeface=""/>
        <a:cs typeface=""/>
      </a:majorFont>
      <a:minorFont>
        <a:latin typeface="Segoe UI Semi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FFF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609600" marR="0" indent="-609600" algn="ctr" defTabSz="914400" rtl="0" eaLnBrk="1" fontAlgn="base" latinLnBrk="0" hangingPunct="1">
          <a:spcAft>
            <a:spcPct val="0"/>
          </a:spcAft>
          <a:buClrTx/>
          <a:buSzTx/>
          <a:buFont typeface="Helvetica" pitchFamily="84" charset="0"/>
          <a:buNone/>
          <a:tabLst/>
          <a:defRPr kumimoji="0" sz="3000" b="0" i="0" u="none" strike="noStrike" cap="none" normalizeH="0" dirty="0" err="1" smtClean="0">
            <a:ln>
              <a:noFill/>
            </a:ln>
            <a:solidFill>
              <a:srgbClr val="404040"/>
            </a:solidFill>
            <a:effectLst/>
            <a:ea typeface="ヒラギノ角ゴ Pro W3" pitchFamily="8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FF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609600" marR="0" indent="-609600" algn="r" defTabSz="914400" rtl="0" eaLnBrk="1" fontAlgn="base" latinLnBrk="0" hangingPunct="1">
          <a:lnSpc>
            <a:spcPct val="90000"/>
          </a:lnSpc>
          <a:spcBef>
            <a:spcPct val="20000"/>
          </a:spcBef>
          <a:spcAft>
            <a:spcPct val="0"/>
          </a:spcAft>
          <a:buClrTx/>
          <a:buSzTx/>
          <a:buFont typeface="Helvetica" pitchFamily="84" charset="0"/>
          <a:buNone/>
          <a:tabLst/>
          <a:defRPr kumimoji="0" lang="en-US" sz="3200" b="0" i="0" u="none" strike="noStrike" cap="none" normalizeH="0" baseline="-25000" smtClean="0">
            <a:ln>
              <a:noFill/>
            </a:ln>
            <a:solidFill>
              <a:srgbClr val="404040"/>
            </a:solidFill>
            <a:effectLst/>
            <a:latin typeface="Helvetica" pitchFamily="84" charset="0"/>
            <a:ea typeface="ヒラギノ角ゴ Pro W3" pitchFamily="84" charset="-128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3000" dirty="0" err="1" smtClean="0"/>
        </a:defPPr>
      </a:lstStyle>
    </a:tx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ASTER SLIDE - BLANK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3405</TotalTime>
  <Words>486</Words>
  <Application>Microsoft Office PowerPoint</Application>
  <PresentationFormat>Widescreen</PresentationFormat>
  <Paragraphs>102</Paragraphs>
  <Slides>19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27" baseType="lpstr">
      <vt:lpstr>Arial</vt:lpstr>
      <vt:lpstr>Calibri</vt:lpstr>
      <vt:lpstr>Open sans</vt:lpstr>
      <vt:lpstr>Segoe UI</vt:lpstr>
      <vt:lpstr>No Page Number</vt:lpstr>
      <vt:lpstr>Blue Page Number</vt:lpstr>
      <vt:lpstr>White Page Number</vt:lpstr>
      <vt:lpstr>MASTER SLIDE - BLANK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Lions Clubs International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Gonzales, Carlie</dc:creator>
  <cp:lastModifiedBy>Aneliya Kaneva</cp:lastModifiedBy>
  <cp:revision>154</cp:revision>
  <dcterms:created xsi:type="dcterms:W3CDTF">2018-01-08T19:50:10Z</dcterms:created>
  <dcterms:modified xsi:type="dcterms:W3CDTF">2024-07-02T09:58:56Z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5140FD15-F6EE-4189-9E5A-AC7F844DDE56</vt:lpwstr>
  </property>
  <property fmtid="{D5CDD505-2E9C-101B-9397-08002B2CF9AE}" pid="3" name="ArticulatePath">
    <vt:lpwstr>Presentation1</vt:lpwstr>
  </property>
</Properties>
</file>