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8.xml" ContentType="application/vnd.openxmlformats-officedocument.presentationml.tags+xml"/>
  <Override PartName="/ppt/notesSlides/notesSlide4.xml" ContentType="application/vnd.openxmlformats-officedocument.presentationml.notesSlide+xml"/>
  <Override PartName="/ppt/tags/tag19.xml" ContentType="application/vnd.openxmlformats-officedocument.presentationml.tags+xml"/>
  <Override PartName="/ppt/notesSlides/notesSlide5.xml" ContentType="application/vnd.openxmlformats-officedocument.presentationml.notesSlide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tags/tag21.xml" ContentType="application/vnd.openxmlformats-officedocument.presentationml.tags+xml"/>
  <Override PartName="/ppt/notesSlides/notesSlide7.xml" ContentType="application/vnd.openxmlformats-officedocument.presentationml.notesSlide+xml"/>
  <Override PartName="/ppt/tags/tag22.xml" ContentType="application/vnd.openxmlformats-officedocument.presentationml.tags+xml"/>
  <Override PartName="/ppt/notesSlides/notesSlide8.xml" ContentType="application/vnd.openxmlformats-officedocument.presentationml.notesSlide+xml"/>
  <Override PartName="/ppt/tags/tag23.xml" ContentType="application/vnd.openxmlformats-officedocument.presentationml.tags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4.xml" ContentType="application/vnd.openxmlformats-officedocument.presentationml.tags+xml"/>
  <Override PartName="/ppt/notesSlides/notesSlide10.xml" ContentType="application/vnd.openxmlformats-officedocument.presentationml.notesSlide+xml"/>
  <Override PartName="/ppt/tags/tag25.xml" ContentType="application/vnd.openxmlformats-officedocument.presentationml.tags+xml"/>
  <Override PartName="/ppt/notesSlides/notesSlide11.xml" ContentType="application/vnd.openxmlformats-officedocument.presentationml.notesSlide+xml"/>
  <Override PartName="/ppt/tags/tag26.xml" ContentType="application/vnd.openxmlformats-officedocument.presentationml.tags+xml"/>
  <Override PartName="/ppt/notesSlides/notesSlide12.xml" ContentType="application/vnd.openxmlformats-officedocument.presentationml.notesSlide+xml"/>
  <Override PartName="/ppt/tags/tag27.xml" ContentType="application/vnd.openxmlformats-officedocument.presentationml.tags+xml"/>
  <Override PartName="/ppt/notesSlides/notesSlide13.xml" ContentType="application/vnd.openxmlformats-officedocument.presentationml.notesSlide+xml"/>
  <Override PartName="/ppt/tags/tag28.xml" ContentType="application/vnd.openxmlformats-officedocument.presentationml.tags+xml"/>
  <Override PartName="/ppt/notesSlides/notesSlide14.xml" ContentType="application/vnd.openxmlformats-officedocument.presentationml.notesSlide+xml"/>
  <Override PartName="/ppt/tags/tag29.xml" ContentType="application/vnd.openxmlformats-officedocument.presentationml.tags+xml"/>
  <Override PartName="/ppt/notesSlides/notesSlide15.xml" ContentType="application/vnd.openxmlformats-officedocument.presentationml.notesSlide+xml"/>
  <Override PartName="/ppt/tags/tag30.xml" ContentType="application/vnd.openxmlformats-officedocument.presentationml.tags+xml"/>
  <Override PartName="/ppt/notesSlides/notesSlide16.xml" ContentType="application/vnd.openxmlformats-officedocument.presentationml.notesSlide+xml"/>
  <Override PartName="/ppt/tags/tag31.xml" ContentType="application/vnd.openxmlformats-officedocument.presentationml.tags+xml"/>
  <Override PartName="/ppt/notesSlides/notesSlide17.xml" ContentType="application/vnd.openxmlformats-officedocument.presentationml.notesSlide+xml"/>
  <Override PartName="/ppt/tags/tag32.xml" ContentType="application/vnd.openxmlformats-officedocument.presentationml.tags+xml"/>
  <Override PartName="/ppt/notesSlides/notesSlide18.xml" ContentType="application/vnd.openxmlformats-officedocument.presentationml.notesSlide+xml"/>
  <Override PartName="/ppt/tags/tag33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34.xml" ContentType="application/vnd.openxmlformats-officedocument.presentationml.tags+xml"/>
  <Override PartName="/ppt/notesSlides/notesSlide21.xml" ContentType="application/vnd.openxmlformats-officedocument.presentationml.notesSlide+xml"/>
  <Override PartName="/ppt/tags/tag35.xml" ContentType="application/vnd.openxmlformats-officedocument.presentationml.tags+xml"/>
  <Override PartName="/ppt/notesSlides/notesSlide22.xml" ContentType="application/vnd.openxmlformats-officedocument.presentationml.notesSlide+xml"/>
  <Override PartName="/ppt/tags/tag36.xml" ContentType="application/vnd.openxmlformats-officedocument.presentationml.tags+xml"/>
  <Override PartName="/ppt/notesSlides/notesSlide2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4.xml" ContentType="application/vnd.openxmlformats-officedocument.presentationml.notesSlide+xml"/>
  <Override PartName="/ppt/tags/tag37.xml" ContentType="application/vnd.openxmlformats-officedocument.presentationml.tags+xml"/>
  <Override PartName="/ppt/notesSlides/notesSlide25.xml" ContentType="application/vnd.openxmlformats-officedocument.presentationml.notesSlide+xml"/>
  <Override PartName="/ppt/tags/tag38.xml" ContentType="application/vnd.openxmlformats-officedocument.presentationml.tags+xml"/>
  <Override PartName="/ppt/notesSlides/notesSlide26.xml" ContentType="application/vnd.openxmlformats-officedocument.presentationml.notesSlide+xml"/>
  <Override PartName="/ppt/tags/tag39.xml" ContentType="application/vnd.openxmlformats-officedocument.presentationml.tags+xml"/>
  <Override PartName="/ppt/notesSlides/notesSlide27.xml" ContentType="application/vnd.openxmlformats-officedocument.presentationml.notesSlide+xml"/>
  <Override PartName="/ppt/tags/tag40.xml" ContentType="application/vnd.openxmlformats-officedocument.presentationml.tags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7" r:id="rId6"/>
    <p:sldMasterId id="2147483831" r:id="rId7"/>
    <p:sldMasterId id="2147483861" r:id="rId8"/>
    <p:sldMasterId id="2147483886" r:id="rId9"/>
  </p:sldMasterIdLst>
  <p:notesMasterIdLst>
    <p:notesMasterId r:id="rId39"/>
  </p:notesMasterIdLst>
  <p:handoutMasterIdLst>
    <p:handoutMasterId r:id="rId40"/>
  </p:handoutMasterIdLst>
  <p:sldIdLst>
    <p:sldId id="257" r:id="rId10"/>
    <p:sldId id="258" r:id="rId11"/>
    <p:sldId id="260" r:id="rId12"/>
    <p:sldId id="882" r:id="rId13"/>
    <p:sldId id="955" r:id="rId14"/>
    <p:sldId id="956" r:id="rId15"/>
    <p:sldId id="884" r:id="rId16"/>
    <p:sldId id="905" r:id="rId17"/>
    <p:sldId id="959" r:id="rId18"/>
    <p:sldId id="960" r:id="rId19"/>
    <p:sldId id="961" r:id="rId20"/>
    <p:sldId id="963" r:id="rId21"/>
    <p:sldId id="957" r:id="rId22"/>
    <p:sldId id="964" r:id="rId23"/>
    <p:sldId id="892" r:id="rId24"/>
    <p:sldId id="973" r:id="rId25"/>
    <p:sldId id="970" r:id="rId26"/>
    <p:sldId id="986" r:id="rId27"/>
    <p:sldId id="1222" r:id="rId28"/>
    <p:sldId id="1235" r:id="rId29"/>
    <p:sldId id="1230" r:id="rId30"/>
    <p:sldId id="1231" r:id="rId31"/>
    <p:sldId id="978" r:id="rId32"/>
    <p:sldId id="1233" r:id="rId33"/>
    <p:sldId id="1234" r:id="rId34"/>
    <p:sldId id="987" r:id="rId35"/>
    <p:sldId id="1221" r:id="rId36"/>
    <p:sldId id="1220" r:id="rId37"/>
    <p:sldId id="988" r:id="rId38"/>
  </p:sldIdLst>
  <p:sldSz cx="12192000" cy="6858000"/>
  <p:notesSz cx="6797675" cy="9926638"/>
  <p:custDataLst>
    <p:tags r:id="rId4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5" orient="horz" pos="912" userDrawn="1">
          <p15:clr>
            <a:srgbClr val="A4A3A4"/>
          </p15:clr>
        </p15:guide>
        <p15:guide id="6" orient="horz" pos="720" userDrawn="1">
          <p15:clr>
            <a:srgbClr val="A4A3A4"/>
          </p15:clr>
        </p15:guide>
        <p15:guide id="7" orient="horz" pos="4128" userDrawn="1">
          <p15:clr>
            <a:srgbClr val="A4A3A4"/>
          </p15:clr>
        </p15:guide>
        <p15:guide id="8" pos="640" userDrawn="1">
          <p15:clr>
            <a:srgbClr val="A4A3A4"/>
          </p15:clr>
        </p15:guide>
        <p15:guide id="9" pos="7040" userDrawn="1">
          <p15:clr>
            <a:srgbClr val="A4A3A4"/>
          </p15:clr>
        </p15:guide>
        <p15:guide id="10" orient="horz" pos="4032" userDrawn="1">
          <p15:clr>
            <a:srgbClr val="A4A3A4"/>
          </p15:clr>
        </p15:guide>
        <p15:guide id="11" orient="horz" pos="1584" userDrawn="1">
          <p15:clr>
            <a:srgbClr val="A4A3A4"/>
          </p15:clr>
        </p15:guide>
        <p15:guide id="12" pos="3584" userDrawn="1">
          <p15:clr>
            <a:srgbClr val="A4A3A4"/>
          </p15:clr>
        </p15:guide>
        <p15:guide id="13" pos="4096" userDrawn="1">
          <p15:clr>
            <a:srgbClr val="A4A3A4"/>
          </p15:clr>
        </p15:guide>
        <p15:guide id="14" orient="horz" pos="1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1" name="Burns, Andrea" initials="BA [55]" lastIdx="1" clrIdx="70"/>
  <p:cmAuthor id="1" name="Tamara" initials="TO" lastIdx="2" clrIdx="0"/>
  <p:cmAuthor id="72" name="Burns, Andrea" initials="BA [56]" lastIdx="1" clrIdx="71"/>
  <p:cmAuthor id="2" name="Tamara Osheroff" initials="TO" lastIdx="2" clrIdx="1"/>
  <p:cmAuthor id="73" name="Burns, Andrea" initials="BA [57]" lastIdx="1" clrIdx="72"/>
  <p:cmAuthor id="3" name="Tamara Osheroff" initials="TO [2]" lastIdx="1" clrIdx="2"/>
  <p:cmAuthor id="74" name="Burns, Andrea" initials="BA [58]" lastIdx="1" clrIdx="73"/>
  <p:cmAuthor id="4" name="Tamara Osheroff" initials="TO [3]" lastIdx="1" clrIdx="3"/>
  <p:cmAuthor id="75" name="Burns, Andrea" initials="BA [59]" lastIdx="1" clrIdx="74"/>
  <p:cmAuthor id="5" name="Tamara Osheroff" initials="TO [4]" lastIdx="1" clrIdx="4"/>
  <p:cmAuthor id="76" name="Burns, Andrea" initials="BA [60]" lastIdx="1" clrIdx="75"/>
  <p:cmAuthor id="6" name="Tamara Osheroff" initials="TO [5]" lastIdx="1" clrIdx="5"/>
  <p:cmAuthor id="77" name="Burns, Andrea" initials="BA [61]" lastIdx="1" clrIdx="76"/>
  <p:cmAuthor id="7" name="Tamara Osheroff" initials="TO [6]" lastIdx="1" clrIdx="6"/>
  <p:cmAuthor id="78" name="Burns, Andrea" initials="BA [62]" lastIdx="1" clrIdx="77"/>
  <p:cmAuthor id="8" name="Tamara Osheroff" initials="TO [7]" lastIdx="1" clrIdx="7"/>
  <p:cmAuthor id="79" name="Burns, Andrea" initials="BA [63]" lastIdx="1" clrIdx="78"/>
  <p:cmAuthor id="9" name="Tamara Osheroff" initials="TO [8]" lastIdx="1" clrIdx="8"/>
  <p:cmAuthor id="80" name="Burns, Andrea" initials="BA [64]" lastIdx="1" clrIdx="79"/>
  <p:cmAuthor id="10" name="Tamara Osheroff" initials="TO [9]" lastIdx="1" clrIdx="9"/>
  <p:cmAuthor id="81" name="Burns, Andrea" initials="BA [65]" lastIdx="1" clrIdx="80"/>
  <p:cmAuthor id="11" name="Tamara Osheroff" initials="TO [10]" lastIdx="1" clrIdx="10"/>
  <p:cmAuthor id="12" name="Tamara Osheroff" initials="TO [11]" lastIdx="1" clrIdx="11"/>
  <p:cmAuthor id="13" name="Tamara Osheroff" initials="TO [12]" lastIdx="1" clrIdx="12"/>
  <p:cmAuthor id="14" name="Tamara Osheroff" initials="TO [13]" lastIdx="1" clrIdx="13"/>
  <p:cmAuthor id="15" name="Tamara Osheroff" initials="TO [14]" lastIdx="1" clrIdx="14"/>
  <p:cmAuthor id="16" name="Tamara Osheroff" initials="TO [14] [2]" lastIdx="1" clrIdx="15"/>
  <p:cmAuthor id="17" name="Burns, Andrea" initials="BA" lastIdx="1" clrIdx="16"/>
  <p:cmAuthor id="18" name="Burns, Andrea" initials="BA [2]" lastIdx="1" clrIdx="17"/>
  <p:cmAuthor id="19" name="Burns, Andrea" initials="BA [3]" lastIdx="1" clrIdx="18"/>
  <p:cmAuthor id="20" name="Burns, Andrea" initials="BA [4]" lastIdx="1" clrIdx="19"/>
  <p:cmAuthor id="21" name="Burns, Andrea" initials="BA [5]" lastIdx="1" clrIdx="20"/>
  <p:cmAuthor id="22" name="Burns, Andrea" initials="BA [6]" lastIdx="1" clrIdx="21"/>
  <p:cmAuthor id="23" name="Burns, Andrea" initials="BA [7]" lastIdx="1" clrIdx="22"/>
  <p:cmAuthor id="24" name="Burns, Andrea" initials="BA [8]" lastIdx="1" clrIdx="23"/>
  <p:cmAuthor id="25" name="Burns, Andrea" initials="BA [9]" lastIdx="1" clrIdx="24"/>
  <p:cmAuthor id="26" name="Burns, Andrea" initials="BA [10]" lastIdx="1" clrIdx="25"/>
  <p:cmAuthor id="27" name="Burns, Andrea" initials="BA [11]" lastIdx="1" clrIdx="26"/>
  <p:cmAuthor id="28" name="Burns, Andrea" initials="BA [12]" lastIdx="1" clrIdx="27"/>
  <p:cmAuthor id="29" name="Burns, Andrea" initials="BA [13]" lastIdx="1" clrIdx="28"/>
  <p:cmAuthor id="30" name="Burns, Andrea" initials="BA [14]" lastIdx="1" clrIdx="29"/>
  <p:cmAuthor id="31" name="Burns, Andrea" initials="BA [15]" lastIdx="1" clrIdx="30"/>
  <p:cmAuthor id="32" name="Burns, Andrea" initials="BA [16]" lastIdx="1" clrIdx="31"/>
  <p:cmAuthor id="33" name="Burns, Andrea" initials="BA [17]" lastIdx="1" clrIdx="32"/>
  <p:cmAuthor id="34" name="Burns, Andrea" initials="BA [18]" lastIdx="1" clrIdx="33"/>
  <p:cmAuthor id="35" name="Burns, Andrea" initials="BA [19]" lastIdx="1" clrIdx="34"/>
  <p:cmAuthor id="36" name="Burns, Andrea" initials="BA [20]" lastIdx="1" clrIdx="35"/>
  <p:cmAuthor id="37" name="Burns, Andrea" initials="BA [21]" lastIdx="1" clrIdx="36"/>
  <p:cmAuthor id="38" name="Burns, Andrea" initials="BA [22]" lastIdx="1" clrIdx="37"/>
  <p:cmAuthor id="39" name="Burns, Andrea" initials="BA [23]" lastIdx="1" clrIdx="38"/>
  <p:cmAuthor id="40" name="Burns, Andrea" initials="BA [24]" lastIdx="1" clrIdx="39"/>
  <p:cmAuthor id="41" name="Burns, Andrea" initials="BA [25]" lastIdx="1" clrIdx="40"/>
  <p:cmAuthor id="42" name="Burns, Andrea" initials="BA [26]" lastIdx="1" clrIdx="41"/>
  <p:cmAuthor id="43" name="Burns, Andrea" initials="BA [27]" lastIdx="1" clrIdx="42"/>
  <p:cmAuthor id="44" name="Burns, Andrea" initials="BA [28]" lastIdx="1" clrIdx="43"/>
  <p:cmAuthor id="45" name="Burns, Andrea" initials="BA [29]" lastIdx="1" clrIdx="44"/>
  <p:cmAuthor id="46" name="Burns, Andrea" initials="BA [30]" lastIdx="1" clrIdx="45"/>
  <p:cmAuthor id="47" name="Burns, Andrea" initials="BA [31]" lastIdx="1" clrIdx="46"/>
  <p:cmAuthor id="48" name="Burns, Andrea" initials="BA [32]" lastIdx="1" clrIdx="47"/>
  <p:cmAuthor id="49" name="Burns, Andrea" initials="BA [33]" lastIdx="1" clrIdx="48"/>
  <p:cmAuthor id="50" name="Burns, Andrea" initials="BA [34]" lastIdx="1" clrIdx="49"/>
  <p:cmAuthor id="51" name="Burns, Andrea" initials="BA [35]" lastIdx="0" clrIdx="50"/>
  <p:cmAuthor id="52" name="Burns, Andrea" initials="BA [36]" lastIdx="1" clrIdx="51"/>
  <p:cmAuthor id="53" name="Burns, Andrea" initials="BA [37]" lastIdx="1" clrIdx="52"/>
  <p:cmAuthor id="54" name="Burns, Andrea" initials="BA [38]" lastIdx="1" clrIdx="53"/>
  <p:cmAuthor id="55" name="Burns, Andrea" initials="BA [39]" lastIdx="1" clrIdx="54"/>
  <p:cmAuthor id="56" name="Burns, Andrea" initials="BA [40]" lastIdx="1" clrIdx="55"/>
  <p:cmAuthor id="57" name="Burns, Andrea" initials="BA [41]" lastIdx="1" clrIdx="56"/>
  <p:cmAuthor id="58" name="Burns, Andrea" initials="BA [42]" lastIdx="1" clrIdx="57"/>
  <p:cmAuthor id="59" name="Burns, Andrea" initials="BA [43]" lastIdx="1" clrIdx="58"/>
  <p:cmAuthor id="60" name="Burns, Andrea" initials="BA [44]" lastIdx="1" clrIdx="59"/>
  <p:cmAuthor id="61" name="Burns, Andrea" initials="BA [45]" lastIdx="1" clrIdx="60"/>
  <p:cmAuthor id="62" name="Burns, Andrea" initials="BA [46]" lastIdx="1" clrIdx="61"/>
  <p:cmAuthor id="63" name="Burns, Andrea" initials="BA [47]" lastIdx="1" clrIdx="62"/>
  <p:cmAuthor id="64" name="Burns, Andrea" initials="BA [48]" lastIdx="1" clrIdx="63"/>
  <p:cmAuthor id="65" name="Burns, Andrea" initials="BA [49]" lastIdx="1" clrIdx="64"/>
  <p:cmAuthor id="66" name="Burns, Andrea" initials="BA [50]" lastIdx="1" clrIdx="65"/>
  <p:cmAuthor id="67" name="Burns, Andrea" initials="BA [51]" lastIdx="1" clrIdx="66"/>
  <p:cmAuthor id="68" name="Burns, Andrea" initials="BA [52]" lastIdx="1" clrIdx="67"/>
  <p:cmAuthor id="69" name="Burns, Andrea" initials="BA [53]" lastIdx="1" clrIdx="68"/>
  <p:cmAuthor id="70" name="Burns, Andrea" initials="BA [54]" lastIdx="1" clrIdx="6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C300"/>
    <a:srgbClr val="56565A"/>
    <a:srgbClr val="F76639"/>
    <a:srgbClr val="082E87"/>
    <a:srgbClr val="10233F"/>
    <a:srgbClr val="0A5496"/>
    <a:srgbClr val="457DC8"/>
    <a:srgbClr val="732E81"/>
    <a:srgbClr val="00A869"/>
    <a:srgbClr val="E658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0529" autoAdjust="0"/>
  </p:normalViewPr>
  <p:slideViewPr>
    <p:cSldViewPr showGuides="1">
      <p:cViewPr varScale="1">
        <p:scale>
          <a:sx n="113" d="100"/>
          <a:sy n="113" d="100"/>
        </p:scale>
        <p:origin x="486" y="102"/>
      </p:cViewPr>
      <p:guideLst>
        <p:guide orient="horz" pos="2160"/>
        <p:guide pos="3840"/>
        <p:guide orient="horz" pos="912"/>
        <p:guide orient="horz" pos="720"/>
        <p:guide orient="horz" pos="4128"/>
        <p:guide pos="640"/>
        <p:guide pos="7040"/>
        <p:guide orient="horz" pos="4032"/>
        <p:guide orient="horz" pos="1584"/>
        <p:guide pos="3584"/>
        <p:guide pos="4096"/>
        <p:guide orient="horz" pos="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-14562"/>
    </p:cViewPr>
  </p:sorterViewPr>
  <p:notesViewPr>
    <p:cSldViewPr showGuides="1">
      <p:cViewPr varScale="1">
        <p:scale>
          <a:sx n="84" d="100"/>
          <a:sy n="84" d="100"/>
        </p:scale>
        <p:origin x="379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commentAuthors" Target="commentAuthors.xml"/><Relationship Id="rId47" Type="http://schemas.microsoft.com/office/2016/11/relationships/changesInfo" Target="changesInfos/changesInfo1.xml"/><Relationship Id="rId7" Type="http://schemas.openxmlformats.org/officeDocument/2006/relationships/slideMaster" Target="slideMasters/slideMaster2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handoutMaster" Target="handoutMasters/handoutMaster1.xml"/><Relationship Id="rId45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3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ksandra Atmadzhova" userId="73c624edda6ab59a" providerId="LiveId" clId="{492AD96B-390B-470D-80D0-987FB5ED5981}"/>
    <pc:docChg chg="undo redo custSel addSld delSld modSld sldOrd">
      <pc:chgData name="Aleksandra Atmadzhova" userId="73c624edda6ab59a" providerId="LiveId" clId="{492AD96B-390B-470D-80D0-987FB5ED5981}" dt="2023-09-14T14:58:52.422" v="2864" actId="1076"/>
      <pc:docMkLst>
        <pc:docMk/>
      </pc:docMkLst>
      <pc:sldChg chg="del">
        <pc:chgData name="Aleksandra Atmadzhova" userId="73c624edda6ab59a" providerId="LiveId" clId="{492AD96B-390B-470D-80D0-987FB5ED5981}" dt="2023-08-30T19:41:59.413" v="2490" actId="2696"/>
        <pc:sldMkLst>
          <pc:docMk/>
          <pc:sldMk cId="0" sldId="256"/>
        </pc:sldMkLst>
      </pc:sldChg>
      <pc:sldChg chg="addSp delSp add del">
        <pc:chgData name="Aleksandra Atmadzhova" userId="73c624edda6ab59a" providerId="LiveId" clId="{492AD96B-390B-470D-80D0-987FB5ED5981}" dt="2023-08-30T19:42:25.338" v="2497" actId="47"/>
        <pc:sldMkLst>
          <pc:docMk/>
          <pc:sldMk cId="3232901565" sldId="256"/>
        </pc:sldMkLst>
        <pc:picChg chg="add del">
          <ac:chgData name="Aleksandra Atmadzhova" userId="73c624edda6ab59a" providerId="LiveId" clId="{492AD96B-390B-470D-80D0-987FB5ED5981}" dt="2023-08-30T19:42:15.338" v="2493"/>
          <ac:picMkLst>
            <pc:docMk/>
            <pc:sldMk cId="3232901565" sldId="256"/>
            <ac:picMk id="2" creationId="{5C7D1065-5C3B-DEEE-4029-F6636C32D115}"/>
          </ac:picMkLst>
        </pc:picChg>
      </pc:sldChg>
      <pc:sldChg chg="addSp delSp modSp add mod">
        <pc:chgData name="Aleksandra Atmadzhova" userId="73c624edda6ab59a" providerId="LiveId" clId="{492AD96B-390B-470D-80D0-987FB5ED5981}" dt="2023-08-30T20:04:49.745" v="2671" actId="1076"/>
        <pc:sldMkLst>
          <pc:docMk/>
          <pc:sldMk cId="1100177186" sldId="257"/>
        </pc:sldMkLst>
        <pc:spChg chg="add del mod">
          <ac:chgData name="Aleksandra Atmadzhova" userId="73c624edda6ab59a" providerId="LiveId" clId="{492AD96B-390B-470D-80D0-987FB5ED5981}" dt="2023-08-29T13:52:26.275" v="65"/>
          <ac:spMkLst>
            <pc:docMk/>
            <pc:sldMk cId="1100177186" sldId="257"/>
            <ac:spMk id="3" creationId="{A887FA43-C55E-EEDD-417E-67F274ECD044}"/>
          </ac:spMkLst>
        </pc:spChg>
        <pc:spChg chg="add del mod">
          <ac:chgData name="Aleksandra Atmadzhova" userId="73c624edda6ab59a" providerId="LiveId" clId="{492AD96B-390B-470D-80D0-987FB5ED5981}" dt="2023-08-29T14:30:29.881" v="617" actId="478"/>
          <ac:spMkLst>
            <pc:docMk/>
            <pc:sldMk cId="1100177186" sldId="257"/>
            <ac:spMk id="4" creationId="{F57AEB44-038C-7105-E05B-98038C2BB220}"/>
          </ac:spMkLst>
        </pc:spChg>
        <pc:spChg chg="del">
          <ac:chgData name="Aleksandra Atmadzhova" userId="73c624edda6ab59a" providerId="LiveId" clId="{492AD96B-390B-470D-80D0-987FB5ED5981}" dt="2023-08-29T13:50:09.864" v="7" actId="478"/>
          <ac:spMkLst>
            <pc:docMk/>
            <pc:sldMk cId="1100177186" sldId="257"/>
            <ac:spMk id="6" creationId="{00000000-0000-0000-0000-000000000000}"/>
          </ac:spMkLst>
        </pc:spChg>
        <pc:spChg chg="mod">
          <ac:chgData name="Aleksandra Atmadzhova" userId="73c624edda6ab59a" providerId="LiveId" clId="{492AD96B-390B-470D-80D0-987FB5ED5981}" dt="2023-08-30T20:04:49.745" v="2671" actId="1076"/>
          <ac:spMkLst>
            <pc:docMk/>
            <pc:sldMk cId="1100177186" sldId="257"/>
            <ac:spMk id="8" creationId="{00000000-0000-0000-0000-000000000000}"/>
          </ac:spMkLst>
        </pc:spChg>
        <pc:spChg chg="mod">
          <ac:chgData name="Aleksandra Atmadzhova" userId="73c624edda6ab59a" providerId="LiveId" clId="{492AD96B-390B-470D-80D0-987FB5ED5981}" dt="2023-08-29T14:13:21.681" v="377" actId="1076"/>
          <ac:spMkLst>
            <pc:docMk/>
            <pc:sldMk cId="1100177186" sldId="257"/>
            <ac:spMk id="9" creationId="{00000000-0000-0000-0000-000000000000}"/>
          </ac:spMkLst>
        </pc:spChg>
        <pc:spChg chg="mod">
          <ac:chgData name="Aleksandra Atmadzhova" userId="73c624edda6ab59a" providerId="LiveId" clId="{492AD96B-390B-470D-80D0-987FB5ED5981}" dt="2023-08-29T13:58:27.522" v="207" actId="1076"/>
          <ac:spMkLst>
            <pc:docMk/>
            <pc:sldMk cId="1100177186" sldId="257"/>
            <ac:spMk id="11" creationId="{00000000-0000-0000-0000-000000000000}"/>
          </ac:spMkLst>
        </pc:spChg>
        <pc:spChg chg="add mod">
          <ac:chgData name="Aleksandra Atmadzhova" userId="73c624edda6ab59a" providerId="LiveId" clId="{492AD96B-390B-470D-80D0-987FB5ED5981}" dt="2023-08-29T14:30:56.908" v="623" actId="1076"/>
          <ac:spMkLst>
            <pc:docMk/>
            <pc:sldMk cId="1100177186" sldId="257"/>
            <ac:spMk id="12" creationId="{224ECEA0-CAD6-E480-6F1B-4BC1C7E869DC}"/>
          </ac:spMkLst>
        </pc:spChg>
        <pc:picChg chg="add del mod">
          <ac:chgData name="Aleksandra Atmadzhova" userId="73c624edda6ab59a" providerId="LiveId" clId="{492AD96B-390B-470D-80D0-987FB5ED5981}" dt="2023-08-29T13:52:01.567" v="61"/>
          <ac:picMkLst>
            <pc:docMk/>
            <pc:sldMk cId="1100177186" sldId="257"/>
            <ac:picMk id="2" creationId="{68193F92-68ED-10BE-5CE8-1112D3090D27}"/>
          </ac:picMkLst>
        </pc:picChg>
        <pc:picChg chg="add del mod">
          <ac:chgData name="Aleksandra Atmadzhova" userId="73c624edda6ab59a" providerId="LiveId" clId="{492AD96B-390B-470D-80D0-987FB5ED5981}" dt="2023-08-29T14:17:27.525" v="446"/>
          <ac:picMkLst>
            <pc:docMk/>
            <pc:sldMk cId="1100177186" sldId="257"/>
            <ac:picMk id="5" creationId="{43AD1DA8-C933-FAD5-9885-1E662E2B51C4}"/>
          </ac:picMkLst>
        </pc:picChg>
        <pc:picChg chg="add mod">
          <ac:chgData name="Aleksandra Atmadzhova" userId="73c624edda6ab59a" providerId="LiveId" clId="{492AD96B-390B-470D-80D0-987FB5ED5981}" dt="2023-08-29T14:17:33.682" v="448"/>
          <ac:picMkLst>
            <pc:docMk/>
            <pc:sldMk cId="1100177186" sldId="257"/>
            <ac:picMk id="10" creationId="{0BD8AD39-FAD4-33B9-76C9-67D117C675E1}"/>
          </ac:picMkLst>
        </pc:picChg>
        <pc:picChg chg="mod">
          <ac:chgData name="Aleksandra Atmadzhova" userId="73c624edda6ab59a" providerId="LiveId" clId="{492AD96B-390B-470D-80D0-987FB5ED5981}" dt="2023-08-30T20:02:00.910" v="2651" actId="1076"/>
          <ac:picMkLst>
            <pc:docMk/>
            <pc:sldMk cId="1100177186" sldId="257"/>
            <ac:picMk id="19" creationId="{00000000-0000-0000-0000-000000000000}"/>
          </ac:picMkLst>
        </pc:picChg>
      </pc:sldChg>
      <pc:sldChg chg="addSp delSp modSp add mod delAnim">
        <pc:chgData name="Aleksandra Atmadzhova" userId="73c624edda6ab59a" providerId="LiveId" clId="{492AD96B-390B-470D-80D0-987FB5ED5981}" dt="2023-08-29T14:27:44.271" v="570" actId="1076"/>
        <pc:sldMkLst>
          <pc:docMk/>
          <pc:sldMk cId="1069595471" sldId="258"/>
        </pc:sldMkLst>
        <pc:spChg chg="add del">
          <ac:chgData name="Aleksandra Atmadzhova" userId="73c624edda6ab59a" providerId="LiveId" clId="{492AD96B-390B-470D-80D0-987FB5ED5981}" dt="2023-08-29T14:26:21.991" v="540" actId="22"/>
          <ac:spMkLst>
            <pc:docMk/>
            <pc:sldMk cId="1069595471" sldId="258"/>
            <ac:spMk id="4" creationId="{D96DF954-71E8-495E-A8DC-74D6BA6DF6C9}"/>
          </ac:spMkLst>
        </pc:spChg>
        <pc:spChg chg="add del">
          <ac:chgData name="Aleksandra Atmadzhova" userId="73c624edda6ab59a" providerId="LiveId" clId="{492AD96B-390B-470D-80D0-987FB5ED5981}" dt="2023-08-29T14:26:23.486" v="542" actId="22"/>
          <ac:spMkLst>
            <pc:docMk/>
            <pc:sldMk cId="1069595471" sldId="258"/>
            <ac:spMk id="6" creationId="{64535A3F-9F71-4745-DB5A-5AF46B1B2086}"/>
          </ac:spMkLst>
        </pc:spChg>
        <pc:spChg chg="add del">
          <ac:chgData name="Aleksandra Atmadzhova" userId="73c624edda6ab59a" providerId="LiveId" clId="{492AD96B-390B-470D-80D0-987FB5ED5981}" dt="2023-08-29T14:26:28.363" v="546" actId="22"/>
          <ac:spMkLst>
            <pc:docMk/>
            <pc:sldMk cId="1069595471" sldId="258"/>
            <ac:spMk id="11" creationId="{3F699835-2B4E-6061-3F22-94C3C0674A1B}"/>
          </ac:spMkLst>
        </pc:spChg>
        <pc:spChg chg="add del">
          <ac:chgData name="Aleksandra Atmadzhova" userId="73c624edda6ab59a" providerId="LiveId" clId="{492AD96B-390B-470D-80D0-987FB5ED5981}" dt="2023-08-29T14:26:33.499" v="558" actId="22"/>
          <ac:spMkLst>
            <pc:docMk/>
            <pc:sldMk cId="1069595471" sldId="258"/>
            <ac:spMk id="13" creationId="{5F0442AE-F339-52ED-D0F1-D15ED9168418}"/>
          </ac:spMkLst>
        </pc:spChg>
        <pc:spChg chg="del mod">
          <ac:chgData name="Aleksandra Atmadzhova" userId="73c624edda6ab59a" providerId="LiveId" clId="{492AD96B-390B-470D-80D0-987FB5ED5981}" dt="2023-08-29T14:26:15.510" v="537" actId="478"/>
          <ac:spMkLst>
            <pc:docMk/>
            <pc:sldMk cId="1069595471" sldId="258"/>
            <ac:spMk id="17" creationId="{00000000-0000-0000-0000-000000000000}"/>
          </ac:spMkLst>
        </pc:spChg>
        <pc:spChg chg="del">
          <ac:chgData name="Aleksandra Atmadzhova" userId="73c624edda6ab59a" providerId="LiveId" clId="{492AD96B-390B-470D-80D0-987FB5ED5981}" dt="2023-08-29T14:26:17.265" v="538" actId="478"/>
          <ac:spMkLst>
            <pc:docMk/>
            <pc:sldMk cId="1069595471" sldId="258"/>
            <ac:spMk id="18" creationId="{00000000-0000-0000-0000-000000000000}"/>
          </ac:spMkLst>
        </pc:spChg>
        <pc:spChg chg="add mod">
          <ac:chgData name="Aleksandra Atmadzhova" userId="73c624edda6ab59a" providerId="LiveId" clId="{492AD96B-390B-470D-80D0-987FB5ED5981}" dt="2023-08-29T14:27:44.271" v="570" actId="1076"/>
          <ac:spMkLst>
            <pc:docMk/>
            <pc:sldMk cId="1069595471" sldId="258"/>
            <ac:spMk id="19" creationId="{6EB0D4CD-F3DA-F798-3F6C-4A8534579BED}"/>
          </ac:spMkLst>
        </pc:spChg>
        <pc:picChg chg="add del">
          <ac:chgData name="Aleksandra Atmadzhova" userId="73c624edda6ab59a" providerId="LiveId" clId="{492AD96B-390B-470D-80D0-987FB5ED5981}" dt="2023-08-29T14:26:26.402" v="544" actId="22"/>
          <ac:picMkLst>
            <pc:docMk/>
            <pc:sldMk cId="1069595471" sldId="258"/>
            <ac:picMk id="9" creationId="{E8526F25-F320-F651-6098-D6BE24B041EE}"/>
          </ac:picMkLst>
        </pc:picChg>
        <pc:picChg chg="add del">
          <ac:chgData name="Aleksandra Atmadzhova" userId="73c624edda6ab59a" providerId="LiveId" clId="{492AD96B-390B-470D-80D0-987FB5ED5981}" dt="2023-08-29T14:26:47.173" v="560" actId="22"/>
          <ac:picMkLst>
            <pc:docMk/>
            <pc:sldMk cId="1069595471" sldId="258"/>
            <ac:picMk id="15" creationId="{4A9A3C65-2C41-A01D-5959-EB6768DE87EC}"/>
          </ac:picMkLst>
        </pc:picChg>
        <pc:picChg chg="add mod">
          <ac:chgData name="Aleksandra Atmadzhova" userId="73c624edda6ab59a" providerId="LiveId" clId="{492AD96B-390B-470D-80D0-987FB5ED5981}" dt="2023-08-29T14:27:14.783" v="568" actId="1076"/>
          <ac:picMkLst>
            <pc:docMk/>
            <pc:sldMk cId="1069595471" sldId="258"/>
            <ac:picMk id="20" creationId="{7527BB91-1E26-3F05-8CFF-463FE6B13F7A}"/>
          </ac:picMkLst>
        </pc:picChg>
      </pc:sldChg>
      <pc:sldChg chg="addSp delSp modSp add mod ord modAnim">
        <pc:chgData name="Aleksandra Atmadzhova" userId="73c624edda6ab59a" providerId="LiveId" clId="{492AD96B-390B-470D-80D0-987FB5ED5981}" dt="2023-09-03T14:00:53.401" v="2743" actId="20577"/>
        <pc:sldMkLst>
          <pc:docMk/>
          <pc:sldMk cId="1082118014" sldId="260"/>
        </pc:sldMkLst>
        <pc:spChg chg="add mod">
          <ac:chgData name="Aleksandra Atmadzhova" userId="73c624edda6ab59a" providerId="LiveId" clId="{492AD96B-390B-470D-80D0-987FB5ED5981}" dt="2023-08-29T14:31:05.869" v="624" actId="1076"/>
          <ac:spMkLst>
            <pc:docMk/>
            <pc:sldMk cId="1082118014" sldId="260"/>
            <ac:spMk id="3" creationId="{D268F5FC-F299-087F-15D8-434A3F23400E}"/>
          </ac:spMkLst>
        </pc:spChg>
        <pc:spChg chg="mod">
          <ac:chgData name="Aleksandra Atmadzhova" userId="73c624edda6ab59a" providerId="LiveId" clId="{492AD96B-390B-470D-80D0-987FB5ED5981}" dt="2023-09-03T14:00:53.401" v="2743" actId="20577"/>
          <ac:spMkLst>
            <pc:docMk/>
            <pc:sldMk cId="1082118014" sldId="260"/>
            <ac:spMk id="8" creationId="{00000000-0000-0000-0000-000000000000}"/>
          </ac:spMkLst>
        </pc:spChg>
        <pc:spChg chg="mod">
          <ac:chgData name="Aleksandra Atmadzhova" userId="73c624edda6ab59a" providerId="LiveId" clId="{492AD96B-390B-470D-80D0-987FB5ED5981}" dt="2023-08-29T14:29:41.272" v="611" actId="20577"/>
          <ac:spMkLst>
            <pc:docMk/>
            <pc:sldMk cId="1082118014" sldId="260"/>
            <ac:spMk id="17" creationId="{00000000-0000-0000-0000-000000000000}"/>
          </ac:spMkLst>
        </pc:spChg>
        <pc:spChg chg="del mod">
          <ac:chgData name="Aleksandra Atmadzhova" userId="73c624edda6ab59a" providerId="LiveId" clId="{492AD96B-390B-470D-80D0-987FB5ED5981}" dt="2023-08-29T14:22:42.203" v="519" actId="478"/>
          <ac:spMkLst>
            <pc:docMk/>
            <pc:sldMk cId="1082118014" sldId="260"/>
            <ac:spMk id="18" creationId="{00000000-0000-0000-0000-000000000000}"/>
          </ac:spMkLst>
        </pc:spChg>
        <pc:spChg chg="del mod">
          <ac:chgData name="Aleksandra Atmadzhova" userId="73c624edda6ab59a" providerId="LiveId" clId="{492AD96B-390B-470D-80D0-987FB5ED5981}" dt="2023-08-29T14:20:43.858" v="511" actId="478"/>
          <ac:spMkLst>
            <pc:docMk/>
            <pc:sldMk cId="1082118014" sldId="260"/>
            <ac:spMk id="22" creationId="{00000000-0000-0000-0000-000000000000}"/>
          </ac:spMkLst>
        </pc:spChg>
        <pc:picChg chg="add mod">
          <ac:chgData name="Aleksandra Atmadzhova" userId="73c624edda6ab59a" providerId="LiveId" clId="{492AD96B-390B-470D-80D0-987FB5ED5981}" dt="2023-08-29T14:23:22.382" v="526" actId="1076"/>
          <ac:picMkLst>
            <pc:docMk/>
            <pc:sldMk cId="1082118014" sldId="260"/>
            <ac:picMk id="2" creationId="{D46F8BB6-2BF5-50DC-C38E-6A0F1C958976}"/>
          </ac:picMkLst>
        </pc:picChg>
      </pc:sldChg>
      <pc:sldChg chg="addSp modSp del ord">
        <pc:chgData name="Aleksandra Atmadzhova" userId="73c624edda6ab59a" providerId="LiveId" clId="{492AD96B-390B-470D-80D0-987FB5ED5981}" dt="2023-08-30T19:53:07.267" v="2616" actId="47"/>
        <pc:sldMkLst>
          <pc:docMk/>
          <pc:sldMk cId="1580838864" sldId="874"/>
        </pc:sldMkLst>
        <pc:picChg chg="add mod">
          <ac:chgData name="Aleksandra Atmadzhova" userId="73c624edda6ab59a" providerId="LiveId" clId="{492AD96B-390B-470D-80D0-987FB5ED5981}" dt="2023-08-29T14:17:39.738" v="450"/>
          <ac:picMkLst>
            <pc:docMk/>
            <pc:sldMk cId="1580838864" sldId="874"/>
            <ac:picMk id="3" creationId="{93EC10A2-E7F6-D9BC-9BB6-FB3BD93DC0F4}"/>
          </ac:picMkLst>
        </pc:picChg>
      </pc:sldChg>
      <pc:sldChg chg="addSp delSp modSp mod ord modNotes modNotesTx">
        <pc:chgData name="Aleksandra Atmadzhova" userId="73c624edda6ab59a" providerId="LiveId" clId="{492AD96B-390B-470D-80D0-987FB5ED5981}" dt="2023-09-03T14:06:02.490" v="2835" actId="27636"/>
        <pc:sldMkLst>
          <pc:docMk/>
          <pc:sldMk cId="2606486414" sldId="882"/>
        </pc:sldMkLst>
        <pc:spChg chg="add del">
          <ac:chgData name="Aleksandra Atmadzhova" userId="73c624edda6ab59a" providerId="LiveId" clId="{492AD96B-390B-470D-80D0-987FB5ED5981}" dt="2023-08-29T14:38:55.627" v="686" actId="22"/>
          <ac:spMkLst>
            <pc:docMk/>
            <pc:sldMk cId="2606486414" sldId="882"/>
            <ac:spMk id="3" creationId="{E1841F67-CED5-D644-66CA-6A1A480830FA}"/>
          </ac:spMkLst>
        </pc:spChg>
        <pc:spChg chg="mod">
          <ac:chgData name="Aleksandra Atmadzhova" userId="73c624edda6ab59a" providerId="LiveId" clId="{492AD96B-390B-470D-80D0-987FB5ED5981}" dt="2023-08-29T14:41:15.777" v="714" actId="255"/>
          <ac:spMkLst>
            <pc:docMk/>
            <pc:sldMk cId="2606486414" sldId="882"/>
            <ac:spMk id="8" creationId="{00000000-0000-0000-0000-000000000000}"/>
          </ac:spMkLst>
        </pc:spChg>
        <pc:spChg chg="mod">
          <ac:chgData name="Aleksandra Atmadzhova" userId="73c624edda6ab59a" providerId="LiveId" clId="{492AD96B-390B-470D-80D0-987FB5ED5981}" dt="2023-08-29T14:40:55.393" v="712" actId="2711"/>
          <ac:spMkLst>
            <pc:docMk/>
            <pc:sldMk cId="2606486414" sldId="882"/>
            <ac:spMk id="10" creationId="{00000000-0000-0000-0000-000000000000}"/>
          </ac:spMkLst>
        </pc:spChg>
        <pc:picChg chg="add mod ord">
          <ac:chgData name="Aleksandra Atmadzhova" userId="73c624edda6ab59a" providerId="LiveId" clId="{492AD96B-390B-470D-80D0-987FB5ED5981}" dt="2023-08-29T15:43:35.609" v="1917" actId="167"/>
          <ac:picMkLst>
            <pc:docMk/>
            <pc:sldMk cId="2606486414" sldId="882"/>
            <ac:picMk id="4" creationId="{B826230D-CA14-3DA1-C903-23C4E8F9C553}"/>
          </ac:picMkLst>
        </pc:picChg>
      </pc:sldChg>
      <pc:sldChg chg="modNotesTx">
        <pc:chgData name="Aleksandra Atmadzhova" userId="73c624edda6ab59a" providerId="LiveId" clId="{492AD96B-390B-470D-80D0-987FB5ED5981}" dt="2023-08-30T20:02:41.063" v="2655" actId="20577"/>
        <pc:sldMkLst>
          <pc:docMk/>
          <pc:sldMk cId="2535607450" sldId="884"/>
        </pc:sldMkLst>
      </pc:sldChg>
      <pc:sldChg chg="addSp modSp add del mod ord modNotesTx">
        <pc:chgData name="Aleksandra Atmadzhova" userId="73c624edda6ab59a" providerId="LiveId" clId="{492AD96B-390B-470D-80D0-987FB5ED5981}" dt="2023-08-30T20:03:31.256" v="2664" actId="20577"/>
        <pc:sldMkLst>
          <pc:docMk/>
          <pc:sldMk cId="2037963190" sldId="892"/>
        </pc:sldMkLst>
        <pc:picChg chg="add mod ord">
          <ac:chgData name="Aleksandra Atmadzhova" userId="73c624edda6ab59a" providerId="LiveId" clId="{492AD96B-390B-470D-80D0-987FB5ED5981}" dt="2023-08-29T15:47:43.524" v="1925" actId="1076"/>
          <ac:picMkLst>
            <pc:docMk/>
            <pc:sldMk cId="2037963190" sldId="892"/>
            <ac:picMk id="6" creationId="{EE226F45-EFEC-5878-4D65-DE2753772610}"/>
          </ac:picMkLst>
        </pc:picChg>
      </pc:sldChg>
      <pc:sldChg chg="del">
        <pc:chgData name="Aleksandra Atmadzhova" userId="73c624edda6ab59a" providerId="LiveId" clId="{492AD96B-390B-470D-80D0-987FB5ED5981}" dt="2023-08-30T19:51:44.765" v="2610" actId="47"/>
        <pc:sldMkLst>
          <pc:docMk/>
          <pc:sldMk cId="1242997999" sldId="898"/>
        </pc:sldMkLst>
      </pc:sldChg>
      <pc:sldChg chg="addSp modSp mod modNotesTx">
        <pc:chgData name="Aleksandra Atmadzhova" userId="73c624edda6ab59a" providerId="LiveId" clId="{492AD96B-390B-470D-80D0-987FB5ED5981}" dt="2023-08-30T20:02:49.983" v="2657" actId="20577"/>
        <pc:sldMkLst>
          <pc:docMk/>
          <pc:sldMk cId="943493177" sldId="905"/>
        </pc:sldMkLst>
        <pc:spChg chg="mod">
          <ac:chgData name="Aleksandra Atmadzhova" userId="73c624edda6ab59a" providerId="LiveId" clId="{492AD96B-390B-470D-80D0-987FB5ED5981}" dt="2023-08-29T15:43:07.468" v="1912" actId="207"/>
          <ac:spMkLst>
            <pc:docMk/>
            <pc:sldMk cId="943493177" sldId="905"/>
            <ac:spMk id="7" creationId="{00000000-0000-0000-0000-000000000000}"/>
          </ac:spMkLst>
        </pc:spChg>
        <pc:picChg chg="add mod ord">
          <ac:chgData name="Aleksandra Atmadzhova" userId="73c624edda6ab59a" providerId="LiveId" clId="{492AD96B-390B-470D-80D0-987FB5ED5981}" dt="2023-08-29T15:42:46.398" v="1911" actId="167"/>
          <ac:picMkLst>
            <pc:docMk/>
            <pc:sldMk cId="943493177" sldId="905"/>
            <ac:picMk id="2" creationId="{A4DD47AC-08B3-4CD6-464A-A6CABB931F74}"/>
          </ac:picMkLst>
        </pc:picChg>
        <pc:picChg chg="mod">
          <ac:chgData name="Aleksandra Atmadzhova" userId="73c624edda6ab59a" providerId="LiveId" clId="{492AD96B-390B-470D-80D0-987FB5ED5981}" dt="2023-08-29T15:00:57.105" v="1011" actId="1076"/>
          <ac:picMkLst>
            <pc:docMk/>
            <pc:sldMk cId="943493177" sldId="905"/>
            <ac:picMk id="13" creationId="{00000000-0000-0000-0000-000000000000}"/>
          </ac:picMkLst>
        </pc:picChg>
      </pc:sldChg>
      <pc:sldChg chg="del">
        <pc:chgData name="Aleksandra Atmadzhova" userId="73c624edda6ab59a" providerId="LiveId" clId="{492AD96B-390B-470D-80D0-987FB5ED5981}" dt="2023-08-30T20:01:27.200" v="2644" actId="47"/>
        <pc:sldMkLst>
          <pc:docMk/>
          <pc:sldMk cId="862953656" sldId="953"/>
        </pc:sldMkLst>
      </pc:sldChg>
      <pc:sldChg chg="addSp modSp mod ord">
        <pc:chgData name="Aleksandra Atmadzhova" userId="73c624edda6ab59a" providerId="LiveId" clId="{492AD96B-390B-470D-80D0-987FB5ED5981}" dt="2023-08-29T15:43:23.322" v="1914" actId="167"/>
        <pc:sldMkLst>
          <pc:docMk/>
          <pc:sldMk cId="1247262670" sldId="955"/>
        </pc:sldMkLst>
        <pc:spChg chg="mod">
          <ac:chgData name="Aleksandra Atmadzhova" userId="73c624edda6ab59a" providerId="LiveId" clId="{492AD96B-390B-470D-80D0-987FB5ED5981}" dt="2023-08-29T14:53:11.763" v="969" actId="115"/>
          <ac:spMkLst>
            <pc:docMk/>
            <pc:sldMk cId="1247262670" sldId="955"/>
            <ac:spMk id="6" creationId="{BFC7C0D6-3C9C-4EAE-8FA8-28F467352BD3}"/>
          </ac:spMkLst>
        </pc:spChg>
        <pc:picChg chg="add mod ord">
          <ac:chgData name="Aleksandra Atmadzhova" userId="73c624edda6ab59a" providerId="LiveId" clId="{492AD96B-390B-470D-80D0-987FB5ED5981}" dt="2023-08-29T15:43:23.322" v="1914" actId="167"/>
          <ac:picMkLst>
            <pc:docMk/>
            <pc:sldMk cId="1247262670" sldId="955"/>
            <ac:picMk id="3" creationId="{063FF637-55C6-AA4C-59F9-0036A660EEB9}"/>
          </ac:picMkLst>
        </pc:picChg>
        <pc:picChg chg="mod">
          <ac:chgData name="Aleksandra Atmadzhova" userId="73c624edda6ab59a" providerId="LiveId" clId="{492AD96B-390B-470D-80D0-987FB5ED5981}" dt="2023-08-29T14:50:36.591" v="943" actId="1076"/>
          <ac:picMkLst>
            <pc:docMk/>
            <pc:sldMk cId="1247262670" sldId="955"/>
            <ac:picMk id="5" creationId="{00000000-0000-0000-0000-000000000000}"/>
          </ac:picMkLst>
        </pc:picChg>
        <pc:picChg chg="add mod modCrop">
          <ac:chgData name="Aleksandra Atmadzhova" userId="73c624edda6ab59a" providerId="LiveId" clId="{492AD96B-390B-470D-80D0-987FB5ED5981}" dt="2023-08-29T14:51:12.315" v="958" actId="1076"/>
          <ac:picMkLst>
            <pc:docMk/>
            <pc:sldMk cId="1247262670" sldId="955"/>
            <ac:picMk id="8" creationId="{ABD04323-B7B3-F155-E7C7-10ACC407B95E}"/>
          </ac:picMkLst>
        </pc:picChg>
      </pc:sldChg>
      <pc:sldChg chg="addSp modSp mod modNotesTx">
        <pc:chgData name="Aleksandra Atmadzhova" userId="73c624edda6ab59a" providerId="LiveId" clId="{492AD96B-390B-470D-80D0-987FB5ED5981}" dt="2023-08-30T20:02:35.104" v="2654" actId="20577"/>
        <pc:sldMkLst>
          <pc:docMk/>
          <pc:sldMk cId="3834393315" sldId="956"/>
        </pc:sldMkLst>
        <pc:spChg chg="mod">
          <ac:chgData name="Aleksandra Atmadzhova" userId="73c624edda6ab59a" providerId="LiveId" clId="{492AD96B-390B-470D-80D0-987FB5ED5981}" dt="2023-08-29T14:59:05.436" v="996" actId="1076"/>
          <ac:spMkLst>
            <pc:docMk/>
            <pc:sldMk cId="3834393315" sldId="956"/>
            <ac:spMk id="8" creationId="{00000000-0000-0000-0000-000000000000}"/>
          </ac:spMkLst>
        </pc:spChg>
        <pc:spChg chg="mod">
          <ac:chgData name="Aleksandra Atmadzhova" userId="73c624edda6ab59a" providerId="LiveId" clId="{492AD96B-390B-470D-80D0-987FB5ED5981}" dt="2023-08-29T14:58:21.541" v="987" actId="1076"/>
          <ac:spMkLst>
            <pc:docMk/>
            <pc:sldMk cId="3834393315" sldId="956"/>
            <ac:spMk id="10" creationId="{00000000-0000-0000-0000-000000000000}"/>
          </ac:spMkLst>
        </pc:spChg>
        <pc:picChg chg="add mod ord">
          <ac:chgData name="Aleksandra Atmadzhova" userId="73c624edda6ab59a" providerId="LiveId" clId="{492AD96B-390B-470D-80D0-987FB5ED5981}" dt="2023-08-29T15:43:13.029" v="1913" actId="167"/>
          <ac:picMkLst>
            <pc:docMk/>
            <pc:sldMk cId="3834393315" sldId="956"/>
            <ac:picMk id="2" creationId="{5AB88A72-7857-5E09-873B-CAD54DCF919B}"/>
          </ac:picMkLst>
        </pc:picChg>
      </pc:sldChg>
      <pc:sldChg chg="addSp modSp modNotesTx">
        <pc:chgData name="Aleksandra Atmadzhova" userId="73c624edda6ab59a" providerId="LiveId" clId="{492AD96B-390B-470D-80D0-987FB5ED5981}" dt="2023-08-30T20:03:16.710" v="2661" actId="20577"/>
        <pc:sldMkLst>
          <pc:docMk/>
          <pc:sldMk cId="1734981571" sldId="957"/>
        </pc:sldMkLst>
        <pc:picChg chg="add mod">
          <ac:chgData name="Aleksandra Atmadzhova" userId="73c624edda6ab59a" providerId="LiveId" clId="{492AD96B-390B-470D-80D0-987FB5ED5981}" dt="2023-08-29T15:40:44.403" v="1889" actId="1076"/>
          <ac:picMkLst>
            <pc:docMk/>
            <pc:sldMk cId="1734981571" sldId="957"/>
            <ac:picMk id="2" creationId="{C258354A-0853-703C-E994-0DE60521A2C0}"/>
          </ac:picMkLst>
        </pc:picChg>
      </pc:sldChg>
      <pc:sldChg chg="addSp delSp modSp mod modNotesTx">
        <pc:chgData name="Aleksandra Atmadzhova" userId="73c624edda6ab59a" providerId="LiveId" clId="{492AD96B-390B-470D-80D0-987FB5ED5981}" dt="2023-08-30T20:02:56.530" v="2658" actId="20577"/>
        <pc:sldMkLst>
          <pc:docMk/>
          <pc:sldMk cId="1203781788" sldId="959"/>
        </pc:sldMkLst>
        <pc:picChg chg="add del mod">
          <ac:chgData name="Aleksandra Atmadzhova" userId="73c624edda6ab59a" providerId="LiveId" clId="{492AD96B-390B-470D-80D0-987FB5ED5981}" dt="2023-08-29T15:03:38.605" v="1090" actId="478"/>
          <ac:picMkLst>
            <pc:docMk/>
            <pc:sldMk cId="1203781788" sldId="959"/>
            <ac:picMk id="4" creationId="{29ED72FB-7F2F-D97D-22A0-B7BE44EC6CC3}"/>
          </ac:picMkLst>
        </pc:picChg>
        <pc:picChg chg="add mod">
          <ac:chgData name="Aleksandra Atmadzhova" userId="73c624edda6ab59a" providerId="LiveId" clId="{492AD96B-390B-470D-80D0-987FB5ED5981}" dt="2023-08-29T15:05:29.202" v="1340" actId="1076"/>
          <ac:picMkLst>
            <pc:docMk/>
            <pc:sldMk cId="1203781788" sldId="959"/>
            <ac:picMk id="8" creationId="{362774A5-6468-2579-2EFC-1FFC2284E6DC}"/>
          </ac:picMkLst>
        </pc:picChg>
        <pc:picChg chg="add mod">
          <ac:chgData name="Aleksandra Atmadzhova" userId="73c624edda6ab59a" providerId="LiveId" clId="{492AD96B-390B-470D-80D0-987FB5ED5981}" dt="2023-08-29T15:05:14.843" v="1336" actId="1076"/>
          <ac:picMkLst>
            <pc:docMk/>
            <pc:sldMk cId="1203781788" sldId="959"/>
            <ac:picMk id="10" creationId="{F650BB5E-3B86-B1E7-4A63-CCF4F1284584}"/>
          </ac:picMkLst>
        </pc:picChg>
      </pc:sldChg>
      <pc:sldChg chg="addSp delSp modSp mod modNotesTx">
        <pc:chgData name="Aleksandra Atmadzhova" userId="73c624edda6ab59a" providerId="LiveId" clId="{492AD96B-390B-470D-80D0-987FB5ED5981}" dt="2023-08-30T20:03:02.888" v="2659" actId="20577"/>
        <pc:sldMkLst>
          <pc:docMk/>
          <pc:sldMk cId="1781424855" sldId="960"/>
        </pc:sldMkLst>
        <pc:picChg chg="add del mod">
          <ac:chgData name="Aleksandra Atmadzhova" userId="73c624edda6ab59a" providerId="LiveId" clId="{492AD96B-390B-470D-80D0-987FB5ED5981}" dt="2023-08-29T15:06:32.894" v="1348" actId="478"/>
          <ac:picMkLst>
            <pc:docMk/>
            <pc:sldMk cId="1781424855" sldId="960"/>
            <ac:picMk id="2" creationId="{B07B46FB-3F1B-1CF8-4F26-9D1DE5E8E82F}"/>
          </ac:picMkLst>
        </pc:picChg>
      </pc:sldChg>
      <pc:sldChg chg="modSp mod modNotesTx">
        <pc:chgData name="Aleksandra Atmadzhova" userId="73c624edda6ab59a" providerId="LiveId" clId="{492AD96B-390B-470D-80D0-987FB5ED5981}" dt="2023-08-30T20:03:08.642" v="2660" actId="20577"/>
        <pc:sldMkLst>
          <pc:docMk/>
          <pc:sldMk cId="185207657" sldId="961"/>
        </pc:sldMkLst>
        <pc:spChg chg="mod">
          <ac:chgData name="Aleksandra Atmadzhova" userId="73c624edda6ab59a" providerId="LiveId" clId="{492AD96B-390B-470D-80D0-987FB5ED5981}" dt="2023-08-29T15:07:45.039" v="1352" actId="1076"/>
          <ac:spMkLst>
            <pc:docMk/>
            <pc:sldMk cId="185207657" sldId="961"/>
            <ac:spMk id="9" creationId="{00000000-0000-0000-0000-000000000000}"/>
          </ac:spMkLst>
        </pc:spChg>
        <pc:picChg chg="mod">
          <ac:chgData name="Aleksandra Atmadzhova" userId="73c624edda6ab59a" providerId="LiveId" clId="{492AD96B-390B-470D-80D0-987FB5ED5981}" dt="2023-08-29T15:07:48.961" v="1353" actId="1076"/>
          <ac:picMkLst>
            <pc:docMk/>
            <pc:sldMk cId="185207657" sldId="961"/>
            <ac:picMk id="2" creationId="{00000000-0000-0000-0000-000000000000}"/>
          </ac:picMkLst>
        </pc:picChg>
      </pc:sldChg>
      <pc:sldChg chg="addSp modSp mod">
        <pc:chgData name="Aleksandra Atmadzhova" userId="73c624edda6ab59a" providerId="LiveId" clId="{492AD96B-390B-470D-80D0-987FB5ED5981}" dt="2023-08-29T15:37:41.084" v="1826" actId="1076"/>
        <pc:sldMkLst>
          <pc:docMk/>
          <pc:sldMk cId="366574434" sldId="963"/>
        </pc:sldMkLst>
        <pc:picChg chg="add mod">
          <ac:chgData name="Aleksandra Atmadzhova" userId="73c624edda6ab59a" providerId="LiveId" clId="{492AD96B-390B-470D-80D0-987FB5ED5981}" dt="2023-08-29T15:19:23.559" v="1541" actId="1076"/>
          <ac:picMkLst>
            <pc:docMk/>
            <pc:sldMk cId="366574434" sldId="963"/>
            <ac:picMk id="6" creationId="{54703E52-2785-AEEC-1D90-70B1254EBDBE}"/>
          </ac:picMkLst>
        </pc:picChg>
        <pc:picChg chg="add mod modCrop">
          <ac:chgData name="Aleksandra Atmadzhova" userId="73c624edda6ab59a" providerId="LiveId" clId="{492AD96B-390B-470D-80D0-987FB5ED5981}" dt="2023-08-29T15:37:37.877" v="1825" actId="1076"/>
          <ac:picMkLst>
            <pc:docMk/>
            <pc:sldMk cId="366574434" sldId="963"/>
            <ac:picMk id="10" creationId="{290453EB-75CC-6474-C01E-BE428EB3D10C}"/>
          </ac:picMkLst>
        </pc:picChg>
        <pc:picChg chg="add mod modCrop">
          <ac:chgData name="Aleksandra Atmadzhova" userId="73c624edda6ab59a" providerId="LiveId" clId="{492AD96B-390B-470D-80D0-987FB5ED5981}" dt="2023-08-29T15:37:41.084" v="1826" actId="1076"/>
          <ac:picMkLst>
            <pc:docMk/>
            <pc:sldMk cId="366574434" sldId="963"/>
            <ac:picMk id="12" creationId="{9934E166-6A5D-B110-81B2-37C159303934}"/>
          </ac:picMkLst>
        </pc:picChg>
      </pc:sldChg>
      <pc:sldChg chg="addSp modSp mod modNotesTx">
        <pc:chgData name="Aleksandra Atmadzhova" userId="73c624edda6ab59a" providerId="LiveId" clId="{492AD96B-390B-470D-80D0-987FB5ED5981}" dt="2023-08-30T20:03:23.864" v="2663" actId="20577"/>
        <pc:sldMkLst>
          <pc:docMk/>
          <pc:sldMk cId="3746207906" sldId="964"/>
        </pc:sldMkLst>
        <pc:spChg chg="mod">
          <ac:chgData name="Aleksandra Atmadzhova" userId="73c624edda6ab59a" providerId="LiveId" clId="{492AD96B-390B-470D-80D0-987FB5ED5981}" dt="2023-08-29T15:41:40.553" v="1897"/>
          <ac:spMkLst>
            <pc:docMk/>
            <pc:sldMk cId="3746207906" sldId="964"/>
            <ac:spMk id="4" creationId="{87D97E11-521E-324E-91B6-68E6BF0193AF}"/>
          </ac:spMkLst>
        </pc:spChg>
        <pc:spChg chg="mod">
          <ac:chgData name="Aleksandra Atmadzhova" userId="73c624edda6ab59a" providerId="LiveId" clId="{492AD96B-390B-470D-80D0-987FB5ED5981}" dt="2023-08-29T15:42:31.810" v="1910" actId="1076"/>
          <ac:spMkLst>
            <pc:docMk/>
            <pc:sldMk cId="3746207906" sldId="964"/>
            <ac:spMk id="6" creationId="{00000000-0000-0000-0000-000000000000}"/>
          </ac:spMkLst>
        </pc:spChg>
        <pc:spChg chg="mod">
          <ac:chgData name="Aleksandra Atmadzhova" userId="73c624edda6ab59a" providerId="LiveId" clId="{492AD96B-390B-470D-80D0-987FB5ED5981}" dt="2023-08-29T15:41:44.743" v="1898"/>
          <ac:spMkLst>
            <pc:docMk/>
            <pc:sldMk cId="3746207906" sldId="964"/>
            <ac:spMk id="8" creationId="{C95382D5-3C2E-493F-AC95-93F2307F639A}"/>
          </ac:spMkLst>
        </pc:spChg>
        <pc:spChg chg="mod">
          <ac:chgData name="Aleksandra Atmadzhova" userId="73c624edda6ab59a" providerId="LiveId" clId="{492AD96B-390B-470D-80D0-987FB5ED5981}" dt="2023-08-29T15:41:48.596" v="1899"/>
          <ac:spMkLst>
            <pc:docMk/>
            <pc:sldMk cId="3746207906" sldId="964"/>
            <ac:spMk id="10" creationId="{F65F2E08-8702-4625-A76F-F029F253FD19}"/>
          </ac:spMkLst>
        </pc:spChg>
        <pc:picChg chg="add mod ord">
          <ac:chgData name="Aleksandra Atmadzhova" userId="73c624edda6ab59a" providerId="LiveId" clId="{492AD96B-390B-470D-80D0-987FB5ED5981}" dt="2023-08-29T15:42:28.868" v="1908" actId="1076"/>
          <ac:picMkLst>
            <pc:docMk/>
            <pc:sldMk cId="3746207906" sldId="964"/>
            <ac:picMk id="3" creationId="{A66F1861-5137-3819-D02F-077983C207A0}"/>
          </ac:picMkLst>
        </pc:picChg>
      </pc:sldChg>
      <pc:sldChg chg="del">
        <pc:chgData name="Aleksandra Atmadzhova" userId="73c624edda6ab59a" providerId="LiveId" clId="{492AD96B-390B-470D-80D0-987FB5ED5981}" dt="2023-08-30T19:51:26.650" v="2606" actId="47"/>
        <pc:sldMkLst>
          <pc:docMk/>
          <pc:sldMk cId="1391657871" sldId="968"/>
        </pc:sldMkLst>
      </pc:sldChg>
      <pc:sldChg chg="addSp delSp modSp mod">
        <pc:chgData name="Aleksandra Atmadzhova" userId="73c624edda6ab59a" providerId="LiveId" clId="{492AD96B-390B-470D-80D0-987FB5ED5981}" dt="2023-08-30T20:09:29.283" v="2691" actId="20577"/>
        <pc:sldMkLst>
          <pc:docMk/>
          <pc:sldMk cId="3798106903" sldId="970"/>
        </pc:sldMkLst>
        <pc:spChg chg="mod">
          <ac:chgData name="Aleksandra Atmadzhova" userId="73c624edda6ab59a" providerId="LiveId" clId="{492AD96B-390B-470D-80D0-987FB5ED5981}" dt="2023-08-29T15:55:20.099" v="2001" actId="1076"/>
          <ac:spMkLst>
            <pc:docMk/>
            <pc:sldMk cId="3798106903" sldId="970"/>
            <ac:spMk id="2" creationId="{F9B9EA8F-304E-DA4E-9C14-7734A42D1CF2}"/>
          </ac:spMkLst>
        </pc:spChg>
        <pc:spChg chg="mod">
          <ac:chgData name="Aleksandra Atmadzhova" userId="73c624edda6ab59a" providerId="LiveId" clId="{492AD96B-390B-470D-80D0-987FB5ED5981}" dt="2023-08-30T20:09:29.283" v="2691" actId="20577"/>
          <ac:spMkLst>
            <pc:docMk/>
            <pc:sldMk cId="3798106903" sldId="970"/>
            <ac:spMk id="11" creationId="{740416F2-50ED-41DC-A886-0FC8470CF609}"/>
          </ac:spMkLst>
        </pc:spChg>
        <pc:picChg chg="add del mod">
          <ac:chgData name="Aleksandra Atmadzhova" userId="73c624edda6ab59a" providerId="LiveId" clId="{492AD96B-390B-470D-80D0-987FB5ED5981}" dt="2023-08-29T15:51:22.826" v="1927" actId="931"/>
          <ac:picMkLst>
            <pc:docMk/>
            <pc:sldMk cId="3798106903" sldId="970"/>
            <ac:picMk id="5" creationId="{9155D25E-6841-0006-BDCB-543709EBBF1F}"/>
          </ac:picMkLst>
        </pc:picChg>
        <pc:picChg chg="del">
          <ac:chgData name="Aleksandra Atmadzhova" userId="73c624edda6ab59a" providerId="LiveId" clId="{492AD96B-390B-470D-80D0-987FB5ED5981}" dt="2023-08-29T15:53:35.805" v="1975" actId="478"/>
          <ac:picMkLst>
            <pc:docMk/>
            <pc:sldMk cId="3798106903" sldId="970"/>
            <ac:picMk id="6" creationId="{00000000-0000-0000-0000-000000000000}"/>
          </ac:picMkLst>
        </pc:picChg>
        <pc:picChg chg="del">
          <ac:chgData name="Aleksandra Atmadzhova" userId="73c624edda6ab59a" providerId="LiveId" clId="{492AD96B-390B-470D-80D0-987FB5ED5981}" dt="2023-08-29T15:52:01.646" v="1962" actId="478"/>
          <ac:picMkLst>
            <pc:docMk/>
            <pc:sldMk cId="3798106903" sldId="970"/>
            <ac:picMk id="7" creationId="{00000000-0000-0000-0000-000000000000}"/>
          </ac:picMkLst>
        </pc:picChg>
        <pc:picChg chg="del">
          <ac:chgData name="Aleksandra Atmadzhova" userId="73c624edda6ab59a" providerId="LiveId" clId="{492AD96B-390B-470D-80D0-987FB5ED5981}" dt="2023-08-29T15:52:15.770" v="1966" actId="478"/>
          <ac:picMkLst>
            <pc:docMk/>
            <pc:sldMk cId="3798106903" sldId="970"/>
            <ac:picMk id="8" creationId="{00000000-0000-0000-0000-000000000000}"/>
          </ac:picMkLst>
        </pc:picChg>
        <pc:picChg chg="del">
          <ac:chgData name="Aleksandra Atmadzhova" userId="73c624edda6ab59a" providerId="LiveId" clId="{492AD96B-390B-470D-80D0-987FB5ED5981}" dt="2023-08-29T15:52:46.945" v="1970" actId="478"/>
          <ac:picMkLst>
            <pc:docMk/>
            <pc:sldMk cId="3798106903" sldId="970"/>
            <ac:picMk id="9" creationId="{00000000-0000-0000-0000-000000000000}"/>
          </ac:picMkLst>
        </pc:picChg>
        <pc:picChg chg="del">
          <ac:chgData name="Aleksandra Atmadzhova" userId="73c624edda6ab59a" providerId="LiveId" clId="{492AD96B-390B-470D-80D0-987FB5ED5981}" dt="2023-08-29T15:53:59.632" v="1979" actId="478"/>
          <ac:picMkLst>
            <pc:docMk/>
            <pc:sldMk cId="3798106903" sldId="970"/>
            <ac:picMk id="10" creationId="{00000000-0000-0000-0000-000000000000}"/>
          </ac:picMkLst>
        </pc:picChg>
        <pc:picChg chg="add del mod">
          <ac:chgData name="Aleksandra Atmadzhova" userId="73c624edda6ab59a" providerId="LiveId" clId="{492AD96B-390B-470D-80D0-987FB5ED5981}" dt="2023-08-29T15:51:31.787" v="1929" actId="931"/>
          <ac:picMkLst>
            <pc:docMk/>
            <pc:sldMk cId="3798106903" sldId="970"/>
            <ac:picMk id="13" creationId="{05074CAC-0F4E-6DA1-4836-989A3419D0C8}"/>
          </ac:picMkLst>
        </pc:picChg>
        <pc:picChg chg="add mod">
          <ac:chgData name="Aleksandra Atmadzhova" userId="73c624edda6ab59a" providerId="LiveId" clId="{492AD96B-390B-470D-80D0-987FB5ED5981}" dt="2023-08-29T15:57:41.046" v="2012" actId="1076"/>
          <ac:picMkLst>
            <pc:docMk/>
            <pc:sldMk cId="3798106903" sldId="970"/>
            <ac:picMk id="15" creationId="{D4D790AF-EC3F-E56F-03C2-2FD4693D6DC2}"/>
          </ac:picMkLst>
        </pc:picChg>
        <pc:picChg chg="add mod">
          <ac:chgData name="Aleksandra Atmadzhova" userId="73c624edda6ab59a" providerId="LiveId" clId="{492AD96B-390B-470D-80D0-987FB5ED5981}" dt="2023-08-29T15:57:37.383" v="2010" actId="1076"/>
          <ac:picMkLst>
            <pc:docMk/>
            <pc:sldMk cId="3798106903" sldId="970"/>
            <ac:picMk id="17" creationId="{27E07203-292C-E149-3416-AE5BFBC5F30A}"/>
          </ac:picMkLst>
        </pc:picChg>
        <pc:picChg chg="add mod">
          <ac:chgData name="Aleksandra Atmadzhova" userId="73c624edda6ab59a" providerId="LiveId" clId="{492AD96B-390B-470D-80D0-987FB5ED5981}" dt="2023-08-29T15:57:57.997" v="2020" actId="1076"/>
          <ac:picMkLst>
            <pc:docMk/>
            <pc:sldMk cId="3798106903" sldId="970"/>
            <ac:picMk id="19" creationId="{D5A93EFF-1BB3-9774-8AE9-FBEDD15A3C90}"/>
          </ac:picMkLst>
        </pc:picChg>
        <pc:picChg chg="add mod">
          <ac:chgData name="Aleksandra Atmadzhova" userId="73c624edda6ab59a" providerId="LiveId" clId="{492AD96B-390B-470D-80D0-987FB5ED5981}" dt="2023-08-29T15:57:50.937" v="2017" actId="14100"/>
          <ac:picMkLst>
            <pc:docMk/>
            <pc:sldMk cId="3798106903" sldId="970"/>
            <ac:picMk id="21" creationId="{DAF047EB-0A23-5D92-1CB9-AFE8214FC869}"/>
          </ac:picMkLst>
        </pc:picChg>
        <pc:picChg chg="add mod">
          <ac:chgData name="Aleksandra Atmadzhova" userId="73c624edda6ab59a" providerId="LiveId" clId="{492AD96B-390B-470D-80D0-987FB5ED5981}" dt="2023-08-29T15:57:48.502" v="2016" actId="1076"/>
          <ac:picMkLst>
            <pc:docMk/>
            <pc:sldMk cId="3798106903" sldId="970"/>
            <ac:picMk id="23" creationId="{78AD7CE2-E581-C0F4-2F79-3E02EDDAEB52}"/>
          </ac:picMkLst>
        </pc:picChg>
      </pc:sldChg>
      <pc:sldChg chg="modNotesTx">
        <pc:chgData name="Aleksandra Atmadzhova" userId="73c624edda6ab59a" providerId="LiveId" clId="{492AD96B-390B-470D-80D0-987FB5ED5981}" dt="2023-08-30T20:03:37.339" v="2665" actId="20577"/>
        <pc:sldMkLst>
          <pc:docMk/>
          <pc:sldMk cId="4178160765" sldId="973"/>
        </pc:sldMkLst>
      </pc:sldChg>
      <pc:sldChg chg="del">
        <pc:chgData name="Aleksandra Atmadzhova" userId="73c624edda6ab59a" providerId="LiveId" clId="{492AD96B-390B-470D-80D0-987FB5ED5981}" dt="2023-08-30T19:51:27.760" v="2607" actId="47"/>
        <pc:sldMkLst>
          <pc:docMk/>
          <pc:sldMk cId="2062352351" sldId="974"/>
        </pc:sldMkLst>
      </pc:sldChg>
      <pc:sldChg chg="del">
        <pc:chgData name="Aleksandra Atmadzhova" userId="73c624edda6ab59a" providerId="LiveId" clId="{492AD96B-390B-470D-80D0-987FB5ED5981}" dt="2023-08-30T19:51:25.181" v="2605" actId="47"/>
        <pc:sldMkLst>
          <pc:docMk/>
          <pc:sldMk cId="3309566907" sldId="975"/>
        </pc:sldMkLst>
      </pc:sldChg>
      <pc:sldChg chg="del">
        <pc:chgData name="Aleksandra Atmadzhova" userId="73c624edda6ab59a" providerId="LiveId" clId="{492AD96B-390B-470D-80D0-987FB5ED5981}" dt="2023-08-30T19:51:23.719" v="2604" actId="47"/>
        <pc:sldMkLst>
          <pc:docMk/>
          <pc:sldMk cId="776763069" sldId="976"/>
        </pc:sldMkLst>
      </pc:sldChg>
      <pc:sldChg chg="del">
        <pc:chgData name="Aleksandra Atmadzhova" userId="73c624edda6ab59a" providerId="LiveId" clId="{492AD96B-390B-470D-80D0-987FB5ED5981}" dt="2023-08-30T19:51:21.812" v="2603" actId="47"/>
        <pc:sldMkLst>
          <pc:docMk/>
          <pc:sldMk cId="3992388197" sldId="977"/>
        </pc:sldMkLst>
      </pc:sldChg>
      <pc:sldChg chg="del">
        <pc:chgData name="Aleksandra Atmadzhova" userId="73c624edda6ab59a" providerId="LiveId" clId="{492AD96B-390B-470D-80D0-987FB5ED5981}" dt="2023-08-30T19:41:05.881" v="2487" actId="2696"/>
        <pc:sldMkLst>
          <pc:docMk/>
          <pc:sldMk cId="1289736507" sldId="978"/>
        </pc:sldMkLst>
      </pc:sldChg>
      <pc:sldChg chg="modSp add mod modNotesTx">
        <pc:chgData name="Aleksandra Atmadzhova" userId="73c624edda6ab59a" providerId="LiveId" clId="{492AD96B-390B-470D-80D0-987FB5ED5981}" dt="2023-08-30T20:08:26.865" v="2690" actId="20577"/>
        <pc:sldMkLst>
          <pc:docMk/>
          <pc:sldMk cId="2224409858" sldId="978"/>
        </pc:sldMkLst>
        <pc:spChg chg="mod">
          <ac:chgData name="Aleksandra Atmadzhova" userId="73c624edda6ab59a" providerId="LiveId" clId="{492AD96B-390B-470D-80D0-987FB5ED5981}" dt="2023-08-30T20:08:26.865" v="2690" actId="20577"/>
          <ac:spMkLst>
            <pc:docMk/>
            <pc:sldMk cId="2224409858" sldId="978"/>
            <ac:spMk id="5" creationId="{03A4E609-5288-4EBB-A272-7439F07F707E}"/>
          </ac:spMkLst>
        </pc:spChg>
      </pc:sldChg>
      <pc:sldChg chg="del">
        <pc:chgData name="Aleksandra Atmadzhova" userId="73c624edda6ab59a" providerId="LiveId" clId="{492AD96B-390B-470D-80D0-987FB5ED5981}" dt="2023-08-30T19:51:30.362" v="2609" actId="47"/>
        <pc:sldMkLst>
          <pc:docMk/>
          <pc:sldMk cId="853959705" sldId="979"/>
        </pc:sldMkLst>
      </pc:sldChg>
      <pc:sldChg chg="del">
        <pc:chgData name="Aleksandra Atmadzhova" userId="73c624edda6ab59a" providerId="LiveId" clId="{492AD96B-390B-470D-80D0-987FB5ED5981}" dt="2023-08-30T19:53:27.649" v="2619" actId="47"/>
        <pc:sldMkLst>
          <pc:docMk/>
          <pc:sldMk cId="3000936471" sldId="981"/>
        </pc:sldMkLst>
      </pc:sldChg>
      <pc:sldChg chg="del">
        <pc:chgData name="Aleksandra Atmadzhova" userId="73c624edda6ab59a" providerId="LiveId" clId="{492AD96B-390B-470D-80D0-987FB5ED5981}" dt="2023-08-30T19:51:16.668" v="2601" actId="47"/>
        <pc:sldMkLst>
          <pc:docMk/>
          <pc:sldMk cId="1292834554" sldId="983"/>
        </pc:sldMkLst>
      </pc:sldChg>
      <pc:sldChg chg="del">
        <pc:chgData name="Aleksandra Atmadzhova" userId="73c624edda6ab59a" providerId="LiveId" clId="{492AD96B-390B-470D-80D0-987FB5ED5981}" dt="2023-08-30T19:51:15.720" v="2600" actId="47"/>
        <pc:sldMkLst>
          <pc:docMk/>
          <pc:sldMk cId="2282708684" sldId="984"/>
        </pc:sldMkLst>
      </pc:sldChg>
      <pc:sldChg chg="del">
        <pc:chgData name="Aleksandra Atmadzhova" userId="73c624edda6ab59a" providerId="LiveId" clId="{492AD96B-390B-470D-80D0-987FB5ED5981}" dt="2023-08-30T19:51:14.600" v="2599" actId="47"/>
        <pc:sldMkLst>
          <pc:docMk/>
          <pc:sldMk cId="571530243" sldId="985"/>
        </pc:sldMkLst>
      </pc:sldChg>
      <pc:sldChg chg="modSp mod ord modNotesTx">
        <pc:chgData name="Aleksandra Atmadzhova" userId="73c624edda6ab59a" providerId="LiveId" clId="{492AD96B-390B-470D-80D0-987FB5ED5981}" dt="2023-09-03T14:03:18.752" v="2831" actId="20577"/>
        <pc:sldMkLst>
          <pc:docMk/>
          <pc:sldMk cId="2872102176" sldId="986"/>
        </pc:sldMkLst>
        <pc:spChg chg="mod">
          <ac:chgData name="Aleksandra Atmadzhova" userId="73c624edda6ab59a" providerId="LiveId" clId="{492AD96B-390B-470D-80D0-987FB5ED5981}" dt="2023-09-03T14:03:18.752" v="2831" actId="20577"/>
          <ac:spMkLst>
            <pc:docMk/>
            <pc:sldMk cId="2872102176" sldId="986"/>
            <ac:spMk id="5" creationId="{2D92102E-F46E-7B45-A212-234259ABCFE2}"/>
          </ac:spMkLst>
        </pc:spChg>
      </pc:sldChg>
      <pc:sldChg chg="del">
        <pc:chgData name="Aleksandra Atmadzhova" userId="73c624edda6ab59a" providerId="LiveId" clId="{492AD96B-390B-470D-80D0-987FB5ED5981}" dt="2023-08-30T19:52:04.209" v="2611" actId="2696"/>
        <pc:sldMkLst>
          <pc:docMk/>
          <pc:sldMk cId="1326577716" sldId="987"/>
        </pc:sldMkLst>
      </pc:sldChg>
      <pc:sldChg chg="add modNotesTx">
        <pc:chgData name="Aleksandra Atmadzhova" userId="73c624edda6ab59a" providerId="LiveId" clId="{492AD96B-390B-470D-80D0-987FB5ED5981}" dt="2023-08-30T20:04:00.580" v="2670" actId="20577"/>
        <pc:sldMkLst>
          <pc:docMk/>
          <pc:sldMk cId="1756224881" sldId="987"/>
        </pc:sldMkLst>
      </pc:sldChg>
      <pc:sldChg chg="addSp modSp modNotesTx">
        <pc:chgData name="Aleksandra Atmadzhova" userId="73c624edda6ab59a" providerId="LiveId" clId="{492AD96B-390B-470D-80D0-987FB5ED5981}" dt="2023-08-30T19:54:36.650" v="2622" actId="20577"/>
        <pc:sldMkLst>
          <pc:docMk/>
          <pc:sldMk cId="1630062062" sldId="988"/>
        </pc:sldMkLst>
        <pc:picChg chg="add mod">
          <ac:chgData name="Aleksandra Atmadzhova" userId="73c624edda6ab59a" providerId="LiveId" clId="{492AD96B-390B-470D-80D0-987FB5ED5981}" dt="2023-08-29T14:17:46.041" v="452"/>
          <ac:picMkLst>
            <pc:docMk/>
            <pc:sldMk cId="1630062062" sldId="988"/>
            <ac:picMk id="4" creationId="{C0B2D278-7565-BBEA-5253-B73C90AC9907}"/>
          </ac:picMkLst>
        </pc:picChg>
      </pc:sldChg>
      <pc:sldChg chg="del">
        <pc:chgData name="Aleksandra Atmadzhova" userId="73c624edda6ab59a" providerId="LiveId" clId="{492AD96B-390B-470D-80D0-987FB5ED5981}" dt="2023-08-30T19:53:29.702" v="2620" actId="47"/>
        <pc:sldMkLst>
          <pc:docMk/>
          <pc:sldMk cId="1341960583" sldId="989"/>
        </pc:sldMkLst>
      </pc:sldChg>
      <pc:sldChg chg="del">
        <pc:chgData name="Aleksandra Atmadzhova" userId="73c624edda6ab59a" providerId="LiveId" clId="{492AD96B-390B-470D-80D0-987FB5ED5981}" dt="2023-08-30T19:53:34.734" v="2621" actId="47"/>
        <pc:sldMkLst>
          <pc:docMk/>
          <pc:sldMk cId="3468827756" sldId="991"/>
        </pc:sldMkLst>
      </pc:sldChg>
      <pc:sldChg chg="add">
        <pc:chgData name="Aleksandra Atmadzhova" userId="73c624edda6ab59a" providerId="LiveId" clId="{492AD96B-390B-470D-80D0-987FB5ED5981}" dt="2023-08-30T19:53:22.245" v="2618"/>
        <pc:sldMkLst>
          <pc:docMk/>
          <pc:sldMk cId="3441713917" sldId="1220"/>
        </pc:sldMkLst>
      </pc:sldChg>
      <pc:sldChg chg="del">
        <pc:chgData name="Aleksandra Atmadzhova" userId="73c624edda6ab59a" providerId="LiveId" clId="{492AD96B-390B-470D-80D0-987FB5ED5981}" dt="2023-08-30T19:53:15.942" v="2617" actId="2696"/>
        <pc:sldMkLst>
          <pc:docMk/>
          <pc:sldMk cId="3769249699" sldId="1220"/>
        </pc:sldMkLst>
      </pc:sldChg>
      <pc:sldChg chg="del">
        <pc:chgData name="Aleksandra Atmadzhova" userId="73c624edda6ab59a" providerId="LiveId" clId="{492AD96B-390B-470D-80D0-987FB5ED5981}" dt="2023-08-30T19:52:33.589" v="2613" actId="2696"/>
        <pc:sldMkLst>
          <pc:docMk/>
          <pc:sldMk cId="1204470728" sldId="1221"/>
        </pc:sldMkLst>
      </pc:sldChg>
      <pc:sldChg chg="add">
        <pc:chgData name="Aleksandra Atmadzhova" userId="73c624edda6ab59a" providerId="LiveId" clId="{492AD96B-390B-470D-80D0-987FB5ED5981}" dt="2023-08-30T19:52:38.439" v="2614"/>
        <pc:sldMkLst>
          <pc:docMk/>
          <pc:sldMk cId="3818866074" sldId="1221"/>
        </pc:sldMkLst>
      </pc:sldChg>
      <pc:sldChg chg="addSp delSp modSp mod ord">
        <pc:chgData name="Aleksandra Atmadzhova" userId="73c624edda6ab59a" providerId="LiveId" clId="{492AD96B-390B-470D-80D0-987FB5ED5981}" dt="2023-09-03T14:06:02.442" v="2834"/>
        <pc:sldMkLst>
          <pc:docMk/>
          <pc:sldMk cId="2108503339" sldId="1222"/>
        </pc:sldMkLst>
        <pc:spChg chg="add del mod">
          <ac:chgData name="Aleksandra Atmadzhova" userId="73c624edda6ab59a" providerId="LiveId" clId="{492AD96B-390B-470D-80D0-987FB5ED5981}" dt="2023-08-30T19:24:28.254" v="2412"/>
          <ac:spMkLst>
            <pc:docMk/>
            <pc:sldMk cId="2108503339" sldId="1222"/>
            <ac:spMk id="5" creationId="{415005C5-106E-05EF-97BC-A2A3461BEA75}"/>
          </ac:spMkLst>
        </pc:spChg>
        <pc:picChg chg="del">
          <ac:chgData name="Aleksandra Atmadzhova" userId="73c624edda6ab59a" providerId="LiveId" clId="{492AD96B-390B-470D-80D0-987FB5ED5981}" dt="2023-09-03T14:06:02.442" v="2834"/>
          <ac:picMkLst>
            <pc:docMk/>
            <pc:sldMk cId="2108503339" sldId="1222"/>
            <ac:picMk id="4" creationId="{98C72194-7C2A-F209-D2B4-53F019415EF5}"/>
          </ac:picMkLst>
        </pc:picChg>
      </pc:sldChg>
      <pc:sldChg chg="del">
        <pc:chgData name="Aleksandra Atmadzhova" userId="73c624edda6ab59a" providerId="LiveId" clId="{492AD96B-390B-470D-80D0-987FB5ED5981}" dt="2023-08-29T15:09:18.870" v="1355" actId="47"/>
        <pc:sldMkLst>
          <pc:docMk/>
          <pc:sldMk cId="206415940" sldId="1223"/>
        </pc:sldMkLst>
      </pc:sldChg>
      <pc:sldChg chg="del">
        <pc:chgData name="Aleksandra Atmadzhova" userId="73c624edda6ab59a" providerId="LiveId" clId="{492AD96B-390B-470D-80D0-987FB5ED5981}" dt="2023-08-30T19:51:29.146" v="2608" actId="47"/>
        <pc:sldMkLst>
          <pc:docMk/>
          <pc:sldMk cId="1783100050" sldId="1224"/>
        </pc:sldMkLst>
      </pc:sldChg>
      <pc:sldChg chg="del">
        <pc:chgData name="Aleksandra Atmadzhova" userId="73c624edda6ab59a" providerId="LiveId" clId="{492AD96B-390B-470D-80D0-987FB5ED5981}" dt="2023-08-30T19:51:19.802" v="2602" actId="47"/>
        <pc:sldMkLst>
          <pc:docMk/>
          <pc:sldMk cId="0" sldId="1225"/>
        </pc:sldMkLst>
      </pc:sldChg>
      <pc:sldChg chg="addSp delSp modSp new del mod ord">
        <pc:chgData name="Aleksandra Atmadzhova" userId="73c624edda6ab59a" providerId="LiveId" clId="{492AD96B-390B-470D-80D0-987FB5ED5981}" dt="2023-08-29T14:25:01.298" v="532" actId="47"/>
        <pc:sldMkLst>
          <pc:docMk/>
          <pc:sldMk cId="1884522809" sldId="1226"/>
        </pc:sldMkLst>
        <pc:picChg chg="add del mod">
          <ac:chgData name="Aleksandra Atmadzhova" userId="73c624edda6ab59a" providerId="LiveId" clId="{492AD96B-390B-470D-80D0-987FB5ED5981}" dt="2023-08-29T14:18:59.990" v="462" actId="478"/>
          <ac:picMkLst>
            <pc:docMk/>
            <pc:sldMk cId="1884522809" sldId="1226"/>
            <ac:picMk id="3" creationId="{9E096A30-18B9-5546-8FF4-8DBC00B949D8}"/>
          </ac:picMkLst>
        </pc:picChg>
      </pc:sldChg>
      <pc:sldChg chg="new del">
        <pc:chgData name="Aleksandra Atmadzhova" userId="73c624edda6ab59a" providerId="LiveId" clId="{492AD96B-390B-470D-80D0-987FB5ED5981}" dt="2023-08-29T13:49:12.635" v="2" actId="47"/>
        <pc:sldMkLst>
          <pc:docMk/>
          <pc:sldMk cId="3583194543" sldId="1226"/>
        </pc:sldMkLst>
      </pc:sldChg>
      <pc:sldChg chg="new del">
        <pc:chgData name="Aleksandra Atmadzhova" userId="73c624edda6ab59a" providerId="LiveId" clId="{492AD96B-390B-470D-80D0-987FB5ED5981}" dt="2023-08-30T19:53:05.422" v="2615" actId="47"/>
        <pc:sldMkLst>
          <pc:docMk/>
          <pc:sldMk cId="1760990213" sldId="1227"/>
        </pc:sldMkLst>
      </pc:sldChg>
      <pc:sldChg chg="modSp new del mod">
        <pc:chgData name="Aleksandra Atmadzhova" userId="73c624edda6ab59a" providerId="LiveId" clId="{492AD96B-390B-470D-80D0-987FB5ED5981}" dt="2023-08-30T18:44:13.562" v="2060" actId="47"/>
        <pc:sldMkLst>
          <pc:docMk/>
          <pc:sldMk cId="3381141411" sldId="1228"/>
        </pc:sldMkLst>
        <pc:spChg chg="mod">
          <ac:chgData name="Aleksandra Atmadzhova" userId="73c624edda6ab59a" providerId="LiveId" clId="{492AD96B-390B-470D-80D0-987FB5ED5981}" dt="2023-08-29T16:02:32.322" v="2041"/>
          <ac:spMkLst>
            <pc:docMk/>
            <pc:sldMk cId="3381141411" sldId="1228"/>
            <ac:spMk id="2" creationId="{883405E5-E4CF-15B1-3811-7055B75E425F}"/>
          </ac:spMkLst>
        </pc:spChg>
      </pc:sldChg>
      <pc:sldChg chg="addSp delSp modSp new del mod">
        <pc:chgData name="Aleksandra Atmadzhova" userId="73c624edda6ab59a" providerId="LiveId" clId="{492AD96B-390B-470D-80D0-987FB5ED5981}" dt="2023-08-30T18:45:23.646" v="2075" actId="47"/>
        <pc:sldMkLst>
          <pc:docMk/>
          <pc:sldMk cId="1622730572" sldId="1229"/>
        </pc:sldMkLst>
        <pc:spChg chg="mod">
          <ac:chgData name="Aleksandra Atmadzhova" userId="73c624edda6ab59a" providerId="LiveId" clId="{492AD96B-390B-470D-80D0-987FB5ED5981}" dt="2023-08-30T18:45:12.251" v="2070" actId="21"/>
          <ac:spMkLst>
            <pc:docMk/>
            <pc:sldMk cId="1622730572" sldId="1229"/>
            <ac:spMk id="2" creationId="{57160995-03FE-E8FE-DCCB-B84A99C75C31}"/>
          </ac:spMkLst>
        </pc:spChg>
        <pc:picChg chg="add del mod">
          <ac:chgData name="Aleksandra Atmadzhova" userId="73c624edda6ab59a" providerId="LiveId" clId="{492AD96B-390B-470D-80D0-987FB5ED5981}" dt="2023-08-30T18:45:05.083" v="2068" actId="21"/>
          <ac:picMkLst>
            <pc:docMk/>
            <pc:sldMk cId="1622730572" sldId="1229"/>
            <ac:picMk id="3" creationId="{71A90BBE-9EBB-C3FA-E1D4-16DD6D7CA739}"/>
          </ac:picMkLst>
        </pc:picChg>
      </pc:sldChg>
      <pc:sldChg chg="addSp delSp modSp add mod modNotesTx">
        <pc:chgData name="Aleksandra Atmadzhova" userId="73c624edda6ab59a" providerId="LiveId" clId="{492AD96B-390B-470D-80D0-987FB5ED5981}" dt="2023-08-30T20:10:03.142" v="2695" actId="255"/>
        <pc:sldMkLst>
          <pc:docMk/>
          <pc:sldMk cId="3269270820" sldId="1230"/>
        </pc:sldMkLst>
        <pc:spChg chg="del mod">
          <ac:chgData name="Aleksandra Atmadzhova" userId="73c624edda6ab59a" providerId="LiveId" clId="{492AD96B-390B-470D-80D0-987FB5ED5981}" dt="2023-08-30T18:46:29.706" v="2096" actId="478"/>
          <ac:spMkLst>
            <pc:docMk/>
            <pc:sldMk cId="3269270820" sldId="1230"/>
            <ac:spMk id="2" creationId="{F9B9EA8F-304E-DA4E-9C14-7734A42D1CF2}"/>
          </ac:spMkLst>
        </pc:spChg>
        <pc:spChg chg="del mod">
          <ac:chgData name="Aleksandra Atmadzhova" userId="73c624edda6ab59a" providerId="LiveId" clId="{492AD96B-390B-470D-80D0-987FB5ED5981}" dt="2023-08-30T18:44:47.431" v="2066"/>
          <ac:spMkLst>
            <pc:docMk/>
            <pc:sldMk cId="3269270820" sldId="1230"/>
            <ac:spMk id="5" creationId="{50B96CDE-E470-4E31-9078-EEDAA34D5589}"/>
          </ac:spMkLst>
        </pc:spChg>
        <pc:spChg chg="add del">
          <ac:chgData name="Aleksandra Atmadzhova" userId="73c624edda6ab59a" providerId="LiveId" clId="{492AD96B-390B-470D-80D0-987FB5ED5981}" dt="2023-08-30T18:45:17.544" v="2072" actId="22"/>
          <ac:spMkLst>
            <pc:docMk/>
            <pc:sldMk cId="3269270820" sldId="1230"/>
            <ac:spMk id="6" creationId="{5CBC2A48-DBDC-E8EF-13AC-958CE32EB88A}"/>
          </ac:spMkLst>
        </pc:spChg>
        <pc:spChg chg="add mod">
          <ac:chgData name="Aleksandra Atmadzhova" userId="73c624edda6ab59a" providerId="LiveId" clId="{492AD96B-390B-470D-80D0-987FB5ED5981}" dt="2023-08-30T20:10:03.142" v="2695" actId="255"/>
          <ac:spMkLst>
            <pc:docMk/>
            <pc:sldMk cId="3269270820" sldId="1230"/>
            <ac:spMk id="8" creationId="{4243B938-15F4-8592-E799-77318CDA0092}"/>
          </ac:spMkLst>
        </pc:spChg>
        <pc:graphicFrameChg chg="del">
          <ac:chgData name="Aleksandra Atmadzhova" userId="73c624edda6ab59a" providerId="LiveId" clId="{492AD96B-390B-470D-80D0-987FB5ED5981}" dt="2023-08-30T18:44:58.236" v="2067" actId="478"/>
          <ac:graphicFrameMkLst>
            <pc:docMk/>
            <pc:sldMk cId="3269270820" sldId="1230"/>
            <ac:graphicFrameMk id="16" creationId="{00000000-0000-0000-0000-000000000000}"/>
          </ac:graphicFrameMkLst>
        </pc:graphicFrameChg>
        <pc:picChg chg="add mod">
          <ac:chgData name="Aleksandra Atmadzhova" userId="73c624edda6ab59a" providerId="LiveId" clId="{492AD96B-390B-470D-80D0-987FB5ED5981}" dt="2023-08-30T19:24:54.654" v="2421" actId="1076"/>
          <ac:picMkLst>
            <pc:docMk/>
            <pc:sldMk cId="3269270820" sldId="1230"/>
            <ac:picMk id="3" creationId="{72DBEFA9-44A3-853B-6EA6-62AFA9584A63}"/>
          </ac:picMkLst>
        </pc:picChg>
        <pc:picChg chg="del">
          <ac:chgData name="Aleksandra Atmadzhova" userId="73c624edda6ab59a" providerId="LiveId" clId="{492AD96B-390B-470D-80D0-987FB5ED5981}" dt="2023-08-30T18:55:41.126" v="2124"/>
          <ac:picMkLst>
            <pc:docMk/>
            <pc:sldMk cId="3269270820" sldId="1230"/>
            <ac:picMk id="9" creationId="{2D7E5FCB-C700-FA74-B35D-1B40C6A4FB11}"/>
          </ac:picMkLst>
        </pc:picChg>
        <pc:picChg chg="add mod">
          <ac:chgData name="Aleksandra Atmadzhova" userId="73c624edda6ab59a" providerId="LiveId" clId="{492AD96B-390B-470D-80D0-987FB5ED5981}" dt="2023-08-30T19:24:58.574" v="2429" actId="1076"/>
          <ac:picMkLst>
            <pc:docMk/>
            <pc:sldMk cId="3269270820" sldId="1230"/>
            <ac:picMk id="11" creationId="{73527EF5-7F3E-447F-5293-3105A00C3C27}"/>
          </ac:picMkLst>
        </pc:picChg>
      </pc:sldChg>
      <pc:sldChg chg="addSp delSp modSp add mod modNotesTx">
        <pc:chgData name="Aleksandra Atmadzhova" userId="73c624edda6ab59a" providerId="LiveId" clId="{492AD96B-390B-470D-80D0-987FB5ED5981}" dt="2023-08-30T20:10:51.666" v="2706" actId="1076"/>
        <pc:sldMkLst>
          <pc:docMk/>
          <pc:sldMk cId="3199289634" sldId="1231"/>
        </pc:sldMkLst>
        <pc:spChg chg="mod">
          <ac:chgData name="Aleksandra Atmadzhova" userId="73c624edda6ab59a" providerId="LiveId" clId="{492AD96B-390B-470D-80D0-987FB5ED5981}" dt="2023-08-30T20:10:33.982" v="2699" actId="1076"/>
          <ac:spMkLst>
            <pc:docMk/>
            <pc:sldMk cId="3199289634" sldId="1231"/>
            <ac:spMk id="8" creationId="{4243B938-15F4-8592-E799-77318CDA0092}"/>
          </ac:spMkLst>
        </pc:spChg>
        <pc:picChg chg="del mod">
          <ac:chgData name="Aleksandra Atmadzhova" userId="73c624edda6ab59a" providerId="LiveId" clId="{492AD96B-390B-470D-80D0-987FB5ED5981}" dt="2023-08-30T18:58:17.763" v="2152" actId="478"/>
          <ac:picMkLst>
            <pc:docMk/>
            <pc:sldMk cId="3199289634" sldId="1231"/>
            <ac:picMk id="3" creationId="{72DBEFA9-44A3-853B-6EA6-62AFA9584A63}"/>
          </ac:picMkLst>
        </pc:picChg>
        <pc:picChg chg="add del mod">
          <ac:chgData name="Aleksandra Atmadzhova" userId="73c624edda6ab59a" providerId="LiveId" clId="{492AD96B-390B-470D-80D0-987FB5ED5981}" dt="2023-08-30T18:58:19.408" v="2153" actId="478"/>
          <ac:picMkLst>
            <pc:docMk/>
            <pc:sldMk cId="3199289634" sldId="1231"/>
            <ac:picMk id="4" creationId="{FF520527-F33B-A48E-CF43-65B24B56F0D1}"/>
          </ac:picMkLst>
        </pc:picChg>
        <pc:picChg chg="add mod modCrop">
          <ac:chgData name="Aleksandra Atmadzhova" userId="73c624edda6ab59a" providerId="LiveId" clId="{492AD96B-390B-470D-80D0-987FB5ED5981}" dt="2023-08-30T20:10:51.666" v="2706" actId="1076"/>
          <ac:picMkLst>
            <pc:docMk/>
            <pc:sldMk cId="3199289634" sldId="1231"/>
            <ac:picMk id="6" creationId="{895E8613-C8EA-09A0-A1AE-1E4D6392D8A5}"/>
          </ac:picMkLst>
        </pc:picChg>
        <pc:picChg chg="add mod modCrop">
          <ac:chgData name="Aleksandra Atmadzhova" userId="73c624edda6ab59a" providerId="LiveId" clId="{492AD96B-390B-470D-80D0-987FB5ED5981}" dt="2023-08-30T20:10:50.434" v="2705" actId="1076"/>
          <ac:picMkLst>
            <pc:docMk/>
            <pc:sldMk cId="3199289634" sldId="1231"/>
            <ac:picMk id="9" creationId="{45511FE7-1609-D55B-836A-DAE0DEBC8301}"/>
          </ac:picMkLst>
        </pc:picChg>
      </pc:sldChg>
      <pc:sldChg chg="add del">
        <pc:chgData name="Aleksandra Atmadzhova" userId="73c624edda6ab59a" providerId="LiveId" clId="{492AD96B-390B-470D-80D0-987FB5ED5981}" dt="2023-08-30T19:42:23.907" v="2496" actId="47"/>
        <pc:sldMkLst>
          <pc:docMk/>
          <pc:sldMk cId="3986198372" sldId="1232"/>
        </pc:sldMkLst>
      </pc:sldChg>
      <pc:sldChg chg="add">
        <pc:chgData name="Aleksandra Atmadzhova" userId="73c624edda6ab59a" providerId="LiveId" clId="{492AD96B-390B-470D-80D0-987FB5ED5981}" dt="2023-08-30T19:42:20.523" v="2495"/>
        <pc:sldMkLst>
          <pc:docMk/>
          <pc:sldMk cId="4273805670" sldId="1233"/>
        </pc:sldMkLst>
      </pc:sldChg>
      <pc:sldChg chg="addSp delSp modSp add mod">
        <pc:chgData name="Aleksandra Atmadzhova" userId="73c624edda6ab59a" providerId="LiveId" clId="{492AD96B-390B-470D-80D0-987FB5ED5981}" dt="2023-09-14T14:58:52.422" v="2864" actId="1076"/>
        <pc:sldMkLst>
          <pc:docMk/>
          <pc:sldMk cId="1528202951" sldId="1234"/>
        </pc:sldMkLst>
        <pc:spChg chg="mod">
          <ac:chgData name="Aleksandra Atmadzhova" userId="73c624edda6ab59a" providerId="LiveId" clId="{492AD96B-390B-470D-80D0-987FB5ED5981}" dt="2023-08-30T19:43:15.959" v="2501" actId="1076"/>
          <ac:spMkLst>
            <pc:docMk/>
            <pc:sldMk cId="1528202951" sldId="1234"/>
            <ac:spMk id="71" creationId="{908F2377-1AA9-A4E9-AE94-0DC28DC77472}"/>
          </ac:spMkLst>
        </pc:spChg>
        <pc:spChg chg="mod">
          <ac:chgData name="Aleksandra Atmadzhova" userId="73c624edda6ab59a" providerId="LiveId" clId="{492AD96B-390B-470D-80D0-987FB5ED5981}" dt="2023-08-30T19:50:43.419" v="2598" actId="1076"/>
          <ac:spMkLst>
            <pc:docMk/>
            <pc:sldMk cId="1528202951" sldId="1234"/>
            <ac:spMk id="72" creationId="{8C2C8BA6-F50F-1E66-7332-83B53E9B54F5}"/>
          </ac:spMkLst>
        </pc:spChg>
        <pc:spChg chg="mod">
          <ac:chgData name="Aleksandra Atmadzhova" userId="73c624edda6ab59a" providerId="LiveId" clId="{492AD96B-390B-470D-80D0-987FB5ED5981}" dt="2023-08-30T19:49:59.946" v="2589" actId="255"/>
          <ac:spMkLst>
            <pc:docMk/>
            <pc:sldMk cId="1528202951" sldId="1234"/>
            <ac:spMk id="77" creationId="{3E49A144-51D1-B216-91E2-AF484B415329}"/>
          </ac:spMkLst>
        </pc:spChg>
        <pc:spChg chg="mod">
          <ac:chgData name="Aleksandra Atmadzhova" userId="73c624edda6ab59a" providerId="LiveId" clId="{492AD96B-390B-470D-80D0-987FB5ED5981}" dt="2023-08-30T19:49:54.851" v="2588" actId="255"/>
          <ac:spMkLst>
            <pc:docMk/>
            <pc:sldMk cId="1528202951" sldId="1234"/>
            <ac:spMk id="78" creationId="{D765F7B1-59BE-2738-BA2A-FBD230FFF156}"/>
          </ac:spMkLst>
        </pc:spChg>
        <pc:spChg chg="mod">
          <ac:chgData name="Aleksandra Atmadzhova" userId="73c624edda6ab59a" providerId="LiveId" clId="{492AD96B-390B-470D-80D0-987FB5ED5981}" dt="2023-08-30T19:49:49.915" v="2587" actId="255"/>
          <ac:spMkLst>
            <pc:docMk/>
            <pc:sldMk cId="1528202951" sldId="1234"/>
            <ac:spMk id="79" creationId="{BE900666-697A-7716-E769-8AC0F8399AA2}"/>
          </ac:spMkLst>
        </pc:spChg>
        <pc:spChg chg="mod">
          <ac:chgData name="Aleksandra Atmadzhova" userId="73c624edda6ab59a" providerId="LiveId" clId="{492AD96B-390B-470D-80D0-987FB5ED5981}" dt="2023-08-30T19:50:04.639" v="2590" actId="255"/>
          <ac:spMkLst>
            <pc:docMk/>
            <pc:sldMk cId="1528202951" sldId="1234"/>
            <ac:spMk id="81" creationId="{16099F8E-BC77-B3C5-8DF0-BE461F31FCD4}"/>
          </ac:spMkLst>
        </pc:spChg>
        <pc:spChg chg="mod">
          <ac:chgData name="Aleksandra Atmadzhova" userId="73c624edda6ab59a" providerId="LiveId" clId="{492AD96B-390B-470D-80D0-987FB5ED5981}" dt="2023-08-30T19:49:44.947" v="2586" actId="255"/>
          <ac:spMkLst>
            <pc:docMk/>
            <pc:sldMk cId="1528202951" sldId="1234"/>
            <ac:spMk id="82" creationId="{92C5A279-F79E-3BAD-9550-B9C29E8E5193}"/>
          </ac:spMkLst>
        </pc:spChg>
        <pc:spChg chg="mod">
          <ac:chgData name="Aleksandra Atmadzhova" userId="73c624edda6ab59a" providerId="LiveId" clId="{492AD96B-390B-470D-80D0-987FB5ED5981}" dt="2023-08-30T19:50:10.631" v="2591" actId="255"/>
          <ac:spMkLst>
            <pc:docMk/>
            <pc:sldMk cId="1528202951" sldId="1234"/>
            <ac:spMk id="83" creationId="{ED248B8F-C2D1-0FA6-0B79-791F548A8F32}"/>
          </ac:spMkLst>
        </pc:spChg>
        <pc:spChg chg="mod">
          <ac:chgData name="Aleksandra Atmadzhova" userId="73c624edda6ab59a" providerId="LiveId" clId="{492AD96B-390B-470D-80D0-987FB5ED5981}" dt="2023-08-30T19:45:37.489" v="2531" actId="255"/>
          <ac:spMkLst>
            <pc:docMk/>
            <pc:sldMk cId="1528202951" sldId="1234"/>
            <ac:spMk id="94" creationId="{9A4FAB4D-479C-96CE-8A69-106958A8D4C9}"/>
          </ac:spMkLst>
        </pc:spChg>
        <pc:spChg chg="mod">
          <ac:chgData name="Aleksandra Atmadzhova" userId="73c624edda6ab59a" providerId="LiveId" clId="{492AD96B-390B-470D-80D0-987FB5ED5981}" dt="2023-08-30T19:46:13.470" v="2536" actId="255"/>
          <ac:spMkLst>
            <pc:docMk/>
            <pc:sldMk cId="1528202951" sldId="1234"/>
            <ac:spMk id="96" creationId="{8E52C747-A354-E0DF-3806-04F27530A2CE}"/>
          </ac:spMkLst>
        </pc:spChg>
        <pc:spChg chg="mod">
          <ac:chgData name="Aleksandra Atmadzhova" userId="73c624edda6ab59a" providerId="LiveId" clId="{492AD96B-390B-470D-80D0-987FB5ED5981}" dt="2023-08-30T19:46:48.697" v="2549" actId="255"/>
          <ac:spMkLst>
            <pc:docMk/>
            <pc:sldMk cId="1528202951" sldId="1234"/>
            <ac:spMk id="101" creationId="{F7A91401-95BC-FE4D-87BB-23D199C2B3F6}"/>
          </ac:spMkLst>
        </pc:spChg>
        <pc:spChg chg="mod">
          <ac:chgData name="Aleksandra Atmadzhova" userId="73c624edda6ab59a" providerId="LiveId" clId="{492AD96B-390B-470D-80D0-987FB5ED5981}" dt="2023-08-30T19:46:59.518" v="2551" actId="255"/>
          <ac:spMkLst>
            <pc:docMk/>
            <pc:sldMk cId="1528202951" sldId="1234"/>
            <ac:spMk id="102" creationId="{E64B0C42-1568-70C0-1B65-06A98E945DF8}"/>
          </ac:spMkLst>
        </pc:spChg>
        <pc:spChg chg="mod">
          <ac:chgData name="Aleksandra Atmadzhova" userId="73c624edda6ab59a" providerId="LiveId" clId="{492AD96B-390B-470D-80D0-987FB5ED5981}" dt="2023-08-30T19:49:24.545" v="2582" actId="1076"/>
          <ac:spMkLst>
            <pc:docMk/>
            <pc:sldMk cId="1528202951" sldId="1234"/>
            <ac:spMk id="103" creationId="{7011F708-4170-A44A-1A29-5C2335BBD353}"/>
          </ac:spMkLst>
        </pc:spChg>
        <pc:spChg chg="mod">
          <ac:chgData name="Aleksandra Atmadzhova" userId="73c624edda6ab59a" providerId="LiveId" clId="{492AD96B-390B-470D-80D0-987FB5ED5981}" dt="2023-08-30T19:50:38.053" v="2596" actId="1076"/>
          <ac:spMkLst>
            <pc:docMk/>
            <pc:sldMk cId="1528202951" sldId="1234"/>
            <ac:spMk id="104" creationId="{5EFF5501-EAD9-1E2A-18B4-B362E2FFB47A}"/>
          </ac:spMkLst>
        </pc:spChg>
        <pc:spChg chg="mod">
          <ac:chgData name="Aleksandra Atmadzhova" userId="73c624edda6ab59a" providerId="LiveId" clId="{492AD96B-390B-470D-80D0-987FB5ED5981}" dt="2023-08-30T19:44:59.560" v="2524" actId="1076"/>
          <ac:spMkLst>
            <pc:docMk/>
            <pc:sldMk cId="1528202951" sldId="1234"/>
            <ac:spMk id="105" creationId="{393E3D0E-C061-1FF9-7774-F34345E431C9}"/>
          </ac:spMkLst>
        </pc:spChg>
        <pc:spChg chg="mod">
          <ac:chgData name="Aleksandra Atmadzhova" userId="73c624edda6ab59a" providerId="LiveId" clId="{492AD96B-390B-470D-80D0-987FB5ED5981}" dt="2023-08-30T19:45:03.261" v="2525" actId="1076"/>
          <ac:spMkLst>
            <pc:docMk/>
            <pc:sldMk cId="1528202951" sldId="1234"/>
            <ac:spMk id="106" creationId="{5257B7D5-F270-FFF5-986B-A559905AE949}"/>
          </ac:spMkLst>
        </pc:spChg>
        <pc:spChg chg="mod">
          <ac:chgData name="Aleksandra Atmadzhova" userId="73c624edda6ab59a" providerId="LiveId" clId="{492AD96B-390B-470D-80D0-987FB5ED5981}" dt="2023-08-30T19:44:10.751" v="2510" actId="1076"/>
          <ac:spMkLst>
            <pc:docMk/>
            <pc:sldMk cId="1528202951" sldId="1234"/>
            <ac:spMk id="107" creationId="{BC56C1D0-FEBB-08BF-B181-0A964C8478D0}"/>
          </ac:spMkLst>
        </pc:spChg>
        <pc:spChg chg="mod">
          <ac:chgData name="Aleksandra Atmadzhova" userId="73c624edda6ab59a" providerId="LiveId" clId="{492AD96B-390B-470D-80D0-987FB5ED5981}" dt="2023-08-30T19:44:15.013" v="2512" actId="1076"/>
          <ac:spMkLst>
            <pc:docMk/>
            <pc:sldMk cId="1528202951" sldId="1234"/>
            <ac:spMk id="108" creationId="{34B2F06E-4E03-A840-00B4-67C485A40BB6}"/>
          </ac:spMkLst>
        </pc:spChg>
        <pc:spChg chg="mod">
          <ac:chgData name="Aleksandra Atmadzhova" userId="73c624edda6ab59a" providerId="LiveId" clId="{492AD96B-390B-470D-80D0-987FB5ED5981}" dt="2023-08-30T19:44:19.636" v="2514" actId="1076"/>
          <ac:spMkLst>
            <pc:docMk/>
            <pc:sldMk cId="1528202951" sldId="1234"/>
            <ac:spMk id="109" creationId="{34ABAE2A-ED87-5CA1-9F78-D9120F2930C6}"/>
          </ac:spMkLst>
        </pc:spChg>
        <pc:spChg chg="mod">
          <ac:chgData name="Aleksandra Atmadzhova" userId="73c624edda6ab59a" providerId="LiveId" clId="{492AD96B-390B-470D-80D0-987FB5ED5981}" dt="2023-08-30T19:47:09.413" v="2553" actId="255"/>
          <ac:spMkLst>
            <pc:docMk/>
            <pc:sldMk cId="1528202951" sldId="1234"/>
            <ac:spMk id="110" creationId="{BDA5D632-FF43-6969-95AF-B585D13A2236}"/>
          </ac:spMkLst>
        </pc:spChg>
        <pc:spChg chg="mod">
          <ac:chgData name="Aleksandra Atmadzhova" userId="73c624edda6ab59a" providerId="LiveId" clId="{492AD96B-390B-470D-80D0-987FB5ED5981}" dt="2023-08-30T19:45:45.105" v="2532" actId="255"/>
          <ac:spMkLst>
            <pc:docMk/>
            <pc:sldMk cId="1528202951" sldId="1234"/>
            <ac:spMk id="117" creationId="{3CE82A64-37A8-6859-75ED-9399083BD6EB}"/>
          </ac:spMkLst>
        </pc:spChg>
        <pc:spChg chg="mod">
          <ac:chgData name="Aleksandra Atmadzhova" userId="73c624edda6ab59a" providerId="LiveId" clId="{492AD96B-390B-470D-80D0-987FB5ED5981}" dt="2023-08-30T19:44:29.857" v="2517" actId="1076"/>
          <ac:spMkLst>
            <pc:docMk/>
            <pc:sldMk cId="1528202951" sldId="1234"/>
            <ac:spMk id="143" creationId="{90548773-24A1-D959-0A7E-90EA27A0750B}"/>
          </ac:spMkLst>
        </pc:spChg>
        <pc:spChg chg="mod">
          <ac:chgData name="Aleksandra Atmadzhova" userId="73c624edda6ab59a" providerId="LiveId" clId="{492AD96B-390B-470D-80D0-987FB5ED5981}" dt="2023-08-30T19:44:49.240" v="2520" actId="1076"/>
          <ac:spMkLst>
            <pc:docMk/>
            <pc:sldMk cId="1528202951" sldId="1234"/>
            <ac:spMk id="144" creationId="{365FAEEB-2DD1-AAAC-D162-AF1AA086848A}"/>
          </ac:spMkLst>
        </pc:spChg>
        <pc:spChg chg="mod">
          <ac:chgData name="Aleksandra Atmadzhova" userId="73c624edda6ab59a" providerId="LiveId" clId="{492AD96B-390B-470D-80D0-987FB5ED5981}" dt="2023-08-30T19:46:06.737" v="2534" actId="1076"/>
          <ac:spMkLst>
            <pc:docMk/>
            <pc:sldMk cId="1528202951" sldId="1234"/>
            <ac:spMk id="154" creationId="{C498BF4D-E4E4-AE14-0110-61C937EB9323}"/>
          </ac:spMkLst>
        </pc:spChg>
        <pc:spChg chg="mod">
          <ac:chgData name="Aleksandra Atmadzhova" userId="73c624edda6ab59a" providerId="LiveId" clId="{492AD96B-390B-470D-80D0-987FB5ED5981}" dt="2023-08-30T19:46:44.357" v="2548" actId="1076"/>
          <ac:spMkLst>
            <pc:docMk/>
            <pc:sldMk cId="1528202951" sldId="1234"/>
            <ac:spMk id="171" creationId="{422FF15F-FB6A-2C56-6556-8EF2B946BBFF}"/>
          </ac:spMkLst>
        </pc:spChg>
        <pc:spChg chg="mod">
          <ac:chgData name="Aleksandra Atmadzhova" userId="73c624edda6ab59a" providerId="LiveId" clId="{492AD96B-390B-470D-80D0-987FB5ED5981}" dt="2023-08-30T19:47:36.353" v="2562" actId="1076"/>
          <ac:spMkLst>
            <pc:docMk/>
            <pc:sldMk cId="1528202951" sldId="1234"/>
            <ac:spMk id="176" creationId="{35B12EDF-0E0A-5A80-517F-D5EC54DA0FCF}"/>
          </ac:spMkLst>
        </pc:spChg>
        <pc:spChg chg="mod">
          <ac:chgData name="Aleksandra Atmadzhova" userId="73c624edda6ab59a" providerId="LiveId" clId="{492AD96B-390B-470D-80D0-987FB5ED5981}" dt="2023-09-14T14:58:47.384" v="2862" actId="1076"/>
          <ac:spMkLst>
            <pc:docMk/>
            <pc:sldMk cId="1528202951" sldId="1234"/>
            <ac:spMk id="177" creationId="{73860EB4-8E0C-1CC6-0405-9408B0E3CE4C}"/>
          </ac:spMkLst>
        </pc:spChg>
        <pc:spChg chg="mod">
          <ac:chgData name="Aleksandra Atmadzhova" userId="73c624edda6ab59a" providerId="LiveId" clId="{492AD96B-390B-470D-80D0-987FB5ED5981}" dt="2023-08-30T19:46:54.529" v="2550" actId="14100"/>
          <ac:spMkLst>
            <pc:docMk/>
            <pc:sldMk cId="1528202951" sldId="1234"/>
            <ac:spMk id="179" creationId="{970783D1-993A-6560-F379-9A6AFC84BE30}"/>
          </ac:spMkLst>
        </pc:spChg>
        <pc:spChg chg="mod">
          <ac:chgData name="Aleksandra Atmadzhova" userId="73c624edda6ab59a" providerId="LiveId" clId="{492AD96B-390B-470D-80D0-987FB5ED5981}" dt="2023-08-30T19:47:05.004" v="2552" actId="1076"/>
          <ac:spMkLst>
            <pc:docMk/>
            <pc:sldMk cId="1528202951" sldId="1234"/>
            <ac:spMk id="1090" creationId="{CC3EA5B5-DAAD-BAC9-8DD9-9B62A4A4ABF8}"/>
          </ac:spMkLst>
        </pc:spChg>
        <pc:graphicFrameChg chg="mod modGraphic">
          <ac:chgData name="Aleksandra Atmadzhova" userId="73c624edda6ab59a" providerId="LiveId" clId="{492AD96B-390B-470D-80D0-987FB5ED5981}" dt="2023-08-30T19:48:54.335" v="2578" actId="1076"/>
          <ac:graphicFrameMkLst>
            <pc:docMk/>
            <pc:sldMk cId="1528202951" sldId="1234"/>
            <ac:graphicFrameMk id="86" creationId="{E43A62E2-61EA-9E8A-98CB-6E8C89022B7F}"/>
          </ac:graphicFrameMkLst>
        </pc:graphicFrameChg>
        <pc:picChg chg="add mod">
          <ac:chgData name="Aleksandra Atmadzhova" userId="73c624edda6ab59a" providerId="LiveId" clId="{492AD96B-390B-470D-80D0-987FB5ED5981}" dt="2023-09-10T17:12:47.400" v="2840" actId="1076"/>
          <ac:picMkLst>
            <pc:docMk/>
            <pc:sldMk cId="1528202951" sldId="1234"/>
            <ac:picMk id="73" creationId="{385872D7-A96A-839A-69C1-E93758BD29DE}"/>
          </ac:picMkLst>
        </pc:picChg>
        <pc:picChg chg="add mod">
          <ac:chgData name="Aleksandra Atmadzhova" userId="73c624edda6ab59a" providerId="LiveId" clId="{492AD96B-390B-470D-80D0-987FB5ED5981}" dt="2023-09-14T14:58:52.422" v="2864" actId="1076"/>
          <ac:picMkLst>
            <pc:docMk/>
            <pc:sldMk cId="1528202951" sldId="1234"/>
            <ac:picMk id="75" creationId="{70A68F59-B091-3602-A373-2143223CA28A}"/>
          </ac:picMkLst>
        </pc:picChg>
        <pc:picChg chg="add del mod">
          <ac:chgData name="Aleksandra Atmadzhova" userId="73c624edda6ab59a" providerId="LiveId" clId="{492AD96B-390B-470D-80D0-987FB5ED5981}" dt="2023-09-10T17:12:36.299" v="2839"/>
          <ac:picMkLst>
            <pc:docMk/>
            <pc:sldMk cId="1528202951" sldId="1234"/>
            <ac:picMk id="75" creationId="{81E8683E-8191-66B6-6466-620C65F534C9}"/>
          </ac:picMkLst>
        </pc:picChg>
        <pc:picChg chg="del mod">
          <ac:chgData name="Aleksandra Atmadzhova" userId="73c624edda6ab59a" providerId="LiveId" clId="{492AD96B-390B-470D-80D0-987FB5ED5981}" dt="2023-09-14T14:57:51.933" v="2841" actId="478"/>
          <ac:picMkLst>
            <pc:docMk/>
            <pc:sldMk cId="1528202951" sldId="1234"/>
            <ac:picMk id="85" creationId="{1724ECC3-B74E-EB99-CA60-BE3749F1A458}"/>
          </ac:picMkLst>
        </pc:picChg>
        <pc:picChg chg="mod">
          <ac:chgData name="Aleksandra Atmadzhova" userId="73c624edda6ab59a" providerId="LiveId" clId="{492AD96B-390B-470D-80D0-987FB5ED5981}" dt="2023-08-30T19:46:01.513" v="2533" actId="1076"/>
          <ac:picMkLst>
            <pc:docMk/>
            <pc:sldMk cId="1528202951" sldId="1234"/>
            <ac:picMk id="153" creationId="{B391C87C-A5AF-4616-8D67-4E65F96C43EE}"/>
          </ac:picMkLst>
        </pc:picChg>
        <pc:picChg chg="mod">
          <ac:chgData name="Aleksandra Atmadzhova" userId="73c624edda6ab59a" providerId="LiveId" clId="{492AD96B-390B-470D-80D0-987FB5ED5981}" dt="2023-08-30T19:46:21.675" v="2542" actId="1076"/>
          <ac:picMkLst>
            <pc:docMk/>
            <pc:sldMk cId="1528202951" sldId="1234"/>
            <ac:picMk id="170" creationId="{2AC7A1DF-63A3-57C4-0FED-8FCEF9E75CD7}"/>
          </ac:picMkLst>
        </pc:picChg>
        <pc:picChg chg="mod">
          <ac:chgData name="Aleksandra Atmadzhova" userId="73c624edda6ab59a" providerId="LiveId" clId="{492AD96B-390B-470D-80D0-987FB5ED5981}" dt="2023-08-30T19:47:15.108" v="2556" actId="1076"/>
          <ac:picMkLst>
            <pc:docMk/>
            <pc:sldMk cId="1528202951" sldId="1234"/>
            <ac:picMk id="175" creationId="{D2AD753A-6BCE-B3E3-10C8-BE080BFC02EF}"/>
          </ac:picMkLst>
        </pc:picChg>
        <pc:picChg chg="mod">
          <ac:chgData name="Aleksandra Atmadzhova" userId="73c624edda6ab59a" providerId="LiveId" clId="{492AD96B-390B-470D-80D0-987FB5ED5981}" dt="2023-08-30T19:48:57.032" v="2579" actId="1076"/>
          <ac:picMkLst>
            <pc:docMk/>
            <pc:sldMk cId="1528202951" sldId="1234"/>
            <ac:picMk id="181" creationId="{327D2FFD-82BA-339D-FA95-9E55F9708918}"/>
          </ac:picMkLst>
        </pc:picChg>
      </pc:sldChg>
      <pc:sldChg chg="add">
        <pc:chgData name="Aleksandra Atmadzhova" userId="73c624edda6ab59a" providerId="LiveId" clId="{492AD96B-390B-470D-80D0-987FB5ED5981}" dt="2023-09-03T14:06:06.333" v="2836"/>
        <pc:sldMkLst>
          <pc:docMk/>
          <pc:sldMk cId="2504988970" sldId="1235"/>
        </pc:sldMkLst>
      </pc:sldChg>
      <pc:sldMasterChg chg="delSldLayout">
        <pc:chgData name="Aleksandra Atmadzhova" userId="73c624edda6ab59a" providerId="LiveId" clId="{492AD96B-390B-470D-80D0-987FB5ED5981}" dt="2023-08-30T19:42:25.338" v="2497" actId="47"/>
        <pc:sldMasterMkLst>
          <pc:docMk/>
          <pc:sldMasterMk cId="1756457121" sldId="2147483861"/>
        </pc:sldMasterMkLst>
        <pc:sldLayoutChg chg="del">
          <pc:chgData name="Aleksandra Atmadzhova" userId="73c624edda6ab59a" providerId="LiveId" clId="{492AD96B-390B-470D-80D0-987FB5ED5981}" dt="2023-08-30T19:42:25.338" v="2497" actId="47"/>
          <pc:sldLayoutMkLst>
            <pc:docMk/>
            <pc:sldMasterMk cId="1756457121" sldId="2147483861"/>
            <pc:sldLayoutMk cId="108830355" sldId="2147483896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367CE4-98F1-4C38-B154-7E3AC065CD3E}" type="doc">
      <dgm:prSet loTypeId="urn:microsoft.com/office/officeart/2005/8/layout/orgChart1" loCatId="hierarchy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377C403B-97F7-4F63-A294-06E9FBC5B6B7}">
      <dgm:prSet phldrT="[Text]"/>
      <dgm:spPr/>
      <dgm:t>
        <a:bodyPr/>
        <a:lstStyle/>
        <a:p>
          <a:r>
            <a:rPr lang="bg-BG" dirty="0">
              <a:latin typeface="Arial" panose="020B0604020202020204" pitchFamily="34" charset="0"/>
              <a:cs typeface="Arial" panose="020B0604020202020204" pitchFamily="34" charset="0"/>
            </a:rPr>
            <a:t>Спонсориращ 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Lions </a:t>
          </a:r>
          <a:r>
            <a:rPr lang="bg-BG" dirty="0">
              <a:latin typeface="Arial" panose="020B0604020202020204" pitchFamily="34" charset="0"/>
              <a:cs typeface="Arial" panose="020B0604020202020204" pitchFamily="34" charset="0"/>
            </a:rPr>
            <a:t>Клуб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1C81A5-B987-406A-BDAF-27D7447DEDA7}" type="parTrans" cxnId="{CAD4F9BD-A9F1-42B1-ABD6-5A412E18E19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B2465E-B54E-4E8C-A078-B358EA991523}" type="sibTrans" cxnId="{CAD4F9BD-A9F1-42B1-ABD6-5A412E18E19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4C0673-CA96-47FB-9F5C-EC11E5BEE7CE}" type="asst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Leo </a:t>
          </a:r>
          <a:r>
            <a:rPr lang="bg-BG" dirty="0">
              <a:latin typeface="Arial" panose="020B0604020202020204" pitchFamily="34" charset="0"/>
              <a:cs typeface="Arial" panose="020B0604020202020204" pitchFamily="34" charset="0"/>
            </a:rPr>
            <a:t>Клуб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bg-BG" dirty="0">
              <a:latin typeface="Arial" panose="020B0604020202020204" pitchFamily="34" charset="0"/>
              <a:cs typeface="Arial" panose="020B0604020202020204" pitchFamily="34" charset="0"/>
            </a:rPr>
            <a:t>Съветник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EC1DAD-EE28-4DBC-977D-2355E75CD5A5}" type="parTrans" cxnId="{B51B7DD5-7E9E-44A0-AA2B-E5BAFA62290B}">
      <dgm:prSet/>
      <dgm:spPr>
        <a:ln>
          <a:noFill/>
        </a:ln>
      </dgm:spPr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92EB53-D95D-478F-936C-BBD4CCBA5D1C}" type="sibTrans" cxnId="{B51B7DD5-7E9E-44A0-AA2B-E5BAFA62290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199EF8-020A-4B36-9FAE-AF58215FA2A4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Leo </a:t>
          </a:r>
          <a:r>
            <a:rPr lang="bg-BG" dirty="0">
              <a:latin typeface="Arial" panose="020B0604020202020204" pitchFamily="34" charset="0"/>
              <a:cs typeface="Arial" panose="020B0604020202020204" pitchFamily="34" charset="0"/>
            </a:rPr>
            <a:t>Клуб Борд на Директорите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0CBB3A-0B6B-493D-A0F9-B14B33B9AEEA}" type="parTrans" cxnId="{D382E97B-3416-4ECA-B377-00ABC80892C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32792E-142F-495D-8577-0FF8BD399E37}" type="sibTrans" cxnId="{D382E97B-3416-4ECA-B377-00ABC80892C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4079E1-059C-4B37-86C8-D7BD89299936}">
      <dgm:prSet phldrT="[Text]"/>
      <dgm:spPr/>
      <dgm:t>
        <a:bodyPr/>
        <a:lstStyle/>
        <a:p>
          <a:r>
            <a:rPr lang="bg-BG" dirty="0">
              <a:latin typeface="Arial" panose="020B0604020202020204" pitchFamily="34" charset="0"/>
              <a:cs typeface="Arial" panose="020B0604020202020204" pitchFamily="34" charset="0"/>
            </a:rPr>
            <a:t>Комисии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8827AB-7CAF-4A06-A5A8-01C525D0D176}" type="parTrans" cxnId="{107CCB65-9DEA-43C6-BBEE-AAB98BCAA92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45790B-BB9B-49B8-B2FB-55BDBCF7FE32}" type="sibTrans" cxnId="{107CCB65-9DEA-43C6-BBEE-AAB98BCAA92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76E8E6-2FA2-4BEE-920E-696A4E2AE74A}">
      <dgm:prSet phldrT="[Text]"/>
      <dgm:spPr/>
      <dgm:t>
        <a:bodyPr/>
        <a:lstStyle/>
        <a:p>
          <a:r>
            <a:rPr lang="bg-BG" dirty="0">
              <a:latin typeface="Arial" panose="020B0604020202020204" pitchFamily="34" charset="0"/>
              <a:cs typeface="Arial" panose="020B0604020202020204" pitchFamily="34" charset="0"/>
            </a:rPr>
            <a:t>Членове на Лео Клуб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ADDD1B-F653-4993-A876-5F01BE973374}" type="parTrans" cxnId="{E68EB015-83F8-4737-8950-63C7004E0EE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A626A1-8EFA-419D-80AF-580734E75033}" type="sibTrans" cxnId="{E68EB015-83F8-4737-8950-63C7004E0EE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08FD92-98B2-4DBC-9A23-628B3BFB5012}" type="pres">
      <dgm:prSet presAssocID="{53367CE4-98F1-4C38-B154-7E3AC065CD3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55577C8-838B-4330-B4DC-5E6FA949E791}" type="pres">
      <dgm:prSet presAssocID="{377C403B-97F7-4F63-A294-06E9FBC5B6B7}" presName="hierRoot1" presStyleCnt="0">
        <dgm:presLayoutVars>
          <dgm:hierBranch val="init"/>
        </dgm:presLayoutVars>
      </dgm:prSet>
      <dgm:spPr/>
    </dgm:pt>
    <dgm:pt modelId="{F775063E-E75F-41B0-914D-1947C22F13F4}" type="pres">
      <dgm:prSet presAssocID="{377C403B-97F7-4F63-A294-06E9FBC5B6B7}" presName="rootComposite1" presStyleCnt="0"/>
      <dgm:spPr/>
    </dgm:pt>
    <dgm:pt modelId="{C912A133-C43F-482E-9421-47EC6A08F377}" type="pres">
      <dgm:prSet presAssocID="{377C403B-97F7-4F63-A294-06E9FBC5B6B7}" presName="rootText1" presStyleLbl="node0" presStyleIdx="0" presStyleCnt="1" custLinFactNeighborX="4038" custLinFactNeighborY="1449">
        <dgm:presLayoutVars>
          <dgm:chPref val="3"/>
        </dgm:presLayoutVars>
      </dgm:prSet>
      <dgm:spPr/>
    </dgm:pt>
    <dgm:pt modelId="{65BE1046-1CAF-4F08-B167-A1B8132644EF}" type="pres">
      <dgm:prSet presAssocID="{377C403B-97F7-4F63-A294-06E9FBC5B6B7}" presName="rootConnector1" presStyleLbl="node1" presStyleIdx="0" presStyleCnt="0"/>
      <dgm:spPr/>
    </dgm:pt>
    <dgm:pt modelId="{04F0B4E5-EDD9-453A-A9AD-8BAB61FE592F}" type="pres">
      <dgm:prSet presAssocID="{377C403B-97F7-4F63-A294-06E9FBC5B6B7}" presName="hierChild2" presStyleCnt="0"/>
      <dgm:spPr/>
    </dgm:pt>
    <dgm:pt modelId="{F60522A1-F51E-4BEF-9917-BABEA0406BF4}" type="pres">
      <dgm:prSet presAssocID="{250CBB3A-0B6B-493D-A0F9-B14B33B9AEEA}" presName="Name37" presStyleLbl="parChTrans1D2" presStyleIdx="0" presStyleCnt="4"/>
      <dgm:spPr/>
    </dgm:pt>
    <dgm:pt modelId="{7799CBC9-CB21-4799-8DD1-1A940145BA39}" type="pres">
      <dgm:prSet presAssocID="{E6199EF8-020A-4B36-9FAE-AF58215FA2A4}" presName="hierRoot2" presStyleCnt="0">
        <dgm:presLayoutVars>
          <dgm:hierBranch val="init"/>
        </dgm:presLayoutVars>
      </dgm:prSet>
      <dgm:spPr/>
    </dgm:pt>
    <dgm:pt modelId="{922A0FE1-1C55-427C-8800-CF87A232FF20}" type="pres">
      <dgm:prSet presAssocID="{E6199EF8-020A-4B36-9FAE-AF58215FA2A4}" presName="rootComposite" presStyleCnt="0"/>
      <dgm:spPr/>
    </dgm:pt>
    <dgm:pt modelId="{1D7A7E1B-95AA-4FAB-AFDF-372496B71ABE}" type="pres">
      <dgm:prSet presAssocID="{E6199EF8-020A-4B36-9FAE-AF58215FA2A4}" presName="rootText" presStyleLbl="node2" presStyleIdx="0" presStyleCnt="3" custScaleY="97946" custLinFactX="25038" custLinFactNeighborX="100000" custLinFactNeighborY="-32430">
        <dgm:presLayoutVars>
          <dgm:chPref val="3"/>
        </dgm:presLayoutVars>
      </dgm:prSet>
      <dgm:spPr/>
    </dgm:pt>
    <dgm:pt modelId="{F15D7F7A-84E9-4365-8145-753202CF5EF7}" type="pres">
      <dgm:prSet presAssocID="{E6199EF8-020A-4B36-9FAE-AF58215FA2A4}" presName="rootConnector" presStyleLbl="node2" presStyleIdx="0" presStyleCnt="3"/>
      <dgm:spPr/>
    </dgm:pt>
    <dgm:pt modelId="{58987582-3C36-47EA-8B0A-806E6CA5AF06}" type="pres">
      <dgm:prSet presAssocID="{E6199EF8-020A-4B36-9FAE-AF58215FA2A4}" presName="hierChild4" presStyleCnt="0"/>
      <dgm:spPr/>
    </dgm:pt>
    <dgm:pt modelId="{052EEFE1-E87B-4755-B7D8-B65668609485}" type="pres">
      <dgm:prSet presAssocID="{E6199EF8-020A-4B36-9FAE-AF58215FA2A4}" presName="hierChild5" presStyleCnt="0"/>
      <dgm:spPr/>
    </dgm:pt>
    <dgm:pt modelId="{6CA67FA5-C531-4FAC-A36A-22510AC409D9}" type="pres">
      <dgm:prSet presAssocID="{4D8827AB-7CAF-4A06-A5A8-01C525D0D176}" presName="Name37" presStyleLbl="parChTrans1D2" presStyleIdx="1" presStyleCnt="4"/>
      <dgm:spPr/>
    </dgm:pt>
    <dgm:pt modelId="{D6FD7843-D5BB-47EF-BC4C-5DD73CD0ADED}" type="pres">
      <dgm:prSet presAssocID="{9C4079E1-059C-4B37-86C8-D7BD89299936}" presName="hierRoot2" presStyleCnt="0">
        <dgm:presLayoutVars>
          <dgm:hierBranch val="init"/>
        </dgm:presLayoutVars>
      </dgm:prSet>
      <dgm:spPr/>
    </dgm:pt>
    <dgm:pt modelId="{C4657AEC-5C83-4C75-84FA-2E35A191F58B}" type="pres">
      <dgm:prSet presAssocID="{9C4079E1-059C-4B37-86C8-D7BD89299936}" presName="rootComposite" presStyleCnt="0"/>
      <dgm:spPr/>
    </dgm:pt>
    <dgm:pt modelId="{BEB5742B-9F6B-4E1E-8392-2834C03A1E87}" type="pres">
      <dgm:prSet presAssocID="{9C4079E1-059C-4B37-86C8-D7BD89299936}" presName="rootText" presStyleLbl="node2" presStyleIdx="1" presStyleCnt="3" custLinFactX="-4990" custLinFactNeighborX="-100000" custLinFactNeighborY="40731">
        <dgm:presLayoutVars>
          <dgm:chPref val="3"/>
        </dgm:presLayoutVars>
      </dgm:prSet>
      <dgm:spPr/>
    </dgm:pt>
    <dgm:pt modelId="{1C5DF360-BF04-49F5-B37F-82021FB8F2A9}" type="pres">
      <dgm:prSet presAssocID="{9C4079E1-059C-4B37-86C8-D7BD89299936}" presName="rootConnector" presStyleLbl="node2" presStyleIdx="1" presStyleCnt="3"/>
      <dgm:spPr/>
    </dgm:pt>
    <dgm:pt modelId="{9309B9BA-D664-44AD-8880-C3683D999517}" type="pres">
      <dgm:prSet presAssocID="{9C4079E1-059C-4B37-86C8-D7BD89299936}" presName="hierChild4" presStyleCnt="0"/>
      <dgm:spPr/>
    </dgm:pt>
    <dgm:pt modelId="{4259550C-4F9C-40DE-B849-1143636ADD0F}" type="pres">
      <dgm:prSet presAssocID="{9C4079E1-059C-4B37-86C8-D7BD89299936}" presName="hierChild5" presStyleCnt="0"/>
      <dgm:spPr/>
    </dgm:pt>
    <dgm:pt modelId="{F727E6AA-76D3-4EBF-A439-F60834493EDB}" type="pres">
      <dgm:prSet presAssocID="{20ADDD1B-F653-4993-A876-5F01BE973374}" presName="Name37" presStyleLbl="parChTrans1D2" presStyleIdx="2" presStyleCnt="4"/>
      <dgm:spPr/>
    </dgm:pt>
    <dgm:pt modelId="{07F2B92B-A6B5-41D0-828F-FAF72AAC4765}" type="pres">
      <dgm:prSet presAssocID="{EE76E8E6-2FA2-4BEE-920E-696A4E2AE74A}" presName="hierRoot2" presStyleCnt="0">
        <dgm:presLayoutVars>
          <dgm:hierBranch val="init"/>
        </dgm:presLayoutVars>
      </dgm:prSet>
      <dgm:spPr/>
    </dgm:pt>
    <dgm:pt modelId="{543634A6-2E61-46A3-913F-F68E038BCE8C}" type="pres">
      <dgm:prSet presAssocID="{EE76E8E6-2FA2-4BEE-920E-696A4E2AE74A}" presName="rootComposite" presStyleCnt="0"/>
      <dgm:spPr/>
    </dgm:pt>
    <dgm:pt modelId="{98E994A5-422D-4851-9A12-E9B166EB9F9C}" type="pres">
      <dgm:prSet presAssocID="{EE76E8E6-2FA2-4BEE-920E-696A4E2AE74A}" presName="rootText" presStyleLbl="node2" presStyleIdx="2" presStyleCnt="3" custLinFactNeighborX="-11142" custLinFactNeighborY="31704">
        <dgm:presLayoutVars>
          <dgm:chPref val="3"/>
        </dgm:presLayoutVars>
      </dgm:prSet>
      <dgm:spPr/>
    </dgm:pt>
    <dgm:pt modelId="{3AF580CC-97B6-4B65-A417-FB388F0AA860}" type="pres">
      <dgm:prSet presAssocID="{EE76E8E6-2FA2-4BEE-920E-696A4E2AE74A}" presName="rootConnector" presStyleLbl="node2" presStyleIdx="2" presStyleCnt="3"/>
      <dgm:spPr/>
    </dgm:pt>
    <dgm:pt modelId="{CE0708E5-2D91-4971-BC2D-E75F4514C4A9}" type="pres">
      <dgm:prSet presAssocID="{EE76E8E6-2FA2-4BEE-920E-696A4E2AE74A}" presName="hierChild4" presStyleCnt="0"/>
      <dgm:spPr/>
    </dgm:pt>
    <dgm:pt modelId="{89B5140E-E0B0-4C44-8DA1-F4ED10CA4746}" type="pres">
      <dgm:prSet presAssocID="{EE76E8E6-2FA2-4BEE-920E-696A4E2AE74A}" presName="hierChild5" presStyleCnt="0"/>
      <dgm:spPr/>
    </dgm:pt>
    <dgm:pt modelId="{04C109D3-3D6B-4F14-A953-D1A55886CFB7}" type="pres">
      <dgm:prSet presAssocID="{377C403B-97F7-4F63-A294-06E9FBC5B6B7}" presName="hierChild3" presStyleCnt="0"/>
      <dgm:spPr/>
    </dgm:pt>
    <dgm:pt modelId="{D0C472FC-F97B-4EC4-8EB1-0CE4ECFE2FF6}" type="pres">
      <dgm:prSet presAssocID="{16EC1DAD-EE28-4DBC-977D-2355E75CD5A5}" presName="Name111" presStyleLbl="parChTrans1D2" presStyleIdx="3" presStyleCnt="4"/>
      <dgm:spPr/>
    </dgm:pt>
    <dgm:pt modelId="{00F896C1-4206-4A30-AA06-BE1A95655703}" type="pres">
      <dgm:prSet presAssocID="{B74C0673-CA96-47FB-9F5C-EC11E5BEE7CE}" presName="hierRoot3" presStyleCnt="0">
        <dgm:presLayoutVars>
          <dgm:hierBranch val="init"/>
        </dgm:presLayoutVars>
      </dgm:prSet>
      <dgm:spPr/>
    </dgm:pt>
    <dgm:pt modelId="{2626C86A-AE5C-40DE-8D6D-C9938400F0AC}" type="pres">
      <dgm:prSet presAssocID="{B74C0673-CA96-47FB-9F5C-EC11E5BEE7CE}" presName="rootComposite3" presStyleCnt="0"/>
      <dgm:spPr/>
    </dgm:pt>
    <dgm:pt modelId="{C3CDE7F2-206D-414E-8F84-662BEA97981F}" type="pres">
      <dgm:prSet presAssocID="{B74C0673-CA96-47FB-9F5C-EC11E5BEE7CE}" presName="rootText3" presStyleLbl="asst1" presStyleIdx="0" presStyleCnt="1" custLinFactNeighborX="64538" custLinFactNeighborY="-18697">
        <dgm:presLayoutVars>
          <dgm:chPref val="3"/>
        </dgm:presLayoutVars>
      </dgm:prSet>
      <dgm:spPr/>
    </dgm:pt>
    <dgm:pt modelId="{980CD27C-1BD2-489E-B52B-6669BBD34007}" type="pres">
      <dgm:prSet presAssocID="{B74C0673-CA96-47FB-9F5C-EC11E5BEE7CE}" presName="rootConnector3" presStyleLbl="asst1" presStyleIdx="0" presStyleCnt="1"/>
      <dgm:spPr/>
    </dgm:pt>
    <dgm:pt modelId="{2E23CE33-E584-4ADE-AF0E-6F3D11D94526}" type="pres">
      <dgm:prSet presAssocID="{B74C0673-CA96-47FB-9F5C-EC11E5BEE7CE}" presName="hierChild6" presStyleCnt="0"/>
      <dgm:spPr/>
    </dgm:pt>
    <dgm:pt modelId="{779406FE-89C3-4D61-9294-FB349B81459D}" type="pres">
      <dgm:prSet presAssocID="{B74C0673-CA96-47FB-9F5C-EC11E5BEE7CE}" presName="hierChild7" presStyleCnt="0"/>
      <dgm:spPr/>
    </dgm:pt>
  </dgm:ptLst>
  <dgm:cxnLst>
    <dgm:cxn modelId="{E68EB015-83F8-4737-8950-63C7004E0EE7}" srcId="{377C403B-97F7-4F63-A294-06E9FBC5B6B7}" destId="{EE76E8E6-2FA2-4BEE-920E-696A4E2AE74A}" srcOrd="3" destOrd="0" parTransId="{20ADDD1B-F653-4993-A876-5F01BE973374}" sibTransId="{9DA626A1-8EFA-419D-80AF-580734E75033}"/>
    <dgm:cxn modelId="{36171A1D-B568-4AB1-B630-0CE8B8E5FE43}" type="presOf" srcId="{20ADDD1B-F653-4993-A876-5F01BE973374}" destId="{F727E6AA-76D3-4EBF-A439-F60834493EDB}" srcOrd="0" destOrd="0" presId="urn:microsoft.com/office/officeart/2005/8/layout/orgChart1"/>
    <dgm:cxn modelId="{0E411923-E14F-4137-A5FD-9532E9E28BA4}" type="presOf" srcId="{250CBB3A-0B6B-493D-A0F9-B14B33B9AEEA}" destId="{F60522A1-F51E-4BEF-9917-BABEA0406BF4}" srcOrd="0" destOrd="0" presId="urn:microsoft.com/office/officeart/2005/8/layout/orgChart1"/>
    <dgm:cxn modelId="{B466FC41-5C92-4DF8-8EAE-150022AB2AA3}" type="presOf" srcId="{B74C0673-CA96-47FB-9F5C-EC11E5BEE7CE}" destId="{C3CDE7F2-206D-414E-8F84-662BEA97981F}" srcOrd="0" destOrd="0" presId="urn:microsoft.com/office/officeart/2005/8/layout/orgChart1"/>
    <dgm:cxn modelId="{107CCB65-9DEA-43C6-BBEE-AAB98BCAA92A}" srcId="{377C403B-97F7-4F63-A294-06E9FBC5B6B7}" destId="{9C4079E1-059C-4B37-86C8-D7BD89299936}" srcOrd="2" destOrd="0" parTransId="{4D8827AB-7CAF-4A06-A5A8-01C525D0D176}" sibTransId="{E745790B-BB9B-49B8-B2FB-55BDBCF7FE32}"/>
    <dgm:cxn modelId="{C26D2366-C9FE-4CE5-8D4C-8601A5965CBE}" type="presOf" srcId="{E6199EF8-020A-4B36-9FAE-AF58215FA2A4}" destId="{F15D7F7A-84E9-4365-8145-753202CF5EF7}" srcOrd="1" destOrd="0" presId="urn:microsoft.com/office/officeart/2005/8/layout/orgChart1"/>
    <dgm:cxn modelId="{62812E67-60CB-43FA-969A-8821CFE31E48}" type="presOf" srcId="{9C4079E1-059C-4B37-86C8-D7BD89299936}" destId="{BEB5742B-9F6B-4E1E-8392-2834C03A1E87}" srcOrd="0" destOrd="0" presId="urn:microsoft.com/office/officeart/2005/8/layout/orgChart1"/>
    <dgm:cxn modelId="{6E470772-097E-4B0E-A6C2-17A763702065}" type="presOf" srcId="{E6199EF8-020A-4B36-9FAE-AF58215FA2A4}" destId="{1D7A7E1B-95AA-4FAB-AFDF-372496B71ABE}" srcOrd="0" destOrd="0" presId="urn:microsoft.com/office/officeart/2005/8/layout/orgChart1"/>
    <dgm:cxn modelId="{68467E54-D929-4256-9A9E-2B847BD4E009}" type="presOf" srcId="{16EC1DAD-EE28-4DBC-977D-2355E75CD5A5}" destId="{D0C472FC-F97B-4EC4-8EB1-0CE4ECFE2FF6}" srcOrd="0" destOrd="0" presId="urn:microsoft.com/office/officeart/2005/8/layout/orgChart1"/>
    <dgm:cxn modelId="{D382E97B-3416-4ECA-B377-00ABC80892C9}" srcId="{377C403B-97F7-4F63-A294-06E9FBC5B6B7}" destId="{E6199EF8-020A-4B36-9FAE-AF58215FA2A4}" srcOrd="1" destOrd="0" parTransId="{250CBB3A-0B6B-493D-A0F9-B14B33B9AEEA}" sibTransId="{8932792E-142F-495D-8577-0FF8BD399E37}"/>
    <dgm:cxn modelId="{7407358A-0F4D-4B3C-B65E-1181ECC23B58}" type="presOf" srcId="{B74C0673-CA96-47FB-9F5C-EC11E5BEE7CE}" destId="{980CD27C-1BD2-489E-B52B-6669BBD34007}" srcOrd="1" destOrd="0" presId="urn:microsoft.com/office/officeart/2005/8/layout/orgChart1"/>
    <dgm:cxn modelId="{9C3EF799-1F21-4EC8-93DE-841407C98A98}" type="presOf" srcId="{4D8827AB-7CAF-4A06-A5A8-01C525D0D176}" destId="{6CA67FA5-C531-4FAC-A36A-22510AC409D9}" srcOrd="0" destOrd="0" presId="urn:microsoft.com/office/officeart/2005/8/layout/orgChart1"/>
    <dgm:cxn modelId="{E93F00A8-DB47-4EFA-A847-2D663BB4A44E}" type="presOf" srcId="{EE76E8E6-2FA2-4BEE-920E-696A4E2AE74A}" destId="{3AF580CC-97B6-4B65-A417-FB388F0AA860}" srcOrd="1" destOrd="0" presId="urn:microsoft.com/office/officeart/2005/8/layout/orgChart1"/>
    <dgm:cxn modelId="{CAD4F9BD-A9F1-42B1-ABD6-5A412E18E191}" srcId="{53367CE4-98F1-4C38-B154-7E3AC065CD3E}" destId="{377C403B-97F7-4F63-A294-06E9FBC5B6B7}" srcOrd="0" destOrd="0" parTransId="{971C81A5-B987-406A-BDAF-27D7447DEDA7}" sibTransId="{9CB2465E-B54E-4E8C-A078-B358EA991523}"/>
    <dgm:cxn modelId="{52E3B0C1-97D4-4291-9214-9B451EC1DA29}" type="presOf" srcId="{377C403B-97F7-4F63-A294-06E9FBC5B6B7}" destId="{65BE1046-1CAF-4F08-B167-A1B8132644EF}" srcOrd="1" destOrd="0" presId="urn:microsoft.com/office/officeart/2005/8/layout/orgChart1"/>
    <dgm:cxn modelId="{95CEF4CD-5B4A-47E4-A04C-D30B979685D2}" type="presOf" srcId="{53367CE4-98F1-4C38-B154-7E3AC065CD3E}" destId="{8F08FD92-98B2-4DBC-9A23-628B3BFB5012}" srcOrd="0" destOrd="0" presId="urn:microsoft.com/office/officeart/2005/8/layout/orgChart1"/>
    <dgm:cxn modelId="{B51B7DD5-7E9E-44A0-AA2B-E5BAFA62290B}" srcId="{377C403B-97F7-4F63-A294-06E9FBC5B6B7}" destId="{B74C0673-CA96-47FB-9F5C-EC11E5BEE7CE}" srcOrd="0" destOrd="0" parTransId="{16EC1DAD-EE28-4DBC-977D-2355E75CD5A5}" sibTransId="{C192EB53-D95D-478F-936C-BBD4CCBA5D1C}"/>
    <dgm:cxn modelId="{F0B67CDE-976F-4A20-8E6F-F6CF0F1983F9}" type="presOf" srcId="{9C4079E1-059C-4B37-86C8-D7BD89299936}" destId="{1C5DF360-BF04-49F5-B37F-82021FB8F2A9}" srcOrd="1" destOrd="0" presId="urn:microsoft.com/office/officeart/2005/8/layout/orgChart1"/>
    <dgm:cxn modelId="{4225F1EE-7718-4592-A763-22AAD9A2DC24}" type="presOf" srcId="{EE76E8E6-2FA2-4BEE-920E-696A4E2AE74A}" destId="{98E994A5-422D-4851-9A12-E9B166EB9F9C}" srcOrd="0" destOrd="0" presId="urn:microsoft.com/office/officeart/2005/8/layout/orgChart1"/>
    <dgm:cxn modelId="{ED3418F8-DC2D-4789-86C5-5AB551B1E3CE}" type="presOf" srcId="{377C403B-97F7-4F63-A294-06E9FBC5B6B7}" destId="{C912A133-C43F-482E-9421-47EC6A08F377}" srcOrd="0" destOrd="0" presId="urn:microsoft.com/office/officeart/2005/8/layout/orgChart1"/>
    <dgm:cxn modelId="{198AE524-AE49-41E3-AF6C-949596AA13CA}" type="presParOf" srcId="{8F08FD92-98B2-4DBC-9A23-628B3BFB5012}" destId="{455577C8-838B-4330-B4DC-5E6FA949E791}" srcOrd="0" destOrd="0" presId="urn:microsoft.com/office/officeart/2005/8/layout/orgChart1"/>
    <dgm:cxn modelId="{6DE3EA7E-9909-42EF-A465-F81DEE028E71}" type="presParOf" srcId="{455577C8-838B-4330-B4DC-5E6FA949E791}" destId="{F775063E-E75F-41B0-914D-1947C22F13F4}" srcOrd="0" destOrd="0" presId="urn:microsoft.com/office/officeart/2005/8/layout/orgChart1"/>
    <dgm:cxn modelId="{78D7BA1B-2B4B-4357-8153-F10172F2F381}" type="presParOf" srcId="{F775063E-E75F-41B0-914D-1947C22F13F4}" destId="{C912A133-C43F-482E-9421-47EC6A08F377}" srcOrd="0" destOrd="0" presId="urn:microsoft.com/office/officeart/2005/8/layout/orgChart1"/>
    <dgm:cxn modelId="{66E89CF5-B01C-4586-9B56-E99D81454C6C}" type="presParOf" srcId="{F775063E-E75F-41B0-914D-1947C22F13F4}" destId="{65BE1046-1CAF-4F08-B167-A1B8132644EF}" srcOrd="1" destOrd="0" presId="urn:microsoft.com/office/officeart/2005/8/layout/orgChart1"/>
    <dgm:cxn modelId="{3E67B0F3-20AF-4933-9912-33BA68C29473}" type="presParOf" srcId="{455577C8-838B-4330-B4DC-5E6FA949E791}" destId="{04F0B4E5-EDD9-453A-A9AD-8BAB61FE592F}" srcOrd="1" destOrd="0" presId="urn:microsoft.com/office/officeart/2005/8/layout/orgChart1"/>
    <dgm:cxn modelId="{AF6D5700-DD4B-4676-9034-3F91552D71F1}" type="presParOf" srcId="{04F0B4E5-EDD9-453A-A9AD-8BAB61FE592F}" destId="{F60522A1-F51E-4BEF-9917-BABEA0406BF4}" srcOrd="0" destOrd="0" presId="urn:microsoft.com/office/officeart/2005/8/layout/orgChart1"/>
    <dgm:cxn modelId="{4ACD01C9-4E39-4943-9171-4280A815DC00}" type="presParOf" srcId="{04F0B4E5-EDD9-453A-A9AD-8BAB61FE592F}" destId="{7799CBC9-CB21-4799-8DD1-1A940145BA39}" srcOrd="1" destOrd="0" presId="urn:microsoft.com/office/officeart/2005/8/layout/orgChart1"/>
    <dgm:cxn modelId="{281DFF39-E736-4A08-8FBC-1B2A9E1F4722}" type="presParOf" srcId="{7799CBC9-CB21-4799-8DD1-1A940145BA39}" destId="{922A0FE1-1C55-427C-8800-CF87A232FF20}" srcOrd="0" destOrd="0" presId="urn:microsoft.com/office/officeart/2005/8/layout/orgChart1"/>
    <dgm:cxn modelId="{8538F7E8-C064-4624-AE06-48923D6356AA}" type="presParOf" srcId="{922A0FE1-1C55-427C-8800-CF87A232FF20}" destId="{1D7A7E1B-95AA-4FAB-AFDF-372496B71ABE}" srcOrd="0" destOrd="0" presId="urn:microsoft.com/office/officeart/2005/8/layout/orgChart1"/>
    <dgm:cxn modelId="{33B0E170-ED8D-44DC-8664-34DC384C6856}" type="presParOf" srcId="{922A0FE1-1C55-427C-8800-CF87A232FF20}" destId="{F15D7F7A-84E9-4365-8145-753202CF5EF7}" srcOrd="1" destOrd="0" presId="urn:microsoft.com/office/officeart/2005/8/layout/orgChart1"/>
    <dgm:cxn modelId="{9E17CBD0-0D79-4D64-803D-6FDA032AF3FA}" type="presParOf" srcId="{7799CBC9-CB21-4799-8DD1-1A940145BA39}" destId="{58987582-3C36-47EA-8B0A-806E6CA5AF06}" srcOrd="1" destOrd="0" presId="urn:microsoft.com/office/officeart/2005/8/layout/orgChart1"/>
    <dgm:cxn modelId="{3D1F40F6-5343-4FB5-8CC1-43CE720EB12C}" type="presParOf" srcId="{7799CBC9-CB21-4799-8DD1-1A940145BA39}" destId="{052EEFE1-E87B-4755-B7D8-B65668609485}" srcOrd="2" destOrd="0" presId="urn:microsoft.com/office/officeart/2005/8/layout/orgChart1"/>
    <dgm:cxn modelId="{B58DB263-74EB-4102-A82C-4B410AE025E2}" type="presParOf" srcId="{04F0B4E5-EDD9-453A-A9AD-8BAB61FE592F}" destId="{6CA67FA5-C531-4FAC-A36A-22510AC409D9}" srcOrd="2" destOrd="0" presId="urn:microsoft.com/office/officeart/2005/8/layout/orgChart1"/>
    <dgm:cxn modelId="{B9180004-230F-4CF7-AF85-E74906D7EF06}" type="presParOf" srcId="{04F0B4E5-EDD9-453A-A9AD-8BAB61FE592F}" destId="{D6FD7843-D5BB-47EF-BC4C-5DD73CD0ADED}" srcOrd="3" destOrd="0" presId="urn:microsoft.com/office/officeart/2005/8/layout/orgChart1"/>
    <dgm:cxn modelId="{15368B34-67FD-4087-877E-24B3BFF304A7}" type="presParOf" srcId="{D6FD7843-D5BB-47EF-BC4C-5DD73CD0ADED}" destId="{C4657AEC-5C83-4C75-84FA-2E35A191F58B}" srcOrd="0" destOrd="0" presId="urn:microsoft.com/office/officeart/2005/8/layout/orgChart1"/>
    <dgm:cxn modelId="{DE6129CD-0157-4544-8132-301588841AD9}" type="presParOf" srcId="{C4657AEC-5C83-4C75-84FA-2E35A191F58B}" destId="{BEB5742B-9F6B-4E1E-8392-2834C03A1E87}" srcOrd="0" destOrd="0" presId="urn:microsoft.com/office/officeart/2005/8/layout/orgChart1"/>
    <dgm:cxn modelId="{D3FA0074-FA33-43D7-A3FE-6B332FE4E7CF}" type="presParOf" srcId="{C4657AEC-5C83-4C75-84FA-2E35A191F58B}" destId="{1C5DF360-BF04-49F5-B37F-82021FB8F2A9}" srcOrd="1" destOrd="0" presId="urn:microsoft.com/office/officeart/2005/8/layout/orgChart1"/>
    <dgm:cxn modelId="{37DD8F29-E367-4374-AD2F-A6E179B7B002}" type="presParOf" srcId="{D6FD7843-D5BB-47EF-BC4C-5DD73CD0ADED}" destId="{9309B9BA-D664-44AD-8880-C3683D999517}" srcOrd="1" destOrd="0" presId="urn:microsoft.com/office/officeart/2005/8/layout/orgChart1"/>
    <dgm:cxn modelId="{8C0787B5-AF3D-4C5D-AE09-38CB6323DDE3}" type="presParOf" srcId="{D6FD7843-D5BB-47EF-BC4C-5DD73CD0ADED}" destId="{4259550C-4F9C-40DE-B849-1143636ADD0F}" srcOrd="2" destOrd="0" presId="urn:microsoft.com/office/officeart/2005/8/layout/orgChart1"/>
    <dgm:cxn modelId="{C9EB1FC5-B4D5-4979-B917-E4C460D6E02C}" type="presParOf" srcId="{04F0B4E5-EDD9-453A-A9AD-8BAB61FE592F}" destId="{F727E6AA-76D3-4EBF-A439-F60834493EDB}" srcOrd="4" destOrd="0" presId="urn:microsoft.com/office/officeart/2005/8/layout/orgChart1"/>
    <dgm:cxn modelId="{DB2B6204-43F8-4539-8BD3-5EF2BAE6146F}" type="presParOf" srcId="{04F0B4E5-EDD9-453A-A9AD-8BAB61FE592F}" destId="{07F2B92B-A6B5-41D0-828F-FAF72AAC4765}" srcOrd="5" destOrd="0" presId="urn:microsoft.com/office/officeart/2005/8/layout/orgChart1"/>
    <dgm:cxn modelId="{ABF13F2B-DD9D-4356-A3D0-E8957061EACB}" type="presParOf" srcId="{07F2B92B-A6B5-41D0-828F-FAF72AAC4765}" destId="{543634A6-2E61-46A3-913F-F68E038BCE8C}" srcOrd="0" destOrd="0" presId="urn:microsoft.com/office/officeart/2005/8/layout/orgChart1"/>
    <dgm:cxn modelId="{B86F6208-E3D2-455A-8BEE-C583E7545F1C}" type="presParOf" srcId="{543634A6-2E61-46A3-913F-F68E038BCE8C}" destId="{98E994A5-422D-4851-9A12-E9B166EB9F9C}" srcOrd="0" destOrd="0" presId="urn:microsoft.com/office/officeart/2005/8/layout/orgChart1"/>
    <dgm:cxn modelId="{7BAB9FF1-E8B0-4F40-ADFC-3A187ED1537E}" type="presParOf" srcId="{543634A6-2E61-46A3-913F-F68E038BCE8C}" destId="{3AF580CC-97B6-4B65-A417-FB388F0AA860}" srcOrd="1" destOrd="0" presId="urn:microsoft.com/office/officeart/2005/8/layout/orgChart1"/>
    <dgm:cxn modelId="{8AF0DC7D-24F5-4BC5-BFD6-4BA48E0DF137}" type="presParOf" srcId="{07F2B92B-A6B5-41D0-828F-FAF72AAC4765}" destId="{CE0708E5-2D91-4971-BC2D-E75F4514C4A9}" srcOrd="1" destOrd="0" presId="urn:microsoft.com/office/officeart/2005/8/layout/orgChart1"/>
    <dgm:cxn modelId="{B7A0D256-01D1-4E9F-B1B4-16164F5D8487}" type="presParOf" srcId="{07F2B92B-A6B5-41D0-828F-FAF72AAC4765}" destId="{89B5140E-E0B0-4C44-8DA1-F4ED10CA4746}" srcOrd="2" destOrd="0" presId="urn:microsoft.com/office/officeart/2005/8/layout/orgChart1"/>
    <dgm:cxn modelId="{3E322BEB-1A6C-44A3-B93D-4697CF9F7310}" type="presParOf" srcId="{455577C8-838B-4330-B4DC-5E6FA949E791}" destId="{04C109D3-3D6B-4F14-A953-D1A55886CFB7}" srcOrd="2" destOrd="0" presId="urn:microsoft.com/office/officeart/2005/8/layout/orgChart1"/>
    <dgm:cxn modelId="{DE20A477-4535-474B-B1FB-F8781347FDD2}" type="presParOf" srcId="{04C109D3-3D6B-4F14-A953-D1A55886CFB7}" destId="{D0C472FC-F97B-4EC4-8EB1-0CE4ECFE2FF6}" srcOrd="0" destOrd="0" presId="urn:microsoft.com/office/officeart/2005/8/layout/orgChart1"/>
    <dgm:cxn modelId="{D17FCF41-61F1-426A-BD46-FA7C63B881B1}" type="presParOf" srcId="{04C109D3-3D6B-4F14-A953-D1A55886CFB7}" destId="{00F896C1-4206-4A30-AA06-BE1A95655703}" srcOrd="1" destOrd="0" presId="urn:microsoft.com/office/officeart/2005/8/layout/orgChart1"/>
    <dgm:cxn modelId="{0EB45215-A7F6-4763-9890-1683388FB711}" type="presParOf" srcId="{00F896C1-4206-4A30-AA06-BE1A95655703}" destId="{2626C86A-AE5C-40DE-8D6D-C9938400F0AC}" srcOrd="0" destOrd="0" presId="urn:microsoft.com/office/officeart/2005/8/layout/orgChart1"/>
    <dgm:cxn modelId="{5FB20329-CDF4-4EE6-9C29-541801B8ADE9}" type="presParOf" srcId="{2626C86A-AE5C-40DE-8D6D-C9938400F0AC}" destId="{C3CDE7F2-206D-414E-8F84-662BEA97981F}" srcOrd="0" destOrd="0" presId="urn:microsoft.com/office/officeart/2005/8/layout/orgChart1"/>
    <dgm:cxn modelId="{1837EA1B-E90D-4D8F-8844-449719EE7731}" type="presParOf" srcId="{2626C86A-AE5C-40DE-8D6D-C9938400F0AC}" destId="{980CD27C-1BD2-489E-B52B-6669BBD34007}" srcOrd="1" destOrd="0" presId="urn:microsoft.com/office/officeart/2005/8/layout/orgChart1"/>
    <dgm:cxn modelId="{2F2BC3C5-3CD5-44FF-8339-BA0DFC3B3B29}" type="presParOf" srcId="{00F896C1-4206-4A30-AA06-BE1A95655703}" destId="{2E23CE33-E584-4ADE-AF0E-6F3D11D94526}" srcOrd="1" destOrd="0" presId="urn:microsoft.com/office/officeart/2005/8/layout/orgChart1"/>
    <dgm:cxn modelId="{BEAC25A8-32CF-4292-8CD5-9BD6A52EBB68}" type="presParOf" srcId="{00F896C1-4206-4A30-AA06-BE1A95655703}" destId="{779406FE-89C3-4D61-9294-FB349B81459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8A96CE-C12F-4549-8AB8-46B45FEB8EFC}" type="doc">
      <dgm:prSet loTypeId="urn:microsoft.com/office/officeart/2005/8/layout/matrix2" loCatId="matrix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3C4064E0-9D73-4735-8426-57FD7EE7EF0F}">
      <dgm:prSet phldrT="[Text]" custT="1"/>
      <dgm:spPr/>
      <dgm:t>
        <a:bodyPr/>
        <a:lstStyle/>
        <a:p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</a:rPr>
            <a:t>Alpha</a:t>
          </a:r>
        </a:p>
      </dgm:t>
    </dgm:pt>
    <dgm:pt modelId="{7ADFBAF3-FBE9-4B2F-81B5-9962CAAD3D20}" type="parTrans" cxnId="{F0CEF377-F15D-436E-ACF7-1A555B71AB3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F8B9B3-9323-4A8F-ACA9-73E60D8A5F0D}" type="sibTrans" cxnId="{F0CEF377-F15D-436E-ACF7-1A555B71AB3C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93277B-823E-43D4-8C20-4D620215E775}">
      <dgm:prSet phldrT="[Text]" custT="1"/>
      <dgm:spPr/>
      <dgm:t>
        <a:bodyPr/>
        <a:lstStyle/>
        <a:p>
          <a:r>
            <a:rPr lang="en-US" sz="1800" b="1" dirty="0">
              <a:latin typeface="Arial" panose="020B0604020202020204" pitchFamily="34" charset="0"/>
              <a:cs typeface="Arial" panose="020B0604020202020204" pitchFamily="34" charset="0"/>
            </a:rPr>
            <a:t>Omega</a:t>
          </a:r>
        </a:p>
      </dgm:t>
    </dgm:pt>
    <dgm:pt modelId="{BAB13512-9E16-4D64-9295-542514DA3017}" type="parTrans" cxnId="{FC628349-4D42-4449-A2E6-C49F27DA1CE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B53ED3-D2FB-4A75-857F-F53E6AE73361}" type="sibTrans" cxnId="{FC628349-4D42-4449-A2E6-C49F27DA1CE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DB013C-0947-4F55-AEF8-1AE49DEA31F5}">
      <dgm:prSet phldrT="[Text]" custT="1"/>
      <dgm:spPr/>
      <dgm:t>
        <a:bodyPr/>
        <a:lstStyle/>
        <a:p>
          <a:r>
            <a:rPr lang="bg-BG" sz="1800" b="1" dirty="0">
              <a:latin typeface="Arial" panose="020B0604020202020204" pitchFamily="34" charset="0"/>
              <a:cs typeface="Arial" panose="020B0604020202020204" pitchFamily="34" charset="0"/>
            </a:rPr>
            <a:t>Училищни</a:t>
          </a:r>
          <a:endParaRPr lang="en-US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5010E4-BA8D-47AF-9233-E7DF106D556D}" type="parTrans" cxnId="{ECB3CE23-046F-426C-80BA-EF565C1EF97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40E528-4036-4ADB-9730-9B4A9F2EDB29}" type="sibTrans" cxnId="{ECB3CE23-046F-426C-80BA-EF565C1EF97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513E9F-660C-4B57-A33D-A978FD5E2F5E}">
      <dgm:prSet phldrT="[Text]" custT="1"/>
      <dgm:spPr/>
      <dgm:t>
        <a:bodyPr/>
        <a:lstStyle/>
        <a:p>
          <a:r>
            <a:rPr lang="bg-BG" sz="1600" b="1" dirty="0">
              <a:latin typeface="Arial" panose="020B0604020202020204" pitchFamily="34" charset="0"/>
              <a:cs typeface="Arial" panose="020B0604020202020204" pitchFamily="34" charset="0"/>
            </a:rPr>
            <a:t>Обществени</a:t>
          </a:r>
          <a:endParaRPr lang="en-US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093001-4C23-4CC2-ACD6-C27980649A43}" type="parTrans" cxnId="{A68D2F06-0568-4DFA-AC24-504AD533DE5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42B0D4-BDC0-469A-BC8E-886F5B414347}" type="sibTrans" cxnId="{A68D2F06-0568-4DFA-AC24-504AD533DE5F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2BAA1C-FE19-4514-A6CE-261A6F8780EF}" type="pres">
      <dgm:prSet presAssocID="{EB8A96CE-C12F-4549-8AB8-46B45FEB8EFC}" presName="matrix" presStyleCnt="0">
        <dgm:presLayoutVars>
          <dgm:chMax val="1"/>
          <dgm:dir/>
          <dgm:resizeHandles val="exact"/>
        </dgm:presLayoutVars>
      </dgm:prSet>
      <dgm:spPr/>
    </dgm:pt>
    <dgm:pt modelId="{38A71640-C858-4E9C-BBC0-F1D236822CCD}" type="pres">
      <dgm:prSet presAssocID="{EB8A96CE-C12F-4549-8AB8-46B45FEB8EFC}" presName="axisShape" presStyleLbl="bgShp" presStyleIdx="0" presStyleCnt="1"/>
      <dgm:spPr/>
    </dgm:pt>
    <dgm:pt modelId="{5F0CE35F-E8F1-49C9-958F-174A96B21A3B}" type="pres">
      <dgm:prSet presAssocID="{EB8A96CE-C12F-4549-8AB8-46B45FEB8EFC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A8F91653-7550-49D2-B912-E8A42D25E23E}" type="pres">
      <dgm:prSet presAssocID="{EB8A96CE-C12F-4549-8AB8-46B45FEB8EFC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97EA9AA-ED7B-4ED8-8C6C-7F3CA77E528F}" type="pres">
      <dgm:prSet presAssocID="{EB8A96CE-C12F-4549-8AB8-46B45FEB8EFC}" presName="rect3" presStyleLbl="node1" presStyleIdx="2" presStyleCnt="4" custScaleX="130688" custLinFactNeighborX="-20912" custLinFactNeighborY="3546">
        <dgm:presLayoutVars>
          <dgm:chMax val="0"/>
          <dgm:chPref val="0"/>
          <dgm:bulletEnabled val="1"/>
        </dgm:presLayoutVars>
      </dgm:prSet>
      <dgm:spPr/>
    </dgm:pt>
    <dgm:pt modelId="{8B43DD21-7176-4C84-8B63-8F830E6A8810}" type="pres">
      <dgm:prSet presAssocID="{EB8A96CE-C12F-4549-8AB8-46B45FEB8EFC}" presName="rect4" presStyleLbl="node1" presStyleIdx="3" presStyleCnt="4" custScaleX="133342" custLinFactNeighborX="21983" custLinFactNeighborY="-1735">
        <dgm:presLayoutVars>
          <dgm:chMax val="0"/>
          <dgm:chPref val="0"/>
          <dgm:bulletEnabled val="1"/>
        </dgm:presLayoutVars>
      </dgm:prSet>
      <dgm:spPr/>
    </dgm:pt>
  </dgm:ptLst>
  <dgm:cxnLst>
    <dgm:cxn modelId="{A68D2F06-0568-4DFA-AC24-504AD533DE5F}" srcId="{EB8A96CE-C12F-4549-8AB8-46B45FEB8EFC}" destId="{4E513E9F-660C-4B57-A33D-A978FD5E2F5E}" srcOrd="3" destOrd="0" parTransId="{00093001-4C23-4CC2-ACD6-C27980649A43}" sibTransId="{A042B0D4-BDC0-469A-BC8E-886F5B414347}"/>
    <dgm:cxn modelId="{ECB3CE23-046F-426C-80BA-EF565C1EF972}" srcId="{EB8A96CE-C12F-4549-8AB8-46B45FEB8EFC}" destId="{F2DB013C-0947-4F55-AEF8-1AE49DEA31F5}" srcOrd="2" destOrd="0" parTransId="{575010E4-BA8D-47AF-9233-E7DF106D556D}" sibTransId="{AE40E528-4036-4ADB-9730-9B4A9F2EDB29}"/>
    <dgm:cxn modelId="{53F28136-5F8D-426A-AAFD-E94F11E493D6}" type="presOf" srcId="{3C4064E0-9D73-4735-8426-57FD7EE7EF0F}" destId="{5F0CE35F-E8F1-49C9-958F-174A96B21A3B}" srcOrd="0" destOrd="0" presId="urn:microsoft.com/office/officeart/2005/8/layout/matrix2"/>
    <dgm:cxn modelId="{FC628349-4D42-4449-A2E6-C49F27DA1CEE}" srcId="{EB8A96CE-C12F-4549-8AB8-46B45FEB8EFC}" destId="{6093277B-823E-43D4-8C20-4D620215E775}" srcOrd="1" destOrd="0" parTransId="{BAB13512-9E16-4D64-9295-542514DA3017}" sibTransId="{8BB53ED3-D2FB-4A75-857F-F53E6AE73361}"/>
    <dgm:cxn modelId="{F0CEF377-F15D-436E-ACF7-1A555B71AB3C}" srcId="{EB8A96CE-C12F-4549-8AB8-46B45FEB8EFC}" destId="{3C4064E0-9D73-4735-8426-57FD7EE7EF0F}" srcOrd="0" destOrd="0" parTransId="{7ADFBAF3-FBE9-4B2F-81B5-9962CAAD3D20}" sibTransId="{A3F8B9B3-9323-4A8F-ACA9-73E60D8A5F0D}"/>
    <dgm:cxn modelId="{05369782-7B2A-4313-A01A-BE95619EB87A}" type="presOf" srcId="{F2DB013C-0947-4F55-AEF8-1AE49DEA31F5}" destId="{B97EA9AA-ED7B-4ED8-8C6C-7F3CA77E528F}" srcOrd="0" destOrd="0" presId="urn:microsoft.com/office/officeart/2005/8/layout/matrix2"/>
    <dgm:cxn modelId="{5C3664AD-2282-4D3A-9FBD-AB1FE5AABBD0}" type="presOf" srcId="{6093277B-823E-43D4-8C20-4D620215E775}" destId="{A8F91653-7550-49D2-B912-E8A42D25E23E}" srcOrd="0" destOrd="0" presId="urn:microsoft.com/office/officeart/2005/8/layout/matrix2"/>
    <dgm:cxn modelId="{BA1355C5-EC81-4834-A693-78E4AE8B9E14}" type="presOf" srcId="{4E513E9F-660C-4B57-A33D-A978FD5E2F5E}" destId="{8B43DD21-7176-4C84-8B63-8F830E6A8810}" srcOrd="0" destOrd="0" presId="urn:microsoft.com/office/officeart/2005/8/layout/matrix2"/>
    <dgm:cxn modelId="{1278D4CF-3D25-4D8C-81EC-5ACA3124CF6F}" type="presOf" srcId="{EB8A96CE-C12F-4549-8AB8-46B45FEB8EFC}" destId="{1A2BAA1C-FE19-4514-A6CE-261A6F8780EF}" srcOrd="0" destOrd="0" presId="urn:microsoft.com/office/officeart/2005/8/layout/matrix2"/>
    <dgm:cxn modelId="{BBAF991C-A352-4891-9B64-1CC378D75E66}" type="presParOf" srcId="{1A2BAA1C-FE19-4514-A6CE-261A6F8780EF}" destId="{38A71640-C858-4E9C-BBC0-F1D236822CCD}" srcOrd="0" destOrd="0" presId="urn:microsoft.com/office/officeart/2005/8/layout/matrix2"/>
    <dgm:cxn modelId="{F9110DE9-53BA-4F66-84C3-B8AAD0681ED6}" type="presParOf" srcId="{1A2BAA1C-FE19-4514-A6CE-261A6F8780EF}" destId="{5F0CE35F-E8F1-49C9-958F-174A96B21A3B}" srcOrd="1" destOrd="0" presId="urn:microsoft.com/office/officeart/2005/8/layout/matrix2"/>
    <dgm:cxn modelId="{E7AB677D-3D6F-46D5-891E-DB06A8E61A05}" type="presParOf" srcId="{1A2BAA1C-FE19-4514-A6CE-261A6F8780EF}" destId="{A8F91653-7550-49D2-B912-E8A42D25E23E}" srcOrd="2" destOrd="0" presId="urn:microsoft.com/office/officeart/2005/8/layout/matrix2"/>
    <dgm:cxn modelId="{B687AA27-B90D-49A8-91B3-47C33BB7531D}" type="presParOf" srcId="{1A2BAA1C-FE19-4514-A6CE-261A6F8780EF}" destId="{B97EA9AA-ED7B-4ED8-8C6C-7F3CA77E528F}" srcOrd="3" destOrd="0" presId="urn:microsoft.com/office/officeart/2005/8/layout/matrix2"/>
    <dgm:cxn modelId="{24A4D94B-E5CF-48EE-B651-DE299EDF317B}" type="presParOf" srcId="{1A2BAA1C-FE19-4514-A6CE-261A6F8780EF}" destId="{8B43DD21-7176-4C84-8B63-8F830E6A8810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6DA7C1-F5AB-4599-886C-05F0CC6C240C}" type="doc">
      <dgm:prSet loTypeId="urn:microsoft.com/office/officeart/2005/8/layout/target1" loCatId="relationship" qsTypeId="urn:microsoft.com/office/officeart/2005/8/quickstyle/simple1" qsCatId="simple" csTypeId="urn:microsoft.com/office/officeart/2005/8/colors/colorful1#5" csCatId="colorful" phldr="1"/>
      <dgm:spPr/>
    </dgm:pt>
    <dgm:pt modelId="{38A40609-5D71-46F0-AD96-DC831C48114C}">
      <dgm:prSet phldrT="[Text]"/>
      <dgm:spPr/>
      <dgm:t>
        <a:bodyPr/>
        <a:lstStyle/>
        <a:p>
          <a:r>
            <a:rPr lang="bg-BG" dirty="0"/>
            <a:t>Член</a:t>
          </a:r>
          <a:endParaRPr lang="en-US" dirty="0"/>
        </a:p>
      </dgm:t>
    </dgm:pt>
    <dgm:pt modelId="{51209FFC-C53F-4193-A671-AEB0E18CF512}" type="parTrans" cxnId="{10B3DF32-0C70-45A0-8961-95DCB2CD5482}">
      <dgm:prSet/>
      <dgm:spPr/>
      <dgm:t>
        <a:bodyPr/>
        <a:lstStyle/>
        <a:p>
          <a:endParaRPr lang="en-US"/>
        </a:p>
      </dgm:t>
    </dgm:pt>
    <dgm:pt modelId="{D3777847-00D5-4E4B-BEBC-74F3F67F286D}" type="sibTrans" cxnId="{10B3DF32-0C70-45A0-8961-95DCB2CD5482}">
      <dgm:prSet/>
      <dgm:spPr/>
      <dgm:t>
        <a:bodyPr/>
        <a:lstStyle/>
        <a:p>
          <a:endParaRPr lang="en-US"/>
        </a:p>
      </dgm:t>
    </dgm:pt>
    <dgm:pt modelId="{ABB144C9-1EF1-4511-A9F3-1A02124E801D}">
      <dgm:prSet phldrT="[Text]"/>
      <dgm:spPr/>
      <dgm:t>
        <a:bodyPr/>
        <a:lstStyle/>
        <a:p>
          <a:r>
            <a:rPr lang="bg-BG" dirty="0"/>
            <a:t>Клуб</a:t>
          </a:r>
          <a:endParaRPr lang="en-US" dirty="0"/>
        </a:p>
      </dgm:t>
    </dgm:pt>
    <dgm:pt modelId="{0E363472-E9EB-4184-9F83-547A9A77DD3B}" type="parTrans" cxnId="{38FC65DC-F3D1-47D8-B5CE-2BE26A290859}">
      <dgm:prSet/>
      <dgm:spPr/>
      <dgm:t>
        <a:bodyPr/>
        <a:lstStyle/>
        <a:p>
          <a:endParaRPr lang="en-US"/>
        </a:p>
      </dgm:t>
    </dgm:pt>
    <dgm:pt modelId="{AAC6CB96-68E2-43C0-823C-F2AFB7031F6E}" type="sibTrans" cxnId="{38FC65DC-F3D1-47D8-B5CE-2BE26A290859}">
      <dgm:prSet/>
      <dgm:spPr/>
      <dgm:t>
        <a:bodyPr/>
        <a:lstStyle/>
        <a:p>
          <a:endParaRPr lang="en-US"/>
        </a:p>
      </dgm:t>
    </dgm:pt>
    <dgm:pt modelId="{D5A5A56D-00CD-45EB-9404-0F7CF71EDFB7}">
      <dgm:prSet phldrT="[Text]"/>
      <dgm:spPr/>
      <dgm:t>
        <a:bodyPr/>
        <a:lstStyle/>
        <a:p>
          <a:r>
            <a:rPr lang="bg-BG" dirty="0"/>
            <a:t>Зона</a:t>
          </a:r>
          <a:endParaRPr lang="en-US" dirty="0"/>
        </a:p>
      </dgm:t>
    </dgm:pt>
    <dgm:pt modelId="{8577CC0A-66C0-430A-BF2A-381EF39F0827}" type="parTrans" cxnId="{B75309A3-0D60-4876-8D08-06ADAAAEB635}">
      <dgm:prSet/>
      <dgm:spPr/>
      <dgm:t>
        <a:bodyPr/>
        <a:lstStyle/>
        <a:p>
          <a:endParaRPr lang="en-US"/>
        </a:p>
      </dgm:t>
    </dgm:pt>
    <dgm:pt modelId="{FE702DEF-15BA-4069-A75A-38004124EAAA}" type="sibTrans" cxnId="{B75309A3-0D60-4876-8D08-06ADAAAEB635}">
      <dgm:prSet/>
      <dgm:spPr/>
      <dgm:t>
        <a:bodyPr/>
        <a:lstStyle/>
        <a:p>
          <a:endParaRPr lang="en-US"/>
        </a:p>
      </dgm:t>
    </dgm:pt>
    <dgm:pt modelId="{045D632A-C720-4537-82A0-9F125F402B20}">
      <dgm:prSet phldrT="[Text]"/>
      <dgm:spPr/>
      <dgm:t>
        <a:bodyPr/>
        <a:lstStyle/>
        <a:p>
          <a:r>
            <a:rPr lang="bg-BG" dirty="0"/>
            <a:t>Дистрикт</a:t>
          </a:r>
          <a:endParaRPr lang="en-US" dirty="0"/>
        </a:p>
      </dgm:t>
    </dgm:pt>
    <dgm:pt modelId="{1AD323D5-8D1F-42E7-9438-1350A823B7D6}" type="parTrans" cxnId="{675CA481-FA93-42AB-A6A6-BF218719BA95}">
      <dgm:prSet/>
      <dgm:spPr/>
      <dgm:t>
        <a:bodyPr/>
        <a:lstStyle/>
        <a:p>
          <a:endParaRPr lang="en-US"/>
        </a:p>
      </dgm:t>
    </dgm:pt>
    <dgm:pt modelId="{ADEAD24C-3BE8-4BD8-8CAB-90082E329340}" type="sibTrans" cxnId="{675CA481-FA93-42AB-A6A6-BF218719BA95}">
      <dgm:prSet/>
      <dgm:spPr/>
      <dgm:t>
        <a:bodyPr/>
        <a:lstStyle/>
        <a:p>
          <a:endParaRPr lang="en-US"/>
        </a:p>
      </dgm:t>
    </dgm:pt>
    <dgm:pt modelId="{6F061E67-A950-485F-81E7-BA4F80CB2FBC}">
      <dgm:prSet phldrT="[Text]"/>
      <dgm:spPr/>
      <dgm:t>
        <a:bodyPr/>
        <a:lstStyle/>
        <a:p>
          <a:r>
            <a:rPr lang="bg-BG" dirty="0"/>
            <a:t>Регион</a:t>
          </a:r>
          <a:endParaRPr lang="en-US" dirty="0"/>
        </a:p>
      </dgm:t>
    </dgm:pt>
    <dgm:pt modelId="{0C0C70F3-39A1-418B-889F-8126E330C662}" type="sibTrans" cxnId="{9DDDC9BF-DBE7-41C9-9D4A-D574951F2A77}">
      <dgm:prSet/>
      <dgm:spPr/>
      <dgm:t>
        <a:bodyPr/>
        <a:lstStyle/>
        <a:p>
          <a:endParaRPr lang="en-US"/>
        </a:p>
      </dgm:t>
    </dgm:pt>
    <dgm:pt modelId="{D756BE18-C666-447A-8565-8D7B2A7A4FF2}" type="parTrans" cxnId="{9DDDC9BF-DBE7-41C9-9D4A-D574951F2A77}">
      <dgm:prSet/>
      <dgm:spPr/>
      <dgm:t>
        <a:bodyPr/>
        <a:lstStyle/>
        <a:p>
          <a:endParaRPr lang="en-US"/>
        </a:p>
      </dgm:t>
    </dgm:pt>
    <dgm:pt modelId="{A4B86E9D-6565-4BC6-A730-C27AA0B22477}" type="pres">
      <dgm:prSet presAssocID="{5F6DA7C1-F5AB-4599-886C-05F0CC6C240C}" presName="composite" presStyleCnt="0">
        <dgm:presLayoutVars>
          <dgm:chMax val="5"/>
          <dgm:dir/>
          <dgm:resizeHandles val="exact"/>
        </dgm:presLayoutVars>
      </dgm:prSet>
      <dgm:spPr/>
    </dgm:pt>
    <dgm:pt modelId="{83BDA3F8-1FBC-4F3B-BD4B-2F1DD6EF0709}" type="pres">
      <dgm:prSet presAssocID="{38A40609-5D71-46F0-AD96-DC831C48114C}" presName="circle1" presStyleLbl="lnNode1" presStyleIdx="0" presStyleCnt="5"/>
      <dgm:spPr/>
    </dgm:pt>
    <dgm:pt modelId="{55A75D3B-FFC0-4710-BE8D-6E23F49EBF9B}" type="pres">
      <dgm:prSet presAssocID="{38A40609-5D71-46F0-AD96-DC831C48114C}" presName="text1" presStyleLbl="revTx" presStyleIdx="0" presStyleCnt="5">
        <dgm:presLayoutVars>
          <dgm:bulletEnabled val="1"/>
        </dgm:presLayoutVars>
      </dgm:prSet>
      <dgm:spPr/>
    </dgm:pt>
    <dgm:pt modelId="{308831B8-EA6C-40CA-AF83-195FD08B712F}" type="pres">
      <dgm:prSet presAssocID="{38A40609-5D71-46F0-AD96-DC831C48114C}" presName="line1" presStyleLbl="callout" presStyleIdx="0" presStyleCnt="10"/>
      <dgm:spPr/>
    </dgm:pt>
    <dgm:pt modelId="{E77E100D-9BCA-4E4A-AD46-9B47AC6FBC8E}" type="pres">
      <dgm:prSet presAssocID="{38A40609-5D71-46F0-AD96-DC831C48114C}" presName="d1" presStyleLbl="callout" presStyleIdx="1" presStyleCnt="10"/>
      <dgm:spPr/>
    </dgm:pt>
    <dgm:pt modelId="{AD1CFAEA-48FA-4DA5-8D8E-FAEA3FE69752}" type="pres">
      <dgm:prSet presAssocID="{ABB144C9-1EF1-4511-A9F3-1A02124E801D}" presName="circle2" presStyleLbl="lnNode1" presStyleIdx="1" presStyleCnt="5"/>
      <dgm:spPr/>
    </dgm:pt>
    <dgm:pt modelId="{4ADCAA88-3422-4F59-AD34-4ADF59C3A8C8}" type="pres">
      <dgm:prSet presAssocID="{ABB144C9-1EF1-4511-A9F3-1A02124E801D}" presName="text2" presStyleLbl="revTx" presStyleIdx="1" presStyleCnt="5">
        <dgm:presLayoutVars>
          <dgm:bulletEnabled val="1"/>
        </dgm:presLayoutVars>
      </dgm:prSet>
      <dgm:spPr/>
    </dgm:pt>
    <dgm:pt modelId="{D5BFC74B-23DD-4749-89C2-860A684F4ED1}" type="pres">
      <dgm:prSet presAssocID="{ABB144C9-1EF1-4511-A9F3-1A02124E801D}" presName="line2" presStyleLbl="callout" presStyleIdx="2" presStyleCnt="10"/>
      <dgm:spPr/>
    </dgm:pt>
    <dgm:pt modelId="{954AB7D6-4EC9-4377-987B-19A4CFFC74E1}" type="pres">
      <dgm:prSet presAssocID="{ABB144C9-1EF1-4511-A9F3-1A02124E801D}" presName="d2" presStyleLbl="callout" presStyleIdx="3" presStyleCnt="10"/>
      <dgm:spPr/>
    </dgm:pt>
    <dgm:pt modelId="{450BDFC7-5EBE-4C00-96EC-A158170DE96A}" type="pres">
      <dgm:prSet presAssocID="{D5A5A56D-00CD-45EB-9404-0F7CF71EDFB7}" presName="circle3" presStyleLbl="lnNode1" presStyleIdx="2" presStyleCnt="5"/>
      <dgm:spPr>
        <a:solidFill>
          <a:srgbClr val="56565A"/>
        </a:solidFill>
      </dgm:spPr>
    </dgm:pt>
    <dgm:pt modelId="{8FE85614-468E-4C2D-89C7-6A7F4462738D}" type="pres">
      <dgm:prSet presAssocID="{D5A5A56D-00CD-45EB-9404-0F7CF71EDFB7}" presName="text3" presStyleLbl="revTx" presStyleIdx="2" presStyleCnt="5">
        <dgm:presLayoutVars>
          <dgm:bulletEnabled val="1"/>
        </dgm:presLayoutVars>
      </dgm:prSet>
      <dgm:spPr/>
    </dgm:pt>
    <dgm:pt modelId="{FAB44F8D-FFCF-447F-B62F-3B494BB61104}" type="pres">
      <dgm:prSet presAssocID="{D5A5A56D-00CD-45EB-9404-0F7CF71EDFB7}" presName="line3" presStyleLbl="callout" presStyleIdx="4" presStyleCnt="10"/>
      <dgm:spPr/>
    </dgm:pt>
    <dgm:pt modelId="{3B2634B5-09CC-4419-84A1-D30E739F9F5D}" type="pres">
      <dgm:prSet presAssocID="{D5A5A56D-00CD-45EB-9404-0F7CF71EDFB7}" presName="d3" presStyleLbl="callout" presStyleIdx="5" presStyleCnt="10"/>
      <dgm:spPr/>
    </dgm:pt>
    <dgm:pt modelId="{703CDF7B-870D-4EC1-BDDC-829A833A6741}" type="pres">
      <dgm:prSet presAssocID="{6F061E67-A950-485F-81E7-BA4F80CB2FBC}" presName="circle4" presStyleLbl="lnNode1" presStyleIdx="3" presStyleCnt="5"/>
      <dgm:spPr>
        <a:solidFill>
          <a:schemeClr val="bg2"/>
        </a:solidFill>
      </dgm:spPr>
    </dgm:pt>
    <dgm:pt modelId="{CF054645-6B94-4118-B255-3B32C2E281E3}" type="pres">
      <dgm:prSet presAssocID="{6F061E67-A950-485F-81E7-BA4F80CB2FBC}" presName="text4" presStyleLbl="revTx" presStyleIdx="3" presStyleCnt="5">
        <dgm:presLayoutVars>
          <dgm:bulletEnabled val="1"/>
        </dgm:presLayoutVars>
      </dgm:prSet>
      <dgm:spPr/>
    </dgm:pt>
    <dgm:pt modelId="{35C9FD56-DB7A-4EEF-BA53-EAFA2AA2C803}" type="pres">
      <dgm:prSet presAssocID="{6F061E67-A950-485F-81E7-BA4F80CB2FBC}" presName="line4" presStyleLbl="callout" presStyleIdx="6" presStyleCnt="10"/>
      <dgm:spPr/>
    </dgm:pt>
    <dgm:pt modelId="{5D2CFB42-D799-4200-94B1-E82594B568AB}" type="pres">
      <dgm:prSet presAssocID="{6F061E67-A950-485F-81E7-BA4F80CB2FBC}" presName="d4" presStyleLbl="callout" presStyleIdx="7" presStyleCnt="10"/>
      <dgm:spPr/>
    </dgm:pt>
    <dgm:pt modelId="{D3DF662B-61E7-460D-A496-7C2CB2ACB904}" type="pres">
      <dgm:prSet presAssocID="{045D632A-C720-4537-82A0-9F125F402B20}" presName="circle5" presStyleLbl="lnNode1" presStyleIdx="4" presStyleCnt="5"/>
      <dgm:spPr>
        <a:solidFill>
          <a:schemeClr val="tx2"/>
        </a:solidFill>
      </dgm:spPr>
    </dgm:pt>
    <dgm:pt modelId="{A3F0D967-6ED5-4E9E-BDD9-B506B642BA3C}" type="pres">
      <dgm:prSet presAssocID="{045D632A-C720-4537-82A0-9F125F402B20}" presName="text5" presStyleLbl="revTx" presStyleIdx="4" presStyleCnt="5" custScaleX="130417">
        <dgm:presLayoutVars>
          <dgm:bulletEnabled val="1"/>
        </dgm:presLayoutVars>
      </dgm:prSet>
      <dgm:spPr/>
    </dgm:pt>
    <dgm:pt modelId="{F6BB33D4-B280-4BB7-B1E4-59690477428B}" type="pres">
      <dgm:prSet presAssocID="{045D632A-C720-4537-82A0-9F125F402B20}" presName="line5" presStyleLbl="callout" presStyleIdx="8" presStyleCnt="10"/>
      <dgm:spPr/>
    </dgm:pt>
    <dgm:pt modelId="{C8956ACF-F426-4327-BA77-E0375D7BA793}" type="pres">
      <dgm:prSet presAssocID="{045D632A-C720-4537-82A0-9F125F402B20}" presName="d5" presStyleLbl="callout" presStyleIdx="9" presStyleCnt="10"/>
      <dgm:spPr/>
    </dgm:pt>
  </dgm:ptLst>
  <dgm:cxnLst>
    <dgm:cxn modelId="{10B3DF32-0C70-45A0-8961-95DCB2CD5482}" srcId="{5F6DA7C1-F5AB-4599-886C-05F0CC6C240C}" destId="{38A40609-5D71-46F0-AD96-DC831C48114C}" srcOrd="0" destOrd="0" parTransId="{51209FFC-C53F-4193-A671-AEB0E18CF512}" sibTransId="{D3777847-00D5-4E4B-BEBC-74F3F67F286D}"/>
    <dgm:cxn modelId="{96448F33-2A00-42FD-A315-58E9CB4A3569}" type="presOf" srcId="{D5A5A56D-00CD-45EB-9404-0F7CF71EDFB7}" destId="{8FE85614-468E-4C2D-89C7-6A7F4462738D}" srcOrd="0" destOrd="0" presId="urn:microsoft.com/office/officeart/2005/8/layout/target1"/>
    <dgm:cxn modelId="{675CA481-FA93-42AB-A6A6-BF218719BA95}" srcId="{5F6DA7C1-F5AB-4599-886C-05F0CC6C240C}" destId="{045D632A-C720-4537-82A0-9F125F402B20}" srcOrd="4" destOrd="0" parTransId="{1AD323D5-8D1F-42E7-9438-1350A823B7D6}" sibTransId="{ADEAD24C-3BE8-4BD8-8CAB-90082E329340}"/>
    <dgm:cxn modelId="{80F0C181-ED1E-41F2-9882-412265A868BE}" type="presOf" srcId="{ABB144C9-1EF1-4511-A9F3-1A02124E801D}" destId="{4ADCAA88-3422-4F59-AD34-4ADF59C3A8C8}" srcOrd="0" destOrd="0" presId="urn:microsoft.com/office/officeart/2005/8/layout/target1"/>
    <dgm:cxn modelId="{A4EB419B-EC07-49E5-AD6D-9D05698F45C0}" type="presOf" srcId="{5F6DA7C1-F5AB-4599-886C-05F0CC6C240C}" destId="{A4B86E9D-6565-4BC6-A730-C27AA0B22477}" srcOrd="0" destOrd="0" presId="urn:microsoft.com/office/officeart/2005/8/layout/target1"/>
    <dgm:cxn modelId="{B75309A3-0D60-4876-8D08-06ADAAAEB635}" srcId="{5F6DA7C1-F5AB-4599-886C-05F0CC6C240C}" destId="{D5A5A56D-00CD-45EB-9404-0F7CF71EDFB7}" srcOrd="2" destOrd="0" parTransId="{8577CC0A-66C0-430A-BF2A-381EF39F0827}" sibTransId="{FE702DEF-15BA-4069-A75A-38004124EAAA}"/>
    <dgm:cxn modelId="{9DDDC9BF-DBE7-41C9-9D4A-D574951F2A77}" srcId="{5F6DA7C1-F5AB-4599-886C-05F0CC6C240C}" destId="{6F061E67-A950-485F-81E7-BA4F80CB2FBC}" srcOrd="3" destOrd="0" parTransId="{D756BE18-C666-447A-8565-8D7B2A7A4FF2}" sibTransId="{0C0C70F3-39A1-418B-889F-8126E330C662}"/>
    <dgm:cxn modelId="{D73EA5CB-BBE2-4446-A6BD-3EF9904398BC}" type="presOf" srcId="{6F061E67-A950-485F-81E7-BA4F80CB2FBC}" destId="{CF054645-6B94-4118-B255-3B32C2E281E3}" srcOrd="0" destOrd="0" presId="urn:microsoft.com/office/officeart/2005/8/layout/target1"/>
    <dgm:cxn modelId="{BD3863DA-E671-4E41-99A3-87925769129D}" type="presOf" srcId="{045D632A-C720-4537-82A0-9F125F402B20}" destId="{A3F0D967-6ED5-4E9E-BDD9-B506B642BA3C}" srcOrd="0" destOrd="0" presId="urn:microsoft.com/office/officeart/2005/8/layout/target1"/>
    <dgm:cxn modelId="{38FC65DC-F3D1-47D8-B5CE-2BE26A290859}" srcId="{5F6DA7C1-F5AB-4599-886C-05F0CC6C240C}" destId="{ABB144C9-1EF1-4511-A9F3-1A02124E801D}" srcOrd="1" destOrd="0" parTransId="{0E363472-E9EB-4184-9F83-547A9A77DD3B}" sibTransId="{AAC6CB96-68E2-43C0-823C-F2AFB7031F6E}"/>
    <dgm:cxn modelId="{E7EFC2E7-EA74-46D4-B077-F29F1787CCBA}" type="presOf" srcId="{38A40609-5D71-46F0-AD96-DC831C48114C}" destId="{55A75D3B-FFC0-4710-BE8D-6E23F49EBF9B}" srcOrd="0" destOrd="0" presId="urn:microsoft.com/office/officeart/2005/8/layout/target1"/>
    <dgm:cxn modelId="{3DD83028-5E20-4616-AFC4-25980FF605F5}" type="presParOf" srcId="{A4B86E9D-6565-4BC6-A730-C27AA0B22477}" destId="{83BDA3F8-1FBC-4F3B-BD4B-2F1DD6EF0709}" srcOrd="0" destOrd="0" presId="urn:microsoft.com/office/officeart/2005/8/layout/target1"/>
    <dgm:cxn modelId="{34D7BF26-F5BC-4D02-A9A3-B46B6AB22E01}" type="presParOf" srcId="{A4B86E9D-6565-4BC6-A730-C27AA0B22477}" destId="{55A75D3B-FFC0-4710-BE8D-6E23F49EBF9B}" srcOrd="1" destOrd="0" presId="urn:microsoft.com/office/officeart/2005/8/layout/target1"/>
    <dgm:cxn modelId="{B0C6CF75-2F52-49DD-8640-70B49AEE6F0F}" type="presParOf" srcId="{A4B86E9D-6565-4BC6-A730-C27AA0B22477}" destId="{308831B8-EA6C-40CA-AF83-195FD08B712F}" srcOrd="2" destOrd="0" presId="urn:microsoft.com/office/officeart/2005/8/layout/target1"/>
    <dgm:cxn modelId="{F0211760-FF9C-44F9-B068-E05F2640730F}" type="presParOf" srcId="{A4B86E9D-6565-4BC6-A730-C27AA0B22477}" destId="{E77E100D-9BCA-4E4A-AD46-9B47AC6FBC8E}" srcOrd="3" destOrd="0" presId="urn:microsoft.com/office/officeart/2005/8/layout/target1"/>
    <dgm:cxn modelId="{BA8A6AD6-829D-428C-8771-D3FA002B31FE}" type="presParOf" srcId="{A4B86E9D-6565-4BC6-A730-C27AA0B22477}" destId="{AD1CFAEA-48FA-4DA5-8D8E-FAEA3FE69752}" srcOrd="4" destOrd="0" presId="urn:microsoft.com/office/officeart/2005/8/layout/target1"/>
    <dgm:cxn modelId="{CE805D6A-01FF-4A7C-A0EC-1A9B19B427E9}" type="presParOf" srcId="{A4B86E9D-6565-4BC6-A730-C27AA0B22477}" destId="{4ADCAA88-3422-4F59-AD34-4ADF59C3A8C8}" srcOrd="5" destOrd="0" presId="urn:microsoft.com/office/officeart/2005/8/layout/target1"/>
    <dgm:cxn modelId="{43BE31FB-14C7-4D68-9F6F-BDB4431190A7}" type="presParOf" srcId="{A4B86E9D-6565-4BC6-A730-C27AA0B22477}" destId="{D5BFC74B-23DD-4749-89C2-860A684F4ED1}" srcOrd="6" destOrd="0" presId="urn:microsoft.com/office/officeart/2005/8/layout/target1"/>
    <dgm:cxn modelId="{08BA7BC0-0983-41E8-B51E-EC415FDA461B}" type="presParOf" srcId="{A4B86E9D-6565-4BC6-A730-C27AA0B22477}" destId="{954AB7D6-4EC9-4377-987B-19A4CFFC74E1}" srcOrd="7" destOrd="0" presId="urn:microsoft.com/office/officeart/2005/8/layout/target1"/>
    <dgm:cxn modelId="{683A10BA-4FEC-4EB6-8225-3109DC16B418}" type="presParOf" srcId="{A4B86E9D-6565-4BC6-A730-C27AA0B22477}" destId="{450BDFC7-5EBE-4C00-96EC-A158170DE96A}" srcOrd="8" destOrd="0" presId="urn:microsoft.com/office/officeart/2005/8/layout/target1"/>
    <dgm:cxn modelId="{A1E74171-74C4-40A8-90F1-D0304DF2EACE}" type="presParOf" srcId="{A4B86E9D-6565-4BC6-A730-C27AA0B22477}" destId="{8FE85614-468E-4C2D-89C7-6A7F4462738D}" srcOrd="9" destOrd="0" presId="urn:microsoft.com/office/officeart/2005/8/layout/target1"/>
    <dgm:cxn modelId="{A10F9976-35BA-42A0-9C71-DD7E1FFFF3C2}" type="presParOf" srcId="{A4B86E9D-6565-4BC6-A730-C27AA0B22477}" destId="{FAB44F8D-FFCF-447F-B62F-3B494BB61104}" srcOrd="10" destOrd="0" presId="urn:microsoft.com/office/officeart/2005/8/layout/target1"/>
    <dgm:cxn modelId="{602D7743-C85F-46B2-B2DD-A4402808BF44}" type="presParOf" srcId="{A4B86E9D-6565-4BC6-A730-C27AA0B22477}" destId="{3B2634B5-09CC-4419-84A1-D30E739F9F5D}" srcOrd="11" destOrd="0" presId="urn:microsoft.com/office/officeart/2005/8/layout/target1"/>
    <dgm:cxn modelId="{3A45686A-6E49-4C4A-A1CF-94E94E256643}" type="presParOf" srcId="{A4B86E9D-6565-4BC6-A730-C27AA0B22477}" destId="{703CDF7B-870D-4EC1-BDDC-829A833A6741}" srcOrd="12" destOrd="0" presId="urn:microsoft.com/office/officeart/2005/8/layout/target1"/>
    <dgm:cxn modelId="{4862C485-B881-4E7F-A230-2BB187752726}" type="presParOf" srcId="{A4B86E9D-6565-4BC6-A730-C27AA0B22477}" destId="{CF054645-6B94-4118-B255-3B32C2E281E3}" srcOrd="13" destOrd="0" presId="urn:microsoft.com/office/officeart/2005/8/layout/target1"/>
    <dgm:cxn modelId="{F56F063F-81E4-42DE-8D60-238D550DA294}" type="presParOf" srcId="{A4B86E9D-6565-4BC6-A730-C27AA0B22477}" destId="{35C9FD56-DB7A-4EEF-BA53-EAFA2AA2C803}" srcOrd="14" destOrd="0" presId="urn:microsoft.com/office/officeart/2005/8/layout/target1"/>
    <dgm:cxn modelId="{41CC5266-F3AA-4262-9925-F9766556ECEF}" type="presParOf" srcId="{A4B86E9D-6565-4BC6-A730-C27AA0B22477}" destId="{5D2CFB42-D799-4200-94B1-E82594B568AB}" srcOrd="15" destOrd="0" presId="urn:microsoft.com/office/officeart/2005/8/layout/target1"/>
    <dgm:cxn modelId="{3423CF83-064C-402A-9DE8-826352AB24CE}" type="presParOf" srcId="{A4B86E9D-6565-4BC6-A730-C27AA0B22477}" destId="{D3DF662B-61E7-460D-A496-7C2CB2ACB904}" srcOrd="16" destOrd="0" presId="urn:microsoft.com/office/officeart/2005/8/layout/target1"/>
    <dgm:cxn modelId="{896B1689-89C1-4092-A782-E9BF7A270B68}" type="presParOf" srcId="{A4B86E9D-6565-4BC6-A730-C27AA0B22477}" destId="{A3F0D967-6ED5-4E9E-BDD9-B506B642BA3C}" srcOrd="17" destOrd="0" presId="urn:microsoft.com/office/officeart/2005/8/layout/target1"/>
    <dgm:cxn modelId="{B36A5A44-3CBC-4093-A42F-A4548A54C7C2}" type="presParOf" srcId="{A4B86E9D-6565-4BC6-A730-C27AA0B22477}" destId="{F6BB33D4-B280-4BB7-B1E4-59690477428B}" srcOrd="18" destOrd="0" presId="urn:microsoft.com/office/officeart/2005/8/layout/target1"/>
    <dgm:cxn modelId="{5C36E902-367F-485E-92C8-8CF7D886B753}" type="presParOf" srcId="{A4B86E9D-6565-4BC6-A730-C27AA0B22477}" destId="{C8956ACF-F426-4327-BA77-E0375D7BA793}" srcOrd="19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C472FC-F97B-4EC4-8EB1-0CE4ECFE2FF6}">
      <dsp:nvSpPr>
        <dsp:cNvPr id="0" name=""/>
        <dsp:cNvSpPr/>
      </dsp:nvSpPr>
      <dsp:spPr>
        <a:xfrm>
          <a:off x="2841793" y="1457869"/>
          <a:ext cx="1136163" cy="816378"/>
        </a:xfrm>
        <a:custGeom>
          <a:avLst/>
          <a:gdLst/>
          <a:ahLst/>
          <a:cxnLst/>
          <a:rect l="0" t="0" r="0" b="0"/>
          <a:pathLst>
            <a:path>
              <a:moveTo>
                <a:pt x="1136163" y="0"/>
              </a:moveTo>
              <a:lnTo>
                <a:pt x="0" y="816378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27E6AA-76D3-4EBF-A439-F60834493EDB}">
      <dsp:nvSpPr>
        <dsp:cNvPr id="0" name=""/>
        <dsp:cNvSpPr/>
      </dsp:nvSpPr>
      <dsp:spPr>
        <a:xfrm>
          <a:off x="3977956" y="1457869"/>
          <a:ext cx="2404575" cy="23793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40726"/>
              </a:lnTo>
              <a:lnTo>
                <a:pt x="2404575" y="2140726"/>
              </a:lnTo>
              <a:lnTo>
                <a:pt x="2404575" y="237932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A67FA5-C531-4FAC-A36A-22510AC409D9}">
      <dsp:nvSpPr>
        <dsp:cNvPr id="0" name=""/>
        <dsp:cNvSpPr/>
      </dsp:nvSpPr>
      <dsp:spPr>
        <a:xfrm>
          <a:off x="1500484" y="1457869"/>
          <a:ext cx="2477472" cy="2379320"/>
        </a:xfrm>
        <a:custGeom>
          <a:avLst/>
          <a:gdLst/>
          <a:ahLst/>
          <a:cxnLst/>
          <a:rect l="0" t="0" r="0" b="0"/>
          <a:pathLst>
            <a:path>
              <a:moveTo>
                <a:pt x="2477472" y="0"/>
              </a:moveTo>
              <a:lnTo>
                <a:pt x="2477472" y="2140726"/>
              </a:lnTo>
              <a:lnTo>
                <a:pt x="0" y="2140726"/>
              </a:lnTo>
              <a:lnTo>
                <a:pt x="0" y="237932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0522A1-F51E-4BEF-9917-BABEA0406BF4}">
      <dsp:nvSpPr>
        <dsp:cNvPr id="0" name=""/>
        <dsp:cNvSpPr/>
      </dsp:nvSpPr>
      <dsp:spPr>
        <a:xfrm>
          <a:off x="3932236" y="1457869"/>
          <a:ext cx="91440" cy="170561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705619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12A133-C43F-482E-9421-47EC6A08F377}">
      <dsp:nvSpPr>
        <dsp:cNvPr id="0" name=""/>
        <dsp:cNvSpPr/>
      </dsp:nvSpPr>
      <dsp:spPr>
        <a:xfrm>
          <a:off x="2841793" y="321706"/>
          <a:ext cx="2272326" cy="11361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700" kern="1200" dirty="0">
              <a:latin typeface="Arial" panose="020B0604020202020204" pitchFamily="34" charset="0"/>
              <a:cs typeface="Arial" panose="020B0604020202020204" pitchFamily="34" charset="0"/>
            </a:rPr>
            <a:t>Спонсориращ </a:t>
          </a:r>
          <a:r>
            <a:rPr lang="en-US" sz="2700" kern="1200" dirty="0">
              <a:latin typeface="Arial" panose="020B0604020202020204" pitchFamily="34" charset="0"/>
              <a:cs typeface="Arial" panose="020B0604020202020204" pitchFamily="34" charset="0"/>
            </a:rPr>
            <a:t>Lions </a:t>
          </a:r>
          <a:r>
            <a:rPr lang="bg-BG" sz="2700" kern="1200" dirty="0">
              <a:latin typeface="Arial" panose="020B0604020202020204" pitchFamily="34" charset="0"/>
              <a:cs typeface="Arial" panose="020B0604020202020204" pitchFamily="34" charset="0"/>
            </a:rPr>
            <a:t>Клуб</a:t>
          </a:r>
          <a:endParaRPr lang="en-US" sz="2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41793" y="321706"/>
        <a:ext cx="2272326" cy="1136163"/>
      </dsp:txXfrm>
    </dsp:sp>
    <dsp:sp modelId="{1D7A7E1B-95AA-4FAB-AFDF-372496B71ABE}">
      <dsp:nvSpPr>
        <dsp:cNvPr id="0" name=""/>
        <dsp:cNvSpPr/>
      </dsp:nvSpPr>
      <dsp:spPr>
        <a:xfrm>
          <a:off x="2841793" y="3163489"/>
          <a:ext cx="2272326" cy="11128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Arial" panose="020B0604020202020204" pitchFamily="34" charset="0"/>
              <a:cs typeface="Arial" panose="020B0604020202020204" pitchFamily="34" charset="0"/>
            </a:rPr>
            <a:t>Leo </a:t>
          </a:r>
          <a:r>
            <a:rPr lang="bg-BG" sz="2700" kern="1200" dirty="0">
              <a:latin typeface="Arial" panose="020B0604020202020204" pitchFamily="34" charset="0"/>
              <a:cs typeface="Arial" panose="020B0604020202020204" pitchFamily="34" charset="0"/>
            </a:rPr>
            <a:t>Клуб Борд на Директорите</a:t>
          </a:r>
          <a:endParaRPr lang="en-US" sz="2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41793" y="3163489"/>
        <a:ext cx="2272326" cy="1112826"/>
      </dsp:txXfrm>
    </dsp:sp>
    <dsp:sp modelId="{BEB5742B-9F6B-4E1E-8392-2834C03A1E87}">
      <dsp:nvSpPr>
        <dsp:cNvPr id="0" name=""/>
        <dsp:cNvSpPr/>
      </dsp:nvSpPr>
      <dsp:spPr>
        <a:xfrm>
          <a:off x="364321" y="3837190"/>
          <a:ext cx="2272326" cy="11361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700" kern="1200" dirty="0">
              <a:latin typeface="Arial" panose="020B0604020202020204" pitchFamily="34" charset="0"/>
              <a:cs typeface="Arial" panose="020B0604020202020204" pitchFamily="34" charset="0"/>
            </a:rPr>
            <a:t>Комисии</a:t>
          </a:r>
          <a:endParaRPr lang="en-US" sz="2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4321" y="3837190"/>
        <a:ext cx="2272326" cy="1136163"/>
      </dsp:txXfrm>
    </dsp:sp>
    <dsp:sp modelId="{98E994A5-422D-4851-9A12-E9B166EB9F9C}">
      <dsp:nvSpPr>
        <dsp:cNvPr id="0" name=""/>
        <dsp:cNvSpPr/>
      </dsp:nvSpPr>
      <dsp:spPr>
        <a:xfrm>
          <a:off x="5246369" y="3837190"/>
          <a:ext cx="2272326" cy="11361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700" kern="1200" dirty="0">
              <a:latin typeface="Arial" panose="020B0604020202020204" pitchFamily="34" charset="0"/>
              <a:cs typeface="Arial" panose="020B0604020202020204" pitchFamily="34" charset="0"/>
            </a:rPr>
            <a:t>Членове на Лео Клуб</a:t>
          </a:r>
          <a:endParaRPr lang="en-US" sz="2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46369" y="3837190"/>
        <a:ext cx="2272326" cy="1136163"/>
      </dsp:txXfrm>
    </dsp:sp>
    <dsp:sp modelId="{C3CDE7F2-206D-414E-8F84-662BEA97981F}">
      <dsp:nvSpPr>
        <dsp:cNvPr id="0" name=""/>
        <dsp:cNvSpPr/>
      </dsp:nvSpPr>
      <dsp:spPr>
        <a:xfrm>
          <a:off x="2841793" y="1706166"/>
          <a:ext cx="2272326" cy="113616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Arial" panose="020B0604020202020204" pitchFamily="34" charset="0"/>
              <a:cs typeface="Arial" panose="020B0604020202020204" pitchFamily="34" charset="0"/>
            </a:rPr>
            <a:t>Leo </a:t>
          </a:r>
          <a:r>
            <a:rPr lang="bg-BG" sz="2700" kern="1200" dirty="0">
              <a:latin typeface="Arial" panose="020B0604020202020204" pitchFamily="34" charset="0"/>
              <a:cs typeface="Arial" panose="020B0604020202020204" pitchFamily="34" charset="0"/>
            </a:rPr>
            <a:t>Клуб</a:t>
          </a:r>
          <a:r>
            <a:rPr lang="en-US" sz="27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bg-BG" sz="2700" kern="1200" dirty="0">
              <a:latin typeface="Arial" panose="020B0604020202020204" pitchFamily="34" charset="0"/>
              <a:cs typeface="Arial" panose="020B0604020202020204" pitchFamily="34" charset="0"/>
            </a:rPr>
            <a:t>Съветник</a:t>
          </a:r>
          <a:endParaRPr lang="en-US" sz="27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41793" y="1706166"/>
        <a:ext cx="2272326" cy="113616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A71640-C858-4E9C-BBC0-F1D236822CCD}">
      <dsp:nvSpPr>
        <dsp:cNvPr id="0" name=""/>
        <dsp:cNvSpPr/>
      </dsp:nvSpPr>
      <dsp:spPr>
        <a:xfrm>
          <a:off x="517290" y="0"/>
          <a:ext cx="3607544" cy="3607544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0CE35F-E8F1-49C9-958F-174A96B21A3B}">
      <dsp:nvSpPr>
        <dsp:cNvPr id="0" name=""/>
        <dsp:cNvSpPr/>
      </dsp:nvSpPr>
      <dsp:spPr>
        <a:xfrm>
          <a:off x="751780" y="234490"/>
          <a:ext cx="1443017" cy="144301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</a:rPr>
            <a:t>Alpha</a:t>
          </a:r>
        </a:p>
      </dsp:txBody>
      <dsp:txXfrm>
        <a:off x="822222" y="304932"/>
        <a:ext cx="1302133" cy="1302133"/>
      </dsp:txXfrm>
    </dsp:sp>
    <dsp:sp modelId="{A8F91653-7550-49D2-B912-E8A42D25E23E}">
      <dsp:nvSpPr>
        <dsp:cNvPr id="0" name=""/>
        <dsp:cNvSpPr/>
      </dsp:nvSpPr>
      <dsp:spPr>
        <a:xfrm>
          <a:off x="2447326" y="234490"/>
          <a:ext cx="1443017" cy="144301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Arial" panose="020B0604020202020204" pitchFamily="34" charset="0"/>
              <a:cs typeface="Arial" panose="020B0604020202020204" pitchFamily="34" charset="0"/>
            </a:rPr>
            <a:t>Omega</a:t>
          </a:r>
        </a:p>
      </dsp:txBody>
      <dsp:txXfrm>
        <a:off x="2517768" y="304932"/>
        <a:ext cx="1302133" cy="1302133"/>
      </dsp:txXfrm>
    </dsp:sp>
    <dsp:sp modelId="{B97EA9AA-ED7B-4ED8-8C6C-7F3CA77E528F}">
      <dsp:nvSpPr>
        <dsp:cNvPr id="0" name=""/>
        <dsp:cNvSpPr/>
      </dsp:nvSpPr>
      <dsp:spPr>
        <a:xfrm>
          <a:off x="228600" y="1981205"/>
          <a:ext cx="1885850" cy="144301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800" b="1" kern="1200" dirty="0">
              <a:latin typeface="Arial" panose="020B0604020202020204" pitchFamily="34" charset="0"/>
              <a:cs typeface="Arial" panose="020B0604020202020204" pitchFamily="34" charset="0"/>
            </a:rPr>
            <a:t>Училищни</a:t>
          </a:r>
          <a:endParaRPr lang="en-U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9042" y="2051647"/>
        <a:ext cx="1744966" cy="1302133"/>
      </dsp:txXfrm>
    </dsp:sp>
    <dsp:sp modelId="{8B43DD21-7176-4C84-8B63-8F830E6A8810}">
      <dsp:nvSpPr>
        <dsp:cNvPr id="0" name=""/>
        <dsp:cNvSpPr/>
      </dsp:nvSpPr>
      <dsp:spPr>
        <a:xfrm>
          <a:off x="2523979" y="1904999"/>
          <a:ext cx="1924148" cy="144301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1600" b="1" kern="1200" dirty="0">
              <a:latin typeface="Arial" panose="020B0604020202020204" pitchFamily="34" charset="0"/>
              <a:cs typeface="Arial" panose="020B0604020202020204" pitchFamily="34" charset="0"/>
            </a:rPr>
            <a:t>Обществени</a:t>
          </a:r>
          <a:endParaRPr lang="en-US" sz="16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94421" y="1975441"/>
        <a:ext cx="1783264" cy="13021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DF662B-61E7-460D-A496-7C2CB2ACB904}">
      <dsp:nvSpPr>
        <dsp:cNvPr id="0" name=""/>
        <dsp:cNvSpPr/>
      </dsp:nvSpPr>
      <dsp:spPr>
        <a:xfrm>
          <a:off x="383114" y="1181811"/>
          <a:ext cx="4064000" cy="4064000"/>
        </a:xfrm>
        <a:prstGeom prst="ellipse">
          <a:avLst/>
        </a:prstGeom>
        <a:solidFill>
          <a:schemeClr val="tx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3CDF7B-870D-4EC1-BDDC-829A833A6741}">
      <dsp:nvSpPr>
        <dsp:cNvPr id="0" name=""/>
        <dsp:cNvSpPr/>
      </dsp:nvSpPr>
      <dsp:spPr>
        <a:xfrm>
          <a:off x="834557" y="1633253"/>
          <a:ext cx="3161114" cy="3161114"/>
        </a:xfrm>
        <a:prstGeom prst="ellipse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0BDFC7-5EBE-4C00-96EC-A158170DE96A}">
      <dsp:nvSpPr>
        <dsp:cNvPr id="0" name=""/>
        <dsp:cNvSpPr/>
      </dsp:nvSpPr>
      <dsp:spPr>
        <a:xfrm>
          <a:off x="1286000" y="2084696"/>
          <a:ext cx="2258229" cy="2258229"/>
        </a:xfrm>
        <a:prstGeom prst="ellipse">
          <a:avLst/>
        </a:prstGeom>
        <a:solidFill>
          <a:srgbClr val="56565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1CFAEA-48FA-4DA5-8D8E-FAEA3FE69752}">
      <dsp:nvSpPr>
        <dsp:cNvPr id="0" name=""/>
        <dsp:cNvSpPr/>
      </dsp:nvSpPr>
      <dsp:spPr>
        <a:xfrm>
          <a:off x="1737781" y="2536478"/>
          <a:ext cx="1354666" cy="135466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BDA3F8-1FBC-4F3B-BD4B-2F1DD6EF0709}">
      <dsp:nvSpPr>
        <dsp:cNvPr id="0" name=""/>
        <dsp:cNvSpPr/>
      </dsp:nvSpPr>
      <dsp:spPr>
        <a:xfrm>
          <a:off x="2189224" y="2987920"/>
          <a:ext cx="451781" cy="45178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A75D3B-FFC0-4710-BE8D-6E23F49EBF9B}">
      <dsp:nvSpPr>
        <dsp:cNvPr id="0" name=""/>
        <dsp:cNvSpPr/>
      </dsp:nvSpPr>
      <dsp:spPr>
        <a:xfrm>
          <a:off x="5124448" y="172855"/>
          <a:ext cx="2032000" cy="717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68" tIns="49530" rIns="49530" bIns="4953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3900" kern="1200" dirty="0"/>
            <a:t>Член</a:t>
          </a:r>
          <a:endParaRPr lang="en-US" sz="3900" kern="1200" dirty="0"/>
        </a:p>
      </dsp:txBody>
      <dsp:txXfrm>
        <a:off x="5124448" y="172855"/>
        <a:ext cx="2032000" cy="717431"/>
      </dsp:txXfrm>
    </dsp:sp>
    <dsp:sp modelId="{308831B8-EA6C-40CA-AF83-195FD08B712F}">
      <dsp:nvSpPr>
        <dsp:cNvPr id="0" name=""/>
        <dsp:cNvSpPr/>
      </dsp:nvSpPr>
      <dsp:spPr>
        <a:xfrm>
          <a:off x="4616448" y="531571"/>
          <a:ext cx="508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7E100D-9BCA-4E4A-AD46-9B47AC6FBC8E}">
      <dsp:nvSpPr>
        <dsp:cNvPr id="0" name=""/>
        <dsp:cNvSpPr/>
      </dsp:nvSpPr>
      <dsp:spPr>
        <a:xfrm rot="5400000">
          <a:off x="2172968" y="773717"/>
          <a:ext cx="2682240" cy="2197946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DCAA88-3422-4F59-AD34-4ADF59C3A8C8}">
      <dsp:nvSpPr>
        <dsp:cNvPr id="0" name=""/>
        <dsp:cNvSpPr/>
      </dsp:nvSpPr>
      <dsp:spPr>
        <a:xfrm>
          <a:off x="5124448" y="931468"/>
          <a:ext cx="2032000" cy="717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68" tIns="49530" rIns="49530" bIns="4953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3900" kern="1200" dirty="0"/>
            <a:t>Клуб</a:t>
          </a:r>
          <a:endParaRPr lang="en-US" sz="3900" kern="1200" dirty="0"/>
        </a:p>
      </dsp:txBody>
      <dsp:txXfrm>
        <a:off x="5124448" y="931468"/>
        <a:ext cx="2032000" cy="717431"/>
      </dsp:txXfrm>
    </dsp:sp>
    <dsp:sp modelId="{D5BFC74B-23DD-4749-89C2-860A684F4ED1}">
      <dsp:nvSpPr>
        <dsp:cNvPr id="0" name=""/>
        <dsp:cNvSpPr/>
      </dsp:nvSpPr>
      <dsp:spPr>
        <a:xfrm>
          <a:off x="4616448" y="1290184"/>
          <a:ext cx="508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4AB7D6-4EC9-4377-987B-19A4CFFC74E1}">
      <dsp:nvSpPr>
        <dsp:cNvPr id="0" name=""/>
        <dsp:cNvSpPr/>
      </dsp:nvSpPr>
      <dsp:spPr>
        <a:xfrm rot="5400000">
          <a:off x="2567108" y="1474690"/>
          <a:ext cx="2233303" cy="1862666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E85614-468E-4C2D-89C7-6A7F4462738D}">
      <dsp:nvSpPr>
        <dsp:cNvPr id="0" name=""/>
        <dsp:cNvSpPr/>
      </dsp:nvSpPr>
      <dsp:spPr>
        <a:xfrm>
          <a:off x="5124448" y="1690082"/>
          <a:ext cx="2032000" cy="717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68" tIns="49530" rIns="49530" bIns="4953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3900" kern="1200" dirty="0"/>
            <a:t>Зона</a:t>
          </a:r>
          <a:endParaRPr lang="en-US" sz="3900" kern="1200" dirty="0"/>
        </a:p>
      </dsp:txBody>
      <dsp:txXfrm>
        <a:off x="5124448" y="1690082"/>
        <a:ext cx="2032000" cy="717431"/>
      </dsp:txXfrm>
    </dsp:sp>
    <dsp:sp modelId="{FAB44F8D-FFCF-447F-B62F-3B494BB61104}">
      <dsp:nvSpPr>
        <dsp:cNvPr id="0" name=""/>
        <dsp:cNvSpPr/>
      </dsp:nvSpPr>
      <dsp:spPr>
        <a:xfrm>
          <a:off x="4616448" y="2048797"/>
          <a:ext cx="508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2634B5-09CC-4419-84A1-D30E739F9F5D}">
      <dsp:nvSpPr>
        <dsp:cNvPr id="0" name=""/>
        <dsp:cNvSpPr/>
      </dsp:nvSpPr>
      <dsp:spPr>
        <a:xfrm rot="5400000">
          <a:off x="2953594" y="2147011"/>
          <a:ext cx="1761066" cy="156464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054645-6B94-4118-B255-3B32C2E281E3}">
      <dsp:nvSpPr>
        <dsp:cNvPr id="0" name=""/>
        <dsp:cNvSpPr/>
      </dsp:nvSpPr>
      <dsp:spPr>
        <a:xfrm>
          <a:off x="5124448" y="2432439"/>
          <a:ext cx="2032000" cy="717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68" tIns="49530" rIns="49530" bIns="4953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3900" kern="1200" dirty="0"/>
            <a:t>Регион</a:t>
          </a:r>
          <a:endParaRPr lang="en-US" sz="3900" kern="1200" dirty="0"/>
        </a:p>
      </dsp:txBody>
      <dsp:txXfrm>
        <a:off x="5124448" y="2432439"/>
        <a:ext cx="2032000" cy="717431"/>
      </dsp:txXfrm>
    </dsp:sp>
    <dsp:sp modelId="{35C9FD56-DB7A-4EEF-BA53-EAFA2AA2C803}">
      <dsp:nvSpPr>
        <dsp:cNvPr id="0" name=""/>
        <dsp:cNvSpPr/>
      </dsp:nvSpPr>
      <dsp:spPr>
        <a:xfrm>
          <a:off x="4616448" y="2791155"/>
          <a:ext cx="508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2CFB42-D799-4200-94B1-E82594B568AB}">
      <dsp:nvSpPr>
        <dsp:cNvPr id="0" name=""/>
        <dsp:cNvSpPr/>
      </dsp:nvSpPr>
      <dsp:spPr>
        <a:xfrm rot="5400000">
          <a:off x="3338320" y="2856856"/>
          <a:ext cx="1343829" cy="1212426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F0D967-6ED5-4E9E-BDD9-B506B642BA3C}">
      <dsp:nvSpPr>
        <dsp:cNvPr id="0" name=""/>
        <dsp:cNvSpPr/>
      </dsp:nvSpPr>
      <dsp:spPr>
        <a:xfrm>
          <a:off x="4815411" y="3153122"/>
          <a:ext cx="2650073" cy="717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7368" tIns="49530" rIns="49530" bIns="4953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3900" kern="1200" dirty="0"/>
            <a:t>Дистрикт</a:t>
          </a:r>
          <a:endParaRPr lang="en-US" sz="3900" kern="1200" dirty="0"/>
        </a:p>
      </dsp:txBody>
      <dsp:txXfrm>
        <a:off x="4815411" y="3153122"/>
        <a:ext cx="2650073" cy="717431"/>
      </dsp:txXfrm>
    </dsp:sp>
    <dsp:sp modelId="{F6BB33D4-B280-4BB7-B1E4-59690477428B}">
      <dsp:nvSpPr>
        <dsp:cNvPr id="0" name=""/>
        <dsp:cNvSpPr/>
      </dsp:nvSpPr>
      <dsp:spPr>
        <a:xfrm>
          <a:off x="4616448" y="3511838"/>
          <a:ext cx="5080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956ACF-F426-4327-BA77-E0375D7BA793}">
      <dsp:nvSpPr>
        <dsp:cNvPr id="0" name=""/>
        <dsp:cNvSpPr/>
      </dsp:nvSpPr>
      <dsp:spPr>
        <a:xfrm rot="5400000">
          <a:off x="3702048" y="3545704"/>
          <a:ext cx="948266" cy="880533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275" cy="497187"/>
          </a:xfrm>
          <a:prstGeom prst="rect">
            <a:avLst/>
          </a:prstGeom>
        </p:spPr>
        <p:txBody>
          <a:bodyPr vert="horz" lIns="95280" tIns="47640" rIns="95280" bIns="4764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7745"/>
            <a:ext cx="2946275" cy="497187"/>
          </a:xfrm>
          <a:prstGeom prst="rect">
            <a:avLst/>
          </a:prstGeom>
        </p:spPr>
        <p:txBody>
          <a:bodyPr vert="horz" lIns="95280" tIns="47640" rIns="95280" bIns="4764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862" y="9427745"/>
            <a:ext cx="2946275" cy="497187"/>
          </a:xfrm>
          <a:prstGeom prst="rect">
            <a:avLst/>
          </a:prstGeom>
        </p:spPr>
        <p:txBody>
          <a:bodyPr vert="horz" wrap="square" lIns="95280" tIns="47640" rIns="95280" bIns="4764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275" cy="497187"/>
          </a:xfrm>
          <a:prstGeom prst="rect">
            <a:avLst/>
          </a:prstGeom>
        </p:spPr>
        <p:txBody>
          <a:bodyPr vert="horz" lIns="96329" tIns="48164" rIns="96329" bIns="4816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862" y="0"/>
            <a:ext cx="2946275" cy="497187"/>
          </a:xfrm>
          <a:prstGeom prst="rect">
            <a:avLst/>
          </a:prstGeom>
        </p:spPr>
        <p:txBody>
          <a:bodyPr vert="horz" wrap="square" lIns="96329" tIns="48164" rIns="96329" bIns="48164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DA1377C3-FA04-4196-A641-E871B28A80A8}" type="datetimeFigureOut">
              <a:rPr lang="en-US"/>
              <a:pPr>
                <a:defRPr/>
              </a:pPr>
              <a:t>9/14/2023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29" tIns="48164" rIns="96329" bIns="4816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384" y="4715581"/>
            <a:ext cx="5436909" cy="4466133"/>
          </a:xfrm>
          <a:prstGeom prst="rect">
            <a:avLst/>
          </a:prstGeom>
        </p:spPr>
        <p:txBody>
          <a:bodyPr vert="horz" lIns="96329" tIns="48164" rIns="96329" bIns="4816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7745"/>
            <a:ext cx="2946275" cy="497187"/>
          </a:xfrm>
          <a:prstGeom prst="rect">
            <a:avLst/>
          </a:prstGeom>
        </p:spPr>
        <p:txBody>
          <a:bodyPr vert="horz" lIns="96329" tIns="48164" rIns="96329" bIns="4816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862" y="9427745"/>
            <a:ext cx="2946275" cy="497187"/>
          </a:xfrm>
          <a:prstGeom prst="rect">
            <a:avLst/>
          </a:prstGeom>
        </p:spPr>
        <p:txBody>
          <a:bodyPr vert="horz" wrap="square" lIns="96329" tIns="48164" rIns="96329" bIns="48164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6627F33C-24D4-41C1-BFA2-68160C39F8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2874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032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0984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1243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130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236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0454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9589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7249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8876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84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720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5329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0289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0028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1589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057167-782E-4415-BE7E-D490A3B70E95}" type="slidenum">
              <a:rPr lang="bg-BG" smtClean="0"/>
              <a:t>25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582968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5102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1349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5538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767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0375" y="720725"/>
            <a:ext cx="6396038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54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350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730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ea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555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321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532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683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Relationship Id="rId5" Type="http://schemas.openxmlformats.org/officeDocument/2006/relationships/image" Target="../media/image2.emf"/><Relationship Id="rId4" Type="http://schemas.openxmlformats.org/officeDocument/2006/relationships/image" Target="../media/image6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.xml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.xml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663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902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316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406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280878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225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9750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6" b="70323"/>
          <a:stretch/>
        </p:blipFill>
        <p:spPr>
          <a:xfrm>
            <a:off x="-1" y="0"/>
            <a:ext cx="12189522" cy="1676401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1"/>
            <a:ext cx="12189524" cy="1676400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0005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02207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0C300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654796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140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0759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792491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67" y="28472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58" y="4129884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064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3196589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1675386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17824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683341" y="1441721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7848600" y="3158910"/>
            <a:ext cx="3084694" cy="3031295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802506" y="1280042"/>
            <a:ext cx="3084694" cy="3031295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83344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37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9901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eft Title Slid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05338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67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15815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F16A505C-0D08-8E47-8830-B555CF827AD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-1998308" y="-685800"/>
            <a:ext cx="15333308" cy="9757400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9368" tIns="24684" rIns="49368" bIns="24684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7739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Vision br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F16A505C-0D08-8E47-8830-B555CF827AD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-1998308" y="-685800"/>
            <a:ext cx="15333308" cy="9757400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9368" tIns="24684" rIns="49368" bIns="24684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3451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24439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4598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4042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0338D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31663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0338D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9/14/2023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3539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0338D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75915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2686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6" b="70323"/>
          <a:stretch/>
        </p:blipFill>
        <p:spPr>
          <a:xfrm>
            <a:off x="-1" y="0"/>
            <a:ext cx="12189522" cy="1676401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1"/>
            <a:ext cx="12189524" cy="1676400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7511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2DF117E6-43E8-154D-8E0B-E4E4B3089F5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26813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Vision br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F16A505C-0D08-8E47-8830-B555CF827AD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-1998308" y="-685800"/>
            <a:ext cx="15333308" cy="9757400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9368" tIns="24684" rIns="49368" bIns="24684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0133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5772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8060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10252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4611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683341" y="1441721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7848600" y="3158910"/>
            <a:ext cx="3084694" cy="3031295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802506" y="1280042"/>
            <a:ext cx="3084694" cy="3031295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5281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custDataLst>
      <p:tags r:id="rId19"/>
    </p:custDataLst>
    <p:extLst>
      <p:ext uri="{BB962C8B-B14F-4D97-AF65-F5344CB8AC3E}">
        <p14:creationId xmlns:p14="http://schemas.microsoft.com/office/powerpoint/2010/main" val="6319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82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80" r:id="rId12"/>
    <p:sldLayoutId id="2147483875" r:id="rId13"/>
    <p:sldLayoutId id="2147483878" r:id="rId14"/>
    <p:sldLayoutId id="2147483879" r:id="rId15"/>
    <p:sldLayoutId id="2147483876" r:id="rId16"/>
    <p:sldLayoutId id="2147483883" r:id="rId17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00800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3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6" r:id="rId2"/>
    <p:sldLayoutId id="2147483844" r:id="rId3"/>
    <p:sldLayoutId id="2147483845" r:id="rId4"/>
    <p:sldLayoutId id="2147483846" r:id="rId5"/>
    <p:sldLayoutId id="2147483867" r:id="rId6"/>
    <p:sldLayoutId id="2147483893" r:id="rId7"/>
    <p:sldLayoutId id="2147483894" r:id="rId8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45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63" r:id="rId2"/>
    <p:sldLayoutId id="2147483884" r:id="rId3"/>
    <p:sldLayoutId id="2147483865" r:id="rId4"/>
    <p:sldLayoutId id="2147483866" r:id="rId5"/>
    <p:sldLayoutId id="2147483885" r:id="rId6"/>
    <p:sldLayoutId id="2147483892" r:id="rId7"/>
    <p:sldLayoutId id="2147483895" r:id="rId8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6872" y="99679"/>
            <a:ext cx="4629784" cy="9188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00338D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2962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6" r:id="rId6"/>
    <p:sldLayoutId id="214748389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4.xml"/><Relationship Id="rId4" Type="http://schemas.openxmlformats.org/officeDocument/2006/relationships/image" Target="../media/image2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7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8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9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30.xml"/><Relationship Id="rId4" Type="http://schemas.openxmlformats.org/officeDocument/2006/relationships/image" Target="../media/image35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32.xml"/><Relationship Id="rId5" Type="http://schemas.openxmlformats.org/officeDocument/2006/relationships/image" Target="../media/image41.png"/><Relationship Id="rId4" Type="http://schemas.openxmlformats.org/officeDocument/2006/relationships/hyperlink" Target="http://www.lionsclubs.org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jpe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33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34.xml"/><Relationship Id="rId5" Type="http://schemas.openxmlformats.org/officeDocument/2006/relationships/image" Target="../media/image53.jfif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35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notesSlide" Target="../notesSlides/notesSlide23.xml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36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57.png"/><Relationship Id="rId21" Type="http://schemas.openxmlformats.org/officeDocument/2006/relationships/image" Target="../media/image75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image" Target="../media/image56.jpeg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23" Type="http://schemas.openxmlformats.org/officeDocument/2006/relationships/image" Target="../media/image77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Relationship Id="rId22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87.jpeg"/><Relationship Id="rId18" Type="http://schemas.openxmlformats.org/officeDocument/2006/relationships/image" Target="../media/image68.png"/><Relationship Id="rId3" Type="http://schemas.openxmlformats.org/officeDocument/2006/relationships/image" Target="../media/image78.png"/><Relationship Id="rId21" Type="http://schemas.openxmlformats.org/officeDocument/2006/relationships/image" Target="../media/image92.png"/><Relationship Id="rId7" Type="http://schemas.openxmlformats.org/officeDocument/2006/relationships/image" Target="../media/image82.png"/><Relationship Id="rId12" Type="http://schemas.openxmlformats.org/officeDocument/2006/relationships/image" Target="../media/image86.jpeg"/><Relationship Id="rId17" Type="http://schemas.openxmlformats.org/officeDocument/2006/relationships/image" Target="../media/image90.jpe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61.png"/><Relationship Id="rId20" Type="http://schemas.openxmlformats.org/officeDocument/2006/relationships/image" Target="../media/image91.jpe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1.JPG"/><Relationship Id="rId11" Type="http://schemas.openxmlformats.org/officeDocument/2006/relationships/image" Target="../media/image69.png"/><Relationship Id="rId5" Type="http://schemas.openxmlformats.org/officeDocument/2006/relationships/image" Target="../media/image80.png"/><Relationship Id="rId15" Type="http://schemas.openxmlformats.org/officeDocument/2006/relationships/image" Target="../media/image89.jpg"/><Relationship Id="rId10" Type="http://schemas.openxmlformats.org/officeDocument/2006/relationships/image" Target="../media/image85.jpeg"/><Relationship Id="rId19" Type="http://schemas.openxmlformats.org/officeDocument/2006/relationships/image" Target="../media/image74.png"/><Relationship Id="rId4" Type="http://schemas.openxmlformats.org/officeDocument/2006/relationships/image" Target="../media/image79.png"/><Relationship Id="rId9" Type="http://schemas.openxmlformats.org/officeDocument/2006/relationships/image" Target="../media/image84.jpeg"/><Relationship Id="rId1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3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38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hyperlink" Target="https://lci-auth-app-prod.azurewebsites.net/account/login?returnUrl=/connect/authorize/callback?client_id=lci-home-app&amp;redirect_uri=https%3A%2F%2Fmyapps.lionsclubs.org%2Fauth-callback&amp;response_type=id_token%20token&amp;scope=openid%20profile%20lci-userapi%20lci-mobileapi%20lci-reporting&amp;state=6a7f3983a5434579bf6a971f5a15d800&amp;nonce=c8e1622242f8438a9cec0ecae286253f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3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0.xml"/><Relationship Id="rId5" Type="http://schemas.openxmlformats.org/officeDocument/2006/relationships/hyperlink" Target="http://www.lions.bg/" TargetMode="External"/><Relationship Id="rId4" Type="http://schemas.openxmlformats.org/officeDocument/2006/relationships/hyperlink" Target="http://www.lionsclubs.or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8.xml"/><Relationship Id="rId5" Type="http://schemas.openxmlformats.org/officeDocument/2006/relationships/image" Target="../media/image13.jpe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9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0.xml"/><Relationship Id="rId5" Type="http://schemas.openxmlformats.org/officeDocument/2006/relationships/image" Target="../media/image16.jpeg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2.xml"/><Relationship Id="rId5" Type="http://schemas.openxmlformats.org/officeDocument/2006/relationships/image" Target="../media/image17.gif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notesSlide" Target="../notesSlides/notesSlide9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3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image" Target="../media/image19.jpg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68696" y="3717032"/>
            <a:ext cx="12191997" cy="1758746"/>
          </a:xfrm>
          <a:prstGeom prst="rect">
            <a:avLst/>
          </a:prstGeom>
        </p:spPr>
        <p:txBody>
          <a:bodyPr vert="horz" lIns="81539" tIns="40769" rIns="81539" bIns="40769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algn="l"/>
            <a:r>
              <a:rPr lang="bg-BG" sz="5400" b="1" i="1" dirty="0">
                <a:ln w="500">
                  <a:solidFill>
                    <a:srgbClr val="FFCC00"/>
                  </a:solidFill>
                </a:ln>
                <a:solidFill>
                  <a:srgbClr val="FFCC00"/>
                </a:solidFill>
                <a:latin typeface="Century" panose="02040604050505020304" pitchFamily="18" charset="0"/>
                <a:cs typeface="Times New Roman" pitchFamily="18" charset="0"/>
              </a:rPr>
              <a:t>      </a:t>
            </a:r>
            <a:r>
              <a:rPr lang="bg-BG" sz="5400" b="1" i="1" dirty="0">
                <a:ln w="5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Минало</a:t>
            </a:r>
            <a:r>
              <a:rPr lang="en-US" sz="5400" b="1" i="1" dirty="0">
                <a:ln w="5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bg-BG" sz="5400" b="1" i="1" dirty="0">
                <a:ln w="5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bg-BG" sz="4000" b="1" i="1" dirty="0">
                <a:ln w="5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  <a:r>
              <a:rPr lang="bg-BG" sz="5400" b="1" i="1" dirty="0">
                <a:ln w="5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Настояще </a:t>
            </a:r>
          </a:p>
          <a:p>
            <a:pPr algn="l"/>
            <a:r>
              <a:rPr lang="bg-BG" sz="5400" b="1" i="1" dirty="0">
                <a:ln w="5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и </a:t>
            </a:r>
          </a:p>
          <a:p>
            <a:r>
              <a:rPr lang="bg-BG" sz="5400" b="1" i="1" dirty="0">
                <a:ln w="5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Бъдеще</a:t>
            </a:r>
            <a:endParaRPr lang="en-US" sz="5400" b="1" i="1" dirty="0">
              <a:ln w="500">
                <a:noFill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sz="4000" b="1" dirty="0">
                <a:solidFill>
                  <a:srgbClr val="FFFFFF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endParaRPr lang="en-US" sz="4000" b="1" dirty="0">
              <a:solidFill>
                <a:srgbClr val="FFFFFF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19" name="Picture 18" descr="lionlogo_white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28" y="84007"/>
            <a:ext cx="1853546" cy="180813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35360" y="849150"/>
            <a:ext cx="12191997" cy="673508"/>
          </a:xfrm>
          <a:prstGeom prst="rect">
            <a:avLst/>
          </a:prstGeom>
        </p:spPr>
        <p:txBody>
          <a:bodyPr vert="horz" lIns="81539" tIns="40769" rIns="81539" bIns="40769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 algn="l"/>
            <a:r>
              <a:rPr lang="bg-BG" altLang="en-US" sz="10000" b="1" dirty="0">
                <a:solidFill>
                  <a:srgbClr val="FFCC00"/>
                </a:solidFill>
                <a:latin typeface="Century" panose="02040604050505020304" pitchFamily="18" charset="0"/>
                <a:ea typeface="Arial Unicode MS" charset="-128"/>
              </a:rPr>
              <a:t>           </a:t>
            </a:r>
            <a:r>
              <a:rPr lang="en-US" altLang="en-US" sz="10000" b="1" dirty="0">
                <a:solidFill>
                  <a:schemeClr val="bg1"/>
                </a:solidFill>
                <a:latin typeface="Arial" panose="020B0604020202020204" pitchFamily="34" charset="0"/>
                <a:ea typeface="Arial Unicode MS" charset="-128"/>
                <a:cs typeface="Arial" panose="020B0604020202020204" pitchFamily="34" charset="0"/>
              </a:rPr>
              <a:t>LIONS:</a:t>
            </a:r>
            <a:endParaRPr lang="en-US" sz="10000" dirty="0">
              <a:solidFill>
                <a:schemeClr val="bg1"/>
              </a:solidFill>
              <a:latin typeface="Arial" panose="020B0604020202020204" pitchFamily="34" charset="0"/>
              <a:ea typeface="Helvetica Neue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4ECEA0-CAD6-E480-6F1B-4BC1C7E869DC}"/>
              </a:ext>
            </a:extLst>
          </p:cNvPr>
          <p:cNvSpPr/>
          <p:nvPr/>
        </p:nvSpPr>
        <p:spPr>
          <a:xfrm>
            <a:off x="4295800" y="1953520"/>
            <a:ext cx="4176464" cy="45719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177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562600" y="4765158"/>
            <a:ext cx="6629400" cy="1711842"/>
          </a:xfrm>
        </p:spPr>
        <p:txBody>
          <a:bodyPr/>
          <a:lstStyle/>
          <a:p>
            <a:r>
              <a:rPr lang="bg-BG" sz="4800" dirty="0">
                <a:solidFill>
                  <a:schemeClr val="tx2"/>
                </a:solidFill>
              </a:rPr>
              <a:t>Основана</a:t>
            </a:r>
            <a:r>
              <a:rPr lang="en-US" sz="4800" dirty="0">
                <a:solidFill>
                  <a:schemeClr val="tx2"/>
                </a:solidFill>
              </a:rPr>
              <a:t> </a:t>
            </a:r>
            <a:r>
              <a:rPr lang="en-US" sz="9600" dirty="0">
                <a:solidFill>
                  <a:schemeClr val="tx2"/>
                </a:solidFill>
              </a:rPr>
              <a:t>1968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06"/>
          <a:stretch/>
        </p:blipFill>
        <p:spPr>
          <a:xfrm>
            <a:off x="4358471" y="1897380"/>
            <a:ext cx="6766729" cy="176784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4AC52A-A74C-9E49-9A64-1F15F58985E4}"/>
              </a:ext>
            </a:extLst>
          </p:cNvPr>
          <p:cNvSpPr/>
          <p:nvPr/>
        </p:nvSpPr>
        <p:spPr>
          <a:xfrm>
            <a:off x="8382000" y="6400800"/>
            <a:ext cx="18288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pic>
        <p:nvPicPr>
          <p:cNvPr id="11" name="Picture Placeholder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2" r="25677" b="38524"/>
          <a:stretch/>
        </p:blipFill>
        <p:spPr>
          <a:xfrm>
            <a:off x="518329" y="1066800"/>
            <a:ext cx="3672671" cy="3429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1424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8374" y="91849"/>
            <a:ext cx="8454117" cy="66743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316" y="2796317"/>
            <a:ext cx="4928207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5400" b="1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Учредява се награда</a:t>
            </a:r>
            <a:endParaRPr lang="en-US" sz="5400" b="1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5400" b="1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Melvin Jones Fellowship</a:t>
            </a:r>
          </a:p>
          <a:p>
            <a:endParaRPr lang="en-US" sz="3000" dirty="0" err="1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6019800" y="1219200"/>
            <a:ext cx="0" cy="4800600"/>
          </a:xfrm>
          <a:prstGeom prst="line">
            <a:avLst/>
          </a:prstGeom>
          <a:solidFill>
            <a:srgbClr val="FFFFFF"/>
          </a:solidFill>
          <a:ln w="47625" cap="flat" cmpd="sng" algn="ctr">
            <a:solidFill>
              <a:schemeClr val="accent6">
                <a:lumMod val="50000"/>
                <a:lumOff val="50000"/>
                <a:alpha val="50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9897" y="386389"/>
            <a:ext cx="5957232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700" b="1" dirty="0">
                <a:solidFill>
                  <a:srgbClr val="F0C300"/>
                </a:solidFill>
                <a:latin typeface="Arial" charset="0"/>
                <a:ea typeface="Arial" charset="0"/>
                <a:cs typeface="Arial" charset="0"/>
              </a:rPr>
              <a:t>1973</a:t>
            </a:r>
            <a:endParaRPr lang="en-US" sz="20000" b="1" dirty="0">
              <a:solidFill>
                <a:srgbClr val="F0C3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B31C00-967C-5DD8-A6A8-3B3AFE6195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1726" y="406623"/>
            <a:ext cx="5702508" cy="32128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3F7544-A318-2056-188F-79232B3580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5171" y="3946470"/>
            <a:ext cx="2952531" cy="25049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207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onlogo_white.eps"/>
          <p:cNvPicPr>
            <a:picLocks noChangeAspect="1"/>
          </p:cNvPicPr>
          <p:nvPr/>
        </p:nvPicPr>
        <p:blipFill rotWithShape="1">
          <a:blip r:embed="rId4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2" b="10078"/>
          <a:stretch/>
        </p:blipFill>
        <p:spPr>
          <a:xfrm>
            <a:off x="1676399" y="0"/>
            <a:ext cx="8686802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597" y="1661463"/>
            <a:ext cx="12174807" cy="1157937"/>
          </a:xfrm>
          <a:prstGeom prst="rect">
            <a:avLst/>
          </a:prstGeom>
        </p:spPr>
        <p:txBody>
          <a:bodyPr anchor="b"/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800" b="1" kern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Lions Clubs International </a:t>
            </a:r>
            <a:r>
              <a:rPr lang="bg-BG" sz="4800" b="1" kern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приема своя</a:t>
            </a:r>
            <a:endParaRPr lang="en-US" sz="4800" b="1" kern="0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53311" y="307561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600" y="3389055"/>
            <a:ext cx="8153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8000" b="1" dirty="0">
                <a:solidFill>
                  <a:srgbClr val="F0C300"/>
                </a:solidFill>
                <a:latin typeface="Arial" charset="0"/>
                <a:ea typeface="Arial" charset="0"/>
                <a:cs typeface="Arial" charset="0"/>
              </a:rPr>
              <a:t>Едномилионен Член</a:t>
            </a:r>
            <a:endParaRPr lang="en-US" sz="8000" b="1" dirty="0">
              <a:solidFill>
                <a:srgbClr val="F0C3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5"/>
          <p:cNvSpPr txBox="1">
            <a:spLocks/>
          </p:cNvSpPr>
          <p:nvPr/>
        </p:nvSpPr>
        <p:spPr>
          <a:xfrm>
            <a:off x="4495801" y="21996"/>
            <a:ext cx="3200399" cy="1711842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9600" b="1" kern="0" dirty="0">
                <a:solidFill>
                  <a:schemeClr val="tx2"/>
                </a:solidFill>
              </a:rPr>
              <a:t>1973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703E52-2785-AEEC-1D90-70B1254EB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368" y="4977072"/>
            <a:ext cx="2304000" cy="15361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0453EB-75CC-6474-C01E-BE428EB3D1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048" t="13333" r="7048" b="13333"/>
          <a:stretch/>
        </p:blipFill>
        <p:spPr>
          <a:xfrm>
            <a:off x="9490308" y="4985186"/>
            <a:ext cx="2507785" cy="16125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4E166-6A5D-B110-81B2-37C15930393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4437" b="23581"/>
          <a:stretch/>
        </p:blipFill>
        <p:spPr>
          <a:xfrm>
            <a:off x="9524925" y="5570185"/>
            <a:ext cx="2438550" cy="442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574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28600" y="2667000"/>
            <a:ext cx="10058400" cy="3047999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bg-BG" sz="13800" b="1" kern="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Жените </a:t>
            </a:r>
            <a:r>
              <a:rPr lang="en-US" sz="8800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algn="l"/>
            <a:r>
              <a:rPr lang="en-US" sz="6600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		</a:t>
            </a:r>
            <a:r>
              <a:rPr lang="bg-BG" sz="6600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стават</a:t>
            </a:r>
            <a:r>
              <a:rPr lang="en-US" sz="6600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Lions!</a:t>
            </a:r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76200" y="58478"/>
            <a:ext cx="3733800" cy="1922721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1500" b="1" kern="0" dirty="0">
                <a:solidFill>
                  <a:schemeClr val="bg1"/>
                </a:solidFill>
              </a:rPr>
              <a:t>1987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8FB718-5862-43C3-99B4-1267E5AC3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468308"/>
            <a:ext cx="3944454" cy="1475360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C258354A-0853-703C-E994-0DE60521A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52" b="95767" l="2574" r="96324">
                        <a14:foregroundMark x1="5882" y1="23545" x2="5882" y2="23545"/>
                        <a14:foregroundMark x1="2574" y1="24868" x2="2574" y2="24868"/>
                        <a14:foregroundMark x1="50919" y1="4233" x2="50919" y2="4233"/>
                        <a14:foregroundMark x1="68199" y1="4497" x2="68199" y2="4497"/>
                        <a14:foregroundMark x1="65625" y1="2116" x2="65625" y2="2116"/>
                        <a14:foregroundMark x1="46875" y1="5026" x2="46875" y2="5026"/>
                        <a14:foregroundMark x1="69118" y1="4233" x2="69118" y2="4233"/>
                        <a14:foregroundMark x1="93015" y1="8201" x2="93015" y2="8201"/>
                        <a14:foregroundMark x1="96691" y1="7407" x2="96691" y2="7407"/>
                        <a14:foregroundMark x1="92647" y1="7143" x2="92647" y2="7143"/>
                        <a14:foregroundMark x1="95404" y1="7143" x2="95404" y2="7143"/>
                        <a14:foregroundMark x1="33272" y1="89947" x2="33272" y2="89947"/>
                        <a14:foregroundMark x1="46875" y1="93122" x2="46875" y2="93122"/>
                        <a14:foregroundMark x1="69853" y1="95238" x2="69853" y2="95238"/>
                        <a14:foregroundMark x1="39706" y1="95767" x2="39706" y2="95767"/>
                        <a14:foregroundMark x1="50919" y1="95238" x2="50919" y2="95238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6672064" y="5229200"/>
            <a:ext cx="2231034" cy="15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4981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onlogo_white.eps">
            <a:extLst>
              <a:ext uri="{FF2B5EF4-FFF2-40B4-BE49-F238E27FC236}">
                <a16:creationId xmlns:a16="http://schemas.microsoft.com/office/drawing/2014/main" id="{A66F1861-5137-3819-D02F-077983C207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2" b="10078"/>
          <a:stretch/>
        </p:blipFill>
        <p:spPr>
          <a:xfrm>
            <a:off x="1703512" y="189570"/>
            <a:ext cx="8206557" cy="647885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ACAE76-89E8-2A40-9457-C4C2ED45F5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0005" y="1712841"/>
            <a:ext cx="4191000" cy="2534802"/>
          </a:xfrm>
        </p:spPr>
        <p:txBody>
          <a:bodyPr/>
          <a:lstStyle/>
          <a:p>
            <a:r>
              <a:rPr lang="bg-BG" sz="4000" dirty="0">
                <a:solidFill>
                  <a:schemeClr val="tx2"/>
                </a:solidFill>
              </a:rPr>
              <a:t>Първи Международен </a:t>
            </a:r>
            <a:r>
              <a:rPr lang="en-US" sz="4000" dirty="0">
                <a:solidFill>
                  <a:schemeClr val="tx2"/>
                </a:solidFill>
              </a:rPr>
              <a:t> </a:t>
            </a:r>
            <a:r>
              <a:rPr lang="bg-BG" sz="4000" dirty="0">
                <a:solidFill>
                  <a:schemeClr val="tx2"/>
                </a:solidFill>
              </a:rPr>
              <a:t>Конкурс </a:t>
            </a:r>
          </a:p>
          <a:p>
            <a:r>
              <a:rPr lang="bg-BG" sz="4000" dirty="0">
                <a:solidFill>
                  <a:schemeClr val="tx2"/>
                </a:solidFill>
              </a:rPr>
              <a:t>Плакат на Мира</a:t>
            </a:r>
            <a:endParaRPr lang="en-US" sz="4000" dirty="0">
              <a:solidFill>
                <a:schemeClr val="tx2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69" y="4375434"/>
            <a:ext cx="2401946" cy="206061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D97E11-521E-324E-91B6-68E6BF0193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38400" y="5350885"/>
            <a:ext cx="2423978" cy="1085166"/>
          </a:xfrm>
        </p:spPr>
        <p:txBody>
          <a:bodyPr/>
          <a:lstStyle/>
          <a:p>
            <a:pPr algn="ctr"/>
            <a:r>
              <a:rPr lang="en-US" sz="14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1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Peace Will Help Us Grow”</a:t>
            </a: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Mustapha El </a:t>
            </a:r>
            <a:r>
              <a:rPr lang="en-US" sz="1400" b="1" dirty="0" err="1">
                <a:solidFill>
                  <a:schemeClr val="tx1"/>
                </a:solidFill>
              </a:rPr>
              <a:t>Tawokji</a:t>
            </a:r>
            <a:endParaRPr lang="en-US" sz="1400" b="1" dirty="0">
              <a:solidFill>
                <a:schemeClr val="tx1"/>
              </a:solidFill>
            </a:endParaRP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Lebanon</a:t>
            </a: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1988-89 Winner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"/>
            <a:ext cx="4191000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9600" b="1" kern="0" dirty="0">
                <a:solidFill>
                  <a:schemeClr val="tx2"/>
                </a:solidFill>
                <a:ea typeface="ヒラギノ角ゴ Pro W3" charset="0"/>
                <a:cs typeface="Arial" panose="020B0604020202020204" pitchFamily="34" charset="0"/>
              </a:rPr>
              <a:t>1988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E6AFA7-FD74-4123-80A4-BAA969BB82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5069" y="381001"/>
            <a:ext cx="3463015" cy="4969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5382D5-3C2E-493F-AC95-93F2307F639A}"/>
              </a:ext>
            </a:extLst>
          </p:cNvPr>
          <p:cNvSpPr txBox="1"/>
          <p:nvPr/>
        </p:nvSpPr>
        <p:spPr>
          <a:xfrm>
            <a:off x="5134596" y="5350885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Peace Trough Service </a:t>
            </a:r>
            <a:r>
              <a:rPr lang="bg-BG" b="1" dirty="0"/>
              <a:t>Виктор Петров, 11 г., Русе  награда 500</a:t>
            </a:r>
            <a:r>
              <a:rPr lang="en-US" b="1" dirty="0"/>
              <a:t>$  2020-21</a:t>
            </a:r>
            <a:endParaRPr lang="bg-BG" b="1" dirty="0" err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44C6FC-708D-4A68-AAE0-5FE6445BCE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00" y="409434"/>
            <a:ext cx="3205331" cy="48041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5F2E08-8702-4625-A76F-F029F253FD19}"/>
              </a:ext>
            </a:extLst>
          </p:cNvPr>
          <p:cNvSpPr txBox="1"/>
          <p:nvPr/>
        </p:nvSpPr>
        <p:spPr>
          <a:xfrm>
            <a:off x="8418085" y="5350885"/>
            <a:ext cx="34740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are All Connected </a:t>
            </a:r>
            <a:endParaRPr lang="bg-BG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bg-BG" b="1" dirty="0"/>
              <a:t>Вяра Пенчева, 12 г., Габрово   награда 500</a:t>
            </a:r>
            <a:r>
              <a:rPr lang="en-US" b="1" dirty="0"/>
              <a:t>$  202</a:t>
            </a:r>
            <a:r>
              <a:rPr lang="bg-BG" b="1" dirty="0"/>
              <a:t>1</a:t>
            </a:r>
            <a:r>
              <a:rPr lang="en-US" b="1" dirty="0"/>
              <a:t>-2</a:t>
            </a:r>
            <a:r>
              <a:rPr lang="bg-BG" b="1" dirty="0"/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6207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EE226F45-EFEC-5878-4D65-DE27537726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2" b="10078"/>
          <a:stretch/>
        </p:blipFill>
        <p:spPr>
          <a:xfrm>
            <a:off x="1607632" y="30020"/>
            <a:ext cx="8686802" cy="685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145A75-8294-374F-BE4D-C7A60DCE72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82944" y="354583"/>
            <a:ext cx="5867400" cy="1530037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LCIF </a:t>
            </a:r>
            <a:r>
              <a:rPr lang="bg-BG" dirty="0">
                <a:solidFill>
                  <a:schemeClr val="tx2"/>
                </a:solidFill>
              </a:rPr>
              <a:t> партньорство с </a:t>
            </a:r>
            <a:r>
              <a:rPr lang="en-US" dirty="0">
                <a:solidFill>
                  <a:schemeClr val="tx2"/>
                </a:solidFill>
              </a:rPr>
              <a:t>The Carter Center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AE8AC4-40CB-E945-9800-7E5BDD6F5E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68342" y="1679420"/>
            <a:ext cx="6240544" cy="477580"/>
          </a:xfrm>
        </p:spPr>
        <p:txBody>
          <a:bodyPr/>
          <a:lstStyle/>
          <a:p>
            <a:pPr marL="0" indent="0">
              <a:buNone/>
            </a:pPr>
            <a:r>
              <a:rPr lang="bg-BG" sz="1800" dirty="0"/>
              <a:t>срещу речната слепота в Африка</a:t>
            </a:r>
            <a:r>
              <a:rPr lang="en-US" sz="1800" dirty="0"/>
              <a:t>	</a:t>
            </a:r>
            <a:r>
              <a:rPr lang="bg-BG" sz="1800" dirty="0"/>
              <a:t>и Латинска</a:t>
            </a:r>
            <a:r>
              <a:rPr lang="en-US" sz="1800" dirty="0"/>
              <a:t> </a:t>
            </a:r>
            <a:r>
              <a:rPr lang="bg-BG" sz="1800" dirty="0"/>
              <a:t>Америка</a:t>
            </a:r>
            <a:endParaRPr lang="en-US" sz="1800" dirty="0"/>
          </a:p>
        </p:txBody>
      </p:sp>
      <p:sp>
        <p:nvSpPr>
          <p:cNvPr id="12" name="Text Placeholder 5"/>
          <p:cNvSpPr txBox="1">
            <a:spLocks/>
          </p:cNvSpPr>
          <p:nvPr/>
        </p:nvSpPr>
        <p:spPr>
          <a:xfrm>
            <a:off x="336717" y="477204"/>
            <a:ext cx="3276600" cy="1804548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6000" b="1" kern="0" dirty="0">
                <a:solidFill>
                  <a:srgbClr val="F0C300"/>
                </a:solidFill>
              </a:rPr>
              <a:t>1999</a:t>
            </a:r>
            <a:endParaRPr lang="en-US" sz="6600" b="1" kern="0" dirty="0">
              <a:solidFill>
                <a:srgbClr val="F0C3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8" t="10108" r="16582" b="19470"/>
          <a:stretch/>
        </p:blipFill>
        <p:spPr>
          <a:xfrm>
            <a:off x="8938703" y="354583"/>
            <a:ext cx="2530312" cy="1753457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53B8C5E-F3D2-A80F-1DC4-3047736AD150}"/>
              </a:ext>
            </a:extLst>
          </p:cNvPr>
          <p:cNvSpPr txBox="1">
            <a:spLocks/>
          </p:cNvSpPr>
          <p:nvPr/>
        </p:nvSpPr>
        <p:spPr>
          <a:xfrm>
            <a:off x="380071" y="2454663"/>
            <a:ext cx="2133600" cy="1711842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6000" b="1" kern="0" dirty="0">
                <a:solidFill>
                  <a:srgbClr val="F0C300"/>
                </a:solidFill>
              </a:rPr>
              <a:t>2005</a:t>
            </a:r>
            <a:endParaRPr lang="en-US" sz="6600" b="1" kern="0" dirty="0">
              <a:solidFill>
                <a:srgbClr val="F0C3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48ABB3-9C6F-E021-0C63-0F36D20BEAA7}"/>
              </a:ext>
            </a:extLst>
          </p:cNvPr>
          <p:cNvSpPr txBox="1"/>
          <p:nvPr/>
        </p:nvSpPr>
        <p:spPr>
          <a:xfrm>
            <a:off x="1897566" y="2476802"/>
            <a:ext cx="61889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bg-BG" sz="3600" b="1" i="0" u="none" strike="noStrike" kern="0" cap="none" spc="0" normalizeH="0" baseline="0" noProof="0" dirty="0">
                <a:ln>
                  <a:noFill/>
                </a:ln>
                <a:solidFill>
                  <a:srgbClr val="002F87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Стартира Кампания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F87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F87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SightFirst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F87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II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A5496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DC46CA-8DEA-FE13-15F1-3727F2F3BE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1" r="13684"/>
          <a:stretch/>
        </p:blipFill>
        <p:spPr>
          <a:xfrm>
            <a:off x="8086492" y="2339325"/>
            <a:ext cx="2532706" cy="189242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BC32FC5-9446-F603-9058-C89B8B0E36EF}"/>
              </a:ext>
            </a:extLst>
          </p:cNvPr>
          <p:cNvSpPr/>
          <p:nvPr/>
        </p:nvSpPr>
        <p:spPr>
          <a:xfrm>
            <a:off x="444519" y="3429000"/>
            <a:ext cx="1689079" cy="82401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6CF17A4-120F-0137-991C-20AD992DBF17}"/>
              </a:ext>
            </a:extLst>
          </p:cNvPr>
          <p:cNvSpPr txBox="1">
            <a:spLocks/>
          </p:cNvSpPr>
          <p:nvPr/>
        </p:nvSpPr>
        <p:spPr>
          <a:xfrm>
            <a:off x="380071" y="4322659"/>
            <a:ext cx="2133600" cy="1711842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6000" b="1" kern="0" dirty="0">
                <a:solidFill>
                  <a:srgbClr val="F0C300"/>
                </a:solidFill>
              </a:rPr>
              <a:t>20</a:t>
            </a:r>
            <a:r>
              <a:rPr lang="bg-BG" sz="6000" b="1" kern="0" dirty="0">
                <a:solidFill>
                  <a:srgbClr val="F0C300"/>
                </a:solidFill>
              </a:rPr>
              <a:t>10</a:t>
            </a:r>
            <a:endParaRPr lang="en-US" sz="6600" b="1" kern="0" dirty="0">
              <a:solidFill>
                <a:srgbClr val="F0C3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7FE76D-615A-D552-EFC8-71219FC481BB}"/>
              </a:ext>
            </a:extLst>
          </p:cNvPr>
          <p:cNvSpPr/>
          <p:nvPr/>
        </p:nvSpPr>
        <p:spPr>
          <a:xfrm>
            <a:off x="444519" y="5280489"/>
            <a:ext cx="1689079" cy="6609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179D4F-CD49-6F54-7E1B-EE76C53FA884}"/>
              </a:ext>
            </a:extLst>
          </p:cNvPr>
          <p:cNvSpPr txBox="1"/>
          <p:nvPr/>
        </p:nvSpPr>
        <p:spPr>
          <a:xfrm>
            <a:off x="2419538" y="4280711"/>
            <a:ext cx="61381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F87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Lions </a:t>
            </a:r>
            <a:r>
              <a:rPr kumimoji="0" lang="bg-BG" sz="3600" b="1" i="0" u="none" strike="noStrike" kern="0" cap="none" spc="0" normalizeH="0" baseline="0" noProof="0" dirty="0">
                <a:ln>
                  <a:noFill/>
                </a:ln>
                <a:solidFill>
                  <a:srgbClr val="002F87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rPr>
              <a:t>помагат след земетресение в Хаити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F87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A59742-A585-B45A-202B-3D7972255D2E}"/>
              </a:ext>
            </a:extLst>
          </p:cNvPr>
          <p:cNvSpPr txBox="1"/>
          <p:nvPr/>
        </p:nvSpPr>
        <p:spPr>
          <a:xfrm>
            <a:off x="2560246" y="5514803"/>
            <a:ext cx="6167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56565A"/>
                </a:solidFill>
                <a:cs typeface="Arial" panose="020B0604020202020204" pitchFamily="34" charset="0"/>
              </a:rPr>
              <a:t>“Hope for Haiti” </a:t>
            </a:r>
            <a:r>
              <a:rPr lang="bg-BG" sz="1800" dirty="0">
                <a:solidFill>
                  <a:srgbClr val="56565A"/>
                </a:solidFill>
                <a:cs typeface="Arial" panose="020B0604020202020204" pitchFamily="34" charset="0"/>
              </a:rPr>
              <a:t>събира</a:t>
            </a:r>
            <a:r>
              <a:rPr lang="en-US" sz="1800" dirty="0">
                <a:solidFill>
                  <a:srgbClr val="56565A"/>
                </a:solidFill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chemeClr val="tx2"/>
                </a:solidFill>
                <a:cs typeface="Arial" panose="020B0604020202020204" pitchFamily="34" charset="0"/>
              </a:rPr>
              <a:t>US$4.2 </a:t>
            </a:r>
            <a:r>
              <a:rPr lang="bg-BG" sz="1800" dirty="0">
                <a:solidFill>
                  <a:schemeClr val="tx2"/>
                </a:solidFill>
                <a:cs typeface="Arial" panose="020B0604020202020204" pitchFamily="34" charset="0"/>
              </a:rPr>
              <a:t>милиона</a:t>
            </a:r>
            <a:endParaRPr lang="bg-BG" dirty="0"/>
          </a:p>
        </p:txBody>
      </p:sp>
      <p:pic>
        <p:nvPicPr>
          <p:cNvPr id="18" name="Picture Placeholder 4">
            <a:extLst>
              <a:ext uri="{FF2B5EF4-FFF2-40B4-BE49-F238E27FC236}">
                <a16:creationId xmlns:a16="http://schemas.microsoft.com/office/drawing/2014/main" id="{3D53C17F-247F-1E93-A075-DFCFD748B2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7"/>
          <a:stretch/>
        </p:blipFill>
        <p:spPr>
          <a:xfrm>
            <a:off x="8684993" y="4495800"/>
            <a:ext cx="2886308" cy="17096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7963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9" name="Text Placeholder 1"/>
          <p:cNvSpPr txBox="1">
            <a:spLocks/>
          </p:cNvSpPr>
          <p:nvPr/>
        </p:nvSpPr>
        <p:spPr>
          <a:xfrm>
            <a:off x="152400" y="486496"/>
            <a:ext cx="3733800" cy="1922721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1500" b="1" kern="0" dirty="0">
                <a:solidFill>
                  <a:srgbClr val="F0C300"/>
                </a:solidFill>
              </a:rPr>
              <a:t>2017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191000" y="486496"/>
            <a:ext cx="6629400" cy="3172838"/>
          </a:xfrm>
        </p:spPr>
        <p:txBody>
          <a:bodyPr/>
          <a:lstStyle/>
          <a:p>
            <a:r>
              <a:rPr lang="bg-BG" sz="8000" dirty="0"/>
              <a:t>Празнуваме</a:t>
            </a:r>
            <a:r>
              <a:rPr lang="en-US" sz="8000" dirty="0"/>
              <a:t> </a:t>
            </a:r>
            <a:endParaRPr lang="bg-BG" sz="8000" dirty="0"/>
          </a:p>
          <a:p>
            <a:r>
              <a:rPr lang="bg-BG" sz="8000" dirty="0"/>
              <a:t>100 години</a:t>
            </a:r>
            <a:r>
              <a:rPr lang="en-US" sz="8000" dirty="0"/>
              <a:t>!</a:t>
            </a:r>
          </a:p>
        </p:txBody>
      </p:sp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C6E55E86-5347-9268-8166-4ED2F41FF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971800"/>
            <a:ext cx="3276600" cy="270335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8160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B9EA8F-304E-DA4E-9C14-7734A42D1C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2254" y="2420888"/>
            <a:ext cx="3276600" cy="1143000"/>
          </a:xfrm>
        </p:spPr>
        <p:txBody>
          <a:bodyPr/>
          <a:lstStyle/>
          <a:p>
            <a:r>
              <a:rPr lang="en-US" sz="9600" dirty="0">
                <a:solidFill>
                  <a:schemeClr val="tx2"/>
                </a:solidFill>
              </a:rPr>
              <a:t>2017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2A28C-E10C-3B4F-9769-D43BAD600A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ctr"/>
            <a:r>
              <a:rPr lang="en-US" sz="2800" dirty="0"/>
              <a:t>Lions International </a:t>
            </a:r>
            <a:r>
              <a:rPr lang="bg-BG" sz="2800" dirty="0"/>
              <a:t>оповестява нашите</a:t>
            </a:r>
            <a:endParaRPr lang="en-US" sz="2800" dirty="0"/>
          </a:p>
          <a:p>
            <a:pPr algn="ctr"/>
            <a:r>
              <a:rPr lang="bg-BG" sz="6600" dirty="0"/>
              <a:t>Глобални Каузи</a:t>
            </a:r>
            <a:endParaRPr lang="en-US" sz="6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0416F2-50ED-41DC-A886-0FC8470CF609}"/>
              </a:ext>
            </a:extLst>
          </p:cNvPr>
          <p:cNvSpPr txBox="1"/>
          <p:nvPr/>
        </p:nvSpPr>
        <p:spPr>
          <a:xfrm>
            <a:off x="209763" y="4005064"/>
            <a:ext cx="408831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През 2017-18, Lions International поема по нов път, като се насочва към 5 Глобални Каузи: Диабет, Околна Среда, Борба с Глада, Детски тумори и Зрение. Lions ще продължат да се фокусират върху нуждите на своите общности, като все пак ще засилят дейността си в тези пет глобални каузи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4D790AF-EC3F-E56F-03C2-2FD4693D6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8732" y="2512535"/>
            <a:ext cx="1790146" cy="17901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7E07203-292C-E149-3416-AE5BFBC5F3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8631" y="2512535"/>
            <a:ext cx="1600250" cy="16738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5A93EFF-1BB3-9774-8AE9-FBEDD15A3C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8227" y="2517200"/>
            <a:ext cx="1850494" cy="16738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F047EB-0A23-5D92-1CB9-AFE8214FC8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4871" y="4647562"/>
            <a:ext cx="1850495" cy="18509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8AD7CE2-E581-C0F4-2F79-3E02EDDAEB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0042" y="4693005"/>
            <a:ext cx="1850494" cy="18509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8106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BD80B6-0B9C-BD4B-8880-3A07954A50C6}"/>
              </a:ext>
            </a:extLst>
          </p:cNvPr>
          <p:cNvSpPr txBox="1"/>
          <p:nvPr/>
        </p:nvSpPr>
        <p:spPr>
          <a:xfrm>
            <a:off x="76200" y="304800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kern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bg-BG" sz="6000" b="1" kern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Ние Служим</a:t>
            </a:r>
            <a:r>
              <a:rPr lang="en-US" sz="6000" b="1" kern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EDEDFF-F07C-C444-8635-21BF9097F07B}"/>
              </a:ext>
            </a:extLst>
          </p:cNvPr>
          <p:cNvSpPr/>
          <p:nvPr/>
        </p:nvSpPr>
        <p:spPr>
          <a:xfrm>
            <a:off x="700786" y="1401525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457200" indent="-457200">
              <a:buFont typeface="Arial" charset="0"/>
              <a:buChar char="•"/>
            </a:pPr>
            <a:endParaRPr lang="en-US" dirty="0">
              <a:solidFill>
                <a:srgbClr val="095495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0FCDB9-A522-E34C-A1D0-ECA2F25E12DD}"/>
              </a:ext>
            </a:extLst>
          </p:cNvPr>
          <p:cNvSpPr txBox="1">
            <a:spLocks/>
          </p:cNvSpPr>
          <p:nvPr/>
        </p:nvSpPr>
        <p:spPr>
          <a:xfrm>
            <a:off x="700786" y="2364175"/>
            <a:ext cx="11488731" cy="1030220"/>
          </a:xfrm>
          <a:prstGeom prst="rect">
            <a:avLst/>
          </a:prstGeom>
        </p:spPr>
        <p:txBody>
          <a:bodyPr vert="horz" lIns="81539" tIns="40769" rIns="81539" bIns="40769" rtlCol="0" anchor="ctr">
            <a:noAutofit/>
          </a:bodyPr>
          <a:lstStyle>
            <a:lvl1pPr algn="l" defTabSz="40769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sz="3200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D92102E-F46E-7B45-A212-234259ABCFE2}"/>
              </a:ext>
            </a:extLst>
          </p:cNvPr>
          <p:cNvSpPr txBox="1">
            <a:spLocks/>
          </p:cNvSpPr>
          <p:nvPr/>
        </p:nvSpPr>
        <p:spPr>
          <a:xfrm>
            <a:off x="457200" y="1555348"/>
            <a:ext cx="11506200" cy="3277884"/>
          </a:xfrm>
          <a:prstGeom prst="rect">
            <a:avLst/>
          </a:prstGeom>
        </p:spPr>
        <p:txBody>
          <a:bodyPr vert="horz" wrap="square" lIns="108842" tIns="54421" rIns="108842" bIns="54421" numCol="1" spcCol="63487" rtlCol="0">
            <a:noAutofit/>
          </a:bodyPr>
          <a:lstStyle>
            <a:lvl1pPr marL="816479" indent="-81647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9038" indent="-680399" algn="l" defTabSz="1088639" rtl="0" eaLnBrk="1" latinLnBrk="0" hangingPunct="1">
              <a:spcBef>
                <a:spcPct val="20000"/>
              </a:spcBef>
              <a:buFont typeface="Arial"/>
              <a:buChar char="–"/>
              <a:defRPr sz="6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21597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5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10236" indent="-544319" algn="l" defTabSz="1088639" rtl="0" eaLnBrk="1" latinLnBrk="0" hangingPunct="1">
              <a:spcBef>
                <a:spcPct val="20000"/>
              </a:spcBef>
              <a:buFont typeface="Arial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98875" indent="-544319" algn="l" defTabSz="1088639" rtl="0" eaLnBrk="1" latinLnBrk="0" hangingPunct="1">
              <a:spcBef>
                <a:spcPct val="20000"/>
              </a:spcBef>
              <a:buFont typeface="Arial"/>
              <a:buChar char="»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87514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6153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4792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3431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bg-BG" sz="3200" dirty="0">
              <a:latin typeface="Arial" pitchFamily="34" charset="0"/>
              <a:ea typeface="ヒラギノ角ゴ Pro W3" pitchFamily="125" charset="-128"/>
            </a:endParaRP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bg-BG" sz="3200" dirty="0">
                <a:latin typeface="Arial" pitchFamily="34" charset="0"/>
                <a:ea typeface="ヒラギノ角ゴ Pro W3" pitchFamily="125" charset="-128"/>
              </a:rPr>
              <a:t>5 Глобални Каузи</a:t>
            </a:r>
            <a:endParaRPr lang="en-US" sz="3200" dirty="0">
              <a:latin typeface="Arial" pitchFamily="34" charset="0"/>
              <a:ea typeface="ヒラギノ角ゴ Pro W3" pitchFamily="125" charset="-128"/>
            </a:endParaRPr>
          </a:p>
          <a:p>
            <a:pPr marL="952559" lvl="1" indent="0">
              <a:spcBef>
                <a:spcPct val="0"/>
              </a:spcBef>
              <a:buNone/>
            </a:pPr>
            <a:endParaRPr lang="en-US" sz="1000" dirty="0">
              <a:latin typeface="Arial" pitchFamily="34" charset="0"/>
              <a:ea typeface="ヒラギノ角ゴ Pro W3" pitchFamily="125" charset="-128"/>
            </a:endParaRPr>
          </a:p>
          <a:p>
            <a:pPr marL="952559" lvl="1" indent="0">
              <a:spcBef>
                <a:spcPct val="0"/>
              </a:spcBef>
              <a:buNone/>
            </a:pPr>
            <a:endParaRPr lang="en-US" sz="1000" dirty="0">
              <a:latin typeface="Arial" pitchFamily="34" charset="0"/>
              <a:ea typeface="ヒラギノ角ゴ Pro W3" pitchFamily="125" charset="-128"/>
            </a:endParaRPr>
          </a:p>
          <a:p>
            <a:pPr marL="952559" lvl="1" indent="0">
              <a:spcBef>
                <a:spcPct val="0"/>
              </a:spcBef>
              <a:buNone/>
            </a:pPr>
            <a:endParaRPr lang="en-US" sz="1000" dirty="0">
              <a:latin typeface="Arial" pitchFamily="34" charset="0"/>
              <a:ea typeface="ヒラギノ角ゴ Pro W3" pitchFamily="125" charset="-128"/>
            </a:endParaRPr>
          </a:p>
          <a:p>
            <a:pPr marL="952559" lvl="1" indent="0">
              <a:spcBef>
                <a:spcPct val="0"/>
              </a:spcBef>
              <a:buNone/>
            </a:pPr>
            <a:endParaRPr lang="en-US" sz="1000" dirty="0">
              <a:latin typeface="Arial" pitchFamily="34" charset="0"/>
              <a:ea typeface="ヒラギノ角ゴ Pro W3" pitchFamily="125" charset="-128"/>
            </a:endParaRPr>
          </a:p>
          <a:p>
            <a:pPr marL="952559" lvl="1" indent="0">
              <a:spcBef>
                <a:spcPct val="0"/>
              </a:spcBef>
              <a:buNone/>
            </a:pPr>
            <a:endParaRPr lang="en-US" sz="1000" dirty="0">
              <a:latin typeface="Arial" pitchFamily="34" charset="0"/>
              <a:ea typeface="ヒラギノ角ゴ Pro W3" pitchFamily="125" charset="-128"/>
            </a:endParaRPr>
          </a:p>
          <a:p>
            <a:pPr marL="952559" lvl="1" indent="0">
              <a:spcBef>
                <a:spcPct val="0"/>
              </a:spcBef>
              <a:buNone/>
            </a:pPr>
            <a:endParaRPr lang="en-US" sz="1000" dirty="0">
              <a:latin typeface="Arial" pitchFamily="34" charset="0"/>
              <a:ea typeface="ヒラギノ角ゴ Pro W3" pitchFamily="125" charset="-128"/>
            </a:endParaRPr>
          </a:p>
          <a:p>
            <a:pPr marL="952559" lvl="1" indent="0">
              <a:spcBef>
                <a:spcPct val="0"/>
              </a:spcBef>
              <a:buNone/>
            </a:pPr>
            <a:endParaRPr lang="bg-BG" sz="3200" dirty="0">
              <a:latin typeface="Arial" pitchFamily="34" charset="0"/>
              <a:ea typeface="ヒラギノ角ゴ Pro W3" pitchFamily="125" charset="-128"/>
            </a:endParaRP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bg-BG" sz="3200" dirty="0">
                <a:latin typeface="Arial" pitchFamily="34" charset="0"/>
                <a:ea typeface="ヒラギノ角ゴ Pro W3" pitchFamily="125" charset="-128"/>
              </a:rPr>
              <a:t>Но не само... Клубът и Общността имат нужда от преценка</a:t>
            </a:r>
            <a:r>
              <a:rPr lang="en-US" sz="3200" dirty="0">
                <a:latin typeface="Arial" pitchFamily="34" charset="0"/>
                <a:ea typeface="ヒラギノ角ゴ Pro W3" pitchFamily="125" charset="-128"/>
              </a:rPr>
              <a:t> </a:t>
            </a:r>
            <a:r>
              <a:rPr lang="bg-BG" sz="3200" dirty="0">
                <a:latin typeface="Arial" pitchFamily="34" charset="0"/>
                <a:ea typeface="ヒラギノ角ゴ Pro W3" pitchFamily="125" charset="-128"/>
              </a:rPr>
              <a:t>какви проекти са нужни?</a:t>
            </a:r>
            <a:br>
              <a:rPr lang="en-US" sz="3200" dirty="0">
                <a:latin typeface="Arial" pitchFamily="34" charset="0"/>
                <a:ea typeface="ヒラギノ角ゴ Pro W3" pitchFamily="125" charset="-128"/>
              </a:rPr>
            </a:br>
            <a:endParaRPr lang="en-US" sz="3200" dirty="0">
              <a:latin typeface="Arial" pitchFamily="34" charset="0"/>
              <a:ea typeface="ヒラギノ角ゴ Pro W3" pitchFamily="125" charset="-128"/>
            </a:endParaRP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sz="3200" dirty="0">
                <a:latin typeface="Arial" pitchFamily="34" charset="0"/>
                <a:ea typeface="ヒラギノ角ゴ Pro W3" pitchFamily="125" charset="-128"/>
              </a:rPr>
              <a:t>“</a:t>
            </a:r>
            <a:r>
              <a:rPr lang="bg-BG" sz="3200" dirty="0">
                <a:latin typeface="Arial" pitchFamily="34" charset="0"/>
                <a:ea typeface="ヒラギノ角ゴ Pro W3" pitchFamily="125" charset="-128"/>
              </a:rPr>
              <a:t>Където има нужда</a:t>
            </a:r>
            <a:r>
              <a:rPr lang="en-US" sz="3200" dirty="0">
                <a:latin typeface="Arial" pitchFamily="34" charset="0"/>
                <a:ea typeface="ヒラギノ角ゴ Pro W3" pitchFamily="125" charset="-128"/>
              </a:rPr>
              <a:t>, </a:t>
            </a:r>
            <a:r>
              <a:rPr lang="bg-BG" sz="3200" dirty="0">
                <a:latin typeface="Arial" pitchFamily="34" charset="0"/>
                <a:ea typeface="ヒラギノ角ゴ Pro W3" pitchFamily="125" charset="-128"/>
              </a:rPr>
              <a:t>там са </a:t>
            </a:r>
            <a:r>
              <a:rPr lang="en-US" sz="3200" dirty="0">
                <a:latin typeface="Arial" pitchFamily="34" charset="0"/>
                <a:ea typeface="ヒラギノ角ゴ Pro W3" pitchFamily="125" charset="-128"/>
              </a:rPr>
              <a:t>Lion”</a:t>
            </a:r>
            <a:endParaRPr lang="bg-BG" sz="3200" dirty="0">
              <a:latin typeface="Arial" pitchFamily="34" charset="0"/>
              <a:ea typeface="ヒラギノ角ゴ Pro W3" pitchFamily="125" charset="-128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bg-BG" sz="1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Анкетата </a:t>
            </a:r>
            <a:r>
              <a:rPr lang="en-US" sz="1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Club and Community Needs Assessment (</a:t>
            </a:r>
            <a:r>
              <a:rPr lang="bg-BG" sz="1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</a:t>
            </a:r>
            <a:r>
              <a:rPr lang="en-US" sz="1600" u="sng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www.lionsclubs.org</a:t>
            </a:r>
            <a:r>
              <a:rPr lang="en-US" sz="1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endParaRPr lang="bg-BG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br>
              <a:rPr lang="en-US" sz="2800" dirty="0">
                <a:latin typeface="Arial" charset="0"/>
                <a:ea typeface="Arial" charset="0"/>
                <a:cs typeface="Arial" charset="0"/>
              </a:rPr>
            </a:b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7E5F47-B8F2-4BDD-AEA9-6F60D05695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3149" y="1474285"/>
            <a:ext cx="7029544" cy="21094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21021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BD80B6-0B9C-BD4B-8880-3A07954A50C6}"/>
              </a:ext>
            </a:extLst>
          </p:cNvPr>
          <p:cNvSpPr txBox="1"/>
          <p:nvPr/>
        </p:nvSpPr>
        <p:spPr>
          <a:xfrm>
            <a:off x="76200" y="304800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kern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“</a:t>
            </a:r>
            <a:r>
              <a:rPr lang="bg-BG" sz="6000" b="1" kern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Ние Служим</a:t>
            </a:r>
            <a:r>
              <a:rPr lang="en-US" sz="6000" b="1" kern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EDEDFF-F07C-C444-8635-21BF9097F07B}"/>
              </a:ext>
            </a:extLst>
          </p:cNvPr>
          <p:cNvSpPr/>
          <p:nvPr/>
        </p:nvSpPr>
        <p:spPr>
          <a:xfrm>
            <a:off x="700786" y="1401525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457200" indent="-457200">
              <a:buFont typeface="Arial" charset="0"/>
              <a:buChar char="•"/>
            </a:pPr>
            <a:endParaRPr lang="en-US" dirty="0">
              <a:solidFill>
                <a:srgbClr val="095495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785010-02BE-4ABA-9A39-231A77FF6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2432" y="3811299"/>
            <a:ext cx="3962400" cy="2971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2790AB-1D52-486E-979F-134B58B9B1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3518" y="4143383"/>
            <a:ext cx="3462999" cy="25972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ACB38B-89CC-4575-84D4-050E88FF6A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800" y="4455859"/>
            <a:ext cx="2577344" cy="23272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D96EF1-6335-4C0D-8ACD-01ADC74385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3155" y="70315"/>
            <a:ext cx="2837975" cy="20998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860008-1550-4C50-8485-537DB8A856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6728" y="1143000"/>
            <a:ext cx="2607964" cy="25065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5481AB-469D-4E9B-96E3-6582123FF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059" y="1556312"/>
            <a:ext cx="3902541" cy="28102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65DAEFB-6AC0-49B3-80C0-3EAF1A6404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19461" y="2227009"/>
            <a:ext cx="2971800" cy="22288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B60F770-FBF0-4DAF-95FE-1B7F88CD45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21985" y="1178189"/>
            <a:ext cx="1430975" cy="10156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8E95CE6-2AE1-409D-9C72-772BAB9793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1800" y="237884"/>
            <a:ext cx="1676400" cy="7105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97FC7D3-52A7-44F9-8946-B168B6AAF1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85724" y="2335896"/>
            <a:ext cx="1559770" cy="6167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8503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70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EB0D4CD-F3DA-F798-3F6C-4A8534579BED}"/>
              </a:ext>
            </a:extLst>
          </p:cNvPr>
          <p:cNvSpPr txBox="1"/>
          <p:nvPr/>
        </p:nvSpPr>
        <p:spPr>
          <a:xfrm>
            <a:off x="2639616" y="1196752"/>
            <a:ext cx="610222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6000" b="1" dirty="0">
                <a:solidFill>
                  <a:schemeClr val="bg1"/>
                </a:solidFill>
              </a:rPr>
              <a:t>Защо</a:t>
            </a:r>
          </a:p>
          <a:p>
            <a:pPr algn="ctr"/>
            <a:endParaRPr lang="bg-BG" sz="6000" b="1" dirty="0">
              <a:solidFill>
                <a:schemeClr val="bg1"/>
              </a:solidFill>
            </a:endParaRPr>
          </a:p>
          <a:p>
            <a:pPr algn="ctr"/>
            <a:r>
              <a:rPr lang="bg-BG" sz="6000" b="1" dirty="0">
                <a:solidFill>
                  <a:schemeClr val="bg1"/>
                </a:solidFill>
              </a:rPr>
              <a:t>съм</a:t>
            </a:r>
          </a:p>
          <a:p>
            <a:pPr algn="ctr"/>
            <a:r>
              <a:rPr lang="bg-BG" sz="60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bg-BG" sz="6000" b="1" dirty="0">
                <a:solidFill>
                  <a:schemeClr val="bg1"/>
                </a:solidFill>
              </a:rPr>
              <a:t>Лайън ?</a:t>
            </a:r>
          </a:p>
        </p:txBody>
      </p:sp>
      <p:pic>
        <p:nvPicPr>
          <p:cNvPr id="20" name="Picture 19" descr="lionlogo_white.eps">
            <a:extLst>
              <a:ext uri="{FF2B5EF4-FFF2-40B4-BE49-F238E27FC236}">
                <a16:creationId xmlns:a16="http://schemas.microsoft.com/office/drawing/2014/main" id="{7527BB91-1E26-3F05-8CFF-463FE6B13F7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496"/>
            <a:ext cx="2063552" cy="201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95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>
              <a:lnSpc>
                <a:spcPts val="2700"/>
              </a:lnSpc>
              <a:spcAft>
                <a:spcPts val="0"/>
              </a:spcAft>
            </a:pPr>
            <a:endParaRPr lang="ru-RU" sz="24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700"/>
              </a:lnSpc>
              <a:spcAft>
                <a:spcPts val="0"/>
              </a:spcAft>
            </a:pP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700"/>
              </a:lnSpc>
              <a:spcAft>
                <a:spcPts val="0"/>
              </a:spcAft>
            </a:pPr>
            <a:endParaRPr lang="ru-RU" sz="24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700"/>
              </a:lnSpc>
              <a:spcAft>
                <a:spcPts val="0"/>
              </a:spcAft>
            </a:pP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700"/>
              </a:lnSpc>
              <a:spcAft>
                <a:spcPts val="0"/>
              </a:spcAft>
            </a:pPr>
            <a:endParaRPr lang="ru-RU" sz="24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700"/>
              </a:lnSpc>
              <a:spcAft>
                <a:spcPts val="0"/>
              </a:spcAft>
            </a:pPr>
            <a:r>
              <a:rPr lang="ru-RU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u-RU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Разпознаване</a:t>
            </a:r>
            <a:r>
              <a:rPr lang="ru-RU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на връзката между </a:t>
            </a:r>
            <a:r>
              <a:rPr lang="ru-RU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основите</a:t>
            </a:r>
            <a:r>
              <a:rPr lang="ru-RU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Лайонизма</a:t>
            </a:r>
            <a:r>
              <a:rPr lang="ru-RU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ролита</a:t>
            </a:r>
            <a:r>
              <a:rPr lang="ru-RU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Лайънс</a:t>
            </a:r>
            <a:r>
              <a:rPr lang="ru-RU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лидерите</a:t>
            </a:r>
            <a:endParaRPr lang="ru-RU" sz="24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700"/>
              </a:lnSpc>
              <a:spcAft>
                <a:spcPts val="0"/>
              </a:spcAft>
            </a:pPr>
            <a:r>
              <a:rPr lang="ru-RU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u-RU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Идентифициране</a:t>
            </a:r>
            <a:r>
              <a:rPr lang="ru-RU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на важни събития в историята на Lions</a:t>
            </a:r>
          </a:p>
          <a:p>
            <a:pPr algn="ctr">
              <a:lnSpc>
                <a:spcPts val="2700"/>
              </a:lnSpc>
              <a:spcAft>
                <a:spcPts val="0"/>
              </a:spcAft>
            </a:pPr>
            <a:endParaRPr lang="ru-RU" sz="24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700"/>
              </a:lnSpc>
              <a:spcAft>
                <a:spcPts val="0"/>
              </a:spcAft>
            </a:pPr>
            <a:r>
              <a:rPr lang="ru-RU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u-RU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Обясняване</a:t>
            </a:r>
            <a:r>
              <a:rPr lang="ru-RU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концепцията и значението на оценката на нуждите на общността</a:t>
            </a:r>
          </a:p>
          <a:p>
            <a:pPr algn="ctr">
              <a:lnSpc>
                <a:spcPts val="2700"/>
              </a:lnSpc>
              <a:spcAft>
                <a:spcPts val="0"/>
              </a:spcAft>
            </a:pPr>
            <a:endParaRPr lang="ru-RU" sz="24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700"/>
              </a:lnSpc>
              <a:spcAft>
                <a:spcPts val="0"/>
              </a:spcAft>
            </a:pPr>
            <a:r>
              <a:rPr lang="ru-RU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u-RU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Обмисляне</a:t>
            </a:r>
            <a:r>
              <a:rPr lang="ru-RU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възможностите за бъдещето на членовете, клубовете и асоциацията      на Лайънс</a:t>
            </a:r>
          </a:p>
        </p:txBody>
      </p:sp>
      <p:sp>
        <p:nvSpPr>
          <p:cNvPr id="17" name="Title 5"/>
          <p:cNvSpPr txBox="1">
            <a:spLocks/>
          </p:cNvSpPr>
          <p:nvPr/>
        </p:nvSpPr>
        <p:spPr bwMode="auto">
          <a:xfrm>
            <a:off x="407368" y="548680"/>
            <a:ext cx="12192000" cy="80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6000" b="1" kern="0" dirty="0">
                <a:solidFill>
                  <a:schemeClr val="bg1"/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Цели на сесията:</a:t>
            </a:r>
            <a:endParaRPr lang="en-US" sz="6000" b="1" kern="0" dirty="0">
              <a:solidFill>
                <a:schemeClr val="bg1"/>
              </a:solidFill>
              <a:latin typeface="Arial" panose="020B0604020202020204" pitchFamily="34" charset="0"/>
              <a:ea typeface="Helvetica Neue" charset="0"/>
              <a:cs typeface="Arial" panose="020B0604020202020204" pitchFamily="34" charset="0"/>
            </a:endParaRPr>
          </a:p>
        </p:txBody>
      </p:sp>
      <p:pic>
        <p:nvPicPr>
          <p:cNvPr id="2" name="Picture 1" descr="lionlogo_white.eps">
            <a:extLst>
              <a:ext uri="{FF2B5EF4-FFF2-40B4-BE49-F238E27FC236}">
                <a16:creationId xmlns:a16="http://schemas.microsoft.com/office/drawing/2014/main" id="{D46F8BB6-2BF5-50DC-C38E-6A0F1C95897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632"/>
            <a:ext cx="1913384" cy="18665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68F5FC-F299-087F-15D8-434A3F23400E}"/>
              </a:ext>
            </a:extLst>
          </p:cNvPr>
          <p:cNvSpPr/>
          <p:nvPr/>
        </p:nvSpPr>
        <p:spPr>
          <a:xfrm>
            <a:off x="3296441" y="1350500"/>
            <a:ext cx="6336704" cy="6227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98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IMG_1620.jpg">
            <a:extLst>
              <a:ext uri="{FF2B5EF4-FFF2-40B4-BE49-F238E27FC236}">
                <a16:creationId xmlns:a16="http://schemas.microsoft.com/office/drawing/2014/main" id="{72DBEFA9-44A3-853B-6EA6-62AFA9584A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00056" y="396500"/>
            <a:ext cx="5122892" cy="35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43B938-15F4-8592-E799-77318CDA0092}"/>
              </a:ext>
            </a:extLst>
          </p:cNvPr>
          <p:cNvSpPr txBox="1"/>
          <p:nvPr/>
        </p:nvSpPr>
        <p:spPr>
          <a:xfrm>
            <a:off x="142462" y="3429000"/>
            <a:ext cx="609755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3600" dirty="0">
                <a:solidFill>
                  <a:schemeClr val="tx2"/>
                </a:solidFill>
                <a:cs typeface="Arial" panose="020B0604020202020204" pitchFamily="34" charset="0"/>
              </a:rPr>
              <a:t>„</a:t>
            </a:r>
            <a:r>
              <a:rPr lang="ru-RU" sz="3600" dirty="0">
                <a:solidFill>
                  <a:schemeClr val="tx2"/>
                </a:solidFill>
                <a:cs typeface="Arial" panose="020B0604020202020204" pitchFamily="34" charset="0"/>
              </a:rPr>
              <a:t>Най-добрият начин да намериш себе си, е да изгубиш себе си в служба на другите</a:t>
            </a:r>
            <a:r>
              <a:rPr lang="en-US" sz="3600" dirty="0">
                <a:solidFill>
                  <a:schemeClr val="tx2"/>
                </a:solidFill>
                <a:cs typeface="Arial" panose="020B0604020202020204" pitchFamily="34" charset="0"/>
              </a:rPr>
              <a:t>.</a:t>
            </a:r>
            <a:r>
              <a:rPr lang="bg-BG" sz="3600" dirty="0">
                <a:solidFill>
                  <a:schemeClr val="tx2"/>
                </a:solidFill>
                <a:cs typeface="Arial" panose="020B0604020202020204" pitchFamily="34" charset="0"/>
              </a:rPr>
              <a:t>“</a:t>
            </a:r>
            <a:endParaRPr lang="ru-RU" sz="3600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r>
              <a:rPr lang="ru-RU" sz="3600" dirty="0">
                <a:solidFill>
                  <a:schemeClr val="tx2"/>
                </a:solidFill>
                <a:cs typeface="Arial" panose="020B0604020202020204" pitchFamily="34" charset="0"/>
              </a:rPr>
              <a:t>			            - </a:t>
            </a:r>
            <a:r>
              <a:rPr lang="ru-RU" sz="2400" dirty="0">
                <a:solidFill>
                  <a:schemeClr val="tx2"/>
                </a:solidFill>
                <a:cs typeface="Arial" panose="020B0604020202020204" pitchFamily="34" charset="0"/>
              </a:rPr>
              <a:t>Ганди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527EF5-7F3E-447F-5293-3105A00C3C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2184" y="4581128"/>
            <a:ext cx="3062614" cy="194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92708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243B938-15F4-8592-E799-77318CDA0092}"/>
              </a:ext>
            </a:extLst>
          </p:cNvPr>
          <p:cNvSpPr txBox="1"/>
          <p:nvPr/>
        </p:nvSpPr>
        <p:spPr>
          <a:xfrm>
            <a:off x="3287688" y="1159586"/>
            <a:ext cx="56166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6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ОЦЕНЯВАНЕ</a:t>
            </a:r>
            <a:endParaRPr lang="ru-RU" sz="6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5E8613-C8EA-09A0-A1AE-1E4D6392D8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11" t="10101" r="10111" b="10500"/>
          <a:stretch/>
        </p:blipFill>
        <p:spPr>
          <a:xfrm>
            <a:off x="7392144" y="3667570"/>
            <a:ext cx="2442219" cy="16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511FE7-1609-D55B-836A-DAE0DEBC83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11" t="10101" r="10111" b="10101"/>
          <a:stretch/>
        </p:blipFill>
        <p:spPr>
          <a:xfrm>
            <a:off x="1937688" y="3577570"/>
            <a:ext cx="2700000" cy="180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92896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B9EA8F-304E-DA4E-9C14-7734A42D1C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" y="914400"/>
            <a:ext cx="4267200" cy="1595966"/>
          </a:xfrm>
        </p:spPr>
        <p:txBody>
          <a:bodyPr/>
          <a:lstStyle/>
          <a:p>
            <a:r>
              <a:rPr lang="bg-BG" sz="4800" dirty="0">
                <a:solidFill>
                  <a:srgbClr val="082E87"/>
                </a:solidFill>
              </a:rPr>
              <a:t>Местна</a:t>
            </a:r>
            <a:r>
              <a:rPr lang="en-US" sz="4800" dirty="0">
                <a:solidFill>
                  <a:srgbClr val="082E87"/>
                </a:solidFill>
              </a:rPr>
              <a:t> </a:t>
            </a:r>
            <a:r>
              <a:rPr lang="bg-BG" sz="4800" dirty="0">
                <a:solidFill>
                  <a:srgbClr val="082E87"/>
                </a:solidFill>
              </a:rPr>
              <a:t>Организация</a:t>
            </a:r>
            <a:endParaRPr lang="en-US" sz="4800" dirty="0">
              <a:solidFill>
                <a:srgbClr val="082E87"/>
              </a:solidFill>
            </a:endParaRPr>
          </a:p>
        </p:txBody>
      </p:sp>
      <p:graphicFrame>
        <p:nvGraphicFramePr>
          <p:cNvPr id="16" name="Diagram 15"/>
          <p:cNvGraphicFramePr/>
          <p:nvPr/>
        </p:nvGraphicFramePr>
        <p:xfrm>
          <a:off x="4343400" y="609600"/>
          <a:ext cx="78486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3A4E609-5288-4EBB-A272-7439F07F707E}"/>
              </a:ext>
            </a:extLst>
          </p:cNvPr>
          <p:cNvSpPr txBox="1"/>
          <p:nvPr/>
        </p:nvSpPr>
        <p:spPr>
          <a:xfrm>
            <a:off x="228600" y="3657600"/>
            <a:ext cx="41148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Нашата Асоциация LCI има 750 дистрикта, всеки от тях се ръководи от Дистрикт кабинет - екип.</a:t>
            </a:r>
            <a:br>
              <a:rPr lang="ru-RU" sz="1600" dirty="0"/>
            </a:br>
            <a:r>
              <a:rPr lang="ru-RU" sz="1600" dirty="0"/>
              <a:t>За пълноценен дистрикт са необходими поне 1250 члена и 35 клуба.</a:t>
            </a:r>
            <a:br>
              <a:rPr lang="ru-RU" sz="1600" dirty="0"/>
            </a:br>
            <a:r>
              <a:rPr lang="ru-RU" sz="1600" dirty="0"/>
              <a:t>В България Лайънс са обединени в Дистрикт 130 с 30 клуба, 57</a:t>
            </a:r>
            <a:r>
              <a:rPr lang="en-US" sz="1600" dirty="0"/>
              <a:t>4</a:t>
            </a:r>
            <a:r>
              <a:rPr lang="ru-RU" sz="1600" dirty="0"/>
              <a:t> члена и Регион с 12 клуба, 2</a:t>
            </a:r>
            <a:r>
              <a:rPr lang="en-US" sz="1600" dirty="0"/>
              <a:t>94</a:t>
            </a:r>
            <a:r>
              <a:rPr lang="ru-RU" sz="1600" dirty="0"/>
              <a:t> члена </a:t>
            </a:r>
            <a:r>
              <a:rPr lang="en-US" sz="1600" dirty="0"/>
              <a:t>(868 </a:t>
            </a:r>
            <a:r>
              <a:rPr lang="bg-BG" sz="1600" dirty="0"/>
              <a:t>общо</a:t>
            </a:r>
            <a:r>
              <a:rPr lang="en-US" sz="1600" dirty="0"/>
              <a:t>).</a:t>
            </a:r>
            <a:endParaRPr lang="ru-RU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4409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6488874" y="999426"/>
            <a:ext cx="4339590" cy="3587115"/>
            <a:chOff x="6488874" y="999426"/>
            <a:chExt cx="4339590" cy="3587115"/>
          </a:xfrm>
        </p:grpSpPr>
        <p:sp>
          <p:nvSpPr>
            <p:cNvPr id="4" name="object 4"/>
            <p:cNvSpPr/>
            <p:nvPr/>
          </p:nvSpPr>
          <p:spPr>
            <a:xfrm>
              <a:off x="8266176" y="1007363"/>
              <a:ext cx="2554605" cy="3366770"/>
            </a:xfrm>
            <a:custGeom>
              <a:avLst/>
              <a:gdLst/>
              <a:ahLst/>
              <a:cxnLst/>
              <a:rect l="l" t="t" r="r" b="b"/>
              <a:pathLst>
                <a:path w="2554604" h="3366770">
                  <a:moveTo>
                    <a:pt x="2554224" y="2740152"/>
                  </a:moveTo>
                  <a:lnTo>
                    <a:pt x="2554224" y="3366643"/>
                  </a:lnTo>
                </a:path>
                <a:path w="2554604" h="3366770">
                  <a:moveTo>
                    <a:pt x="2554224" y="0"/>
                  </a:moveTo>
                  <a:lnTo>
                    <a:pt x="2554224" y="2561844"/>
                  </a:lnTo>
                </a:path>
                <a:path w="2554604" h="3366770">
                  <a:moveTo>
                    <a:pt x="0" y="3198876"/>
                  </a:moveTo>
                  <a:lnTo>
                    <a:pt x="759587" y="3209544"/>
                  </a:lnTo>
                </a:path>
              </a:pathLst>
            </a:custGeom>
            <a:ln w="158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6496811" y="4578096"/>
              <a:ext cx="2122805" cy="0"/>
            </a:xfrm>
            <a:custGeom>
              <a:avLst/>
              <a:gdLst/>
              <a:ahLst/>
              <a:cxnLst/>
              <a:rect l="l" t="t" r="r" b="b"/>
              <a:pathLst>
                <a:path w="2122804">
                  <a:moveTo>
                    <a:pt x="0" y="0"/>
                  </a:moveTo>
                  <a:lnTo>
                    <a:pt x="2122423" y="0"/>
                  </a:lnTo>
                </a:path>
              </a:pathLst>
            </a:custGeom>
            <a:ln w="15875">
              <a:solidFill>
                <a:srgbClr val="54555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100216" y="2879809"/>
            <a:ext cx="1678413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400" b="0" i="0" u="none" strike="noStrike" kern="0" cap="none" spc="-10" normalizeH="0" baseline="0" noProof="0" dirty="0">
                <a:ln>
                  <a:noFill/>
                </a:ln>
                <a:solidFill>
                  <a:srgbClr val="095395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Дистрикт Комисии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ヒラギノ角ゴ Pro W3" pitchFamily="125" charset="-128"/>
              <a:cs typeface="Calibri 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41157" y="1511077"/>
            <a:ext cx="739352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rgbClr val="095395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Global Action Team</a:t>
            </a:r>
            <a:r>
              <a:rPr kumimoji="0" lang="bg-BG" sz="1400" b="0" i="0" u="none" strike="noStrike" kern="0" cap="none" spc="-20" normalizeH="0" baseline="0" noProof="0" dirty="0">
                <a:ln>
                  <a:noFill/>
                </a:ln>
                <a:solidFill>
                  <a:srgbClr val="095395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*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ヒラギノ角ゴ Pro W3" pitchFamily="125" charset="-128"/>
              <a:cs typeface="Calibri 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03612" y="2181924"/>
            <a:ext cx="934593" cy="4289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0" cap="none" spc="-10" normalizeH="0" baseline="0" noProof="0" dirty="0">
                <a:ln>
                  <a:noFill/>
                </a:ln>
                <a:solidFill>
                  <a:srgbClr val="095395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*</a:t>
            </a:r>
            <a:r>
              <a:rPr kumimoji="0" lang="bg-BG" sz="900" b="0" i="0" u="none" strike="noStrike" kern="0" cap="none" spc="-10" normalizeH="0" baseline="0" noProof="0" dirty="0">
                <a:ln>
                  <a:noFill/>
                </a:ln>
                <a:solidFill>
                  <a:srgbClr val="095395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Съветници на Кабинета без право на глас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ヒラギノ角ゴ Pro W3" pitchFamily="125" charset="-128"/>
              <a:cs typeface="Calibri Ligh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584642" y="769429"/>
            <a:ext cx="7902575" cy="5431790"/>
            <a:chOff x="1584642" y="769429"/>
            <a:chExt cx="7902575" cy="5431790"/>
          </a:xfrm>
        </p:grpSpPr>
        <p:sp>
          <p:nvSpPr>
            <p:cNvPr id="11" name="object 11"/>
            <p:cNvSpPr/>
            <p:nvPr/>
          </p:nvSpPr>
          <p:spPr>
            <a:xfrm>
              <a:off x="1592580" y="1031747"/>
              <a:ext cx="7512684" cy="3451860"/>
            </a:xfrm>
            <a:custGeom>
              <a:avLst/>
              <a:gdLst/>
              <a:ahLst/>
              <a:cxnLst/>
              <a:rect l="l" t="t" r="r" b="b"/>
              <a:pathLst>
                <a:path w="7512684" h="3451860">
                  <a:moveTo>
                    <a:pt x="6752844" y="2499360"/>
                  </a:moveTo>
                  <a:lnTo>
                    <a:pt x="7512431" y="2510028"/>
                  </a:lnTo>
                </a:path>
                <a:path w="7512684" h="3451860">
                  <a:moveTo>
                    <a:pt x="7036308" y="239267"/>
                  </a:moveTo>
                  <a:lnTo>
                    <a:pt x="7043801" y="3451352"/>
                  </a:lnTo>
                </a:path>
                <a:path w="7512684" h="3451860">
                  <a:moveTo>
                    <a:pt x="5385816" y="18287"/>
                  </a:moveTo>
                  <a:lnTo>
                    <a:pt x="5385816" y="644778"/>
                  </a:lnTo>
                </a:path>
                <a:path w="7512684" h="3451860">
                  <a:moveTo>
                    <a:pt x="0" y="23622"/>
                  </a:moveTo>
                  <a:lnTo>
                    <a:pt x="6544437" y="0"/>
                  </a:lnTo>
                </a:path>
                <a:path w="7512684" h="3451860">
                  <a:moveTo>
                    <a:pt x="0" y="15239"/>
                  </a:moveTo>
                  <a:lnTo>
                    <a:pt x="3556" y="2049779"/>
                  </a:lnTo>
                </a:path>
                <a:path w="7512684" h="3451860">
                  <a:moveTo>
                    <a:pt x="3329940" y="24384"/>
                  </a:moveTo>
                  <a:lnTo>
                    <a:pt x="3348735" y="2804541"/>
                  </a:lnTo>
                </a:path>
              </a:pathLst>
            </a:custGeom>
            <a:ln w="15875">
              <a:solidFill>
                <a:srgbClr val="54555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8057388" y="774191"/>
              <a:ext cx="1285240" cy="620395"/>
            </a:xfrm>
            <a:custGeom>
              <a:avLst/>
              <a:gdLst/>
              <a:ahLst/>
              <a:cxnLst/>
              <a:rect l="l" t="t" r="r" b="b"/>
              <a:pathLst>
                <a:path w="1285240" h="620394">
                  <a:moveTo>
                    <a:pt x="1181353" y="0"/>
                  </a:moveTo>
                  <a:lnTo>
                    <a:pt x="103377" y="0"/>
                  </a:lnTo>
                  <a:lnTo>
                    <a:pt x="63115" y="8116"/>
                  </a:lnTo>
                  <a:lnTo>
                    <a:pt x="30257" y="30257"/>
                  </a:lnTo>
                  <a:lnTo>
                    <a:pt x="8116" y="63115"/>
                  </a:lnTo>
                  <a:lnTo>
                    <a:pt x="0" y="103378"/>
                  </a:lnTo>
                  <a:lnTo>
                    <a:pt x="0" y="516890"/>
                  </a:lnTo>
                  <a:lnTo>
                    <a:pt x="8116" y="557152"/>
                  </a:lnTo>
                  <a:lnTo>
                    <a:pt x="30257" y="590010"/>
                  </a:lnTo>
                  <a:lnTo>
                    <a:pt x="63115" y="612151"/>
                  </a:lnTo>
                  <a:lnTo>
                    <a:pt x="103377" y="620268"/>
                  </a:lnTo>
                  <a:lnTo>
                    <a:pt x="1181353" y="620268"/>
                  </a:lnTo>
                  <a:lnTo>
                    <a:pt x="1221616" y="612151"/>
                  </a:lnTo>
                  <a:lnTo>
                    <a:pt x="1254474" y="590010"/>
                  </a:lnTo>
                  <a:lnTo>
                    <a:pt x="1276615" y="557152"/>
                  </a:lnTo>
                  <a:lnTo>
                    <a:pt x="1284731" y="516890"/>
                  </a:lnTo>
                  <a:lnTo>
                    <a:pt x="1284731" y="103378"/>
                  </a:lnTo>
                  <a:lnTo>
                    <a:pt x="1276615" y="63115"/>
                  </a:lnTo>
                  <a:lnTo>
                    <a:pt x="1254474" y="30257"/>
                  </a:lnTo>
                  <a:lnTo>
                    <a:pt x="1221616" y="8116"/>
                  </a:lnTo>
                  <a:lnTo>
                    <a:pt x="1181353" y="0"/>
                  </a:lnTo>
                  <a:close/>
                </a:path>
              </a:pathLst>
            </a:custGeom>
            <a:solidFill>
              <a:srgbClr val="407B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8057388" y="774191"/>
              <a:ext cx="1285240" cy="620395"/>
            </a:xfrm>
            <a:custGeom>
              <a:avLst/>
              <a:gdLst/>
              <a:ahLst/>
              <a:cxnLst/>
              <a:rect l="l" t="t" r="r" b="b"/>
              <a:pathLst>
                <a:path w="1285240" h="620394">
                  <a:moveTo>
                    <a:pt x="0" y="103378"/>
                  </a:moveTo>
                  <a:lnTo>
                    <a:pt x="8116" y="63115"/>
                  </a:lnTo>
                  <a:lnTo>
                    <a:pt x="30257" y="30257"/>
                  </a:lnTo>
                  <a:lnTo>
                    <a:pt x="63115" y="8116"/>
                  </a:lnTo>
                  <a:lnTo>
                    <a:pt x="103377" y="0"/>
                  </a:lnTo>
                  <a:lnTo>
                    <a:pt x="1181353" y="0"/>
                  </a:lnTo>
                  <a:lnTo>
                    <a:pt x="1221616" y="8116"/>
                  </a:lnTo>
                  <a:lnTo>
                    <a:pt x="1254474" y="30257"/>
                  </a:lnTo>
                  <a:lnTo>
                    <a:pt x="1276615" y="63115"/>
                  </a:lnTo>
                  <a:lnTo>
                    <a:pt x="1284731" y="103378"/>
                  </a:lnTo>
                  <a:lnTo>
                    <a:pt x="1284731" y="516890"/>
                  </a:lnTo>
                  <a:lnTo>
                    <a:pt x="1276615" y="557152"/>
                  </a:lnTo>
                  <a:lnTo>
                    <a:pt x="1254474" y="590010"/>
                  </a:lnTo>
                  <a:lnTo>
                    <a:pt x="1221616" y="612151"/>
                  </a:lnTo>
                  <a:lnTo>
                    <a:pt x="1181353" y="620268"/>
                  </a:lnTo>
                  <a:lnTo>
                    <a:pt x="103377" y="620268"/>
                  </a:lnTo>
                  <a:lnTo>
                    <a:pt x="63115" y="612151"/>
                  </a:lnTo>
                  <a:lnTo>
                    <a:pt x="30257" y="590010"/>
                  </a:lnTo>
                  <a:lnTo>
                    <a:pt x="8116" y="557152"/>
                  </a:lnTo>
                  <a:lnTo>
                    <a:pt x="0" y="516890"/>
                  </a:lnTo>
                  <a:lnTo>
                    <a:pt x="0" y="103378"/>
                  </a:lnTo>
                  <a:close/>
                </a:path>
              </a:pathLst>
            </a:custGeom>
            <a:ln w="9525">
              <a:solidFill>
                <a:srgbClr val="33373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991868" y="3064763"/>
              <a:ext cx="2082164" cy="2026920"/>
            </a:xfrm>
            <a:custGeom>
              <a:avLst/>
              <a:gdLst/>
              <a:ahLst/>
              <a:cxnLst/>
              <a:rect l="l" t="t" r="r" b="b"/>
              <a:pathLst>
                <a:path w="2082164" h="2026920">
                  <a:moveTo>
                    <a:pt x="0" y="6096"/>
                  </a:moveTo>
                  <a:lnTo>
                    <a:pt x="5842" y="597788"/>
                  </a:lnTo>
                </a:path>
                <a:path w="2082164" h="2026920">
                  <a:moveTo>
                    <a:pt x="1399032" y="553212"/>
                  </a:moveTo>
                  <a:lnTo>
                    <a:pt x="2072894" y="553847"/>
                  </a:lnTo>
                </a:path>
                <a:path w="2082164" h="2026920">
                  <a:moveTo>
                    <a:pt x="2081657" y="0"/>
                  </a:moveTo>
                  <a:lnTo>
                    <a:pt x="2074164" y="2026539"/>
                  </a:lnTo>
                </a:path>
              </a:pathLst>
            </a:custGeom>
            <a:ln w="15875">
              <a:solidFill>
                <a:srgbClr val="54555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421630" y="2501646"/>
              <a:ext cx="2099310" cy="0"/>
            </a:xfrm>
            <a:custGeom>
              <a:avLst/>
              <a:gdLst/>
              <a:ahLst/>
              <a:cxnLst/>
              <a:rect l="l" t="t" r="r" b="b"/>
              <a:pathLst>
                <a:path w="2099309">
                  <a:moveTo>
                    <a:pt x="0" y="0"/>
                  </a:moveTo>
                  <a:lnTo>
                    <a:pt x="2099310" y="0"/>
                  </a:lnTo>
                </a:path>
              </a:pathLst>
            </a:custGeom>
            <a:ln w="25400">
              <a:solidFill>
                <a:srgbClr val="6F2F9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6496812" y="4596383"/>
              <a:ext cx="0" cy="1148715"/>
            </a:xfrm>
            <a:custGeom>
              <a:avLst/>
              <a:gdLst/>
              <a:ahLst/>
              <a:cxnLst/>
              <a:rect l="l" t="t" r="r" b="b"/>
              <a:pathLst>
                <a:path h="1148714">
                  <a:moveTo>
                    <a:pt x="0" y="0"/>
                  </a:moveTo>
                  <a:lnTo>
                    <a:pt x="0" y="1148156"/>
                  </a:lnTo>
                </a:path>
              </a:pathLst>
            </a:custGeom>
            <a:ln w="15875">
              <a:solidFill>
                <a:srgbClr val="54555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20684" y="5286756"/>
              <a:ext cx="966216" cy="91440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8077200" y="828878"/>
            <a:ext cx="2695948" cy="45204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>
                <a:tab pos="1101725" algn="l"/>
                <a:tab pos="2623185" algn="l"/>
              </a:tabLst>
              <a:defRPr/>
            </a:pPr>
            <a:r>
              <a:rPr kumimoji="0" lang="bg-BG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Дистрикт Управител   </a:t>
            </a:r>
            <a:r>
              <a:rPr kumimoji="0" sz="1050" b="0" i="0" u="heavy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Calibri Light"/>
                <a:ea typeface="ヒラギノ角ゴ Pro W3" pitchFamily="125" charset="-128"/>
                <a:cs typeface="Calibri Light"/>
              </a:rPr>
              <a:t>	</a:t>
            </a:r>
            <a:endParaRPr kumimoji="0" lang="bg-BG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ヒラギノ角ゴ Pro W3" pitchFamily="125" charset="-128"/>
              <a:cs typeface="Calibri Light"/>
            </a:endParaRPr>
          </a:p>
          <a:p>
            <a:pPr marL="38100" marR="1716405" lvl="0" indent="111125" algn="l" defTabSz="914400" rtl="0" eaLnBrk="1" fontAlgn="auto" latinLnBrk="0" hangingPunct="1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(Лидер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Global Action Team</a:t>
            </a:r>
            <a:r>
              <a:rPr kumimoji="0" lang="en-US" sz="9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)</a:t>
            </a: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ヒラギノ角ゴ Pro W3" pitchFamily="125" charset="-128"/>
              <a:cs typeface="Calibri Light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479613" y="3285553"/>
            <a:ext cx="1045844" cy="2353247"/>
            <a:chOff x="1479613" y="3285553"/>
            <a:chExt cx="1045844" cy="2668905"/>
          </a:xfrm>
        </p:grpSpPr>
        <p:sp>
          <p:nvSpPr>
            <p:cNvPr id="20" name="object 20"/>
            <p:cNvSpPr/>
            <p:nvPr/>
          </p:nvSpPr>
          <p:spPr>
            <a:xfrm>
              <a:off x="1484375" y="3290315"/>
              <a:ext cx="1036319" cy="2659380"/>
            </a:xfrm>
            <a:custGeom>
              <a:avLst/>
              <a:gdLst/>
              <a:ahLst/>
              <a:cxnLst/>
              <a:rect l="l" t="t" r="r" b="b"/>
              <a:pathLst>
                <a:path w="1036319" h="2659379">
                  <a:moveTo>
                    <a:pt x="863600" y="0"/>
                  </a:moveTo>
                  <a:lnTo>
                    <a:pt x="172719" y="0"/>
                  </a:lnTo>
                  <a:lnTo>
                    <a:pt x="126808" y="6170"/>
                  </a:lnTo>
                  <a:lnTo>
                    <a:pt x="85550" y="23584"/>
                  </a:lnTo>
                  <a:lnTo>
                    <a:pt x="50593" y="50593"/>
                  </a:lnTo>
                  <a:lnTo>
                    <a:pt x="23584" y="85550"/>
                  </a:lnTo>
                  <a:lnTo>
                    <a:pt x="6170" y="126808"/>
                  </a:lnTo>
                  <a:lnTo>
                    <a:pt x="0" y="172720"/>
                  </a:lnTo>
                  <a:lnTo>
                    <a:pt x="0" y="2486660"/>
                  </a:lnTo>
                  <a:lnTo>
                    <a:pt x="6170" y="2532575"/>
                  </a:lnTo>
                  <a:lnTo>
                    <a:pt x="23584" y="2573834"/>
                  </a:lnTo>
                  <a:lnTo>
                    <a:pt x="50593" y="2608791"/>
                  </a:lnTo>
                  <a:lnTo>
                    <a:pt x="85550" y="2635798"/>
                  </a:lnTo>
                  <a:lnTo>
                    <a:pt x="126808" y="2653210"/>
                  </a:lnTo>
                  <a:lnTo>
                    <a:pt x="172719" y="2659380"/>
                  </a:lnTo>
                  <a:lnTo>
                    <a:pt x="863600" y="2659380"/>
                  </a:lnTo>
                  <a:lnTo>
                    <a:pt x="909511" y="2653210"/>
                  </a:lnTo>
                  <a:lnTo>
                    <a:pt x="950769" y="2635798"/>
                  </a:lnTo>
                  <a:lnTo>
                    <a:pt x="985726" y="2608791"/>
                  </a:lnTo>
                  <a:lnTo>
                    <a:pt x="1012735" y="2573834"/>
                  </a:lnTo>
                  <a:lnTo>
                    <a:pt x="1030149" y="2532575"/>
                  </a:lnTo>
                  <a:lnTo>
                    <a:pt x="1036319" y="2486660"/>
                  </a:lnTo>
                  <a:lnTo>
                    <a:pt x="1036319" y="172720"/>
                  </a:lnTo>
                  <a:lnTo>
                    <a:pt x="1030149" y="126808"/>
                  </a:lnTo>
                  <a:lnTo>
                    <a:pt x="1012735" y="85550"/>
                  </a:lnTo>
                  <a:lnTo>
                    <a:pt x="985726" y="50593"/>
                  </a:lnTo>
                  <a:lnTo>
                    <a:pt x="950769" y="23584"/>
                  </a:lnTo>
                  <a:lnTo>
                    <a:pt x="909511" y="6170"/>
                  </a:lnTo>
                  <a:lnTo>
                    <a:pt x="863600" y="0"/>
                  </a:lnTo>
                  <a:close/>
                </a:path>
              </a:pathLst>
            </a:custGeom>
            <a:solidFill>
              <a:srgbClr val="0D214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1484375" y="3290315"/>
              <a:ext cx="1036319" cy="2659380"/>
            </a:xfrm>
            <a:custGeom>
              <a:avLst/>
              <a:gdLst/>
              <a:ahLst/>
              <a:cxnLst/>
              <a:rect l="l" t="t" r="r" b="b"/>
              <a:pathLst>
                <a:path w="1036319" h="2659379">
                  <a:moveTo>
                    <a:pt x="0" y="172720"/>
                  </a:moveTo>
                  <a:lnTo>
                    <a:pt x="6170" y="126808"/>
                  </a:lnTo>
                  <a:lnTo>
                    <a:pt x="23584" y="85550"/>
                  </a:lnTo>
                  <a:lnTo>
                    <a:pt x="50593" y="50593"/>
                  </a:lnTo>
                  <a:lnTo>
                    <a:pt x="85550" y="23584"/>
                  </a:lnTo>
                  <a:lnTo>
                    <a:pt x="126808" y="6170"/>
                  </a:lnTo>
                  <a:lnTo>
                    <a:pt x="172719" y="0"/>
                  </a:lnTo>
                  <a:lnTo>
                    <a:pt x="863600" y="0"/>
                  </a:lnTo>
                  <a:lnTo>
                    <a:pt x="909511" y="6170"/>
                  </a:lnTo>
                  <a:lnTo>
                    <a:pt x="950769" y="23584"/>
                  </a:lnTo>
                  <a:lnTo>
                    <a:pt x="985726" y="50593"/>
                  </a:lnTo>
                  <a:lnTo>
                    <a:pt x="1012735" y="85550"/>
                  </a:lnTo>
                  <a:lnTo>
                    <a:pt x="1030149" y="126808"/>
                  </a:lnTo>
                  <a:lnTo>
                    <a:pt x="1036319" y="172720"/>
                  </a:lnTo>
                  <a:lnTo>
                    <a:pt x="1036319" y="2486660"/>
                  </a:lnTo>
                  <a:lnTo>
                    <a:pt x="1030149" y="2532575"/>
                  </a:lnTo>
                  <a:lnTo>
                    <a:pt x="1012735" y="2573834"/>
                  </a:lnTo>
                  <a:lnTo>
                    <a:pt x="985726" y="2608791"/>
                  </a:lnTo>
                  <a:lnTo>
                    <a:pt x="950769" y="2635798"/>
                  </a:lnTo>
                  <a:lnTo>
                    <a:pt x="909511" y="2653210"/>
                  </a:lnTo>
                  <a:lnTo>
                    <a:pt x="863600" y="2659380"/>
                  </a:lnTo>
                  <a:lnTo>
                    <a:pt x="172719" y="2659380"/>
                  </a:lnTo>
                  <a:lnTo>
                    <a:pt x="126808" y="2653210"/>
                  </a:lnTo>
                  <a:lnTo>
                    <a:pt x="85550" y="2635798"/>
                  </a:lnTo>
                  <a:lnTo>
                    <a:pt x="50593" y="2608791"/>
                  </a:lnTo>
                  <a:lnTo>
                    <a:pt x="23584" y="2573834"/>
                  </a:lnTo>
                  <a:lnTo>
                    <a:pt x="6170" y="2532575"/>
                  </a:lnTo>
                  <a:lnTo>
                    <a:pt x="0" y="2486660"/>
                  </a:lnTo>
                  <a:lnTo>
                    <a:pt x="0" y="172720"/>
                  </a:lnTo>
                  <a:close/>
                </a:path>
              </a:pathLst>
            </a:custGeom>
            <a:ln w="9525">
              <a:solidFill>
                <a:srgbClr val="33373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680717" y="3366592"/>
            <a:ext cx="643255" cy="4738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209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Комисии за Конвенции и ОС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ヒラギノ角ゴ Pro W3" pitchFamily="125" charset="-128"/>
              <a:cs typeface="Calibri Ligh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507529" y="3937318"/>
            <a:ext cx="1068257" cy="139717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8580" marR="0" lvl="0" indent="-56515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69215" algn="l"/>
              </a:tabLst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По Номинациите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ヒラギノ角ゴ Pro W3" pitchFamily="125" charset="-128"/>
              <a:cs typeface="Calibri Light"/>
            </a:endParaRPr>
          </a:p>
          <a:p>
            <a:pPr marL="68580" marR="0" lvl="0" indent="-565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69215" algn="l"/>
              </a:tabLst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 По легитимност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ヒラギノ角ゴ Pro W3" pitchFamily="125" charset="-128"/>
              <a:cs typeface="Calibri Light"/>
            </a:endParaRPr>
          </a:p>
          <a:p>
            <a:pPr marL="68580" marR="0" lvl="0" indent="-565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69215" algn="l"/>
              </a:tabLst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 По Решенията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ヒラギノ角ゴ Pro W3" pitchFamily="125" charset="-128"/>
              <a:cs typeface="Calibri Light"/>
            </a:endParaRPr>
          </a:p>
          <a:p>
            <a:pPr marL="70485" marR="0" lvl="0" indent="-5841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71120" algn="l"/>
              </a:tabLst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 По Избори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ヒラギノ角ゴ Pro W3" pitchFamily="125" charset="-128"/>
              <a:cs typeface="Calibri Light"/>
            </a:endParaRPr>
          </a:p>
          <a:p>
            <a:pPr marL="70485" marR="38735" lvl="0" indent="-5841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71120" algn="l"/>
              </a:tabLst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 По Устав и Правила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ヒラギノ角ゴ Pro W3" pitchFamily="125" charset="-128"/>
              <a:cs typeface="Calibri Light"/>
            </a:endParaRPr>
          </a:p>
          <a:p>
            <a:pPr marL="70485" marR="0" lvl="0" indent="-5841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71120" algn="l"/>
              </a:tabLst>
              <a:defRPr/>
            </a:pPr>
            <a:r>
              <a:rPr kumimoji="0" lang="bg-BG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 По Процедурите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ヒラギノ角ゴ Pro W3" pitchFamily="125" charset="-128"/>
              <a:cs typeface="Calibri Light"/>
            </a:endParaRPr>
          </a:p>
          <a:p>
            <a:pPr marL="70485" marR="5080" lvl="0" indent="-5841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71120" algn="l"/>
              </a:tabLst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 Международна Конвенция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ヒラギノ角ゴ Pro W3" pitchFamily="125" charset="-128"/>
              <a:cs typeface="Calibri Light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1578863" y="1457962"/>
            <a:ext cx="5942077" cy="1624582"/>
            <a:chOff x="1578863" y="1492274"/>
            <a:chExt cx="5823712" cy="1590269"/>
          </a:xfrm>
        </p:grpSpPr>
        <p:sp>
          <p:nvSpPr>
            <p:cNvPr id="25" name="object 25"/>
            <p:cNvSpPr/>
            <p:nvPr/>
          </p:nvSpPr>
          <p:spPr>
            <a:xfrm>
              <a:off x="1578863" y="3064763"/>
              <a:ext cx="2489200" cy="17780"/>
            </a:xfrm>
            <a:custGeom>
              <a:avLst/>
              <a:gdLst/>
              <a:ahLst/>
              <a:cxnLst/>
              <a:rect l="l" t="t" r="r" b="b"/>
              <a:pathLst>
                <a:path w="2489200" h="17780">
                  <a:moveTo>
                    <a:pt x="0" y="0"/>
                  </a:moveTo>
                  <a:lnTo>
                    <a:pt x="2488946" y="17780"/>
                  </a:lnTo>
                </a:path>
              </a:pathLst>
            </a:custGeom>
            <a:ln w="15875">
              <a:solidFill>
                <a:srgbClr val="54555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6546217" y="1492274"/>
              <a:ext cx="856358" cy="683271"/>
            </a:xfrm>
            <a:custGeom>
              <a:avLst/>
              <a:gdLst/>
              <a:ahLst/>
              <a:cxnLst/>
              <a:rect l="l" t="t" r="r" b="b"/>
              <a:pathLst>
                <a:path w="850900" h="607060">
                  <a:moveTo>
                    <a:pt x="749300" y="0"/>
                  </a:moveTo>
                  <a:lnTo>
                    <a:pt x="101092" y="0"/>
                  </a:lnTo>
                  <a:lnTo>
                    <a:pt x="61722" y="7937"/>
                  </a:lnTo>
                  <a:lnTo>
                    <a:pt x="29591" y="29591"/>
                  </a:lnTo>
                  <a:lnTo>
                    <a:pt x="7937" y="61722"/>
                  </a:lnTo>
                  <a:lnTo>
                    <a:pt x="0" y="101091"/>
                  </a:lnTo>
                  <a:lnTo>
                    <a:pt x="0" y="505460"/>
                  </a:lnTo>
                  <a:lnTo>
                    <a:pt x="7937" y="544830"/>
                  </a:lnTo>
                  <a:lnTo>
                    <a:pt x="29591" y="576961"/>
                  </a:lnTo>
                  <a:lnTo>
                    <a:pt x="61722" y="598614"/>
                  </a:lnTo>
                  <a:lnTo>
                    <a:pt x="101092" y="606551"/>
                  </a:lnTo>
                  <a:lnTo>
                    <a:pt x="749300" y="606551"/>
                  </a:lnTo>
                  <a:lnTo>
                    <a:pt x="788670" y="598614"/>
                  </a:lnTo>
                  <a:lnTo>
                    <a:pt x="820801" y="576960"/>
                  </a:lnTo>
                  <a:lnTo>
                    <a:pt x="842454" y="544829"/>
                  </a:lnTo>
                  <a:lnTo>
                    <a:pt x="850392" y="505460"/>
                  </a:lnTo>
                  <a:lnTo>
                    <a:pt x="850392" y="101091"/>
                  </a:lnTo>
                  <a:lnTo>
                    <a:pt x="842454" y="61721"/>
                  </a:lnTo>
                  <a:lnTo>
                    <a:pt x="820801" y="29590"/>
                  </a:lnTo>
                  <a:lnTo>
                    <a:pt x="788670" y="7937"/>
                  </a:lnTo>
                  <a:lnTo>
                    <a:pt x="749300" y="0"/>
                  </a:lnTo>
                  <a:close/>
                </a:path>
              </a:pathLst>
            </a:custGeom>
            <a:solidFill>
              <a:srgbClr val="407B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6551675" y="1510283"/>
              <a:ext cx="850900" cy="607060"/>
            </a:xfrm>
            <a:custGeom>
              <a:avLst/>
              <a:gdLst/>
              <a:ahLst/>
              <a:cxnLst/>
              <a:rect l="l" t="t" r="r" b="b"/>
              <a:pathLst>
                <a:path w="850900" h="607060">
                  <a:moveTo>
                    <a:pt x="0" y="101091"/>
                  </a:moveTo>
                  <a:lnTo>
                    <a:pt x="7937" y="61722"/>
                  </a:lnTo>
                  <a:lnTo>
                    <a:pt x="29591" y="29591"/>
                  </a:lnTo>
                  <a:lnTo>
                    <a:pt x="61722" y="7937"/>
                  </a:lnTo>
                  <a:lnTo>
                    <a:pt x="101092" y="0"/>
                  </a:lnTo>
                  <a:lnTo>
                    <a:pt x="749300" y="0"/>
                  </a:lnTo>
                  <a:lnTo>
                    <a:pt x="788670" y="7937"/>
                  </a:lnTo>
                  <a:lnTo>
                    <a:pt x="820801" y="29590"/>
                  </a:lnTo>
                  <a:lnTo>
                    <a:pt x="842454" y="61721"/>
                  </a:lnTo>
                  <a:lnTo>
                    <a:pt x="850392" y="101091"/>
                  </a:lnTo>
                  <a:lnTo>
                    <a:pt x="850392" y="505460"/>
                  </a:lnTo>
                  <a:lnTo>
                    <a:pt x="842454" y="544829"/>
                  </a:lnTo>
                  <a:lnTo>
                    <a:pt x="820801" y="576960"/>
                  </a:lnTo>
                  <a:lnTo>
                    <a:pt x="788670" y="598614"/>
                  </a:lnTo>
                  <a:lnTo>
                    <a:pt x="749300" y="606551"/>
                  </a:lnTo>
                  <a:lnTo>
                    <a:pt x="101092" y="606551"/>
                  </a:lnTo>
                  <a:lnTo>
                    <a:pt x="61722" y="598614"/>
                  </a:lnTo>
                  <a:lnTo>
                    <a:pt x="29591" y="576961"/>
                  </a:lnTo>
                  <a:lnTo>
                    <a:pt x="7937" y="544830"/>
                  </a:lnTo>
                  <a:lnTo>
                    <a:pt x="0" y="505460"/>
                  </a:lnTo>
                  <a:lnTo>
                    <a:pt x="0" y="101091"/>
                  </a:lnTo>
                  <a:close/>
                </a:path>
              </a:pathLst>
            </a:custGeom>
            <a:ln w="9525">
              <a:solidFill>
                <a:srgbClr val="33373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6592209" y="1609061"/>
            <a:ext cx="966004" cy="3494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5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Първи Вице ДУ</a:t>
            </a:r>
          </a:p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Цвети Шопова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ヒラギノ角ゴ Pro W3" pitchFamily="125" charset="-128"/>
              <a:cs typeface="Calibri Light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4411342" y="1406138"/>
            <a:ext cx="1142365" cy="606535"/>
            <a:chOff x="4428553" y="1478089"/>
            <a:chExt cx="1142365" cy="675640"/>
          </a:xfrm>
        </p:grpSpPr>
        <p:sp>
          <p:nvSpPr>
            <p:cNvPr id="30" name="object 30"/>
            <p:cNvSpPr/>
            <p:nvPr/>
          </p:nvSpPr>
          <p:spPr>
            <a:xfrm>
              <a:off x="4433315" y="1482852"/>
              <a:ext cx="1132840" cy="666115"/>
            </a:xfrm>
            <a:custGeom>
              <a:avLst/>
              <a:gdLst/>
              <a:ahLst/>
              <a:cxnLst/>
              <a:rect l="l" t="t" r="r" b="b"/>
              <a:pathLst>
                <a:path w="1132839" h="666114">
                  <a:moveTo>
                    <a:pt x="1021334" y="0"/>
                  </a:moveTo>
                  <a:lnTo>
                    <a:pt x="110998" y="0"/>
                  </a:lnTo>
                  <a:lnTo>
                    <a:pt x="67776" y="8717"/>
                  </a:lnTo>
                  <a:lnTo>
                    <a:pt x="32496" y="32496"/>
                  </a:lnTo>
                  <a:lnTo>
                    <a:pt x="8717" y="67776"/>
                  </a:lnTo>
                  <a:lnTo>
                    <a:pt x="0" y="110998"/>
                  </a:lnTo>
                  <a:lnTo>
                    <a:pt x="0" y="554989"/>
                  </a:lnTo>
                  <a:lnTo>
                    <a:pt x="8717" y="598211"/>
                  </a:lnTo>
                  <a:lnTo>
                    <a:pt x="32496" y="633491"/>
                  </a:lnTo>
                  <a:lnTo>
                    <a:pt x="67776" y="657270"/>
                  </a:lnTo>
                  <a:lnTo>
                    <a:pt x="110998" y="665988"/>
                  </a:lnTo>
                  <a:lnTo>
                    <a:pt x="1021334" y="665988"/>
                  </a:lnTo>
                  <a:lnTo>
                    <a:pt x="1064555" y="657270"/>
                  </a:lnTo>
                  <a:lnTo>
                    <a:pt x="1099835" y="633491"/>
                  </a:lnTo>
                  <a:lnTo>
                    <a:pt x="1123614" y="598211"/>
                  </a:lnTo>
                  <a:lnTo>
                    <a:pt x="1132332" y="554989"/>
                  </a:lnTo>
                  <a:lnTo>
                    <a:pt x="1132332" y="110998"/>
                  </a:lnTo>
                  <a:lnTo>
                    <a:pt x="1123614" y="67776"/>
                  </a:lnTo>
                  <a:lnTo>
                    <a:pt x="1099835" y="32496"/>
                  </a:lnTo>
                  <a:lnTo>
                    <a:pt x="1064555" y="8717"/>
                  </a:lnTo>
                  <a:lnTo>
                    <a:pt x="1021334" y="0"/>
                  </a:lnTo>
                  <a:close/>
                </a:path>
              </a:pathLst>
            </a:custGeom>
            <a:solidFill>
              <a:srgbClr val="407B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4433315" y="1482852"/>
              <a:ext cx="1132840" cy="666115"/>
            </a:xfrm>
            <a:custGeom>
              <a:avLst/>
              <a:gdLst/>
              <a:ahLst/>
              <a:cxnLst/>
              <a:rect l="l" t="t" r="r" b="b"/>
              <a:pathLst>
                <a:path w="1132839" h="666114">
                  <a:moveTo>
                    <a:pt x="0" y="110998"/>
                  </a:moveTo>
                  <a:lnTo>
                    <a:pt x="8717" y="67776"/>
                  </a:lnTo>
                  <a:lnTo>
                    <a:pt x="32496" y="32496"/>
                  </a:lnTo>
                  <a:lnTo>
                    <a:pt x="67776" y="8717"/>
                  </a:lnTo>
                  <a:lnTo>
                    <a:pt x="110998" y="0"/>
                  </a:lnTo>
                  <a:lnTo>
                    <a:pt x="1021334" y="0"/>
                  </a:lnTo>
                  <a:lnTo>
                    <a:pt x="1064555" y="8717"/>
                  </a:lnTo>
                  <a:lnTo>
                    <a:pt x="1099835" y="32496"/>
                  </a:lnTo>
                  <a:lnTo>
                    <a:pt x="1123614" y="67776"/>
                  </a:lnTo>
                  <a:lnTo>
                    <a:pt x="1132332" y="110998"/>
                  </a:lnTo>
                  <a:lnTo>
                    <a:pt x="1132332" y="554989"/>
                  </a:lnTo>
                  <a:lnTo>
                    <a:pt x="1123614" y="598211"/>
                  </a:lnTo>
                  <a:lnTo>
                    <a:pt x="1099835" y="633491"/>
                  </a:lnTo>
                  <a:lnTo>
                    <a:pt x="1064555" y="657270"/>
                  </a:lnTo>
                  <a:lnTo>
                    <a:pt x="1021334" y="665988"/>
                  </a:lnTo>
                  <a:lnTo>
                    <a:pt x="110998" y="665988"/>
                  </a:lnTo>
                  <a:lnTo>
                    <a:pt x="67776" y="657270"/>
                  </a:lnTo>
                  <a:lnTo>
                    <a:pt x="32496" y="633491"/>
                  </a:lnTo>
                  <a:lnTo>
                    <a:pt x="8717" y="598211"/>
                  </a:lnTo>
                  <a:lnTo>
                    <a:pt x="0" y="554989"/>
                  </a:lnTo>
                  <a:lnTo>
                    <a:pt x="0" y="110998"/>
                  </a:lnTo>
                  <a:close/>
                </a:path>
              </a:pathLst>
            </a:custGeom>
            <a:ln w="9524">
              <a:solidFill>
                <a:srgbClr val="33373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4392214" y="1444363"/>
            <a:ext cx="1154490" cy="3366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lvl="0" indent="-1270" algn="ctr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5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Председатели на Региони Север и Юг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ヒラギノ角ゴ Pro W3" pitchFamily="125" charset="-128"/>
              <a:cs typeface="Calibri Light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4443793" y="3114865"/>
            <a:ext cx="1033780" cy="716915"/>
            <a:chOff x="4443793" y="3114865"/>
            <a:chExt cx="1033780" cy="716915"/>
          </a:xfrm>
        </p:grpSpPr>
        <p:sp>
          <p:nvSpPr>
            <p:cNvPr id="34" name="object 34"/>
            <p:cNvSpPr/>
            <p:nvPr/>
          </p:nvSpPr>
          <p:spPr>
            <a:xfrm>
              <a:off x="4448555" y="3119627"/>
              <a:ext cx="1024255" cy="707390"/>
            </a:xfrm>
            <a:custGeom>
              <a:avLst/>
              <a:gdLst/>
              <a:ahLst/>
              <a:cxnLst/>
              <a:rect l="l" t="t" r="r" b="b"/>
              <a:pathLst>
                <a:path w="1024254" h="707389">
                  <a:moveTo>
                    <a:pt x="906272" y="0"/>
                  </a:moveTo>
                  <a:lnTo>
                    <a:pt x="117856" y="0"/>
                  </a:lnTo>
                  <a:lnTo>
                    <a:pt x="71955" y="9253"/>
                  </a:lnTo>
                  <a:lnTo>
                    <a:pt x="34496" y="34496"/>
                  </a:lnTo>
                  <a:lnTo>
                    <a:pt x="9253" y="71955"/>
                  </a:lnTo>
                  <a:lnTo>
                    <a:pt x="0" y="117856"/>
                  </a:lnTo>
                  <a:lnTo>
                    <a:pt x="0" y="589280"/>
                  </a:lnTo>
                  <a:lnTo>
                    <a:pt x="9253" y="635180"/>
                  </a:lnTo>
                  <a:lnTo>
                    <a:pt x="34496" y="672639"/>
                  </a:lnTo>
                  <a:lnTo>
                    <a:pt x="71955" y="697882"/>
                  </a:lnTo>
                  <a:lnTo>
                    <a:pt x="117856" y="707136"/>
                  </a:lnTo>
                  <a:lnTo>
                    <a:pt x="906272" y="707136"/>
                  </a:lnTo>
                  <a:lnTo>
                    <a:pt x="952172" y="697882"/>
                  </a:lnTo>
                  <a:lnTo>
                    <a:pt x="989631" y="672639"/>
                  </a:lnTo>
                  <a:lnTo>
                    <a:pt x="1014874" y="635180"/>
                  </a:lnTo>
                  <a:lnTo>
                    <a:pt x="1024128" y="589280"/>
                  </a:lnTo>
                  <a:lnTo>
                    <a:pt x="1024128" y="117856"/>
                  </a:lnTo>
                  <a:lnTo>
                    <a:pt x="1014874" y="71955"/>
                  </a:lnTo>
                  <a:lnTo>
                    <a:pt x="989631" y="34496"/>
                  </a:lnTo>
                  <a:lnTo>
                    <a:pt x="952172" y="9253"/>
                  </a:lnTo>
                  <a:lnTo>
                    <a:pt x="906272" y="0"/>
                  </a:lnTo>
                  <a:close/>
                </a:path>
              </a:pathLst>
            </a:custGeom>
            <a:solidFill>
              <a:srgbClr val="0D214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4448555" y="3119627"/>
              <a:ext cx="1024255" cy="707390"/>
            </a:xfrm>
            <a:custGeom>
              <a:avLst/>
              <a:gdLst/>
              <a:ahLst/>
              <a:cxnLst/>
              <a:rect l="l" t="t" r="r" b="b"/>
              <a:pathLst>
                <a:path w="1024254" h="707389">
                  <a:moveTo>
                    <a:pt x="0" y="117856"/>
                  </a:moveTo>
                  <a:lnTo>
                    <a:pt x="9253" y="71955"/>
                  </a:lnTo>
                  <a:lnTo>
                    <a:pt x="34496" y="34496"/>
                  </a:lnTo>
                  <a:lnTo>
                    <a:pt x="71955" y="9253"/>
                  </a:lnTo>
                  <a:lnTo>
                    <a:pt x="117856" y="0"/>
                  </a:lnTo>
                  <a:lnTo>
                    <a:pt x="906272" y="0"/>
                  </a:lnTo>
                  <a:lnTo>
                    <a:pt x="952172" y="9253"/>
                  </a:lnTo>
                  <a:lnTo>
                    <a:pt x="989631" y="34496"/>
                  </a:lnTo>
                  <a:lnTo>
                    <a:pt x="1014874" y="71955"/>
                  </a:lnTo>
                  <a:lnTo>
                    <a:pt x="1024128" y="117856"/>
                  </a:lnTo>
                  <a:lnTo>
                    <a:pt x="1024128" y="589280"/>
                  </a:lnTo>
                  <a:lnTo>
                    <a:pt x="1014874" y="635180"/>
                  </a:lnTo>
                  <a:lnTo>
                    <a:pt x="989631" y="672639"/>
                  </a:lnTo>
                  <a:lnTo>
                    <a:pt x="952172" y="697882"/>
                  </a:lnTo>
                  <a:lnTo>
                    <a:pt x="906272" y="707136"/>
                  </a:lnTo>
                  <a:lnTo>
                    <a:pt x="117856" y="707136"/>
                  </a:lnTo>
                  <a:lnTo>
                    <a:pt x="71955" y="697882"/>
                  </a:lnTo>
                  <a:lnTo>
                    <a:pt x="34496" y="672639"/>
                  </a:lnTo>
                  <a:lnTo>
                    <a:pt x="9253" y="635180"/>
                  </a:lnTo>
                  <a:lnTo>
                    <a:pt x="0" y="589280"/>
                  </a:lnTo>
                  <a:lnTo>
                    <a:pt x="0" y="117856"/>
                  </a:lnTo>
                  <a:close/>
                </a:path>
              </a:pathLst>
            </a:custGeom>
            <a:ln w="9525">
              <a:solidFill>
                <a:srgbClr val="33373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4559088" y="3235175"/>
            <a:ext cx="845149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254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Консултативен Съвет на ДУ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ヒラギノ角ゴ Pro W3" pitchFamily="125" charset="-128"/>
              <a:cs typeface="Calibri Light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4447115" y="2434700"/>
            <a:ext cx="1134745" cy="498213"/>
            <a:chOff x="4440745" y="2247709"/>
            <a:chExt cx="1134745" cy="506730"/>
          </a:xfrm>
        </p:grpSpPr>
        <p:sp>
          <p:nvSpPr>
            <p:cNvPr id="38" name="object 38"/>
            <p:cNvSpPr/>
            <p:nvPr/>
          </p:nvSpPr>
          <p:spPr>
            <a:xfrm>
              <a:off x="4445508" y="2252472"/>
              <a:ext cx="1125220" cy="497205"/>
            </a:xfrm>
            <a:custGeom>
              <a:avLst/>
              <a:gdLst/>
              <a:ahLst/>
              <a:cxnLst/>
              <a:rect l="l" t="t" r="r" b="b"/>
              <a:pathLst>
                <a:path w="1125220" h="497205">
                  <a:moveTo>
                    <a:pt x="1041907" y="0"/>
                  </a:moveTo>
                  <a:lnTo>
                    <a:pt x="82803" y="0"/>
                  </a:lnTo>
                  <a:lnTo>
                    <a:pt x="50577" y="6508"/>
                  </a:lnTo>
                  <a:lnTo>
                    <a:pt x="24256" y="24256"/>
                  </a:lnTo>
                  <a:lnTo>
                    <a:pt x="6508" y="50577"/>
                  </a:lnTo>
                  <a:lnTo>
                    <a:pt x="0" y="82803"/>
                  </a:lnTo>
                  <a:lnTo>
                    <a:pt x="0" y="414019"/>
                  </a:lnTo>
                  <a:lnTo>
                    <a:pt x="6508" y="446246"/>
                  </a:lnTo>
                  <a:lnTo>
                    <a:pt x="24256" y="472567"/>
                  </a:lnTo>
                  <a:lnTo>
                    <a:pt x="50577" y="490315"/>
                  </a:lnTo>
                  <a:lnTo>
                    <a:pt x="82803" y="496824"/>
                  </a:lnTo>
                  <a:lnTo>
                    <a:pt x="1041907" y="496824"/>
                  </a:lnTo>
                  <a:lnTo>
                    <a:pt x="1074134" y="490315"/>
                  </a:lnTo>
                  <a:lnTo>
                    <a:pt x="1100455" y="472566"/>
                  </a:lnTo>
                  <a:lnTo>
                    <a:pt x="1118203" y="446246"/>
                  </a:lnTo>
                  <a:lnTo>
                    <a:pt x="1124712" y="414019"/>
                  </a:lnTo>
                  <a:lnTo>
                    <a:pt x="1124712" y="82803"/>
                  </a:lnTo>
                  <a:lnTo>
                    <a:pt x="1118203" y="50577"/>
                  </a:lnTo>
                  <a:lnTo>
                    <a:pt x="1100454" y="24256"/>
                  </a:lnTo>
                  <a:lnTo>
                    <a:pt x="1074134" y="6508"/>
                  </a:lnTo>
                  <a:lnTo>
                    <a:pt x="1041907" y="0"/>
                  </a:lnTo>
                  <a:close/>
                </a:path>
              </a:pathLst>
            </a:custGeom>
            <a:solidFill>
              <a:srgbClr val="407B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4445508" y="2252472"/>
              <a:ext cx="1125220" cy="497205"/>
            </a:xfrm>
            <a:custGeom>
              <a:avLst/>
              <a:gdLst/>
              <a:ahLst/>
              <a:cxnLst/>
              <a:rect l="l" t="t" r="r" b="b"/>
              <a:pathLst>
                <a:path w="1125220" h="497205">
                  <a:moveTo>
                    <a:pt x="0" y="82803"/>
                  </a:moveTo>
                  <a:lnTo>
                    <a:pt x="6508" y="50577"/>
                  </a:lnTo>
                  <a:lnTo>
                    <a:pt x="24256" y="24256"/>
                  </a:lnTo>
                  <a:lnTo>
                    <a:pt x="50577" y="6508"/>
                  </a:lnTo>
                  <a:lnTo>
                    <a:pt x="82803" y="0"/>
                  </a:lnTo>
                  <a:lnTo>
                    <a:pt x="1041907" y="0"/>
                  </a:lnTo>
                  <a:lnTo>
                    <a:pt x="1074134" y="6508"/>
                  </a:lnTo>
                  <a:lnTo>
                    <a:pt x="1100454" y="24256"/>
                  </a:lnTo>
                  <a:lnTo>
                    <a:pt x="1118203" y="50577"/>
                  </a:lnTo>
                  <a:lnTo>
                    <a:pt x="1124712" y="82803"/>
                  </a:lnTo>
                  <a:lnTo>
                    <a:pt x="1124712" y="414019"/>
                  </a:lnTo>
                  <a:lnTo>
                    <a:pt x="1118203" y="446246"/>
                  </a:lnTo>
                  <a:lnTo>
                    <a:pt x="1100455" y="472566"/>
                  </a:lnTo>
                  <a:lnTo>
                    <a:pt x="1074134" y="490315"/>
                  </a:lnTo>
                  <a:lnTo>
                    <a:pt x="1041907" y="496824"/>
                  </a:lnTo>
                  <a:lnTo>
                    <a:pt x="82803" y="496824"/>
                  </a:lnTo>
                  <a:lnTo>
                    <a:pt x="50577" y="490315"/>
                  </a:lnTo>
                  <a:lnTo>
                    <a:pt x="24256" y="472567"/>
                  </a:lnTo>
                  <a:lnTo>
                    <a:pt x="6508" y="446246"/>
                  </a:lnTo>
                  <a:lnTo>
                    <a:pt x="0" y="414019"/>
                  </a:lnTo>
                  <a:lnTo>
                    <a:pt x="0" y="82803"/>
                  </a:lnTo>
                  <a:close/>
                </a:path>
              </a:pathLst>
            </a:custGeom>
            <a:ln w="9525">
              <a:solidFill>
                <a:srgbClr val="33373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4405396" y="2549176"/>
            <a:ext cx="1081405" cy="3366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lvl="0" indent="217804" algn="ctr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5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Председатели на Зони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ヒラギノ角ゴ Pro W3" pitchFamily="125" charset="-128"/>
              <a:cs typeface="Calibri Light"/>
            </a:endParaRPr>
          </a:p>
        </p:txBody>
      </p:sp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xfrm>
            <a:off x="708421" y="157096"/>
            <a:ext cx="9061050" cy="538609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840"/>
              </a:spcBef>
            </a:pPr>
            <a:r>
              <a:rPr lang="bg-BG" sz="2800" spc="-10" dirty="0"/>
              <a:t>Структура Кабинет 2022-2023 на Дистрикт 130</a:t>
            </a:r>
            <a:endParaRPr sz="2800" spc="-10" dirty="0"/>
          </a:p>
        </p:txBody>
      </p:sp>
      <p:grpSp>
        <p:nvGrpSpPr>
          <p:cNvPr id="42" name="object 42"/>
          <p:cNvGrpSpPr/>
          <p:nvPr/>
        </p:nvGrpSpPr>
        <p:grpSpPr>
          <a:xfrm>
            <a:off x="2734074" y="3267115"/>
            <a:ext cx="1124902" cy="764953"/>
            <a:chOff x="2941129" y="3285553"/>
            <a:chExt cx="974725" cy="697230"/>
          </a:xfrm>
        </p:grpSpPr>
        <p:sp>
          <p:nvSpPr>
            <p:cNvPr id="43" name="object 43"/>
            <p:cNvSpPr/>
            <p:nvPr/>
          </p:nvSpPr>
          <p:spPr>
            <a:xfrm>
              <a:off x="2945892" y="3290315"/>
              <a:ext cx="965200" cy="687705"/>
            </a:xfrm>
            <a:custGeom>
              <a:avLst/>
              <a:gdLst/>
              <a:ahLst/>
              <a:cxnLst/>
              <a:rect l="l" t="t" r="r" b="b"/>
              <a:pathLst>
                <a:path w="965200" h="687704">
                  <a:moveTo>
                    <a:pt x="850137" y="0"/>
                  </a:moveTo>
                  <a:lnTo>
                    <a:pt x="114553" y="0"/>
                  </a:lnTo>
                  <a:lnTo>
                    <a:pt x="69973" y="9005"/>
                  </a:lnTo>
                  <a:lnTo>
                    <a:pt x="33559" y="33559"/>
                  </a:lnTo>
                  <a:lnTo>
                    <a:pt x="9005" y="69973"/>
                  </a:lnTo>
                  <a:lnTo>
                    <a:pt x="0" y="114554"/>
                  </a:lnTo>
                  <a:lnTo>
                    <a:pt x="0" y="572770"/>
                  </a:lnTo>
                  <a:lnTo>
                    <a:pt x="9005" y="617350"/>
                  </a:lnTo>
                  <a:lnTo>
                    <a:pt x="33559" y="653764"/>
                  </a:lnTo>
                  <a:lnTo>
                    <a:pt x="69973" y="678318"/>
                  </a:lnTo>
                  <a:lnTo>
                    <a:pt x="114553" y="687324"/>
                  </a:lnTo>
                  <a:lnTo>
                    <a:pt x="850137" y="687324"/>
                  </a:lnTo>
                  <a:lnTo>
                    <a:pt x="894718" y="678318"/>
                  </a:lnTo>
                  <a:lnTo>
                    <a:pt x="931132" y="653764"/>
                  </a:lnTo>
                  <a:lnTo>
                    <a:pt x="955686" y="617350"/>
                  </a:lnTo>
                  <a:lnTo>
                    <a:pt x="964692" y="572770"/>
                  </a:lnTo>
                  <a:lnTo>
                    <a:pt x="964692" y="114554"/>
                  </a:lnTo>
                  <a:lnTo>
                    <a:pt x="955686" y="69973"/>
                  </a:lnTo>
                  <a:lnTo>
                    <a:pt x="931132" y="33559"/>
                  </a:lnTo>
                  <a:lnTo>
                    <a:pt x="894718" y="9005"/>
                  </a:lnTo>
                  <a:lnTo>
                    <a:pt x="850137" y="0"/>
                  </a:lnTo>
                  <a:close/>
                </a:path>
              </a:pathLst>
            </a:custGeom>
            <a:solidFill>
              <a:srgbClr val="0D214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2945892" y="3290315"/>
              <a:ext cx="965200" cy="687705"/>
            </a:xfrm>
            <a:custGeom>
              <a:avLst/>
              <a:gdLst/>
              <a:ahLst/>
              <a:cxnLst/>
              <a:rect l="l" t="t" r="r" b="b"/>
              <a:pathLst>
                <a:path w="965200" h="687704">
                  <a:moveTo>
                    <a:pt x="0" y="114554"/>
                  </a:moveTo>
                  <a:lnTo>
                    <a:pt x="9005" y="69973"/>
                  </a:lnTo>
                  <a:lnTo>
                    <a:pt x="33559" y="33559"/>
                  </a:lnTo>
                  <a:lnTo>
                    <a:pt x="69973" y="9005"/>
                  </a:lnTo>
                  <a:lnTo>
                    <a:pt x="114553" y="0"/>
                  </a:lnTo>
                  <a:lnTo>
                    <a:pt x="850137" y="0"/>
                  </a:lnTo>
                  <a:lnTo>
                    <a:pt x="894718" y="9005"/>
                  </a:lnTo>
                  <a:lnTo>
                    <a:pt x="931132" y="33559"/>
                  </a:lnTo>
                  <a:lnTo>
                    <a:pt x="955686" y="69973"/>
                  </a:lnTo>
                  <a:lnTo>
                    <a:pt x="964692" y="114554"/>
                  </a:lnTo>
                  <a:lnTo>
                    <a:pt x="964692" y="572770"/>
                  </a:lnTo>
                  <a:lnTo>
                    <a:pt x="955686" y="617350"/>
                  </a:lnTo>
                  <a:lnTo>
                    <a:pt x="931132" y="653764"/>
                  </a:lnTo>
                  <a:lnTo>
                    <a:pt x="894718" y="678318"/>
                  </a:lnTo>
                  <a:lnTo>
                    <a:pt x="850137" y="687324"/>
                  </a:lnTo>
                  <a:lnTo>
                    <a:pt x="114553" y="687324"/>
                  </a:lnTo>
                  <a:lnTo>
                    <a:pt x="69973" y="678318"/>
                  </a:lnTo>
                  <a:lnTo>
                    <a:pt x="33559" y="653764"/>
                  </a:lnTo>
                  <a:lnTo>
                    <a:pt x="9005" y="617350"/>
                  </a:lnTo>
                  <a:lnTo>
                    <a:pt x="0" y="572770"/>
                  </a:lnTo>
                  <a:lnTo>
                    <a:pt x="0" y="114554"/>
                  </a:lnTo>
                  <a:close/>
                </a:path>
              </a:pathLst>
            </a:custGeom>
            <a:ln w="9525">
              <a:solidFill>
                <a:srgbClr val="33373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2678520" y="3347330"/>
            <a:ext cx="1227431" cy="48667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Администратор </a:t>
            </a:r>
            <a:r>
              <a:rPr kumimoji="0" lang="en-US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MyLION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Силвана Джамбазова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ヒラギノ角ゴ Pro W3" pitchFamily="125" charset="-128"/>
              <a:cs typeface="Calibri Light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7572063" y="3945968"/>
            <a:ext cx="939165" cy="728980"/>
            <a:chOff x="7647241" y="3977449"/>
            <a:chExt cx="939165" cy="728980"/>
          </a:xfrm>
        </p:grpSpPr>
        <p:sp>
          <p:nvSpPr>
            <p:cNvPr id="48" name="object 48"/>
            <p:cNvSpPr/>
            <p:nvPr/>
          </p:nvSpPr>
          <p:spPr>
            <a:xfrm>
              <a:off x="7652004" y="3982211"/>
              <a:ext cx="929640" cy="719455"/>
            </a:xfrm>
            <a:custGeom>
              <a:avLst/>
              <a:gdLst/>
              <a:ahLst/>
              <a:cxnLst/>
              <a:rect l="l" t="t" r="r" b="b"/>
              <a:pathLst>
                <a:path w="929640" h="719454">
                  <a:moveTo>
                    <a:pt x="809751" y="0"/>
                  </a:moveTo>
                  <a:lnTo>
                    <a:pt x="119888" y="0"/>
                  </a:lnTo>
                  <a:lnTo>
                    <a:pt x="73241" y="9427"/>
                  </a:lnTo>
                  <a:lnTo>
                    <a:pt x="35131" y="35131"/>
                  </a:lnTo>
                  <a:lnTo>
                    <a:pt x="9427" y="73241"/>
                  </a:lnTo>
                  <a:lnTo>
                    <a:pt x="0" y="119887"/>
                  </a:lnTo>
                  <a:lnTo>
                    <a:pt x="0" y="599439"/>
                  </a:lnTo>
                  <a:lnTo>
                    <a:pt x="9427" y="646086"/>
                  </a:lnTo>
                  <a:lnTo>
                    <a:pt x="35131" y="684196"/>
                  </a:lnTo>
                  <a:lnTo>
                    <a:pt x="73241" y="709900"/>
                  </a:lnTo>
                  <a:lnTo>
                    <a:pt x="119888" y="719327"/>
                  </a:lnTo>
                  <a:lnTo>
                    <a:pt x="809751" y="719327"/>
                  </a:lnTo>
                  <a:lnTo>
                    <a:pt x="856398" y="709900"/>
                  </a:lnTo>
                  <a:lnTo>
                    <a:pt x="894508" y="684196"/>
                  </a:lnTo>
                  <a:lnTo>
                    <a:pt x="920212" y="646086"/>
                  </a:lnTo>
                  <a:lnTo>
                    <a:pt x="929640" y="599439"/>
                  </a:lnTo>
                  <a:lnTo>
                    <a:pt x="929640" y="119887"/>
                  </a:lnTo>
                  <a:lnTo>
                    <a:pt x="920212" y="73241"/>
                  </a:lnTo>
                  <a:lnTo>
                    <a:pt x="894508" y="35131"/>
                  </a:lnTo>
                  <a:lnTo>
                    <a:pt x="856398" y="9427"/>
                  </a:lnTo>
                  <a:lnTo>
                    <a:pt x="809751" y="0"/>
                  </a:lnTo>
                  <a:close/>
                </a:path>
              </a:pathLst>
            </a:custGeom>
            <a:solidFill>
              <a:srgbClr val="0D214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7652004" y="3982211"/>
              <a:ext cx="929640" cy="719455"/>
            </a:xfrm>
            <a:custGeom>
              <a:avLst/>
              <a:gdLst/>
              <a:ahLst/>
              <a:cxnLst/>
              <a:rect l="l" t="t" r="r" b="b"/>
              <a:pathLst>
                <a:path w="929640" h="719454">
                  <a:moveTo>
                    <a:pt x="0" y="119887"/>
                  </a:moveTo>
                  <a:lnTo>
                    <a:pt x="9427" y="73241"/>
                  </a:lnTo>
                  <a:lnTo>
                    <a:pt x="35131" y="35131"/>
                  </a:lnTo>
                  <a:lnTo>
                    <a:pt x="73241" y="9427"/>
                  </a:lnTo>
                  <a:lnTo>
                    <a:pt x="119888" y="0"/>
                  </a:lnTo>
                  <a:lnTo>
                    <a:pt x="809751" y="0"/>
                  </a:lnTo>
                  <a:lnTo>
                    <a:pt x="856398" y="9427"/>
                  </a:lnTo>
                  <a:lnTo>
                    <a:pt x="894508" y="35131"/>
                  </a:lnTo>
                  <a:lnTo>
                    <a:pt x="920212" y="73241"/>
                  </a:lnTo>
                  <a:lnTo>
                    <a:pt x="929640" y="119887"/>
                  </a:lnTo>
                  <a:lnTo>
                    <a:pt x="929640" y="599439"/>
                  </a:lnTo>
                  <a:lnTo>
                    <a:pt x="920212" y="646086"/>
                  </a:lnTo>
                  <a:lnTo>
                    <a:pt x="894508" y="684196"/>
                  </a:lnTo>
                  <a:lnTo>
                    <a:pt x="856398" y="709900"/>
                  </a:lnTo>
                  <a:lnTo>
                    <a:pt x="809751" y="719327"/>
                  </a:lnTo>
                  <a:lnTo>
                    <a:pt x="119888" y="719327"/>
                  </a:lnTo>
                  <a:lnTo>
                    <a:pt x="73241" y="709900"/>
                  </a:lnTo>
                  <a:lnTo>
                    <a:pt x="35131" y="684196"/>
                  </a:lnTo>
                  <a:lnTo>
                    <a:pt x="9427" y="646086"/>
                  </a:lnTo>
                  <a:lnTo>
                    <a:pt x="0" y="599439"/>
                  </a:lnTo>
                  <a:lnTo>
                    <a:pt x="0" y="119887"/>
                  </a:lnTo>
                  <a:close/>
                </a:path>
              </a:pathLst>
            </a:custGeom>
            <a:ln w="9525">
              <a:solidFill>
                <a:srgbClr val="33373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7650479" y="4000500"/>
            <a:ext cx="902457" cy="640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-127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GST </a:t>
            </a: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Координатор Дейности</a:t>
            </a:r>
          </a:p>
          <a:p>
            <a:pPr marL="12700" marR="5080" lvl="0" indent="-127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Тодор Терзиев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ヒラギノ角ゴ Pro W3" pitchFamily="125" charset="-128"/>
              <a:cs typeface="Calibri Light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1664017" y="1026858"/>
            <a:ext cx="4411980" cy="990613"/>
            <a:chOff x="1664017" y="1026858"/>
            <a:chExt cx="4411980" cy="1035685"/>
          </a:xfrm>
        </p:grpSpPr>
        <p:sp>
          <p:nvSpPr>
            <p:cNvPr id="53" name="object 53"/>
            <p:cNvSpPr/>
            <p:nvPr/>
          </p:nvSpPr>
          <p:spPr>
            <a:xfrm>
              <a:off x="2179319" y="1034796"/>
              <a:ext cx="3888740" cy="958215"/>
            </a:xfrm>
            <a:custGeom>
              <a:avLst/>
              <a:gdLst/>
              <a:ahLst/>
              <a:cxnLst/>
              <a:rect l="l" t="t" r="r" b="b"/>
              <a:pathLst>
                <a:path w="3888740" h="958214">
                  <a:moveTo>
                    <a:pt x="1740408" y="30479"/>
                  </a:moveTo>
                  <a:lnTo>
                    <a:pt x="1735835" y="577723"/>
                  </a:lnTo>
                </a:path>
                <a:path w="3888740" h="958214">
                  <a:moveTo>
                    <a:pt x="830580" y="30479"/>
                  </a:moveTo>
                  <a:lnTo>
                    <a:pt x="832612" y="451992"/>
                  </a:lnTo>
                </a:path>
                <a:path w="3888740" h="958214">
                  <a:moveTo>
                    <a:pt x="3888358" y="0"/>
                  </a:moveTo>
                  <a:lnTo>
                    <a:pt x="3886200" y="505332"/>
                  </a:lnTo>
                </a:path>
                <a:path w="3888740" h="958214">
                  <a:moveTo>
                    <a:pt x="0" y="30479"/>
                  </a:moveTo>
                  <a:lnTo>
                    <a:pt x="0" y="957833"/>
                  </a:lnTo>
                </a:path>
              </a:pathLst>
            </a:custGeom>
            <a:ln w="15875">
              <a:solidFill>
                <a:srgbClr val="54555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1668779" y="1467612"/>
              <a:ext cx="932815" cy="589915"/>
            </a:xfrm>
            <a:custGeom>
              <a:avLst/>
              <a:gdLst/>
              <a:ahLst/>
              <a:cxnLst/>
              <a:rect l="l" t="t" r="r" b="b"/>
              <a:pathLst>
                <a:path w="932814" h="589914">
                  <a:moveTo>
                    <a:pt x="834389" y="0"/>
                  </a:moveTo>
                  <a:lnTo>
                    <a:pt x="98297" y="0"/>
                  </a:lnTo>
                  <a:lnTo>
                    <a:pt x="60061" y="7733"/>
                  </a:lnTo>
                  <a:lnTo>
                    <a:pt x="28813" y="28813"/>
                  </a:lnTo>
                  <a:lnTo>
                    <a:pt x="7733" y="60061"/>
                  </a:lnTo>
                  <a:lnTo>
                    <a:pt x="0" y="98298"/>
                  </a:lnTo>
                  <a:lnTo>
                    <a:pt x="0" y="491489"/>
                  </a:lnTo>
                  <a:lnTo>
                    <a:pt x="7733" y="529726"/>
                  </a:lnTo>
                  <a:lnTo>
                    <a:pt x="28813" y="560974"/>
                  </a:lnTo>
                  <a:lnTo>
                    <a:pt x="60061" y="582054"/>
                  </a:lnTo>
                  <a:lnTo>
                    <a:pt x="98297" y="589788"/>
                  </a:lnTo>
                  <a:lnTo>
                    <a:pt x="834389" y="589788"/>
                  </a:lnTo>
                  <a:lnTo>
                    <a:pt x="872626" y="582054"/>
                  </a:lnTo>
                  <a:lnTo>
                    <a:pt x="903874" y="560974"/>
                  </a:lnTo>
                  <a:lnTo>
                    <a:pt x="924954" y="529726"/>
                  </a:lnTo>
                  <a:lnTo>
                    <a:pt x="932688" y="491489"/>
                  </a:lnTo>
                  <a:lnTo>
                    <a:pt x="932688" y="98298"/>
                  </a:lnTo>
                  <a:lnTo>
                    <a:pt x="924954" y="60061"/>
                  </a:lnTo>
                  <a:lnTo>
                    <a:pt x="903874" y="28813"/>
                  </a:lnTo>
                  <a:lnTo>
                    <a:pt x="872626" y="7733"/>
                  </a:lnTo>
                  <a:lnTo>
                    <a:pt x="834389" y="0"/>
                  </a:lnTo>
                  <a:close/>
                </a:path>
              </a:pathLst>
            </a:custGeom>
            <a:solidFill>
              <a:srgbClr val="407B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1668779" y="1467612"/>
              <a:ext cx="932815" cy="589915"/>
            </a:xfrm>
            <a:custGeom>
              <a:avLst/>
              <a:gdLst/>
              <a:ahLst/>
              <a:cxnLst/>
              <a:rect l="l" t="t" r="r" b="b"/>
              <a:pathLst>
                <a:path w="932814" h="589914">
                  <a:moveTo>
                    <a:pt x="0" y="98298"/>
                  </a:moveTo>
                  <a:lnTo>
                    <a:pt x="7733" y="60061"/>
                  </a:lnTo>
                  <a:lnTo>
                    <a:pt x="28813" y="28813"/>
                  </a:lnTo>
                  <a:lnTo>
                    <a:pt x="60061" y="7733"/>
                  </a:lnTo>
                  <a:lnTo>
                    <a:pt x="98297" y="0"/>
                  </a:lnTo>
                  <a:lnTo>
                    <a:pt x="834389" y="0"/>
                  </a:lnTo>
                  <a:lnTo>
                    <a:pt x="872626" y="7733"/>
                  </a:lnTo>
                  <a:lnTo>
                    <a:pt x="903874" y="28813"/>
                  </a:lnTo>
                  <a:lnTo>
                    <a:pt x="924954" y="60061"/>
                  </a:lnTo>
                  <a:lnTo>
                    <a:pt x="932688" y="98298"/>
                  </a:lnTo>
                  <a:lnTo>
                    <a:pt x="932688" y="491489"/>
                  </a:lnTo>
                  <a:lnTo>
                    <a:pt x="924954" y="529726"/>
                  </a:lnTo>
                  <a:lnTo>
                    <a:pt x="903874" y="560974"/>
                  </a:lnTo>
                  <a:lnTo>
                    <a:pt x="872626" y="582054"/>
                  </a:lnTo>
                  <a:lnTo>
                    <a:pt x="834389" y="589788"/>
                  </a:lnTo>
                  <a:lnTo>
                    <a:pt x="98297" y="589788"/>
                  </a:lnTo>
                  <a:lnTo>
                    <a:pt x="60061" y="582054"/>
                  </a:lnTo>
                  <a:lnTo>
                    <a:pt x="28813" y="560974"/>
                  </a:lnTo>
                  <a:lnTo>
                    <a:pt x="7733" y="529726"/>
                  </a:lnTo>
                  <a:lnTo>
                    <a:pt x="0" y="491489"/>
                  </a:lnTo>
                  <a:lnTo>
                    <a:pt x="0" y="98298"/>
                  </a:lnTo>
                  <a:close/>
                </a:path>
              </a:pathLst>
            </a:custGeom>
            <a:ln w="9525">
              <a:solidFill>
                <a:srgbClr val="33373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1679720" y="1492274"/>
            <a:ext cx="932815" cy="49821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lvl="0" indent="-31750" algn="ctr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5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Непосредствен ПДУ </a:t>
            </a:r>
            <a:r>
              <a:rPr kumimoji="0" lang="bg-BG" sz="105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Владислав Симчев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ヒラギノ角ゴ Pro W3" pitchFamily="125" charset="-128"/>
              <a:cs typeface="Calibri Light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5583745" y="5099113"/>
            <a:ext cx="1832610" cy="1221105"/>
            <a:chOff x="5583745" y="5099113"/>
            <a:chExt cx="1832610" cy="1221105"/>
          </a:xfrm>
        </p:grpSpPr>
        <p:sp>
          <p:nvSpPr>
            <p:cNvPr id="58" name="object 58"/>
            <p:cNvSpPr/>
            <p:nvPr/>
          </p:nvSpPr>
          <p:spPr>
            <a:xfrm>
              <a:off x="5588508" y="5103876"/>
              <a:ext cx="1823085" cy="1211580"/>
            </a:xfrm>
            <a:custGeom>
              <a:avLst/>
              <a:gdLst/>
              <a:ahLst/>
              <a:cxnLst/>
              <a:rect l="l" t="t" r="r" b="b"/>
              <a:pathLst>
                <a:path w="1823084" h="1211579">
                  <a:moveTo>
                    <a:pt x="1620773" y="0"/>
                  </a:moveTo>
                  <a:lnTo>
                    <a:pt x="201929" y="0"/>
                  </a:lnTo>
                  <a:lnTo>
                    <a:pt x="155634" y="5333"/>
                  </a:lnTo>
                  <a:lnTo>
                    <a:pt x="113133" y="20527"/>
                  </a:lnTo>
                  <a:lnTo>
                    <a:pt x="75640" y="44367"/>
                  </a:lnTo>
                  <a:lnTo>
                    <a:pt x="44367" y="75640"/>
                  </a:lnTo>
                  <a:lnTo>
                    <a:pt x="20527" y="113133"/>
                  </a:lnTo>
                  <a:lnTo>
                    <a:pt x="5334" y="155634"/>
                  </a:lnTo>
                  <a:lnTo>
                    <a:pt x="0" y="201930"/>
                  </a:lnTo>
                  <a:lnTo>
                    <a:pt x="0" y="1009650"/>
                  </a:lnTo>
                  <a:lnTo>
                    <a:pt x="5333" y="1055949"/>
                  </a:lnTo>
                  <a:lnTo>
                    <a:pt x="20527" y="1098451"/>
                  </a:lnTo>
                  <a:lnTo>
                    <a:pt x="44367" y="1135945"/>
                  </a:lnTo>
                  <a:lnTo>
                    <a:pt x="75640" y="1167216"/>
                  </a:lnTo>
                  <a:lnTo>
                    <a:pt x="113133" y="1191054"/>
                  </a:lnTo>
                  <a:lnTo>
                    <a:pt x="155634" y="1206246"/>
                  </a:lnTo>
                  <a:lnTo>
                    <a:pt x="201929" y="1211580"/>
                  </a:lnTo>
                  <a:lnTo>
                    <a:pt x="1620773" y="1211580"/>
                  </a:lnTo>
                  <a:lnTo>
                    <a:pt x="1667069" y="1206246"/>
                  </a:lnTo>
                  <a:lnTo>
                    <a:pt x="1709570" y="1191054"/>
                  </a:lnTo>
                  <a:lnTo>
                    <a:pt x="1747063" y="1167216"/>
                  </a:lnTo>
                  <a:lnTo>
                    <a:pt x="1778336" y="1135945"/>
                  </a:lnTo>
                  <a:lnTo>
                    <a:pt x="1802176" y="1098451"/>
                  </a:lnTo>
                  <a:lnTo>
                    <a:pt x="1817369" y="1055949"/>
                  </a:lnTo>
                  <a:lnTo>
                    <a:pt x="1822703" y="1009650"/>
                  </a:lnTo>
                  <a:lnTo>
                    <a:pt x="1822703" y="201930"/>
                  </a:lnTo>
                  <a:lnTo>
                    <a:pt x="1817370" y="155634"/>
                  </a:lnTo>
                  <a:lnTo>
                    <a:pt x="1802176" y="113133"/>
                  </a:lnTo>
                  <a:lnTo>
                    <a:pt x="1778336" y="75640"/>
                  </a:lnTo>
                  <a:lnTo>
                    <a:pt x="1747063" y="44367"/>
                  </a:lnTo>
                  <a:lnTo>
                    <a:pt x="1709570" y="20527"/>
                  </a:lnTo>
                  <a:lnTo>
                    <a:pt x="1667069" y="5333"/>
                  </a:lnTo>
                  <a:lnTo>
                    <a:pt x="1620773" y="0"/>
                  </a:lnTo>
                  <a:close/>
                </a:path>
              </a:pathLst>
            </a:custGeom>
            <a:solidFill>
              <a:srgbClr val="0D214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  <p:sp>
          <p:nvSpPr>
            <p:cNvPr id="59" name="object 59"/>
            <p:cNvSpPr/>
            <p:nvPr/>
          </p:nvSpPr>
          <p:spPr>
            <a:xfrm>
              <a:off x="5588508" y="5103876"/>
              <a:ext cx="1823085" cy="1211580"/>
            </a:xfrm>
            <a:custGeom>
              <a:avLst/>
              <a:gdLst/>
              <a:ahLst/>
              <a:cxnLst/>
              <a:rect l="l" t="t" r="r" b="b"/>
              <a:pathLst>
                <a:path w="1823084" h="1211579">
                  <a:moveTo>
                    <a:pt x="0" y="201930"/>
                  </a:moveTo>
                  <a:lnTo>
                    <a:pt x="5334" y="155634"/>
                  </a:lnTo>
                  <a:lnTo>
                    <a:pt x="20527" y="113133"/>
                  </a:lnTo>
                  <a:lnTo>
                    <a:pt x="44367" y="75640"/>
                  </a:lnTo>
                  <a:lnTo>
                    <a:pt x="75640" y="44367"/>
                  </a:lnTo>
                  <a:lnTo>
                    <a:pt x="113133" y="20527"/>
                  </a:lnTo>
                  <a:lnTo>
                    <a:pt x="155634" y="5333"/>
                  </a:lnTo>
                  <a:lnTo>
                    <a:pt x="201929" y="0"/>
                  </a:lnTo>
                  <a:lnTo>
                    <a:pt x="1620773" y="0"/>
                  </a:lnTo>
                  <a:lnTo>
                    <a:pt x="1667069" y="5333"/>
                  </a:lnTo>
                  <a:lnTo>
                    <a:pt x="1709570" y="20527"/>
                  </a:lnTo>
                  <a:lnTo>
                    <a:pt x="1747063" y="44367"/>
                  </a:lnTo>
                  <a:lnTo>
                    <a:pt x="1778336" y="75640"/>
                  </a:lnTo>
                  <a:lnTo>
                    <a:pt x="1802176" y="113133"/>
                  </a:lnTo>
                  <a:lnTo>
                    <a:pt x="1817370" y="155634"/>
                  </a:lnTo>
                  <a:lnTo>
                    <a:pt x="1822703" y="201930"/>
                  </a:lnTo>
                  <a:lnTo>
                    <a:pt x="1822703" y="1009650"/>
                  </a:lnTo>
                  <a:lnTo>
                    <a:pt x="1817369" y="1055949"/>
                  </a:lnTo>
                  <a:lnTo>
                    <a:pt x="1802176" y="1098451"/>
                  </a:lnTo>
                  <a:lnTo>
                    <a:pt x="1778336" y="1135945"/>
                  </a:lnTo>
                  <a:lnTo>
                    <a:pt x="1747063" y="1167216"/>
                  </a:lnTo>
                  <a:lnTo>
                    <a:pt x="1709570" y="1191054"/>
                  </a:lnTo>
                  <a:lnTo>
                    <a:pt x="1667069" y="1206246"/>
                  </a:lnTo>
                  <a:lnTo>
                    <a:pt x="1620773" y="1211580"/>
                  </a:lnTo>
                  <a:lnTo>
                    <a:pt x="201929" y="1211580"/>
                  </a:lnTo>
                  <a:lnTo>
                    <a:pt x="155634" y="1206246"/>
                  </a:lnTo>
                  <a:lnTo>
                    <a:pt x="113133" y="1191054"/>
                  </a:lnTo>
                  <a:lnTo>
                    <a:pt x="75640" y="1167216"/>
                  </a:lnTo>
                  <a:lnTo>
                    <a:pt x="44367" y="1135945"/>
                  </a:lnTo>
                  <a:lnTo>
                    <a:pt x="20527" y="1098451"/>
                  </a:lnTo>
                  <a:lnTo>
                    <a:pt x="5333" y="1055949"/>
                  </a:lnTo>
                  <a:lnTo>
                    <a:pt x="0" y="1009650"/>
                  </a:lnTo>
                  <a:lnTo>
                    <a:pt x="0" y="201930"/>
                  </a:lnTo>
                  <a:close/>
                </a:path>
              </a:pathLst>
            </a:custGeom>
            <a:ln w="9525">
              <a:solidFill>
                <a:srgbClr val="33373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</p:grpSp>
      <p:sp>
        <p:nvSpPr>
          <p:cNvPr id="60" name="object 60"/>
          <p:cNvSpPr txBox="1"/>
          <p:nvPr/>
        </p:nvSpPr>
        <p:spPr>
          <a:xfrm>
            <a:off x="5726429" y="5191455"/>
            <a:ext cx="1474263" cy="9355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876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Комисии по Дейности 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ヒラギノ角ゴ Pro W3" pitchFamily="125" charset="-128"/>
              <a:cs typeface="Calibri Light"/>
            </a:endParaRPr>
          </a:p>
          <a:p>
            <a:pPr marL="128270" marR="0" lvl="0" indent="-11620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28905" algn="l"/>
              </a:tabLst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Диабет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ヒラギノ角ゴ Pro W3" pitchFamily="125" charset="-128"/>
              <a:cs typeface="Calibri Light"/>
            </a:endParaRPr>
          </a:p>
          <a:p>
            <a:pPr marL="128270" marR="0" lvl="0" indent="-11620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28905" algn="l"/>
              </a:tabLst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Околна Среда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ヒラギノ角ゴ Pro W3" pitchFamily="125" charset="-128"/>
              <a:cs typeface="Calibri Light"/>
            </a:endParaRPr>
          </a:p>
          <a:p>
            <a:pPr marL="128270" marR="0" lvl="0" indent="-11620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28905" algn="l"/>
              </a:tabLst>
              <a:defRPr/>
            </a:pPr>
            <a:r>
              <a:rPr kumimoji="0" lang="bg-BG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Борба с глада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ヒラギノ角ゴ Pro W3" pitchFamily="125" charset="-128"/>
              <a:cs typeface="Calibri Light"/>
            </a:endParaRPr>
          </a:p>
          <a:p>
            <a:pPr marL="128270" marR="0" lvl="0" indent="-11620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28905" algn="l"/>
              </a:tabLst>
              <a:defRPr/>
            </a:pPr>
            <a:r>
              <a:rPr kumimoji="0" lang="bg-BG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Тумори при децата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ヒラギノ角ゴ Pro W3" pitchFamily="125" charset="-128"/>
              <a:cs typeface="Calibri Light"/>
            </a:endParaRPr>
          </a:p>
          <a:p>
            <a:pPr marL="128270" marR="0" lvl="0" indent="-11620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28905" algn="l"/>
              </a:tabLst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Зрение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ヒラギノ角ゴ Pro W3" pitchFamily="125" charset="-128"/>
              <a:cs typeface="Calibri Light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5630988" y="1444364"/>
            <a:ext cx="915227" cy="716032"/>
            <a:chOff x="5630989" y="1485709"/>
            <a:chExt cx="872490" cy="771525"/>
          </a:xfrm>
        </p:grpSpPr>
        <p:sp>
          <p:nvSpPr>
            <p:cNvPr id="62" name="object 62"/>
            <p:cNvSpPr/>
            <p:nvPr/>
          </p:nvSpPr>
          <p:spPr>
            <a:xfrm>
              <a:off x="5635752" y="1490472"/>
              <a:ext cx="862965" cy="762000"/>
            </a:xfrm>
            <a:custGeom>
              <a:avLst/>
              <a:gdLst/>
              <a:ahLst/>
              <a:cxnLst/>
              <a:rect l="l" t="t" r="r" b="b"/>
              <a:pathLst>
                <a:path w="862964" h="762000">
                  <a:moveTo>
                    <a:pt x="735584" y="0"/>
                  </a:moveTo>
                  <a:lnTo>
                    <a:pt x="127000" y="0"/>
                  </a:lnTo>
                  <a:lnTo>
                    <a:pt x="77581" y="9985"/>
                  </a:lnTo>
                  <a:lnTo>
                    <a:pt x="37211" y="37211"/>
                  </a:lnTo>
                  <a:lnTo>
                    <a:pt x="9985" y="77581"/>
                  </a:lnTo>
                  <a:lnTo>
                    <a:pt x="0" y="127000"/>
                  </a:lnTo>
                  <a:lnTo>
                    <a:pt x="0" y="635000"/>
                  </a:lnTo>
                  <a:lnTo>
                    <a:pt x="9985" y="684418"/>
                  </a:lnTo>
                  <a:lnTo>
                    <a:pt x="37211" y="724788"/>
                  </a:lnTo>
                  <a:lnTo>
                    <a:pt x="77581" y="752014"/>
                  </a:lnTo>
                  <a:lnTo>
                    <a:pt x="127000" y="762000"/>
                  </a:lnTo>
                  <a:lnTo>
                    <a:pt x="735584" y="762000"/>
                  </a:lnTo>
                  <a:lnTo>
                    <a:pt x="785002" y="752014"/>
                  </a:lnTo>
                  <a:lnTo>
                    <a:pt x="825373" y="724788"/>
                  </a:lnTo>
                  <a:lnTo>
                    <a:pt x="852598" y="684418"/>
                  </a:lnTo>
                  <a:lnTo>
                    <a:pt x="862584" y="635000"/>
                  </a:lnTo>
                  <a:lnTo>
                    <a:pt x="862584" y="127000"/>
                  </a:lnTo>
                  <a:lnTo>
                    <a:pt x="852598" y="77581"/>
                  </a:lnTo>
                  <a:lnTo>
                    <a:pt x="825372" y="37211"/>
                  </a:lnTo>
                  <a:lnTo>
                    <a:pt x="785002" y="9985"/>
                  </a:lnTo>
                  <a:lnTo>
                    <a:pt x="735584" y="0"/>
                  </a:lnTo>
                  <a:close/>
                </a:path>
              </a:pathLst>
            </a:custGeom>
            <a:solidFill>
              <a:srgbClr val="407B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5635752" y="1490472"/>
              <a:ext cx="862965" cy="762000"/>
            </a:xfrm>
            <a:custGeom>
              <a:avLst/>
              <a:gdLst/>
              <a:ahLst/>
              <a:cxnLst/>
              <a:rect l="l" t="t" r="r" b="b"/>
              <a:pathLst>
                <a:path w="862964" h="762000">
                  <a:moveTo>
                    <a:pt x="0" y="127000"/>
                  </a:moveTo>
                  <a:lnTo>
                    <a:pt x="9985" y="77581"/>
                  </a:lnTo>
                  <a:lnTo>
                    <a:pt x="37211" y="37211"/>
                  </a:lnTo>
                  <a:lnTo>
                    <a:pt x="77581" y="9985"/>
                  </a:lnTo>
                  <a:lnTo>
                    <a:pt x="127000" y="0"/>
                  </a:lnTo>
                  <a:lnTo>
                    <a:pt x="735584" y="0"/>
                  </a:lnTo>
                  <a:lnTo>
                    <a:pt x="785002" y="9985"/>
                  </a:lnTo>
                  <a:lnTo>
                    <a:pt x="825372" y="37211"/>
                  </a:lnTo>
                  <a:lnTo>
                    <a:pt x="852598" y="77581"/>
                  </a:lnTo>
                  <a:lnTo>
                    <a:pt x="862584" y="127000"/>
                  </a:lnTo>
                  <a:lnTo>
                    <a:pt x="862584" y="635000"/>
                  </a:lnTo>
                  <a:lnTo>
                    <a:pt x="852598" y="684418"/>
                  </a:lnTo>
                  <a:lnTo>
                    <a:pt x="825373" y="724788"/>
                  </a:lnTo>
                  <a:lnTo>
                    <a:pt x="785002" y="752014"/>
                  </a:lnTo>
                  <a:lnTo>
                    <a:pt x="735584" y="762000"/>
                  </a:lnTo>
                  <a:lnTo>
                    <a:pt x="127000" y="762000"/>
                  </a:lnTo>
                  <a:lnTo>
                    <a:pt x="77581" y="752014"/>
                  </a:lnTo>
                  <a:lnTo>
                    <a:pt x="37211" y="724788"/>
                  </a:lnTo>
                  <a:lnTo>
                    <a:pt x="9985" y="684418"/>
                  </a:lnTo>
                  <a:lnTo>
                    <a:pt x="0" y="635000"/>
                  </a:lnTo>
                  <a:lnTo>
                    <a:pt x="0" y="127000"/>
                  </a:lnTo>
                  <a:close/>
                </a:path>
              </a:pathLst>
            </a:custGeom>
            <a:ln w="9525">
              <a:solidFill>
                <a:srgbClr val="33373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</p:grpSp>
      <p:sp>
        <p:nvSpPr>
          <p:cNvPr id="64" name="object 64"/>
          <p:cNvSpPr txBox="1"/>
          <p:nvPr/>
        </p:nvSpPr>
        <p:spPr>
          <a:xfrm>
            <a:off x="5560061" y="1552194"/>
            <a:ext cx="1061214" cy="5110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5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Втори Вице ДУ</a:t>
            </a:r>
          </a:p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5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Д-р Любомир Димитров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ヒラギノ角ゴ Pro W3" pitchFamily="125" charset="-128"/>
              <a:cs typeface="Calibri Light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2636329" y="1446085"/>
            <a:ext cx="788605" cy="553013"/>
            <a:chOff x="2636329" y="1446085"/>
            <a:chExt cx="846455" cy="645160"/>
          </a:xfrm>
        </p:grpSpPr>
        <p:sp>
          <p:nvSpPr>
            <p:cNvPr id="66" name="object 66"/>
            <p:cNvSpPr/>
            <p:nvPr/>
          </p:nvSpPr>
          <p:spPr>
            <a:xfrm>
              <a:off x="2641092" y="1450847"/>
              <a:ext cx="836930" cy="635635"/>
            </a:xfrm>
            <a:custGeom>
              <a:avLst/>
              <a:gdLst/>
              <a:ahLst/>
              <a:cxnLst/>
              <a:rect l="l" t="t" r="r" b="b"/>
              <a:pathLst>
                <a:path w="836929" h="635635">
                  <a:moveTo>
                    <a:pt x="730757" y="0"/>
                  </a:moveTo>
                  <a:lnTo>
                    <a:pt x="105918" y="0"/>
                  </a:lnTo>
                  <a:lnTo>
                    <a:pt x="64668" y="8316"/>
                  </a:lnTo>
                  <a:lnTo>
                    <a:pt x="31003" y="31003"/>
                  </a:lnTo>
                  <a:lnTo>
                    <a:pt x="8316" y="64668"/>
                  </a:lnTo>
                  <a:lnTo>
                    <a:pt x="0" y="105917"/>
                  </a:lnTo>
                  <a:lnTo>
                    <a:pt x="0" y="529589"/>
                  </a:lnTo>
                  <a:lnTo>
                    <a:pt x="8316" y="570839"/>
                  </a:lnTo>
                  <a:lnTo>
                    <a:pt x="31003" y="604504"/>
                  </a:lnTo>
                  <a:lnTo>
                    <a:pt x="64668" y="627191"/>
                  </a:lnTo>
                  <a:lnTo>
                    <a:pt x="105918" y="635507"/>
                  </a:lnTo>
                  <a:lnTo>
                    <a:pt x="730757" y="635507"/>
                  </a:lnTo>
                  <a:lnTo>
                    <a:pt x="772007" y="627191"/>
                  </a:lnTo>
                  <a:lnTo>
                    <a:pt x="805672" y="604504"/>
                  </a:lnTo>
                  <a:lnTo>
                    <a:pt x="828359" y="570839"/>
                  </a:lnTo>
                  <a:lnTo>
                    <a:pt x="836675" y="529589"/>
                  </a:lnTo>
                  <a:lnTo>
                    <a:pt x="836675" y="105917"/>
                  </a:lnTo>
                  <a:lnTo>
                    <a:pt x="828359" y="64668"/>
                  </a:lnTo>
                  <a:lnTo>
                    <a:pt x="805672" y="31003"/>
                  </a:lnTo>
                  <a:lnTo>
                    <a:pt x="772007" y="8316"/>
                  </a:lnTo>
                  <a:lnTo>
                    <a:pt x="730757" y="0"/>
                  </a:lnTo>
                  <a:close/>
                </a:path>
              </a:pathLst>
            </a:custGeom>
            <a:solidFill>
              <a:srgbClr val="407B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2641092" y="1450847"/>
              <a:ext cx="836930" cy="635635"/>
            </a:xfrm>
            <a:custGeom>
              <a:avLst/>
              <a:gdLst/>
              <a:ahLst/>
              <a:cxnLst/>
              <a:rect l="l" t="t" r="r" b="b"/>
              <a:pathLst>
                <a:path w="836929" h="635635">
                  <a:moveTo>
                    <a:pt x="0" y="105917"/>
                  </a:moveTo>
                  <a:lnTo>
                    <a:pt x="8316" y="64668"/>
                  </a:lnTo>
                  <a:lnTo>
                    <a:pt x="31003" y="31003"/>
                  </a:lnTo>
                  <a:lnTo>
                    <a:pt x="64668" y="8316"/>
                  </a:lnTo>
                  <a:lnTo>
                    <a:pt x="105918" y="0"/>
                  </a:lnTo>
                  <a:lnTo>
                    <a:pt x="730757" y="0"/>
                  </a:lnTo>
                  <a:lnTo>
                    <a:pt x="772007" y="8316"/>
                  </a:lnTo>
                  <a:lnTo>
                    <a:pt x="805672" y="31003"/>
                  </a:lnTo>
                  <a:lnTo>
                    <a:pt x="828359" y="64668"/>
                  </a:lnTo>
                  <a:lnTo>
                    <a:pt x="836675" y="105917"/>
                  </a:lnTo>
                  <a:lnTo>
                    <a:pt x="836675" y="529589"/>
                  </a:lnTo>
                  <a:lnTo>
                    <a:pt x="828359" y="570839"/>
                  </a:lnTo>
                  <a:lnTo>
                    <a:pt x="805672" y="604504"/>
                  </a:lnTo>
                  <a:lnTo>
                    <a:pt x="772007" y="627191"/>
                  </a:lnTo>
                  <a:lnTo>
                    <a:pt x="730757" y="635507"/>
                  </a:lnTo>
                  <a:lnTo>
                    <a:pt x="105918" y="635507"/>
                  </a:lnTo>
                  <a:lnTo>
                    <a:pt x="64668" y="627191"/>
                  </a:lnTo>
                  <a:lnTo>
                    <a:pt x="31003" y="604504"/>
                  </a:lnTo>
                  <a:lnTo>
                    <a:pt x="8316" y="570839"/>
                  </a:lnTo>
                  <a:lnTo>
                    <a:pt x="0" y="529589"/>
                  </a:lnTo>
                  <a:lnTo>
                    <a:pt x="0" y="105917"/>
                  </a:lnTo>
                  <a:close/>
                </a:path>
              </a:pathLst>
            </a:custGeom>
            <a:ln w="9524">
              <a:solidFill>
                <a:srgbClr val="33373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</p:grpSp>
      <p:sp>
        <p:nvSpPr>
          <p:cNvPr id="68" name="object 68"/>
          <p:cNvSpPr txBox="1"/>
          <p:nvPr/>
        </p:nvSpPr>
        <p:spPr>
          <a:xfrm>
            <a:off x="2689521" y="1480063"/>
            <a:ext cx="644736" cy="5110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lvl="0" indent="45720" algn="ctr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5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Секретар</a:t>
            </a:r>
          </a:p>
          <a:p>
            <a:pPr marL="12700" marR="5080" lvl="0" indent="45720" algn="ctr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5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Деяна Стаматова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ヒラギノ角ゴ Pro W3" pitchFamily="125" charset="-128"/>
              <a:cs typeface="Calibri Light"/>
            </a:endParaRPr>
          </a:p>
        </p:txBody>
      </p:sp>
      <p:grpSp>
        <p:nvGrpSpPr>
          <p:cNvPr id="69" name="object 69"/>
          <p:cNvGrpSpPr/>
          <p:nvPr/>
        </p:nvGrpSpPr>
        <p:grpSpPr>
          <a:xfrm>
            <a:off x="5786515" y="3085256"/>
            <a:ext cx="1307350" cy="1097534"/>
            <a:chOff x="5746813" y="3113341"/>
            <a:chExt cx="1504950" cy="1131570"/>
          </a:xfrm>
        </p:grpSpPr>
        <p:sp>
          <p:nvSpPr>
            <p:cNvPr id="70" name="object 70"/>
            <p:cNvSpPr/>
            <p:nvPr/>
          </p:nvSpPr>
          <p:spPr>
            <a:xfrm>
              <a:off x="5751576" y="3118104"/>
              <a:ext cx="1495425" cy="1122045"/>
            </a:xfrm>
            <a:custGeom>
              <a:avLst/>
              <a:gdLst/>
              <a:ahLst/>
              <a:cxnLst/>
              <a:rect l="l" t="t" r="r" b="b"/>
              <a:pathLst>
                <a:path w="1495425" h="1122045">
                  <a:moveTo>
                    <a:pt x="1308100" y="0"/>
                  </a:moveTo>
                  <a:lnTo>
                    <a:pt x="186944" y="0"/>
                  </a:lnTo>
                  <a:lnTo>
                    <a:pt x="137245" y="6677"/>
                  </a:lnTo>
                  <a:lnTo>
                    <a:pt x="92587" y="25522"/>
                  </a:lnTo>
                  <a:lnTo>
                    <a:pt x="54752" y="54752"/>
                  </a:lnTo>
                  <a:lnTo>
                    <a:pt x="25522" y="92587"/>
                  </a:lnTo>
                  <a:lnTo>
                    <a:pt x="6677" y="137245"/>
                  </a:lnTo>
                  <a:lnTo>
                    <a:pt x="0" y="186944"/>
                  </a:lnTo>
                  <a:lnTo>
                    <a:pt x="0" y="934720"/>
                  </a:lnTo>
                  <a:lnTo>
                    <a:pt x="6677" y="984418"/>
                  </a:lnTo>
                  <a:lnTo>
                    <a:pt x="25522" y="1029076"/>
                  </a:lnTo>
                  <a:lnTo>
                    <a:pt x="54752" y="1066911"/>
                  </a:lnTo>
                  <a:lnTo>
                    <a:pt x="92587" y="1096141"/>
                  </a:lnTo>
                  <a:lnTo>
                    <a:pt x="137245" y="1114986"/>
                  </a:lnTo>
                  <a:lnTo>
                    <a:pt x="186944" y="1121664"/>
                  </a:lnTo>
                  <a:lnTo>
                    <a:pt x="1308100" y="1121664"/>
                  </a:lnTo>
                  <a:lnTo>
                    <a:pt x="1357798" y="1114986"/>
                  </a:lnTo>
                  <a:lnTo>
                    <a:pt x="1402456" y="1096141"/>
                  </a:lnTo>
                  <a:lnTo>
                    <a:pt x="1440291" y="1066911"/>
                  </a:lnTo>
                  <a:lnTo>
                    <a:pt x="1469521" y="1029076"/>
                  </a:lnTo>
                  <a:lnTo>
                    <a:pt x="1488366" y="984418"/>
                  </a:lnTo>
                  <a:lnTo>
                    <a:pt x="1495044" y="934720"/>
                  </a:lnTo>
                  <a:lnTo>
                    <a:pt x="1495044" y="186944"/>
                  </a:lnTo>
                  <a:lnTo>
                    <a:pt x="1488366" y="137245"/>
                  </a:lnTo>
                  <a:lnTo>
                    <a:pt x="1469521" y="92587"/>
                  </a:lnTo>
                  <a:lnTo>
                    <a:pt x="1440291" y="54752"/>
                  </a:lnTo>
                  <a:lnTo>
                    <a:pt x="1402456" y="25522"/>
                  </a:lnTo>
                  <a:lnTo>
                    <a:pt x="1357798" y="6677"/>
                  </a:lnTo>
                  <a:lnTo>
                    <a:pt x="1308100" y="0"/>
                  </a:lnTo>
                  <a:close/>
                </a:path>
              </a:pathLst>
            </a:custGeom>
            <a:solidFill>
              <a:srgbClr val="0D214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5751576" y="3118104"/>
              <a:ext cx="1495425" cy="1122045"/>
            </a:xfrm>
            <a:custGeom>
              <a:avLst/>
              <a:gdLst/>
              <a:ahLst/>
              <a:cxnLst/>
              <a:rect l="l" t="t" r="r" b="b"/>
              <a:pathLst>
                <a:path w="1495425" h="1122045">
                  <a:moveTo>
                    <a:pt x="0" y="186944"/>
                  </a:moveTo>
                  <a:lnTo>
                    <a:pt x="6677" y="137245"/>
                  </a:lnTo>
                  <a:lnTo>
                    <a:pt x="25522" y="92587"/>
                  </a:lnTo>
                  <a:lnTo>
                    <a:pt x="54752" y="54752"/>
                  </a:lnTo>
                  <a:lnTo>
                    <a:pt x="92587" y="25522"/>
                  </a:lnTo>
                  <a:lnTo>
                    <a:pt x="137245" y="6677"/>
                  </a:lnTo>
                  <a:lnTo>
                    <a:pt x="186944" y="0"/>
                  </a:lnTo>
                  <a:lnTo>
                    <a:pt x="1308100" y="0"/>
                  </a:lnTo>
                  <a:lnTo>
                    <a:pt x="1357798" y="6677"/>
                  </a:lnTo>
                  <a:lnTo>
                    <a:pt x="1402456" y="25522"/>
                  </a:lnTo>
                  <a:lnTo>
                    <a:pt x="1440291" y="54752"/>
                  </a:lnTo>
                  <a:lnTo>
                    <a:pt x="1469521" y="92587"/>
                  </a:lnTo>
                  <a:lnTo>
                    <a:pt x="1488366" y="137245"/>
                  </a:lnTo>
                  <a:lnTo>
                    <a:pt x="1495044" y="186944"/>
                  </a:lnTo>
                  <a:lnTo>
                    <a:pt x="1495044" y="934720"/>
                  </a:lnTo>
                  <a:lnTo>
                    <a:pt x="1488366" y="984418"/>
                  </a:lnTo>
                  <a:lnTo>
                    <a:pt x="1469521" y="1029076"/>
                  </a:lnTo>
                  <a:lnTo>
                    <a:pt x="1440291" y="1066911"/>
                  </a:lnTo>
                  <a:lnTo>
                    <a:pt x="1402456" y="1096141"/>
                  </a:lnTo>
                  <a:lnTo>
                    <a:pt x="1357798" y="1114986"/>
                  </a:lnTo>
                  <a:lnTo>
                    <a:pt x="1308100" y="1121664"/>
                  </a:lnTo>
                  <a:lnTo>
                    <a:pt x="186944" y="1121664"/>
                  </a:lnTo>
                  <a:lnTo>
                    <a:pt x="137245" y="1114986"/>
                  </a:lnTo>
                  <a:lnTo>
                    <a:pt x="92587" y="1096141"/>
                  </a:lnTo>
                  <a:lnTo>
                    <a:pt x="54752" y="1066911"/>
                  </a:lnTo>
                  <a:lnTo>
                    <a:pt x="25522" y="1029076"/>
                  </a:lnTo>
                  <a:lnTo>
                    <a:pt x="6677" y="984418"/>
                  </a:lnTo>
                  <a:lnTo>
                    <a:pt x="0" y="934720"/>
                  </a:lnTo>
                  <a:lnTo>
                    <a:pt x="0" y="186944"/>
                  </a:lnTo>
                  <a:close/>
                </a:path>
              </a:pathLst>
            </a:custGeom>
            <a:ln w="9525">
              <a:solidFill>
                <a:srgbClr val="33373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</p:grpSp>
      <p:sp>
        <p:nvSpPr>
          <p:cNvPr id="72" name="object 72"/>
          <p:cNvSpPr txBox="1"/>
          <p:nvPr/>
        </p:nvSpPr>
        <p:spPr>
          <a:xfrm>
            <a:off x="5985607" y="3120555"/>
            <a:ext cx="906175" cy="4738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05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LCIF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ヒラギノ角ゴ Pro W3" pitchFamily="125" charset="-128"/>
              <a:cs typeface="Calibri Ligh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Координатор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Петя Симеонова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ヒラギノ角ゴ Pro W3" pitchFamily="125" charset="-128"/>
              <a:cs typeface="Calibri Light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5879638" y="3589385"/>
            <a:ext cx="1321054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Одобрява се от </a:t>
            </a:r>
            <a:r>
              <a:rPr kumimoji="0" sz="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LCIF </a:t>
            </a:r>
            <a:r>
              <a:rPr kumimoji="0" sz="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Chairperson</a:t>
            </a:r>
            <a:endParaRPr kumimoji="0" sz="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ヒラギノ角ゴ Pro W3" pitchFamily="125" charset="-128"/>
              <a:cs typeface="Calibri Light"/>
            </a:endParaRPr>
          </a:p>
        </p:txBody>
      </p:sp>
      <p:grpSp>
        <p:nvGrpSpPr>
          <p:cNvPr id="75" name="object 75"/>
          <p:cNvGrpSpPr/>
          <p:nvPr/>
        </p:nvGrpSpPr>
        <p:grpSpPr>
          <a:xfrm>
            <a:off x="3517201" y="1439989"/>
            <a:ext cx="835660" cy="584255"/>
            <a:chOff x="3517201" y="1439989"/>
            <a:chExt cx="835660" cy="636270"/>
          </a:xfrm>
        </p:grpSpPr>
        <p:sp>
          <p:nvSpPr>
            <p:cNvPr id="76" name="object 76"/>
            <p:cNvSpPr/>
            <p:nvPr/>
          </p:nvSpPr>
          <p:spPr>
            <a:xfrm>
              <a:off x="3521964" y="1444752"/>
              <a:ext cx="826135" cy="626745"/>
            </a:xfrm>
            <a:custGeom>
              <a:avLst/>
              <a:gdLst/>
              <a:ahLst/>
              <a:cxnLst/>
              <a:rect l="l" t="t" r="r" b="b"/>
              <a:pathLst>
                <a:path w="826135" h="626744">
                  <a:moveTo>
                    <a:pt x="721613" y="0"/>
                  </a:moveTo>
                  <a:lnTo>
                    <a:pt x="104394" y="0"/>
                  </a:lnTo>
                  <a:lnTo>
                    <a:pt x="63757" y="8203"/>
                  </a:lnTo>
                  <a:lnTo>
                    <a:pt x="30575" y="30575"/>
                  </a:lnTo>
                  <a:lnTo>
                    <a:pt x="8203" y="63757"/>
                  </a:lnTo>
                  <a:lnTo>
                    <a:pt x="0" y="104394"/>
                  </a:lnTo>
                  <a:lnTo>
                    <a:pt x="0" y="521970"/>
                  </a:lnTo>
                  <a:lnTo>
                    <a:pt x="8203" y="562606"/>
                  </a:lnTo>
                  <a:lnTo>
                    <a:pt x="30575" y="595788"/>
                  </a:lnTo>
                  <a:lnTo>
                    <a:pt x="63757" y="618160"/>
                  </a:lnTo>
                  <a:lnTo>
                    <a:pt x="104394" y="626363"/>
                  </a:lnTo>
                  <a:lnTo>
                    <a:pt x="721613" y="626363"/>
                  </a:lnTo>
                  <a:lnTo>
                    <a:pt x="762250" y="618160"/>
                  </a:lnTo>
                  <a:lnTo>
                    <a:pt x="795432" y="595788"/>
                  </a:lnTo>
                  <a:lnTo>
                    <a:pt x="817804" y="562606"/>
                  </a:lnTo>
                  <a:lnTo>
                    <a:pt x="826008" y="521970"/>
                  </a:lnTo>
                  <a:lnTo>
                    <a:pt x="826008" y="104394"/>
                  </a:lnTo>
                  <a:lnTo>
                    <a:pt x="817804" y="63757"/>
                  </a:lnTo>
                  <a:lnTo>
                    <a:pt x="795432" y="30575"/>
                  </a:lnTo>
                  <a:lnTo>
                    <a:pt x="762250" y="8203"/>
                  </a:lnTo>
                  <a:lnTo>
                    <a:pt x="721613" y="0"/>
                  </a:lnTo>
                  <a:close/>
                </a:path>
              </a:pathLst>
            </a:custGeom>
            <a:solidFill>
              <a:srgbClr val="407BC9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  <p:sp>
          <p:nvSpPr>
            <p:cNvPr id="77" name="object 77"/>
            <p:cNvSpPr/>
            <p:nvPr/>
          </p:nvSpPr>
          <p:spPr>
            <a:xfrm>
              <a:off x="3521964" y="1444752"/>
              <a:ext cx="826135" cy="626745"/>
            </a:xfrm>
            <a:custGeom>
              <a:avLst/>
              <a:gdLst/>
              <a:ahLst/>
              <a:cxnLst/>
              <a:rect l="l" t="t" r="r" b="b"/>
              <a:pathLst>
                <a:path w="826135" h="626744">
                  <a:moveTo>
                    <a:pt x="0" y="104394"/>
                  </a:moveTo>
                  <a:lnTo>
                    <a:pt x="8203" y="63757"/>
                  </a:lnTo>
                  <a:lnTo>
                    <a:pt x="30575" y="30575"/>
                  </a:lnTo>
                  <a:lnTo>
                    <a:pt x="63757" y="8203"/>
                  </a:lnTo>
                  <a:lnTo>
                    <a:pt x="104394" y="0"/>
                  </a:lnTo>
                  <a:lnTo>
                    <a:pt x="721613" y="0"/>
                  </a:lnTo>
                  <a:lnTo>
                    <a:pt x="762250" y="8203"/>
                  </a:lnTo>
                  <a:lnTo>
                    <a:pt x="795432" y="30575"/>
                  </a:lnTo>
                  <a:lnTo>
                    <a:pt x="817804" y="63757"/>
                  </a:lnTo>
                  <a:lnTo>
                    <a:pt x="826008" y="104394"/>
                  </a:lnTo>
                  <a:lnTo>
                    <a:pt x="826008" y="521970"/>
                  </a:lnTo>
                  <a:lnTo>
                    <a:pt x="817804" y="562606"/>
                  </a:lnTo>
                  <a:lnTo>
                    <a:pt x="795432" y="595788"/>
                  </a:lnTo>
                  <a:lnTo>
                    <a:pt x="762250" y="618160"/>
                  </a:lnTo>
                  <a:lnTo>
                    <a:pt x="721613" y="626363"/>
                  </a:lnTo>
                  <a:lnTo>
                    <a:pt x="104394" y="626363"/>
                  </a:lnTo>
                  <a:lnTo>
                    <a:pt x="63757" y="618160"/>
                  </a:lnTo>
                  <a:lnTo>
                    <a:pt x="30575" y="595788"/>
                  </a:lnTo>
                  <a:lnTo>
                    <a:pt x="8203" y="562606"/>
                  </a:lnTo>
                  <a:lnTo>
                    <a:pt x="0" y="521970"/>
                  </a:lnTo>
                  <a:lnTo>
                    <a:pt x="0" y="104394"/>
                  </a:lnTo>
                  <a:close/>
                </a:path>
              </a:pathLst>
            </a:custGeom>
            <a:ln w="9525">
              <a:solidFill>
                <a:srgbClr val="33373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</p:grpSp>
      <p:sp>
        <p:nvSpPr>
          <p:cNvPr id="78" name="object 78"/>
          <p:cNvSpPr txBox="1"/>
          <p:nvPr/>
        </p:nvSpPr>
        <p:spPr>
          <a:xfrm>
            <a:off x="3573222" y="1457961"/>
            <a:ext cx="743068" cy="5110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lvl="0" indent="36195" algn="ctr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5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Ковчежник</a:t>
            </a:r>
          </a:p>
          <a:p>
            <a:pPr marL="12700" marR="5080" lvl="0" indent="36195" algn="ctr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5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Валентина Станчева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ヒラギノ角ゴ Pro W3" pitchFamily="125" charset="-128"/>
              <a:cs typeface="Calibri Light"/>
            </a:endParaRPr>
          </a:p>
        </p:txBody>
      </p:sp>
      <p:grpSp>
        <p:nvGrpSpPr>
          <p:cNvPr id="79" name="object 79"/>
          <p:cNvGrpSpPr/>
          <p:nvPr/>
        </p:nvGrpSpPr>
        <p:grpSpPr>
          <a:xfrm>
            <a:off x="2622613" y="4053649"/>
            <a:ext cx="1453515" cy="1068070"/>
            <a:chOff x="2622613" y="4053649"/>
            <a:chExt cx="1453515" cy="1068070"/>
          </a:xfrm>
        </p:grpSpPr>
        <p:sp>
          <p:nvSpPr>
            <p:cNvPr id="80" name="object 80"/>
            <p:cNvSpPr/>
            <p:nvPr/>
          </p:nvSpPr>
          <p:spPr>
            <a:xfrm>
              <a:off x="3383280" y="4373879"/>
              <a:ext cx="684530" cy="739775"/>
            </a:xfrm>
            <a:custGeom>
              <a:avLst/>
              <a:gdLst/>
              <a:ahLst/>
              <a:cxnLst/>
              <a:rect l="l" t="t" r="r" b="b"/>
              <a:pathLst>
                <a:path w="684529" h="739775">
                  <a:moveTo>
                    <a:pt x="0" y="0"/>
                  </a:moveTo>
                  <a:lnTo>
                    <a:pt x="673862" y="635"/>
                  </a:lnTo>
                </a:path>
                <a:path w="684529" h="739775">
                  <a:moveTo>
                    <a:pt x="10668" y="739140"/>
                  </a:moveTo>
                  <a:lnTo>
                    <a:pt x="684530" y="739775"/>
                  </a:lnTo>
                </a:path>
              </a:pathLst>
            </a:custGeom>
            <a:ln w="15875">
              <a:solidFill>
                <a:srgbClr val="54555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  <p:sp>
          <p:nvSpPr>
            <p:cNvPr id="81" name="object 81"/>
            <p:cNvSpPr/>
            <p:nvPr/>
          </p:nvSpPr>
          <p:spPr>
            <a:xfrm>
              <a:off x="2627376" y="4058411"/>
              <a:ext cx="1283335" cy="649605"/>
            </a:xfrm>
            <a:custGeom>
              <a:avLst/>
              <a:gdLst/>
              <a:ahLst/>
              <a:cxnLst/>
              <a:rect l="l" t="t" r="r" b="b"/>
              <a:pathLst>
                <a:path w="1283335" h="649604">
                  <a:moveTo>
                    <a:pt x="1175003" y="0"/>
                  </a:moveTo>
                  <a:lnTo>
                    <a:pt x="108204" y="0"/>
                  </a:lnTo>
                  <a:lnTo>
                    <a:pt x="66061" y="8495"/>
                  </a:lnTo>
                  <a:lnTo>
                    <a:pt x="31670" y="31670"/>
                  </a:lnTo>
                  <a:lnTo>
                    <a:pt x="8495" y="66061"/>
                  </a:lnTo>
                  <a:lnTo>
                    <a:pt x="0" y="108204"/>
                  </a:lnTo>
                  <a:lnTo>
                    <a:pt x="0" y="541019"/>
                  </a:lnTo>
                  <a:lnTo>
                    <a:pt x="8495" y="583162"/>
                  </a:lnTo>
                  <a:lnTo>
                    <a:pt x="31670" y="617553"/>
                  </a:lnTo>
                  <a:lnTo>
                    <a:pt x="66061" y="640728"/>
                  </a:lnTo>
                  <a:lnTo>
                    <a:pt x="108204" y="649224"/>
                  </a:lnTo>
                  <a:lnTo>
                    <a:pt x="1175003" y="649224"/>
                  </a:lnTo>
                  <a:lnTo>
                    <a:pt x="1217146" y="640728"/>
                  </a:lnTo>
                  <a:lnTo>
                    <a:pt x="1251537" y="617553"/>
                  </a:lnTo>
                  <a:lnTo>
                    <a:pt x="1274712" y="583162"/>
                  </a:lnTo>
                  <a:lnTo>
                    <a:pt x="1283208" y="541019"/>
                  </a:lnTo>
                  <a:lnTo>
                    <a:pt x="1283208" y="108204"/>
                  </a:lnTo>
                  <a:lnTo>
                    <a:pt x="1274712" y="66061"/>
                  </a:lnTo>
                  <a:lnTo>
                    <a:pt x="1251537" y="31670"/>
                  </a:lnTo>
                  <a:lnTo>
                    <a:pt x="1217146" y="8495"/>
                  </a:lnTo>
                  <a:lnTo>
                    <a:pt x="1175003" y="0"/>
                  </a:lnTo>
                  <a:close/>
                </a:path>
              </a:pathLst>
            </a:custGeom>
            <a:solidFill>
              <a:srgbClr val="0D214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  <p:sp>
          <p:nvSpPr>
            <p:cNvPr id="82" name="object 82"/>
            <p:cNvSpPr/>
            <p:nvPr/>
          </p:nvSpPr>
          <p:spPr>
            <a:xfrm>
              <a:off x="2627376" y="4058411"/>
              <a:ext cx="1283335" cy="649605"/>
            </a:xfrm>
            <a:custGeom>
              <a:avLst/>
              <a:gdLst/>
              <a:ahLst/>
              <a:cxnLst/>
              <a:rect l="l" t="t" r="r" b="b"/>
              <a:pathLst>
                <a:path w="1283335" h="649604">
                  <a:moveTo>
                    <a:pt x="0" y="108204"/>
                  </a:moveTo>
                  <a:lnTo>
                    <a:pt x="8495" y="66061"/>
                  </a:lnTo>
                  <a:lnTo>
                    <a:pt x="31670" y="31670"/>
                  </a:lnTo>
                  <a:lnTo>
                    <a:pt x="66061" y="8495"/>
                  </a:lnTo>
                  <a:lnTo>
                    <a:pt x="108204" y="0"/>
                  </a:lnTo>
                  <a:lnTo>
                    <a:pt x="1175003" y="0"/>
                  </a:lnTo>
                  <a:lnTo>
                    <a:pt x="1217146" y="8495"/>
                  </a:lnTo>
                  <a:lnTo>
                    <a:pt x="1251537" y="31670"/>
                  </a:lnTo>
                  <a:lnTo>
                    <a:pt x="1274712" y="66061"/>
                  </a:lnTo>
                  <a:lnTo>
                    <a:pt x="1283208" y="108204"/>
                  </a:lnTo>
                  <a:lnTo>
                    <a:pt x="1283208" y="541019"/>
                  </a:lnTo>
                  <a:lnTo>
                    <a:pt x="1274712" y="583162"/>
                  </a:lnTo>
                  <a:lnTo>
                    <a:pt x="1251537" y="617553"/>
                  </a:lnTo>
                  <a:lnTo>
                    <a:pt x="1217146" y="640728"/>
                  </a:lnTo>
                  <a:lnTo>
                    <a:pt x="1175003" y="649224"/>
                  </a:lnTo>
                  <a:lnTo>
                    <a:pt x="108204" y="649224"/>
                  </a:lnTo>
                  <a:lnTo>
                    <a:pt x="66061" y="640728"/>
                  </a:lnTo>
                  <a:lnTo>
                    <a:pt x="31670" y="617553"/>
                  </a:lnTo>
                  <a:lnTo>
                    <a:pt x="8495" y="583162"/>
                  </a:lnTo>
                  <a:lnTo>
                    <a:pt x="0" y="541019"/>
                  </a:lnTo>
                  <a:lnTo>
                    <a:pt x="0" y="108204"/>
                  </a:lnTo>
                  <a:close/>
                </a:path>
              </a:pathLst>
            </a:custGeom>
            <a:ln w="9525">
              <a:solidFill>
                <a:srgbClr val="33373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</p:grpSp>
      <p:sp>
        <p:nvSpPr>
          <p:cNvPr id="83" name="object 83"/>
          <p:cNvSpPr txBox="1"/>
          <p:nvPr/>
        </p:nvSpPr>
        <p:spPr>
          <a:xfrm>
            <a:off x="2664151" y="4075731"/>
            <a:ext cx="1236056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26060" marR="5080" lvl="0" indent="-21336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Почетна Комисия ДУ</a:t>
            </a:r>
            <a:br>
              <a:rPr kumimoji="0" lang="bg-BG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</a:br>
            <a:r>
              <a:rPr kumimoji="0" lang="bg-BG" sz="1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Отговорен Секретар </a:t>
            </a:r>
            <a:r>
              <a:rPr kumimoji="0" lang="bg-BG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ПДУ В. Георгиев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ヒラギノ角ゴ Pro W3" pitchFamily="125" charset="-128"/>
              <a:cs typeface="Calibri Light"/>
            </a:endParaRPr>
          </a:p>
        </p:txBody>
      </p:sp>
      <p:grpSp>
        <p:nvGrpSpPr>
          <p:cNvPr id="85" name="object 85"/>
          <p:cNvGrpSpPr/>
          <p:nvPr/>
        </p:nvGrpSpPr>
        <p:grpSpPr>
          <a:xfrm>
            <a:off x="2618041" y="4827841"/>
            <a:ext cx="1259205" cy="762635"/>
            <a:chOff x="2618041" y="4827841"/>
            <a:chExt cx="1259205" cy="762635"/>
          </a:xfrm>
        </p:grpSpPr>
        <p:sp>
          <p:nvSpPr>
            <p:cNvPr id="86" name="object 86"/>
            <p:cNvSpPr/>
            <p:nvPr/>
          </p:nvSpPr>
          <p:spPr>
            <a:xfrm>
              <a:off x="2622804" y="4832603"/>
              <a:ext cx="1249680" cy="753110"/>
            </a:xfrm>
            <a:custGeom>
              <a:avLst/>
              <a:gdLst/>
              <a:ahLst/>
              <a:cxnLst/>
              <a:rect l="l" t="t" r="r" b="b"/>
              <a:pathLst>
                <a:path w="1249679" h="753110">
                  <a:moveTo>
                    <a:pt x="1124204" y="0"/>
                  </a:moveTo>
                  <a:lnTo>
                    <a:pt x="125475" y="0"/>
                  </a:lnTo>
                  <a:lnTo>
                    <a:pt x="76616" y="9854"/>
                  </a:lnTo>
                  <a:lnTo>
                    <a:pt x="36734" y="36734"/>
                  </a:lnTo>
                  <a:lnTo>
                    <a:pt x="9854" y="76616"/>
                  </a:lnTo>
                  <a:lnTo>
                    <a:pt x="0" y="125476"/>
                  </a:lnTo>
                  <a:lnTo>
                    <a:pt x="0" y="627380"/>
                  </a:lnTo>
                  <a:lnTo>
                    <a:pt x="9854" y="676239"/>
                  </a:lnTo>
                  <a:lnTo>
                    <a:pt x="36734" y="716121"/>
                  </a:lnTo>
                  <a:lnTo>
                    <a:pt x="76616" y="743001"/>
                  </a:lnTo>
                  <a:lnTo>
                    <a:pt x="125475" y="752856"/>
                  </a:lnTo>
                  <a:lnTo>
                    <a:pt x="1124204" y="752856"/>
                  </a:lnTo>
                  <a:lnTo>
                    <a:pt x="1173063" y="743001"/>
                  </a:lnTo>
                  <a:lnTo>
                    <a:pt x="1212945" y="716121"/>
                  </a:lnTo>
                  <a:lnTo>
                    <a:pt x="1239825" y="676239"/>
                  </a:lnTo>
                  <a:lnTo>
                    <a:pt x="1249680" y="627380"/>
                  </a:lnTo>
                  <a:lnTo>
                    <a:pt x="1249680" y="125476"/>
                  </a:lnTo>
                  <a:lnTo>
                    <a:pt x="1239825" y="76616"/>
                  </a:lnTo>
                  <a:lnTo>
                    <a:pt x="1212945" y="36734"/>
                  </a:lnTo>
                  <a:lnTo>
                    <a:pt x="1173063" y="9854"/>
                  </a:lnTo>
                  <a:lnTo>
                    <a:pt x="1124204" y="0"/>
                  </a:lnTo>
                  <a:close/>
                </a:path>
              </a:pathLst>
            </a:custGeom>
            <a:solidFill>
              <a:srgbClr val="0D214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  <p:sp>
          <p:nvSpPr>
            <p:cNvPr id="87" name="object 87"/>
            <p:cNvSpPr/>
            <p:nvPr/>
          </p:nvSpPr>
          <p:spPr>
            <a:xfrm>
              <a:off x="2622804" y="4832603"/>
              <a:ext cx="1249680" cy="753110"/>
            </a:xfrm>
            <a:custGeom>
              <a:avLst/>
              <a:gdLst/>
              <a:ahLst/>
              <a:cxnLst/>
              <a:rect l="l" t="t" r="r" b="b"/>
              <a:pathLst>
                <a:path w="1249679" h="753110">
                  <a:moveTo>
                    <a:pt x="0" y="125476"/>
                  </a:moveTo>
                  <a:lnTo>
                    <a:pt x="9854" y="76616"/>
                  </a:lnTo>
                  <a:lnTo>
                    <a:pt x="36734" y="36734"/>
                  </a:lnTo>
                  <a:lnTo>
                    <a:pt x="76616" y="9854"/>
                  </a:lnTo>
                  <a:lnTo>
                    <a:pt x="125475" y="0"/>
                  </a:lnTo>
                  <a:lnTo>
                    <a:pt x="1124204" y="0"/>
                  </a:lnTo>
                  <a:lnTo>
                    <a:pt x="1173063" y="9854"/>
                  </a:lnTo>
                  <a:lnTo>
                    <a:pt x="1212945" y="36734"/>
                  </a:lnTo>
                  <a:lnTo>
                    <a:pt x="1239825" y="76616"/>
                  </a:lnTo>
                  <a:lnTo>
                    <a:pt x="1249680" y="125476"/>
                  </a:lnTo>
                  <a:lnTo>
                    <a:pt x="1249680" y="627380"/>
                  </a:lnTo>
                  <a:lnTo>
                    <a:pt x="1239825" y="676239"/>
                  </a:lnTo>
                  <a:lnTo>
                    <a:pt x="1212945" y="716121"/>
                  </a:lnTo>
                  <a:lnTo>
                    <a:pt x="1173063" y="743001"/>
                  </a:lnTo>
                  <a:lnTo>
                    <a:pt x="1124204" y="752856"/>
                  </a:lnTo>
                  <a:lnTo>
                    <a:pt x="125475" y="752856"/>
                  </a:lnTo>
                  <a:lnTo>
                    <a:pt x="76616" y="743001"/>
                  </a:lnTo>
                  <a:lnTo>
                    <a:pt x="36734" y="716121"/>
                  </a:lnTo>
                  <a:lnTo>
                    <a:pt x="9854" y="676239"/>
                  </a:lnTo>
                  <a:lnTo>
                    <a:pt x="0" y="627380"/>
                  </a:lnTo>
                  <a:lnTo>
                    <a:pt x="0" y="125476"/>
                  </a:lnTo>
                  <a:close/>
                </a:path>
              </a:pathLst>
            </a:custGeom>
            <a:ln w="9525">
              <a:solidFill>
                <a:srgbClr val="33373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</p:grpSp>
      <p:sp>
        <p:nvSpPr>
          <p:cNvPr id="88" name="object 88"/>
          <p:cNvSpPr txBox="1"/>
          <p:nvPr/>
        </p:nvSpPr>
        <p:spPr>
          <a:xfrm>
            <a:off x="2758202" y="4881723"/>
            <a:ext cx="827899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Други комисии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ヒラギノ角ゴ Pro W3" pitchFamily="125" charset="-128"/>
              <a:cs typeface="Calibri Light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2713707" y="5081809"/>
            <a:ext cx="1139773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marR="0" lvl="0" indent="-17272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184785" algn="l"/>
                <a:tab pos="185420" algn="l"/>
              </a:tabLst>
              <a:defRPr/>
            </a:pP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Leo/Leo-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Lion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ヒラギノ角ゴ Pro W3" pitchFamily="125" charset="-128"/>
              <a:cs typeface="Calibri Light"/>
            </a:endParaRPr>
          </a:p>
          <a:p>
            <a:pPr marL="34163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Представител</a:t>
            </a:r>
          </a:p>
        </p:txBody>
      </p:sp>
      <p:grpSp>
        <p:nvGrpSpPr>
          <p:cNvPr id="90" name="object 90"/>
          <p:cNvGrpSpPr/>
          <p:nvPr/>
        </p:nvGrpSpPr>
        <p:grpSpPr>
          <a:xfrm>
            <a:off x="7563817" y="3205293"/>
            <a:ext cx="941069" cy="712470"/>
            <a:chOff x="7645717" y="3197161"/>
            <a:chExt cx="941069" cy="712470"/>
          </a:xfrm>
        </p:grpSpPr>
        <p:sp>
          <p:nvSpPr>
            <p:cNvPr id="91" name="object 91"/>
            <p:cNvSpPr/>
            <p:nvPr/>
          </p:nvSpPr>
          <p:spPr>
            <a:xfrm>
              <a:off x="7650480" y="3201923"/>
              <a:ext cx="931544" cy="702945"/>
            </a:xfrm>
            <a:custGeom>
              <a:avLst/>
              <a:gdLst/>
              <a:ahLst/>
              <a:cxnLst/>
              <a:rect l="l" t="t" r="r" b="b"/>
              <a:pathLst>
                <a:path w="931545" h="702945">
                  <a:moveTo>
                    <a:pt x="814070" y="0"/>
                  </a:moveTo>
                  <a:lnTo>
                    <a:pt x="117094" y="0"/>
                  </a:lnTo>
                  <a:lnTo>
                    <a:pt x="71526" y="9205"/>
                  </a:lnTo>
                  <a:lnTo>
                    <a:pt x="34305" y="34305"/>
                  </a:lnTo>
                  <a:lnTo>
                    <a:pt x="9205" y="71526"/>
                  </a:lnTo>
                  <a:lnTo>
                    <a:pt x="0" y="117093"/>
                  </a:lnTo>
                  <a:lnTo>
                    <a:pt x="0" y="585469"/>
                  </a:lnTo>
                  <a:lnTo>
                    <a:pt x="9205" y="631037"/>
                  </a:lnTo>
                  <a:lnTo>
                    <a:pt x="34305" y="668258"/>
                  </a:lnTo>
                  <a:lnTo>
                    <a:pt x="71526" y="693358"/>
                  </a:lnTo>
                  <a:lnTo>
                    <a:pt x="117094" y="702563"/>
                  </a:lnTo>
                  <a:lnTo>
                    <a:pt x="814070" y="702563"/>
                  </a:lnTo>
                  <a:lnTo>
                    <a:pt x="859637" y="693358"/>
                  </a:lnTo>
                  <a:lnTo>
                    <a:pt x="896858" y="668258"/>
                  </a:lnTo>
                  <a:lnTo>
                    <a:pt x="921958" y="631037"/>
                  </a:lnTo>
                  <a:lnTo>
                    <a:pt x="931164" y="585469"/>
                  </a:lnTo>
                  <a:lnTo>
                    <a:pt x="931164" y="117093"/>
                  </a:lnTo>
                  <a:lnTo>
                    <a:pt x="921958" y="71526"/>
                  </a:lnTo>
                  <a:lnTo>
                    <a:pt x="896858" y="34305"/>
                  </a:lnTo>
                  <a:lnTo>
                    <a:pt x="859637" y="9205"/>
                  </a:lnTo>
                  <a:lnTo>
                    <a:pt x="814070" y="0"/>
                  </a:lnTo>
                  <a:close/>
                </a:path>
              </a:pathLst>
            </a:custGeom>
            <a:solidFill>
              <a:srgbClr val="0D214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  <p:sp>
          <p:nvSpPr>
            <p:cNvPr id="92" name="object 92"/>
            <p:cNvSpPr/>
            <p:nvPr/>
          </p:nvSpPr>
          <p:spPr>
            <a:xfrm>
              <a:off x="7650480" y="3201923"/>
              <a:ext cx="931544" cy="702945"/>
            </a:xfrm>
            <a:custGeom>
              <a:avLst/>
              <a:gdLst/>
              <a:ahLst/>
              <a:cxnLst/>
              <a:rect l="l" t="t" r="r" b="b"/>
              <a:pathLst>
                <a:path w="931545" h="702945">
                  <a:moveTo>
                    <a:pt x="0" y="117093"/>
                  </a:moveTo>
                  <a:lnTo>
                    <a:pt x="9205" y="71526"/>
                  </a:lnTo>
                  <a:lnTo>
                    <a:pt x="34305" y="34305"/>
                  </a:lnTo>
                  <a:lnTo>
                    <a:pt x="71526" y="9205"/>
                  </a:lnTo>
                  <a:lnTo>
                    <a:pt x="117094" y="0"/>
                  </a:lnTo>
                  <a:lnTo>
                    <a:pt x="814070" y="0"/>
                  </a:lnTo>
                  <a:lnTo>
                    <a:pt x="859637" y="9205"/>
                  </a:lnTo>
                  <a:lnTo>
                    <a:pt x="896858" y="34305"/>
                  </a:lnTo>
                  <a:lnTo>
                    <a:pt x="921958" y="71526"/>
                  </a:lnTo>
                  <a:lnTo>
                    <a:pt x="931164" y="117093"/>
                  </a:lnTo>
                  <a:lnTo>
                    <a:pt x="931164" y="585469"/>
                  </a:lnTo>
                  <a:lnTo>
                    <a:pt x="921958" y="631037"/>
                  </a:lnTo>
                  <a:lnTo>
                    <a:pt x="896858" y="668258"/>
                  </a:lnTo>
                  <a:lnTo>
                    <a:pt x="859637" y="693358"/>
                  </a:lnTo>
                  <a:lnTo>
                    <a:pt x="814070" y="702563"/>
                  </a:lnTo>
                  <a:lnTo>
                    <a:pt x="117094" y="702563"/>
                  </a:lnTo>
                  <a:lnTo>
                    <a:pt x="71526" y="693358"/>
                  </a:lnTo>
                  <a:lnTo>
                    <a:pt x="34305" y="668258"/>
                  </a:lnTo>
                  <a:lnTo>
                    <a:pt x="9205" y="631037"/>
                  </a:lnTo>
                  <a:lnTo>
                    <a:pt x="0" y="585469"/>
                  </a:lnTo>
                  <a:lnTo>
                    <a:pt x="0" y="117093"/>
                  </a:lnTo>
                  <a:close/>
                </a:path>
              </a:pathLst>
            </a:custGeom>
            <a:ln w="9525">
              <a:solidFill>
                <a:srgbClr val="33373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</p:grpSp>
      <p:sp>
        <p:nvSpPr>
          <p:cNvPr id="93" name="object 93"/>
          <p:cNvSpPr txBox="1"/>
          <p:nvPr/>
        </p:nvSpPr>
        <p:spPr>
          <a:xfrm>
            <a:off x="7535304" y="3202847"/>
            <a:ext cx="950970" cy="6533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11557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GLT </a:t>
            </a:r>
          </a:p>
          <a:p>
            <a:pPr marL="12700" marR="5080" lvl="0" indent="11557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Координатор</a:t>
            </a:r>
            <a:b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</a:b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    Лидерство</a:t>
            </a:r>
          </a:p>
          <a:p>
            <a:pPr marL="12700" marR="5080" lvl="0" indent="11557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ПДУ А. Кънева 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ヒラギノ角ゴ Pro W3" pitchFamily="125" charset="-128"/>
              <a:cs typeface="Calibri Light"/>
            </a:endParaRPr>
          </a:p>
        </p:txBody>
      </p:sp>
      <p:grpSp>
        <p:nvGrpSpPr>
          <p:cNvPr id="95" name="object 95"/>
          <p:cNvGrpSpPr/>
          <p:nvPr/>
        </p:nvGrpSpPr>
        <p:grpSpPr>
          <a:xfrm>
            <a:off x="8767308" y="3142742"/>
            <a:ext cx="967105" cy="716915"/>
            <a:chOff x="8747569" y="3143821"/>
            <a:chExt cx="967105" cy="716915"/>
          </a:xfrm>
        </p:grpSpPr>
        <p:sp>
          <p:nvSpPr>
            <p:cNvPr id="96" name="object 96"/>
            <p:cNvSpPr/>
            <p:nvPr/>
          </p:nvSpPr>
          <p:spPr>
            <a:xfrm>
              <a:off x="8752331" y="3148583"/>
              <a:ext cx="957580" cy="707390"/>
            </a:xfrm>
            <a:custGeom>
              <a:avLst/>
              <a:gdLst/>
              <a:ahLst/>
              <a:cxnLst/>
              <a:rect l="l" t="t" r="r" b="b"/>
              <a:pathLst>
                <a:path w="957579" h="707389">
                  <a:moveTo>
                    <a:pt x="839216" y="0"/>
                  </a:moveTo>
                  <a:lnTo>
                    <a:pt x="117856" y="0"/>
                  </a:lnTo>
                  <a:lnTo>
                    <a:pt x="71955" y="9253"/>
                  </a:lnTo>
                  <a:lnTo>
                    <a:pt x="34496" y="34496"/>
                  </a:lnTo>
                  <a:lnTo>
                    <a:pt x="9253" y="71955"/>
                  </a:lnTo>
                  <a:lnTo>
                    <a:pt x="0" y="117855"/>
                  </a:lnTo>
                  <a:lnTo>
                    <a:pt x="0" y="589279"/>
                  </a:lnTo>
                  <a:lnTo>
                    <a:pt x="9253" y="635180"/>
                  </a:lnTo>
                  <a:lnTo>
                    <a:pt x="34496" y="672639"/>
                  </a:lnTo>
                  <a:lnTo>
                    <a:pt x="71955" y="697882"/>
                  </a:lnTo>
                  <a:lnTo>
                    <a:pt x="117856" y="707135"/>
                  </a:lnTo>
                  <a:lnTo>
                    <a:pt x="839216" y="707135"/>
                  </a:lnTo>
                  <a:lnTo>
                    <a:pt x="885116" y="697882"/>
                  </a:lnTo>
                  <a:lnTo>
                    <a:pt x="922575" y="672639"/>
                  </a:lnTo>
                  <a:lnTo>
                    <a:pt x="947818" y="635180"/>
                  </a:lnTo>
                  <a:lnTo>
                    <a:pt x="957072" y="589279"/>
                  </a:lnTo>
                  <a:lnTo>
                    <a:pt x="957072" y="117855"/>
                  </a:lnTo>
                  <a:lnTo>
                    <a:pt x="947818" y="71955"/>
                  </a:lnTo>
                  <a:lnTo>
                    <a:pt x="922575" y="34496"/>
                  </a:lnTo>
                  <a:lnTo>
                    <a:pt x="885116" y="9253"/>
                  </a:lnTo>
                  <a:lnTo>
                    <a:pt x="839216" y="0"/>
                  </a:lnTo>
                  <a:close/>
                </a:path>
              </a:pathLst>
            </a:custGeom>
            <a:solidFill>
              <a:srgbClr val="0D214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  <p:sp>
          <p:nvSpPr>
            <p:cNvPr id="97" name="object 97"/>
            <p:cNvSpPr/>
            <p:nvPr/>
          </p:nvSpPr>
          <p:spPr>
            <a:xfrm>
              <a:off x="8752331" y="3148583"/>
              <a:ext cx="957580" cy="707390"/>
            </a:xfrm>
            <a:custGeom>
              <a:avLst/>
              <a:gdLst/>
              <a:ahLst/>
              <a:cxnLst/>
              <a:rect l="l" t="t" r="r" b="b"/>
              <a:pathLst>
                <a:path w="957579" h="707389">
                  <a:moveTo>
                    <a:pt x="0" y="117855"/>
                  </a:moveTo>
                  <a:lnTo>
                    <a:pt x="9253" y="71955"/>
                  </a:lnTo>
                  <a:lnTo>
                    <a:pt x="34496" y="34496"/>
                  </a:lnTo>
                  <a:lnTo>
                    <a:pt x="71955" y="9253"/>
                  </a:lnTo>
                  <a:lnTo>
                    <a:pt x="117856" y="0"/>
                  </a:lnTo>
                  <a:lnTo>
                    <a:pt x="839216" y="0"/>
                  </a:lnTo>
                  <a:lnTo>
                    <a:pt x="885116" y="9253"/>
                  </a:lnTo>
                  <a:lnTo>
                    <a:pt x="922575" y="34496"/>
                  </a:lnTo>
                  <a:lnTo>
                    <a:pt x="947818" y="71955"/>
                  </a:lnTo>
                  <a:lnTo>
                    <a:pt x="957072" y="117855"/>
                  </a:lnTo>
                  <a:lnTo>
                    <a:pt x="957072" y="589279"/>
                  </a:lnTo>
                  <a:lnTo>
                    <a:pt x="947818" y="635180"/>
                  </a:lnTo>
                  <a:lnTo>
                    <a:pt x="922575" y="672639"/>
                  </a:lnTo>
                  <a:lnTo>
                    <a:pt x="885116" y="697882"/>
                  </a:lnTo>
                  <a:lnTo>
                    <a:pt x="839216" y="707135"/>
                  </a:lnTo>
                  <a:lnTo>
                    <a:pt x="117856" y="707135"/>
                  </a:lnTo>
                  <a:lnTo>
                    <a:pt x="71955" y="697882"/>
                  </a:lnTo>
                  <a:lnTo>
                    <a:pt x="34496" y="672639"/>
                  </a:lnTo>
                  <a:lnTo>
                    <a:pt x="9253" y="635180"/>
                  </a:lnTo>
                  <a:lnTo>
                    <a:pt x="0" y="589279"/>
                  </a:lnTo>
                  <a:lnTo>
                    <a:pt x="0" y="117855"/>
                  </a:lnTo>
                  <a:close/>
                </a:path>
              </a:pathLst>
            </a:custGeom>
            <a:ln w="9525">
              <a:solidFill>
                <a:srgbClr val="33373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</p:grpSp>
      <p:sp>
        <p:nvSpPr>
          <p:cNvPr id="98" name="object 98"/>
          <p:cNvSpPr txBox="1"/>
          <p:nvPr/>
        </p:nvSpPr>
        <p:spPr>
          <a:xfrm>
            <a:off x="8880313" y="3117087"/>
            <a:ext cx="927471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16256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GMT </a:t>
            </a: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Координатор Членство   </a:t>
            </a:r>
            <a:r>
              <a:rPr kumimoji="0" lang="bg-BG" sz="9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Светлана Панайотова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ヒラギノ角ゴ Pro W3" pitchFamily="125" charset="-128"/>
              <a:cs typeface="Calibri Light"/>
            </a:endParaRPr>
          </a:p>
        </p:txBody>
      </p:sp>
      <p:grpSp>
        <p:nvGrpSpPr>
          <p:cNvPr id="100" name="object 100"/>
          <p:cNvGrpSpPr/>
          <p:nvPr/>
        </p:nvGrpSpPr>
        <p:grpSpPr>
          <a:xfrm>
            <a:off x="4378705" y="695198"/>
            <a:ext cx="5436235" cy="4463415"/>
            <a:chOff x="4378705" y="695198"/>
            <a:chExt cx="5436235" cy="4463415"/>
          </a:xfrm>
        </p:grpSpPr>
        <p:sp>
          <p:nvSpPr>
            <p:cNvPr id="101" name="object 101"/>
            <p:cNvSpPr/>
            <p:nvPr/>
          </p:nvSpPr>
          <p:spPr>
            <a:xfrm>
              <a:off x="4391405" y="707898"/>
              <a:ext cx="5410835" cy="4438015"/>
            </a:xfrm>
            <a:custGeom>
              <a:avLst/>
              <a:gdLst/>
              <a:ahLst/>
              <a:cxnLst/>
              <a:rect l="l" t="t" r="r" b="b"/>
              <a:pathLst>
                <a:path w="5410834" h="4438015">
                  <a:moveTo>
                    <a:pt x="3128772" y="242950"/>
                  </a:moveTo>
                  <a:lnTo>
                    <a:pt x="3133710" y="194006"/>
                  </a:lnTo>
                  <a:lnTo>
                    <a:pt x="3147873" y="148411"/>
                  </a:lnTo>
                  <a:lnTo>
                    <a:pt x="3170281" y="107143"/>
                  </a:lnTo>
                  <a:lnTo>
                    <a:pt x="3199955" y="71183"/>
                  </a:lnTo>
                  <a:lnTo>
                    <a:pt x="3235915" y="41509"/>
                  </a:lnTo>
                  <a:lnTo>
                    <a:pt x="3277183" y="19101"/>
                  </a:lnTo>
                  <a:lnTo>
                    <a:pt x="3322778" y="4938"/>
                  </a:lnTo>
                  <a:lnTo>
                    <a:pt x="3371723" y="0"/>
                  </a:lnTo>
                  <a:lnTo>
                    <a:pt x="5167376" y="0"/>
                  </a:lnTo>
                  <a:lnTo>
                    <a:pt x="5216320" y="4938"/>
                  </a:lnTo>
                  <a:lnTo>
                    <a:pt x="5261915" y="19101"/>
                  </a:lnTo>
                  <a:lnTo>
                    <a:pt x="5303183" y="41509"/>
                  </a:lnTo>
                  <a:lnTo>
                    <a:pt x="5339143" y="71183"/>
                  </a:lnTo>
                  <a:lnTo>
                    <a:pt x="5368817" y="107143"/>
                  </a:lnTo>
                  <a:lnTo>
                    <a:pt x="5391225" y="148411"/>
                  </a:lnTo>
                  <a:lnTo>
                    <a:pt x="5405388" y="194006"/>
                  </a:lnTo>
                  <a:lnTo>
                    <a:pt x="5410327" y="242950"/>
                  </a:lnTo>
                  <a:lnTo>
                    <a:pt x="5410327" y="4194937"/>
                  </a:lnTo>
                  <a:lnTo>
                    <a:pt x="5405388" y="4243881"/>
                  </a:lnTo>
                  <a:lnTo>
                    <a:pt x="5391225" y="4289476"/>
                  </a:lnTo>
                  <a:lnTo>
                    <a:pt x="5368817" y="4330744"/>
                  </a:lnTo>
                  <a:lnTo>
                    <a:pt x="5339143" y="4366704"/>
                  </a:lnTo>
                  <a:lnTo>
                    <a:pt x="5303183" y="4396378"/>
                  </a:lnTo>
                  <a:lnTo>
                    <a:pt x="5261915" y="4418786"/>
                  </a:lnTo>
                  <a:lnTo>
                    <a:pt x="5216320" y="4432949"/>
                  </a:lnTo>
                  <a:lnTo>
                    <a:pt x="5167376" y="4437888"/>
                  </a:lnTo>
                  <a:lnTo>
                    <a:pt x="3371723" y="4437888"/>
                  </a:lnTo>
                  <a:lnTo>
                    <a:pt x="3322778" y="4432949"/>
                  </a:lnTo>
                  <a:lnTo>
                    <a:pt x="3277183" y="4418786"/>
                  </a:lnTo>
                  <a:lnTo>
                    <a:pt x="3235915" y="4396378"/>
                  </a:lnTo>
                  <a:lnTo>
                    <a:pt x="3199955" y="4366704"/>
                  </a:lnTo>
                  <a:lnTo>
                    <a:pt x="3170281" y="4330744"/>
                  </a:lnTo>
                  <a:lnTo>
                    <a:pt x="3147873" y="4289476"/>
                  </a:lnTo>
                  <a:lnTo>
                    <a:pt x="3133710" y="4243881"/>
                  </a:lnTo>
                  <a:lnTo>
                    <a:pt x="3128772" y="4194937"/>
                  </a:lnTo>
                  <a:lnTo>
                    <a:pt x="3128772" y="242950"/>
                  </a:lnTo>
                  <a:close/>
                </a:path>
                <a:path w="5410834" h="4438015">
                  <a:moveTo>
                    <a:pt x="0" y="788542"/>
                  </a:moveTo>
                  <a:lnTo>
                    <a:pt x="10118" y="738491"/>
                  </a:lnTo>
                  <a:lnTo>
                    <a:pt x="37703" y="697595"/>
                  </a:lnTo>
                  <a:lnTo>
                    <a:pt x="78599" y="670010"/>
                  </a:lnTo>
                  <a:lnTo>
                    <a:pt x="128651" y="659891"/>
                  </a:lnTo>
                  <a:lnTo>
                    <a:pt x="1079881" y="659891"/>
                  </a:lnTo>
                  <a:lnTo>
                    <a:pt x="1129932" y="670010"/>
                  </a:lnTo>
                  <a:lnTo>
                    <a:pt x="1170828" y="697595"/>
                  </a:lnTo>
                  <a:lnTo>
                    <a:pt x="1198413" y="738491"/>
                  </a:lnTo>
                  <a:lnTo>
                    <a:pt x="1208532" y="788542"/>
                  </a:lnTo>
                  <a:lnTo>
                    <a:pt x="1208532" y="2097913"/>
                  </a:lnTo>
                  <a:lnTo>
                    <a:pt x="1198413" y="2147964"/>
                  </a:lnTo>
                  <a:lnTo>
                    <a:pt x="1170828" y="2188860"/>
                  </a:lnTo>
                  <a:lnTo>
                    <a:pt x="1129932" y="2216445"/>
                  </a:lnTo>
                  <a:lnTo>
                    <a:pt x="1079881" y="2226564"/>
                  </a:lnTo>
                  <a:lnTo>
                    <a:pt x="128651" y="2226564"/>
                  </a:lnTo>
                  <a:lnTo>
                    <a:pt x="78599" y="2216445"/>
                  </a:lnTo>
                  <a:lnTo>
                    <a:pt x="37703" y="2188860"/>
                  </a:lnTo>
                  <a:lnTo>
                    <a:pt x="10118" y="2147964"/>
                  </a:lnTo>
                  <a:lnTo>
                    <a:pt x="0" y="2097913"/>
                  </a:lnTo>
                  <a:lnTo>
                    <a:pt x="0" y="788542"/>
                  </a:lnTo>
                  <a:close/>
                </a:path>
              </a:pathLst>
            </a:custGeom>
            <a:ln w="25400">
              <a:solidFill>
                <a:srgbClr val="6F2F9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  <p:sp>
          <p:nvSpPr>
            <p:cNvPr id="102" name="object 102"/>
            <p:cNvSpPr/>
            <p:nvPr/>
          </p:nvSpPr>
          <p:spPr>
            <a:xfrm>
              <a:off x="8740140" y="4000500"/>
              <a:ext cx="957580" cy="707390"/>
            </a:xfrm>
            <a:custGeom>
              <a:avLst/>
              <a:gdLst/>
              <a:ahLst/>
              <a:cxnLst/>
              <a:rect l="l" t="t" r="r" b="b"/>
              <a:pathLst>
                <a:path w="957579" h="707389">
                  <a:moveTo>
                    <a:pt x="839215" y="0"/>
                  </a:moveTo>
                  <a:lnTo>
                    <a:pt x="117855" y="0"/>
                  </a:lnTo>
                  <a:lnTo>
                    <a:pt x="71955" y="9253"/>
                  </a:lnTo>
                  <a:lnTo>
                    <a:pt x="34496" y="34496"/>
                  </a:lnTo>
                  <a:lnTo>
                    <a:pt x="9253" y="71955"/>
                  </a:lnTo>
                  <a:lnTo>
                    <a:pt x="0" y="117856"/>
                  </a:lnTo>
                  <a:lnTo>
                    <a:pt x="0" y="589280"/>
                  </a:lnTo>
                  <a:lnTo>
                    <a:pt x="9253" y="635180"/>
                  </a:lnTo>
                  <a:lnTo>
                    <a:pt x="34496" y="672639"/>
                  </a:lnTo>
                  <a:lnTo>
                    <a:pt x="71955" y="697882"/>
                  </a:lnTo>
                  <a:lnTo>
                    <a:pt x="117855" y="707136"/>
                  </a:lnTo>
                  <a:lnTo>
                    <a:pt x="839215" y="707136"/>
                  </a:lnTo>
                  <a:lnTo>
                    <a:pt x="885116" y="697882"/>
                  </a:lnTo>
                  <a:lnTo>
                    <a:pt x="922575" y="672639"/>
                  </a:lnTo>
                  <a:lnTo>
                    <a:pt x="947818" y="635180"/>
                  </a:lnTo>
                  <a:lnTo>
                    <a:pt x="957071" y="589280"/>
                  </a:lnTo>
                  <a:lnTo>
                    <a:pt x="957071" y="117856"/>
                  </a:lnTo>
                  <a:lnTo>
                    <a:pt x="947818" y="71955"/>
                  </a:lnTo>
                  <a:lnTo>
                    <a:pt x="922575" y="34496"/>
                  </a:lnTo>
                  <a:lnTo>
                    <a:pt x="885116" y="9253"/>
                  </a:lnTo>
                  <a:lnTo>
                    <a:pt x="839215" y="0"/>
                  </a:lnTo>
                  <a:close/>
                </a:path>
              </a:pathLst>
            </a:custGeom>
            <a:solidFill>
              <a:srgbClr val="0D214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  <p:sp>
          <p:nvSpPr>
            <p:cNvPr id="103" name="object 103"/>
            <p:cNvSpPr/>
            <p:nvPr/>
          </p:nvSpPr>
          <p:spPr>
            <a:xfrm>
              <a:off x="8740140" y="4000500"/>
              <a:ext cx="957580" cy="707390"/>
            </a:xfrm>
            <a:custGeom>
              <a:avLst/>
              <a:gdLst/>
              <a:ahLst/>
              <a:cxnLst/>
              <a:rect l="l" t="t" r="r" b="b"/>
              <a:pathLst>
                <a:path w="957579" h="707389">
                  <a:moveTo>
                    <a:pt x="0" y="117856"/>
                  </a:moveTo>
                  <a:lnTo>
                    <a:pt x="9253" y="71955"/>
                  </a:lnTo>
                  <a:lnTo>
                    <a:pt x="34496" y="34496"/>
                  </a:lnTo>
                  <a:lnTo>
                    <a:pt x="71955" y="9253"/>
                  </a:lnTo>
                  <a:lnTo>
                    <a:pt x="117855" y="0"/>
                  </a:lnTo>
                  <a:lnTo>
                    <a:pt x="839215" y="0"/>
                  </a:lnTo>
                  <a:lnTo>
                    <a:pt x="885116" y="9253"/>
                  </a:lnTo>
                  <a:lnTo>
                    <a:pt x="922575" y="34496"/>
                  </a:lnTo>
                  <a:lnTo>
                    <a:pt x="947818" y="71955"/>
                  </a:lnTo>
                  <a:lnTo>
                    <a:pt x="957071" y="117856"/>
                  </a:lnTo>
                  <a:lnTo>
                    <a:pt x="957071" y="589280"/>
                  </a:lnTo>
                  <a:lnTo>
                    <a:pt x="947818" y="635180"/>
                  </a:lnTo>
                  <a:lnTo>
                    <a:pt x="922575" y="672639"/>
                  </a:lnTo>
                  <a:lnTo>
                    <a:pt x="885116" y="697882"/>
                  </a:lnTo>
                  <a:lnTo>
                    <a:pt x="839215" y="707136"/>
                  </a:lnTo>
                  <a:lnTo>
                    <a:pt x="117855" y="707136"/>
                  </a:lnTo>
                  <a:lnTo>
                    <a:pt x="71955" y="697882"/>
                  </a:lnTo>
                  <a:lnTo>
                    <a:pt x="34496" y="672639"/>
                  </a:lnTo>
                  <a:lnTo>
                    <a:pt x="9253" y="635180"/>
                  </a:lnTo>
                  <a:lnTo>
                    <a:pt x="0" y="589280"/>
                  </a:lnTo>
                  <a:lnTo>
                    <a:pt x="0" y="117856"/>
                  </a:lnTo>
                  <a:close/>
                </a:path>
              </a:pathLst>
            </a:custGeom>
            <a:ln w="9525">
              <a:solidFill>
                <a:srgbClr val="33373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</p:grpSp>
      <p:sp>
        <p:nvSpPr>
          <p:cNvPr id="105" name="object 105"/>
          <p:cNvSpPr txBox="1"/>
          <p:nvPr/>
        </p:nvSpPr>
        <p:spPr>
          <a:xfrm>
            <a:off x="8711789" y="4024461"/>
            <a:ext cx="957579" cy="6533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1905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GET</a:t>
            </a:r>
          </a:p>
          <a:p>
            <a:pPr marL="12700" marR="5080" lvl="0" indent="1905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Координатор Разширение</a:t>
            </a:r>
          </a:p>
          <a:p>
            <a:pPr marL="12700" marR="5080" lvl="0" indent="1905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ВДУ Цв. Шопова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ヒラギノ角ゴ Pro W3" pitchFamily="125" charset="-128"/>
              <a:cs typeface="Calibri Light"/>
            </a:endParaRPr>
          </a:p>
        </p:txBody>
      </p:sp>
      <p:grpSp>
        <p:nvGrpSpPr>
          <p:cNvPr id="106" name="object 106"/>
          <p:cNvGrpSpPr/>
          <p:nvPr/>
        </p:nvGrpSpPr>
        <p:grpSpPr>
          <a:xfrm>
            <a:off x="10410253" y="4195381"/>
            <a:ext cx="1094740" cy="715645"/>
            <a:chOff x="10410253" y="4195381"/>
            <a:chExt cx="1094740" cy="715645"/>
          </a:xfrm>
        </p:grpSpPr>
        <p:sp>
          <p:nvSpPr>
            <p:cNvPr id="107" name="object 107"/>
            <p:cNvSpPr/>
            <p:nvPr/>
          </p:nvSpPr>
          <p:spPr>
            <a:xfrm>
              <a:off x="10415016" y="4200144"/>
              <a:ext cx="1085215" cy="706120"/>
            </a:xfrm>
            <a:custGeom>
              <a:avLst/>
              <a:gdLst/>
              <a:ahLst/>
              <a:cxnLst/>
              <a:rect l="l" t="t" r="r" b="b"/>
              <a:pathLst>
                <a:path w="1085215" h="706120">
                  <a:moveTo>
                    <a:pt x="967485" y="0"/>
                  </a:moveTo>
                  <a:lnTo>
                    <a:pt x="117601" y="0"/>
                  </a:lnTo>
                  <a:lnTo>
                    <a:pt x="71848" y="9249"/>
                  </a:lnTo>
                  <a:lnTo>
                    <a:pt x="34464" y="34464"/>
                  </a:lnTo>
                  <a:lnTo>
                    <a:pt x="9249" y="71848"/>
                  </a:lnTo>
                  <a:lnTo>
                    <a:pt x="0" y="117601"/>
                  </a:lnTo>
                  <a:lnTo>
                    <a:pt x="0" y="588009"/>
                  </a:lnTo>
                  <a:lnTo>
                    <a:pt x="9249" y="633763"/>
                  </a:lnTo>
                  <a:lnTo>
                    <a:pt x="34464" y="671147"/>
                  </a:lnTo>
                  <a:lnTo>
                    <a:pt x="71848" y="696362"/>
                  </a:lnTo>
                  <a:lnTo>
                    <a:pt x="117601" y="705611"/>
                  </a:lnTo>
                  <a:lnTo>
                    <a:pt x="967485" y="705611"/>
                  </a:lnTo>
                  <a:lnTo>
                    <a:pt x="1013239" y="696362"/>
                  </a:lnTo>
                  <a:lnTo>
                    <a:pt x="1050623" y="671147"/>
                  </a:lnTo>
                  <a:lnTo>
                    <a:pt x="1075838" y="633763"/>
                  </a:lnTo>
                  <a:lnTo>
                    <a:pt x="1085087" y="588009"/>
                  </a:lnTo>
                  <a:lnTo>
                    <a:pt x="1085087" y="117601"/>
                  </a:lnTo>
                  <a:lnTo>
                    <a:pt x="1075838" y="71848"/>
                  </a:lnTo>
                  <a:lnTo>
                    <a:pt x="1050623" y="34464"/>
                  </a:lnTo>
                  <a:lnTo>
                    <a:pt x="1013239" y="9249"/>
                  </a:lnTo>
                  <a:lnTo>
                    <a:pt x="967485" y="0"/>
                  </a:lnTo>
                  <a:close/>
                </a:path>
              </a:pathLst>
            </a:custGeom>
            <a:solidFill>
              <a:srgbClr val="0D214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  <p:sp>
          <p:nvSpPr>
            <p:cNvPr id="108" name="object 108"/>
            <p:cNvSpPr/>
            <p:nvPr/>
          </p:nvSpPr>
          <p:spPr>
            <a:xfrm>
              <a:off x="10415016" y="4200144"/>
              <a:ext cx="1085215" cy="706120"/>
            </a:xfrm>
            <a:custGeom>
              <a:avLst/>
              <a:gdLst/>
              <a:ahLst/>
              <a:cxnLst/>
              <a:rect l="l" t="t" r="r" b="b"/>
              <a:pathLst>
                <a:path w="1085215" h="706120">
                  <a:moveTo>
                    <a:pt x="0" y="117601"/>
                  </a:moveTo>
                  <a:lnTo>
                    <a:pt x="9249" y="71848"/>
                  </a:lnTo>
                  <a:lnTo>
                    <a:pt x="34464" y="34464"/>
                  </a:lnTo>
                  <a:lnTo>
                    <a:pt x="71848" y="9249"/>
                  </a:lnTo>
                  <a:lnTo>
                    <a:pt x="117601" y="0"/>
                  </a:lnTo>
                  <a:lnTo>
                    <a:pt x="967485" y="0"/>
                  </a:lnTo>
                  <a:lnTo>
                    <a:pt x="1013239" y="9249"/>
                  </a:lnTo>
                  <a:lnTo>
                    <a:pt x="1050623" y="34464"/>
                  </a:lnTo>
                  <a:lnTo>
                    <a:pt x="1075838" y="71848"/>
                  </a:lnTo>
                  <a:lnTo>
                    <a:pt x="1085087" y="117601"/>
                  </a:lnTo>
                  <a:lnTo>
                    <a:pt x="1085087" y="588009"/>
                  </a:lnTo>
                  <a:lnTo>
                    <a:pt x="1075838" y="633763"/>
                  </a:lnTo>
                  <a:lnTo>
                    <a:pt x="1050623" y="671147"/>
                  </a:lnTo>
                  <a:lnTo>
                    <a:pt x="1013239" y="696362"/>
                  </a:lnTo>
                  <a:lnTo>
                    <a:pt x="967485" y="705611"/>
                  </a:lnTo>
                  <a:lnTo>
                    <a:pt x="117601" y="705611"/>
                  </a:lnTo>
                  <a:lnTo>
                    <a:pt x="71848" y="696362"/>
                  </a:lnTo>
                  <a:lnTo>
                    <a:pt x="34464" y="671147"/>
                  </a:lnTo>
                  <a:lnTo>
                    <a:pt x="9249" y="633763"/>
                  </a:lnTo>
                  <a:lnTo>
                    <a:pt x="0" y="588009"/>
                  </a:lnTo>
                  <a:lnTo>
                    <a:pt x="0" y="117601"/>
                  </a:lnTo>
                  <a:close/>
                </a:path>
              </a:pathLst>
            </a:custGeom>
            <a:ln w="9525">
              <a:solidFill>
                <a:srgbClr val="33373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</p:grpSp>
      <p:sp>
        <p:nvSpPr>
          <p:cNvPr id="109" name="object 109"/>
          <p:cNvSpPr txBox="1"/>
          <p:nvPr/>
        </p:nvSpPr>
        <p:spPr>
          <a:xfrm>
            <a:off x="10448796" y="4282440"/>
            <a:ext cx="1034796" cy="4738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2286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Екип за ПР, връзки с обществеността и маркетинг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ヒラギノ角ゴ Pro W3" pitchFamily="125" charset="-128"/>
              <a:cs typeface="Calibri Light"/>
            </a:endParaRPr>
          </a:p>
        </p:txBody>
      </p:sp>
      <p:grpSp>
        <p:nvGrpSpPr>
          <p:cNvPr id="110" name="object 110"/>
          <p:cNvGrpSpPr/>
          <p:nvPr/>
        </p:nvGrpSpPr>
        <p:grpSpPr>
          <a:xfrm>
            <a:off x="9797033" y="3131629"/>
            <a:ext cx="1929130" cy="659130"/>
            <a:chOff x="9797033" y="3131629"/>
            <a:chExt cx="1929130" cy="659130"/>
          </a:xfrm>
        </p:grpSpPr>
        <p:sp>
          <p:nvSpPr>
            <p:cNvPr id="111" name="object 111"/>
            <p:cNvSpPr/>
            <p:nvPr/>
          </p:nvSpPr>
          <p:spPr>
            <a:xfrm>
              <a:off x="9797033" y="3441954"/>
              <a:ext cx="549275" cy="0"/>
            </a:xfrm>
            <a:custGeom>
              <a:avLst/>
              <a:gdLst/>
              <a:ahLst/>
              <a:cxnLst/>
              <a:rect l="l" t="t" r="r" b="b"/>
              <a:pathLst>
                <a:path w="549275">
                  <a:moveTo>
                    <a:pt x="0" y="0"/>
                  </a:moveTo>
                  <a:lnTo>
                    <a:pt x="166243" y="0"/>
                  </a:lnTo>
                </a:path>
                <a:path w="549275">
                  <a:moveTo>
                    <a:pt x="195072" y="0"/>
                  </a:moveTo>
                  <a:lnTo>
                    <a:pt x="361315" y="0"/>
                  </a:lnTo>
                </a:path>
                <a:path w="549275">
                  <a:moveTo>
                    <a:pt x="382524" y="0"/>
                  </a:moveTo>
                  <a:lnTo>
                    <a:pt x="548767" y="0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  <p:sp>
          <p:nvSpPr>
            <p:cNvPr id="112" name="object 112"/>
            <p:cNvSpPr/>
            <p:nvPr/>
          </p:nvSpPr>
          <p:spPr>
            <a:xfrm>
              <a:off x="10329671" y="3136392"/>
              <a:ext cx="1391920" cy="649605"/>
            </a:xfrm>
            <a:custGeom>
              <a:avLst/>
              <a:gdLst/>
              <a:ahLst/>
              <a:cxnLst/>
              <a:rect l="l" t="t" r="r" b="b"/>
              <a:pathLst>
                <a:path w="1391920" h="649604">
                  <a:moveTo>
                    <a:pt x="1283207" y="0"/>
                  </a:moveTo>
                  <a:lnTo>
                    <a:pt x="108203" y="0"/>
                  </a:lnTo>
                  <a:lnTo>
                    <a:pt x="66061" y="8495"/>
                  </a:lnTo>
                  <a:lnTo>
                    <a:pt x="31670" y="31670"/>
                  </a:lnTo>
                  <a:lnTo>
                    <a:pt x="8495" y="66061"/>
                  </a:lnTo>
                  <a:lnTo>
                    <a:pt x="0" y="108204"/>
                  </a:lnTo>
                  <a:lnTo>
                    <a:pt x="0" y="541020"/>
                  </a:lnTo>
                  <a:lnTo>
                    <a:pt x="8495" y="583162"/>
                  </a:lnTo>
                  <a:lnTo>
                    <a:pt x="31670" y="617553"/>
                  </a:lnTo>
                  <a:lnTo>
                    <a:pt x="66061" y="640728"/>
                  </a:lnTo>
                  <a:lnTo>
                    <a:pt x="108203" y="649224"/>
                  </a:lnTo>
                  <a:lnTo>
                    <a:pt x="1283207" y="649224"/>
                  </a:lnTo>
                  <a:lnTo>
                    <a:pt x="1325350" y="640728"/>
                  </a:lnTo>
                  <a:lnTo>
                    <a:pt x="1359741" y="617553"/>
                  </a:lnTo>
                  <a:lnTo>
                    <a:pt x="1382916" y="583162"/>
                  </a:lnTo>
                  <a:lnTo>
                    <a:pt x="1391411" y="541020"/>
                  </a:lnTo>
                  <a:lnTo>
                    <a:pt x="1391411" y="108204"/>
                  </a:lnTo>
                  <a:lnTo>
                    <a:pt x="1382916" y="66061"/>
                  </a:lnTo>
                  <a:lnTo>
                    <a:pt x="1359741" y="31670"/>
                  </a:lnTo>
                  <a:lnTo>
                    <a:pt x="1325350" y="8495"/>
                  </a:lnTo>
                  <a:lnTo>
                    <a:pt x="1283207" y="0"/>
                  </a:lnTo>
                  <a:close/>
                </a:path>
              </a:pathLst>
            </a:custGeom>
            <a:solidFill>
              <a:srgbClr val="0D214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  <p:sp>
          <p:nvSpPr>
            <p:cNvPr id="113" name="object 113"/>
            <p:cNvSpPr/>
            <p:nvPr/>
          </p:nvSpPr>
          <p:spPr>
            <a:xfrm>
              <a:off x="10329671" y="3136392"/>
              <a:ext cx="1391920" cy="649605"/>
            </a:xfrm>
            <a:custGeom>
              <a:avLst/>
              <a:gdLst/>
              <a:ahLst/>
              <a:cxnLst/>
              <a:rect l="l" t="t" r="r" b="b"/>
              <a:pathLst>
                <a:path w="1391920" h="649604">
                  <a:moveTo>
                    <a:pt x="0" y="108204"/>
                  </a:moveTo>
                  <a:lnTo>
                    <a:pt x="8495" y="66061"/>
                  </a:lnTo>
                  <a:lnTo>
                    <a:pt x="31670" y="31670"/>
                  </a:lnTo>
                  <a:lnTo>
                    <a:pt x="66061" y="8495"/>
                  </a:lnTo>
                  <a:lnTo>
                    <a:pt x="108203" y="0"/>
                  </a:lnTo>
                  <a:lnTo>
                    <a:pt x="1283207" y="0"/>
                  </a:lnTo>
                  <a:lnTo>
                    <a:pt x="1325350" y="8495"/>
                  </a:lnTo>
                  <a:lnTo>
                    <a:pt x="1359741" y="31670"/>
                  </a:lnTo>
                  <a:lnTo>
                    <a:pt x="1382916" y="66061"/>
                  </a:lnTo>
                  <a:lnTo>
                    <a:pt x="1391411" y="108204"/>
                  </a:lnTo>
                  <a:lnTo>
                    <a:pt x="1391411" y="541020"/>
                  </a:lnTo>
                  <a:lnTo>
                    <a:pt x="1382916" y="583162"/>
                  </a:lnTo>
                  <a:lnTo>
                    <a:pt x="1359741" y="617553"/>
                  </a:lnTo>
                  <a:lnTo>
                    <a:pt x="1325350" y="640728"/>
                  </a:lnTo>
                  <a:lnTo>
                    <a:pt x="1283207" y="649224"/>
                  </a:lnTo>
                  <a:lnTo>
                    <a:pt x="108203" y="649224"/>
                  </a:lnTo>
                  <a:lnTo>
                    <a:pt x="66061" y="640728"/>
                  </a:lnTo>
                  <a:lnTo>
                    <a:pt x="31670" y="617553"/>
                  </a:lnTo>
                  <a:lnTo>
                    <a:pt x="8495" y="583162"/>
                  </a:lnTo>
                  <a:lnTo>
                    <a:pt x="0" y="541020"/>
                  </a:lnTo>
                  <a:lnTo>
                    <a:pt x="0" y="108204"/>
                  </a:lnTo>
                  <a:close/>
                </a:path>
              </a:pathLst>
            </a:custGeom>
            <a:ln w="9525">
              <a:solidFill>
                <a:srgbClr val="33373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ヒラギノ角ゴ Pro W3" pitchFamily="125" charset="-128"/>
                <a:cs typeface="+mn-cs"/>
              </a:endParaRPr>
            </a:p>
          </p:txBody>
        </p:sp>
      </p:grpSp>
      <p:sp>
        <p:nvSpPr>
          <p:cNvPr id="114" name="object 114"/>
          <p:cNvSpPr txBox="1"/>
          <p:nvPr/>
        </p:nvSpPr>
        <p:spPr>
          <a:xfrm>
            <a:off x="10346308" y="3192272"/>
            <a:ext cx="1454278" cy="5238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9545" marR="5080" lvl="0" indent="-15748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GAT </a:t>
            </a:r>
          </a:p>
          <a:p>
            <a:pPr marL="169545" marR="5080" lvl="0" indent="-15748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Координатор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 </a:t>
            </a:r>
            <a:r>
              <a:rPr kumimoji="0" lang="bg-BG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Маркетинг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/>
              <a:ea typeface="ヒラギノ角ゴ Pro W3" pitchFamily="125" charset="-128"/>
              <a:cs typeface="Calibri Light"/>
            </a:endParaRPr>
          </a:p>
          <a:p>
            <a:pPr marL="169545" marR="5080" lvl="0" indent="-15748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ヒラギノ角ゴ Pro W3" pitchFamily="125" charset="-128"/>
                <a:cs typeface="Calibri Light"/>
              </a:rPr>
              <a:t>Красимира Манолова</a:t>
            </a: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ヒラギノ角ゴ Pro W3" pitchFamily="125" charset="-128"/>
              <a:cs typeface="Calibri Light"/>
            </a:endParaRPr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ACE9594C-D369-367D-2B92-81CAFD1624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676" y="272159"/>
            <a:ext cx="1622008" cy="1496873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D4478C99-EEF6-D3CC-63AE-F8760284C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673" y="2037799"/>
            <a:ext cx="606154" cy="778794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8D71221E-2DEF-A39D-2650-0E7D7702D2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3865" y="2014525"/>
            <a:ext cx="569315" cy="789394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023003E3-B133-2598-7269-BFFB1CE033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0817" y="1307323"/>
            <a:ext cx="1108818" cy="1198975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659371BF-4097-15B9-394A-89DD198C79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5405" y="2738966"/>
            <a:ext cx="649074" cy="638360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E3220050-F1A7-E718-3A6B-4039B9DA03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5345" y="4611064"/>
            <a:ext cx="642494" cy="707390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75ADD07C-80FA-B78C-4B9A-9CE45505C3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4898" y="4043372"/>
            <a:ext cx="691209" cy="825501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73C483C5-D32A-9DD0-519C-9264E9451B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76103" y="2019872"/>
            <a:ext cx="675788" cy="875766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B7EA15F8-0E79-C0D6-BC66-9E96C7A6C7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85191" y="2031609"/>
            <a:ext cx="661639" cy="775063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7A88618F-8B4B-29B2-C5E9-0E14431FEE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88545" y="4661069"/>
            <a:ext cx="517455" cy="663330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40DBAE97-5135-0A05-0C58-AF5FFA94CF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29024" y="2641812"/>
            <a:ext cx="634335" cy="698688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AB178871-9474-01DF-4F27-CEFBF4D162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91060" y="2594416"/>
            <a:ext cx="604353" cy="692411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35A56389-F2A7-BF8B-8FC0-5632EA8B3CB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82911" y="3775172"/>
            <a:ext cx="697602" cy="662081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id="{A0FFC2FB-63C7-4CB9-8326-63E8B8E1313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59209" y="2070810"/>
            <a:ext cx="675788" cy="844734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36206831-919E-227E-AA06-A6B044AF32E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53946" y="3096212"/>
            <a:ext cx="574934" cy="584207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EEE659BD-68E2-87E7-7597-83C0445E97A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72821" y="1802380"/>
            <a:ext cx="431763" cy="641681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622AFD3D-99DC-0E03-4FE6-5C0237332EE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06574" y="1798014"/>
            <a:ext cx="479607" cy="656103"/>
          </a:xfrm>
          <a:prstGeom prst="rect">
            <a:avLst/>
          </a:prstGeom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8BAA4B90-F118-0EBE-E712-6C07E3CE2DE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00" y="5921671"/>
            <a:ext cx="1200315" cy="4489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DA7851-6658-A5BD-F16A-3138BCA01FA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75" y="936329"/>
            <a:ext cx="978741" cy="91651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A2F91A7-6A03-0026-F9C4-0FC6F3A3092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934" y="1388497"/>
            <a:ext cx="859811" cy="77544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CD44A66-CBF5-CA5F-9493-CC5E8DF19DD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21384" y="5797484"/>
            <a:ext cx="3749704" cy="72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805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D2475FB-0740-6456-7A42-F17CECCEB407}"/>
              </a:ext>
            </a:extLst>
          </p:cNvPr>
          <p:cNvGrpSpPr>
            <a:grpSpLocks/>
          </p:cNvGrpSpPr>
          <p:nvPr/>
        </p:nvGrpSpPr>
        <p:grpSpPr bwMode="auto">
          <a:xfrm>
            <a:off x="5259" y="94538"/>
            <a:ext cx="12072082" cy="6634207"/>
            <a:chOff x="2337" y="1114"/>
            <a:chExt cx="16068" cy="883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5E5262E-0B6B-A99B-2ED9-1AD61157E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39" y="5901"/>
              <a:ext cx="20" cy="987"/>
            </a:xfrm>
            <a:custGeom>
              <a:avLst/>
              <a:gdLst>
                <a:gd name="T0" fmla="*/ 0 w 20"/>
                <a:gd name="T1" fmla="*/ 0 h 987"/>
                <a:gd name="T2" fmla="*/ 0 w 20"/>
                <a:gd name="T3" fmla="*/ 986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987">
                  <a:moveTo>
                    <a:pt x="0" y="0"/>
                  </a:moveTo>
                  <a:lnTo>
                    <a:pt x="0" y="986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DAA67DF-979A-799B-33CE-D171D83F9A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01" y="6614"/>
              <a:ext cx="1709" cy="1111"/>
            </a:xfrm>
            <a:custGeom>
              <a:avLst/>
              <a:gdLst>
                <a:gd name="T0" fmla="*/ 1523 w 1709"/>
                <a:gd name="T1" fmla="*/ 0 h 1111"/>
                <a:gd name="T2" fmla="*/ 182 w 1709"/>
                <a:gd name="T3" fmla="*/ 0 h 1111"/>
                <a:gd name="T4" fmla="*/ 159 w 1709"/>
                <a:gd name="T5" fmla="*/ 1 h 1111"/>
                <a:gd name="T6" fmla="*/ 137 w 1709"/>
                <a:gd name="T7" fmla="*/ 6 h 1111"/>
                <a:gd name="T8" fmla="*/ 116 w 1709"/>
                <a:gd name="T9" fmla="*/ 13 h 1111"/>
                <a:gd name="T10" fmla="*/ 96 w 1709"/>
                <a:gd name="T11" fmla="*/ 22 h 1111"/>
                <a:gd name="T12" fmla="*/ 78 w 1709"/>
                <a:gd name="T13" fmla="*/ 33 h 1111"/>
                <a:gd name="T14" fmla="*/ 61 w 1709"/>
                <a:gd name="T15" fmla="*/ 47 h 1111"/>
                <a:gd name="T16" fmla="*/ 46 w 1709"/>
                <a:gd name="T17" fmla="*/ 62 h 1111"/>
                <a:gd name="T18" fmla="*/ 32 w 1709"/>
                <a:gd name="T19" fmla="*/ 80 h 1111"/>
                <a:gd name="T20" fmla="*/ 21 w 1709"/>
                <a:gd name="T21" fmla="*/ 98 h 1111"/>
                <a:gd name="T22" fmla="*/ 12 w 1709"/>
                <a:gd name="T23" fmla="*/ 118 h 1111"/>
                <a:gd name="T24" fmla="*/ 5 w 1709"/>
                <a:gd name="T25" fmla="*/ 139 h 1111"/>
                <a:gd name="T26" fmla="*/ 1 w 1709"/>
                <a:gd name="T27" fmla="*/ 162 h 1111"/>
                <a:gd name="T28" fmla="*/ 0 w 1709"/>
                <a:gd name="T29" fmla="*/ 182 h 1111"/>
                <a:gd name="T30" fmla="*/ 0 w 1709"/>
                <a:gd name="T31" fmla="*/ 928 h 1111"/>
                <a:gd name="T32" fmla="*/ 1 w 1709"/>
                <a:gd name="T33" fmla="*/ 951 h 1111"/>
                <a:gd name="T34" fmla="*/ 6 w 1709"/>
                <a:gd name="T35" fmla="*/ 973 h 1111"/>
                <a:gd name="T36" fmla="*/ 13 w 1709"/>
                <a:gd name="T37" fmla="*/ 994 h 1111"/>
                <a:gd name="T38" fmla="*/ 22 w 1709"/>
                <a:gd name="T39" fmla="*/ 1014 h 1111"/>
                <a:gd name="T40" fmla="*/ 33 w 1709"/>
                <a:gd name="T41" fmla="*/ 1032 h 1111"/>
                <a:gd name="T42" fmla="*/ 47 w 1709"/>
                <a:gd name="T43" fmla="*/ 1049 h 1111"/>
                <a:gd name="T44" fmla="*/ 62 w 1709"/>
                <a:gd name="T45" fmla="*/ 1065 h 1111"/>
                <a:gd name="T46" fmla="*/ 80 w 1709"/>
                <a:gd name="T47" fmla="*/ 1078 h 1111"/>
                <a:gd name="T48" fmla="*/ 98 w 1709"/>
                <a:gd name="T49" fmla="*/ 1089 h 1111"/>
                <a:gd name="T50" fmla="*/ 118 w 1709"/>
                <a:gd name="T51" fmla="*/ 1098 h 1111"/>
                <a:gd name="T52" fmla="*/ 139 w 1709"/>
                <a:gd name="T53" fmla="*/ 1105 h 1111"/>
                <a:gd name="T54" fmla="*/ 162 w 1709"/>
                <a:gd name="T55" fmla="*/ 1109 h 1111"/>
                <a:gd name="T56" fmla="*/ 185 w 1709"/>
                <a:gd name="T57" fmla="*/ 1111 h 1111"/>
                <a:gd name="T58" fmla="*/ 1525 w 1709"/>
                <a:gd name="T59" fmla="*/ 1111 h 1111"/>
                <a:gd name="T60" fmla="*/ 1548 w 1709"/>
                <a:gd name="T61" fmla="*/ 1109 h 1111"/>
                <a:gd name="T62" fmla="*/ 1570 w 1709"/>
                <a:gd name="T63" fmla="*/ 1105 h 1111"/>
                <a:gd name="T64" fmla="*/ 1592 w 1709"/>
                <a:gd name="T65" fmla="*/ 1098 h 1111"/>
                <a:gd name="T66" fmla="*/ 1611 w 1709"/>
                <a:gd name="T67" fmla="*/ 1088 h 1111"/>
                <a:gd name="T68" fmla="*/ 1630 w 1709"/>
                <a:gd name="T69" fmla="*/ 1077 h 1111"/>
                <a:gd name="T70" fmla="*/ 1647 w 1709"/>
                <a:gd name="T71" fmla="*/ 1063 h 1111"/>
                <a:gd name="T72" fmla="*/ 1662 w 1709"/>
                <a:gd name="T73" fmla="*/ 1048 h 1111"/>
                <a:gd name="T74" fmla="*/ 1676 w 1709"/>
                <a:gd name="T75" fmla="*/ 1031 h 1111"/>
                <a:gd name="T76" fmla="*/ 1687 w 1709"/>
                <a:gd name="T77" fmla="*/ 1012 h 1111"/>
                <a:gd name="T78" fmla="*/ 1696 w 1709"/>
                <a:gd name="T79" fmla="*/ 992 h 1111"/>
                <a:gd name="T80" fmla="*/ 1703 w 1709"/>
                <a:gd name="T81" fmla="*/ 971 h 1111"/>
                <a:gd name="T82" fmla="*/ 1707 w 1709"/>
                <a:gd name="T83" fmla="*/ 949 h 1111"/>
                <a:gd name="T84" fmla="*/ 1708 w 1709"/>
                <a:gd name="T85" fmla="*/ 928 h 1111"/>
                <a:gd name="T86" fmla="*/ 1708 w 1709"/>
                <a:gd name="T87" fmla="*/ 182 h 1111"/>
                <a:gd name="T88" fmla="*/ 1707 w 1709"/>
                <a:gd name="T89" fmla="*/ 159 h 1111"/>
                <a:gd name="T90" fmla="*/ 1702 w 1709"/>
                <a:gd name="T91" fmla="*/ 137 h 1111"/>
                <a:gd name="T92" fmla="*/ 1695 w 1709"/>
                <a:gd name="T93" fmla="*/ 116 h 1111"/>
                <a:gd name="T94" fmla="*/ 1686 w 1709"/>
                <a:gd name="T95" fmla="*/ 96 h 1111"/>
                <a:gd name="T96" fmla="*/ 1674 w 1709"/>
                <a:gd name="T97" fmla="*/ 78 h 1111"/>
                <a:gd name="T98" fmla="*/ 1661 w 1709"/>
                <a:gd name="T99" fmla="*/ 61 h 1111"/>
                <a:gd name="T100" fmla="*/ 1645 w 1709"/>
                <a:gd name="T101" fmla="*/ 46 h 1111"/>
                <a:gd name="T102" fmla="*/ 1628 w 1709"/>
                <a:gd name="T103" fmla="*/ 32 h 1111"/>
                <a:gd name="T104" fmla="*/ 1610 w 1709"/>
                <a:gd name="T105" fmla="*/ 21 h 1111"/>
                <a:gd name="T106" fmla="*/ 1590 w 1709"/>
                <a:gd name="T107" fmla="*/ 12 h 1111"/>
                <a:gd name="T108" fmla="*/ 1568 w 1709"/>
                <a:gd name="T109" fmla="*/ 5 h 1111"/>
                <a:gd name="T110" fmla="*/ 1546 w 1709"/>
                <a:gd name="T111" fmla="*/ 1 h 1111"/>
                <a:gd name="T112" fmla="*/ 1523 w 1709"/>
                <a:gd name="T113" fmla="*/ 0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09" h="1111">
                  <a:moveTo>
                    <a:pt x="1523" y="0"/>
                  </a:moveTo>
                  <a:lnTo>
                    <a:pt x="182" y="0"/>
                  </a:lnTo>
                  <a:lnTo>
                    <a:pt x="159" y="1"/>
                  </a:lnTo>
                  <a:lnTo>
                    <a:pt x="137" y="6"/>
                  </a:lnTo>
                  <a:lnTo>
                    <a:pt x="116" y="13"/>
                  </a:lnTo>
                  <a:lnTo>
                    <a:pt x="96" y="22"/>
                  </a:lnTo>
                  <a:lnTo>
                    <a:pt x="78" y="33"/>
                  </a:lnTo>
                  <a:lnTo>
                    <a:pt x="61" y="47"/>
                  </a:lnTo>
                  <a:lnTo>
                    <a:pt x="46" y="62"/>
                  </a:lnTo>
                  <a:lnTo>
                    <a:pt x="32" y="80"/>
                  </a:lnTo>
                  <a:lnTo>
                    <a:pt x="21" y="98"/>
                  </a:lnTo>
                  <a:lnTo>
                    <a:pt x="12" y="118"/>
                  </a:lnTo>
                  <a:lnTo>
                    <a:pt x="5" y="139"/>
                  </a:lnTo>
                  <a:lnTo>
                    <a:pt x="1" y="162"/>
                  </a:lnTo>
                  <a:lnTo>
                    <a:pt x="0" y="182"/>
                  </a:lnTo>
                  <a:lnTo>
                    <a:pt x="0" y="928"/>
                  </a:lnTo>
                  <a:lnTo>
                    <a:pt x="1" y="951"/>
                  </a:lnTo>
                  <a:lnTo>
                    <a:pt x="6" y="973"/>
                  </a:lnTo>
                  <a:lnTo>
                    <a:pt x="13" y="994"/>
                  </a:lnTo>
                  <a:lnTo>
                    <a:pt x="22" y="1014"/>
                  </a:lnTo>
                  <a:lnTo>
                    <a:pt x="33" y="1032"/>
                  </a:lnTo>
                  <a:lnTo>
                    <a:pt x="47" y="1049"/>
                  </a:lnTo>
                  <a:lnTo>
                    <a:pt x="62" y="1065"/>
                  </a:lnTo>
                  <a:lnTo>
                    <a:pt x="80" y="1078"/>
                  </a:lnTo>
                  <a:lnTo>
                    <a:pt x="98" y="1089"/>
                  </a:lnTo>
                  <a:lnTo>
                    <a:pt x="118" y="1098"/>
                  </a:lnTo>
                  <a:lnTo>
                    <a:pt x="139" y="1105"/>
                  </a:lnTo>
                  <a:lnTo>
                    <a:pt x="162" y="1109"/>
                  </a:lnTo>
                  <a:lnTo>
                    <a:pt x="185" y="1111"/>
                  </a:lnTo>
                  <a:lnTo>
                    <a:pt x="1525" y="1111"/>
                  </a:lnTo>
                  <a:lnTo>
                    <a:pt x="1548" y="1109"/>
                  </a:lnTo>
                  <a:lnTo>
                    <a:pt x="1570" y="1105"/>
                  </a:lnTo>
                  <a:lnTo>
                    <a:pt x="1592" y="1098"/>
                  </a:lnTo>
                  <a:lnTo>
                    <a:pt x="1611" y="1088"/>
                  </a:lnTo>
                  <a:lnTo>
                    <a:pt x="1630" y="1077"/>
                  </a:lnTo>
                  <a:lnTo>
                    <a:pt x="1647" y="1063"/>
                  </a:lnTo>
                  <a:lnTo>
                    <a:pt x="1662" y="1048"/>
                  </a:lnTo>
                  <a:lnTo>
                    <a:pt x="1676" y="1031"/>
                  </a:lnTo>
                  <a:lnTo>
                    <a:pt x="1687" y="1012"/>
                  </a:lnTo>
                  <a:lnTo>
                    <a:pt x="1696" y="992"/>
                  </a:lnTo>
                  <a:lnTo>
                    <a:pt x="1703" y="971"/>
                  </a:lnTo>
                  <a:lnTo>
                    <a:pt x="1707" y="949"/>
                  </a:lnTo>
                  <a:lnTo>
                    <a:pt x="1708" y="928"/>
                  </a:lnTo>
                  <a:lnTo>
                    <a:pt x="1708" y="182"/>
                  </a:lnTo>
                  <a:lnTo>
                    <a:pt x="1707" y="159"/>
                  </a:lnTo>
                  <a:lnTo>
                    <a:pt x="1702" y="137"/>
                  </a:lnTo>
                  <a:lnTo>
                    <a:pt x="1695" y="116"/>
                  </a:lnTo>
                  <a:lnTo>
                    <a:pt x="1686" y="96"/>
                  </a:lnTo>
                  <a:lnTo>
                    <a:pt x="1674" y="78"/>
                  </a:lnTo>
                  <a:lnTo>
                    <a:pt x="1661" y="61"/>
                  </a:lnTo>
                  <a:lnTo>
                    <a:pt x="1645" y="46"/>
                  </a:lnTo>
                  <a:lnTo>
                    <a:pt x="1628" y="32"/>
                  </a:lnTo>
                  <a:lnTo>
                    <a:pt x="1610" y="21"/>
                  </a:lnTo>
                  <a:lnTo>
                    <a:pt x="1590" y="12"/>
                  </a:lnTo>
                  <a:lnTo>
                    <a:pt x="1568" y="5"/>
                  </a:lnTo>
                  <a:lnTo>
                    <a:pt x="1546" y="1"/>
                  </a:lnTo>
                  <a:lnTo>
                    <a:pt x="1523" y="0"/>
                  </a:lnTo>
                </a:path>
              </a:pathLst>
            </a:custGeom>
            <a:solidFill>
              <a:srgbClr val="0D21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BACB62D-A11F-53ED-E46B-71B278327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01" y="6614"/>
              <a:ext cx="1709" cy="1111"/>
            </a:xfrm>
            <a:custGeom>
              <a:avLst/>
              <a:gdLst>
                <a:gd name="T0" fmla="*/ 0 w 1709"/>
                <a:gd name="T1" fmla="*/ 185 h 1111"/>
                <a:gd name="T2" fmla="*/ 1 w 1709"/>
                <a:gd name="T3" fmla="*/ 162 h 1111"/>
                <a:gd name="T4" fmla="*/ 5 w 1709"/>
                <a:gd name="T5" fmla="*/ 139 h 1111"/>
                <a:gd name="T6" fmla="*/ 12 w 1709"/>
                <a:gd name="T7" fmla="*/ 118 h 1111"/>
                <a:gd name="T8" fmla="*/ 21 w 1709"/>
                <a:gd name="T9" fmla="*/ 98 h 1111"/>
                <a:gd name="T10" fmla="*/ 32 w 1709"/>
                <a:gd name="T11" fmla="*/ 80 h 1111"/>
                <a:gd name="T12" fmla="*/ 46 w 1709"/>
                <a:gd name="T13" fmla="*/ 62 h 1111"/>
                <a:gd name="T14" fmla="*/ 61 w 1709"/>
                <a:gd name="T15" fmla="*/ 47 h 1111"/>
                <a:gd name="T16" fmla="*/ 78 w 1709"/>
                <a:gd name="T17" fmla="*/ 33 h 1111"/>
                <a:gd name="T18" fmla="*/ 96 w 1709"/>
                <a:gd name="T19" fmla="*/ 22 h 1111"/>
                <a:gd name="T20" fmla="*/ 116 w 1709"/>
                <a:gd name="T21" fmla="*/ 13 h 1111"/>
                <a:gd name="T22" fmla="*/ 137 w 1709"/>
                <a:gd name="T23" fmla="*/ 6 h 1111"/>
                <a:gd name="T24" fmla="*/ 159 w 1709"/>
                <a:gd name="T25" fmla="*/ 1 h 1111"/>
                <a:gd name="T26" fmla="*/ 182 w 1709"/>
                <a:gd name="T27" fmla="*/ 0 h 1111"/>
                <a:gd name="T28" fmla="*/ 1523 w 1709"/>
                <a:gd name="T29" fmla="*/ 0 h 1111"/>
                <a:gd name="T30" fmla="*/ 1546 w 1709"/>
                <a:gd name="T31" fmla="*/ 1 h 1111"/>
                <a:gd name="T32" fmla="*/ 1568 w 1709"/>
                <a:gd name="T33" fmla="*/ 5 h 1111"/>
                <a:gd name="T34" fmla="*/ 1590 w 1709"/>
                <a:gd name="T35" fmla="*/ 12 h 1111"/>
                <a:gd name="T36" fmla="*/ 1610 w 1709"/>
                <a:gd name="T37" fmla="*/ 21 h 1111"/>
                <a:gd name="T38" fmla="*/ 1628 w 1709"/>
                <a:gd name="T39" fmla="*/ 32 h 1111"/>
                <a:gd name="T40" fmla="*/ 1645 w 1709"/>
                <a:gd name="T41" fmla="*/ 46 h 1111"/>
                <a:gd name="T42" fmla="*/ 1661 w 1709"/>
                <a:gd name="T43" fmla="*/ 61 h 1111"/>
                <a:gd name="T44" fmla="*/ 1674 w 1709"/>
                <a:gd name="T45" fmla="*/ 78 h 1111"/>
                <a:gd name="T46" fmla="*/ 1686 w 1709"/>
                <a:gd name="T47" fmla="*/ 96 h 1111"/>
                <a:gd name="T48" fmla="*/ 1695 w 1709"/>
                <a:gd name="T49" fmla="*/ 116 h 1111"/>
                <a:gd name="T50" fmla="*/ 1702 w 1709"/>
                <a:gd name="T51" fmla="*/ 137 h 1111"/>
                <a:gd name="T52" fmla="*/ 1707 w 1709"/>
                <a:gd name="T53" fmla="*/ 159 h 1111"/>
                <a:gd name="T54" fmla="*/ 1708 w 1709"/>
                <a:gd name="T55" fmla="*/ 182 h 1111"/>
                <a:gd name="T56" fmla="*/ 1708 w 1709"/>
                <a:gd name="T57" fmla="*/ 925 h 1111"/>
                <a:gd name="T58" fmla="*/ 1707 w 1709"/>
                <a:gd name="T59" fmla="*/ 949 h 1111"/>
                <a:gd name="T60" fmla="*/ 1703 w 1709"/>
                <a:gd name="T61" fmla="*/ 971 h 1111"/>
                <a:gd name="T62" fmla="*/ 1696 w 1709"/>
                <a:gd name="T63" fmla="*/ 992 h 1111"/>
                <a:gd name="T64" fmla="*/ 1687 w 1709"/>
                <a:gd name="T65" fmla="*/ 1012 h 1111"/>
                <a:gd name="T66" fmla="*/ 1676 w 1709"/>
                <a:gd name="T67" fmla="*/ 1031 h 1111"/>
                <a:gd name="T68" fmla="*/ 1662 w 1709"/>
                <a:gd name="T69" fmla="*/ 1048 h 1111"/>
                <a:gd name="T70" fmla="*/ 1647 w 1709"/>
                <a:gd name="T71" fmla="*/ 1063 h 1111"/>
                <a:gd name="T72" fmla="*/ 1630 w 1709"/>
                <a:gd name="T73" fmla="*/ 1077 h 1111"/>
                <a:gd name="T74" fmla="*/ 1611 w 1709"/>
                <a:gd name="T75" fmla="*/ 1088 h 1111"/>
                <a:gd name="T76" fmla="*/ 1592 w 1709"/>
                <a:gd name="T77" fmla="*/ 1098 h 1111"/>
                <a:gd name="T78" fmla="*/ 1570 w 1709"/>
                <a:gd name="T79" fmla="*/ 1105 h 1111"/>
                <a:gd name="T80" fmla="*/ 1548 w 1709"/>
                <a:gd name="T81" fmla="*/ 1109 h 1111"/>
                <a:gd name="T82" fmla="*/ 1525 w 1709"/>
                <a:gd name="T83" fmla="*/ 1111 h 1111"/>
                <a:gd name="T84" fmla="*/ 185 w 1709"/>
                <a:gd name="T85" fmla="*/ 1111 h 1111"/>
                <a:gd name="T86" fmla="*/ 162 w 1709"/>
                <a:gd name="T87" fmla="*/ 1109 h 1111"/>
                <a:gd name="T88" fmla="*/ 139 w 1709"/>
                <a:gd name="T89" fmla="*/ 1105 h 1111"/>
                <a:gd name="T90" fmla="*/ 118 w 1709"/>
                <a:gd name="T91" fmla="*/ 1098 h 1111"/>
                <a:gd name="T92" fmla="*/ 98 w 1709"/>
                <a:gd name="T93" fmla="*/ 1089 h 1111"/>
                <a:gd name="T94" fmla="*/ 80 w 1709"/>
                <a:gd name="T95" fmla="*/ 1078 h 1111"/>
                <a:gd name="T96" fmla="*/ 62 w 1709"/>
                <a:gd name="T97" fmla="*/ 1065 h 1111"/>
                <a:gd name="T98" fmla="*/ 47 w 1709"/>
                <a:gd name="T99" fmla="*/ 1049 h 1111"/>
                <a:gd name="T100" fmla="*/ 33 w 1709"/>
                <a:gd name="T101" fmla="*/ 1032 h 1111"/>
                <a:gd name="T102" fmla="*/ 22 w 1709"/>
                <a:gd name="T103" fmla="*/ 1014 h 1111"/>
                <a:gd name="T104" fmla="*/ 13 w 1709"/>
                <a:gd name="T105" fmla="*/ 994 h 1111"/>
                <a:gd name="T106" fmla="*/ 6 w 1709"/>
                <a:gd name="T107" fmla="*/ 973 h 1111"/>
                <a:gd name="T108" fmla="*/ 1 w 1709"/>
                <a:gd name="T109" fmla="*/ 951 h 1111"/>
                <a:gd name="T110" fmla="*/ 0 w 1709"/>
                <a:gd name="T111" fmla="*/ 928 h 1111"/>
                <a:gd name="T112" fmla="*/ 0 w 1709"/>
                <a:gd name="T113" fmla="*/ 185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09" h="1111">
                  <a:moveTo>
                    <a:pt x="0" y="185"/>
                  </a:moveTo>
                  <a:lnTo>
                    <a:pt x="1" y="162"/>
                  </a:lnTo>
                  <a:lnTo>
                    <a:pt x="5" y="139"/>
                  </a:lnTo>
                  <a:lnTo>
                    <a:pt x="12" y="118"/>
                  </a:lnTo>
                  <a:lnTo>
                    <a:pt x="21" y="98"/>
                  </a:lnTo>
                  <a:lnTo>
                    <a:pt x="32" y="80"/>
                  </a:lnTo>
                  <a:lnTo>
                    <a:pt x="46" y="62"/>
                  </a:lnTo>
                  <a:lnTo>
                    <a:pt x="61" y="47"/>
                  </a:lnTo>
                  <a:lnTo>
                    <a:pt x="78" y="33"/>
                  </a:lnTo>
                  <a:lnTo>
                    <a:pt x="96" y="22"/>
                  </a:lnTo>
                  <a:lnTo>
                    <a:pt x="116" y="13"/>
                  </a:lnTo>
                  <a:lnTo>
                    <a:pt x="137" y="6"/>
                  </a:lnTo>
                  <a:lnTo>
                    <a:pt x="159" y="1"/>
                  </a:lnTo>
                  <a:lnTo>
                    <a:pt x="182" y="0"/>
                  </a:lnTo>
                  <a:lnTo>
                    <a:pt x="1523" y="0"/>
                  </a:lnTo>
                  <a:lnTo>
                    <a:pt x="1546" y="1"/>
                  </a:lnTo>
                  <a:lnTo>
                    <a:pt x="1568" y="5"/>
                  </a:lnTo>
                  <a:lnTo>
                    <a:pt x="1590" y="12"/>
                  </a:lnTo>
                  <a:lnTo>
                    <a:pt x="1610" y="21"/>
                  </a:lnTo>
                  <a:lnTo>
                    <a:pt x="1628" y="32"/>
                  </a:lnTo>
                  <a:lnTo>
                    <a:pt x="1645" y="46"/>
                  </a:lnTo>
                  <a:lnTo>
                    <a:pt x="1661" y="61"/>
                  </a:lnTo>
                  <a:lnTo>
                    <a:pt x="1674" y="78"/>
                  </a:lnTo>
                  <a:lnTo>
                    <a:pt x="1686" y="96"/>
                  </a:lnTo>
                  <a:lnTo>
                    <a:pt x="1695" y="116"/>
                  </a:lnTo>
                  <a:lnTo>
                    <a:pt x="1702" y="137"/>
                  </a:lnTo>
                  <a:lnTo>
                    <a:pt x="1707" y="159"/>
                  </a:lnTo>
                  <a:lnTo>
                    <a:pt x="1708" y="182"/>
                  </a:lnTo>
                  <a:lnTo>
                    <a:pt x="1708" y="925"/>
                  </a:lnTo>
                  <a:lnTo>
                    <a:pt x="1707" y="949"/>
                  </a:lnTo>
                  <a:lnTo>
                    <a:pt x="1703" y="971"/>
                  </a:lnTo>
                  <a:lnTo>
                    <a:pt x="1696" y="992"/>
                  </a:lnTo>
                  <a:lnTo>
                    <a:pt x="1687" y="1012"/>
                  </a:lnTo>
                  <a:lnTo>
                    <a:pt x="1676" y="1031"/>
                  </a:lnTo>
                  <a:lnTo>
                    <a:pt x="1662" y="1048"/>
                  </a:lnTo>
                  <a:lnTo>
                    <a:pt x="1647" y="1063"/>
                  </a:lnTo>
                  <a:lnTo>
                    <a:pt x="1630" y="1077"/>
                  </a:lnTo>
                  <a:lnTo>
                    <a:pt x="1611" y="1088"/>
                  </a:lnTo>
                  <a:lnTo>
                    <a:pt x="1592" y="1098"/>
                  </a:lnTo>
                  <a:lnTo>
                    <a:pt x="1570" y="1105"/>
                  </a:lnTo>
                  <a:lnTo>
                    <a:pt x="1548" y="1109"/>
                  </a:lnTo>
                  <a:lnTo>
                    <a:pt x="1525" y="1111"/>
                  </a:lnTo>
                  <a:lnTo>
                    <a:pt x="185" y="1111"/>
                  </a:lnTo>
                  <a:lnTo>
                    <a:pt x="162" y="1109"/>
                  </a:lnTo>
                  <a:lnTo>
                    <a:pt x="139" y="1105"/>
                  </a:lnTo>
                  <a:lnTo>
                    <a:pt x="118" y="1098"/>
                  </a:lnTo>
                  <a:lnTo>
                    <a:pt x="98" y="1089"/>
                  </a:lnTo>
                  <a:lnTo>
                    <a:pt x="80" y="1078"/>
                  </a:lnTo>
                  <a:lnTo>
                    <a:pt x="62" y="1065"/>
                  </a:lnTo>
                  <a:lnTo>
                    <a:pt x="47" y="1049"/>
                  </a:lnTo>
                  <a:lnTo>
                    <a:pt x="33" y="1032"/>
                  </a:lnTo>
                  <a:lnTo>
                    <a:pt x="22" y="1014"/>
                  </a:lnTo>
                  <a:lnTo>
                    <a:pt x="13" y="994"/>
                  </a:lnTo>
                  <a:lnTo>
                    <a:pt x="6" y="973"/>
                  </a:lnTo>
                  <a:lnTo>
                    <a:pt x="1" y="951"/>
                  </a:lnTo>
                  <a:lnTo>
                    <a:pt x="0" y="928"/>
                  </a:lnTo>
                  <a:lnTo>
                    <a:pt x="0" y="185"/>
                  </a:lnTo>
                  <a:close/>
                </a:path>
              </a:pathLst>
            </a:custGeom>
            <a:noFill/>
            <a:ln w="9525">
              <a:solidFill>
                <a:srgbClr val="33373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4B53CB9B-5598-DA2C-EF76-3CFDA17581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39" y="1586"/>
              <a:ext cx="20" cy="4034"/>
            </a:xfrm>
            <a:custGeom>
              <a:avLst/>
              <a:gdLst>
                <a:gd name="T0" fmla="*/ 0 w 20"/>
                <a:gd name="T1" fmla="*/ 0 h 4034"/>
                <a:gd name="T2" fmla="*/ 0 w 20"/>
                <a:gd name="T3" fmla="*/ 4034 h 4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4034">
                  <a:moveTo>
                    <a:pt x="0" y="0"/>
                  </a:moveTo>
                  <a:lnTo>
                    <a:pt x="0" y="4034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4AD0CAB-55E8-5951-A2D4-C764A2D75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81" y="6978"/>
              <a:ext cx="1196" cy="20"/>
            </a:xfrm>
            <a:custGeom>
              <a:avLst/>
              <a:gdLst>
                <a:gd name="T0" fmla="*/ 0 w 1196"/>
                <a:gd name="T1" fmla="*/ 0 h 20"/>
                <a:gd name="T2" fmla="*/ 1196 w 1196"/>
                <a:gd name="T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196" h="20">
                  <a:moveTo>
                    <a:pt x="0" y="0"/>
                  </a:moveTo>
                  <a:lnTo>
                    <a:pt x="1196" y="16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AB270B8A-7F92-D6A6-94A4-0C2AE05CD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2" y="5560"/>
              <a:ext cx="1196" cy="20"/>
            </a:xfrm>
            <a:custGeom>
              <a:avLst/>
              <a:gdLst>
                <a:gd name="T0" fmla="*/ 0 w 1196"/>
                <a:gd name="T1" fmla="*/ 0 h 20"/>
                <a:gd name="T2" fmla="*/ 1196 w 1196"/>
                <a:gd name="T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196" h="20">
                  <a:moveTo>
                    <a:pt x="0" y="0"/>
                  </a:moveTo>
                  <a:lnTo>
                    <a:pt x="1196" y="16"/>
                  </a:lnTo>
                </a:path>
              </a:pathLst>
            </a:custGeom>
            <a:noFill/>
            <a:ln w="15875">
              <a:solidFill>
                <a:srgbClr val="54555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468CE391-6EFF-C3B9-70AC-FCD174AEA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88" y="2001"/>
              <a:ext cx="20" cy="5059"/>
            </a:xfrm>
            <a:custGeom>
              <a:avLst/>
              <a:gdLst>
                <a:gd name="T0" fmla="*/ 0 w 20"/>
                <a:gd name="T1" fmla="*/ 0 h 5059"/>
                <a:gd name="T2" fmla="*/ 11 w 20"/>
                <a:gd name="T3" fmla="*/ 5058 h 5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5059">
                  <a:moveTo>
                    <a:pt x="0" y="0"/>
                  </a:moveTo>
                  <a:lnTo>
                    <a:pt x="11" y="5058"/>
                  </a:lnTo>
                </a:path>
              </a:pathLst>
            </a:custGeom>
            <a:noFill/>
            <a:ln w="15874">
              <a:solidFill>
                <a:srgbClr val="54555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944283E-3F52-901F-E016-9240DF5A5F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9" y="1653"/>
              <a:ext cx="20" cy="987"/>
            </a:xfrm>
            <a:custGeom>
              <a:avLst/>
              <a:gdLst>
                <a:gd name="T0" fmla="*/ 0 w 20"/>
                <a:gd name="T1" fmla="*/ 0 h 987"/>
                <a:gd name="T2" fmla="*/ 0 w 20"/>
                <a:gd name="T3" fmla="*/ 986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987">
                  <a:moveTo>
                    <a:pt x="0" y="0"/>
                  </a:moveTo>
                  <a:lnTo>
                    <a:pt x="0" y="986"/>
                  </a:lnTo>
                </a:path>
              </a:pathLst>
            </a:custGeom>
            <a:noFill/>
            <a:ln w="15875">
              <a:solidFill>
                <a:srgbClr val="54555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4F58C11B-7B94-1EE5-5229-27BF306EF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7" y="1624"/>
              <a:ext cx="10307" cy="38"/>
            </a:xfrm>
            <a:custGeom>
              <a:avLst/>
              <a:gdLst>
                <a:gd name="T0" fmla="*/ 0 w 10307"/>
                <a:gd name="T1" fmla="*/ 37 h 38"/>
                <a:gd name="T2" fmla="*/ 10306 w 10307"/>
                <a:gd name="T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307" h="38">
                  <a:moveTo>
                    <a:pt x="0" y="37"/>
                  </a:moveTo>
                  <a:lnTo>
                    <a:pt x="10306" y="0"/>
                  </a:lnTo>
                </a:path>
              </a:pathLst>
            </a:custGeom>
            <a:noFill/>
            <a:ln w="15875">
              <a:solidFill>
                <a:srgbClr val="54555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29DAFAC4-0CBD-6DAC-548B-1B959F7AE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7" y="1648"/>
              <a:ext cx="20" cy="3204"/>
            </a:xfrm>
            <a:custGeom>
              <a:avLst/>
              <a:gdLst>
                <a:gd name="T0" fmla="*/ 0 w 20"/>
                <a:gd name="T1" fmla="*/ 0 h 3204"/>
                <a:gd name="T2" fmla="*/ 5 w 20"/>
                <a:gd name="T3" fmla="*/ 3204 h 3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3204">
                  <a:moveTo>
                    <a:pt x="0" y="0"/>
                  </a:moveTo>
                  <a:lnTo>
                    <a:pt x="5" y="3204"/>
                  </a:lnTo>
                </a:path>
              </a:pathLst>
            </a:custGeom>
            <a:noFill/>
            <a:ln w="15875">
              <a:solidFill>
                <a:srgbClr val="54555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FB4A6015-FF9B-B1F5-9ABE-8A6CB4439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1" y="1663"/>
              <a:ext cx="30" cy="4378"/>
            </a:xfrm>
            <a:custGeom>
              <a:avLst/>
              <a:gdLst>
                <a:gd name="T0" fmla="*/ 0 w 30"/>
                <a:gd name="T1" fmla="*/ 0 h 4378"/>
                <a:gd name="T2" fmla="*/ 29 w 30"/>
                <a:gd name="T3" fmla="*/ 4378 h 4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0" h="4378">
                  <a:moveTo>
                    <a:pt x="0" y="0"/>
                  </a:moveTo>
                  <a:lnTo>
                    <a:pt x="29" y="4378"/>
                  </a:lnTo>
                </a:path>
              </a:pathLst>
            </a:custGeom>
            <a:noFill/>
            <a:ln w="15875">
              <a:solidFill>
                <a:srgbClr val="54555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18DF69B2-FE0C-1E58-C45A-36A38DA47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88" y="1219"/>
              <a:ext cx="2023" cy="977"/>
            </a:xfrm>
            <a:custGeom>
              <a:avLst/>
              <a:gdLst>
                <a:gd name="T0" fmla="*/ 1860 w 2023"/>
                <a:gd name="T1" fmla="*/ 0 h 977"/>
                <a:gd name="T2" fmla="*/ 150 w 2023"/>
                <a:gd name="T3" fmla="*/ 0 h 977"/>
                <a:gd name="T4" fmla="*/ 128 w 2023"/>
                <a:gd name="T5" fmla="*/ 3 h 977"/>
                <a:gd name="T6" fmla="*/ 106 w 2023"/>
                <a:gd name="T7" fmla="*/ 9 h 977"/>
                <a:gd name="T8" fmla="*/ 86 w 2023"/>
                <a:gd name="T9" fmla="*/ 18 h 977"/>
                <a:gd name="T10" fmla="*/ 68 w 2023"/>
                <a:gd name="T11" fmla="*/ 30 h 977"/>
                <a:gd name="T12" fmla="*/ 51 w 2023"/>
                <a:gd name="T13" fmla="*/ 43 h 977"/>
                <a:gd name="T14" fmla="*/ 36 w 2023"/>
                <a:gd name="T15" fmla="*/ 59 h 977"/>
                <a:gd name="T16" fmla="*/ 24 w 2023"/>
                <a:gd name="T17" fmla="*/ 77 h 977"/>
                <a:gd name="T18" fmla="*/ 13 w 2023"/>
                <a:gd name="T19" fmla="*/ 96 h 977"/>
                <a:gd name="T20" fmla="*/ 6 w 2023"/>
                <a:gd name="T21" fmla="*/ 117 h 977"/>
                <a:gd name="T22" fmla="*/ 1 w 2023"/>
                <a:gd name="T23" fmla="*/ 139 h 977"/>
                <a:gd name="T24" fmla="*/ 0 w 2023"/>
                <a:gd name="T25" fmla="*/ 162 h 977"/>
                <a:gd name="T26" fmla="*/ 0 w 2023"/>
                <a:gd name="T27" fmla="*/ 825 h 977"/>
                <a:gd name="T28" fmla="*/ 3 w 2023"/>
                <a:gd name="T29" fmla="*/ 848 h 977"/>
                <a:gd name="T30" fmla="*/ 9 w 2023"/>
                <a:gd name="T31" fmla="*/ 869 h 977"/>
                <a:gd name="T32" fmla="*/ 18 w 2023"/>
                <a:gd name="T33" fmla="*/ 889 h 977"/>
                <a:gd name="T34" fmla="*/ 30 w 2023"/>
                <a:gd name="T35" fmla="*/ 908 h 977"/>
                <a:gd name="T36" fmla="*/ 43 w 2023"/>
                <a:gd name="T37" fmla="*/ 925 h 977"/>
                <a:gd name="T38" fmla="*/ 59 w 2023"/>
                <a:gd name="T39" fmla="*/ 940 h 977"/>
                <a:gd name="T40" fmla="*/ 77 w 2023"/>
                <a:gd name="T41" fmla="*/ 952 h 977"/>
                <a:gd name="T42" fmla="*/ 96 w 2023"/>
                <a:gd name="T43" fmla="*/ 962 h 977"/>
                <a:gd name="T44" fmla="*/ 117 w 2023"/>
                <a:gd name="T45" fmla="*/ 970 h 977"/>
                <a:gd name="T46" fmla="*/ 139 w 2023"/>
                <a:gd name="T47" fmla="*/ 975 h 977"/>
                <a:gd name="T48" fmla="*/ 162 w 2023"/>
                <a:gd name="T49" fmla="*/ 976 h 977"/>
                <a:gd name="T50" fmla="*/ 1872 w 2023"/>
                <a:gd name="T51" fmla="*/ 976 h 977"/>
                <a:gd name="T52" fmla="*/ 1894 w 2023"/>
                <a:gd name="T53" fmla="*/ 973 h 977"/>
                <a:gd name="T54" fmla="*/ 1916 w 2023"/>
                <a:gd name="T55" fmla="*/ 966 h 977"/>
                <a:gd name="T56" fmla="*/ 1936 w 2023"/>
                <a:gd name="T57" fmla="*/ 958 h 977"/>
                <a:gd name="T58" fmla="*/ 1954 w 2023"/>
                <a:gd name="T59" fmla="*/ 946 h 977"/>
                <a:gd name="T60" fmla="*/ 1971 w 2023"/>
                <a:gd name="T61" fmla="*/ 932 h 977"/>
                <a:gd name="T62" fmla="*/ 1986 w 2023"/>
                <a:gd name="T63" fmla="*/ 916 h 977"/>
                <a:gd name="T64" fmla="*/ 1999 w 2023"/>
                <a:gd name="T65" fmla="*/ 899 h 977"/>
                <a:gd name="T66" fmla="*/ 2009 w 2023"/>
                <a:gd name="T67" fmla="*/ 879 h 977"/>
                <a:gd name="T68" fmla="*/ 2016 w 2023"/>
                <a:gd name="T69" fmla="*/ 859 h 977"/>
                <a:gd name="T70" fmla="*/ 2021 w 2023"/>
                <a:gd name="T71" fmla="*/ 837 h 977"/>
                <a:gd name="T72" fmla="*/ 2023 w 2023"/>
                <a:gd name="T73" fmla="*/ 814 h 977"/>
                <a:gd name="T74" fmla="*/ 2022 w 2023"/>
                <a:gd name="T75" fmla="*/ 150 h 977"/>
                <a:gd name="T76" fmla="*/ 2019 w 2023"/>
                <a:gd name="T77" fmla="*/ 128 h 977"/>
                <a:gd name="T78" fmla="*/ 2013 w 2023"/>
                <a:gd name="T79" fmla="*/ 106 h 977"/>
                <a:gd name="T80" fmla="*/ 2004 w 2023"/>
                <a:gd name="T81" fmla="*/ 86 h 977"/>
                <a:gd name="T82" fmla="*/ 1993 w 2023"/>
                <a:gd name="T83" fmla="*/ 68 h 977"/>
                <a:gd name="T84" fmla="*/ 1979 w 2023"/>
                <a:gd name="T85" fmla="*/ 51 h 977"/>
                <a:gd name="T86" fmla="*/ 1963 w 2023"/>
                <a:gd name="T87" fmla="*/ 36 h 977"/>
                <a:gd name="T88" fmla="*/ 1945 w 2023"/>
                <a:gd name="T89" fmla="*/ 24 h 977"/>
                <a:gd name="T90" fmla="*/ 1926 w 2023"/>
                <a:gd name="T91" fmla="*/ 13 h 977"/>
                <a:gd name="T92" fmla="*/ 1905 w 2023"/>
                <a:gd name="T93" fmla="*/ 6 h 977"/>
                <a:gd name="T94" fmla="*/ 1883 w 2023"/>
                <a:gd name="T95" fmla="*/ 1 h 977"/>
                <a:gd name="T96" fmla="*/ 1860 w 2023"/>
                <a:gd name="T97" fmla="*/ 0 h 9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023" h="977">
                  <a:moveTo>
                    <a:pt x="1860" y="0"/>
                  </a:moveTo>
                  <a:lnTo>
                    <a:pt x="150" y="0"/>
                  </a:lnTo>
                  <a:lnTo>
                    <a:pt x="128" y="3"/>
                  </a:lnTo>
                  <a:lnTo>
                    <a:pt x="106" y="9"/>
                  </a:lnTo>
                  <a:lnTo>
                    <a:pt x="86" y="18"/>
                  </a:lnTo>
                  <a:lnTo>
                    <a:pt x="68" y="30"/>
                  </a:lnTo>
                  <a:lnTo>
                    <a:pt x="51" y="43"/>
                  </a:lnTo>
                  <a:lnTo>
                    <a:pt x="36" y="59"/>
                  </a:lnTo>
                  <a:lnTo>
                    <a:pt x="24" y="77"/>
                  </a:lnTo>
                  <a:lnTo>
                    <a:pt x="13" y="96"/>
                  </a:lnTo>
                  <a:lnTo>
                    <a:pt x="6" y="117"/>
                  </a:lnTo>
                  <a:lnTo>
                    <a:pt x="1" y="139"/>
                  </a:lnTo>
                  <a:lnTo>
                    <a:pt x="0" y="162"/>
                  </a:lnTo>
                  <a:lnTo>
                    <a:pt x="0" y="825"/>
                  </a:lnTo>
                  <a:lnTo>
                    <a:pt x="3" y="848"/>
                  </a:lnTo>
                  <a:lnTo>
                    <a:pt x="9" y="869"/>
                  </a:lnTo>
                  <a:lnTo>
                    <a:pt x="18" y="889"/>
                  </a:lnTo>
                  <a:lnTo>
                    <a:pt x="30" y="908"/>
                  </a:lnTo>
                  <a:lnTo>
                    <a:pt x="43" y="925"/>
                  </a:lnTo>
                  <a:lnTo>
                    <a:pt x="59" y="940"/>
                  </a:lnTo>
                  <a:lnTo>
                    <a:pt x="77" y="952"/>
                  </a:lnTo>
                  <a:lnTo>
                    <a:pt x="96" y="962"/>
                  </a:lnTo>
                  <a:lnTo>
                    <a:pt x="117" y="970"/>
                  </a:lnTo>
                  <a:lnTo>
                    <a:pt x="139" y="975"/>
                  </a:lnTo>
                  <a:lnTo>
                    <a:pt x="162" y="976"/>
                  </a:lnTo>
                  <a:lnTo>
                    <a:pt x="1872" y="976"/>
                  </a:lnTo>
                  <a:lnTo>
                    <a:pt x="1894" y="973"/>
                  </a:lnTo>
                  <a:lnTo>
                    <a:pt x="1916" y="966"/>
                  </a:lnTo>
                  <a:lnTo>
                    <a:pt x="1936" y="958"/>
                  </a:lnTo>
                  <a:lnTo>
                    <a:pt x="1954" y="946"/>
                  </a:lnTo>
                  <a:lnTo>
                    <a:pt x="1971" y="932"/>
                  </a:lnTo>
                  <a:lnTo>
                    <a:pt x="1986" y="916"/>
                  </a:lnTo>
                  <a:lnTo>
                    <a:pt x="1999" y="899"/>
                  </a:lnTo>
                  <a:lnTo>
                    <a:pt x="2009" y="879"/>
                  </a:lnTo>
                  <a:lnTo>
                    <a:pt x="2016" y="859"/>
                  </a:lnTo>
                  <a:lnTo>
                    <a:pt x="2021" y="837"/>
                  </a:lnTo>
                  <a:lnTo>
                    <a:pt x="2023" y="814"/>
                  </a:lnTo>
                  <a:lnTo>
                    <a:pt x="2022" y="150"/>
                  </a:lnTo>
                  <a:lnTo>
                    <a:pt x="2019" y="128"/>
                  </a:lnTo>
                  <a:lnTo>
                    <a:pt x="2013" y="106"/>
                  </a:lnTo>
                  <a:lnTo>
                    <a:pt x="2004" y="86"/>
                  </a:lnTo>
                  <a:lnTo>
                    <a:pt x="1993" y="68"/>
                  </a:lnTo>
                  <a:lnTo>
                    <a:pt x="1979" y="51"/>
                  </a:lnTo>
                  <a:lnTo>
                    <a:pt x="1963" y="36"/>
                  </a:lnTo>
                  <a:lnTo>
                    <a:pt x="1945" y="24"/>
                  </a:lnTo>
                  <a:lnTo>
                    <a:pt x="1926" y="13"/>
                  </a:lnTo>
                  <a:lnTo>
                    <a:pt x="1905" y="6"/>
                  </a:lnTo>
                  <a:lnTo>
                    <a:pt x="1883" y="1"/>
                  </a:lnTo>
                  <a:lnTo>
                    <a:pt x="1860" y="0"/>
                  </a:lnTo>
                </a:path>
              </a:pathLst>
            </a:custGeom>
            <a:solidFill>
              <a:srgbClr val="407B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C12E5D57-34FA-5003-A75F-C7705CAD9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88" y="1219"/>
              <a:ext cx="2023" cy="977"/>
            </a:xfrm>
            <a:custGeom>
              <a:avLst/>
              <a:gdLst>
                <a:gd name="T0" fmla="*/ 0 w 2023"/>
                <a:gd name="T1" fmla="*/ 162 h 977"/>
                <a:gd name="T2" fmla="*/ 1 w 2023"/>
                <a:gd name="T3" fmla="*/ 139 h 977"/>
                <a:gd name="T4" fmla="*/ 6 w 2023"/>
                <a:gd name="T5" fmla="*/ 117 h 977"/>
                <a:gd name="T6" fmla="*/ 13 w 2023"/>
                <a:gd name="T7" fmla="*/ 96 h 977"/>
                <a:gd name="T8" fmla="*/ 24 w 2023"/>
                <a:gd name="T9" fmla="*/ 77 h 977"/>
                <a:gd name="T10" fmla="*/ 36 w 2023"/>
                <a:gd name="T11" fmla="*/ 59 h 977"/>
                <a:gd name="T12" fmla="*/ 51 w 2023"/>
                <a:gd name="T13" fmla="*/ 43 h 977"/>
                <a:gd name="T14" fmla="*/ 68 w 2023"/>
                <a:gd name="T15" fmla="*/ 30 h 977"/>
                <a:gd name="T16" fmla="*/ 86 w 2023"/>
                <a:gd name="T17" fmla="*/ 18 h 977"/>
                <a:gd name="T18" fmla="*/ 106 w 2023"/>
                <a:gd name="T19" fmla="*/ 9 h 977"/>
                <a:gd name="T20" fmla="*/ 128 w 2023"/>
                <a:gd name="T21" fmla="*/ 3 h 977"/>
                <a:gd name="T22" fmla="*/ 150 w 2023"/>
                <a:gd name="T23" fmla="*/ 0 h 977"/>
                <a:gd name="T24" fmla="*/ 1860 w 2023"/>
                <a:gd name="T25" fmla="*/ 0 h 977"/>
                <a:gd name="T26" fmla="*/ 1883 w 2023"/>
                <a:gd name="T27" fmla="*/ 1 h 977"/>
                <a:gd name="T28" fmla="*/ 1905 w 2023"/>
                <a:gd name="T29" fmla="*/ 6 h 977"/>
                <a:gd name="T30" fmla="*/ 1926 w 2023"/>
                <a:gd name="T31" fmla="*/ 13 h 977"/>
                <a:gd name="T32" fmla="*/ 1945 w 2023"/>
                <a:gd name="T33" fmla="*/ 24 h 977"/>
                <a:gd name="T34" fmla="*/ 1963 w 2023"/>
                <a:gd name="T35" fmla="*/ 36 h 977"/>
                <a:gd name="T36" fmla="*/ 1979 w 2023"/>
                <a:gd name="T37" fmla="*/ 51 h 977"/>
                <a:gd name="T38" fmla="*/ 1993 w 2023"/>
                <a:gd name="T39" fmla="*/ 68 h 977"/>
                <a:gd name="T40" fmla="*/ 2004 w 2023"/>
                <a:gd name="T41" fmla="*/ 86 h 977"/>
                <a:gd name="T42" fmla="*/ 2013 w 2023"/>
                <a:gd name="T43" fmla="*/ 106 h 977"/>
                <a:gd name="T44" fmla="*/ 2019 w 2023"/>
                <a:gd name="T45" fmla="*/ 128 h 977"/>
                <a:gd name="T46" fmla="*/ 2022 w 2023"/>
                <a:gd name="T47" fmla="*/ 150 h 977"/>
                <a:gd name="T48" fmla="*/ 2023 w 2023"/>
                <a:gd name="T49" fmla="*/ 814 h 977"/>
                <a:gd name="T50" fmla="*/ 2021 w 2023"/>
                <a:gd name="T51" fmla="*/ 837 h 977"/>
                <a:gd name="T52" fmla="*/ 2016 w 2023"/>
                <a:gd name="T53" fmla="*/ 859 h 977"/>
                <a:gd name="T54" fmla="*/ 2009 w 2023"/>
                <a:gd name="T55" fmla="*/ 879 h 977"/>
                <a:gd name="T56" fmla="*/ 1999 w 2023"/>
                <a:gd name="T57" fmla="*/ 899 h 977"/>
                <a:gd name="T58" fmla="*/ 1986 w 2023"/>
                <a:gd name="T59" fmla="*/ 916 h 977"/>
                <a:gd name="T60" fmla="*/ 1971 w 2023"/>
                <a:gd name="T61" fmla="*/ 932 h 977"/>
                <a:gd name="T62" fmla="*/ 1954 w 2023"/>
                <a:gd name="T63" fmla="*/ 946 h 977"/>
                <a:gd name="T64" fmla="*/ 1936 w 2023"/>
                <a:gd name="T65" fmla="*/ 958 h 977"/>
                <a:gd name="T66" fmla="*/ 1916 w 2023"/>
                <a:gd name="T67" fmla="*/ 966 h 977"/>
                <a:gd name="T68" fmla="*/ 1894 w 2023"/>
                <a:gd name="T69" fmla="*/ 973 h 977"/>
                <a:gd name="T70" fmla="*/ 1872 w 2023"/>
                <a:gd name="T71" fmla="*/ 976 h 977"/>
                <a:gd name="T72" fmla="*/ 162 w 2023"/>
                <a:gd name="T73" fmla="*/ 976 h 977"/>
                <a:gd name="T74" fmla="*/ 139 w 2023"/>
                <a:gd name="T75" fmla="*/ 975 h 977"/>
                <a:gd name="T76" fmla="*/ 117 w 2023"/>
                <a:gd name="T77" fmla="*/ 970 h 977"/>
                <a:gd name="T78" fmla="*/ 96 w 2023"/>
                <a:gd name="T79" fmla="*/ 962 h 977"/>
                <a:gd name="T80" fmla="*/ 77 w 2023"/>
                <a:gd name="T81" fmla="*/ 952 h 977"/>
                <a:gd name="T82" fmla="*/ 59 w 2023"/>
                <a:gd name="T83" fmla="*/ 940 h 977"/>
                <a:gd name="T84" fmla="*/ 43 w 2023"/>
                <a:gd name="T85" fmla="*/ 925 h 977"/>
                <a:gd name="T86" fmla="*/ 30 w 2023"/>
                <a:gd name="T87" fmla="*/ 908 h 977"/>
                <a:gd name="T88" fmla="*/ 18 w 2023"/>
                <a:gd name="T89" fmla="*/ 889 h 977"/>
                <a:gd name="T90" fmla="*/ 9 w 2023"/>
                <a:gd name="T91" fmla="*/ 869 h 977"/>
                <a:gd name="T92" fmla="*/ 3 w 2023"/>
                <a:gd name="T93" fmla="*/ 848 h 977"/>
                <a:gd name="T94" fmla="*/ 0 w 2023"/>
                <a:gd name="T95" fmla="*/ 825 h 977"/>
                <a:gd name="T96" fmla="*/ 0 w 2023"/>
                <a:gd name="T97" fmla="*/ 162 h 9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023" h="977">
                  <a:moveTo>
                    <a:pt x="0" y="162"/>
                  </a:moveTo>
                  <a:lnTo>
                    <a:pt x="1" y="139"/>
                  </a:lnTo>
                  <a:lnTo>
                    <a:pt x="6" y="117"/>
                  </a:lnTo>
                  <a:lnTo>
                    <a:pt x="13" y="96"/>
                  </a:lnTo>
                  <a:lnTo>
                    <a:pt x="24" y="77"/>
                  </a:lnTo>
                  <a:lnTo>
                    <a:pt x="36" y="59"/>
                  </a:lnTo>
                  <a:lnTo>
                    <a:pt x="51" y="43"/>
                  </a:lnTo>
                  <a:lnTo>
                    <a:pt x="68" y="30"/>
                  </a:lnTo>
                  <a:lnTo>
                    <a:pt x="86" y="18"/>
                  </a:lnTo>
                  <a:lnTo>
                    <a:pt x="106" y="9"/>
                  </a:lnTo>
                  <a:lnTo>
                    <a:pt x="128" y="3"/>
                  </a:lnTo>
                  <a:lnTo>
                    <a:pt x="150" y="0"/>
                  </a:lnTo>
                  <a:lnTo>
                    <a:pt x="1860" y="0"/>
                  </a:lnTo>
                  <a:lnTo>
                    <a:pt x="1883" y="1"/>
                  </a:lnTo>
                  <a:lnTo>
                    <a:pt x="1905" y="6"/>
                  </a:lnTo>
                  <a:lnTo>
                    <a:pt x="1926" y="13"/>
                  </a:lnTo>
                  <a:lnTo>
                    <a:pt x="1945" y="24"/>
                  </a:lnTo>
                  <a:lnTo>
                    <a:pt x="1963" y="36"/>
                  </a:lnTo>
                  <a:lnTo>
                    <a:pt x="1979" y="51"/>
                  </a:lnTo>
                  <a:lnTo>
                    <a:pt x="1993" y="68"/>
                  </a:lnTo>
                  <a:lnTo>
                    <a:pt x="2004" y="86"/>
                  </a:lnTo>
                  <a:lnTo>
                    <a:pt x="2013" y="106"/>
                  </a:lnTo>
                  <a:lnTo>
                    <a:pt x="2019" y="128"/>
                  </a:lnTo>
                  <a:lnTo>
                    <a:pt x="2022" y="150"/>
                  </a:lnTo>
                  <a:lnTo>
                    <a:pt x="2023" y="814"/>
                  </a:lnTo>
                  <a:lnTo>
                    <a:pt x="2021" y="837"/>
                  </a:lnTo>
                  <a:lnTo>
                    <a:pt x="2016" y="859"/>
                  </a:lnTo>
                  <a:lnTo>
                    <a:pt x="2009" y="879"/>
                  </a:lnTo>
                  <a:lnTo>
                    <a:pt x="1999" y="899"/>
                  </a:lnTo>
                  <a:lnTo>
                    <a:pt x="1986" y="916"/>
                  </a:lnTo>
                  <a:lnTo>
                    <a:pt x="1971" y="932"/>
                  </a:lnTo>
                  <a:lnTo>
                    <a:pt x="1954" y="946"/>
                  </a:lnTo>
                  <a:lnTo>
                    <a:pt x="1936" y="958"/>
                  </a:lnTo>
                  <a:lnTo>
                    <a:pt x="1916" y="966"/>
                  </a:lnTo>
                  <a:lnTo>
                    <a:pt x="1894" y="973"/>
                  </a:lnTo>
                  <a:lnTo>
                    <a:pt x="1872" y="976"/>
                  </a:lnTo>
                  <a:lnTo>
                    <a:pt x="162" y="976"/>
                  </a:lnTo>
                  <a:lnTo>
                    <a:pt x="139" y="975"/>
                  </a:lnTo>
                  <a:lnTo>
                    <a:pt x="117" y="970"/>
                  </a:lnTo>
                  <a:lnTo>
                    <a:pt x="96" y="962"/>
                  </a:lnTo>
                  <a:lnTo>
                    <a:pt x="77" y="952"/>
                  </a:lnTo>
                  <a:lnTo>
                    <a:pt x="59" y="940"/>
                  </a:lnTo>
                  <a:lnTo>
                    <a:pt x="43" y="925"/>
                  </a:lnTo>
                  <a:lnTo>
                    <a:pt x="30" y="908"/>
                  </a:lnTo>
                  <a:lnTo>
                    <a:pt x="18" y="889"/>
                  </a:lnTo>
                  <a:lnTo>
                    <a:pt x="9" y="869"/>
                  </a:lnTo>
                  <a:lnTo>
                    <a:pt x="3" y="848"/>
                  </a:lnTo>
                  <a:lnTo>
                    <a:pt x="0" y="825"/>
                  </a:lnTo>
                  <a:lnTo>
                    <a:pt x="0" y="162"/>
                  </a:lnTo>
                  <a:close/>
                </a:path>
              </a:pathLst>
            </a:custGeom>
            <a:noFill/>
            <a:ln w="9525">
              <a:solidFill>
                <a:srgbClr val="33373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3B6ED64C-80CD-3F84-7044-C724E242C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6" y="4835"/>
              <a:ext cx="20" cy="932"/>
            </a:xfrm>
            <a:custGeom>
              <a:avLst/>
              <a:gdLst>
                <a:gd name="T0" fmla="*/ 0 w 20"/>
                <a:gd name="T1" fmla="*/ 0 h 932"/>
                <a:gd name="T2" fmla="*/ 9 w 20"/>
                <a:gd name="T3" fmla="*/ 931 h 9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932">
                  <a:moveTo>
                    <a:pt x="0" y="0"/>
                  </a:moveTo>
                  <a:lnTo>
                    <a:pt x="9" y="931"/>
                  </a:lnTo>
                </a:path>
              </a:pathLst>
            </a:custGeom>
            <a:noFill/>
            <a:ln w="15875">
              <a:solidFill>
                <a:srgbClr val="54555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E61CC1D-EDC1-291A-01A5-87A1A4F4C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7" y="5181"/>
              <a:ext cx="1632" cy="4188"/>
            </a:xfrm>
            <a:custGeom>
              <a:avLst/>
              <a:gdLst>
                <a:gd name="T0" fmla="*/ 266 w 1632"/>
                <a:gd name="T1" fmla="*/ 0 h 4188"/>
                <a:gd name="T2" fmla="*/ 220 w 1632"/>
                <a:gd name="T3" fmla="*/ 4 h 4188"/>
                <a:gd name="T4" fmla="*/ 177 w 1632"/>
                <a:gd name="T5" fmla="*/ 16 h 4188"/>
                <a:gd name="T6" fmla="*/ 138 w 1632"/>
                <a:gd name="T7" fmla="*/ 35 h 4188"/>
                <a:gd name="T8" fmla="*/ 101 w 1632"/>
                <a:gd name="T9" fmla="*/ 59 h 4188"/>
                <a:gd name="T10" fmla="*/ 70 w 1632"/>
                <a:gd name="T11" fmla="*/ 89 h 4188"/>
                <a:gd name="T12" fmla="*/ 43 w 1632"/>
                <a:gd name="T13" fmla="*/ 123 h 4188"/>
                <a:gd name="T14" fmla="*/ 22 w 1632"/>
                <a:gd name="T15" fmla="*/ 162 h 4188"/>
                <a:gd name="T16" fmla="*/ 8 w 1632"/>
                <a:gd name="T17" fmla="*/ 204 h 4188"/>
                <a:gd name="T18" fmla="*/ 0 w 1632"/>
                <a:gd name="T19" fmla="*/ 248 h 4188"/>
                <a:gd name="T20" fmla="*/ 0 w 1632"/>
                <a:gd name="T21" fmla="*/ 3921 h 4188"/>
                <a:gd name="T22" fmla="*/ 4 w 1632"/>
                <a:gd name="T23" fmla="*/ 3967 h 4188"/>
                <a:gd name="T24" fmla="*/ 16 w 1632"/>
                <a:gd name="T25" fmla="*/ 4010 h 4188"/>
                <a:gd name="T26" fmla="*/ 35 w 1632"/>
                <a:gd name="T27" fmla="*/ 4049 h 4188"/>
                <a:gd name="T28" fmla="*/ 59 w 1632"/>
                <a:gd name="T29" fmla="*/ 4085 h 4188"/>
                <a:gd name="T30" fmla="*/ 89 w 1632"/>
                <a:gd name="T31" fmla="*/ 4117 h 4188"/>
                <a:gd name="T32" fmla="*/ 123 w 1632"/>
                <a:gd name="T33" fmla="*/ 4144 h 4188"/>
                <a:gd name="T34" fmla="*/ 162 w 1632"/>
                <a:gd name="T35" fmla="*/ 4164 h 4188"/>
                <a:gd name="T36" fmla="*/ 204 w 1632"/>
                <a:gd name="T37" fmla="*/ 4179 h 4188"/>
                <a:gd name="T38" fmla="*/ 248 w 1632"/>
                <a:gd name="T39" fmla="*/ 4187 h 4188"/>
                <a:gd name="T40" fmla="*/ 1365 w 1632"/>
                <a:gd name="T41" fmla="*/ 4187 h 4188"/>
                <a:gd name="T42" fmla="*/ 1410 w 1632"/>
                <a:gd name="T43" fmla="*/ 4183 h 4188"/>
                <a:gd name="T44" fmla="*/ 1454 w 1632"/>
                <a:gd name="T45" fmla="*/ 4171 h 4188"/>
                <a:gd name="T46" fmla="*/ 1493 w 1632"/>
                <a:gd name="T47" fmla="*/ 4152 h 4188"/>
                <a:gd name="T48" fmla="*/ 1529 w 1632"/>
                <a:gd name="T49" fmla="*/ 4128 h 4188"/>
                <a:gd name="T50" fmla="*/ 1561 w 1632"/>
                <a:gd name="T51" fmla="*/ 4098 h 4188"/>
                <a:gd name="T52" fmla="*/ 1588 w 1632"/>
                <a:gd name="T53" fmla="*/ 4064 h 4188"/>
                <a:gd name="T54" fmla="*/ 1608 w 1632"/>
                <a:gd name="T55" fmla="*/ 4025 h 4188"/>
                <a:gd name="T56" fmla="*/ 1623 w 1632"/>
                <a:gd name="T57" fmla="*/ 3983 h 4188"/>
                <a:gd name="T58" fmla="*/ 1630 w 1632"/>
                <a:gd name="T59" fmla="*/ 3939 h 4188"/>
                <a:gd name="T60" fmla="*/ 1631 w 1632"/>
                <a:gd name="T61" fmla="*/ 266 h 4188"/>
                <a:gd name="T62" fmla="*/ 1627 w 1632"/>
                <a:gd name="T63" fmla="*/ 220 h 4188"/>
                <a:gd name="T64" fmla="*/ 1615 w 1632"/>
                <a:gd name="T65" fmla="*/ 177 h 4188"/>
                <a:gd name="T66" fmla="*/ 1596 w 1632"/>
                <a:gd name="T67" fmla="*/ 138 h 4188"/>
                <a:gd name="T68" fmla="*/ 1572 w 1632"/>
                <a:gd name="T69" fmla="*/ 102 h 4188"/>
                <a:gd name="T70" fmla="*/ 1542 w 1632"/>
                <a:gd name="T71" fmla="*/ 70 h 4188"/>
                <a:gd name="T72" fmla="*/ 1508 w 1632"/>
                <a:gd name="T73" fmla="*/ 43 h 4188"/>
                <a:gd name="T74" fmla="*/ 1469 w 1632"/>
                <a:gd name="T75" fmla="*/ 23 h 4188"/>
                <a:gd name="T76" fmla="*/ 1427 w 1632"/>
                <a:gd name="T77" fmla="*/ 8 h 4188"/>
                <a:gd name="T78" fmla="*/ 1383 w 1632"/>
                <a:gd name="T79" fmla="*/ 0 h 4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32" h="4188">
                  <a:moveTo>
                    <a:pt x="1359" y="0"/>
                  </a:moveTo>
                  <a:lnTo>
                    <a:pt x="266" y="0"/>
                  </a:lnTo>
                  <a:lnTo>
                    <a:pt x="243" y="1"/>
                  </a:lnTo>
                  <a:lnTo>
                    <a:pt x="220" y="4"/>
                  </a:lnTo>
                  <a:lnTo>
                    <a:pt x="199" y="9"/>
                  </a:lnTo>
                  <a:lnTo>
                    <a:pt x="177" y="16"/>
                  </a:lnTo>
                  <a:lnTo>
                    <a:pt x="157" y="25"/>
                  </a:lnTo>
                  <a:lnTo>
                    <a:pt x="138" y="35"/>
                  </a:lnTo>
                  <a:lnTo>
                    <a:pt x="119" y="46"/>
                  </a:lnTo>
                  <a:lnTo>
                    <a:pt x="101" y="59"/>
                  </a:lnTo>
                  <a:lnTo>
                    <a:pt x="85" y="73"/>
                  </a:lnTo>
                  <a:lnTo>
                    <a:pt x="70" y="89"/>
                  </a:lnTo>
                  <a:lnTo>
                    <a:pt x="56" y="106"/>
                  </a:lnTo>
                  <a:lnTo>
                    <a:pt x="43" y="123"/>
                  </a:lnTo>
                  <a:lnTo>
                    <a:pt x="32" y="142"/>
                  </a:lnTo>
                  <a:lnTo>
                    <a:pt x="22" y="162"/>
                  </a:lnTo>
                  <a:lnTo>
                    <a:pt x="14" y="182"/>
                  </a:lnTo>
                  <a:lnTo>
                    <a:pt x="8" y="204"/>
                  </a:lnTo>
                  <a:lnTo>
                    <a:pt x="3" y="226"/>
                  </a:lnTo>
                  <a:lnTo>
                    <a:pt x="0" y="248"/>
                  </a:lnTo>
                  <a:lnTo>
                    <a:pt x="0" y="266"/>
                  </a:lnTo>
                  <a:lnTo>
                    <a:pt x="0" y="3921"/>
                  </a:lnTo>
                  <a:lnTo>
                    <a:pt x="1" y="3944"/>
                  </a:lnTo>
                  <a:lnTo>
                    <a:pt x="4" y="3967"/>
                  </a:lnTo>
                  <a:lnTo>
                    <a:pt x="9" y="3988"/>
                  </a:lnTo>
                  <a:lnTo>
                    <a:pt x="16" y="4010"/>
                  </a:lnTo>
                  <a:lnTo>
                    <a:pt x="25" y="4030"/>
                  </a:lnTo>
                  <a:lnTo>
                    <a:pt x="35" y="4049"/>
                  </a:lnTo>
                  <a:lnTo>
                    <a:pt x="46" y="4068"/>
                  </a:lnTo>
                  <a:lnTo>
                    <a:pt x="59" y="4085"/>
                  </a:lnTo>
                  <a:lnTo>
                    <a:pt x="73" y="4102"/>
                  </a:lnTo>
                  <a:lnTo>
                    <a:pt x="89" y="4117"/>
                  </a:lnTo>
                  <a:lnTo>
                    <a:pt x="105" y="4131"/>
                  </a:lnTo>
                  <a:lnTo>
                    <a:pt x="123" y="4144"/>
                  </a:lnTo>
                  <a:lnTo>
                    <a:pt x="142" y="4155"/>
                  </a:lnTo>
                  <a:lnTo>
                    <a:pt x="162" y="4164"/>
                  </a:lnTo>
                  <a:lnTo>
                    <a:pt x="182" y="4173"/>
                  </a:lnTo>
                  <a:lnTo>
                    <a:pt x="204" y="4179"/>
                  </a:lnTo>
                  <a:lnTo>
                    <a:pt x="226" y="4184"/>
                  </a:lnTo>
                  <a:lnTo>
                    <a:pt x="248" y="4187"/>
                  </a:lnTo>
                  <a:lnTo>
                    <a:pt x="271" y="4188"/>
                  </a:lnTo>
                  <a:lnTo>
                    <a:pt x="1365" y="4187"/>
                  </a:lnTo>
                  <a:lnTo>
                    <a:pt x="1388" y="4186"/>
                  </a:lnTo>
                  <a:lnTo>
                    <a:pt x="1410" y="4183"/>
                  </a:lnTo>
                  <a:lnTo>
                    <a:pt x="1432" y="4178"/>
                  </a:lnTo>
                  <a:lnTo>
                    <a:pt x="1454" y="4171"/>
                  </a:lnTo>
                  <a:lnTo>
                    <a:pt x="1474" y="4162"/>
                  </a:lnTo>
                  <a:lnTo>
                    <a:pt x="1493" y="4152"/>
                  </a:lnTo>
                  <a:lnTo>
                    <a:pt x="1512" y="4141"/>
                  </a:lnTo>
                  <a:lnTo>
                    <a:pt x="1529" y="4128"/>
                  </a:lnTo>
                  <a:lnTo>
                    <a:pt x="1546" y="4114"/>
                  </a:lnTo>
                  <a:lnTo>
                    <a:pt x="1561" y="4098"/>
                  </a:lnTo>
                  <a:lnTo>
                    <a:pt x="1575" y="4081"/>
                  </a:lnTo>
                  <a:lnTo>
                    <a:pt x="1588" y="4064"/>
                  </a:lnTo>
                  <a:lnTo>
                    <a:pt x="1599" y="4045"/>
                  </a:lnTo>
                  <a:lnTo>
                    <a:pt x="1608" y="4025"/>
                  </a:lnTo>
                  <a:lnTo>
                    <a:pt x="1616" y="4005"/>
                  </a:lnTo>
                  <a:lnTo>
                    <a:pt x="1623" y="3983"/>
                  </a:lnTo>
                  <a:lnTo>
                    <a:pt x="1628" y="3961"/>
                  </a:lnTo>
                  <a:lnTo>
                    <a:pt x="1630" y="3939"/>
                  </a:lnTo>
                  <a:lnTo>
                    <a:pt x="1631" y="3916"/>
                  </a:lnTo>
                  <a:lnTo>
                    <a:pt x="1631" y="266"/>
                  </a:lnTo>
                  <a:lnTo>
                    <a:pt x="1630" y="243"/>
                  </a:lnTo>
                  <a:lnTo>
                    <a:pt x="1627" y="220"/>
                  </a:lnTo>
                  <a:lnTo>
                    <a:pt x="1622" y="199"/>
                  </a:lnTo>
                  <a:lnTo>
                    <a:pt x="1615" y="177"/>
                  </a:lnTo>
                  <a:lnTo>
                    <a:pt x="1606" y="157"/>
                  </a:lnTo>
                  <a:lnTo>
                    <a:pt x="1596" y="138"/>
                  </a:lnTo>
                  <a:lnTo>
                    <a:pt x="1585" y="119"/>
                  </a:lnTo>
                  <a:lnTo>
                    <a:pt x="1572" y="102"/>
                  </a:lnTo>
                  <a:lnTo>
                    <a:pt x="1558" y="85"/>
                  </a:lnTo>
                  <a:lnTo>
                    <a:pt x="1542" y="70"/>
                  </a:lnTo>
                  <a:lnTo>
                    <a:pt x="1525" y="56"/>
                  </a:lnTo>
                  <a:lnTo>
                    <a:pt x="1508" y="43"/>
                  </a:lnTo>
                  <a:lnTo>
                    <a:pt x="1489" y="32"/>
                  </a:lnTo>
                  <a:lnTo>
                    <a:pt x="1469" y="23"/>
                  </a:lnTo>
                  <a:lnTo>
                    <a:pt x="1449" y="14"/>
                  </a:lnTo>
                  <a:lnTo>
                    <a:pt x="1427" y="8"/>
                  </a:lnTo>
                  <a:lnTo>
                    <a:pt x="1405" y="3"/>
                  </a:lnTo>
                  <a:lnTo>
                    <a:pt x="1383" y="0"/>
                  </a:lnTo>
                  <a:lnTo>
                    <a:pt x="1359" y="0"/>
                  </a:lnTo>
                </a:path>
              </a:pathLst>
            </a:custGeom>
            <a:solidFill>
              <a:srgbClr val="0D21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BD9086EC-551E-1CFC-323D-B09899553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7" y="5181"/>
              <a:ext cx="1632" cy="4188"/>
            </a:xfrm>
            <a:custGeom>
              <a:avLst/>
              <a:gdLst>
                <a:gd name="T0" fmla="*/ 0 w 1632"/>
                <a:gd name="T1" fmla="*/ 248 h 4188"/>
                <a:gd name="T2" fmla="*/ 8 w 1632"/>
                <a:gd name="T3" fmla="*/ 204 h 4188"/>
                <a:gd name="T4" fmla="*/ 23 w 1632"/>
                <a:gd name="T5" fmla="*/ 162 h 4188"/>
                <a:gd name="T6" fmla="*/ 43 w 1632"/>
                <a:gd name="T7" fmla="*/ 123 h 4188"/>
                <a:gd name="T8" fmla="*/ 70 w 1632"/>
                <a:gd name="T9" fmla="*/ 89 h 4188"/>
                <a:gd name="T10" fmla="*/ 102 w 1632"/>
                <a:gd name="T11" fmla="*/ 59 h 4188"/>
                <a:gd name="T12" fmla="*/ 138 w 1632"/>
                <a:gd name="T13" fmla="*/ 35 h 4188"/>
                <a:gd name="T14" fmla="*/ 177 w 1632"/>
                <a:gd name="T15" fmla="*/ 16 h 4188"/>
                <a:gd name="T16" fmla="*/ 220 w 1632"/>
                <a:gd name="T17" fmla="*/ 4 h 4188"/>
                <a:gd name="T18" fmla="*/ 266 w 1632"/>
                <a:gd name="T19" fmla="*/ 0 h 4188"/>
                <a:gd name="T20" fmla="*/ 1383 w 1632"/>
                <a:gd name="T21" fmla="*/ 0 h 4188"/>
                <a:gd name="T22" fmla="*/ 1427 w 1632"/>
                <a:gd name="T23" fmla="*/ 8 h 4188"/>
                <a:gd name="T24" fmla="*/ 1469 w 1632"/>
                <a:gd name="T25" fmla="*/ 23 h 4188"/>
                <a:gd name="T26" fmla="*/ 1508 w 1632"/>
                <a:gd name="T27" fmla="*/ 43 h 4188"/>
                <a:gd name="T28" fmla="*/ 1542 w 1632"/>
                <a:gd name="T29" fmla="*/ 70 h 4188"/>
                <a:gd name="T30" fmla="*/ 1572 w 1632"/>
                <a:gd name="T31" fmla="*/ 102 h 4188"/>
                <a:gd name="T32" fmla="*/ 1596 w 1632"/>
                <a:gd name="T33" fmla="*/ 138 h 4188"/>
                <a:gd name="T34" fmla="*/ 1615 w 1632"/>
                <a:gd name="T35" fmla="*/ 177 h 4188"/>
                <a:gd name="T36" fmla="*/ 1627 w 1632"/>
                <a:gd name="T37" fmla="*/ 220 h 4188"/>
                <a:gd name="T38" fmla="*/ 1631 w 1632"/>
                <a:gd name="T39" fmla="*/ 266 h 4188"/>
                <a:gd name="T40" fmla="*/ 1631 w 1632"/>
                <a:gd name="T41" fmla="*/ 3939 h 4188"/>
                <a:gd name="T42" fmla="*/ 1623 w 1632"/>
                <a:gd name="T43" fmla="*/ 3983 h 4188"/>
                <a:gd name="T44" fmla="*/ 1608 w 1632"/>
                <a:gd name="T45" fmla="*/ 4025 h 4188"/>
                <a:gd name="T46" fmla="*/ 1588 w 1632"/>
                <a:gd name="T47" fmla="*/ 4064 h 4188"/>
                <a:gd name="T48" fmla="*/ 1561 w 1632"/>
                <a:gd name="T49" fmla="*/ 4098 h 4188"/>
                <a:gd name="T50" fmla="*/ 1529 w 1632"/>
                <a:gd name="T51" fmla="*/ 4128 h 4188"/>
                <a:gd name="T52" fmla="*/ 1493 w 1632"/>
                <a:gd name="T53" fmla="*/ 4152 h 4188"/>
                <a:gd name="T54" fmla="*/ 1454 w 1632"/>
                <a:gd name="T55" fmla="*/ 4171 h 4188"/>
                <a:gd name="T56" fmla="*/ 1411 w 1632"/>
                <a:gd name="T57" fmla="*/ 4183 h 4188"/>
                <a:gd name="T58" fmla="*/ 1365 w 1632"/>
                <a:gd name="T59" fmla="*/ 4187 h 4188"/>
                <a:gd name="T60" fmla="*/ 248 w 1632"/>
                <a:gd name="T61" fmla="*/ 4187 h 4188"/>
                <a:gd name="T62" fmla="*/ 204 w 1632"/>
                <a:gd name="T63" fmla="*/ 4179 h 4188"/>
                <a:gd name="T64" fmla="*/ 162 w 1632"/>
                <a:gd name="T65" fmla="*/ 4164 h 4188"/>
                <a:gd name="T66" fmla="*/ 123 w 1632"/>
                <a:gd name="T67" fmla="*/ 4144 h 4188"/>
                <a:gd name="T68" fmla="*/ 89 w 1632"/>
                <a:gd name="T69" fmla="*/ 4117 h 4188"/>
                <a:gd name="T70" fmla="*/ 59 w 1632"/>
                <a:gd name="T71" fmla="*/ 4085 h 4188"/>
                <a:gd name="T72" fmla="*/ 35 w 1632"/>
                <a:gd name="T73" fmla="*/ 4049 h 4188"/>
                <a:gd name="T74" fmla="*/ 16 w 1632"/>
                <a:gd name="T75" fmla="*/ 4010 h 4188"/>
                <a:gd name="T76" fmla="*/ 4 w 1632"/>
                <a:gd name="T77" fmla="*/ 3967 h 4188"/>
                <a:gd name="T78" fmla="*/ 0 w 1632"/>
                <a:gd name="T79" fmla="*/ 3921 h 4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32" h="4188">
                  <a:moveTo>
                    <a:pt x="0" y="272"/>
                  </a:moveTo>
                  <a:lnTo>
                    <a:pt x="0" y="248"/>
                  </a:lnTo>
                  <a:lnTo>
                    <a:pt x="3" y="226"/>
                  </a:lnTo>
                  <a:lnTo>
                    <a:pt x="8" y="204"/>
                  </a:lnTo>
                  <a:lnTo>
                    <a:pt x="14" y="182"/>
                  </a:lnTo>
                  <a:lnTo>
                    <a:pt x="23" y="162"/>
                  </a:lnTo>
                  <a:lnTo>
                    <a:pt x="32" y="142"/>
                  </a:lnTo>
                  <a:lnTo>
                    <a:pt x="43" y="123"/>
                  </a:lnTo>
                  <a:lnTo>
                    <a:pt x="56" y="106"/>
                  </a:lnTo>
                  <a:lnTo>
                    <a:pt x="70" y="89"/>
                  </a:lnTo>
                  <a:lnTo>
                    <a:pt x="85" y="73"/>
                  </a:lnTo>
                  <a:lnTo>
                    <a:pt x="102" y="59"/>
                  </a:lnTo>
                  <a:lnTo>
                    <a:pt x="119" y="46"/>
                  </a:lnTo>
                  <a:lnTo>
                    <a:pt x="138" y="35"/>
                  </a:lnTo>
                  <a:lnTo>
                    <a:pt x="157" y="25"/>
                  </a:lnTo>
                  <a:lnTo>
                    <a:pt x="177" y="16"/>
                  </a:lnTo>
                  <a:lnTo>
                    <a:pt x="199" y="9"/>
                  </a:lnTo>
                  <a:lnTo>
                    <a:pt x="220" y="4"/>
                  </a:lnTo>
                  <a:lnTo>
                    <a:pt x="243" y="1"/>
                  </a:lnTo>
                  <a:lnTo>
                    <a:pt x="266" y="0"/>
                  </a:lnTo>
                  <a:lnTo>
                    <a:pt x="1360" y="0"/>
                  </a:lnTo>
                  <a:lnTo>
                    <a:pt x="1383" y="0"/>
                  </a:lnTo>
                  <a:lnTo>
                    <a:pt x="1405" y="3"/>
                  </a:lnTo>
                  <a:lnTo>
                    <a:pt x="1427" y="8"/>
                  </a:lnTo>
                  <a:lnTo>
                    <a:pt x="1449" y="14"/>
                  </a:lnTo>
                  <a:lnTo>
                    <a:pt x="1469" y="23"/>
                  </a:lnTo>
                  <a:lnTo>
                    <a:pt x="1489" y="32"/>
                  </a:lnTo>
                  <a:lnTo>
                    <a:pt x="1508" y="43"/>
                  </a:lnTo>
                  <a:lnTo>
                    <a:pt x="1525" y="56"/>
                  </a:lnTo>
                  <a:lnTo>
                    <a:pt x="1542" y="70"/>
                  </a:lnTo>
                  <a:lnTo>
                    <a:pt x="1558" y="85"/>
                  </a:lnTo>
                  <a:lnTo>
                    <a:pt x="1572" y="102"/>
                  </a:lnTo>
                  <a:lnTo>
                    <a:pt x="1585" y="119"/>
                  </a:lnTo>
                  <a:lnTo>
                    <a:pt x="1596" y="138"/>
                  </a:lnTo>
                  <a:lnTo>
                    <a:pt x="1606" y="157"/>
                  </a:lnTo>
                  <a:lnTo>
                    <a:pt x="1615" y="177"/>
                  </a:lnTo>
                  <a:lnTo>
                    <a:pt x="1622" y="199"/>
                  </a:lnTo>
                  <a:lnTo>
                    <a:pt x="1627" y="220"/>
                  </a:lnTo>
                  <a:lnTo>
                    <a:pt x="1630" y="243"/>
                  </a:lnTo>
                  <a:lnTo>
                    <a:pt x="1631" y="266"/>
                  </a:lnTo>
                  <a:lnTo>
                    <a:pt x="1632" y="3916"/>
                  </a:lnTo>
                  <a:lnTo>
                    <a:pt x="1631" y="3939"/>
                  </a:lnTo>
                  <a:lnTo>
                    <a:pt x="1628" y="3961"/>
                  </a:lnTo>
                  <a:lnTo>
                    <a:pt x="1623" y="3983"/>
                  </a:lnTo>
                  <a:lnTo>
                    <a:pt x="1617" y="4005"/>
                  </a:lnTo>
                  <a:lnTo>
                    <a:pt x="1608" y="4025"/>
                  </a:lnTo>
                  <a:lnTo>
                    <a:pt x="1599" y="4045"/>
                  </a:lnTo>
                  <a:lnTo>
                    <a:pt x="1588" y="4064"/>
                  </a:lnTo>
                  <a:lnTo>
                    <a:pt x="1575" y="4081"/>
                  </a:lnTo>
                  <a:lnTo>
                    <a:pt x="1561" y="4098"/>
                  </a:lnTo>
                  <a:lnTo>
                    <a:pt x="1546" y="4114"/>
                  </a:lnTo>
                  <a:lnTo>
                    <a:pt x="1529" y="4128"/>
                  </a:lnTo>
                  <a:lnTo>
                    <a:pt x="1512" y="4141"/>
                  </a:lnTo>
                  <a:lnTo>
                    <a:pt x="1493" y="4152"/>
                  </a:lnTo>
                  <a:lnTo>
                    <a:pt x="1474" y="4162"/>
                  </a:lnTo>
                  <a:lnTo>
                    <a:pt x="1454" y="4171"/>
                  </a:lnTo>
                  <a:lnTo>
                    <a:pt x="1432" y="4178"/>
                  </a:lnTo>
                  <a:lnTo>
                    <a:pt x="1411" y="4183"/>
                  </a:lnTo>
                  <a:lnTo>
                    <a:pt x="1388" y="4186"/>
                  </a:lnTo>
                  <a:lnTo>
                    <a:pt x="1365" y="4187"/>
                  </a:lnTo>
                  <a:lnTo>
                    <a:pt x="271" y="4188"/>
                  </a:lnTo>
                  <a:lnTo>
                    <a:pt x="248" y="4187"/>
                  </a:lnTo>
                  <a:lnTo>
                    <a:pt x="226" y="4184"/>
                  </a:lnTo>
                  <a:lnTo>
                    <a:pt x="204" y="4179"/>
                  </a:lnTo>
                  <a:lnTo>
                    <a:pt x="182" y="4173"/>
                  </a:lnTo>
                  <a:lnTo>
                    <a:pt x="162" y="4164"/>
                  </a:lnTo>
                  <a:lnTo>
                    <a:pt x="142" y="4155"/>
                  </a:lnTo>
                  <a:lnTo>
                    <a:pt x="123" y="4144"/>
                  </a:lnTo>
                  <a:lnTo>
                    <a:pt x="106" y="4131"/>
                  </a:lnTo>
                  <a:lnTo>
                    <a:pt x="89" y="4117"/>
                  </a:lnTo>
                  <a:lnTo>
                    <a:pt x="73" y="4102"/>
                  </a:lnTo>
                  <a:lnTo>
                    <a:pt x="59" y="4085"/>
                  </a:lnTo>
                  <a:lnTo>
                    <a:pt x="46" y="4068"/>
                  </a:lnTo>
                  <a:lnTo>
                    <a:pt x="35" y="4049"/>
                  </a:lnTo>
                  <a:lnTo>
                    <a:pt x="25" y="4030"/>
                  </a:lnTo>
                  <a:lnTo>
                    <a:pt x="16" y="4010"/>
                  </a:lnTo>
                  <a:lnTo>
                    <a:pt x="9" y="3988"/>
                  </a:lnTo>
                  <a:lnTo>
                    <a:pt x="4" y="3967"/>
                  </a:lnTo>
                  <a:lnTo>
                    <a:pt x="1" y="3944"/>
                  </a:lnTo>
                  <a:lnTo>
                    <a:pt x="0" y="3921"/>
                  </a:lnTo>
                  <a:lnTo>
                    <a:pt x="0" y="272"/>
                  </a:lnTo>
                  <a:close/>
                </a:path>
              </a:pathLst>
            </a:custGeom>
            <a:noFill/>
            <a:ln w="9525">
              <a:solidFill>
                <a:srgbClr val="33373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30C03A96-FF23-6235-3936-717B09444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9" y="5697"/>
              <a:ext cx="1062" cy="20"/>
            </a:xfrm>
            <a:custGeom>
              <a:avLst/>
              <a:gdLst>
                <a:gd name="T0" fmla="*/ 0 w 1062"/>
                <a:gd name="T1" fmla="*/ 0 h 20"/>
                <a:gd name="T2" fmla="*/ 1061 w 1062"/>
                <a:gd name="T3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2" h="20">
                  <a:moveTo>
                    <a:pt x="0" y="0"/>
                  </a:moveTo>
                  <a:lnTo>
                    <a:pt x="1061" y="1"/>
                  </a:lnTo>
                </a:path>
              </a:pathLst>
            </a:custGeom>
            <a:noFill/>
            <a:ln w="15875">
              <a:solidFill>
                <a:srgbClr val="54555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49613C52-977B-9A8D-0DE2-D2C30EF8D6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3" y="4826"/>
              <a:ext cx="20" cy="3191"/>
            </a:xfrm>
            <a:custGeom>
              <a:avLst/>
              <a:gdLst>
                <a:gd name="T0" fmla="*/ 11 w 20"/>
                <a:gd name="T1" fmla="*/ 0 h 3191"/>
                <a:gd name="T2" fmla="*/ 0 w 20"/>
                <a:gd name="T3" fmla="*/ 3191 h 3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3191">
                  <a:moveTo>
                    <a:pt x="11" y="0"/>
                  </a:moveTo>
                  <a:lnTo>
                    <a:pt x="0" y="3191"/>
                  </a:lnTo>
                </a:path>
              </a:pathLst>
            </a:custGeom>
            <a:noFill/>
            <a:ln w="15875">
              <a:solidFill>
                <a:srgbClr val="54555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5D43E5A1-83D5-812F-0B3A-5E2A0F234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6" y="4826"/>
              <a:ext cx="3919" cy="28"/>
            </a:xfrm>
            <a:custGeom>
              <a:avLst/>
              <a:gdLst>
                <a:gd name="T0" fmla="*/ 0 w 3919"/>
                <a:gd name="T1" fmla="*/ 0 h 28"/>
                <a:gd name="T2" fmla="*/ 3919 w 3919"/>
                <a:gd name="T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919" h="28">
                  <a:moveTo>
                    <a:pt x="0" y="0"/>
                  </a:moveTo>
                  <a:lnTo>
                    <a:pt x="3919" y="28"/>
                  </a:lnTo>
                </a:path>
              </a:pathLst>
            </a:custGeom>
            <a:noFill/>
            <a:ln w="15875">
              <a:solidFill>
                <a:srgbClr val="54555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B975D79F-10CF-7293-54A3-8DBDD1588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7" y="2378"/>
              <a:ext cx="1339" cy="955"/>
            </a:xfrm>
            <a:custGeom>
              <a:avLst/>
              <a:gdLst>
                <a:gd name="T0" fmla="*/ 1180 w 1339"/>
                <a:gd name="T1" fmla="*/ 0 h 955"/>
                <a:gd name="T2" fmla="*/ 153 w 1339"/>
                <a:gd name="T3" fmla="*/ 0 h 955"/>
                <a:gd name="T4" fmla="*/ 130 w 1339"/>
                <a:gd name="T5" fmla="*/ 2 h 955"/>
                <a:gd name="T6" fmla="*/ 108 w 1339"/>
                <a:gd name="T7" fmla="*/ 8 h 955"/>
                <a:gd name="T8" fmla="*/ 88 w 1339"/>
                <a:gd name="T9" fmla="*/ 16 h 955"/>
                <a:gd name="T10" fmla="*/ 69 w 1339"/>
                <a:gd name="T11" fmla="*/ 27 h 955"/>
                <a:gd name="T12" fmla="*/ 52 w 1339"/>
                <a:gd name="T13" fmla="*/ 41 h 955"/>
                <a:gd name="T14" fmla="*/ 37 w 1339"/>
                <a:gd name="T15" fmla="*/ 56 h 955"/>
                <a:gd name="T16" fmla="*/ 24 w 1339"/>
                <a:gd name="T17" fmla="*/ 74 h 955"/>
                <a:gd name="T18" fmla="*/ 14 w 1339"/>
                <a:gd name="T19" fmla="*/ 93 h 955"/>
                <a:gd name="T20" fmla="*/ 6 w 1339"/>
                <a:gd name="T21" fmla="*/ 114 h 955"/>
                <a:gd name="T22" fmla="*/ 1 w 1339"/>
                <a:gd name="T23" fmla="*/ 136 h 955"/>
                <a:gd name="T24" fmla="*/ 0 w 1339"/>
                <a:gd name="T25" fmla="*/ 159 h 955"/>
                <a:gd name="T26" fmla="*/ 0 w 1339"/>
                <a:gd name="T27" fmla="*/ 802 h 955"/>
                <a:gd name="T28" fmla="*/ 2 w 1339"/>
                <a:gd name="T29" fmla="*/ 824 h 955"/>
                <a:gd name="T30" fmla="*/ 8 w 1339"/>
                <a:gd name="T31" fmla="*/ 846 h 955"/>
                <a:gd name="T32" fmla="*/ 16 w 1339"/>
                <a:gd name="T33" fmla="*/ 866 h 955"/>
                <a:gd name="T34" fmla="*/ 27 w 1339"/>
                <a:gd name="T35" fmla="*/ 885 h 955"/>
                <a:gd name="T36" fmla="*/ 41 w 1339"/>
                <a:gd name="T37" fmla="*/ 902 h 955"/>
                <a:gd name="T38" fmla="*/ 56 w 1339"/>
                <a:gd name="T39" fmla="*/ 917 h 955"/>
                <a:gd name="T40" fmla="*/ 74 w 1339"/>
                <a:gd name="T41" fmla="*/ 930 h 955"/>
                <a:gd name="T42" fmla="*/ 93 w 1339"/>
                <a:gd name="T43" fmla="*/ 941 h 955"/>
                <a:gd name="T44" fmla="*/ 114 w 1339"/>
                <a:gd name="T45" fmla="*/ 948 h 955"/>
                <a:gd name="T46" fmla="*/ 136 w 1339"/>
                <a:gd name="T47" fmla="*/ 953 h 955"/>
                <a:gd name="T48" fmla="*/ 159 w 1339"/>
                <a:gd name="T49" fmla="*/ 955 h 955"/>
                <a:gd name="T50" fmla="*/ 1186 w 1339"/>
                <a:gd name="T51" fmla="*/ 955 h 955"/>
                <a:gd name="T52" fmla="*/ 1208 w 1339"/>
                <a:gd name="T53" fmla="*/ 952 h 955"/>
                <a:gd name="T54" fmla="*/ 1230 w 1339"/>
                <a:gd name="T55" fmla="*/ 947 h 955"/>
                <a:gd name="T56" fmla="*/ 1250 w 1339"/>
                <a:gd name="T57" fmla="*/ 938 h 955"/>
                <a:gd name="T58" fmla="*/ 1269 w 1339"/>
                <a:gd name="T59" fmla="*/ 927 h 955"/>
                <a:gd name="T60" fmla="*/ 1286 w 1339"/>
                <a:gd name="T61" fmla="*/ 914 h 955"/>
                <a:gd name="T62" fmla="*/ 1301 w 1339"/>
                <a:gd name="T63" fmla="*/ 898 h 955"/>
                <a:gd name="T64" fmla="*/ 1314 w 1339"/>
                <a:gd name="T65" fmla="*/ 881 h 955"/>
                <a:gd name="T66" fmla="*/ 1325 w 1339"/>
                <a:gd name="T67" fmla="*/ 861 h 955"/>
                <a:gd name="T68" fmla="*/ 1332 w 1339"/>
                <a:gd name="T69" fmla="*/ 841 h 955"/>
                <a:gd name="T70" fmla="*/ 1337 w 1339"/>
                <a:gd name="T71" fmla="*/ 819 h 955"/>
                <a:gd name="T72" fmla="*/ 1339 w 1339"/>
                <a:gd name="T73" fmla="*/ 796 h 955"/>
                <a:gd name="T74" fmla="*/ 1339 w 1339"/>
                <a:gd name="T75" fmla="*/ 153 h 955"/>
                <a:gd name="T76" fmla="*/ 1336 w 1339"/>
                <a:gd name="T77" fmla="*/ 130 h 955"/>
                <a:gd name="T78" fmla="*/ 1331 w 1339"/>
                <a:gd name="T79" fmla="*/ 108 h 955"/>
                <a:gd name="T80" fmla="*/ 1322 w 1339"/>
                <a:gd name="T81" fmla="*/ 88 h 955"/>
                <a:gd name="T82" fmla="*/ 1311 w 1339"/>
                <a:gd name="T83" fmla="*/ 69 h 955"/>
                <a:gd name="T84" fmla="*/ 1298 w 1339"/>
                <a:gd name="T85" fmla="*/ 52 h 955"/>
                <a:gd name="T86" fmla="*/ 1282 w 1339"/>
                <a:gd name="T87" fmla="*/ 37 h 955"/>
                <a:gd name="T88" fmla="*/ 1265 w 1339"/>
                <a:gd name="T89" fmla="*/ 24 h 955"/>
                <a:gd name="T90" fmla="*/ 1245 w 1339"/>
                <a:gd name="T91" fmla="*/ 14 h 955"/>
                <a:gd name="T92" fmla="*/ 1225 w 1339"/>
                <a:gd name="T93" fmla="*/ 6 h 955"/>
                <a:gd name="T94" fmla="*/ 1203 w 1339"/>
                <a:gd name="T95" fmla="*/ 1 h 955"/>
                <a:gd name="T96" fmla="*/ 1180 w 1339"/>
                <a:gd name="T97" fmla="*/ 0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39" h="955">
                  <a:moveTo>
                    <a:pt x="1180" y="0"/>
                  </a:moveTo>
                  <a:lnTo>
                    <a:pt x="153" y="0"/>
                  </a:lnTo>
                  <a:lnTo>
                    <a:pt x="130" y="2"/>
                  </a:lnTo>
                  <a:lnTo>
                    <a:pt x="108" y="8"/>
                  </a:lnTo>
                  <a:lnTo>
                    <a:pt x="88" y="16"/>
                  </a:lnTo>
                  <a:lnTo>
                    <a:pt x="69" y="27"/>
                  </a:lnTo>
                  <a:lnTo>
                    <a:pt x="52" y="41"/>
                  </a:lnTo>
                  <a:lnTo>
                    <a:pt x="37" y="56"/>
                  </a:lnTo>
                  <a:lnTo>
                    <a:pt x="24" y="74"/>
                  </a:lnTo>
                  <a:lnTo>
                    <a:pt x="14" y="93"/>
                  </a:lnTo>
                  <a:lnTo>
                    <a:pt x="6" y="114"/>
                  </a:lnTo>
                  <a:lnTo>
                    <a:pt x="1" y="136"/>
                  </a:lnTo>
                  <a:lnTo>
                    <a:pt x="0" y="159"/>
                  </a:lnTo>
                  <a:lnTo>
                    <a:pt x="0" y="802"/>
                  </a:lnTo>
                  <a:lnTo>
                    <a:pt x="2" y="824"/>
                  </a:lnTo>
                  <a:lnTo>
                    <a:pt x="8" y="846"/>
                  </a:lnTo>
                  <a:lnTo>
                    <a:pt x="16" y="866"/>
                  </a:lnTo>
                  <a:lnTo>
                    <a:pt x="27" y="885"/>
                  </a:lnTo>
                  <a:lnTo>
                    <a:pt x="41" y="902"/>
                  </a:lnTo>
                  <a:lnTo>
                    <a:pt x="56" y="917"/>
                  </a:lnTo>
                  <a:lnTo>
                    <a:pt x="74" y="930"/>
                  </a:lnTo>
                  <a:lnTo>
                    <a:pt x="93" y="941"/>
                  </a:lnTo>
                  <a:lnTo>
                    <a:pt x="114" y="948"/>
                  </a:lnTo>
                  <a:lnTo>
                    <a:pt x="136" y="953"/>
                  </a:lnTo>
                  <a:lnTo>
                    <a:pt x="159" y="955"/>
                  </a:lnTo>
                  <a:lnTo>
                    <a:pt x="1186" y="955"/>
                  </a:lnTo>
                  <a:lnTo>
                    <a:pt x="1208" y="952"/>
                  </a:lnTo>
                  <a:lnTo>
                    <a:pt x="1230" y="947"/>
                  </a:lnTo>
                  <a:lnTo>
                    <a:pt x="1250" y="938"/>
                  </a:lnTo>
                  <a:lnTo>
                    <a:pt x="1269" y="927"/>
                  </a:lnTo>
                  <a:lnTo>
                    <a:pt x="1286" y="914"/>
                  </a:lnTo>
                  <a:lnTo>
                    <a:pt x="1301" y="898"/>
                  </a:lnTo>
                  <a:lnTo>
                    <a:pt x="1314" y="881"/>
                  </a:lnTo>
                  <a:lnTo>
                    <a:pt x="1325" y="861"/>
                  </a:lnTo>
                  <a:lnTo>
                    <a:pt x="1332" y="841"/>
                  </a:lnTo>
                  <a:lnTo>
                    <a:pt x="1337" y="819"/>
                  </a:lnTo>
                  <a:lnTo>
                    <a:pt x="1339" y="796"/>
                  </a:lnTo>
                  <a:lnTo>
                    <a:pt x="1339" y="153"/>
                  </a:lnTo>
                  <a:lnTo>
                    <a:pt x="1336" y="130"/>
                  </a:lnTo>
                  <a:lnTo>
                    <a:pt x="1331" y="108"/>
                  </a:lnTo>
                  <a:lnTo>
                    <a:pt x="1322" y="88"/>
                  </a:lnTo>
                  <a:lnTo>
                    <a:pt x="1311" y="69"/>
                  </a:lnTo>
                  <a:lnTo>
                    <a:pt x="1298" y="52"/>
                  </a:lnTo>
                  <a:lnTo>
                    <a:pt x="1282" y="37"/>
                  </a:lnTo>
                  <a:lnTo>
                    <a:pt x="1265" y="24"/>
                  </a:lnTo>
                  <a:lnTo>
                    <a:pt x="1245" y="14"/>
                  </a:lnTo>
                  <a:lnTo>
                    <a:pt x="1225" y="6"/>
                  </a:lnTo>
                  <a:lnTo>
                    <a:pt x="1203" y="1"/>
                  </a:lnTo>
                  <a:lnTo>
                    <a:pt x="1180" y="0"/>
                  </a:lnTo>
                </a:path>
              </a:pathLst>
            </a:custGeom>
            <a:solidFill>
              <a:srgbClr val="407B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9C8AF635-F5F3-AFC1-6799-5A2FBF660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7" y="2378"/>
              <a:ext cx="1339" cy="955"/>
            </a:xfrm>
            <a:custGeom>
              <a:avLst/>
              <a:gdLst>
                <a:gd name="T0" fmla="*/ 0 w 1339"/>
                <a:gd name="T1" fmla="*/ 159 h 955"/>
                <a:gd name="T2" fmla="*/ 1 w 1339"/>
                <a:gd name="T3" fmla="*/ 136 h 955"/>
                <a:gd name="T4" fmla="*/ 6 w 1339"/>
                <a:gd name="T5" fmla="*/ 114 h 955"/>
                <a:gd name="T6" fmla="*/ 14 w 1339"/>
                <a:gd name="T7" fmla="*/ 93 h 955"/>
                <a:gd name="T8" fmla="*/ 24 w 1339"/>
                <a:gd name="T9" fmla="*/ 74 h 955"/>
                <a:gd name="T10" fmla="*/ 37 w 1339"/>
                <a:gd name="T11" fmla="*/ 56 h 955"/>
                <a:gd name="T12" fmla="*/ 52 w 1339"/>
                <a:gd name="T13" fmla="*/ 41 h 955"/>
                <a:gd name="T14" fmla="*/ 69 w 1339"/>
                <a:gd name="T15" fmla="*/ 27 h 955"/>
                <a:gd name="T16" fmla="*/ 88 w 1339"/>
                <a:gd name="T17" fmla="*/ 16 h 955"/>
                <a:gd name="T18" fmla="*/ 108 w 1339"/>
                <a:gd name="T19" fmla="*/ 8 h 955"/>
                <a:gd name="T20" fmla="*/ 130 w 1339"/>
                <a:gd name="T21" fmla="*/ 2 h 955"/>
                <a:gd name="T22" fmla="*/ 153 w 1339"/>
                <a:gd name="T23" fmla="*/ 0 h 955"/>
                <a:gd name="T24" fmla="*/ 1180 w 1339"/>
                <a:gd name="T25" fmla="*/ 0 h 955"/>
                <a:gd name="T26" fmla="*/ 1203 w 1339"/>
                <a:gd name="T27" fmla="*/ 1 h 955"/>
                <a:gd name="T28" fmla="*/ 1225 w 1339"/>
                <a:gd name="T29" fmla="*/ 6 h 955"/>
                <a:gd name="T30" fmla="*/ 1245 w 1339"/>
                <a:gd name="T31" fmla="*/ 14 h 955"/>
                <a:gd name="T32" fmla="*/ 1265 w 1339"/>
                <a:gd name="T33" fmla="*/ 24 h 955"/>
                <a:gd name="T34" fmla="*/ 1282 w 1339"/>
                <a:gd name="T35" fmla="*/ 37 h 955"/>
                <a:gd name="T36" fmla="*/ 1298 w 1339"/>
                <a:gd name="T37" fmla="*/ 52 h 955"/>
                <a:gd name="T38" fmla="*/ 1311 w 1339"/>
                <a:gd name="T39" fmla="*/ 69 h 955"/>
                <a:gd name="T40" fmla="*/ 1322 w 1339"/>
                <a:gd name="T41" fmla="*/ 88 h 955"/>
                <a:gd name="T42" fmla="*/ 1331 w 1339"/>
                <a:gd name="T43" fmla="*/ 108 h 955"/>
                <a:gd name="T44" fmla="*/ 1336 w 1339"/>
                <a:gd name="T45" fmla="*/ 130 h 955"/>
                <a:gd name="T46" fmla="*/ 1339 w 1339"/>
                <a:gd name="T47" fmla="*/ 153 h 955"/>
                <a:gd name="T48" fmla="*/ 1339 w 1339"/>
                <a:gd name="T49" fmla="*/ 796 h 955"/>
                <a:gd name="T50" fmla="*/ 1337 w 1339"/>
                <a:gd name="T51" fmla="*/ 819 h 955"/>
                <a:gd name="T52" fmla="*/ 1332 w 1339"/>
                <a:gd name="T53" fmla="*/ 841 h 955"/>
                <a:gd name="T54" fmla="*/ 1325 w 1339"/>
                <a:gd name="T55" fmla="*/ 861 h 955"/>
                <a:gd name="T56" fmla="*/ 1314 w 1339"/>
                <a:gd name="T57" fmla="*/ 881 h 955"/>
                <a:gd name="T58" fmla="*/ 1301 w 1339"/>
                <a:gd name="T59" fmla="*/ 898 h 955"/>
                <a:gd name="T60" fmla="*/ 1286 w 1339"/>
                <a:gd name="T61" fmla="*/ 914 h 955"/>
                <a:gd name="T62" fmla="*/ 1269 w 1339"/>
                <a:gd name="T63" fmla="*/ 927 h 955"/>
                <a:gd name="T64" fmla="*/ 1250 w 1339"/>
                <a:gd name="T65" fmla="*/ 938 h 955"/>
                <a:gd name="T66" fmla="*/ 1230 w 1339"/>
                <a:gd name="T67" fmla="*/ 947 h 955"/>
                <a:gd name="T68" fmla="*/ 1208 w 1339"/>
                <a:gd name="T69" fmla="*/ 952 h 955"/>
                <a:gd name="T70" fmla="*/ 1186 w 1339"/>
                <a:gd name="T71" fmla="*/ 955 h 955"/>
                <a:gd name="T72" fmla="*/ 159 w 1339"/>
                <a:gd name="T73" fmla="*/ 955 h 955"/>
                <a:gd name="T74" fmla="*/ 136 w 1339"/>
                <a:gd name="T75" fmla="*/ 953 h 955"/>
                <a:gd name="T76" fmla="*/ 114 w 1339"/>
                <a:gd name="T77" fmla="*/ 948 h 955"/>
                <a:gd name="T78" fmla="*/ 93 w 1339"/>
                <a:gd name="T79" fmla="*/ 941 h 955"/>
                <a:gd name="T80" fmla="*/ 74 w 1339"/>
                <a:gd name="T81" fmla="*/ 930 h 955"/>
                <a:gd name="T82" fmla="*/ 56 w 1339"/>
                <a:gd name="T83" fmla="*/ 917 h 955"/>
                <a:gd name="T84" fmla="*/ 41 w 1339"/>
                <a:gd name="T85" fmla="*/ 902 h 955"/>
                <a:gd name="T86" fmla="*/ 27 w 1339"/>
                <a:gd name="T87" fmla="*/ 885 h 955"/>
                <a:gd name="T88" fmla="*/ 16 w 1339"/>
                <a:gd name="T89" fmla="*/ 866 h 955"/>
                <a:gd name="T90" fmla="*/ 8 w 1339"/>
                <a:gd name="T91" fmla="*/ 846 h 955"/>
                <a:gd name="T92" fmla="*/ 2 w 1339"/>
                <a:gd name="T93" fmla="*/ 824 h 955"/>
                <a:gd name="T94" fmla="*/ 0 w 1339"/>
                <a:gd name="T95" fmla="*/ 802 h 955"/>
                <a:gd name="T96" fmla="*/ 0 w 1339"/>
                <a:gd name="T97" fmla="*/ 159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39" h="955">
                  <a:moveTo>
                    <a:pt x="0" y="159"/>
                  </a:moveTo>
                  <a:lnTo>
                    <a:pt x="1" y="136"/>
                  </a:lnTo>
                  <a:lnTo>
                    <a:pt x="6" y="114"/>
                  </a:lnTo>
                  <a:lnTo>
                    <a:pt x="14" y="93"/>
                  </a:lnTo>
                  <a:lnTo>
                    <a:pt x="24" y="74"/>
                  </a:lnTo>
                  <a:lnTo>
                    <a:pt x="37" y="56"/>
                  </a:lnTo>
                  <a:lnTo>
                    <a:pt x="52" y="41"/>
                  </a:lnTo>
                  <a:lnTo>
                    <a:pt x="69" y="27"/>
                  </a:lnTo>
                  <a:lnTo>
                    <a:pt x="88" y="16"/>
                  </a:lnTo>
                  <a:lnTo>
                    <a:pt x="108" y="8"/>
                  </a:lnTo>
                  <a:lnTo>
                    <a:pt x="130" y="2"/>
                  </a:lnTo>
                  <a:lnTo>
                    <a:pt x="153" y="0"/>
                  </a:lnTo>
                  <a:lnTo>
                    <a:pt x="1180" y="0"/>
                  </a:lnTo>
                  <a:lnTo>
                    <a:pt x="1203" y="1"/>
                  </a:lnTo>
                  <a:lnTo>
                    <a:pt x="1225" y="6"/>
                  </a:lnTo>
                  <a:lnTo>
                    <a:pt x="1245" y="14"/>
                  </a:lnTo>
                  <a:lnTo>
                    <a:pt x="1265" y="24"/>
                  </a:lnTo>
                  <a:lnTo>
                    <a:pt x="1282" y="37"/>
                  </a:lnTo>
                  <a:lnTo>
                    <a:pt x="1298" y="52"/>
                  </a:lnTo>
                  <a:lnTo>
                    <a:pt x="1311" y="69"/>
                  </a:lnTo>
                  <a:lnTo>
                    <a:pt x="1322" y="88"/>
                  </a:lnTo>
                  <a:lnTo>
                    <a:pt x="1331" y="108"/>
                  </a:lnTo>
                  <a:lnTo>
                    <a:pt x="1336" y="130"/>
                  </a:lnTo>
                  <a:lnTo>
                    <a:pt x="1339" y="153"/>
                  </a:lnTo>
                  <a:lnTo>
                    <a:pt x="1339" y="796"/>
                  </a:lnTo>
                  <a:lnTo>
                    <a:pt x="1337" y="819"/>
                  </a:lnTo>
                  <a:lnTo>
                    <a:pt x="1332" y="841"/>
                  </a:lnTo>
                  <a:lnTo>
                    <a:pt x="1325" y="861"/>
                  </a:lnTo>
                  <a:lnTo>
                    <a:pt x="1314" y="881"/>
                  </a:lnTo>
                  <a:lnTo>
                    <a:pt x="1301" y="898"/>
                  </a:lnTo>
                  <a:lnTo>
                    <a:pt x="1286" y="914"/>
                  </a:lnTo>
                  <a:lnTo>
                    <a:pt x="1269" y="927"/>
                  </a:lnTo>
                  <a:lnTo>
                    <a:pt x="1250" y="938"/>
                  </a:lnTo>
                  <a:lnTo>
                    <a:pt x="1230" y="947"/>
                  </a:lnTo>
                  <a:lnTo>
                    <a:pt x="1208" y="952"/>
                  </a:lnTo>
                  <a:lnTo>
                    <a:pt x="1186" y="955"/>
                  </a:lnTo>
                  <a:lnTo>
                    <a:pt x="159" y="955"/>
                  </a:lnTo>
                  <a:lnTo>
                    <a:pt x="136" y="953"/>
                  </a:lnTo>
                  <a:lnTo>
                    <a:pt x="114" y="948"/>
                  </a:lnTo>
                  <a:lnTo>
                    <a:pt x="93" y="941"/>
                  </a:lnTo>
                  <a:lnTo>
                    <a:pt x="74" y="930"/>
                  </a:lnTo>
                  <a:lnTo>
                    <a:pt x="56" y="917"/>
                  </a:lnTo>
                  <a:lnTo>
                    <a:pt x="41" y="902"/>
                  </a:lnTo>
                  <a:lnTo>
                    <a:pt x="27" y="885"/>
                  </a:lnTo>
                  <a:lnTo>
                    <a:pt x="16" y="866"/>
                  </a:lnTo>
                  <a:lnTo>
                    <a:pt x="8" y="846"/>
                  </a:lnTo>
                  <a:lnTo>
                    <a:pt x="2" y="824"/>
                  </a:lnTo>
                  <a:lnTo>
                    <a:pt x="0" y="802"/>
                  </a:lnTo>
                  <a:lnTo>
                    <a:pt x="0" y="159"/>
                  </a:lnTo>
                  <a:close/>
                </a:path>
              </a:pathLst>
            </a:custGeom>
            <a:noFill/>
            <a:ln w="9525">
              <a:solidFill>
                <a:srgbClr val="33373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1784F9D3-EAB2-C55C-F760-08EA46B3D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1" y="2335"/>
              <a:ext cx="1783" cy="920"/>
            </a:xfrm>
            <a:custGeom>
              <a:avLst/>
              <a:gdLst>
                <a:gd name="T0" fmla="*/ 1608 w 1783"/>
                <a:gd name="T1" fmla="*/ 0 h 1049"/>
                <a:gd name="T2" fmla="*/ 166 w 1783"/>
                <a:gd name="T3" fmla="*/ 0 h 1049"/>
                <a:gd name="T4" fmla="*/ 143 w 1783"/>
                <a:gd name="T5" fmla="*/ 2 h 1049"/>
                <a:gd name="T6" fmla="*/ 121 w 1783"/>
                <a:gd name="T7" fmla="*/ 8 h 1049"/>
                <a:gd name="T8" fmla="*/ 101 w 1783"/>
                <a:gd name="T9" fmla="*/ 16 h 1049"/>
                <a:gd name="T10" fmla="*/ 82 w 1783"/>
                <a:gd name="T11" fmla="*/ 26 h 1049"/>
                <a:gd name="T12" fmla="*/ 64 w 1783"/>
                <a:gd name="T13" fmla="*/ 39 h 1049"/>
                <a:gd name="T14" fmla="*/ 48 w 1783"/>
                <a:gd name="T15" fmla="*/ 53 h 1049"/>
                <a:gd name="T16" fmla="*/ 34 w 1783"/>
                <a:gd name="T17" fmla="*/ 70 h 1049"/>
                <a:gd name="T18" fmla="*/ 22 w 1783"/>
                <a:gd name="T19" fmla="*/ 88 h 1049"/>
                <a:gd name="T20" fmla="*/ 12 w 1783"/>
                <a:gd name="T21" fmla="*/ 108 h 1049"/>
                <a:gd name="T22" fmla="*/ 5 w 1783"/>
                <a:gd name="T23" fmla="*/ 129 h 1049"/>
                <a:gd name="T24" fmla="*/ 1 w 1783"/>
                <a:gd name="T25" fmla="*/ 151 h 1049"/>
                <a:gd name="T26" fmla="*/ 0 w 1783"/>
                <a:gd name="T27" fmla="*/ 174 h 1049"/>
                <a:gd name="T28" fmla="*/ 0 w 1783"/>
                <a:gd name="T29" fmla="*/ 882 h 1049"/>
                <a:gd name="T30" fmla="*/ 2 w 1783"/>
                <a:gd name="T31" fmla="*/ 905 h 1049"/>
                <a:gd name="T32" fmla="*/ 8 w 1783"/>
                <a:gd name="T33" fmla="*/ 926 h 1049"/>
                <a:gd name="T34" fmla="*/ 16 w 1783"/>
                <a:gd name="T35" fmla="*/ 947 h 1049"/>
                <a:gd name="T36" fmla="*/ 26 w 1783"/>
                <a:gd name="T37" fmla="*/ 966 h 1049"/>
                <a:gd name="T38" fmla="*/ 39 w 1783"/>
                <a:gd name="T39" fmla="*/ 984 h 1049"/>
                <a:gd name="T40" fmla="*/ 53 w 1783"/>
                <a:gd name="T41" fmla="*/ 1000 h 1049"/>
                <a:gd name="T42" fmla="*/ 70 w 1783"/>
                <a:gd name="T43" fmla="*/ 1014 h 1049"/>
                <a:gd name="T44" fmla="*/ 88 w 1783"/>
                <a:gd name="T45" fmla="*/ 1026 h 1049"/>
                <a:gd name="T46" fmla="*/ 108 w 1783"/>
                <a:gd name="T47" fmla="*/ 1035 h 1049"/>
                <a:gd name="T48" fmla="*/ 129 w 1783"/>
                <a:gd name="T49" fmla="*/ 1042 h 1049"/>
                <a:gd name="T50" fmla="*/ 151 w 1783"/>
                <a:gd name="T51" fmla="*/ 1047 h 1049"/>
                <a:gd name="T52" fmla="*/ 174 w 1783"/>
                <a:gd name="T53" fmla="*/ 1048 h 1049"/>
                <a:gd name="T54" fmla="*/ 1616 w 1783"/>
                <a:gd name="T55" fmla="*/ 1048 h 1049"/>
                <a:gd name="T56" fmla="*/ 1639 w 1783"/>
                <a:gd name="T57" fmla="*/ 1046 h 1049"/>
                <a:gd name="T58" fmla="*/ 1661 w 1783"/>
                <a:gd name="T59" fmla="*/ 1040 h 1049"/>
                <a:gd name="T60" fmla="*/ 1681 w 1783"/>
                <a:gd name="T61" fmla="*/ 1032 h 1049"/>
                <a:gd name="T62" fmla="*/ 1701 w 1783"/>
                <a:gd name="T63" fmla="*/ 1022 h 1049"/>
                <a:gd name="T64" fmla="*/ 1718 w 1783"/>
                <a:gd name="T65" fmla="*/ 1009 h 1049"/>
                <a:gd name="T66" fmla="*/ 1734 w 1783"/>
                <a:gd name="T67" fmla="*/ 994 h 1049"/>
                <a:gd name="T68" fmla="*/ 1748 w 1783"/>
                <a:gd name="T69" fmla="*/ 978 h 1049"/>
                <a:gd name="T70" fmla="*/ 1760 w 1783"/>
                <a:gd name="T71" fmla="*/ 959 h 1049"/>
                <a:gd name="T72" fmla="*/ 1770 w 1783"/>
                <a:gd name="T73" fmla="*/ 940 h 1049"/>
                <a:gd name="T74" fmla="*/ 1777 w 1783"/>
                <a:gd name="T75" fmla="*/ 919 h 1049"/>
                <a:gd name="T76" fmla="*/ 1781 w 1783"/>
                <a:gd name="T77" fmla="*/ 897 h 1049"/>
                <a:gd name="T78" fmla="*/ 1783 w 1783"/>
                <a:gd name="T79" fmla="*/ 873 h 1049"/>
                <a:gd name="T80" fmla="*/ 1783 w 1783"/>
                <a:gd name="T81" fmla="*/ 166 h 1049"/>
                <a:gd name="T82" fmla="*/ 1780 w 1783"/>
                <a:gd name="T83" fmla="*/ 143 h 1049"/>
                <a:gd name="T84" fmla="*/ 1775 w 1783"/>
                <a:gd name="T85" fmla="*/ 121 h 1049"/>
                <a:gd name="T86" fmla="*/ 1767 w 1783"/>
                <a:gd name="T87" fmla="*/ 101 h 1049"/>
                <a:gd name="T88" fmla="*/ 1756 w 1783"/>
                <a:gd name="T89" fmla="*/ 82 h 1049"/>
                <a:gd name="T90" fmla="*/ 1743 w 1783"/>
                <a:gd name="T91" fmla="*/ 64 h 1049"/>
                <a:gd name="T92" fmla="*/ 1729 w 1783"/>
                <a:gd name="T93" fmla="*/ 48 h 1049"/>
                <a:gd name="T94" fmla="*/ 1712 w 1783"/>
                <a:gd name="T95" fmla="*/ 34 h 1049"/>
                <a:gd name="T96" fmla="*/ 1694 w 1783"/>
                <a:gd name="T97" fmla="*/ 22 h 1049"/>
                <a:gd name="T98" fmla="*/ 1674 w 1783"/>
                <a:gd name="T99" fmla="*/ 12 h 1049"/>
                <a:gd name="T100" fmla="*/ 1653 w 1783"/>
                <a:gd name="T101" fmla="*/ 5 h 1049"/>
                <a:gd name="T102" fmla="*/ 1631 w 1783"/>
                <a:gd name="T103" fmla="*/ 1 h 1049"/>
                <a:gd name="T104" fmla="*/ 1608 w 1783"/>
                <a:gd name="T105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83" h="1049">
                  <a:moveTo>
                    <a:pt x="1608" y="0"/>
                  </a:moveTo>
                  <a:lnTo>
                    <a:pt x="166" y="0"/>
                  </a:lnTo>
                  <a:lnTo>
                    <a:pt x="143" y="2"/>
                  </a:lnTo>
                  <a:lnTo>
                    <a:pt x="121" y="8"/>
                  </a:lnTo>
                  <a:lnTo>
                    <a:pt x="101" y="16"/>
                  </a:lnTo>
                  <a:lnTo>
                    <a:pt x="82" y="26"/>
                  </a:lnTo>
                  <a:lnTo>
                    <a:pt x="64" y="39"/>
                  </a:lnTo>
                  <a:lnTo>
                    <a:pt x="48" y="53"/>
                  </a:lnTo>
                  <a:lnTo>
                    <a:pt x="34" y="70"/>
                  </a:lnTo>
                  <a:lnTo>
                    <a:pt x="22" y="88"/>
                  </a:lnTo>
                  <a:lnTo>
                    <a:pt x="12" y="108"/>
                  </a:lnTo>
                  <a:lnTo>
                    <a:pt x="5" y="129"/>
                  </a:lnTo>
                  <a:lnTo>
                    <a:pt x="1" y="151"/>
                  </a:lnTo>
                  <a:lnTo>
                    <a:pt x="0" y="174"/>
                  </a:lnTo>
                  <a:lnTo>
                    <a:pt x="0" y="882"/>
                  </a:lnTo>
                  <a:lnTo>
                    <a:pt x="2" y="905"/>
                  </a:lnTo>
                  <a:lnTo>
                    <a:pt x="8" y="926"/>
                  </a:lnTo>
                  <a:lnTo>
                    <a:pt x="16" y="947"/>
                  </a:lnTo>
                  <a:lnTo>
                    <a:pt x="26" y="966"/>
                  </a:lnTo>
                  <a:lnTo>
                    <a:pt x="39" y="984"/>
                  </a:lnTo>
                  <a:lnTo>
                    <a:pt x="53" y="1000"/>
                  </a:lnTo>
                  <a:lnTo>
                    <a:pt x="70" y="1014"/>
                  </a:lnTo>
                  <a:lnTo>
                    <a:pt x="88" y="1026"/>
                  </a:lnTo>
                  <a:lnTo>
                    <a:pt x="108" y="1035"/>
                  </a:lnTo>
                  <a:lnTo>
                    <a:pt x="129" y="1042"/>
                  </a:lnTo>
                  <a:lnTo>
                    <a:pt x="151" y="1047"/>
                  </a:lnTo>
                  <a:lnTo>
                    <a:pt x="174" y="1048"/>
                  </a:lnTo>
                  <a:lnTo>
                    <a:pt x="1616" y="1048"/>
                  </a:lnTo>
                  <a:lnTo>
                    <a:pt x="1639" y="1046"/>
                  </a:lnTo>
                  <a:lnTo>
                    <a:pt x="1661" y="1040"/>
                  </a:lnTo>
                  <a:lnTo>
                    <a:pt x="1681" y="1032"/>
                  </a:lnTo>
                  <a:lnTo>
                    <a:pt x="1701" y="1022"/>
                  </a:lnTo>
                  <a:lnTo>
                    <a:pt x="1718" y="1009"/>
                  </a:lnTo>
                  <a:lnTo>
                    <a:pt x="1734" y="994"/>
                  </a:lnTo>
                  <a:lnTo>
                    <a:pt x="1748" y="978"/>
                  </a:lnTo>
                  <a:lnTo>
                    <a:pt x="1760" y="959"/>
                  </a:lnTo>
                  <a:lnTo>
                    <a:pt x="1770" y="940"/>
                  </a:lnTo>
                  <a:lnTo>
                    <a:pt x="1777" y="919"/>
                  </a:lnTo>
                  <a:lnTo>
                    <a:pt x="1781" y="897"/>
                  </a:lnTo>
                  <a:lnTo>
                    <a:pt x="1783" y="873"/>
                  </a:lnTo>
                  <a:lnTo>
                    <a:pt x="1783" y="166"/>
                  </a:lnTo>
                  <a:lnTo>
                    <a:pt x="1780" y="143"/>
                  </a:lnTo>
                  <a:lnTo>
                    <a:pt x="1775" y="121"/>
                  </a:lnTo>
                  <a:lnTo>
                    <a:pt x="1767" y="101"/>
                  </a:lnTo>
                  <a:lnTo>
                    <a:pt x="1756" y="82"/>
                  </a:lnTo>
                  <a:lnTo>
                    <a:pt x="1743" y="64"/>
                  </a:lnTo>
                  <a:lnTo>
                    <a:pt x="1729" y="48"/>
                  </a:lnTo>
                  <a:lnTo>
                    <a:pt x="1712" y="34"/>
                  </a:lnTo>
                  <a:lnTo>
                    <a:pt x="1694" y="22"/>
                  </a:lnTo>
                  <a:lnTo>
                    <a:pt x="1674" y="12"/>
                  </a:lnTo>
                  <a:lnTo>
                    <a:pt x="1653" y="5"/>
                  </a:lnTo>
                  <a:lnTo>
                    <a:pt x="1631" y="1"/>
                  </a:lnTo>
                  <a:lnTo>
                    <a:pt x="1608" y="0"/>
                  </a:lnTo>
                </a:path>
              </a:pathLst>
            </a:custGeom>
            <a:solidFill>
              <a:srgbClr val="407B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88859024-B526-A41B-E66F-C5DAE255B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1" y="2335"/>
              <a:ext cx="1783" cy="905"/>
            </a:xfrm>
            <a:custGeom>
              <a:avLst/>
              <a:gdLst>
                <a:gd name="T0" fmla="*/ 0 w 1783"/>
                <a:gd name="T1" fmla="*/ 174 h 1049"/>
                <a:gd name="T2" fmla="*/ 1 w 1783"/>
                <a:gd name="T3" fmla="*/ 151 h 1049"/>
                <a:gd name="T4" fmla="*/ 5 w 1783"/>
                <a:gd name="T5" fmla="*/ 129 h 1049"/>
                <a:gd name="T6" fmla="*/ 12 w 1783"/>
                <a:gd name="T7" fmla="*/ 108 h 1049"/>
                <a:gd name="T8" fmla="*/ 22 w 1783"/>
                <a:gd name="T9" fmla="*/ 88 h 1049"/>
                <a:gd name="T10" fmla="*/ 34 w 1783"/>
                <a:gd name="T11" fmla="*/ 70 h 1049"/>
                <a:gd name="T12" fmla="*/ 48 w 1783"/>
                <a:gd name="T13" fmla="*/ 53 h 1049"/>
                <a:gd name="T14" fmla="*/ 64 w 1783"/>
                <a:gd name="T15" fmla="*/ 39 h 1049"/>
                <a:gd name="T16" fmla="*/ 82 w 1783"/>
                <a:gd name="T17" fmla="*/ 26 h 1049"/>
                <a:gd name="T18" fmla="*/ 101 w 1783"/>
                <a:gd name="T19" fmla="*/ 16 h 1049"/>
                <a:gd name="T20" fmla="*/ 121 w 1783"/>
                <a:gd name="T21" fmla="*/ 8 h 1049"/>
                <a:gd name="T22" fmla="*/ 143 w 1783"/>
                <a:gd name="T23" fmla="*/ 2 h 1049"/>
                <a:gd name="T24" fmla="*/ 166 w 1783"/>
                <a:gd name="T25" fmla="*/ 0 h 1049"/>
                <a:gd name="T26" fmla="*/ 1608 w 1783"/>
                <a:gd name="T27" fmla="*/ 0 h 1049"/>
                <a:gd name="T28" fmla="*/ 1631 w 1783"/>
                <a:gd name="T29" fmla="*/ 1 h 1049"/>
                <a:gd name="T30" fmla="*/ 1653 w 1783"/>
                <a:gd name="T31" fmla="*/ 5 h 1049"/>
                <a:gd name="T32" fmla="*/ 1674 w 1783"/>
                <a:gd name="T33" fmla="*/ 12 h 1049"/>
                <a:gd name="T34" fmla="*/ 1694 w 1783"/>
                <a:gd name="T35" fmla="*/ 22 h 1049"/>
                <a:gd name="T36" fmla="*/ 1712 w 1783"/>
                <a:gd name="T37" fmla="*/ 34 h 1049"/>
                <a:gd name="T38" fmla="*/ 1729 w 1783"/>
                <a:gd name="T39" fmla="*/ 48 h 1049"/>
                <a:gd name="T40" fmla="*/ 1743 w 1783"/>
                <a:gd name="T41" fmla="*/ 64 h 1049"/>
                <a:gd name="T42" fmla="*/ 1756 w 1783"/>
                <a:gd name="T43" fmla="*/ 82 h 1049"/>
                <a:gd name="T44" fmla="*/ 1767 w 1783"/>
                <a:gd name="T45" fmla="*/ 101 h 1049"/>
                <a:gd name="T46" fmla="*/ 1775 w 1783"/>
                <a:gd name="T47" fmla="*/ 121 h 1049"/>
                <a:gd name="T48" fmla="*/ 1780 w 1783"/>
                <a:gd name="T49" fmla="*/ 143 h 1049"/>
                <a:gd name="T50" fmla="*/ 1783 w 1783"/>
                <a:gd name="T51" fmla="*/ 166 h 1049"/>
                <a:gd name="T52" fmla="*/ 1783 w 1783"/>
                <a:gd name="T53" fmla="*/ 873 h 1049"/>
                <a:gd name="T54" fmla="*/ 1781 w 1783"/>
                <a:gd name="T55" fmla="*/ 897 h 1049"/>
                <a:gd name="T56" fmla="*/ 1777 w 1783"/>
                <a:gd name="T57" fmla="*/ 919 h 1049"/>
                <a:gd name="T58" fmla="*/ 1770 w 1783"/>
                <a:gd name="T59" fmla="*/ 940 h 1049"/>
                <a:gd name="T60" fmla="*/ 1760 w 1783"/>
                <a:gd name="T61" fmla="*/ 959 h 1049"/>
                <a:gd name="T62" fmla="*/ 1748 w 1783"/>
                <a:gd name="T63" fmla="*/ 978 h 1049"/>
                <a:gd name="T64" fmla="*/ 1734 w 1783"/>
                <a:gd name="T65" fmla="*/ 994 h 1049"/>
                <a:gd name="T66" fmla="*/ 1718 w 1783"/>
                <a:gd name="T67" fmla="*/ 1009 h 1049"/>
                <a:gd name="T68" fmla="*/ 1701 w 1783"/>
                <a:gd name="T69" fmla="*/ 1022 h 1049"/>
                <a:gd name="T70" fmla="*/ 1681 w 1783"/>
                <a:gd name="T71" fmla="*/ 1032 h 1049"/>
                <a:gd name="T72" fmla="*/ 1661 w 1783"/>
                <a:gd name="T73" fmla="*/ 1040 h 1049"/>
                <a:gd name="T74" fmla="*/ 1639 w 1783"/>
                <a:gd name="T75" fmla="*/ 1046 h 1049"/>
                <a:gd name="T76" fmla="*/ 1616 w 1783"/>
                <a:gd name="T77" fmla="*/ 1048 h 1049"/>
                <a:gd name="T78" fmla="*/ 174 w 1783"/>
                <a:gd name="T79" fmla="*/ 1048 h 1049"/>
                <a:gd name="T80" fmla="*/ 151 w 1783"/>
                <a:gd name="T81" fmla="*/ 1047 h 1049"/>
                <a:gd name="T82" fmla="*/ 129 w 1783"/>
                <a:gd name="T83" fmla="*/ 1042 h 1049"/>
                <a:gd name="T84" fmla="*/ 108 w 1783"/>
                <a:gd name="T85" fmla="*/ 1035 h 1049"/>
                <a:gd name="T86" fmla="*/ 88 w 1783"/>
                <a:gd name="T87" fmla="*/ 1026 h 1049"/>
                <a:gd name="T88" fmla="*/ 70 w 1783"/>
                <a:gd name="T89" fmla="*/ 1014 h 1049"/>
                <a:gd name="T90" fmla="*/ 53 w 1783"/>
                <a:gd name="T91" fmla="*/ 1000 h 1049"/>
                <a:gd name="T92" fmla="*/ 39 w 1783"/>
                <a:gd name="T93" fmla="*/ 984 h 1049"/>
                <a:gd name="T94" fmla="*/ 26 w 1783"/>
                <a:gd name="T95" fmla="*/ 966 h 1049"/>
                <a:gd name="T96" fmla="*/ 16 w 1783"/>
                <a:gd name="T97" fmla="*/ 947 h 1049"/>
                <a:gd name="T98" fmla="*/ 8 w 1783"/>
                <a:gd name="T99" fmla="*/ 926 h 1049"/>
                <a:gd name="T100" fmla="*/ 2 w 1783"/>
                <a:gd name="T101" fmla="*/ 905 h 1049"/>
                <a:gd name="T102" fmla="*/ 0 w 1783"/>
                <a:gd name="T103" fmla="*/ 882 h 1049"/>
                <a:gd name="T104" fmla="*/ 0 w 1783"/>
                <a:gd name="T105" fmla="*/ 174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83" h="1049">
                  <a:moveTo>
                    <a:pt x="0" y="174"/>
                  </a:moveTo>
                  <a:lnTo>
                    <a:pt x="1" y="151"/>
                  </a:lnTo>
                  <a:lnTo>
                    <a:pt x="5" y="129"/>
                  </a:lnTo>
                  <a:lnTo>
                    <a:pt x="12" y="108"/>
                  </a:lnTo>
                  <a:lnTo>
                    <a:pt x="22" y="88"/>
                  </a:lnTo>
                  <a:lnTo>
                    <a:pt x="34" y="70"/>
                  </a:lnTo>
                  <a:lnTo>
                    <a:pt x="48" y="53"/>
                  </a:lnTo>
                  <a:lnTo>
                    <a:pt x="64" y="39"/>
                  </a:lnTo>
                  <a:lnTo>
                    <a:pt x="82" y="26"/>
                  </a:lnTo>
                  <a:lnTo>
                    <a:pt x="101" y="16"/>
                  </a:lnTo>
                  <a:lnTo>
                    <a:pt x="121" y="8"/>
                  </a:lnTo>
                  <a:lnTo>
                    <a:pt x="143" y="2"/>
                  </a:lnTo>
                  <a:lnTo>
                    <a:pt x="166" y="0"/>
                  </a:lnTo>
                  <a:lnTo>
                    <a:pt x="1608" y="0"/>
                  </a:lnTo>
                  <a:lnTo>
                    <a:pt x="1631" y="1"/>
                  </a:lnTo>
                  <a:lnTo>
                    <a:pt x="1653" y="5"/>
                  </a:lnTo>
                  <a:lnTo>
                    <a:pt x="1674" y="12"/>
                  </a:lnTo>
                  <a:lnTo>
                    <a:pt x="1694" y="22"/>
                  </a:lnTo>
                  <a:lnTo>
                    <a:pt x="1712" y="34"/>
                  </a:lnTo>
                  <a:lnTo>
                    <a:pt x="1729" y="48"/>
                  </a:lnTo>
                  <a:lnTo>
                    <a:pt x="1743" y="64"/>
                  </a:lnTo>
                  <a:lnTo>
                    <a:pt x="1756" y="82"/>
                  </a:lnTo>
                  <a:lnTo>
                    <a:pt x="1767" y="101"/>
                  </a:lnTo>
                  <a:lnTo>
                    <a:pt x="1775" y="121"/>
                  </a:lnTo>
                  <a:lnTo>
                    <a:pt x="1780" y="143"/>
                  </a:lnTo>
                  <a:lnTo>
                    <a:pt x="1783" y="166"/>
                  </a:lnTo>
                  <a:lnTo>
                    <a:pt x="1783" y="873"/>
                  </a:lnTo>
                  <a:lnTo>
                    <a:pt x="1781" y="897"/>
                  </a:lnTo>
                  <a:lnTo>
                    <a:pt x="1777" y="919"/>
                  </a:lnTo>
                  <a:lnTo>
                    <a:pt x="1770" y="940"/>
                  </a:lnTo>
                  <a:lnTo>
                    <a:pt x="1760" y="959"/>
                  </a:lnTo>
                  <a:lnTo>
                    <a:pt x="1748" y="978"/>
                  </a:lnTo>
                  <a:lnTo>
                    <a:pt x="1734" y="994"/>
                  </a:lnTo>
                  <a:lnTo>
                    <a:pt x="1718" y="1009"/>
                  </a:lnTo>
                  <a:lnTo>
                    <a:pt x="1701" y="1022"/>
                  </a:lnTo>
                  <a:lnTo>
                    <a:pt x="1681" y="1032"/>
                  </a:lnTo>
                  <a:lnTo>
                    <a:pt x="1661" y="1040"/>
                  </a:lnTo>
                  <a:lnTo>
                    <a:pt x="1639" y="1046"/>
                  </a:lnTo>
                  <a:lnTo>
                    <a:pt x="1616" y="1048"/>
                  </a:lnTo>
                  <a:lnTo>
                    <a:pt x="174" y="1048"/>
                  </a:lnTo>
                  <a:lnTo>
                    <a:pt x="151" y="1047"/>
                  </a:lnTo>
                  <a:lnTo>
                    <a:pt x="129" y="1042"/>
                  </a:lnTo>
                  <a:lnTo>
                    <a:pt x="108" y="1035"/>
                  </a:lnTo>
                  <a:lnTo>
                    <a:pt x="88" y="1026"/>
                  </a:lnTo>
                  <a:lnTo>
                    <a:pt x="70" y="1014"/>
                  </a:lnTo>
                  <a:lnTo>
                    <a:pt x="53" y="1000"/>
                  </a:lnTo>
                  <a:lnTo>
                    <a:pt x="39" y="984"/>
                  </a:lnTo>
                  <a:lnTo>
                    <a:pt x="26" y="966"/>
                  </a:lnTo>
                  <a:lnTo>
                    <a:pt x="16" y="947"/>
                  </a:lnTo>
                  <a:lnTo>
                    <a:pt x="8" y="926"/>
                  </a:lnTo>
                  <a:lnTo>
                    <a:pt x="2" y="905"/>
                  </a:lnTo>
                  <a:lnTo>
                    <a:pt x="0" y="882"/>
                  </a:lnTo>
                  <a:lnTo>
                    <a:pt x="0" y="174"/>
                  </a:lnTo>
                  <a:close/>
                </a:path>
              </a:pathLst>
            </a:custGeom>
            <a:noFill/>
            <a:ln w="9524">
              <a:solidFill>
                <a:srgbClr val="33373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9CDB8890-98A4-4073-D593-C6F8D7EA8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4" y="5823"/>
              <a:ext cx="1613" cy="1114"/>
            </a:xfrm>
            <a:custGeom>
              <a:avLst/>
              <a:gdLst>
                <a:gd name="T0" fmla="*/ 1427 w 1613"/>
                <a:gd name="T1" fmla="*/ 0 h 1114"/>
                <a:gd name="T2" fmla="*/ 182 w 1613"/>
                <a:gd name="T3" fmla="*/ 0 h 1114"/>
                <a:gd name="T4" fmla="*/ 159 w 1613"/>
                <a:gd name="T5" fmla="*/ 1 h 1114"/>
                <a:gd name="T6" fmla="*/ 137 w 1613"/>
                <a:gd name="T7" fmla="*/ 6 h 1114"/>
                <a:gd name="T8" fmla="*/ 116 w 1613"/>
                <a:gd name="T9" fmla="*/ 13 h 1114"/>
                <a:gd name="T10" fmla="*/ 96 w 1613"/>
                <a:gd name="T11" fmla="*/ 22 h 1114"/>
                <a:gd name="T12" fmla="*/ 78 w 1613"/>
                <a:gd name="T13" fmla="*/ 34 h 1114"/>
                <a:gd name="T14" fmla="*/ 61 w 1613"/>
                <a:gd name="T15" fmla="*/ 47 h 1114"/>
                <a:gd name="T16" fmla="*/ 45 w 1613"/>
                <a:gd name="T17" fmla="*/ 63 h 1114"/>
                <a:gd name="T18" fmla="*/ 32 w 1613"/>
                <a:gd name="T19" fmla="*/ 80 h 1114"/>
                <a:gd name="T20" fmla="*/ 21 w 1613"/>
                <a:gd name="T21" fmla="*/ 99 h 1114"/>
                <a:gd name="T22" fmla="*/ 12 w 1613"/>
                <a:gd name="T23" fmla="*/ 119 h 1114"/>
                <a:gd name="T24" fmla="*/ 5 w 1613"/>
                <a:gd name="T25" fmla="*/ 140 h 1114"/>
                <a:gd name="T26" fmla="*/ 1 w 1613"/>
                <a:gd name="T27" fmla="*/ 162 h 1114"/>
                <a:gd name="T28" fmla="*/ 0 w 1613"/>
                <a:gd name="T29" fmla="*/ 182 h 1114"/>
                <a:gd name="T30" fmla="*/ 0 w 1613"/>
                <a:gd name="T31" fmla="*/ 930 h 1114"/>
                <a:gd name="T32" fmla="*/ 1 w 1613"/>
                <a:gd name="T33" fmla="*/ 953 h 1114"/>
                <a:gd name="T34" fmla="*/ 6 w 1613"/>
                <a:gd name="T35" fmla="*/ 976 h 1114"/>
                <a:gd name="T36" fmla="*/ 13 w 1613"/>
                <a:gd name="T37" fmla="*/ 997 h 1114"/>
                <a:gd name="T38" fmla="*/ 22 w 1613"/>
                <a:gd name="T39" fmla="*/ 1016 h 1114"/>
                <a:gd name="T40" fmla="*/ 34 w 1613"/>
                <a:gd name="T41" fmla="*/ 1035 h 1114"/>
                <a:gd name="T42" fmla="*/ 47 w 1613"/>
                <a:gd name="T43" fmla="*/ 1052 h 1114"/>
                <a:gd name="T44" fmla="*/ 63 w 1613"/>
                <a:gd name="T45" fmla="*/ 1067 h 1114"/>
                <a:gd name="T46" fmla="*/ 80 w 1613"/>
                <a:gd name="T47" fmla="*/ 1080 h 1114"/>
                <a:gd name="T48" fmla="*/ 99 w 1613"/>
                <a:gd name="T49" fmla="*/ 1092 h 1114"/>
                <a:gd name="T50" fmla="*/ 119 w 1613"/>
                <a:gd name="T51" fmla="*/ 1101 h 1114"/>
                <a:gd name="T52" fmla="*/ 140 w 1613"/>
                <a:gd name="T53" fmla="*/ 1108 h 1114"/>
                <a:gd name="T54" fmla="*/ 162 w 1613"/>
                <a:gd name="T55" fmla="*/ 1112 h 1114"/>
                <a:gd name="T56" fmla="*/ 185 w 1613"/>
                <a:gd name="T57" fmla="*/ 1113 h 1114"/>
                <a:gd name="T58" fmla="*/ 1430 w 1613"/>
                <a:gd name="T59" fmla="*/ 1113 h 1114"/>
                <a:gd name="T60" fmla="*/ 1453 w 1613"/>
                <a:gd name="T61" fmla="*/ 1111 h 1114"/>
                <a:gd name="T62" fmla="*/ 1475 w 1613"/>
                <a:gd name="T63" fmla="*/ 1107 h 1114"/>
                <a:gd name="T64" fmla="*/ 1496 w 1613"/>
                <a:gd name="T65" fmla="*/ 1100 h 1114"/>
                <a:gd name="T66" fmla="*/ 1516 w 1613"/>
                <a:gd name="T67" fmla="*/ 1090 h 1114"/>
                <a:gd name="T68" fmla="*/ 1534 w 1613"/>
                <a:gd name="T69" fmla="*/ 1079 h 1114"/>
                <a:gd name="T70" fmla="*/ 1551 w 1613"/>
                <a:gd name="T71" fmla="*/ 1065 h 1114"/>
                <a:gd name="T72" fmla="*/ 1566 w 1613"/>
                <a:gd name="T73" fmla="*/ 1050 h 1114"/>
                <a:gd name="T74" fmla="*/ 1580 w 1613"/>
                <a:gd name="T75" fmla="*/ 1033 h 1114"/>
                <a:gd name="T76" fmla="*/ 1591 w 1613"/>
                <a:gd name="T77" fmla="*/ 1014 h 1114"/>
                <a:gd name="T78" fmla="*/ 1600 w 1613"/>
                <a:gd name="T79" fmla="*/ 994 h 1114"/>
                <a:gd name="T80" fmla="*/ 1607 w 1613"/>
                <a:gd name="T81" fmla="*/ 973 h 1114"/>
                <a:gd name="T82" fmla="*/ 1611 w 1613"/>
                <a:gd name="T83" fmla="*/ 951 h 1114"/>
                <a:gd name="T84" fmla="*/ 1612 w 1613"/>
                <a:gd name="T85" fmla="*/ 930 h 1114"/>
                <a:gd name="T86" fmla="*/ 1612 w 1613"/>
                <a:gd name="T87" fmla="*/ 182 h 1114"/>
                <a:gd name="T88" fmla="*/ 1610 w 1613"/>
                <a:gd name="T89" fmla="*/ 159 h 1114"/>
                <a:gd name="T90" fmla="*/ 1606 w 1613"/>
                <a:gd name="T91" fmla="*/ 137 h 1114"/>
                <a:gd name="T92" fmla="*/ 1599 w 1613"/>
                <a:gd name="T93" fmla="*/ 116 h 1114"/>
                <a:gd name="T94" fmla="*/ 1590 w 1613"/>
                <a:gd name="T95" fmla="*/ 96 h 1114"/>
                <a:gd name="T96" fmla="*/ 1578 w 1613"/>
                <a:gd name="T97" fmla="*/ 78 h 1114"/>
                <a:gd name="T98" fmla="*/ 1565 w 1613"/>
                <a:gd name="T99" fmla="*/ 61 h 1114"/>
                <a:gd name="T100" fmla="*/ 1549 w 1613"/>
                <a:gd name="T101" fmla="*/ 45 h 1114"/>
                <a:gd name="T102" fmla="*/ 1532 w 1613"/>
                <a:gd name="T103" fmla="*/ 32 h 1114"/>
                <a:gd name="T104" fmla="*/ 1513 w 1613"/>
                <a:gd name="T105" fmla="*/ 21 h 1114"/>
                <a:gd name="T106" fmla="*/ 1493 w 1613"/>
                <a:gd name="T107" fmla="*/ 12 h 1114"/>
                <a:gd name="T108" fmla="*/ 1472 w 1613"/>
                <a:gd name="T109" fmla="*/ 5 h 1114"/>
                <a:gd name="T110" fmla="*/ 1450 w 1613"/>
                <a:gd name="T111" fmla="*/ 1 h 1114"/>
                <a:gd name="T112" fmla="*/ 1427 w 1613"/>
                <a:gd name="T113" fmla="*/ 0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13" h="1114">
                  <a:moveTo>
                    <a:pt x="1427" y="0"/>
                  </a:moveTo>
                  <a:lnTo>
                    <a:pt x="182" y="0"/>
                  </a:lnTo>
                  <a:lnTo>
                    <a:pt x="159" y="1"/>
                  </a:lnTo>
                  <a:lnTo>
                    <a:pt x="137" y="6"/>
                  </a:lnTo>
                  <a:lnTo>
                    <a:pt x="116" y="13"/>
                  </a:lnTo>
                  <a:lnTo>
                    <a:pt x="96" y="22"/>
                  </a:lnTo>
                  <a:lnTo>
                    <a:pt x="78" y="34"/>
                  </a:lnTo>
                  <a:lnTo>
                    <a:pt x="61" y="47"/>
                  </a:lnTo>
                  <a:lnTo>
                    <a:pt x="45" y="63"/>
                  </a:lnTo>
                  <a:lnTo>
                    <a:pt x="32" y="80"/>
                  </a:lnTo>
                  <a:lnTo>
                    <a:pt x="21" y="99"/>
                  </a:lnTo>
                  <a:lnTo>
                    <a:pt x="12" y="119"/>
                  </a:lnTo>
                  <a:lnTo>
                    <a:pt x="5" y="140"/>
                  </a:lnTo>
                  <a:lnTo>
                    <a:pt x="1" y="162"/>
                  </a:lnTo>
                  <a:lnTo>
                    <a:pt x="0" y="182"/>
                  </a:lnTo>
                  <a:lnTo>
                    <a:pt x="0" y="930"/>
                  </a:lnTo>
                  <a:lnTo>
                    <a:pt x="1" y="953"/>
                  </a:lnTo>
                  <a:lnTo>
                    <a:pt x="6" y="976"/>
                  </a:lnTo>
                  <a:lnTo>
                    <a:pt x="13" y="997"/>
                  </a:lnTo>
                  <a:lnTo>
                    <a:pt x="22" y="1016"/>
                  </a:lnTo>
                  <a:lnTo>
                    <a:pt x="34" y="1035"/>
                  </a:lnTo>
                  <a:lnTo>
                    <a:pt x="47" y="1052"/>
                  </a:lnTo>
                  <a:lnTo>
                    <a:pt x="63" y="1067"/>
                  </a:lnTo>
                  <a:lnTo>
                    <a:pt x="80" y="1080"/>
                  </a:lnTo>
                  <a:lnTo>
                    <a:pt x="99" y="1092"/>
                  </a:lnTo>
                  <a:lnTo>
                    <a:pt x="119" y="1101"/>
                  </a:lnTo>
                  <a:lnTo>
                    <a:pt x="140" y="1108"/>
                  </a:lnTo>
                  <a:lnTo>
                    <a:pt x="162" y="1112"/>
                  </a:lnTo>
                  <a:lnTo>
                    <a:pt x="185" y="1113"/>
                  </a:lnTo>
                  <a:lnTo>
                    <a:pt x="1430" y="1113"/>
                  </a:lnTo>
                  <a:lnTo>
                    <a:pt x="1453" y="1111"/>
                  </a:lnTo>
                  <a:lnTo>
                    <a:pt x="1475" y="1107"/>
                  </a:lnTo>
                  <a:lnTo>
                    <a:pt x="1496" y="1100"/>
                  </a:lnTo>
                  <a:lnTo>
                    <a:pt x="1516" y="1090"/>
                  </a:lnTo>
                  <a:lnTo>
                    <a:pt x="1534" y="1079"/>
                  </a:lnTo>
                  <a:lnTo>
                    <a:pt x="1551" y="1065"/>
                  </a:lnTo>
                  <a:lnTo>
                    <a:pt x="1566" y="1050"/>
                  </a:lnTo>
                  <a:lnTo>
                    <a:pt x="1580" y="1033"/>
                  </a:lnTo>
                  <a:lnTo>
                    <a:pt x="1591" y="1014"/>
                  </a:lnTo>
                  <a:lnTo>
                    <a:pt x="1600" y="994"/>
                  </a:lnTo>
                  <a:lnTo>
                    <a:pt x="1607" y="973"/>
                  </a:lnTo>
                  <a:lnTo>
                    <a:pt x="1611" y="951"/>
                  </a:lnTo>
                  <a:lnTo>
                    <a:pt x="1612" y="930"/>
                  </a:lnTo>
                  <a:lnTo>
                    <a:pt x="1612" y="182"/>
                  </a:lnTo>
                  <a:lnTo>
                    <a:pt x="1610" y="159"/>
                  </a:lnTo>
                  <a:lnTo>
                    <a:pt x="1606" y="137"/>
                  </a:lnTo>
                  <a:lnTo>
                    <a:pt x="1599" y="116"/>
                  </a:lnTo>
                  <a:lnTo>
                    <a:pt x="1590" y="96"/>
                  </a:lnTo>
                  <a:lnTo>
                    <a:pt x="1578" y="78"/>
                  </a:lnTo>
                  <a:lnTo>
                    <a:pt x="1565" y="61"/>
                  </a:lnTo>
                  <a:lnTo>
                    <a:pt x="1549" y="45"/>
                  </a:lnTo>
                  <a:lnTo>
                    <a:pt x="1532" y="32"/>
                  </a:lnTo>
                  <a:lnTo>
                    <a:pt x="1513" y="21"/>
                  </a:lnTo>
                  <a:lnTo>
                    <a:pt x="1493" y="12"/>
                  </a:lnTo>
                  <a:lnTo>
                    <a:pt x="1472" y="5"/>
                  </a:lnTo>
                  <a:lnTo>
                    <a:pt x="1450" y="1"/>
                  </a:lnTo>
                  <a:lnTo>
                    <a:pt x="1427" y="0"/>
                  </a:lnTo>
                </a:path>
              </a:pathLst>
            </a:custGeom>
            <a:solidFill>
              <a:srgbClr val="0D21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9A29AC65-1DD0-33A2-C153-06BAAF62A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4" y="5823"/>
              <a:ext cx="1613" cy="1114"/>
            </a:xfrm>
            <a:custGeom>
              <a:avLst/>
              <a:gdLst>
                <a:gd name="T0" fmla="*/ 0 w 1613"/>
                <a:gd name="T1" fmla="*/ 185 h 1114"/>
                <a:gd name="T2" fmla="*/ 1 w 1613"/>
                <a:gd name="T3" fmla="*/ 162 h 1114"/>
                <a:gd name="T4" fmla="*/ 5 w 1613"/>
                <a:gd name="T5" fmla="*/ 140 h 1114"/>
                <a:gd name="T6" fmla="*/ 12 w 1613"/>
                <a:gd name="T7" fmla="*/ 119 h 1114"/>
                <a:gd name="T8" fmla="*/ 21 w 1613"/>
                <a:gd name="T9" fmla="*/ 99 h 1114"/>
                <a:gd name="T10" fmla="*/ 32 w 1613"/>
                <a:gd name="T11" fmla="*/ 80 h 1114"/>
                <a:gd name="T12" fmla="*/ 45 w 1613"/>
                <a:gd name="T13" fmla="*/ 63 h 1114"/>
                <a:gd name="T14" fmla="*/ 61 w 1613"/>
                <a:gd name="T15" fmla="*/ 47 h 1114"/>
                <a:gd name="T16" fmla="*/ 78 w 1613"/>
                <a:gd name="T17" fmla="*/ 34 h 1114"/>
                <a:gd name="T18" fmla="*/ 96 w 1613"/>
                <a:gd name="T19" fmla="*/ 22 h 1114"/>
                <a:gd name="T20" fmla="*/ 116 w 1613"/>
                <a:gd name="T21" fmla="*/ 13 h 1114"/>
                <a:gd name="T22" fmla="*/ 137 w 1613"/>
                <a:gd name="T23" fmla="*/ 6 h 1114"/>
                <a:gd name="T24" fmla="*/ 159 w 1613"/>
                <a:gd name="T25" fmla="*/ 1 h 1114"/>
                <a:gd name="T26" fmla="*/ 182 w 1613"/>
                <a:gd name="T27" fmla="*/ 0 h 1114"/>
                <a:gd name="T28" fmla="*/ 1427 w 1613"/>
                <a:gd name="T29" fmla="*/ 0 h 1114"/>
                <a:gd name="T30" fmla="*/ 1450 w 1613"/>
                <a:gd name="T31" fmla="*/ 1 h 1114"/>
                <a:gd name="T32" fmla="*/ 1472 w 1613"/>
                <a:gd name="T33" fmla="*/ 5 h 1114"/>
                <a:gd name="T34" fmla="*/ 1493 w 1613"/>
                <a:gd name="T35" fmla="*/ 12 h 1114"/>
                <a:gd name="T36" fmla="*/ 1513 w 1613"/>
                <a:gd name="T37" fmla="*/ 21 h 1114"/>
                <a:gd name="T38" fmla="*/ 1532 w 1613"/>
                <a:gd name="T39" fmla="*/ 32 h 1114"/>
                <a:gd name="T40" fmla="*/ 1549 w 1613"/>
                <a:gd name="T41" fmla="*/ 45 h 1114"/>
                <a:gd name="T42" fmla="*/ 1565 w 1613"/>
                <a:gd name="T43" fmla="*/ 61 h 1114"/>
                <a:gd name="T44" fmla="*/ 1578 w 1613"/>
                <a:gd name="T45" fmla="*/ 78 h 1114"/>
                <a:gd name="T46" fmla="*/ 1590 w 1613"/>
                <a:gd name="T47" fmla="*/ 96 h 1114"/>
                <a:gd name="T48" fmla="*/ 1599 w 1613"/>
                <a:gd name="T49" fmla="*/ 116 h 1114"/>
                <a:gd name="T50" fmla="*/ 1606 w 1613"/>
                <a:gd name="T51" fmla="*/ 137 h 1114"/>
                <a:gd name="T52" fmla="*/ 1611 w 1613"/>
                <a:gd name="T53" fmla="*/ 159 h 1114"/>
                <a:gd name="T54" fmla="*/ 1612 w 1613"/>
                <a:gd name="T55" fmla="*/ 182 h 1114"/>
                <a:gd name="T56" fmla="*/ 1612 w 1613"/>
                <a:gd name="T57" fmla="*/ 928 h 1114"/>
                <a:gd name="T58" fmla="*/ 1611 w 1613"/>
                <a:gd name="T59" fmla="*/ 951 h 1114"/>
                <a:gd name="T60" fmla="*/ 1607 w 1613"/>
                <a:gd name="T61" fmla="*/ 973 h 1114"/>
                <a:gd name="T62" fmla="*/ 1600 w 1613"/>
                <a:gd name="T63" fmla="*/ 994 h 1114"/>
                <a:gd name="T64" fmla="*/ 1591 w 1613"/>
                <a:gd name="T65" fmla="*/ 1014 h 1114"/>
                <a:gd name="T66" fmla="*/ 1580 w 1613"/>
                <a:gd name="T67" fmla="*/ 1033 h 1114"/>
                <a:gd name="T68" fmla="*/ 1566 w 1613"/>
                <a:gd name="T69" fmla="*/ 1050 h 1114"/>
                <a:gd name="T70" fmla="*/ 1551 w 1613"/>
                <a:gd name="T71" fmla="*/ 1065 h 1114"/>
                <a:gd name="T72" fmla="*/ 1534 w 1613"/>
                <a:gd name="T73" fmla="*/ 1079 h 1114"/>
                <a:gd name="T74" fmla="*/ 1516 w 1613"/>
                <a:gd name="T75" fmla="*/ 1090 h 1114"/>
                <a:gd name="T76" fmla="*/ 1496 w 1613"/>
                <a:gd name="T77" fmla="*/ 1100 h 1114"/>
                <a:gd name="T78" fmla="*/ 1475 w 1613"/>
                <a:gd name="T79" fmla="*/ 1107 h 1114"/>
                <a:gd name="T80" fmla="*/ 1453 w 1613"/>
                <a:gd name="T81" fmla="*/ 1111 h 1114"/>
                <a:gd name="T82" fmla="*/ 1430 w 1613"/>
                <a:gd name="T83" fmla="*/ 1113 h 1114"/>
                <a:gd name="T84" fmla="*/ 185 w 1613"/>
                <a:gd name="T85" fmla="*/ 1113 h 1114"/>
                <a:gd name="T86" fmla="*/ 162 w 1613"/>
                <a:gd name="T87" fmla="*/ 1112 h 1114"/>
                <a:gd name="T88" fmla="*/ 140 w 1613"/>
                <a:gd name="T89" fmla="*/ 1108 h 1114"/>
                <a:gd name="T90" fmla="*/ 119 w 1613"/>
                <a:gd name="T91" fmla="*/ 1101 h 1114"/>
                <a:gd name="T92" fmla="*/ 99 w 1613"/>
                <a:gd name="T93" fmla="*/ 1092 h 1114"/>
                <a:gd name="T94" fmla="*/ 80 w 1613"/>
                <a:gd name="T95" fmla="*/ 1080 h 1114"/>
                <a:gd name="T96" fmla="*/ 63 w 1613"/>
                <a:gd name="T97" fmla="*/ 1067 h 1114"/>
                <a:gd name="T98" fmla="*/ 47 w 1613"/>
                <a:gd name="T99" fmla="*/ 1052 h 1114"/>
                <a:gd name="T100" fmla="*/ 34 w 1613"/>
                <a:gd name="T101" fmla="*/ 1035 h 1114"/>
                <a:gd name="T102" fmla="*/ 22 w 1613"/>
                <a:gd name="T103" fmla="*/ 1016 h 1114"/>
                <a:gd name="T104" fmla="*/ 13 w 1613"/>
                <a:gd name="T105" fmla="*/ 997 h 1114"/>
                <a:gd name="T106" fmla="*/ 6 w 1613"/>
                <a:gd name="T107" fmla="*/ 976 h 1114"/>
                <a:gd name="T108" fmla="*/ 1 w 1613"/>
                <a:gd name="T109" fmla="*/ 953 h 1114"/>
                <a:gd name="T110" fmla="*/ 0 w 1613"/>
                <a:gd name="T111" fmla="*/ 930 h 1114"/>
                <a:gd name="T112" fmla="*/ 0 w 1613"/>
                <a:gd name="T113" fmla="*/ 185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13" h="1114">
                  <a:moveTo>
                    <a:pt x="0" y="185"/>
                  </a:moveTo>
                  <a:lnTo>
                    <a:pt x="1" y="162"/>
                  </a:lnTo>
                  <a:lnTo>
                    <a:pt x="5" y="140"/>
                  </a:lnTo>
                  <a:lnTo>
                    <a:pt x="12" y="119"/>
                  </a:lnTo>
                  <a:lnTo>
                    <a:pt x="21" y="99"/>
                  </a:lnTo>
                  <a:lnTo>
                    <a:pt x="32" y="80"/>
                  </a:lnTo>
                  <a:lnTo>
                    <a:pt x="45" y="63"/>
                  </a:lnTo>
                  <a:lnTo>
                    <a:pt x="61" y="47"/>
                  </a:lnTo>
                  <a:lnTo>
                    <a:pt x="78" y="34"/>
                  </a:lnTo>
                  <a:lnTo>
                    <a:pt x="96" y="22"/>
                  </a:lnTo>
                  <a:lnTo>
                    <a:pt x="116" y="13"/>
                  </a:lnTo>
                  <a:lnTo>
                    <a:pt x="137" y="6"/>
                  </a:lnTo>
                  <a:lnTo>
                    <a:pt x="159" y="1"/>
                  </a:lnTo>
                  <a:lnTo>
                    <a:pt x="182" y="0"/>
                  </a:lnTo>
                  <a:lnTo>
                    <a:pt x="1427" y="0"/>
                  </a:lnTo>
                  <a:lnTo>
                    <a:pt x="1450" y="1"/>
                  </a:lnTo>
                  <a:lnTo>
                    <a:pt x="1472" y="5"/>
                  </a:lnTo>
                  <a:lnTo>
                    <a:pt x="1493" y="12"/>
                  </a:lnTo>
                  <a:lnTo>
                    <a:pt x="1513" y="21"/>
                  </a:lnTo>
                  <a:lnTo>
                    <a:pt x="1532" y="32"/>
                  </a:lnTo>
                  <a:lnTo>
                    <a:pt x="1549" y="45"/>
                  </a:lnTo>
                  <a:lnTo>
                    <a:pt x="1565" y="61"/>
                  </a:lnTo>
                  <a:lnTo>
                    <a:pt x="1578" y="78"/>
                  </a:lnTo>
                  <a:lnTo>
                    <a:pt x="1590" y="96"/>
                  </a:lnTo>
                  <a:lnTo>
                    <a:pt x="1599" y="116"/>
                  </a:lnTo>
                  <a:lnTo>
                    <a:pt x="1606" y="137"/>
                  </a:lnTo>
                  <a:lnTo>
                    <a:pt x="1611" y="159"/>
                  </a:lnTo>
                  <a:lnTo>
                    <a:pt x="1612" y="182"/>
                  </a:lnTo>
                  <a:lnTo>
                    <a:pt x="1612" y="928"/>
                  </a:lnTo>
                  <a:lnTo>
                    <a:pt x="1611" y="951"/>
                  </a:lnTo>
                  <a:lnTo>
                    <a:pt x="1607" y="973"/>
                  </a:lnTo>
                  <a:lnTo>
                    <a:pt x="1600" y="994"/>
                  </a:lnTo>
                  <a:lnTo>
                    <a:pt x="1591" y="1014"/>
                  </a:lnTo>
                  <a:lnTo>
                    <a:pt x="1580" y="1033"/>
                  </a:lnTo>
                  <a:lnTo>
                    <a:pt x="1566" y="1050"/>
                  </a:lnTo>
                  <a:lnTo>
                    <a:pt x="1551" y="1065"/>
                  </a:lnTo>
                  <a:lnTo>
                    <a:pt x="1534" y="1079"/>
                  </a:lnTo>
                  <a:lnTo>
                    <a:pt x="1516" y="1090"/>
                  </a:lnTo>
                  <a:lnTo>
                    <a:pt x="1496" y="1100"/>
                  </a:lnTo>
                  <a:lnTo>
                    <a:pt x="1475" y="1107"/>
                  </a:lnTo>
                  <a:lnTo>
                    <a:pt x="1453" y="1111"/>
                  </a:lnTo>
                  <a:lnTo>
                    <a:pt x="1430" y="1113"/>
                  </a:lnTo>
                  <a:lnTo>
                    <a:pt x="185" y="1113"/>
                  </a:lnTo>
                  <a:lnTo>
                    <a:pt x="162" y="1112"/>
                  </a:lnTo>
                  <a:lnTo>
                    <a:pt x="140" y="1108"/>
                  </a:lnTo>
                  <a:lnTo>
                    <a:pt x="119" y="1101"/>
                  </a:lnTo>
                  <a:lnTo>
                    <a:pt x="99" y="1092"/>
                  </a:lnTo>
                  <a:lnTo>
                    <a:pt x="80" y="1080"/>
                  </a:lnTo>
                  <a:lnTo>
                    <a:pt x="63" y="1067"/>
                  </a:lnTo>
                  <a:lnTo>
                    <a:pt x="47" y="1052"/>
                  </a:lnTo>
                  <a:lnTo>
                    <a:pt x="34" y="1035"/>
                  </a:lnTo>
                  <a:lnTo>
                    <a:pt x="22" y="1016"/>
                  </a:lnTo>
                  <a:lnTo>
                    <a:pt x="13" y="997"/>
                  </a:lnTo>
                  <a:lnTo>
                    <a:pt x="6" y="976"/>
                  </a:lnTo>
                  <a:lnTo>
                    <a:pt x="1" y="953"/>
                  </a:lnTo>
                  <a:lnTo>
                    <a:pt x="0" y="930"/>
                  </a:lnTo>
                  <a:lnTo>
                    <a:pt x="0" y="185"/>
                  </a:lnTo>
                  <a:close/>
                </a:path>
              </a:pathLst>
            </a:custGeom>
            <a:noFill/>
            <a:ln w="9525">
              <a:solidFill>
                <a:srgbClr val="33373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8B0E3F6C-9E87-7A35-3719-15E35B9C4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7" y="3939"/>
              <a:ext cx="3306" cy="20"/>
            </a:xfrm>
            <a:custGeom>
              <a:avLst/>
              <a:gdLst>
                <a:gd name="T0" fmla="*/ 0 w 3306"/>
                <a:gd name="T1" fmla="*/ 0 h 20"/>
                <a:gd name="T2" fmla="*/ 3306 w 3306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306" h="20">
                  <a:moveTo>
                    <a:pt x="0" y="0"/>
                  </a:moveTo>
                  <a:lnTo>
                    <a:pt x="3306" y="0"/>
                  </a:lnTo>
                </a:path>
              </a:pathLst>
            </a:custGeom>
            <a:noFill/>
            <a:ln w="25400">
              <a:solidFill>
                <a:srgbClr val="6F2F9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EB328B74-3749-544E-2D62-8972336108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8" y="4868"/>
              <a:ext cx="1772" cy="774"/>
            </a:xfrm>
            <a:custGeom>
              <a:avLst/>
              <a:gdLst>
                <a:gd name="T0" fmla="*/ 1640 w 1772"/>
                <a:gd name="T1" fmla="*/ 0 h 782"/>
                <a:gd name="T2" fmla="*/ 125 w 1772"/>
                <a:gd name="T3" fmla="*/ 0 h 782"/>
                <a:gd name="T4" fmla="*/ 102 w 1772"/>
                <a:gd name="T5" fmla="*/ 2 h 782"/>
                <a:gd name="T6" fmla="*/ 81 w 1772"/>
                <a:gd name="T7" fmla="*/ 9 h 782"/>
                <a:gd name="T8" fmla="*/ 61 w 1772"/>
                <a:gd name="T9" fmla="*/ 19 h 782"/>
                <a:gd name="T10" fmla="*/ 44 w 1772"/>
                <a:gd name="T11" fmla="*/ 32 h 782"/>
                <a:gd name="T12" fmla="*/ 29 w 1772"/>
                <a:gd name="T13" fmla="*/ 48 h 782"/>
                <a:gd name="T14" fmla="*/ 17 w 1772"/>
                <a:gd name="T15" fmla="*/ 65 h 782"/>
                <a:gd name="T16" fmla="*/ 7 w 1772"/>
                <a:gd name="T17" fmla="*/ 85 h 782"/>
                <a:gd name="T18" fmla="*/ 2 w 1772"/>
                <a:gd name="T19" fmla="*/ 107 h 782"/>
                <a:gd name="T20" fmla="*/ 0 w 1772"/>
                <a:gd name="T21" fmla="*/ 130 h 782"/>
                <a:gd name="T22" fmla="*/ 0 w 1772"/>
                <a:gd name="T23" fmla="*/ 657 h 782"/>
                <a:gd name="T24" fmla="*/ 2 w 1772"/>
                <a:gd name="T25" fmla="*/ 679 h 782"/>
                <a:gd name="T26" fmla="*/ 9 w 1772"/>
                <a:gd name="T27" fmla="*/ 701 h 782"/>
                <a:gd name="T28" fmla="*/ 19 w 1772"/>
                <a:gd name="T29" fmla="*/ 720 h 782"/>
                <a:gd name="T30" fmla="*/ 32 w 1772"/>
                <a:gd name="T31" fmla="*/ 738 h 782"/>
                <a:gd name="T32" fmla="*/ 48 w 1772"/>
                <a:gd name="T33" fmla="*/ 753 h 782"/>
                <a:gd name="T34" fmla="*/ 65 w 1772"/>
                <a:gd name="T35" fmla="*/ 765 h 782"/>
                <a:gd name="T36" fmla="*/ 85 w 1772"/>
                <a:gd name="T37" fmla="*/ 774 h 782"/>
                <a:gd name="T38" fmla="*/ 107 w 1772"/>
                <a:gd name="T39" fmla="*/ 780 h 782"/>
                <a:gd name="T40" fmla="*/ 130 w 1772"/>
                <a:gd name="T41" fmla="*/ 782 h 782"/>
                <a:gd name="T42" fmla="*/ 1645 w 1772"/>
                <a:gd name="T43" fmla="*/ 782 h 782"/>
                <a:gd name="T44" fmla="*/ 1668 w 1772"/>
                <a:gd name="T45" fmla="*/ 779 h 782"/>
                <a:gd name="T46" fmla="*/ 1689 w 1772"/>
                <a:gd name="T47" fmla="*/ 772 h 782"/>
                <a:gd name="T48" fmla="*/ 1709 w 1772"/>
                <a:gd name="T49" fmla="*/ 762 h 782"/>
                <a:gd name="T50" fmla="*/ 1726 w 1772"/>
                <a:gd name="T51" fmla="*/ 749 h 782"/>
                <a:gd name="T52" fmla="*/ 1741 w 1772"/>
                <a:gd name="T53" fmla="*/ 734 h 782"/>
                <a:gd name="T54" fmla="*/ 1754 w 1772"/>
                <a:gd name="T55" fmla="*/ 716 h 782"/>
                <a:gd name="T56" fmla="*/ 1763 w 1772"/>
                <a:gd name="T57" fmla="*/ 696 h 782"/>
                <a:gd name="T58" fmla="*/ 1769 w 1772"/>
                <a:gd name="T59" fmla="*/ 674 h 782"/>
                <a:gd name="T60" fmla="*/ 1771 w 1772"/>
                <a:gd name="T61" fmla="*/ 651 h 782"/>
                <a:gd name="T62" fmla="*/ 1771 w 1772"/>
                <a:gd name="T63" fmla="*/ 125 h 782"/>
                <a:gd name="T64" fmla="*/ 1768 w 1772"/>
                <a:gd name="T65" fmla="*/ 102 h 782"/>
                <a:gd name="T66" fmla="*/ 1761 w 1772"/>
                <a:gd name="T67" fmla="*/ 81 h 782"/>
                <a:gd name="T68" fmla="*/ 1751 w 1772"/>
                <a:gd name="T69" fmla="*/ 61 h 782"/>
                <a:gd name="T70" fmla="*/ 1738 w 1772"/>
                <a:gd name="T71" fmla="*/ 44 h 782"/>
                <a:gd name="T72" fmla="*/ 1723 w 1772"/>
                <a:gd name="T73" fmla="*/ 29 h 782"/>
                <a:gd name="T74" fmla="*/ 1705 w 1772"/>
                <a:gd name="T75" fmla="*/ 17 h 782"/>
                <a:gd name="T76" fmla="*/ 1685 w 1772"/>
                <a:gd name="T77" fmla="*/ 7 h 782"/>
                <a:gd name="T78" fmla="*/ 1663 w 1772"/>
                <a:gd name="T79" fmla="*/ 2 h 782"/>
                <a:gd name="T80" fmla="*/ 1640 w 1772"/>
                <a:gd name="T81" fmla="*/ 0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72" h="782">
                  <a:moveTo>
                    <a:pt x="1640" y="0"/>
                  </a:moveTo>
                  <a:lnTo>
                    <a:pt x="125" y="0"/>
                  </a:lnTo>
                  <a:lnTo>
                    <a:pt x="102" y="2"/>
                  </a:lnTo>
                  <a:lnTo>
                    <a:pt x="81" y="9"/>
                  </a:lnTo>
                  <a:lnTo>
                    <a:pt x="61" y="19"/>
                  </a:lnTo>
                  <a:lnTo>
                    <a:pt x="44" y="32"/>
                  </a:lnTo>
                  <a:lnTo>
                    <a:pt x="29" y="48"/>
                  </a:lnTo>
                  <a:lnTo>
                    <a:pt x="17" y="65"/>
                  </a:lnTo>
                  <a:lnTo>
                    <a:pt x="7" y="85"/>
                  </a:lnTo>
                  <a:lnTo>
                    <a:pt x="2" y="107"/>
                  </a:lnTo>
                  <a:lnTo>
                    <a:pt x="0" y="130"/>
                  </a:lnTo>
                  <a:lnTo>
                    <a:pt x="0" y="657"/>
                  </a:lnTo>
                  <a:lnTo>
                    <a:pt x="2" y="679"/>
                  </a:lnTo>
                  <a:lnTo>
                    <a:pt x="9" y="701"/>
                  </a:lnTo>
                  <a:lnTo>
                    <a:pt x="19" y="720"/>
                  </a:lnTo>
                  <a:lnTo>
                    <a:pt x="32" y="738"/>
                  </a:lnTo>
                  <a:lnTo>
                    <a:pt x="48" y="753"/>
                  </a:lnTo>
                  <a:lnTo>
                    <a:pt x="65" y="765"/>
                  </a:lnTo>
                  <a:lnTo>
                    <a:pt x="85" y="774"/>
                  </a:lnTo>
                  <a:lnTo>
                    <a:pt x="107" y="780"/>
                  </a:lnTo>
                  <a:lnTo>
                    <a:pt x="130" y="782"/>
                  </a:lnTo>
                  <a:lnTo>
                    <a:pt x="1645" y="782"/>
                  </a:lnTo>
                  <a:lnTo>
                    <a:pt x="1668" y="779"/>
                  </a:lnTo>
                  <a:lnTo>
                    <a:pt x="1689" y="772"/>
                  </a:lnTo>
                  <a:lnTo>
                    <a:pt x="1709" y="762"/>
                  </a:lnTo>
                  <a:lnTo>
                    <a:pt x="1726" y="749"/>
                  </a:lnTo>
                  <a:lnTo>
                    <a:pt x="1741" y="734"/>
                  </a:lnTo>
                  <a:lnTo>
                    <a:pt x="1754" y="716"/>
                  </a:lnTo>
                  <a:lnTo>
                    <a:pt x="1763" y="696"/>
                  </a:lnTo>
                  <a:lnTo>
                    <a:pt x="1769" y="674"/>
                  </a:lnTo>
                  <a:lnTo>
                    <a:pt x="1771" y="651"/>
                  </a:lnTo>
                  <a:lnTo>
                    <a:pt x="1771" y="125"/>
                  </a:lnTo>
                  <a:lnTo>
                    <a:pt x="1768" y="102"/>
                  </a:lnTo>
                  <a:lnTo>
                    <a:pt x="1761" y="81"/>
                  </a:lnTo>
                  <a:lnTo>
                    <a:pt x="1751" y="61"/>
                  </a:lnTo>
                  <a:lnTo>
                    <a:pt x="1738" y="44"/>
                  </a:lnTo>
                  <a:lnTo>
                    <a:pt x="1723" y="29"/>
                  </a:lnTo>
                  <a:lnTo>
                    <a:pt x="1705" y="17"/>
                  </a:lnTo>
                  <a:lnTo>
                    <a:pt x="1685" y="7"/>
                  </a:lnTo>
                  <a:lnTo>
                    <a:pt x="1663" y="2"/>
                  </a:lnTo>
                  <a:lnTo>
                    <a:pt x="1640" y="0"/>
                  </a:lnTo>
                </a:path>
              </a:pathLst>
            </a:custGeom>
            <a:solidFill>
              <a:srgbClr val="407B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D5AC4D24-C275-CBF6-AF87-0C9F1D94C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7" y="4868"/>
              <a:ext cx="1772" cy="782"/>
            </a:xfrm>
            <a:custGeom>
              <a:avLst/>
              <a:gdLst>
                <a:gd name="T0" fmla="*/ 0 w 1772"/>
                <a:gd name="T1" fmla="*/ 130 h 782"/>
                <a:gd name="T2" fmla="*/ 2 w 1772"/>
                <a:gd name="T3" fmla="*/ 107 h 782"/>
                <a:gd name="T4" fmla="*/ 7 w 1772"/>
                <a:gd name="T5" fmla="*/ 85 h 782"/>
                <a:gd name="T6" fmla="*/ 17 w 1772"/>
                <a:gd name="T7" fmla="*/ 65 h 782"/>
                <a:gd name="T8" fmla="*/ 29 w 1772"/>
                <a:gd name="T9" fmla="*/ 48 h 782"/>
                <a:gd name="T10" fmla="*/ 44 w 1772"/>
                <a:gd name="T11" fmla="*/ 32 h 782"/>
                <a:gd name="T12" fmla="*/ 61 w 1772"/>
                <a:gd name="T13" fmla="*/ 19 h 782"/>
                <a:gd name="T14" fmla="*/ 81 w 1772"/>
                <a:gd name="T15" fmla="*/ 9 h 782"/>
                <a:gd name="T16" fmla="*/ 102 w 1772"/>
                <a:gd name="T17" fmla="*/ 2 h 782"/>
                <a:gd name="T18" fmla="*/ 125 w 1772"/>
                <a:gd name="T19" fmla="*/ 0 h 782"/>
                <a:gd name="T20" fmla="*/ 1640 w 1772"/>
                <a:gd name="T21" fmla="*/ 0 h 782"/>
                <a:gd name="T22" fmla="*/ 1663 w 1772"/>
                <a:gd name="T23" fmla="*/ 2 h 782"/>
                <a:gd name="T24" fmla="*/ 1685 w 1772"/>
                <a:gd name="T25" fmla="*/ 7 h 782"/>
                <a:gd name="T26" fmla="*/ 1705 w 1772"/>
                <a:gd name="T27" fmla="*/ 17 h 782"/>
                <a:gd name="T28" fmla="*/ 1723 w 1772"/>
                <a:gd name="T29" fmla="*/ 29 h 782"/>
                <a:gd name="T30" fmla="*/ 1738 w 1772"/>
                <a:gd name="T31" fmla="*/ 44 h 782"/>
                <a:gd name="T32" fmla="*/ 1751 w 1772"/>
                <a:gd name="T33" fmla="*/ 61 h 782"/>
                <a:gd name="T34" fmla="*/ 1761 w 1772"/>
                <a:gd name="T35" fmla="*/ 81 h 782"/>
                <a:gd name="T36" fmla="*/ 1768 w 1772"/>
                <a:gd name="T37" fmla="*/ 102 h 782"/>
                <a:gd name="T38" fmla="*/ 1771 w 1772"/>
                <a:gd name="T39" fmla="*/ 125 h 782"/>
                <a:gd name="T40" fmla="*/ 1771 w 1772"/>
                <a:gd name="T41" fmla="*/ 651 h 782"/>
                <a:gd name="T42" fmla="*/ 1769 w 1772"/>
                <a:gd name="T43" fmla="*/ 674 h 782"/>
                <a:gd name="T44" fmla="*/ 1763 w 1772"/>
                <a:gd name="T45" fmla="*/ 696 h 782"/>
                <a:gd name="T46" fmla="*/ 1754 w 1772"/>
                <a:gd name="T47" fmla="*/ 716 h 782"/>
                <a:gd name="T48" fmla="*/ 1741 w 1772"/>
                <a:gd name="T49" fmla="*/ 734 h 782"/>
                <a:gd name="T50" fmla="*/ 1726 w 1772"/>
                <a:gd name="T51" fmla="*/ 749 h 782"/>
                <a:gd name="T52" fmla="*/ 1709 w 1772"/>
                <a:gd name="T53" fmla="*/ 762 h 782"/>
                <a:gd name="T54" fmla="*/ 1689 w 1772"/>
                <a:gd name="T55" fmla="*/ 772 h 782"/>
                <a:gd name="T56" fmla="*/ 1668 w 1772"/>
                <a:gd name="T57" fmla="*/ 779 h 782"/>
                <a:gd name="T58" fmla="*/ 1645 w 1772"/>
                <a:gd name="T59" fmla="*/ 782 h 782"/>
                <a:gd name="T60" fmla="*/ 130 w 1772"/>
                <a:gd name="T61" fmla="*/ 782 h 782"/>
                <a:gd name="T62" fmla="*/ 107 w 1772"/>
                <a:gd name="T63" fmla="*/ 780 h 782"/>
                <a:gd name="T64" fmla="*/ 85 w 1772"/>
                <a:gd name="T65" fmla="*/ 774 h 782"/>
                <a:gd name="T66" fmla="*/ 65 w 1772"/>
                <a:gd name="T67" fmla="*/ 765 h 782"/>
                <a:gd name="T68" fmla="*/ 48 w 1772"/>
                <a:gd name="T69" fmla="*/ 753 h 782"/>
                <a:gd name="T70" fmla="*/ 32 w 1772"/>
                <a:gd name="T71" fmla="*/ 738 h 782"/>
                <a:gd name="T72" fmla="*/ 19 w 1772"/>
                <a:gd name="T73" fmla="*/ 720 h 782"/>
                <a:gd name="T74" fmla="*/ 9 w 1772"/>
                <a:gd name="T75" fmla="*/ 701 h 782"/>
                <a:gd name="T76" fmla="*/ 2 w 1772"/>
                <a:gd name="T77" fmla="*/ 679 h 782"/>
                <a:gd name="T78" fmla="*/ 0 w 1772"/>
                <a:gd name="T79" fmla="*/ 657 h 782"/>
                <a:gd name="T80" fmla="*/ 0 w 1772"/>
                <a:gd name="T81" fmla="*/ 130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72" h="782">
                  <a:moveTo>
                    <a:pt x="0" y="130"/>
                  </a:moveTo>
                  <a:lnTo>
                    <a:pt x="2" y="107"/>
                  </a:lnTo>
                  <a:lnTo>
                    <a:pt x="7" y="85"/>
                  </a:lnTo>
                  <a:lnTo>
                    <a:pt x="17" y="65"/>
                  </a:lnTo>
                  <a:lnTo>
                    <a:pt x="29" y="48"/>
                  </a:lnTo>
                  <a:lnTo>
                    <a:pt x="44" y="32"/>
                  </a:lnTo>
                  <a:lnTo>
                    <a:pt x="61" y="19"/>
                  </a:lnTo>
                  <a:lnTo>
                    <a:pt x="81" y="9"/>
                  </a:lnTo>
                  <a:lnTo>
                    <a:pt x="102" y="2"/>
                  </a:lnTo>
                  <a:lnTo>
                    <a:pt x="125" y="0"/>
                  </a:lnTo>
                  <a:lnTo>
                    <a:pt x="1640" y="0"/>
                  </a:lnTo>
                  <a:lnTo>
                    <a:pt x="1663" y="2"/>
                  </a:lnTo>
                  <a:lnTo>
                    <a:pt x="1685" y="7"/>
                  </a:lnTo>
                  <a:lnTo>
                    <a:pt x="1705" y="17"/>
                  </a:lnTo>
                  <a:lnTo>
                    <a:pt x="1723" y="29"/>
                  </a:lnTo>
                  <a:lnTo>
                    <a:pt x="1738" y="44"/>
                  </a:lnTo>
                  <a:lnTo>
                    <a:pt x="1751" y="61"/>
                  </a:lnTo>
                  <a:lnTo>
                    <a:pt x="1761" y="81"/>
                  </a:lnTo>
                  <a:lnTo>
                    <a:pt x="1768" y="102"/>
                  </a:lnTo>
                  <a:lnTo>
                    <a:pt x="1771" y="125"/>
                  </a:lnTo>
                  <a:lnTo>
                    <a:pt x="1771" y="651"/>
                  </a:lnTo>
                  <a:lnTo>
                    <a:pt x="1769" y="674"/>
                  </a:lnTo>
                  <a:lnTo>
                    <a:pt x="1763" y="696"/>
                  </a:lnTo>
                  <a:lnTo>
                    <a:pt x="1754" y="716"/>
                  </a:lnTo>
                  <a:lnTo>
                    <a:pt x="1741" y="734"/>
                  </a:lnTo>
                  <a:lnTo>
                    <a:pt x="1726" y="749"/>
                  </a:lnTo>
                  <a:lnTo>
                    <a:pt x="1709" y="762"/>
                  </a:lnTo>
                  <a:lnTo>
                    <a:pt x="1689" y="772"/>
                  </a:lnTo>
                  <a:lnTo>
                    <a:pt x="1668" y="779"/>
                  </a:lnTo>
                  <a:lnTo>
                    <a:pt x="1645" y="782"/>
                  </a:lnTo>
                  <a:lnTo>
                    <a:pt x="130" y="782"/>
                  </a:lnTo>
                  <a:lnTo>
                    <a:pt x="107" y="780"/>
                  </a:lnTo>
                  <a:lnTo>
                    <a:pt x="85" y="774"/>
                  </a:lnTo>
                  <a:lnTo>
                    <a:pt x="65" y="765"/>
                  </a:lnTo>
                  <a:lnTo>
                    <a:pt x="48" y="753"/>
                  </a:lnTo>
                  <a:lnTo>
                    <a:pt x="32" y="738"/>
                  </a:lnTo>
                  <a:lnTo>
                    <a:pt x="19" y="720"/>
                  </a:lnTo>
                  <a:lnTo>
                    <a:pt x="9" y="701"/>
                  </a:lnTo>
                  <a:lnTo>
                    <a:pt x="2" y="679"/>
                  </a:lnTo>
                  <a:lnTo>
                    <a:pt x="0" y="657"/>
                  </a:lnTo>
                  <a:lnTo>
                    <a:pt x="0" y="130"/>
                  </a:lnTo>
                  <a:close/>
                </a:path>
              </a:pathLst>
            </a:custGeom>
            <a:noFill/>
            <a:ln w="9525">
              <a:solidFill>
                <a:srgbClr val="33373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22865304-8F74-D24A-6EAE-85E656957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8" y="5076"/>
              <a:ext cx="1455" cy="1082"/>
            </a:xfrm>
            <a:custGeom>
              <a:avLst/>
              <a:gdLst>
                <a:gd name="T0" fmla="*/ 1338 w 1519"/>
                <a:gd name="T1" fmla="*/ 0 h 1082"/>
                <a:gd name="T2" fmla="*/ 162 w 1519"/>
                <a:gd name="T3" fmla="*/ 0 h 1082"/>
                <a:gd name="T4" fmla="*/ 140 w 1519"/>
                <a:gd name="T5" fmla="*/ 4 h 1082"/>
                <a:gd name="T6" fmla="*/ 119 w 1519"/>
                <a:gd name="T7" fmla="*/ 10 h 1082"/>
                <a:gd name="T8" fmla="*/ 98 w 1519"/>
                <a:gd name="T9" fmla="*/ 19 h 1082"/>
                <a:gd name="T10" fmla="*/ 80 w 1519"/>
                <a:gd name="T11" fmla="*/ 30 h 1082"/>
                <a:gd name="T12" fmla="*/ 62 w 1519"/>
                <a:gd name="T13" fmla="*/ 43 h 1082"/>
                <a:gd name="T14" fmla="*/ 47 w 1519"/>
                <a:gd name="T15" fmla="*/ 58 h 1082"/>
                <a:gd name="T16" fmla="*/ 33 w 1519"/>
                <a:gd name="T17" fmla="*/ 75 h 1082"/>
                <a:gd name="T18" fmla="*/ 21 w 1519"/>
                <a:gd name="T19" fmla="*/ 94 h 1082"/>
                <a:gd name="T20" fmla="*/ 12 w 1519"/>
                <a:gd name="T21" fmla="*/ 114 h 1082"/>
                <a:gd name="T22" fmla="*/ 5 w 1519"/>
                <a:gd name="T23" fmla="*/ 135 h 1082"/>
                <a:gd name="T24" fmla="*/ 1 w 1519"/>
                <a:gd name="T25" fmla="*/ 157 h 1082"/>
                <a:gd name="T26" fmla="*/ 0 w 1519"/>
                <a:gd name="T27" fmla="*/ 180 h 1082"/>
                <a:gd name="T28" fmla="*/ 0 w 1519"/>
                <a:gd name="T29" fmla="*/ 919 h 1082"/>
                <a:gd name="T30" fmla="*/ 4 w 1519"/>
                <a:gd name="T31" fmla="*/ 941 h 1082"/>
                <a:gd name="T32" fmla="*/ 10 w 1519"/>
                <a:gd name="T33" fmla="*/ 963 h 1082"/>
                <a:gd name="T34" fmla="*/ 19 w 1519"/>
                <a:gd name="T35" fmla="*/ 983 h 1082"/>
                <a:gd name="T36" fmla="*/ 30 w 1519"/>
                <a:gd name="T37" fmla="*/ 1002 h 1082"/>
                <a:gd name="T38" fmla="*/ 43 w 1519"/>
                <a:gd name="T39" fmla="*/ 1019 h 1082"/>
                <a:gd name="T40" fmla="*/ 58 w 1519"/>
                <a:gd name="T41" fmla="*/ 1035 h 1082"/>
                <a:gd name="T42" fmla="*/ 75 w 1519"/>
                <a:gd name="T43" fmla="*/ 1048 h 1082"/>
                <a:gd name="T44" fmla="*/ 94 w 1519"/>
                <a:gd name="T45" fmla="*/ 1060 h 1082"/>
                <a:gd name="T46" fmla="*/ 114 w 1519"/>
                <a:gd name="T47" fmla="*/ 1069 h 1082"/>
                <a:gd name="T48" fmla="*/ 135 w 1519"/>
                <a:gd name="T49" fmla="*/ 1076 h 1082"/>
                <a:gd name="T50" fmla="*/ 157 w 1519"/>
                <a:gd name="T51" fmla="*/ 1080 h 1082"/>
                <a:gd name="T52" fmla="*/ 180 w 1519"/>
                <a:gd name="T53" fmla="*/ 1082 h 1082"/>
                <a:gd name="T54" fmla="*/ 1356 w 1519"/>
                <a:gd name="T55" fmla="*/ 1081 h 1082"/>
                <a:gd name="T56" fmla="*/ 1378 w 1519"/>
                <a:gd name="T57" fmla="*/ 1077 h 1082"/>
                <a:gd name="T58" fmla="*/ 1400 w 1519"/>
                <a:gd name="T59" fmla="*/ 1071 h 1082"/>
                <a:gd name="T60" fmla="*/ 1420 w 1519"/>
                <a:gd name="T61" fmla="*/ 1062 h 1082"/>
                <a:gd name="T62" fmla="*/ 1439 w 1519"/>
                <a:gd name="T63" fmla="*/ 1051 h 1082"/>
                <a:gd name="T64" fmla="*/ 1456 w 1519"/>
                <a:gd name="T65" fmla="*/ 1038 h 1082"/>
                <a:gd name="T66" fmla="*/ 1472 w 1519"/>
                <a:gd name="T67" fmla="*/ 1023 h 1082"/>
                <a:gd name="T68" fmla="*/ 1485 w 1519"/>
                <a:gd name="T69" fmla="*/ 1006 h 1082"/>
                <a:gd name="T70" fmla="*/ 1497 w 1519"/>
                <a:gd name="T71" fmla="*/ 988 h 1082"/>
                <a:gd name="T72" fmla="*/ 1506 w 1519"/>
                <a:gd name="T73" fmla="*/ 968 h 1082"/>
                <a:gd name="T74" fmla="*/ 1513 w 1519"/>
                <a:gd name="T75" fmla="*/ 947 h 1082"/>
                <a:gd name="T76" fmla="*/ 1517 w 1519"/>
                <a:gd name="T77" fmla="*/ 925 h 1082"/>
                <a:gd name="T78" fmla="*/ 1519 w 1519"/>
                <a:gd name="T79" fmla="*/ 902 h 1082"/>
                <a:gd name="T80" fmla="*/ 1518 w 1519"/>
                <a:gd name="T81" fmla="*/ 162 h 1082"/>
                <a:gd name="T82" fmla="*/ 1514 w 1519"/>
                <a:gd name="T83" fmla="*/ 140 h 1082"/>
                <a:gd name="T84" fmla="*/ 1508 w 1519"/>
                <a:gd name="T85" fmla="*/ 119 h 1082"/>
                <a:gd name="T86" fmla="*/ 1499 w 1519"/>
                <a:gd name="T87" fmla="*/ 98 h 1082"/>
                <a:gd name="T88" fmla="*/ 1488 w 1519"/>
                <a:gd name="T89" fmla="*/ 80 h 1082"/>
                <a:gd name="T90" fmla="*/ 1475 w 1519"/>
                <a:gd name="T91" fmla="*/ 62 h 1082"/>
                <a:gd name="T92" fmla="*/ 1460 w 1519"/>
                <a:gd name="T93" fmla="*/ 47 h 1082"/>
                <a:gd name="T94" fmla="*/ 1443 w 1519"/>
                <a:gd name="T95" fmla="*/ 33 h 1082"/>
                <a:gd name="T96" fmla="*/ 1425 w 1519"/>
                <a:gd name="T97" fmla="*/ 21 h 1082"/>
                <a:gd name="T98" fmla="*/ 1405 w 1519"/>
                <a:gd name="T99" fmla="*/ 12 h 1082"/>
                <a:gd name="T100" fmla="*/ 1384 w 1519"/>
                <a:gd name="T101" fmla="*/ 5 h 1082"/>
                <a:gd name="T102" fmla="*/ 1361 w 1519"/>
                <a:gd name="T103" fmla="*/ 1 h 1082"/>
                <a:gd name="T104" fmla="*/ 1338 w 1519"/>
                <a:gd name="T105" fmla="*/ 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19" h="1082">
                  <a:moveTo>
                    <a:pt x="1338" y="0"/>
                  </a:moveTo>
                  <a:lnTo>
                    <a:pt x="162" y="0"/>
                  </a:lnTo>
                  <a:lnTo>
                    <a:pt x="140" y="4"/>
                  </a:lnTo>
                  <a:lnTo>
                    <a:pt x="119" y="10"/>
                  </a:lnTo>
                  <a:lnTo>
                    <a:pt x="98" y="19"/>
                  </a:lnTo>
                  <a:lnTo>
                    <a:pt x="80" y="30"/>
                  </a:lnTo>
                  <a:lnTo>
                    <a:pt x="62" y="43"/>
                  </a:lnTo>
                  <a:lnTo>
                    <a:pt x="47" y="58"/>
                  </a:lnTo>
                  <a:lnTo>
                    <a:pt x="33" y="75"/>
                  </a:lnTo>
                  <a:lnTo>
                    <a:pt x="21" y="94"/>
                  </a:lnTo>
                  <a:lnTo>
                    <a:pt x="12" y="114"/>
                  </a:lnTo>
                  <a:lnTo>
                    <a:pt x="5" y="135"/>
                  </a:lnTo>
                  <a:lnTo>
                    <a:pt x="1" y="157"/>
                  </a:lnTo>
                  <a:lnTo>
                    <a:pt x="0" y="180"/>
                  </a:lnTo>
                  <a:lnTo>
                    <a:pt x="0" y="919"/>
                  </a:lnTo>
                  <a:lnTo>
                    <a:pt x="4" y="941"/>
                  </a:lnTo>
                  <a:lnTo>
                    <a:pt x="10" y="963"/>
                  </a:lnTo>
                  <a:lnTo>
                    <a:pt x="19" y="983"/>
                  </a:lnTo>
                  <a:lnTo>
                    <a:pt x="30" y="1002"/>
                  </a:lnTo>
                  <a:lnTo>
                    <a:pt x="43" y="1019"/>
                  </a:lnTo>
                  <a:lnTo>
                    <a:pt x="58" y="1035"/>
                  </a:lnTo>
                  <a:lnTo>
                    <a:pt x="75" y="1048"/>
                  </a:lnTo>
                  <a:lnTo>
                    <a:pt x="94" y="1060"/>
                  </a:lnTo>
                  <a:lnTo>
                    <a:pt x="114" y="1069"/>
                  </a:lnTo>
                  <a:lnTo>
                    <a:pt x="135" y="1076"/>
                  </a:lnTo>
                  <a:lnTo>
                    <a:pt x="157" y="1080"/>
                  </a:lnTo>
                  <a:lnTo>
                    <a:pt x="180" y="1082"/>
                  </a:lnTo>
                  <a:lnTo>
                    <a:pt x="1356" y="1081"/>
                  </a:lnTo>
                  <a:lnTo>
                    <a:pt x="1378" y="1077"/>
                  </a:lnTo>
                  <a:lnTo>
                    <a:pt x="1400" y="1071"/>
                  </a:lnTo>
                  <a:lnTo>
                    <a:pt x="1420" y="1062"/>
                  </a:lnTo>
                  <a:lnTo>
                    <a:pt x="1439" y="1051"/>
                  </a:lnTo>
                  <a:lnTo>
                    <a:pt x="1456" y="1038"/>
                  </a:lnTo>
                  <a:lnTo>
                    <a:pt x="1472" y="1023"/>
                  </a:lnTo>
                  <a:lnTo>
                    <a:pt x="1485" y="1006"/>
                  </a:lnTo>
                  <a:lnTo>
                    <a:pt x="1497" y="988"/>
                  </a:lnTo>
                  <a:lnTo>
                    <a:pt x="1506" y="968"/>
                  </a:lnTo>
                  <a:lnTo>
                    <a:pt x="1513" y="947"/>
                  </a:lnTo>
                  <a:lnTo>
                    <a:pt x="1517" y="925"/>
                  </a:lnTo>
                  <a:lnTo>
                    <a:pt x="1519" y="902"/>
                  </a:lnTo>
                  <a:lnTo>
                    <a:pt x="1518" y="162"/>
                  </a:lnTo>
                  <a:lnTo>
                    <a:pt x="1514" y="140"/>
                  </a:lnTo>
                  <a:lnTo>
                    <a:pt x="1508" y="119"/>
                  </a:lnTo>
                  <a:lnTo>
                    <a:pt x="1499" y="98"/>
                  </a:lnTo>
                  <a:lnTo>
                    <a:pt x="1488" y="80"/>
                  </a:lnTo>
                  <a:lnTo>
                    <a:pt x="1475" y="62"/>
                  </a:lnTo>
                  <a:lnTo>
                    <a:pt x="1460" y="47"/>
                  </a:lnTo>
                  <a:lnTo>
                    <a:pt x="1443" y="33"/>
                  </a:lnTo>
                  <a:lnTo>
                    <a:pt x="1425" y="21"/>
                  </a:lnTo>
                  <a:lnTo>
                    <a:pt x="1405" y="12"/>
                  </a:lnTo>
                  <a:lnTo>
                    <a:pt x="1384" y="5"/>
                  </a:lnTo>
                  <a:lnTo>
                    <a:pt x="1361" y="1"/>
                  </a:lnTo>
                  <a:lnTo>
                    <a:pt x="1338" y="0"/>
                  </a:lnTo>
                </a:path>
              </a:pathLst>
            </a:custGeom>
            <a:solidFill>
              <a:srgbClr val="0D21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05989D3-8933-3B7E-5AE2-DB24AF656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9" y="5076"/>
              <a:ext cx="1437" cy="1082"/>
            </a:xfrm>
            <a:custGeom>
              <a:avLst/>
              <a:gdLst>
                <a:gd name="T0" fmla="*/ 0 w 1519"/>
                <a:gd name="T1" fmla="*/ 180 h 1082"/>
                <a:gd name="T2" fmla="*/ 1 w 1519"/>
                <a:gd name="T3" fmla="*/ 157 h 1082"/>
                <a:gd name="T4" fmla="*/ 5 w 1519"/>
                <a:gd name="T5" fmla="*/ 135 h 1082"/>
                <a:gd name="T6" fmla="*/ 12 w 1519"/>
                <a:gd name="T7" fmla="*/ 114 h 1082"/>
                <a:gd name="T8" fmla="*/ 21 w 1519"/>
                <a:gd name="T9" fmla="*/ 94 h 1082"/>
                <a:gd name="T10" fmla="*/ 33 w 1519"/>
                <a:gd name="T11" fmla="*/ 75 h 1082"/>
                <a:gd name="T12" fmla="*/ 47 w 1519"/>
                <a:gd name="T13" fmla="*/ 58 h 1082"/>
                <a:gd name="T14" fmla="*/ 62 w 1519"/>
                <a:gd name="T15" fmla="*/ 43 h 1082"/>
                <a:gd name="T16" fmla="*/ 80 w 1519"/>
                <a:gd name="T17" fmla="*/ 30 h 1082"/>
                <a:gd name="T18" fmla="*/ 98 w 1519"/>
                <a:gd name="T19" fmla="*/ 19 h 1082"/>
                <a:gd name="T20" fmla="*/ 119 w 1519"/>
                <a:gd name="T21" fmla="*/ 10 h 1082"/>
                <a:gd name="T22" fmla="*/ 140 w 1519"/>
                <a:gd name="T23" fmla="*/ 4 h 1082"/>
                <a:gd name="T24" fmla="*/ 162 w 1519"/>
                <a:gd name="T25" fmla="*/ 0 h 1082"/>
                <a:gd name="T26" fmla="*/ 1338 w 1519"/>
                <a:gd name="T27" fmla="*/ 0 h 1082"/>
                <a:gd name="T28" fmla="*/ 1361 w 1519"/>
                <a:gd name="T29" fmla="*/ 1 h 1082"/>
                <a:gd name="T30" fmla="*/ 1384 w 1519"/>
                <a:gd name="T31" fmla="*/ 5 h 1082"/>
                <a:gd name="T32" fmla="*/ 1405 w 1519"/>
                <a:gd name="T33" fmla="*/ 12 h 1082"/>
                <a:gd name="T34" fmla="*/ 1425 w 1519"/>
                <a:gd name="T35" fmla="*/ 21 h 1082"/>
                <a:gd name="T36" fmla="*/ 1443 w 1519"/>
                <a:gd name="T37" fmla="*/ 33 h 1082"/>
                <a:gd name="T38" fmla="*/ 1460 w 1519"/>
                <a:gd name="T39" fmla="*/ 47 h 1082"/>
                <a:gd name="T40" fmla="*/ 1475 w 1519"/>
                <a:gd name="T41" fmla="*/ 62 h 1082"/>
                <a:gd name="T42" fmla="*/ 1488 w 1519"/>
                <a:gd name="T43" fmla="*/ 80 h 1082"/>
                <a:gd name="T44" fmla="*/ 1499 w 1519"/>
                <a:gd name="T45" fmla="*/ 98 h 1082"/>
                <a:gd name="T46" fmla="*/ 1508 w 1519"/>
                <a:gd name="T47" fmla="*/ 119 h 1082"/>
                <a:gd name="T48" fmla="*/ 1514 w 1519"/>
                <a:gd name="T49" fmla="*/ 140 h 1082"/>
                <a:gd name="T50" fmla="*/ 1518 w 1519"/>
                <a:gd name="T51" fmla="*/ 162 h 1082"/>
                <a:gd name="T52" fmla="*/ 1519 w 1519"/>
                <a:gd name="T53" fmla="*/ 902 h 1082"/>
                <a:gd name="T54" fmla="*/ 1517 w 1519"/>
                <a:gd name="T55" fmla="*/ 925 h 1082"/>
                <a:gd name="T56" fmla="*/ 1513 w 1519"/>
                <a:gd name="T57" fmla="*/ 947 h 1082"/>
                <a:gd name="T58" fmla="*/ 1506 w 1519"/>
                <a:gd name="T59" fmla="*/ 968 h 1082"/>
                <a:gd name="T60" fmla="*/ 1497 w 1519"/>
                <a:gd name="T61" fmla="*/ 988 h 1082"/>
                <a:gd name="T62" fmla="*/ 1485 w 1519"/>
                <a:gd name="T63" fmla="*/ 1006 h 1082"/>
                <a:gd name="T64" fmla="*/ 1472 w 1519"/>
                <a:gd name="T65" fmla="*/ 1023 h 1082"/>
                <a:gd name="T66" fmla="*/ 1456 w 1519"/>
                <a:gd name="T67" fmla="*/ 1038 h 1082"/>
                <a:gd name="T68" fmla="*/ 1439 w 1519"/>
                <a:gd name="T69" fmla="*/ 1051 h 1082"/>
                <a:gd name="T70" fmla="*/ 1420 w 1519"/>
                <a:gd name="T71" fmla="*/ 1062 h 1082"/>
                <a:gd name="T72" fmla="*/ 1400 w 1519"/>
                <a:gd name="T73" fmla="*/ 1071 h 1082"/>
                <a:gd name="T74" fmla="*/ 1378 w 1519"/>
                <a:gd name="T75" fmla="*/ 1077 h 1082"/>
                <a:gd name="T76" fmla="*/ 1356 w 1519"/>
                <a:gd name="T77" fmla="*/ 1081 h 1082"/>
                <a:gd name="T78" fmla="*/ 180 w 1519"/>
                <a:gd name="T79" fmla="*/ 1082 h 1082"/>
                <a:gd name="T80" fmla="*/ 157 w 1519"/>
                <a:gd name="T81" fmla="*/ 1080 h 1082"/>
                <a:gd name="T82" fmla="*/ 135 w 1519"/>
                <a:gd name="T83" fmla="*/ 1076 h 1082"/>
                <a:gd name="T84" fmla="*/ 114 w 1519"/>
                <a:gd name="T85" fmla="*/ 1069 h 1082"/>
                <a:gd name="T86" fmla="*/ 94 w 1519"/>
                <a:gd name="T87" fmla="*/ 1060 h 1082"/>
                <a:gd name="T88" fmla="*/ 75 w 1519"/>
                <a:gd name="T89" fmla="*/ 1048 h 1082"/>
                <a:gd name="T90" fmla="*/ 58 w 1519"/>
                <a:gd name="T91" fmla="*/ 1035 h 1082"/>
                <a:gd name="T92" fmla="*/ 43 w 1519"/>
                <a:gd name="T93" fmla="*/ 1019 h 1082"/>
                <a:gd name="T94" fmla="*/ 30 w 1519"/>
                <a:gd name="T95" fmla="*/ 1002 h 1082"/>
                <a:gd name="T96" fmla="*/ 19 w 1519"/>
                <a:gd name="T97" fmla="*/ 983 h 1082"/>
                <a:gd name="T98" fmla="*/ 10 w 1519"/>
                <a:gd name="T99" fmla="*/ 963 h 1082"/>
                <a:gd name="T100" fmla="*/ 4 w 1519"/>
                <a:gd name="T101" fmla="*/ 941 h 1082"/>
                <a:gd name="T102" fmla="*/ 0 w 1519"/>
                <a:gd name="T103" fmla="*/ 919 h 1082"/>
                <a:gd name="T104" fmla="*/ 0 w 1519"/>
                <a:gd name="T105" fmla="*/ 180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19" h="1082">
                  <a:moveTo>
                    <a:pt x="0" y="180"/>
                  </a:moveTo>
                  <a:lnTo>
                    <a:pt x="1" y="157"/>
                  </a:lnTo>
                  <a:lnTo>
                    <a:pt x="5" y="135"/>
                  </a:lnTo>
                  <a:lnTo>
                    <a:pt x="12" y="114"/>
                  </a:lnTo>
                  <a:lnTo>
                    <a:pt x="21" y="94"/>
                  </a:lnTo>
                  <a:lnTo>
                    <a:pt x="33" y="75"/>
                  </a:lnTo>
                  <a:lnTo>
                    <a:pt x="47" y="58"/>
                  </a:lnTo>
                  <a:lnTo>
                    <a:pt x="62" y="43"/>
                  </a:lnTo>
                  <a:lnTo>
                    <a:pt x="80" y="30"/>
                  </a:lnTo>
                  <a:lnTo>
                    <a:pt x="98" y="19"/>
                  </a:lnTo>
                  <a:lnTo>
                    <a:pt x="119" y="10"/>
                  </a:lnTo>
                  <a:lnTo>
                    <a:pt x="140" y="4"/>
                  </a:lnTo>
                  <a:lnTo>
                    <a:pt x="162" y="0"/>
                  </a:lnTo>
                  <a:lnTo>
                    <a:pt x="1338" y="0"/>
                  </a:lnTo>
                  <a:lnTo>
                    <a:pt x="1361" y="1"/>
                  </a:lnTo>
                  <a:lnTo>
                    <a:pt x="1384" y="5"/>
                  </a:lnTo>
                  <a:lnTo>
                    <a:pt x="1405" y="12"/>
                  </a:lnTo>
                  <a:lnTo>
                    <a:pt x="1425" y="21"/>
                  </a:lnTo>
                  <a:lnTo>
                    <a:pt x="1443" y="33"/>
                  </a:lnTo>
                  <a:lnTo>
                    <a:pt x="1460" y="47"/>
                  </a:lnTo>
                  <a:lnTo>
                    <a:pt x="1475" y="62"/>
                  </a:lnTo>
                  <a:lnTo>
                    <a:pt x="1488" y="80"/>
                  </a:lnTo>
                  <a:lnTo>
                    <a:pt x="1499" y="98"/>
                  </a:lnTo>
                  <a:lnTo>
                    <a:pt x="1508" y="119"/>
                  </a:lnTo>
                  <a:lnTo>
                    <a:pt x="1514" y="140"/>
                  </a:lnTo>
                  <a:lnTo>
                    <a:pt x="1518" y="162"/>
                  </a:lnTo>
                  <a:lnTo>
                    <a:pt x="1519" y="902"/>
                  </a:lnTo>
                  <a:lnTo>
                    <a:pt x="1517" y="925"/>
                  </a:lnTo>
                  <a:lnTo>
                    <a:pt x="1513" y="947"/>
                  </a:lnTo>
                  <a:lnTo>
                    <a:pt x="1506" y="968"/>
                  </a:lnTo>
                  <a:lnTo>
                    <a:pt x="1497" y="988"/>
                  </a:lnTo>
                  <a:lnTo>
                    <a:pt x="1485" y="1006"/>
                  </a:lnTo>
                  <a:lnTo>
                    <a:pt x="1472" y="1023"/>
                  </a:lnTo>
                  <a:lnTo>
                    <a:pt x="1456" y="1038"/>
                  </a:lnTo>
                  <a:lnTo>
                    <a:pt x="1439" y="1051"/>
                  </a:lnTo>
                  <a:lnTo>
                    <a:pt x="1420" y="1062"/>
                  </a:lnTo>
                  <a:lnTo>
                    <a:pt x="1400" y="1071"/>
                  </a:lnTo>
                  <a:lnTo>
                    <a:pt x="1378" y="1077"/>
                  </a:lnTo>
                  <a:lnTo>
                    <a:pt x="1356" y="1081"/>
                  </a:lnTo>
                  <a:lnTo>
                    <a:pt x="180" y="1082"/>
                  </a:lnTo>
                  <a:lnTo>
                    <a:pt x="157" y="1080"/>
                  </a:lnTo>
                  <a:lnTo>
                    <a:pt x="135" y="1076"/>
                  </a:lnTo>
                  <a:lnTo>
                    <a:pt x="114" y="1069"/>
                  </a:lnTo>
                  <a:lnTo>
                    <a:pt x="94" y="1060"/>
                  </a:lnTo>
                  <a:lnTo>
                    <a:pt x="75" y="1048"/>
                  </a:lnTo>
                  <a:lnTo>
                    <a:pt x="58" y="1035"/>
                  </a:lnTo>
                  <a:lnTo>
                    <a:pt x="43" y="1019"/>
                  </a:lnTo>
                  <a:lnTo>
                    <a:pt x="30" y="1002"/>
                  </a:lnTo>
                  <a:lnTo>
                    <a:pt x="19" y="983"/>
                  </a:lnTo>
                  <a:lnTo>
                    <a:pt x="10" y="963"/>
                  </a:lnTo>
                  <a:lnTo>
                    <a:pt x="4" y="941"/>
                  </a:lnTo>
                  <a:lnTo>
                    <a:pt x="0" y="919"/>
                  </a:lnTo>
                  <a:lnTo>
                    <a:pt x="0" y="180"/>
                  </a:lnTo>
                  <a:close/>
                </a:path>
              </a:pathLst>
            </a:custGeom>
            <a:noFill/>
            <a:ln w="9525">
              <a:solidFill>
                <a:srgbClr val="33373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901CAE08-082C-9A46-C38E-8EB1E6F2D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1" y="7209"/>
              <a:ext cx="3342" cy="20"/>
            </a:xfrm>
            <a:custGeom>
              <a:avLst/>
              <a:gdLst>
                <a:gd name="T0" fmla="*/ 0 w 3342"/>
                <a:gd name="T1" fmla="*/ 0 h 20"/>
                <a:gd name="T2" fmla="*/ 3342 w 3342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342" h="20">
                  <a:moveTo>
                    <a:pt x="0" y="0"/>
                  </a:moveTo>
                  <a:lnTo>
                    <a:pt x="3342" y="0"/>
                  </a:lnTo>
                </a:path>
              </a:pathLst>
            </a:custGeom>
            <a:noFill/>
            <a:ln w="15875">
              <a:solidFill>
                <a:srgbClr val="54555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945D7189-69DE-D801-CEFD-8E0E6B4D1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1" y="7238"/>
              <a:ext cx="20" cy="1808"/>
            </a:xfrm>
            <a:custGeom>
              <a:avLst/>
              <a:gdLst>
                <a:gd name="T0" fmla="*/ 0 w 20"/>
                <a:gd name="T1" fmla="*/ 0 h 1808"/>
                <a:gd name="T2" fmla="*/ 0 w 20"/>
                <a:gd name="T3" fmla="*/ 1808 h 1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1808">
                  <a:moveTo>
                    <a:pt x="0" y="0"/>
                  </a:moveTo>
                  <a:lnTo>
                    <a:pt x="0" y="1808"/>
                  </a:lnTo>
                </a:path>
              </a:pathLst>
            </a:custGeom>
            <a:noFill/>
            <a:ln w="15875">
              <a:solidFill>
                <a:srgbClr val="54555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8553EBA7-43E0-032C-EF2E-0415F267C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28" y="6994"/>
              <a:ext cx="1507" cy="905"/>
            </a:xfrm>
            <a:custGeom>
              <a:avLst/>
              <a:gdLst>
                <a:gd name="T0" fmla="*/ 1275 w 1464"/>
                <a:gd name="T1" fmla="*/ 0 h 1133"/>
                <a:gd name="T2" fmla="*/ 180 w 1464"/>
                <a:gd name="T3" fmla="*/ 0 h 1133"/>
                <a:gd name="T4" fmla="*/ 157 w 1464"/>
                <a:gd name="T5" fmla="*/ 2 h 1133"/>
                <a:gd name="T6" fmla="*/ 135 w 1464"/>
                <a:gd name="T7" fmla="*/ 7 h 1133"/>
                <a:gd name="T8" fmla="*/ 115 w 1464"/>
                <a:gd name="T9" fmla="*/ 14 h 1133"/>
                <a:gd name="T10" fmla="*/ 95 w 1464"/>
                <a:gd name="T11" fmla="*/ 24 h 1133"/>
                <a:gd name="T12" fmla="*/ 77 w 1464"/>
                <a:gd name="T13" fmla="*/ 36 h 1133"/>
                <a:gd name="T14" fmla="*/ 60 w 1464"/>
                <a:gd name="T15" fmla="*/ 50 h 1133"/>
                <a:gd name="T16" fmla="*/ 45 w 1464"/>
                <a:gd name="T17" fmla="*/ 66 h 1133"/>
                <a:gd name="T18" fmla="*/ 32 w 1464"/>
                <a:gd name="T19" fmla="*/ 83 h 1133"/>
                <a:gd name="T20" fmla="*/ 21 w 1464"/>
                <a:gd name="T21" fmla="*/ 102 h 1133"/>
                <a:gd name="T22" fmla="*/ 12 w 1464"/>
                <a:gd name="T23" fmla="*/ 122 h 1133"/>
                <a:gd name="T24" fmla="*/ 5 w 1464"/>
                <a:gd name="T25" fmla="*/ 143 h 1133"/>
                <a:gd name="T26" fmla="*/ 1 w 1464"/>
                <a:gd name="T27" fmla="*/ 165 h 1133"/>
                <a:gd name="T28" fmla="*/ 0 w 1464"/>
                <a:gd name="T29" fmla="*/ 188 h 1133"/>
                <a:gd name="T30" fmla="*/ 0 w 1464"/>
                <a:gd name="T31" fmla="*/ 952 h 1133"/>
                <a:gd name="T32" fmla="*/ 2 w 1464"/>
                <a:gd name="T33" fmla="*/ 974 h 1133"/>
                <a:gd name="T34" fmla="*/ 7 w 1464"/>
                <a:gd name="T35" fmla="*/ 996 h 1133"/>
                <a:gd name="T36" fmla="*/ 14 w 1464"/>
                <a:gd name="T37" fmla="*/ 1017 h 1133"/>
                <a:gd name="T38" fmla="*/ 24 w 1464"/>
                <a:gd name="T39" fmla="*/ 1037 h 1133"/>
                <a:gd name="T40" fmla="*/ 36 w 1464"/>
                <a:gd name="T41" fmla="*/ 1055 h 1133"/>
                <a:gd name="T42" fmla="*/ 50 w 1464"/>
                <a:gd name="T43" fmla="*/ 1072 h 1133"/>
                <a:gd name="T44" fmla="*/ 66 w 1464"/>
                <a:gd name="T45" fmla="*/ 1087 h 1133"/>
                <a:gd name="T46" fmla="*/ 83 w 1464"/>
                <a:gd name="T47" fmla="*/ 1100 h 1133"/>
                <a:gd name="T48" fmla="*/ 102 w 1464"/>
                <a:gd name="T49" fmla="*/ 1111 h 1133"/>
                <a:gd name="T50" fmla="*/ 122 w 1464"/>
                <a:gd name="T51" fmla="*/ 1120 h 1133"/>
                <a:gd name="T52" fmla="*/ 143 w 1464"/>
                <a:gd name="T53" fmla="*/ 1127 h 1133"/>
                <a:gd name="T54" fmla="*/ 165 w 1464"/>
                <a:gd name="T55" fmla="*/ 1131 h 1133"/>
                <a:gd name="T56" fmla="*/ 188 w 1464"/>
                <a:gd name="T57" fmla="*/ 1132 h 1133"/>
                <a:gd name="T58" fmla="*/ 1283 w 1464"/>
                <a:gd name="T59" fmla="*/ 1132 h 1133"/>
                <a:gd name="T60" fmla="*/ 1306 w 1464"/>
                <a:gd name="T61" fmla="*/ 1130 h 1133"/>
                <a:gd name="T62" fmla="*/ 1328 w 1464"/>
                <a:gd name="T63" fmla="*/ 1125 h 1133"/>
                <a:gd name="T64" fmla="*/ 1348 w 1464"/>
                <a:gd name="T65" fmla="*/ 1117 h 1133"/>
                <a:gd name="T66" fmla="*/ 1368 w 1464"/>
                <a:gd name="T67" fmla="*/ 1108 h 1133"/>
                <a:gd name="T68" fmla="*/ 1386 w 1464"/>
                <a:gd name="T69" fmla="*/ 1096 h 1133"/>
                <a:gd name="T70" fmla="*/ 1403 w 1464"/>
                <a:gd name="T71" fmla="*/ 1082 h 1133"/>
                <a:gd name="T72" fmla="*/ 1418 w 1464"/>
                <a:gd name="T73" fmla="*/ 1066 h 1133"/>
                <a:gd name="T74" fmla="*/ 1431 w 1464"/>
                <a:gd name="T75" fmla="*/ 1049 h 1133"/>
                <a:gd name="T76" fmla="*/ 1442 w 1464"/>
                <a:gd name="T77" fmla="*/ 1030 h 1133"/>
                <a:gd name="T78" fmla="*/ 1451 w 1464"/>
                <a:gd name="T79" fmla="*/ 1010 h 1133"/>
                <a:gd name="T80" fmla="*/ 1458 w 1464"/>
                <a:gd name="T81" fmla="*/ 989 h 1133"/>
                <a:gd name="T82" fmla="*/ 1462 w 1464"/>
                <a:gd name="T83" fmla="*/ 967 h 1133"/>
                <a:gd name="T84" fmla="*/ 1464 w 1464"/>
                <a:gd name="T85" fmla="*/ 943 h 1133"/>
                <a:gd name="T86" fmla="*/ 1463 w 1464"/>
                <a:gd name="T87" fmla="*/ 180 h 1133"/>
                <a:gd name="T88" fmla="*/ 1461 w 1464"/>
                <a:gd name="T89" fmla="*/ 157 h 1133"/>
                <a:gd name="T90" fmla="*/ 1456 w 1464"/>
                <a:gd name="T91" fmla="*/ 135 h 1133"/>
                <a:gd name="T92" fmla="*/ 1449 w 1464"/>
                <a:gd name="T93" fmla="*/ 115 h 1133"/>
                <a:gd name="T94" fmla="*/ 1439 w 1464"/>
                <a:gd name="T95" fmla="*/ 95 h 1133"/>
                <a:gd name="T96" fmla="*/ 1427 w 1464"/>
                <a:gd name="T97" fmla="*/ 77 h 1133"/>
                <a:gd name="T98" fmla="*/ 1413 w 1464"/>
                <a:gd name="T99" fmla="*/ 60 h 1133"/>
                <a:gd name="T100" fmla="*/ 1397 w 1464"/>
                <a:gd name="T101" fmla="*/ 45 h 1133"/>
                <a:gd name="T102" fmla="*/ 1380 w 1464"/>
                <a:gd name="T103" fmla="*/ 32 h 1133"/>
                <a:gd name="T104" fmla="*/ 1361 w 1464"/>
                <a:gd name="T105" fmla="*/ 21 h 1133"/>
                <a:gd name="T106" fmla="*/ 1341 w 1464"/>
                <a:gd name="T107" fmla="*/ 12 h 1133"/>
                <a:gd name="T108" fmla="*/ 1320 w 1464"/>
                <a:gd name="T109" fmla="*/ 5 h 1133"/>
                <a:gd name="T110" fmla="*/ 1298 w 1464"/>
                <a:gd name="T111" fmla="*/ 1 h 1133"/>
                <a:gd name="T112" fmla="*/ 1275 w 1464"/>
                <a:gd name="T113" fmla="*/ 0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64" h="1133">
                  <a:moveTo>
                    <a:pt x="1275" y="0"/>
                  </a:moveTo>
                  <a:lnTo>
                    <a:pt x="180" y="0"/>
                  </a:lnTo>
                  <a:lnTo>
                    <a:pt x="157" y="2"/>
                  </a:lnTo>
                  <a:lnTo>
                    <a:pt x="135" y="7"/>
                  </a:lnTo>
                  <a:lnTo>
                    <a:pt x="115" y="14"/>
                  </a:lnTo>
                  <a:lnTo>
                    <a:pt x="95" y="24"/>
                  </a:lnTo>
                  <a:lnTo>
                    <a:pt x="77" y="36"/>
                  </a:lnTo>
                  <a:lnTo>
                    <a:pt x="60" y="50"/>
                  </a:lnTo>
                  <a:lnTo>
                    <a:pt x="45" y="66"/>
                  </a:lnTo>
                  <a:lnTo>
                    <a:pt x="32" y="83"/>
                  </a:lnTo>
                  <a:lnTo>
                    <a:pt x="21" y="102"/>
                  </a:lnTo>
                  <a:lnTo>
                    <a:pt x="12" y="122"/>
                  </a:lnTo>
                  <a:lnTo>
                    <a:pt x="5" y="143"/>
                  </a:lnTo>
                  <a:lnTo>
                    <a:pt x="1" y="165"/>
                  </a:lnTo>
                  <a:lnTo>
                    <a:pt x="0" y="188"/>
                  </a:lnTo>
                  <a:lnTo>
                    <a:pt x="0" y="952"/>
                  </a:lnTo>
                  <a:lnTo>
                    <a:pt x="2" y="974"/>
                  </a:lnTo>
                  <a:lnTo>
                    <a:pt x="7" y="996"/>
                  </a:lnTo>
                  <a:lnTo>
                    <a:pt x="14" y="1017"/>
                  </a:lnTo>
                  <a:lnTo>
                    <a:pt x="24" y="1037"/>
                  </a:lnTo>
                  <a:lnTo>
                    <a:pt x="36" y="1055"/>
                  </a:lnTo>
                  <a:lnTo>
                    <a:pt x="50" y="1072"/>
                  </a:lnTo>
                  <a:lnTo>
                    <a:pt x="66" y="1087"/>
                  </a:lnTo>
                  <a:lnTo>
                    <a:pt x="83" y="1100"/>
                  </a:lnTo>
                  <a:lnTo>
                    <a:pt x="102" y="1111"/>
                  </a:lnTo>
                  <a:lnTo>
                    <a:pt x="122" y="1120"/>
                  </a:lnTo>
                  <a:lnTo>
                    <a:pt x="143" y="1127"/>
                  </a:lnTo>
                  <a:lnTo>
                    <a:pt x="165" y="1131"/>
                  </a:lnTo>
                  <a:lnTo>
                    <a:pt x="188" y="1132"/>
                  </a:lnTo>
                  <a:lnTo>
                    <a:pt x="1283" y="1132"/>
                  </a:lnTo>
                  <a:lnTo>
                    <a:pt x="1306" y="1130"/>
                  </a:lnTo>
                  <a:lnTo>
                    <a:pt x="1328" y="1125"/>
                  </a:lnTo>
                  <a:lnTo>
                    <a:pt x="1348" y="1117"/>
                  </a:lnTo>
                  <a:lnTo>
                    <a:pt x="1368" y="1108"/>
                  </a:lnTo>
                  <a:lnTo>
                    <a:pt x="1386" y="1096"/>
                  </a:lnTo>
                  <a:lnTo>
                    <a:pt x="1403" y="1082"/>
                  </a:lnTo>
                  <a:lnTo>
                    <a:pt x="1418" y="1066"/>
                  </a:lnTo>
                  <a:lnTo>
                    <a:pt x="1431" y="1049"/>
                  </a:lnTo>
                  <a:lnTo>
                    <a:pt x="1442" y="1030"/>
                  </a:lnTo>
                  <a:lnTo>
                    <a:pt x="1451" y="1010"/>
                  </a:lnTo>
                  <a:lnTo>
                    <a:pt x="1458" y="989"/>
                  </a:lnTo>
                  <a:lnTo>
                    <a:pt x="1462" y="967"/>
                  </a:lnTo>
                  <a:lnTo>
                    <a:pt x="1464" y="943"/>
                  </a:lnTo>
                  <a:lnTo>
                    <a:pt x="1463" y="180"/>
                  </a:lnTo>
                  <a:lnTo>
                    <a:pt x="1461" y="157"/>
                  </a:lnTo>
                  <a:lnTo>
                    <a:pt x="1456" y="135"/>
                  </a:lnTo>
                  <a:lnTo>
                    <a:pt x="1449" y="115"/>
                  </a:lnTo>
                  <a:lnTo>
                    <a:pt x="1439" y="95"/>
                  </a:lnTo>
                  <a:lnTo>
                    <a:pt x="1427" y="77"/>
                  </a:lnTo>
                  <a:lnTo>
                    <a:pt x="1413" y="60"/>
                  </a:lnTo>
                  <a:lnTo>
                    <a:pt x="1397" y="45"/>
                  </a:lnTo>
                  <a:lnTo>
                    <a:pt x="1380" y="32"/>
                  </a:lnTo>
                  <a:lnTo>
                    <a:pt x="1361" y="21"/>
                  </a:lnTo>
                  <a:lnTo>
                    <a:pt x="1341" y="12"/>
                  </a:lnTo>
                  <a:lnTo>
                    <a:pt x="1320" y="5"/>
                  </a:lnTo>
                  <a:lnTo>
                    <a:pt x="1298" y="1"/>
                  </a:lnTo>
                  <a:lnTo>
                    <a:pt x="1275" y="0"/>
                  </a:lnTo>
                </a:path>
              </a:pathLst>
            </a:custGeom>
            <a:solidFill>
              <a:srgbClr val="0D21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 dirty="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72FCA71A-AFB5-DB6A-7F06-7577C1636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50" y="6980"/>
              <a:ext cx="1464" cy="919"/>
            </a:xfrm>
            <a:custGeom>
              <a:avLst/>
              <a:gdLst>
                <a:gd name="T0" fmla="*/ 0 w 1464"/>
                <a:gd name="T1" fmla="*/ 188 h 1133"/>
                <a:gd name="T2" fmla="*/ 1 w 1464"/>
                <a:gd name="T3" fmla="*/ 165 h 1133"/>
                <a:gd name="T4" fmla="*/ 5 w 1464"/>
                <a:gd name="T5" fmla="*/ 143 h 1133"/>
                <a:gd name="T6" fmla="*/ 12 w 1464"/>
                <a:gd name="T7" fmla="*/ 122 h 1133"/>
                <a:gd name="T8" fmla="*/ 21 w 1464"/>
                <a:gd name="T9" fmla="*/ 102 h 1133"/>
                <a:gd name="T10" fmla="*/ 32 w 1464"/>
                <a:gd name="T11" fmla="*/ 83 h 1133"/>
                <a:gd name="T12" fmla="*/ 45 w 1464"/>
                <a:gd name="T13" fmla="*/ 66 h 1133"/>
                <a:gd name="T14" fmla="*/ 60 w 1464"/>
                <a:gd name="T15" fmla="*/ 50 h 1133"/>
                <a:gd name="T16" fmla="*/ 77 w 1464"/>
                <a:gd name="T17" fmla="*/ 36 h 1133"/>
                <a:gd name="T18" fmla="*/ 95 w 1464"/>
                <a:gd name="T19" fmla="*/ 24 h 1133"/>
                <a:gd name="T20" fmla="*/ 115 w 1464"/>
                <a:gd name="T21" fmla="*/ 14 h 1133"/>
                <a:gd name="T22" fmla="*/ 135 w 1464"/>
                <a:gd name="T23" fmla="*/ 7 h 1133"/>
                <a:gd name="T24" fmla="*/ 157 w 1464"/>
                <a:gd name="T25" fmla="*/ 2 h 1133"/>
                <a:gd name="T26" fmla="*/ 180 w 1464"/>
                <a:gd name="T27" fmla="*/ 0 h 1133"/>
                <a:gd name="T28" fmla="*/ 1275 w 1464"/>
                <a:gd name="T29" fmla="*/ 0 h 1133"/>
                <a:gd name="T30" fmla="*/ 1298 w 1464"/>
                <a:gd name="T31" fmla="*/ 1 h 1133"/>
                <a:gd name="T32" fmla="*/ 1320 w 1464"/>
                <a:gd name="T33" fmla="*/ 5 h 1133"/>
                <a:gd name="T34" fmla="*/ 1341 w 1464"/>
                <a:gd name="T35" fmla="*/ 12 h 1133"/>
                <a:gd name="T36" fmla="*/ 1361 w 1464"/>
                <a:gd name="T37" fmla="*/ 21 h 1133"/>
                <a:gd name="T38" fmla="*/ 1380 w 1464"/>
                <a:gd name="T39" fmla="*/ 32 h 1133"/>
                <a:gd name="T40" fmla="*/ 1397 w 1464"/>
                <a:gd name="T41" fmla="*/ 45 h 1133"/>
                <a:gd name="T42" fmla="*/ 1413 w 1464"/>
                <a:gd name="T43" fmla="*/ 60 h 1133"/>
                <a:gd name="T44" fmla="*/ 1427 w 1464"/>
                <a:gd name="T45" fmla="*/ 77 h 1133"/>
                <a:gd name="T46" fmla="*/ 1439 w 1464"/>
                <a:gd name="T47" fmla="*/ 95 h 1133"/>
                <a:gd name="T48" fmla="*/ 1449 w 1464"/>
                <a:gd name="T49" fmla="*/ 115 h 1133"/>
                <a:gd name="T50" fmla="*/ 1456 w 1464"/>
                <a:gd name="T51" fmla="*/ 135 h 1133"/>
                <a:gd name="T52" fmla="*/ 1461 w 1464"/>
                <a:gd name="T53" fmla="*/ 157 h 1133"/>
                <a:gd name="T54" fmla="*/ 1463 w 1464"/>
                <a:gd name="T55" fmla="*/ 180 h 1133"/>
                <a:gd name="T56" fmla="*/ 1464 w 1464"/>
                <a:gd name="T57" fmla="*/ 943 h 1133"/>
                <a:gd name="T58" fmla="*/ 1462 w 1464"/>
                <a:gd name="T59" fmla="*/ 967 h 1133"/>
                <a:gd name="T60" fmla="*/ 1458 w 1464"/>
                <a:gd name="T61" fmla="*/ 989 h 1133"/>
                <a:gd name="T62" fmla="*/ 1451 w 1464"/>
                <a:gd name="T63" fmla="*/ 1010 h 1133"/>
                <a:gd name="T64" fmla="*/ 1442 w 1464"/>
                <a:gd name="T65" fmla="*/ 1030 h 1133"/>
                <a:gd name="T66" fmla="*/ 1431 w 1464"/>
                <a:gd name="T67" fmla="*/ 1049 h 1133"/>
                <a:gd name="T68" fmla="*/ 1418 w 1464"/>
                <a:gd name="T69" fmla="*/ 1066 h 1133"/>
                <a:gd name="T70" fmla="*/ 1403 w 1464"/>
                <a:gd name="T71" fmla="*/ 1082 h 1133"/>
                <a:gd name="T72" fmla="*/ 1386 w 1464"/>
                <a:gd name="T73" fmla="*/ 1096 h 1133"/>
                <a:gd name="T74" fmla="*/ 1368 w 1464"/>
                <a:gd name="T75" fmla="*/ 1108 h 1133"/>
                <a:gd name="T76" fmla="*/ 1348 w 1464"/>
                <a:gd name="T77" fmla="*/ 1117 h 1133"/>
                <a:gd name="T78" fmla="*/ 1328 w 1464"/>
                <a:gd name="T79" fmla="*/ 1125 h 1133"/>
                <a:gd name="T80" fmla="*/ 1306 w 1464"/>
                <a:gd name="T81" fmla="*/ 1130 h 1133"/>
                <a:gd name="T82" fmla="*/ 1283 w 1464"/>
                <a:gd name="T83" fmla="*/ 1132 h 1133"/>
                <a:gd name="T84" fmla="*/ 188 w 1464"/>
                <a:gd name="T85" fmla="*/ 1132 h 1133"/>
                <a:gd name="T86" fmla="*/ 165 w 1464"/>
                <a:gd name="T87" fmla="*/ 1131 h 1133"/>
                <a:gd name="T88" fmla="*/ 143 w 1464"/>
                <a:gd name="T89" fmla="*/ 1127 h 1133"/>
                <a:gd name="T90" fmla="*/ 122 w 1464"/>
                <a:gd name="T91" fmla="*/ 1120 h 1133"/>
                <a:gd name="T92" fmla="*/ 102 w 1464"/>
                <a:gd name="T93" fmla="*/ 1111 h 1133"/>
                <a:gd name="T94" fmla="*/ 83 w 1464"/>
                <a:gd name="T95" fmla="*/ 1100 h 1133"/>
                <a:gd name="T96" fmla="*/ 66 w 1464"/>
                <a:gd name="T97" fmla="*/ 1087 h 1133"/>
                <a:gd name="T98" fmla="*/ 50 w 1464"/>
                <a:gd name="T99" fmla="*/ 1072 h 1133"/>
                <a:gd name="T100" fmla="*/ 36 w 1464"/>
                <a:gd name="T101" fmla="*/ 1055 h 1133"/>
                <a:gd name="T102" fmla="*/ 24 w 1464"/>
                <a:gd name="T103" fmla="*/ 1037 h 1133"/>
                <a:gd name="T104" fmla="*/ 14 w 1464"/>
                <a:gd name="T105" fmla="*/ 1017 h 1133"/>
                <a:gd name="T106" fmla="*/ 7 w 1464"/>
                <a:gd name="T107" fmla="*/ 996 h 1133"/>
                <a:gd name="T108" fmla="*/ 2 w 1464"/>
                <a:gd name="T109" fmla="*/ 974 h 1133"/>
                <a:gd name="T110" fmla="*/ 0 w 1464"/>
                <a:gd name="T111" fmla="*/ 952 h 1133"/>
                <a:gd name="T112" fmla="*/ 0 w 1464"/>
                <a:gd name="T113" fmla="*/ 188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64" h="1133">
                  <a:moveTo>
                    <a:pt x="0" y="188"/>
                  </a:moveTo>
                  <a:lnTo>
                    <a:pt x="1" y="165"/>
                  </a:lnTo>
                  <a:lnTo>
                    <a:pt x="5" y="143"/>
                  </a:lnTo>
                  <a:lnTo>
                    <a:pt x="12" y="122"/>
                  </a:lnTo>
                  <a:lnTo>
                    <a:pt x="21" y="102"/>
                  </a:lnTo>
                  <a:lnTo>
                    <a:pt x="32" y="83"/>
                  </a:lnTo>
                  <a:lnTo>
                    <a:pt x="45" y="66"/>
                  </a:lnTo>
                  <a:lnTo>
                    <a:pt x="60" y="50"/>
                  </a:lnTo>
                  <a:lnTo>
                    <a:pt x="77" y="36"/>
                  </a:lnTo>
                  <a:lnTo>
                    <a:pt x="95" y="24"/>
                  </a:lnTo>
                  <a:lnTo>
                    <a:pt x="115" y="14"/>
                  </a:lnTo>
                  <a:lnTo>
                    <a:pt x="135" y="7"/>
                  </a:lnTo>
                  <a:lnTo>
                    <a:pt x="157" y="2"/>
                  </a:lnTo>
                  <a:lnTo>
                    <a:pt x="180" y="0"/>
                  </a:lnTo>
                  <a:lnTo>
                    <a:pt x="1275" y="0"/>
                  </a:lnTo>
                  <a:lnTo>
                    <a:pt x="1298" y="1"/>
                  </a:lnTo>
                  <a:lnTo>
                    <a:pt x="1320" y="5"/>
                  </a:lnTo>
                  <a:lnTo>
                    <a:pt x="1341" y="12"/>
                  </a:lnTo>
                  <a:lnTo>
                    <a:pt x="1361" y="21"/>
                  </a:lnTo>
                  <a:lnTo>
                    <a:pt x="1380" y="32"/>
                  </a:lnTo>
                  <a:lnTo>
                    <a:pt x="1397" y="45"/>
                  </a:lnTo>
                  <a:lnTo>
                    <a:pt x="1413" y="60"/>
                  </a:lnTo>
                  <a:lnTo>
                    <a:pt x="1427" y="77"/>
                  </a:lnTo>
                  <a:lnTo>
                    <a:pt x="1439" y="95"/>
                  </a:lnTo>
                  <a:lnTo>
                    <a:pt x="1449" y="115"/>
                  </a:lnTo>
                  <a:lnTo>
                    <a:pt x="1456" y="135"/>
                  </a:lnTo>
                  <a:lnTo>
                    <a:pt x="1461" y="157"/>
                  </a:lnTo>
                  <a:lnTo>
                    <a:pt x="1463" y="180"/>
                  </a:lnTo>
                  <a:lnTo>
                    <a:pt x="1464" y="943"/>
                  </a:lnTo>
                  <a:lnTo>
                    <a:pt x="1462" y="967"/>
                  </a:lnTo>
                  <a:lnTo>
                    <a:pt x="1458" y="989"/>
                  </a:lnTo>
                  <a:lnTo>
                    <a:pt x="1451" y="1010"/>
                  </a:lnTo>
                  <a:lnTo>
                    <a:pt x="1442" y="1030"/>
                  </a:lnTo>
                  <a:lnTo>
                    <a:pt x="1431" y="1049"/>
                  </a:lnTo>
                  <a:lnTo>
                    <a:pt x="1418" y="1066"/>
                  </a:lnTo>
                  <a:lnTo>
                    <a:pt x="1403" y="1082"/>
                  </a:lnTo>
                  <a:lnTo>
                    <a:pt x="1386" y="1096"/>
                  </a:lnTo>
                  <a:lnTo>
                    <a:pt x="1368" y="1108"/>
                  </a:lnTo>
                  <a:lnTo>
                    <a:pt x="1348" y="1117"/>
                  </a:lnTo>
                  <a:lnTo>
                    <a:pt x="1328" y="1125"/>
                  </a:lnTo>
                  <a:lnTo>
                    <a:pt x="1306" y="1130"/>
                  </a:lnTo>
                  <a:lnTo>
                    <a:pt x="1283" y="1132"/>
                  </a:lnTo>
                  <a:lnTo>
                    <a:pt x="188" y="1132"/>
                  </a:lnTo>
                  <a:lnTo>
                    <a:pt x="165" y="1131"/>
                  </a:lnTo>
                  <a:lnTo>
                    <a:pt x="143" y="1127"/>
                  </a:lnTo>
                  <a:lnTo>
                    <a:pt x="122" y="1120"/>
                  </a:lnTo>
                  <a:lnTo>
                    <a:pt x="102" y="1111"/>
                  </a:lnTo>
                  <a:lnTo>
                    <a:pt x="83" y="1100"/>
                  </a:lnTo>
                  <a:lnTo>
                    <a:pt x="66" y="1087"/>
                  </a:lnTo>
                  <a:lnTo>
                    <a:pt x="50" y="1072"/>
                  </a:lnTo>
                  <a:lnTo>
                    <a:pt x="36" y="1055"/>
                  </a:lnTo>
                  <a:lnTo>
                    <a:pt x="24" y="1037"/>
                  </a:lnTo>
                  <a:lnTo>
                    <a:pt x="14" y="1017"/>
                  </a:lnTo>
                  <a:lnTo>
                    <a:pt x="7" y="996"/>
                  </a:lnTo>
                  <a:lnTo>
                    <a:pt x="2" y="974"/>
                  </a:lnTo>
                  <a:lnTo>
                    <a:pt x="0" y="952"/>
                  </a:lnTo>
                  <a:lnTo>
                    <a:pt x="0" y="188"/>
                  </a:lnTo>
                  <a:close/>
                </a:path>
              </a:pathLst>
            </a:custGeom>
            <a:noFill/>
            <a:ln w="9525">
              <a:solidFill>
                <a:srgbClr val="33373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25736D32-E2D8-1606-5F63-558EE8A9A2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5" y="1677"/>
              <a:ext cx="20" cy="862"/>
            </a:xfrm>
            <a:custGeom>
              <a:avLst/>
              <a:gdLst>
                <a:gd name="T0" fmla="*/ 7 w 20"/>
                <a:gd name="T1" fmla="*/ 0 h 862"/>
                <a:gd name="T2" fmla="*/ 0 w 20"/>
                <a:gd name="T3" fmla="*/ 861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862">
                  <a:moveTo>
                    <a:pt x="7" y="0"/>
                  </a:moveTo>
                  <a:lnTo>
                    <a:pt x="0" y="861"/>
                  </a:lnTo>
                </a:path>
              </a:pathLst>
            </a:custGeom>
            <a:noFill/>
            <a:ln w="15875">
              <a:solidFill>
                <a:srgbClr val="54555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63085C59-F356-3B96-0855-3D5F93116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" y="1677"/>
              <a:ext cx="20" cy="664"/>
            </a:xfrm>
            <a:custGeom>
              <a:avLst/>
              <a:gdLst>
                <a:gd name="T0" fmla="*/ 0 w 20"/>
                <a:gd name="T1" fmla="*/ 0 h 664"/>
                <a:gd name="T2" fmla="*/ 3 w 20"/>
                <a:gd name="T3" fmla="*/ 663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664">
                  <a:moveTo>
                    <a:pt x="0" y="0"/>
                  </a:moveTo>
                  <a:lnTo>
                    <a:pt x="3" y="663"/>
                  </a:lnTo>
                </a:path>
              </a:pathLst>
            </a:custGeom>
            <a:noFill/>
            <a:ln w="15875">
              <a:solidFill>
                <a:srgbClr val="54555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91EFB284-38F7-6885-E6A5-42A62B99E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1" y="1629"/>
              <a:ext cx="20" cy="796"/>
            </a:xfrm>
            <a:custGeom>
              <a:avLst/>
              <a:gdLst>
                <a:gd name="T0" fmla="*/ 3 w 20"/>
                <a:gd name="T1" fmla="*/ 0 h 796"/>
                <a:gd name="T2" fmla="*/ 0 w 20"/>
                <a:gd name="T3" fmla="*/ 795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796">
                  <a:moveTo>
                    <a:pt x="3" y="0"/>
                  </a:moveTo>
                  <a:lnTo>
                    <a:pt x="0" y="795"/>
                  </a:lnTo>
                </a:path>
              </a:pathLst>
            </a:custGeom>
            <a:noFill/>
            <a:ln w="15875">
              <a:solidFill>
                <a:srgbClr val="54555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6C1D72EF-298F-E73F-4F02-1B05DCC4C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1" y="1677"/>
              <a:ext cx="20" cy="1461"/>
            </a:xfrm>
            <a:custGeom>
              <a:avLst/>
              <a:gdLst>
                <a:gd name="T0" fmla="*/ 0 w 20"/>
                <a:gd name="T1" fmla="*/ 0 h 1461"/>
                <a:gd name="T2" fmla="*/ 0 w 20"/>
                <a:gd name="T3" fmla="*/ 1460 h 1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" h="1461">
                  <a:moveTo>
                    <a:pt x="0" y="0"/>
                  </a:moveTo>
                  <a:lnTo>
                    <a:pt x="0" y="1460"/>
                  </a:lnTo>
                </a:path>
              </a:pathLst>
            </a:custGeom>
            <a:noFill/>
            <a:ln w="15875">
              <a:solidFill>
                <a:srgbClr val="54555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8F0C7E4C-0F29-A494-FBFA-57B2B0285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11"/>
              <a:ext cx="1469" cy="929"/>
            </a:xfrm>
            <a:custGeom>
              <a:avLst/>
              <a:gdLst>
                <a:gd name="T0" fmla="*/ 1313 w 1469"/>
                <a:gd name="T1" fmla="*/ 0 h 929"/>
                <a:gd name="T2" fmla="*/ 133 w 1469"/>
                <a:gd name="T3" fmla="*/ 1 h 929"/>
                <a:gd name="T4" fmla="*/ 111 w 1469"/>
                <a:gd name="T5" fmla="*/ 6 h 929"/>
                <a:gd name="T6" fmla="*/ 90 w 1469"/>
                <a:gd name="T7" fmla="*/ 14 h 929"/>
                <a:gd name="T8" fmla="*/ 71 w 1469"/>
                <a:gd name="T9" fmla="*/ 24 h 929"/>
                <a:gd name="T10" fmla="*/ 53 w 1469"/>
                <a:gd name="T11" fmla="*/ 37 h 929"/>
                <a:gd name="T12" fmla="*/ 38 w 1469"/>
                <a:gd name="T13" fmla="*/ 52 h 929"/>
                <a:gd name="T14" fmla="*/ 25 w 1469"/>
                <a:gd name="T15" fmla="*/ 70 h 929"/>
                <a:gd name="T16" fmla="*/ 14 w 1469"/>
                <a:gd name="T17" fmla="*/ 89 h 929"/>
                <a:gd name="T18" fmla="*/ 6 w 1469"/>
                <a:gd name="T19" fmla="*/ 109 h 929"/>
                <a:gd name="T20" fmla="*/ 1 w 1469"/>
                <a:gd name="T21" fmla="*/ 131 h 929"/>
                <a:gd name="T22" fmla="*/ 0 w 1469"/>
                <a:gd name="T23" fmla="*/ 154 h 929"/>
                <a:gd name="T24" fmla="*/ 1 w 1469"/>
                <a:gd name="T25" fmla="*/ 795 h 929"/>
                <a:gd name="T26" fmla="*/ 6 w 1469"/>
                <a:gd name="T27" fmla="*/ 817 h 929"/>
                <a:gd name="T28" fmla="*/ 14 w 1469"/>
                <a:gd name="T29" fmla="*/ 838 h 929"/>
                <a:gd name="T30" fmla="*/ 24 w 1469"/>
                <a:gd name="T31" fmla="*/ 857 h 929"/>
                <a:gd name="T32" fmla="*/ 37 w 1469"/>
                <a:gd name="T33" fmla="*/ 875 h 929"/>
                <a:gd name="T34" fmla="*/ 52 w 1469"/>
                <a:gd name="T35" fmla="*/ 890 h 929"/>
                <a:gd name="T36" fmla="*/ 70 w 1469"/>
                <a:gd name="T37" fmla="*/ 903 h 929"/>
                <a:gd name="T38" fmla="*/ 89 w 1469"/>
                <a:gd name="T39" fmla="*/ 914 h 929"/>
                <a:gd name="T40" fmla="*/ 109 w 1469"/>
                <a:gd name="T41" fmla="*/ 922 h 929"/>
                <a:gd name="T42" fmla="*/ 131 w 1469"/>
                <a:gd name="T43" fmla="*/ 927 h 929"/>
                <a:gd name="T44" fmla="*/ 154 w 1469"/>
                <a:gd name="T45" fmla="*/ 928 h 929"/>
                <a:gd name="T46" fmla="*/ 1335 w 1469"/>
                <a:gd name="T47" fmla="*/ 927 h 929"/>
                <a:gd name="T48" fmla="*/ 1357 w 1469"/>
                <a:gd name="T49" fmla="*/ 922 h 929"/>
                <a:gd name="T50" fmla="*/ 1378 w 1469"/>
                <a:gd name="T51" fmla="*/ 914 h 929"/>
                <a:gd name="T52" fmla="*/ 1397 w 1469"/>
                <a:gd name="T53" fmla="*/ 904 h 929"/>
                <a:gd name="T54" fmla="*/ 1415 w 1469"/>
                <a:gd name="T55" fmla="*/ 891 h 929"/>
                <a:gd name="T56" fmla="*/ 1430 w 1469"/>
                <a:gd name="T57" fmla="*/ 875 h 929"/>
                <a:gd name="T58" fmla="*/ 1443 w 1469"/>
                <a:gd name="T59" fmla="*/ 858 h 929"/>
                <a:gd name="T60" fmla="*/ 1454 w 1469"/>
                <a:gd name="T61" fmla="*/ 839 h 929"/>
                <a:gd name="T62" fmla="*/ 1462 w 1469"/>
                <a:gd name="T63" fmla="*/ 818 h 929"/>
                <a:gd name="T64" fmla="*/ 1467 w 1469"/>
                <a:gd name="T65" fmla="*/ 796 h 929"/>
                <a:gd name="T66" fmla="*/ 1468 w 1469"/>
                <a:gd name="T67" fmla="*/ 773 h 929"/>
                <a:gd name="T68" fmla="*/ 1467 w 1469"/>
                <a:gd name="T69" fmla="*/ 133 h 929"/>
                <a:gd name="T70" fmla="*/ 1462 w 1469"/>
                <a:gd name="T71" fmla="*/ 111 h 929"/>
                <a:gd name="T72" fmla="*/ 1454 w 1469"/>
                <a:gd name="T73" fmla="*/ 90 h 929"/>
                <a:gd name="T74" fmla="*/ 1444 w 1469"/>
                <a:gd name="T75" fmla="*/ 71 h 929"/>
                <a:gd name="T76" fmla="*/ 1431 w 1469"/>
                <a:gd name="T77" fmla="*/ 53 h 929"/>
                <a:gd name="T78" fmla="*/ 1415 w 1469"/>
                <a:gd name="T79" fmla="*/ 38 h 929"/>
                <a:gd name="T80" fmla="*/ 1398 w 1469"/>
                <a:gd name="T81" fmla="*/ 25 h 929"/>
                <a:gd name="T82" fmla="*/ 1379 w 1469"/>
                <a:gd name="T83" fmla="*/ 14 h 929"/>
                <a:gd name="T84" fmla="*/ 1358 w 1469"/>
                <a:gd name="T85" fmla="*/ 6 h 929"/>
                <a:gd name="T86" fmla="*/ 1336 w 1469"/>
                <a:gd name="T87" fmla="*/ 1 h 929"/>
                <a:gd name="T88" fmla="*/ 1313 w 1469"/>
                <a:gd name="T89" fmla="*/ 0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69" h="929">
                  <a:moveTo>
                    <a:pt x="1313" y="0"/>
                  </a:moveTo>
                  <a:lnTo>
                    <a:pt x="133" y="1"/>
                  </a:lnTo>
                  <a:lnTo>
                    <a:pt x="111" y="6"/>
                  </a:lnTo>
                  <a:lnTo>
                    <a:pt x="90" y="14"/>
                  </a:lnTo>
                  <a:lnTo>
                    <a:pt x="71" y="24"/>
                  </a:lnTo>
                  <a:lnTo>
                    <a:pt x="53" y="37"/>
                  </a:lnTo>
                  <a:lnTo>
                    <a:pt x="38" y="52"/>
                  </a:lnTo>
                  <a:lnTo>
                    <a:pt x="25" y="70"/>
                  </a:lnTo>
                  <a:lnTo>
                    <a:pt x="14" y="89"/>
                  </a:lnTo>
                  <a:lnTo>
                    <a:pt x="6" y="109"/>
                  </a:lnTo>
                  <a:lnTo>
                    <a:pt x="1" y="131"/>
                  </a:lnTo>
                  <a:lnTo>
                    <a:pt x="0" y="154"/>
                  </a:lnTo>
                  <a:lnTo>
                    <a:pt x="1" y="795"/>
                  </a:lnTo>
                  <a:lnTo>
                    <a:pt x="6" y="817"/>
                  </a:lnTo>
                  <a:lnTo>
                    <a:pt x="14" y="838"/>
                  </a:lnTo>
                  <a:lnTo>
                    <a:pt x="24" y="857"/>
                  </a:lnTo>
                  <a:lnTo>
                    <a:pt x="37" y="875"/>
                  </a:lnTo>
                  <a:lnTo>
                    <a:pt x="52" y="890"/>
                  </a:lnTo>
                  <a:lnTo>
                    <a:pt x="70" y="903"/>
                  </a:lnTo>
                  <a:lnTo>
                    <a:pt x="89" y="914"/>
                  </a:lnTo>
                  <a:lnTo>
                    <a:pt x="109" y="922"/>
                  </a:lnTo>
                  <a:lnTo>
                    <a:pt x="131" y="927"/>
                  </a:lnTo>
                  <a:lnTo>
                    <a:pt x="154" y="928"/>
                  </a:lnTo>
                  <a:lnTo>
                    <a:pt x="1335" y="927"/>
                  </a:lnTo>
                  <a:lnTo>
                    <a:pt x="1357" y="922"/>
                  </a:lnTo>
                  <a:lnTo>
                    <a:pt x="1378" y="914"/>
                  </a:lnTo>
                  <a:lnTo>
                    <a:pt x="1397" y="904"/>
                  </a:lnTo>
                  <a:lnTo>
                    <a:pt x="1415" y="891"/>
                  </a:lnTo>
                  <a:lnTo>
                    <a:pt x="1430" y="875"/>
                  </a:lnTo>
                  <a:lnTo>
                    <a:pt x="1443" y="858"/>
                  </a:lnTo>
                  <a:lnTo>
                    <a:pt x="1454" y="839"/>
                  </a:lnTo>
                  <a:lnTo>
                    <a:pt x="1462" y="818"/>
                  </a:lnTo>
                  <a:lnTo>
                    <a:pt x="1467" y="796"/>
                  </a:lnTo>
                  <a:lnTo>
                    <a:pt x="1468" y="773"/>
                  </a:lnTo>
                  <a:lnTo>
                    <a:pt x="1467" y="133"/>
                  </a:lnTo>
                  <a:lnTo>
                    <a:pt x="1462" y="111"/>
                  </a:lnTo>
                  <a:lnTo>
                    <a:pt x="1454" y="90"/>
                  </a:lnTo>
                  <a:lnTo>
                    <a:pt x="1444" y="71"/>
                  </a:lnTo>
                  <a:lnTo>
                    <a:pt x="1431" y="53"/>
                  </a:lnTo>
                  <a:lnTo>
                    <a:pt x="1415" y="38"/>
                  </a:lnTo>
                  <a:lnTo>
                    <a:pt x="1398" y="25"/>
                  </a:lnTo>
                  <a:lnTo>
                    <a:pt x="1379" y="14"/>
                  </a:lnTo>
                  <a:lnTo>
                    <a:pt x="1358" y="6"/>
                  </a:lnTo>
                  <a:lnTo>
                    <a:pt x="1336" y="1"/>
                  </a:lnTo>
                  <a:lnTo>
                    <a:pt x="1313" y="0"/>
                  </a:lnTo>
                </a:path>
              </a:pathLst>
            </a:custGeom>
            <a:solidFill>
              <a:srgbClr val="407B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65CCC60C-011A-4D53-A15B-26085388F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11"/>
              <a:ext cx="1469" cy="929"/>
            </a:xfrm>
            <a:custGeom>
              <a:avLst/>
              <a:gdLst>
                <a:gd name="T0" fmla="*/ 0 w 1469"/>
                <a:gd name="T1" fmla="*/ 154 h 929"/>
                <a:gd name="T2" fmla="*/ 1 w 1469"/>
                <a:gd name="T3" fmla="*/ 131 h 929"/>
                <a:gd name="T4" fmla="*/ 6 w 1469"/>
                <a:gd name="T5" fmla="*/ 109 h 929"/>
                <a:gd name="T6" fmla="*/ 14 w 1469"/>
                <a:gd name="T7" fmla="*/ 89 h 929"/>
                <a:gd name="T8" fmla="*/ 25 w 1469"/>
                <a:gd name="T9" fmla="*/ 70 h 929"/>
                <a:gd name="T10" fmla="*/ 38 w 1469"/>
                <a:gd name="T11" fmla="*/ 52 h 929"/>
                <a:gd name="T12" fmla="*/ 53 w 1469"/>
                <a:gd name="T13" fmla="*/ 37 h 929"/>
                <a:gd name="T14" fmla="*/ 71 w 1469"/>
                <a:gd name="T15" fmla="*/ 24 h 929"/>
                <a:gd name="T16" fmla="*/ 90 w 1469"/>
                <a:gd name="T17" fmla="*/ 14 h 929"/>
                <a:gd name="T18" fmla="*/ 111 w 1469"/>
                <a:gd name="T19" fmla="*/ 6 h 929"/>
                <a:gd name="T20" fmla="*/ 133 w 1469"/>
                <a:gd name="T21" fmla="*/ 1 h 929"/>
                <a:gd name="T22" fmla="*/ 1313 w 1469"/>
                <a:gd name="T23" fmla="*/ 0 h 929"/>
                <a:gd name="T24" fmla="*/ 1336 w 1469"/>
                <a:gd name="T25" fmla="*/ 1 h 929"/>
                <a:gd name="T26" fmla="*/ 1358 w 1469"/>
                <a:gd name="T27" fmla="*/ 6 h 929"/>
                <a:gd name="T28" fmla="*/ 1379 w 1469"/>
                <a:gd name="T29" fmla="*/ 14 h 929"/>
                <a:gd name="T30" fmla="*/ 1398 w 1469"/>
                <a:gd name="T31" fmla="*/ 25 h 929"/>
                <a:gd name="T32" fmla="*/ 1415 w 1469"/>
                <a:gd name="T33" fmla="*/ 38 h 929"/>
                <a:gd name="T34" fmla="*/ 1431 w 1469"/>
                <a:gd name="T35" fmla="*/ 53 h 929"/>
                <a:gd name="T36" fmla="*/ 1444 w 1469"/>
                <a:gd name="T37" fmla="*/ 71 h 929"/>
                <a:gd name="T38" fmla="*/ 1454 w 1469"/>
                <a:gd name="T39" fmla="*/ 90 h 929"/>
                <a:gd name="T40" fmla="*/ 1462 w 1469"/>
                <a:gd name="T41" fmla="*/ 111 h 929"/>
                <a:gd name="T42" fmla="*/ 1467 w 1469"/>
                <a:gd name="T43" fmla="*/ 133 h 929"/>
                <a:gd name="T44" fmla="*/ 1468 w 1469"/>
                <a:gd name="T45" fmla="*/ 773 h 929"/>
                <a:gd name="T46" fmla="*/ 1467 w 1469"/>
                <a:gd name="T47" fmla="*/ 796 h 929"/>
                <a:gd name="T48" fmla="*/ 1462 w 1469"/>
                <a:gd name="T49" fmla="*/ 818 h 929"/>
                <a:gd name="T50" fmla="*/ 1454 w 1469"/>
                <a:gd name="T51" fmla="*/ 839 h 929"/>
                <a:gd name="T52" fmla="*/ 1443 w 1469"/>
                <a:gd name="T53" fmla="*/ 858 h 929"/>
                <a:gd name="T54" fmla="*/ 1430 w 1469"/>
                <a:gd name="T55" fmla="*/ 875 h 929"/>
                <a:gd name="T56" fmla="*/ 1415 w 1469"/>
                <a:gd name="T57" fmla="*/ 891 h 929"/>
                <a:gd name="T58" fmla="*/ 1397 w 1469"/>
                <a:gd name="T59" fmla="*/ 904 h 929"/>
                <a:gd name="T60" fmla="*/ 1378 w 1469"/>
                <a:gd name="T61" fmla="*/ 914 h 929"/>
                <a:gd name="T62" fmla="*/ 1357 w 1469"/>
                <a:gd name="T63" fmla="*/ 922 h 929"/>
                <a:gd name="T64" fmla="*/ 1335 w 1469"/>
                <a:gd name="T65" fmla="*/ 927 h 929"/>
                <a:gd name="T66" fmla="*/ 154 w 1469"/>
                <a:gd name="T67" fmla="*/ 928 h 929"/>
                <a:gd name="T68" fmla="*/ 131 w 1469"/>
                <a:gd name="T69" fmla="*/ 927 h 929"/>
                <a:gd name="T70" fmla="*/ 109 w 1469"/>
                <a:gd name="T71" fmla="*/ 922 h 929"/>
                <a:gd name="T72" fmla="*/ 89 w 1469"/>
                <a:gd name="T73" fmla="*/ 914 h 929"/>
                <a:gd name="T74" fmla="*/ 70 w 1469"/>
                <a:gd name="T75" fmla="*/ 903 h 929"/>
                <a:gd name="T76" fmla="*/ 52 w 1469"/>
                <a:gd name="T77" fmla="*/ 890 h 929"/>
                <a:gd name="T78" fmla="*/ 37 w 1469"/>
                <a:gd name="T79" fmla="*/ 875 h 929"/>
                <a:gd name="T80" fmla="*/ 24 w 1469"/>
                <a:gd name="T81" fmla="*/ 857 h 929"/>
                <a:gd name="T82" fmla="*/ 14 w 1469"/>
                <a:gd name="T83" fmla="*/ 838 h 929"/>
                <a:gd name="T84" fmla="*/ 6 w 1469"/>
                <a:gd name="T85" fmla="*/ 817 h 929"/>
                <a:gd name="T86" fmla="*/ 1 w 1469"/>
                <a:gd name="T87" fmla="*/ 795 h 929"/>
                <a:gd name="T88" fmla="*/ 0 w 1469"/>
                <a:gd name="T89" fmla="*/ 154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69" h="929">
                  <a:moveTo>
                    <a:pt x="0" y="154"/>
                  </a:moveTo>
                  <a:lnTo>
                    <a:pt x="1" y="131"/>
                  </a:lnTo>
                  <a:lnTo>
                    <a:pt x="6" y="109"/>
                  </a:lnTo>
                  <a:lnTo>
                    <a:pt x="14" y="89"/>
                  </a:lnTo>
                  <a:lnTo>
                    <a:pt x="25" y="70"/>
                  </a:lnTo>
                  <a:lnTo>
                    <a:pt x="38" y="52"/>
                  </a:lnTo>
                  <a:lnTo>
                    <a:pt x="53" y="37"/>
                  </a:lnTo>
                  <a:lnTo>
                    <a:pt x="71" y="24"/>
                  </a:lnTo>
                  <a:lnTo>
                    <a:pt x="90" y="14"/>
                  </a:lnTo>
                  <a:lnTo>
                    <a:pt x="111" y="6"/>
                  </a:lnTo>
                  <a:lnTo>
                    <a:pt x="133" y="1"/>
                  </a:lnTo>
                  <a:lnTo>
                    <a:pt x="1313" y="0"/>
                  </a:lnTo>
                  <a:lnTo>
                    <a:pt x="1336" y="1"/>
                  </a:lnTo>
                  <a:lnTo>
                    <a:pt x="1358" y="6"/>
                  </a:lnTo>
                  <a:lnTo>
                    <a:pt x="1379" y="14"/>
                  </a:lnTo>
                  <a:lnTo>
                    <a:pt x="1398" y="25"/>
                  </a:lnTo>
                  <a:lnTo>
                    <a:pt x="1415" y="38"/>
                  </a:lnTo>
                  <a:lnTo>
                    <a:pt x="1431" y="53"/>
                  </a:lnTo>
                  <a:lnTo>
                    <a:pt x="1444" y="71"/>
                  </a:lnTo>
                  <a:lnTo>
                    <a:pt x="1454" y="90"/>
                  </a:lnTo>
                  <a:lnTo>
                    <a:pt x="1462" y="111"/>
                  </a:lnTo>
                  <a:lnTo>
                    <a:pt x="1467" y="133"/>
                  </a:lnTo>
                  <a:lnTo>
                    <a:pt x="1468" y="773"/>
                  </a:lnTo>
                  <a:lnTo>
                    <a:pt x="1467" y="796"/>
                  </a:lnTo>
                  <a:lnTo>
                    <a:pt x="1462" y="818"/>
                  </a:lnTo>
                  <a:lnTo>
                    <a:pt x="1454" y="839"/>
                  </a:lnTo>
                  <a:lnTo>
                    <a:pt x="1443" y="858"/>
                  </a:lnTo>
                  <a:lnTo>
                    <a:pt x="1430" y="875"/>
                  </a:lnTo>
                  <a:lnTo>
                    <a:pt x="1415" y="891"/>
                  </a:lnTo>
                  <a:lnTo>
                    <a:pt x="1397" y="904"/>
                  </a:lnTo>
                  <a:lnTo>
                    <a:pt x="1378" y="914"/>
                  </a:lnTo>
                  <a:lnTo>
                    <a:pt x="1357" y="922"/>
                  </a:lnTo>
                  <a:lnTo>
                    <a:pt x="1335" y="927"/>
                  </a:lnTo>
                  <a:lnTo>
                    <a:pt x="154" y="928"/>
                  </a:lnTo>
                  <a:lnTo>
                    <a:pt x="131" y="927"/>
                  </a:lnTo>
                  <a:lnTo>
                    <a:pt x="109" y="922"/>
                  </a:lnTo>
                  <a:lnTo>
                    <a:pt x="89" y="914"/>
                  </a:lnTo>
                  <a:lnTo>
                    <a:pt x="70" y="903"/>
                  </a:lnTo>
                  <a:lnTo>
                    <a:pt x="52" y="890"/>
                  </a:lnTo>
                  <a:lnTo>
                    <a:pt x="37" y="875"/>
                  </a:lnTo>
                  <a:lnTo>
                    <a:pt x="24" y="857"/>
                  </a:lnTo>
                  <a:lnTo>
                    <a:pt x="14" y="838"/>
                  </a:lnTo>
                  <a:lnTo>
                    <a:pt x="6" y="817"/>
                  </a:lnTo>
                  <a:lnTo>
                    <a:pt x="1" y="795"/>
                  </a:lnTo>
                  <a:lnTo>
                    <a:pt x="0" y="154"/>
                  </a:lnTo>
                  <a:close/>
                </a:path>
              </a:pathLst>
            </a:custGeom>
            <a:noFill/>
            <a:ln w="9525">
              <a:solidFill>
                <a:srgbClr val="33373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530F1713-66DF-C59E-90B0-66B5B96DE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6" y="7922"/>
              <a:ext cx="2511" cy="2023"/>
            </a:xfrm>
            <a:custGeom>
              <a:avLst/>
              <a:gdLst>
                <a:gd name="T0" fmla="*/ 317 w 2871"/>
                <a:gd name="T1" fmla="*/ 0 h 1908"/>
                <a:gd name="T2" fmla="*/ 266 w 2871"/>
                <a:gd name="T3" fmla="*/ 4 h 1908"/>
                <a:gd name="T4" fmla="*/ 217 w 2871"/>
                <a:gd name="T5" fmla="*/ 16 h 1908"/>
                <a:gd name="T6" fmla="*/ 171 w 2871"/>
                <a:gd name="T7" fmla="*/ 35 h 1908"/>
                <a:gd name="T8" fmla="*/ 130 w 2871"/>
                <a:gd name="T9" fmla="*/ 61 h 1908"/>
                <a:gd name="T10" fmla="*/ 93 w 2871"/>
                <a:gd name="T11" fmla="*/ 93 h 1908"/>
                <a:gd name="T12" fmla="*/ 61 w 2871"/>
                <a:gd name="T13" fmla="*/ 130 h 1908"/>
                <a:gd name="T14" fmla="*/ 35 w 2871"/>
                <a:gd name="T15" fmla="*/ 171 h 1908"/>
                <a:gd name="T16" fmla="*/ 16 w 2871"/>
                <a:gd name="T17" fmla="*/ 217 h 1908"/>
                <a:gd name="T18" fmla="*/ 4 w 2871"/>
                <a:gd name="T19" fmla="*/ 266 h 1908"/>
                <a:gd name="T20" fmla="*/ 0 w 2871"/>
                <a:gd name="T21" fmla="*/ 318 h 1908"/>
                <a:gd name="T22" fmla="*/ 1 w 2871"/>
                <a:gd name="T23" fmla="*/ 1616 h 1908"/>
                <a:gd name="T24" fmla="*/ 9 w 2871"/>
                <a:gd name="T25" fmla="*/ 1666 h 1908"/>
                <a:gd name="T26" fmla="*/ 24 w 2871"/>
                <a:gd name="T27" fmla="*/ 1713 h 1908"/>
                <a:gd name="T28" fmla="*/ 47 w 2871"/>
                <a:gd name="T29" fmla="*/ 1757 h 1908"/>
                <a:gd name="T30" fmla="*/ 76 w 2871"/>
                <a:gd name="T31" fmla="*/ 1796 h 1908"/>
                <a:gd name="T32" fmla="*/ 111 w 2871"/>
                <a:gd name="T33" fmla="*/ 1831 h 1908"/>
                <a:gd name="T34" fmla="*/ 150 w 2871"/>
                <a:gd name="T35" fmla="*/ 1860 h 1908"/>
                <a:gd name="T36" fmla="*/ 194 w 2871"/>
                <a:gd name="T37" fmla="*/ 1883 h 1908"/>
                <a:gd name="T38" fmla="*/ 241 w 2871"/>
                <a:gd name="T39" fmla="*/ 1898 h 1908"/>
                <a:gd name="T40" fmla="*/ 291 w 2871"/>
                <a:gd name="T41" fmla="*/ 1906 h 1908"/>
                <a:gd name="T42" fmla="*/ 2552 w 2871"/>
                <a:gd name="T43" fmla="*/ 1908 h 1908"/>
                <a:gd name="T44" fmla="*/ 2603 w 2871"/>
                <a:gd name="T45" fmla="*/ 1903 h 1908"/>
                <a:gd name="T46" fmla="*/ 2652 w 2871"/>
                <a:gd name="T47" fmla="*/ 1891 h 1908"/>
                <a:gd name="T48" fmla="*/ 2698 w 2871"/>
                <a:gd name="T49" fmla="*/ 1872 h 1908"/>
                <a:gd name="T50" fmla="*/ 2740 w 2871"/>
                <a:gd name="T51" fmla="*/ 1846 h 1908"/>
                <a:gd name="T52" fmla="*/ 2777 w 2871"/>
                <a:gd name="T53" fmla="*/ 1814 h 1908"/>
                <a:gd name="T54" fmla="*/ 2809 w 2871"/>
                <a:gd name="T55" fmla="*/ 1777 h 1908"/>
                <a:gd name="T56" fmla="*/ 2834 w 2871"/>
                <a:gd name="T57" fmla="*/ 1736 h 1908"/>
                <a:gd name="T58" fmla="*/ 2854 w 2871"/>
                <a:gd name="T59" fmla="*/ 1690 h 1908"/>
                <a:gd name="T60" fmla="*/ 2866 w 2871"/>
                <a:gd name="T61" fmla="*/ 1641 h 1908"/>
                <a:gd name="T62" fmla="*/ 2870 w 2871"/>
                <a:gd name="T63" fmla="*/ 1590 h 1908"/>
                <a:gd name="T64" fmla="*/ 2869 w 2871"/>
                <a:gd name="T65" fmla="*/ 291 h 1908"/>
                <a:gd name="T66" fmla="*/ 2861 w 2871"/>
                <a:gd name="T67" fmla="*/ 241 h 1908"/>
                <a:gd name="T68" fmla="*/ 2845 w 2871"/>
                <a:gd name="T69" fmla="*/ 194 h 1908"/>
                <a:gd name="T70" fmla="*/ 2822 w 2871"/>
                <a:gd name="T71" fmla="*/ 150 h 1908"/>
                <a:gd name="T72" fmla="*/ 2793 w 2871"/>
                <a:gd name="T73" fmla="*/ 111 h 1908"/>
                <a:gd name="T74" fmla="*/ 2759 w 2871"/>
                <a:gd name="T75" fmla="*/ 76 h 1908"/>
                <a:gd name="T76" fmla="*/ 2719 w 2871"/>
                <a:gd name="T77" fmla="*/ 47 h 1908"/>
                <a:gd name="T78" fmla="*/ 2676 w 2871"/>
                <a:gd name="T79" fmla="*/ 24 h 1908"/>
                <a:gd name="T80" fmla="*/ 2628 w 2871"/>
                <a:gd name="T81" fmla="*/ 9 h 1908"/>
                <a:gd name="T82" fmla="*/ 2578 w 2871"/>
                <a:gd name="T83" fmla="*/ 1 h 1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71" h="1908">
                  <a:moveTo>
                    <a:pt x="2552" y="0"/>
                  </a:moveTo>
                  <a:lnTo>
                    <a:pt x="317" y="0"/>
                  </a:lnTo>
                  <a:lnTo>
                    <a:pt x="291" y="1"/>
                  </a:lnTo>
                  <a:lnTo>
                    <a:pt x="266" y="4"/>
                  </a:lnTo>
                  <a:lnTo>
                    <a:pt x="241" y="9"/>
                  </a:lnTo>
                  <a:lnTo>
                    <a:pt x="217" y="16"/>
                  </a:lnTo>
                  <a:lnTo>
                    <a:pt x="194" y="24"/>
                  </a:lnTo>
                  <a:lnTo>
                    <a:pt x="171" y="35"/>
                  </a:lnTo>
                  <a:lnTo>
                    <a:pt x="150" y="47"/>
                  </a:lnTo>
                  <a:lnTo>
                    <a:pt x="130" y="61"/>
                  </a:lnTo>
                  <a:lnTo>
                    <a:pt x="111" y="76"/>
                  </a:lnTo>
                  <a:lnTo>
                    <a:pt x="93" y="93"/>
                  </a:lnTo>
                  <a:lnTo>
                    <a:pt x="76" y="111"/>
                  </a:lnTo>
                  <a:lnTo>
                    <a:pt x="61" y="130"/>
                  </a:lnTo>
                  <a:lnTo>
                    <a:pt x="47" y="150"/>
                  </a:lnTo>
                  <a:lnTo>
                    <a:pt x="35" y="171"/>
                  </a:lnTo>
                  <a:lnTo>
                    <a:pt x="24" y="194"/>
                  </a:lnTo>
                  <a:lnTo>
                    <a:pt x="16" y="217"/>
                  </a:lnTo>
                  <a:lnTo>
                    <a:pt x="9" y="241"/>
                  </a:lnTo>
                  <a:lnTo>
                    <a:pt x="4" y="266"/>
                  </a:lnTo>
                  <a:lnTo>
                    <a:pt x="1" y="291"/>
                  </a:lnTo>
                  <a:lnTo>
                    <a:pt x="0" y="318"/>
                  </a:lnTo>
                  <a:lnTo>
                    <a:pt x="0" y="1590"/>
                  </a:lnTo>
                  <a:lnTo>
                    <a:pt x="1" y="1616"/>
                  </a:lnTo>
                  <a:lnTo>
                    <a:pt x="4" y="1641"/>
                  </a:lnTo>
                  <a:lnTo>
                    <a:pt x="9" y="1666"/>
                  </a:lnTo>
                  <a:lnTo>
                    <a:pt x="16" y="1690"/>
                  </a:lnTo>
                  <a:lnTo>
                    <a:pt x="24" y="1713"/>
                  </a:lnTo>
                  <a:lnTo>
                    <a:pt x="35" y="1736"/>
                  </a:lnTo>
                  <a:lnTo>
                    <a:pt x="47" y="1757"/>
                  </a:lnTo>
                  <a:lnTo>
                    <a:pt x="61" y="1777"/>
                  </a:lnTo>
                  <a:lnTo>
                    <a:pt x="76" y="1796"/>
                  </a:lnTo>
                  <a:lnTo>
                    <a:pt x="93" y="1814"/>
                  </a:lnTo>
                  <a:lnTo>
                    <a:pt x="111" y="1831"/>
                  </a:lnTo>
                  <a:lnTo>
                    <a:pt x="130" y="1846"/>
                  </a:lnTo>
                  <a:lnTo>
                    <a:pt x="150" y="1860"/>
                  </a:lnTo>
                  <a:lnTo>
                    <a:pt x="171" y="1872"/>
                  </a:lnTo>
                  <a:lnTo>
                    <a:pt x="194" y="1883"/>
                  </a:lnTo>
                  <a:lnTo>
                    <a:pt x="217" y="1891"/>
                  </a:lnTo>
                  <a:lnTo>
                    <a:pt x="241" y="1898"/>
                  </a:lnTo>
                  <a:lnTo>
                    <a:pt x="266" y="1903"/>
                  </a:lnTo>
                  <a:lnTo>
                    <a:pt x="291" y="1906"/>
                  </a:lnTo>
                  <a:lnTo>
                    <a:pt x="317" y="1908"/>
                  </a:lnTo>
                  <a:lnTo>
                    <a:pt x="2552" y="1908"/>
                  </a:lnTo>
                  <a:lnTo>
                    <a:pt x="2578" y="1906"/>
                  </a:lnTo>
                  <a:lnTo>
                    <a:pt x="2603" y="1903"/>
                  </a:lnTo>
                  <a:lnTo>
                    <a:pt x="2628" y="1898"/>
                  </a:lnTo>
                  <a:lnTo>
                    <a:pt x="2652" y="1891"/>
                  </a:lnTo>
                  <a:lnTo>
                    <a:pt x="2676" y="1883"/>
                  </a:lnTo>
                  <a:lnTo>
                    <a:pt x="2698" y="1872"/>
                  </a:lnTo>
                  <a:lnTo>
                    <a:pt x="2719" y="1860"/>
                  </a:lnTo>
                  <a:lnTo>
                    <a:pt x="2740" y="1846"/>
                  </a:lnTo>
                  <a:lnTo>
                    <a:pt x="2759" y="1831"/>
                  </a:lnTo>
                  <a:lnTo>
                    <a:pt x="2777" y="1814"/>
                  </a:lnTo>
                  <a:lnTo>
                    <a:pt x="2793" y="1796"/>
                  </a:lnTo>
                  <a:lnTo>
                    <a:pt x="2809" y="1777"/>
                  </a:lnTo>
                  <a:lnTo>
                    <a:pt x="2822" y="1757"/>
                  </a:lnTo>
                  <a:lnTo>
                    <a:pt x="2834" y="1736"/>
                  </a:lnTo>
                  <a:lnTo>
                    <a:pt x="2845" y="1713"/>
                  </a:lnTo>
                  <a:lnTo>
                    <a:pt x="2854" y="1690"/>
                  </a:lnTo>
                  <a:lnTo>
                    <a:pt x="2861" y="1666"/>
                  </a:lnTo>
                  <a:lnTo>
                    <a:pt x="2866" y="1641"/>
                  </a:lnTo>
                  <a:lnTo>
                    <a:pt x="2869" y="1616"/>
                  </a:lnTo>
                  <a:lnTo>
                    <a:pt x="2870" y="1590"/>
                  </a:lnTo>
                  <a:lnTo>
                    <a:pt x="2870" y="318"/>
                  </a:lnTo>
                  <a:lnTo>
                    <a:pt x="2869" y="291"/>
                  </a:lnTo>
                  <a:lnTo>
                    <a:pt x="2866" y="266"/>
                  </a:lnTo>
                  <a:lnTo>
                    <a:pt x="2861" y="241"/>
                  </a:lnTo>
                  <a:lnTo>
                    <a:pt x="2854" y="217"/>
                  </a:lnTo>
                  <a:lnTo>
                    <a:pt x="2845" y="194"/>
                  </a:lnTo>
                  <a:lnTo>
                    <a:pt x="2834" y="171"/>
                  </a:lnTo>
                  <a:lnTo>
                    <a:pt x="2822" y="150"/>
                  </a:lnTo>
                  <a:lnTo>
                    <a:pt x="2809" y="130"/>
                  </a:lnTo>
                  <a:lnTo>
                    <a:pt x="2793" y="111"/>
                  </a:lnTo>
                  <a:lnTo>
                    <a:pt x="2777" y="93"/>
                  </a:lnTo>
                  <a:lnTo>
                    <a:pt x="2759" y="76"/>
                  </a:lnTo>
                  <a:lnTo>
                    <a:pt x="2740" y="61"/>
                  </a:lnTo>
                  <a:lnTo>
                    <a:pt x="2719" y="47"/>
                  </a:lnTo>
                  <a:lnTo>
                    <a:pt x="2698" y="35"/>
                  </a:lnTo>
                  <a:lnTo>
                    <a:pt x="2676" y="24"/>
                  </a:lnTo>
                  <a:lnTo>
                    <a:pt x="2652" y="16"/>
                  </a:lnTo>
                  <a:lnTo>
                    <a:pt x="2628" y="9"/>
                  </a:lnTo>
                  <a:lnTo>
                    <a:pt x="2603" y="4"/>
                  </a:lnTo>
                  <a:lnTo>
                    <a:pt x="2578" y="1"/>
                  </a:lnTo>
                  <a:lnTo>
                    <a:pt x="2552" y="0"/>
                  </a:lnTo>
                </a:path>
              </a:pathLst>
            </a:custGeom>
            <a:solidFill>
              <a:srgbClr val="0D21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70F90AA2-9841-E164-6A46-61813CB92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4" y="7922"/>
              <a:ext cx="2493" cy="2023"/>
            </a:xfrm>
            <a:custGeom>
              <a:avLst/>
              <a:gdLst>
                <a:gd name="T0" fmla="*/ 1 w 2871"/>
                <a:gd name="T1" fmla="*/ 291 h 1908"/>
                <a:gd name="T2" fmla="*/ 9 w 2871"/>
                <a:gd name="T3" fmla="*/ 241 h 1908"/>
                <a:gd name="T4" fmla="*/ 24 w 2871"/>
                <a:gd name="T5" fmla="*/ 194 h 1908"/>
                <a:gd name="T6" fmla="*/ 47 w 2871"/>
                <a:gd name="T7" fmla="*/ 150 h 1908"/>
                <a:gd name="T8" fmla="*/ 76 w 2871"/>
                <a:gd name="T9" fmla="*/ 111 h 1908"/>
                <a:gd name="T10" fmla="*/ 111 w 2871"/>
                <a:gd name="T11" fmla="*/ 76 h 1908"/>
                <a:gd name="T12" fmla="*/ 150 w 2871"/>
                <a:gd name="T13" fmla="*/ 47 h 1908"/>
                <a:gd name="T14" fmla="*/ 194 w 2871"/>
                <a:gd name="T15" fmla="*/ 24 h 1908"/>
                <a:gd name="T16" fmla="*/ 241 w 2871"/>
                <a:gd name="T17" fmla="*/ 9 h 1908"/>
                <a:gd name="T18" fmla="*/ 291 w 2871"/>
                <a:gd name="T19" fmla="*/ 1 h 1908"/>
                <a:gd name="T20" fmla="*/ 2552 w 2871"/>
                <a:gd name="T21" fmla="*/ 0 h 1908"/>
                <a:gd name="T22" fmla="*/ 2603 w 2871"/>
                <a:gd name="T23" fmla="*/ 4 h 1908"/>
                <a:gd name="T24" fmla="*/ 2652 w 2871"/>
                <a:gd name="T25" fmla="*/ 16 h 1908"/>
                <a:gd name="T26" fmla="*/ 2698 w 2871"/>
                <a:gd name="T27" fmla="*/ 35 h 1908"/>
                <a:gd name="T28" fmla="*/ 2740 w 2871"/>
                <a:gd name="T29" fmla="*/ 61 h 1908"/>
                <a:gd name="T30" fmla="*/ 2777 w 2871"/>
                <a:gd name="T31" fmla="*/ 93 h 1908"/>
                <a:gd name="T32" fmla="*/ 2809 w 2871"/>
                <a:gd name="T33" fmla="*/ 130 h 1908"/>
                <a:gd name="T34" fmla="*/ 2834 w 2871"/>
                <a:gd name="T35" fmla="*/ 171 h 1908"/>
                <a:gd name="T36" fmla="*/ 2854 w 2871"/>
                <a:gd name="T37" fmla="*/ 217 h 1908"/>
                <a:gd name="T38" fmla="*/ 2866 w 2871"/>
                <a:gd name="T39" fmla="*/ 266 h 1908"/>
                <a:gd name="T40" fmla="*/ 2870 w 2871"/>
                <a:gd name="T41" fmla="*/ 318 h 1908"/>
                <a:gd name="T42" fmla="*/ 2869 w 2871"/>
                <a:gd name="T43" fmla="*/ 1616 h 1908"/>
                <a:gd name="T44" fmla="*/ 2861 w 2871"/>
                <a:gd name="T45" fmla="*/ 1666 h 1908"/>
                <a:gd name="T46" fmla="*/ 2845 w 2871"/>
                <a:gd name="T47" fmla="*/ 1713 h 1908"/>
                <a:gd name="T48" fmla="*/ 2822 w 2871"/>
                <a:gd name="T49" fmla="*/ 1757 h 1908"/>
                <a:gd name="T50" fmla="*/ 2793 w 2871"/>
                <a:gd name="T51" fmla="*/ 1796 h 1908"/>
                <a:gd name="T52" fmla="*/ 2759 w 2871"/>
                <a:gd name="T53" fmla="*/ 1831 h 1908"/>
                <a:gd name="T54" fmla="*/ 2719 w 2871"/>
                <a:gd name="T55" fmla="*/ 1860 h 1908"/>
                <a:gd name="T56" fmla="*/ 2676 w 2871"/>
                <a:gd name="T57" fmla="*/ 1883 h 1908"/>
                <a:gd name="T58" fmla="*/ 2628 w 2871"/>
                <a:gd name="T59" fmla="*/ 1898 h 1908"/>
                <a:gd name="T60" fmla="*/ 2578 w 2871"/>
                <a:gd name="T61" fmla="*/ 1906 h 1908"/>
                <a:gd name="T62" fmla="*/ 317 w 2871"/>
                <a:gd name="T63" fmla="*/ 1908 h 1908"/>
                <a:gd name="T64" fmla="*/ 266 w 2871"/>
                <a:gd name="T65" fmla="*/ 1903 h 1908"/>
                <a:gd name="T66" fmla="*/ 217 w 2871"/>
                <a:gd name="T67" fmla="*/ 1891 h 1908"/>
                <a:gd name="T68" fmla="*/ 171 w 2871"/>
                <a:gd name="T69" fmla="*/ 1872 h 1908"/>
                <a:gd name="T70" fmla="*/ 130 w 2871"/>
                <a:gd name="T71" fmla="*/ 1846 h 1908"/>
                <a:gd name="T72" fmla="*/ 93 w 2871"/>
                <a:gd name="T73" fmla="*/ 1814 h 1908"/>
                <a:gd name="T74" fmla="*/ 61 w 2871"/>
                <a:gd name="T75" fmla="*/ 1777 h 1908"/>
                <a:gd name="T76" fmla="*/ 35 w 2871"/>
                <a:gd name="T77" fmla="*/ 1736 h 1908"/>
                <a:gd name="T78" fmla="*/ 16 w 2871"/>
                <a:gd name="T79" fmla="*/ 1690 h 1908"/>
                <a:gd name="T80" fmla="*/ 4 w 2871"/>
                <a:gd name="T81" fmla="*/ 1641 h 1908"/>
                <a:gd name="T82" fmla="*/ 0 w 2871"/>
                <a:gd name="T83" fmla="*/ 1590 h 1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71" h="1908">
                  <a:moveTo>
                    <a:pt x="0" y="318"/>
                  </a:moveTo>
                  <a:lnTo>
                    <a:pt x="1" y="291"/>
                  </a:lnTo>
                  <a:lnTo>
                    <a:pt x="4" y="266"/>
                  </a:lnTo>
                  <a:lnTo>
                    <a:pt x="9" y="241"/>
                  </a:lnTo>
                  <a:lnTo>
                    <a:pt x="16" y="217"/>
                  </a:lnTo>
                  <a:lnTo>
                    <a:pt x="24" y="194"/>
                  </a:lnTo>
                  <a:lnTo>
                    <a:pt x="35" y="171"/>
                  </a:lnTo>
                  <a:lnTo>
                    <a:pt x="47" y="150"/>
                  </a:lnTo>
                  <a:lnTo>
                    <a:pt x="61" y="130"/>
                  </a:lnTo>
                  <a:lnTo>
                    <a:pt x="76" y="111"/>
                  </a:lnTo>
                  <a:lnTo>
                    <a:pt x="93" y="93"/>
                  </a:lnTo>
                  <a:lnTo>
                    <a:pt x="111" y="76"/>
                  </a:lnTo>
                  <a:lnTo>
                    <a:pt x="130" y="61"/>
                  </a:lnTo>
                  <a:lnTo>
                    <a:pt x="150" y="47"/>
                  </a:lnTo>
                  <a:lnTo>
                    <a:pt x="171" y="35"/>
                  </a:lnTo>
                  <a:lnTo>
                    <a:pt x="194" y="24"/>
                  </a:lnTo>
                  <a:lnTo>
                    <a:pt x="217" y="16"/>
                  </a:lnTo>
                  <a:lnTo>
                    <a:pt x="241" y="9"/>
                  </a:lnTo>
                  <a:lnTo>
                    <a:pt x="266" y="4"/>
                  </a:lnTo>
                  <a:lnTo>
                    <a:pt x="291" y="1"/>
                  </a:lnTo>
                  <a:lnTo>
                    <a:pt x="317" y="0"/>
                  </a:lnTo>
                  <a:lnTo>
                    <a:pt x="2552" y="0"/>
                  </a:lnTo>
                  <a:lnTo>
                    <a:pt x="2578" y="1"/>
                  </a:lnTo>
                  <a:lnTo>
                    <a:pt x="2603" y="4"/>
                  </a:lnTo>
                  <a:lnTo>
                    <a:pt x="2628" y="9"/>
                  </a:lnTo>
                  <a:lnTo>
                    <a:pt x="2652" y="16"/>
                  </a:lnTo>
                  <a:lnTo>
                    <a:pt x="2676" y="24"/>
                  </a:lnTo>
                  <a:lnTo>
                    <a:pt x="2698" y="35"/>
                  </a:lnTo>
                  <a:lnTo>
                    <a:pt x="2719" y="47"/>
                  </a:lnTo>
                  <a:lnTo>
                    <a:pt x="2740" y="61"/>
                  </a:lnTo>
                  <a:lnTo>
                    <a:pt x="2759" y="76"/>
                  </a:lnTo>
                  <a:lnTo>
                    <a:pt x="2777" y="93"/>
                  </a:lnTo>
                  <a:lnTo>
                    <a:pt x="2793" y="111"/>
                  </a:lnTo>
                  <a:lnTo>
                    <a:pt x="2809" y="130"/>
                  </a:lnTo>
                  <a:lnTo>
                    <a:pt x="2822" y="150"/>
                  </a:lnTo>
                  <a:lnTo>
                    <a:pt x="2834" y="171"/>
                  </a:lnTo>
                  <a:lnTo>
                    <a:pt x="2845" y="194"/>
                  </a:lnTo>
                  <a:lnTo>
                    <a:pt x="2854" y="217"/>
                  </a:lnTo>
                  <a:lnTo>
                    <a:pt x="2861" y="241"/>
                  </a:lnTo>
                  <a:lnTo>
                    <a:pt x="2866" y="266"/>
                  </a:lnTo>
                  <a:lnTo>
                    <a:pt x="2869" y="291"/>
                  </a:lnTo>
                  <a:lnTo>
                    <a:pt x="2870" y="318"/>
                  </a:lnTo>
                  <a:lnTo>
                    <a:pt x="2870" y="1590"/>
                  </a:lnTo>
                  <a:lnTo>
                    <a:pt x="2869" y="1616"/>
                  </a:lnTo>
                  <a:lnTo>
                    <a:pt x="2866" y="1641"/>
                  </a:lnTo>
                  <a:lnTo>
                    <a:pt x="2861" y="1666"/>
                  </a:lnTo>
                  <a:lnTo>
                    <a:pt x="2854" y="1690"/>
                  </a:lnTo>
                  <a:lnTo>
                    <a:pt x="2845" y="1713"/>
                  </a:lnTo>
                  <a:lnTo>
                    <a:pt x="2834" y="1736"/>
                  </a:lnTo>
                  <a:lnTo>
                    <a:pt x="2822" y="1757"/>
                  </a:lnTo>
                  <a:lnTo>
                    <a:pt x="2809" y="1777"/>
                  </a:lnTo>
                  <a:lnTo>
                    <a:pt x="2793" y="1796"/>
                  </a:lnTo>
                  <a:lnTo>
                    <a:pt x="2777" y="1814"/>
                  </a:lnTo>
                  <a:lnTo>
                    <a:pt x="2759" y="1831"/>
                  </a:lnTo>
                  <a:lnTo>
                    <a:pt x="2740" y="1846"/>
                  </a:lnTo>
                  <a:lnTo>
                    <a:pt x="2719" y="1860"/>
                  </a:lnTo>
                  <a:lnTo>
                    <a:pt x="2698" y="1872"/>
                  </a:lnTo>
                  <a:lnTo>
                    <a:pt x="2676" y="1883"/>
                  </a:lnTo>
                  <a:lnTo>
                    <a:pt x="2652" y="1891"/>
                  </a:lnTo>
                  <a:lnTo>
                    <a:pt x="2628" y="1898"/>
                  </a:lnTo>
                  <a:lnTo>
                    <a:pt x="2603" y="1903"/>
                  </a:lnTo>
                  <a:lnTo>
                    <a:pt x="2578" y="1906"/>
                  </a:lnTo>
                  <a:lnTo>
                    <a:pt x="2552" y="1908"/>
                  </a:lnTo>
                  <a:lnTo>
                    <a:pt x="317" y="1908"/>
                  </a:lnTo>
                  <a:lnTo>
                    <a:pt x="291" y="1906"/>
                  </a:lnTo>
                  <a:lnTo>
                    <a:pt x="266" y="1903"/>
                  </a:lnTo>
                  <a:lnTo>
                    <a:pt x="241" y="1898"/>
                  </a:lnTo>
                  <a:lnTo>
                    <a:pt x="217" y="1891"/>
                  </a:lnTo>
                  <a:lnTo>
                    <a:pt x="194" y="1883"/>
                  </a:lnTo>
                  <a:lnTo>
                    <a:pt x="171" y="1872"/>
                  </a:lnTo>
                  <a:lnTo>
                    <a:pt x="150" y="1860"/>
                  </a:lnTo>
                  <a:lnTo>
                    <a:pt x="130" y="1846"/>
                  </a:lnTo>
                  <a:lnTo>
                    <a:pt x="111" y="1831"/>
                  </a:lnTo>
                  <a:lnTo>
                    <a:pt x="93" y="1814"/>
                  </a:lnTo>
                  <a:lnTo>
                    <a:pt x="76" y="1796"/>
                  </a:lnTo>
                  <a:lnTo>
                    <a:pt x="61" y="1777"/>
                  </a:lnTo>
                  <a:lnTo>
                    <a:pt x="47" y="1757"/>
                  </a:lnTo>
                  <a:lnTo>
                    <a:pt x="35" y="1736"/>
                  </a:lnTo>
                  <a:lnTo>
                    <a:pt x="24" y="1713"/>
                  </a:lnTo>
                  <a:lnTo>
                    <a:pt x="16" y="1690"/>
                  </a:lnTo>
                  <a:lnTo>
                    <a:pt x="9" y="1666"/>
                  </a:lnTo>
                  <a:lnTo>
                    <a:pt x="4" y="1641"/>
                  </a:lnTo>
                  <a:lnTo>
                    <a:pt x="1" y="1616"/>
                  </a:lnTo>
                  <a:lnTo>
                    <a:pt x="0" y="1590"/>
                  </a:lnTo>
                  <a:lnTo>
                    <a:pt x="0" y="318"/>
                  </a:lnTo>
                  <a:close/>
                </a:path>
              </a:pathLst>
            </a:custGeom>
            <a:noFill/>
            <a:ln w="9525">
              <a:solidFill>
                <a:srgbClr val="33373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B6B985B1-3239-E991-287C-DBCF87C3DB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5" y="2347"/>
              <a:ext cx="1358" cy="1029"/>
            </a:xfrm>
            <a:custGeom>
              <a:avLst/>
              <a:gdLst>
                <a:gd name="T0" fmla="*/ 1158 w 1358"/>
                <a:gd name="T1" fmla="*/ 0 h 1200"/>
                <a:gd name="T2" fmla="*/ 196 w 1358"/>
                <a:gd name="T3" fmla="*/ 0 h 1200"/>
                <a:gd name="T4" fmla="*/ 173 w 1358"/>
                <a:gd name="T5" fmla="*/ 1 h 1200"/>
                <a:gd name="T6" fmla="*/ 151 w 1358"/>
                <a:gd name="T7" fmla="*/ 5 h 1200"/>
                <a:gd name="T8" fmla="*/ 130 w 1358"/>
                <a:gd name="T9" fmla="*/ 12 h 1200"/>
                <a:gd name="T10" fmla="*/ 110 w 1358"/>
                <a:gd name="T11" fmla="*/ 21 h 1200"/>
                <a:gd name="T12" fmla="*/ 91 w 1358"/>
                <a:gd name="T13" fmla="*/ 32 h 1200"/>
                <a:gd name="T14" fmla="*/ 73 w 1358"/>
                <a:gd name="T15" fmla="*/ 45 h 1200"/>
                <a:gd name="T16" fmla="*/ 57 w 1358"/>
                <a:gd name="T17" fmla="*/ 59 h 1200"/>
                <a:gd name="T18" fmla="*/ 43 w 1358"/>
                <a:gd name="T19" fmla="*/ 75 h 1200"/>
                <a:gd name="T20" fmla="*/ 30 w 1358"/>
                <a:gd name="T21" fmla="*/ 93 h 1200"/>
                <a:gd name="T22" fmla="*/ 19 w 1358"/>
                <a:gd name="T23" fmla="*/ 112 h 1200"/>
                <a:gd name="T24" fmla="*/ 11 w 1358"/>
                <a:gd name="T25" fmla="*/ 133 h 1200"/>
                <a:gd name="T26" fmla="*/ 5 w 1358"/>
                <a:gd name="T27" fmla="*/ 154 h 1200"/>
                <a:gd name="T28" fmla="*/ 1 w 1358"/>
                <a:gd name="T29" fmla="*/ 176 h 1200"/>
                <a:gd name="T30" fmla="*/ 0 w 1358"/>
                <a:gd name="T31" fmla="*/ 196 h 1200"/>
                <a:gd name="T32" fmla="*/ 0 w 1358"/>
                <a:gd name="T33" fmla="*/ 1003 h 1200"/>
                <a:gd name="T34" fmla="*/ 1 w 1358"/>
                <a:gd name="T35" fmla="*/ 1026 h 1200"/>
                <a:gd name="T36" fmla="*/ 5 w 1358"/>
                <a:gd name="T37" fmla="*/ 1048 h 1200"/>
                <a:gd name="T38" fmla="*/ 12 w 1358"/>
                <a:gd name="T39" fmla="*/ 1069 h 1200"/>
                <a:gd name="T40" fmla="*/ 21 w 1358"/>
                <a:gd name="T41" fmla="*/ 1089 h 1200"/>
                <a:gd name="T42" fmla="*/ 32 w 1358"/>
                <a:gd name="T43" fmla="*/ 1108 h 1200"/>
                <a:gd name="T44" fmla="*/ 45 w 1358"/>
                <a:gd name="T45" fmla="*/ 1126 h 1200"/>
                <a:gd name="T46" fmla="*/ 59 w 1358"/>
                <a:gd name="T47" fmla="*/ 1142 h 1200"/>
                <a:gd name="T48" fmla="*/ 75 w 1358"/>
                <a:gd name="T49" fmla="*/ 1156 h 1200"/>
                <a:gd name="T50" fmla="*/ 93 w 1358"/>
                <a:gd name="T51" fmla="*/ 1169 h 1200"/>
                <a:gd name="T52" fmla="*/ 112 w 1358"/>
                <a:gd name="T53" fmla="*/ 1180 h 1200"/>
                <a:gd name="T54" fmla="*/ 133 w 1358"/>
                <a:gd name="T55" fmla="*/ 1188 h 1200"/>
                <a:gd name="T56" fmla="*/ 154 w 1358"/>
                <a:gd name="T57" fmla="*/ 1194 h 1200"/>
                <a:gd name="T58" fmla="*/ 176 w 1358"/>
                <a:gd name="T59" fmla="*/ 1198 h 1200"/>
                <a:gd name="T60" fmla="*/ 199 w 1358"/>
                <a:gd name="T61" fmla="*/ 1200 h 1200"/>
                <a:gd name="T62" fmla="*/ 1161 w 1358"/>
                <a:gd name="T63" fmla="*/ 1199 h 1200"/>
                <a:gd name="T64" fmla="*/ 1184 w 1358"/>
                <a:gd name="T65" fmla="*/ 1198 h 1200"/>
                <a:gd name="T66" fmla="*/ 1206 w 1358"/>
                <a:gd name="T67" fmla="*/ 1194 h 1200"/>
                <a:gd name="T68" fmla="*/ 1228 w 1358"/>
                <a:gd name="T69" fmla="*/ 1187 h 1200"/>
                <a:gd name="T70" fmla="*/ 1248 w 1358"/>
                <a:gd name="T71" fmla="*/ 1178 h 1200"/>
                <a:gd name="T72" fmla="*/ 1267 w 1358"/>
                <a:gd name="T73" fmla="*/ 1167 h 1200"/>
                <a:gd name="T74" fmla="*/ 1284 w 1358"/>
                <a:gd name="T75" fmla="*/ 1154 h 1200"/>
                <a:gd name="T76" fmla="*/ 1300 w 1358"/>
                <a:gd name="T77" fmla="*/ 1140 h 1200"/>
                <a:gd name="T78" fmla="*/ 1315 w 1358"/>
                <a:gd name="T79" fmla="*/ 1124 h 1200"/>
                <a:gd name="T80" fmla="*/ 1327 w 1358"/>
                <a:gd name="T81" fmla="*/ 1106 h 1200"/>
                <a:gd name="T82" fmla="*/ 1338 w 1358"/>
                <a:gd name="T83" fmla="*/ 1087 h 1200"/>
                <a:gd name="T84" fmla="*/ 1346 w 1358"/>
                <a:gd name="T85" fmla="*/ 1066 h 1200"/>
                <a:gd name="T86" fmla="*/ 1353 w 1358"/>
                <a:gd name="T87" fmla="*/ 1045 h 1200"/>
                <a:gd name="T88" fmla="*/ 1357 w 1358"/>
                <a:gd name="T89" fmla="*/ 1023 h 1200"/>
                <a:gd name="T90" fmla="*/ 1358 w 1358"/>
                <a:gd name="T91" fmla="*/ 1003 h 1200"/>
                <a:gd name="T92" fmla="*/ 1358 w 1358"/>
                <a:gd name="T93" fmla="*/ 196 h 1200"/>
                <a:gd name="T94" fmla="*/ 1356 w 1358"/>
                <a:gd name="T95" fmla="*/ 173 h 1200"/>
                <a:gd name="T96" fmla="*/ 1352 w 1358"/>
                <a:gd name="T97" fmla="*/ 151 h 1200"/>
                <a:gd name="T98" fmla="*/ 1345 w 1358"/>
                <a:gd name="T99" fmla="*/ 130 h 1200"/>
                <a:gd name="T100" fmla="*/ 1337 w 1358"/>
                <a:gd name="T101" fmla="*/ 110 h 1200"/>
                <a:gd name="T102" fmla="*/ 1326 w 1358"/>
                <a:gd name="T103" fmla="*/ 91 h 1200"/>
                <a:gd name="T104" fmla="*/ 1313 w 1358"/>
                <a:gd name="T105" fmla="*/ 73 h 1200"/>
                <a:gd name="T106" fmla="*/ 1298 w 1358"/>
                <a:gd name="T107" fmla="*/ 57 h 1200"/>
                <a:gd name="T108" fmla="*/ 1282 w 1358"/>
                <a:gd name="T109" fmla="*/ 43 h 1200"/>
                <a:gd name="T110" fmla="*/ 1264 w 1358"/>
                <a:gd name="T111" fmla="*/ 30 h 1200"/>
                <a:gd name="T112" fmla="*/ 1245 w 1358"/>
                <a:gd name="T113" fmla="*/ 19 h 1200"/>
                <a:gd name="T114" fmla="*/ 1225 w 1358"/>
                <a:gd name="T115" fmla="*/ 11 h 1200"/>
                <a:gd name="T116" fmla="*/ 1203 w 1358"/>
                <a:gd name="T117" fmla="*/ 5 h 1200"/>
                <a:gd name="T118" fmla="*/ 1181 w 1358"/>
                <a:gd name="T119" fmla="*/ 1 h 1200"/>
                <a:gd name="T120" fmla="*/ 1158 w 1358"/>
                <a:gd name="T121" fmla="*/ 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58" h="1200">
                  <a:moveTo>
                    <a:pt x="1158" y="0"/>
                  </a:moveTo>
                  <a:lnTo>
                    <a:pt x="196" y="0"/>
                  </a:lnTo>
                  <a:lnTo>
                    <a:pt x="173" y="1"/>
                  </a:lnTo>
                  <a:lnTo>
                    <a:pt x="151" y="5"/>
                  </a:lnTo>
                  <a:lnTo>
                    <a:pt x="130" y="12"/>
                  </a:lnTo>
                  <a:lnTo>
                    <a:pt x="110" y="21"/>
                  </a:lnTo>
                  <a:lnTo>
                    <a:pt x="91" y="32"/>
                  </a:lnTo>
                  <a:lnTo>
                    <a:pt x="73" y="45"/>
                  </a:lnTo>
                  <a:lnTo>
                    <a:pt x="57" y="59"/>
                  </a:lnTo>
                  <a:lnTo>
                    <a:pt x="43" y="75"/>
                  </a:lnTo>
                  <a:lnTo>
                    <a:pt x="30" y="93"/>
                  </a:lnTo>
                  <a:lnTo>
                    <a:pt x="19" y="112"/>
                  </a:lnTo>
                  <a:lnTo>
                    <a:pt x="11" y="133"/>
                  </a:lnTo>
                  <a:lnTo>
                    <a:pt x="5" y="154"/>
                  </a:lnTo>
                  <a:lnTo>
                    <a:pt x="1" y="176"/>
                  </a:lnTo>
                  <a:lnTo>
                    <a:pt x="0" y="196"/>
                  </a:lnTo>
                  <a:lnTo>
                    <a:pt x="0" y="1003"/>
                  </a:lnTo>
                  <a:lnTo>
                    <a:pt x="1" y="1026"/>
                  </a:lnTo>
                  <a:lnTo>
                    <a:pt x="5" y="1048"/>
                  </a:lnTo>
                  <a:lnTo>
                    <a:pt x="12" y="1069"/>
                  </a:lnTo>
                  <a:lnTo>
                    <a:pt x="21" y="1089"/>
                  </a:lnTo>
                  <a:lnTo>
                    <a:pt x="32" y="1108"/>
                  </a:lnTo>
                  <a:lnTo>
                    <a:pt x="45" y="1126"/>
                  </a:lnTo>
                  <a:lnTo>
                    <a:pt x="59" y="1142"/>
                  </a:lnTo>
                  <a:lnTo>
                    <a:pt x="75" y="1156"/>
                  </a:lnTo>
                  <a:lnTo>
                    <a:pt x="93" y="1169"/>
                  </a:lnTo>
                  <a:lnTo>
                    <a:pt x="112" y="1180"/>
                  </a:lnTo>
                  <a:lnTo>
                    <a:pt x="133" y="1188"/>
                  </a:lnTo>
                  <a:lnTo>
                    <a:pt x="154" y="1194"/>
                  </a:lnTo>
                  <a:lnTo>
                    <a:pt x="176" y="1198"/>
                  </a:lnTo>
                  <a:lnTo>
                    <a:pt x="199" y="1200"/>
                  </a:lnTo>
                  <a:lnTo>
                    <a:pt x="1161" y="1199"/>
                  </a:lnTo>
                  <a:lnTo>
                    <a:pt x="1184" y="1198"/>
                  </a:lnTo>
                  <a:lnTo>
                    <a:pt x="1206" y="1194"/>
                  </a:lnTo>
                  <a:lnTo>
                    <a:pt x="1228" y="1187"/>
                  </a:lnTo>
                  <a:lnTo>
                    <a:pt x="1248" y="1178"/>
                  </a:lnTo>
                  <a:lnTo>
                    <a:pt x="1267" y="1167"/>
                  </a:lnTo>
                  <a:lnTo>
                    <a:pt x="1284" y="1154"/>
                  </a:lnTo>
                  <a:lnTo>
                    <a:pt x="1300" y="1140"/>
                  </a:lnTo>
                  <a:lnTo>
                    <a:pt x="1315" y="1124"/>
                  </a:lnTo>
                  <a:lnTo>
                    <a:pt x="1327" y="1106"/>
                  </a:lnTo>
                  <a:lnTo>
                    <a:pt x="1338" y="1087"/>
                  </a:lnTo>
                  <a:lnTo>
                    <a:pt x="1346" y="1066"/>
                  </a:lnTo>
                  <a:lnTo>
                    <a:pt x="1353" y="1045"/>
                  </a:lnTo>
                  <a:lnTo>
                    <a:pt x="1357" y="1023"/>
                  </a:lnTo>
                  <a:lnTo>
                    <a:pt x="1358" y="1003"/>
                  </a:lnTo>
                  <a:lnTo>
                    <a:pt x="1358" y="196"/>
                  </a:lnTo>
                  <a:lnTo>
                    <a:pt x="1356" y="173"/>
                  </a:lnTo>
                  <a:lnTo>
                    <a:pt x="1352" y="151"/>
                  </a:lnTo>
                  <a:lnTo>
                    <a:pt x="1345" y="130"/>
                  </a:lnTo>
                  <a:lnTo>
                    <a:pt x="1337" y="110"/>
                  </a:lnTo>
                  <a:lnTo>
                    <a:pt x="1326" y="91"/>
                  </a:lnTo>
                  <a:lnTo>
                    <a:pt x="1313" y="73"/>
                  </a:lnTo>
                  <a:lnTo>
                    <a:pt x="1298" y="57"/>
                  </a:lnTo>
                  <a:lnTo>
                    <a:pt x="1282" y="43"/>
                  </a:lnTo>
                  <a:lnTo>
                    <a:pt x="1264" y="30"/>
                  </a:lnTo>
                  <a:lnTo>
                    <a:pt x="1245" y="19"/>
                  </a:lnTo>
                  <a:lnTo>
                    <a:pt x="1225" y="11"/>
                  </a:lnTo>
                  <a:lnTo>
                    <a:pt x="1203" y="5"/>
                  </a:lnTo>
                  <a:lnTo>
                    <a:pt x="1181" y="1"/>
                  </a:lnTo>
                  <a:lnTo>
                    <a:pt x="1158" y="0"/>
                  </a:lnTo>
                </a:path>
              </a:pathLst>
            </a:custGeom>
            <a:solidFill>
              <a:srgbClr val="407B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FE7B267D-4C58-7EA2-2119-E2D574F1A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5" y="2347"/>
              <a:ext cx="1358" cy="1038"/>
            </a:xfrm>
            <a:custGeom>
              <a:avLst/>
              <a:gdLst>
                <a:gd name="T0" fmla="*/ 0 w 1358"/>
                <a:gd name="T1" fmla="*/ 200 h 1200"/>
                <a:gd name="T2" fmla="*/ 1 w 1358"/>
                <a:gd name="T3" fmla="*/ 176 h 1200"/>
                <a:gd name="T4" fmla="*/ 5 w 1358"/>
                <a:gd name="T5" fmla="*/ 154 h 1200"/>
                <a:gd name="T6" fmla="*/ 11 w 1358"/>
                <a:gd name="T7" fmla="*/ 133 h 1200"/>
                <a:gd name="T8" fmla="*/ 19 w 1358"/>
                <a:gd name="T9" fmla="*/ 112 h 1200"/>
                <a:gd name="T10" fmla="*/ 30 w 1358"/>
                <a:gd name="T11" fmla="*/ 93 h 1200"/>
                <a:gd name="T12" fmla="*/ 43 w 1358"/>
                <a:gd name="T13" fmla="*/ 75 h 1200"/>
                <a:gd name="T14" fmla="*/ 57 w 1358"/>
                <a:gd name="T15" fmla="*/ 59 h 1200"/>
                <a:gd name="T16" fmla="*/ 73 w 1358"/>
                <a:gd name="T17" fmla="*/ 45 h 1200"/>
                <a:gd name="T18" fmla="*/ 91 w 1358"/>
                <a:gd name="T19" fmla="*/ 32 h 1200"/>
                <a:gd name="T20" fmla="*/ 110 w 1358"/>
                <a:gd name="T21" fmla="*/ 21 h 1200"/>
                <a:gd name="T22" fmla="*/ 130 w 1358"/>
                <a:gd name="T23" fmla="*/ 12 h 1200"/>
                <a:gd name="T24" fmla="*/ 151 w 1358"/>
                <a:gd name="T25" fmla="*/ 5 h 1200"/>
                <a:gd name="T26" fmla="*/ 173 w 1358"/>
                <a:gd name="T27" fmla="*/ 1 h 1200"/>
                <a:gd name="T28" fmla="*/ 196 w 1358"/>
                <a:gd name="T29" fmla="*/ 0 h 1200"/>
                <a:gd name="T30" fmla="*/ 1158 w 1358"/>
                <a:gd name="T31" fmla="*/ 0 h 1200"/>
                <a:gd name="T32" fmla="*/ 1181 w 1358"/>
                <a:gd name="T33" fmla="*/ 1 h 1200"/>
                <a:gd name="T34" fmla="*/ 1203 w 1358"/>
                <a:gd name="T35" fmla="*/ 5 h 1200"/>
                <a:gd name="T36" fmla="*/ 1225 w 1358"/>
                <a:gd name="T37" fmla="*/ 11 h 1200"/>
                <a:gd name="T38" fmla="*/ 1245 w 1358"/>
                <a:gd name="T39" fmla="*/ 19 h 1200"/>
                <a:gd name="T40" fmla="*/ 1264 w 1358"/>
                <a:gd name="T41" fmla="*/ 30 h 1200"/>
                <a:gd name="T42" fmla="*/ 1282 w 1358"/>
                <a:gd name="T43" fmla="*/ 43 h 1200"/>
                <a:gd name="T44" fmla="*/ 1298 w 1358"/>
                <a:gd name="T45" fmla="*/ 57 h 1200"/>
                <a:gd name="T46" fmla="*/ 1313 w 1358"/>
                <a:gd name="T47" fmla="*/ 73 h 1200"/>
                <a:gd name="T48" fmla="*/ 1326 w 1358"/>
                <a:gd name="T49" fmla="*/ 91 h 1200"/>
                <a:gd name="T50" fmla="*/ 1337 w 1358"/>
                <a:gd name="T51" fmla="*/ 110 h 1200"/>
                <a:gd name="T52" fmla="*/ 1345 w 1358"/>
                <a:gd name="T53" fmla="*/ 130 h 1200"/>
                <a:gd name="T54" fmla="*/ 1352 w 1358"/>
                <a:gd name="T55" fmla="*/ 151 h 1200"/>
                <a:gd name="T56" fmla="*/ 1356 w 1358"/>
                <a:gd name="T57" fmla="*/ 173 h 1200"/>
                <a:gd name="T58" fmla="*/ 1358 w 1358"/>
                <a:gd name="T59" fmla="*/ 196 h 1200"/>
                <a:gd name="T60" fmla="*/ 1358 w 1358"/>
                <a:gd name="T61" fmla="*/ 1000 h 1200"/>
                <a:gd name="T62" fmla="*/ 1357 w 1358"/>
                <a:gd name="T63" fmla="*/ 1023 h 1200"/>
                <a:gd name="T64" fmla="*/ 1353 w 1358"/>
                <a:gd name="T65" fmla="*/ 1045 h 1200"/>
                <a:gd name="T66" fmla="*/ 1346 w 1358"/>
                <a:gd name="T67" fmla="*/ 1066 h 1200"/>
                <a:gd name="T68" fmla="*/ 1338 w 1358"/>
                <a:gd name="T69" fmla="*/ 1087 h 1200"/>
                <a:gd name="T70" fmla="*/ 1327 w 1358"/>
                <a:gd name="T71" fmla="*/ 1106 h 1200"/>
                <a:gd name="T72" fmla="*/ 1315 w 1358"/>
                <a:gd name="T73" fmla="*/ 1124 h 1200"/>
                <a:gd name="T74" fmla="*/ 1300 w 1358"/>
                <a:gd name="T75" fmla="*/ 1140 h 1200"/>
                <a:gd name="T76" fmla="*/ 1284 w 1358"/>
                <a:gd name="T77" fmla="*/ 1154 h 1200"/>
                <a:gd name="T78" fmla="*/ 1267 w 1358"/>
                <a:gd name="T79" fmla="*/ 1167 h 1200"/>
                <a:gd name="T80" fmla="*/ 1248 w 1358"/>
                <a:gd name="T81" fmla="*/ 1178 h 1200"/>
                <a:gd name="T82" fmla="*/ 1228 w 1358"/>
                <a:gd name="T83" fmla="*/ 1187 h 1200"/>
                <a:gd name="T84" fmla="*/ 1206 w 1358"/>
                <a:gd name="T85" fmla="*/ 1194 h 1200"/>
                <a:gd name="T86" fmla="*/ 1184 w 1358"/>
                <a:gd name="T87" fmla="*/ 1198 h 1200"/>
                <a:gd name="T88" fmla="*/ 1161 w 1358"/>
                <a:gd name="T89" fmla="*/ 1199 h 1200"/>
                <a:gd name="T90" fmla="*/ 200 w 1358"/>
                <a:gd name="T91" fmla="*/ 1200 h 1200"/>
                <a:gd name="T92" fmla="*/ 176 w 1358"/>
                <a:gd name="T93" fmla="*/ 1198 h 1200"/>
                <a:gd name="T94" fmla="*/ 154 w 1358"/>
                <a:gd name="T95" fmla="*/ 1194 h 1200"/>
                <a:gd name="T96" fmla="*/ 133 w 1358"/>
                <a:gd name="T97" fmla="*/ 1188 h 1200"/>
                <a:gd name="T98" fmla="*/ 112 w 1358"/>
                <a:gd name="T99" fmla="*/ 1180 h 1200"/>
                <a:gd name="T100" fmla="*/ 93 w 1358"/>
                <a:gd name="T101" fmla="*/ 1169 h 1200"/>
                <a:gd name="T102" fmla="*/ 75 w 1358"/>
                <a:gd name="T103" fmla="*/ 1156 h 1200"/>
                <a:gd name="T104" fmla="*/ 59 w 1358"/>
                <a:gd name="T105" fmla="*/ 1142 h 1200"/>
                <a:gd name="T106" fmla="*/ 45 w 1358"/>
                <a:gd name="T107" fmla="*/ 1126 h 1200"/>
                <a:gd name="T108" fmla="*/ 32 w 1358"/>
                <a:gd name="T109" fmla="*/ 1108 h 1200"/>
                <a:gd name="T110" fmla="*/ 21 w 1358"/>
                <a:gd name="T111" fmla="*/ 1089 h 1200"/>
                <a:gd name="T112" fmla="*/ 12 w 1358"/>
                <a:gd name="T113" fmla="*/ 1069 h 1200"/>
                <a:gd name="T114" fmla="*/ 5 w 1358"/>
                <a:gd name="T115" fmla="*/ 1048 h 1200"/>
                <a:gd name="T116" fmla="*/ 1 w 1358"/>
                <a:gd name="T117" fmla="*/ 1026 h 1200"/>
                <a:gd name="T118" fmla="*/ 0 w 1358"/>
                <a:gd name="T119" fmla="*/ 1003 h 1200"/>
                <a:gd name="T120" fmla="*/ 0 w 1358"/>
                <a:gd name="T121" fmla="*/ 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58" h="1200">
                  <a:moveTo>
                    <a:pt x="0" y="200"/>
                  </a:moveTo>
                  <a:lnTo>
                    <a:pt x="1" y="176"/>
                  </a:lnTo>
                  <a:lnTo>
                    <a:pt x="5" y="154"/>
                  </a:lnTo>
                  <a:lnTo>
                    <a:pt x="11" y="133"/>
                  </a:lnTo>
                  <a:lnTo>
                    <a:pt x="19" y="112"/>
                  </a:lnTo>
                  <a:lnTo>
                    <a:pt x="30" y="93"/>
                  </a:lnTo>
                  <a:lnTo>
                    <a:pt x="43" y="75"/>
                  </a:lnTo>
                  <a:lnTo>
                    <a:pt x="57" y="59"/>
                  </a:lnTo>
                  <a:lnTo>
                    <a:pt x="73" y="45"/>
                  </a:lnTo>
                  <a:lnTo>
                    <a:pt x="91" y="32"/>
                  </a:lnTo>
                  <a:lnTo>
                    <a:pt x="110" y="21"/>
                  </a:lnTo>
                  <a:lnTo>
                    <a:pt x="130" y="12"/>
                  </a:lnTo>
                  <a:lnTo>
                    <a:pt x="151" y="5"/>
                  </a:lnTo>
                  <a:lnTo>
                    <a:pt x="173" y="1"/>
                  </a:lnTo>
                  <a:lnTo>
                    <a:pt x="196" y="0"/>
                  </a:lnTo>
                  <a:lnTo>
                    <a:pt x="1158" y="0"/>
                  </a:lnTo>
                  <a:lnTo>
                    <a:pt x="1181" y="1"/>
                  </a:lnTo>
                  <a:lnTo>
                    <a:pt x="1203" y="5"/>
                  </a:lnTo>
                  <a:lnTo>
                    <a:pt x="1225" y="11"/>
                  </a:lnTo>
                  <a:lnTo>
                    <a:pt x="1245" y="19"/>
                  </a:lnTo>
                  <a:lnTo>
                    <a:pt x="1264" y="30"/>
                  </a:lnTo>
                  <a:lnTo>
                    <a:pt x="1282" y="43"/>
                  </a:lnTo>
                  <a:lnTo>
                    <a:pt x="1298" y="57"/>
                  </a:lnTo>
                  <a:lnTo>
                    <a:pt x="1313" y="73"/>
                  </a:lnTo>
                  <a:lnTo>
                    <a:pt x="1326" y="91"/>
                  </a:lnTo>
                  <a:lnTo>
                    <a:pt x="1337" y="110"/>
                  </a:lnTo>
                  <a:lnTo>
                    <a:pt x="1345" y="130"/>
                  </a:lnTo>
                  <a:lnTo>
                    <a:pt x="1352" y="151"/>
                  </a:lnTo>
                  <a:lnTo>
                    <a:pt x="1356" y="173"/>
                  </a:lnTo>
                  <a:lnTo>
                    <a:pt x="1358" y="196"/>
                  </a:lnTo>
                  <a:lnTo>
                    <a:pt x="1358" y="1000"/>
                  </a:lnTo>
                  <a:lnTo>
                    <a:pt x="1357" y="1023"/>
                  </a:lnTo>
                  <a:lnTo>
                    <a:pt x="1353" y="1045"/>
                  </a:lnTo>
                  <a:lnTo>
                    <a:pt x="1346" y="1066"/>
                  </a:lnTo>
                  <a:lnTo>
                    <a:pt x="1338" y="1087"/>
                  </a:lnTo>
                  <a:lnTo>
                    <a:pt x="1327" y="1106"/>
                  </a:lnTo>
                  <a:lnTo>
                    <a:pt x="1315" y="1124"/>
                  </a:lnTo>
                  <a:lnTo>
                    <a:pt x="1300" y="1140"/>
                  </a:lnTo>
                  <a:lnTo>
                    <a:pt x="1284" y="1154"/>
                  </a:lnTo>
                  <a:lnTo>
                    <a:pt x="1267" y="1167"/>
                  </a:lnTo>
                  <a:lnTo>
                    <a:pt x="1248" y="1178"/>
                  </a:lnTo>
                  <a:lnTo>
                    <a:pt x="1228" y="1187"/>
                  </a:lnTo>
                  <a:lnTo>
                    <a:pt x="1206" y="1194"/>
                  </a:lnTo>
                  <a:lnTo>
                    <a:pt x="1184" y="1198"/>
                  </a:lnTo>
                  <a:lnTo>
                    <a:pt x="1161" y="1199"/>
                  </a:lnTo>
                  <a:lnTo>
                    <a:pt x="200" y="1200"/>
                  </a:lnTo>
                  <a:lnTo>
                    <a:pt x="176" y="1198"/>
                  </a:lnTo>
                  <a:lnTo>
                    <a:pt x="154" y="1194"/>
                  </a:lnTo>
                  <a:lnTo>
                    <a:pt x="133" y="1188"/>
                  </a:lnTo>
                  <a:lnTo>
                    <a:pt x="112" y="1180"/>
                  </a:lnTo>
                  <a:lnTo>
                    <a:pt x="93" y="1169"/>
                  </a:lnTo>
                  <a:lnTo>
                    <a:pt x="75" y="1156"/>
                  </a:lnTo>
                  <a:lnTo>
                    <a:pt x="59" y="1142"/>
                  </a:lnTo>
                  <a:lnTo>
                    <a:pt x="45" y="1126"/>
                  </a:lnTo>
                  <a:lnTo>
                    <a:pt x="32" y="1108"/>
                  </a:lnTo>
                  <a:lnTo>
                    <a:pt x="21" y="1089"/>
                  </a:lnTo>
                  <a:lnTo>
                    <a:pt x="12" y="1069"/>
                  </a:lnTo>
                  <a:lnTo>
                    <a:pt x="5" y="1048"/>
                  </a:lnTo>
                  <a:lnTo>
                    <a:pt x="1" y="1026"/>
                  </a:lnTo>
                  <a:lnTo>
                    <a:pt x="0" y="1003"/>
                  </a:lnTo>
                  <a:lnTo>
                    <a:pt x="0" y="200"/>
                  </a:lnTo>
                  <a:close/>
                </a:path>
              </a:pathLst>
            </a:custGeom>
            <a:noFill/>
            <a:ln w="9525">
              <a:solidFill>
                <a:srgbClr val="33373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EA62AC16-33D2-0A8A-F9FA-7D7F7C24A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9" y="2284"/>
              <a:ext cx="1317" cy="1001"/>
            </a:xfrm>
            <a:custGeom>
              <a:avLst/>
              <a:gdLst>
                <a:gd name="T0" fmla="*/ 1150 w 1317"/>
                <a:gd name="T1" fmla="*/ 0 h 1001"/>
                <a:gd name="T2" fmla="*/ 148 w 1317"/>
                <a:gd name="T3" fmla="*/ 0 h 1001"/>
                <a:gd name="T4" fmla="*/ 126 w 1317"/>
                <a:gd name="T5" fmla="*/ 4 h 1001"/>
                <a:gd name="T6" fmla="*/ 104 w 1317"/>
                <a:gd name="T7" fmla="*/ 11 h 1001"/>
                <a:gd name="T8" fmla="*/ 85 w 1317"/>
                <a:gd name="T9" fmla="*/ 21 h 1001"/>
                <a:gd name="T10" fmla="*/ 66 w 1317"/>
                <a:gd name="T11" fmla="*/ 33 h 1001"/>
                <a:gd name="T12" fmla="*/ 50 w 1317"/>
                <a:gd name="T13" fmla="*/ 47 h 1001"/>
                <a:gd name="T14" fmla="*/ 35 w 1317"/>
                <a:gd name="T15" fmla="*/ 63 h 1001"/>
                <a:gd name="T16" fmla="*/ 23 w 1317"/>
                <a:gd name="T17" fmla="*/ 81 h 1001"/>
                <a:gd name="T18" fmla="*/ 13 w 1317"/>
                <a:gd name="T19" fmla="*/ 100 h 1001"/>
                <a:gd name="T20" fmla="*/ 6 w 1317"/>
                <a:gd name="T21" fmla="*/ 121 h 1001"/>
                <a:gd name="T22" fmla="*/ 1 w 1317"/>
                <a:gd name="T23" fmla="*/ 143 h 1001"/>
                <a:gd name="T24" fmla="*/ 0 w 1317"/>
                <a:gd name="T25" fmla="*/ 166 h 1001"/>
                <a:gd name="T26" fmla="*/ 0 w 1317"/>
                <a:gd name="T27" fmla="*/ 852 h 1001"/>
                <a:gd name="T28" fmla="*/ 4 w 1317"/>
                <a:gd name="T29" fmla="*/ 874 h 1001"/>
                <a:gd name="T30" fmla="*/ 11 w 1317"/>
                <a:gd name="T31" fmla="*/ 895 h 1001"/>
                <a:gd name="T32" fmla="*/ 21 w 1317"/>
                <a:gd name="T33" fmla="*/ 915 h 1001"/>
                <a:gd name="T34" fmla="*/ 33 w 1317"/>
                <a:gd name="T35" fmla="*/ 933 h 1001"/>
                <a:gd name="T36" fmla="*/ 47 w 1317"/>
                <a:gd name="T37" fmla="*/ 950 h 1001"/>
                <a:gd name="T38" fmla="*/ 63 w 1317"/>
                <a:gd name="T39" fmla="*/ 964 h 1001"/>
                <a:gd name="T40" fmla="*/ 81 w 1317"/>
                <a:gd name="T41" fmla="*/ 977 h 1001"/>
                <a:gd name="T42" fmla="*/ 100 w 1317"/>
                <a:gd name="T43" fmla="*/ 987 h 1001"/>
                <a:gd name="T44" fmla="*/ 121 w 1317"/>
                <a:gd name="T45" fmla="*/ 994 h 1001"/>
                <a:gd name="T46" fmla="*/ 143 w 1317"/>
                <a:gd name="T47" fmla="*/ 999 h 1001"/>
                <a:gd name="T48" fmla="*/ 166 w 1317"/>
                <a:gd name="T49" fmla="*/ 1000 h 1001"/>
                <a:gd name="T50" fmla="*/ 1169 w 1317"/>
                <a:gd name="T51" fmla="*/ 999 h 1001"/>
                <a:gd name="T52" fmla="*/ 1191 w 1317"/>
                <a:gd name="T53" fmla="*/ 995 h 1001"/>
                <a:gd name="T54" fmla="*/ 1212 w 1317"/>
                <a:gd name="T55" fmla="*/ 988 h 1001"/>
                <a:gd name="T56" fmla="*/ 1232 w 1317"/>
                <a:gd name="T57" fmla="*/ 979 h 1001"/>
                <a:gd name="T58" fmla="*/ 1250 w 1317"/>
                <a:gd name="T59" fmla="*/ 967 h 1001"/>
                <a:gd name="T60" fmla="*/ 1267 w 1317"/>
                <a:gd name="T61" fmla="*/ 953 h 1001"/>
                <a:gd name="T62" fmla="*/ 1281 w 1317"/>
                <a:gd name="T63" fmla="*/ 937 h 1001"/>
                <a:gd name="T64" fmla="*/ 1294 w 1317"/>
                <a:gd name="T65" fmla="*/ 919 h 1001"/>
                <a:gd name="T66" fmla="*/ 1304 w 1317"/>
                <a:gd name="T67" fmla="*/ 900 h 1001"/>
                <a:gd name="T68" fmla="*/ 1311 w 1317"/>
                <a:gd name="T69" fmla="*/ 879 h 1001"/>
                <a:gd name="T70" fmla="*/ 1316 w 1317"/>
                <a:gd name="T71" fmla="*/ 857 h 1001"/>
                <a:gd name="T72" fmla="*/ 1317 w 1317"/>
                <a:gd name="T73" fmla="*/ 833 h 1001"/>
                <a:gd name="T74" fmla="*/ 1316 w 1317"/>
                <a:gd name="T75" fmla="*/ 148 h 1001"/>
                <a:gd name="T76" fmla="*/ 1312 w 1317"/>
                <a:gd name="T77" fmla="*/ 126 h 1001"/>
                <a:gd name="T78" fmla="*/ 1305 w 1317"/>
                <a:gd name="T79" fmla="*/ 104 h 1001"/>
                <a:gd name="T80" fmla="*/ 1296 w 1317"/>
                <a:gd name="T81" fmla="*/ 85 h 1001"/>
                <a:gd name="T82" fmla="*/ 1284 w 1317"/>
                <a:gd name="T83" fmla="*/ 66 h 1001"/>
                <a:gd name="T84" fmla="*/ 1270 w 1317"/>
                <a:gd name="T85" fmla="*/ 50 h 1001"/>
                <a:gd name="T86" fmla="*/ 1254 w 1317"/>
                <a:gd name="T87" fmla="*/ 35 h 1001"/>
                <a:gd name="T88" fmla="*/ 1236 w 1317"/>
                <a:gd name="T89" fmla="*/ 23 h 1001"/>
                <a:gd name="T90" fmla="*/ 1216 w 1317"/>
                <a:gd name="T91" fmla="*/ 13 h 1001"/>
                <a:gd name="T92" fmla="*/ 1195 w 1317"/>
                <a:gd name="T93" fmla="*/ 6 h 1001"/>
                <a:gd name="T94" fmla="*/ 1173 w 1317"/>
                <a:gd name="T95" fmla="*/ 1 h 1001"/>
                <a:gd name="T96" fmla="*/ 1150 w 1317"/>
                <a:gd name="T97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17" h="1001">
                  <a:moveTo>
                    <a:pt x="1150" y="0"/>
                  </a:moveTo>
                  <a:lnTo>
                    <a:pt x="148" y="0"/>
                  </a:lnTo>
                  <a:lnTo>
                    <a:pt x="126" y="4"/>
                  </a:lnTo>
                  <a:lnTo>
                    <a:pt x="104" y="11"/>
                  </a:lnTo>
                  <a:lnTo>
                    <a:pt x="85" y="21"/>
                  </a:lnTo>
                  <a:lnTo>
                    <a:pt x="66" y="33"/>
                  </a:lnTo>
                  <a:lnTo>
                    <a:pt x="50" y="47"/>
                  </a:lnTo>
                  <a:lnTo>
                    <a:pt x="35" y="63"/>
                  </a:lnTo>
                  <a:lnTo>
                    <a:pt x="23" y="81"/>
                  </a:lnTo>
                  <a:lnTo>
                    <a:pt x="13" y="100"/>
                  </a:lnTo>
                  <a:lnTo>
                    <a:pt x="6" y="121"/>
                  </a:lnTo>
                  <a:lnTo>
                    <a:pt x="1" y="143"/>
                  </a:lnTo>
                  <a:lnTo>
                    <a:pt x="0" y="166"/>
                  </a:lnTo>
                  <a:lnTo>
                    <a:pt x="0" y="852"/>
                  </a:lnTo>
                  <a:lnTo>
                    <a:pt x="4" y="874"/>
                  </a:lnTo>
                  <a:lnTo>
                    <a:pt x="11" y="895"/>
                  </a:lnTo>
                  <a:lnTo>
                    <a:pt x="21" y="915"/>
                  </a:lnTo>
                  <a:lnTo>
                    <a:pt x="33" y="933"/>
                  </a:lnTo>
                  <a:lnTo>
                    <a:pt x="47" y="950"/>
                  </a:lnTo>
                  <a:lnTo>
                    <a:pt x="63" y="964"/>
                  </a:lnTo>
                  <a:lnTo>
                    <a:pt x="81" y="977"/>
                  </a:lnTo>
                  <a:lnTo>
                    <a:pt x="100" y="987"/>
                  </a:lnTo>
                  <a:lnTo>
                    <a:pt x="121" y="994"/>
                  </a:lnTo>
                  <a:lnTo>
                    <a:pt x="143" y="999"/>
                  </a:lnTo>
                  <a:lnTo>
                    <a:pt x="166" y="1000"/>
                  </a:lnTo>
                  <a:lnTo>
                    <a:pt x="1169" y="999"/>
                  </a:lnTo>
                  <a:lnTo>
                    <a:pt x="1191" y="995"/>
                  </a:lnTo>
                  <a:lnTo>
                    <a:pt x="1212" y="988"/>
                  </a:lnTo>
                  <a:lnTo>
                    <a:pt x="1232" y="979"/>
                  </a:lnTo>
                  <a:lnTo>
                    <a:pt x="1250" y="967"/>
                  </a:lnTo>
                  <a:lnTo>
                    <a:pt x="1267" y="953"/>
                  </a:lnTo>
                  <a:lnTo>
                    <a:pt x="1281" y="937"/>
                  </a:lnTo>
                  <a:lnTo>
                    <a:pt x="1294" y="919"/>
                  </a:lnTo>
                  <a:lnTo>
                    <a:pt x="1304" y="900"/>
                  </a:lnTo>
                  <a:lnTo>
                    <a:pt x="1311" y="879"/>
                  </a:lnTo>
                  <a:lnTo>
                    <a:pt x="1316" y="857"/>
                  </a:lnTo>
                  <a:lnTo>
                    <a:pt x="1317" y="833"/>
                  </a:lnTo>
                  <a:lnTo>
                    <a:pt x="1316" y="148"/>
                  </a:lnTo>
                  <a:lnTo>
                    <a:pt x="1312" y="126"/>
                  </a:lnTo>
                  <a:lnTo>
                    <a:pt x="1305" y="104"/>
                  </a:lnTo>
                  <a:lnTo>
                    <a:pt x="1296" y="85"/>
                  </a:lnTo>
                  <a:lnTo>
                    <a:pt x="1284" y="66"/>
                  </a:lnTo>
                  <a:lnTo>
                    <a:pt x="1270" y="50"/>
                  </a:lnTo>
                  <a:lnTo>
                    <a:pt x="1254" y="35"/>
                  </a:lnTo>
                  <a:lnTo>
                    <a:pt x="1236" y="23"/>
                  </a:lnTo>
                  <a:lnTo>
                    <a:pt x="1216" y="13"/>
                  </a:lnTo>
                  <a:lnTo>
                    <a:pt x="1195" y="6"/>
                  </a:lnTo>
                  <a:lnTo>
                    <a:pt x="1173" y="1"/>
                  </a:lnTo>
                  <a:lnTo>
                    <a:pt x="1150" y="0"/>
                  </a:lnTo>
                </a:path>
              </a:pathLst>
            </a:custGeom>
            <a:solidFill>
              <a:srgbClr val="407B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64F687E7-B77F-4856-16E9-DC8CEE09D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9" y="2284"/>
              <a:ext cx="1317" cy="1001"/>
            </a:xfrm>
            <a:custGeom>
              <a:avLst/>
              <a:gdLst>
                <a:gd name="T0" fmla="*/ 0 w 1317"/>
                <a:gd name="T1" fmla="*/ 166 h 1001"/>
                <a:gd name="T2" fmla="*/ 1 w 1317"/>
                <a:gd name="T3" fmla="*/ 143 h 1001"/>
                <a:gd name="T4" fmla="*/ 6 w 1317"/>
                <a:gd name="T5" fmla="*/ 121 h 1001"/>
                <a:gd name="T6" fmla="*/ 13 w 1317"/>
                <a:gd name="T7" fmla="*/ 100 h 1001"/>
                <a:gd name="T8" fmla="*/ 23 w 1317"/>
                <a:gd name="T9" fmla="*/ 81 h 1001"/>
                <a:gd name="T10" fmla="*/ 35 w 1317"/>
                <a:gd name="T11" fmla="*/ 63 h 1001"/>
                <a:gd name="T12" fmla="*/ 50 w 1317"/>
                <a:gd name="T13" fmla="*/ 47 h 1001"/>
                <a:gd name="T14" fmla="*/ 66 w 1317"/>
                <a:gd name="T15" fmla="*/ 33 h 1001"/>
                <a:gd name="T16" fmla="*/ 85 w 1317"/>
                <a:gd name="T17" fmla="*/ 21 h 1001"/>
                <a:gd name="T18" fmla="*/ 104 w 1317"/>
                <a:gd name="T19" fmla="*/ 11 h 1001"/>
                <a:gd name="T20" fmla="*/ 126 w 1317"/>
                <a:gd name="T21" fmla="*/ 4 h 1001"/>
                <a:gd name="T22" fmla="*/ 148 w 1317"/>
                <a:gd name="T23" fmla="*/ 0 h 1001"/>
                <a:gd name="T24" fmla="*/ 1150 w 1317"/>
                <a:gd name="T25" fmla="*/ 0 h 1001"/>
                <a:gd name="T26" fmla="*/ 1173 w 1317"/>
                <a:gd name="T27" fmla="*/ 1 h 1001"/>
                <a:gd name="T28" fmla="*/ 1195 w 1317"/>
                <a:gd name="T29" fmla="*/ 6 h 1001"/>
                <a:gd name="T30" fmla="*/ 1216 w 1317"/>
                <a:gd name="T31" fmla="*/ 13 h 1001"/>
                <a:gd name="T32" fmla="*/ 1236 w 1317"/>
                <a:gd name="T33" fmla="*/ 23 h 1001"/>
                <a:gd name="T34" fmla="*/ 1254 w 1317"/>
                <a:gd name="T35" fmla="*/ 35 h 1001"/>
                <a:gd name="T36" fmla="*/ 1270 w 1317"/>
                <a:gd name="T37" fmla="*/ 50 h 1001"/>
                <a:gd name="T38" fmla="*/ 1284 w 1317"/>
                <a:gd name="T39" fmla="*/ 66 h 1001"/>
                <a:gd name="T40" fmla="*/ 1296 w 1317"/>
                <a:gd name="T41" fmla="*/ 85 h 1001"/>
                <a:gd name="T42" fmla="*/ 1305 w 1317"/>
                <a:gd name="T43" fmla="*/ 104 h 1001"/>
                <a:gd name="T44" fmla="*/ 1312 w 1317"/>
                <a:gd name="T45" fmla="*/ 126 h 1001"/>
                <a:gd name="T46" fmla="*/ 1316 w 1317"/>
                <a:gd name="T47" fmla="*/ 148 h 1001"/>
                <a:gd name="T48" fmla="*/ 1317 w 1317"/>
                <a:gd name="T49" fmla="*/ 833 h 1001"/>
                <a:gd name="T50" fmla="*/ 1316 w 1317"/>
                <a:gd name="T51" fmla="*/ 857 h 1001"/>
                <a:gd name="T52" fmla="*/ 1311 w 1317"/>
                <a:gd name="T53" fmla="*/ 879 h 1001"/>
                <a:gd name="T54" fmla="*/ 1304 w 1317"/>
                <a:gd name="T55" fmla="*/ 900 h 1001"/>
                <a:gd name="T56" fmla="*/ 1294 w 1317"/>
                <a:gd name="T57" fmla="*/ 919 h 1001"/>
                <a:gd name="T58" fmla="*/ 1281 w 1317"/>
                <a:gd name="T59" fmla="*/ 937 h 1001"/>
                <a:gd name="T60" fmla="*/ 1267 w 1317"/>
                <a:gd name="T61" fmla="*/ 953 h 1001"/>
                <a:gd name="T62" fmla="*/ 1250 w 1317"/>
                <a:gd name="T63" fmla="*/ 967 h 1001"/>
                <a:gd name="T64" fmla="*/ 1232 w 1317"/>
                <a:gd name="T65" fmla="*/ 979 h 1001"/>
                <a:gd name="T66" fmla="*/ 1212 w 1317"/>
                <a:gd name="T67" fmla="*/ 988 h 1001"/>
                <a:gd name="T68" fmla="*/ 1191 w 1317"/>
                <a:gd name="T69" fmla="*/ 995 h 1001"/>
                <a:gd name="T70" fmla="*/ 1169 w 1317"/>
                <a:gd name="T71" fmla="*/ 999 h 1001"/>
                <a:gd name="T72" fmla="*/ 166 w 1317"/>
                <a:gd name="T73" fmla="*/ 1000 h 1001"/>
                <a:gd name="T74" fmla="*/ 143 w 1317"/>
                <a:gd name="T75" fmla="*/ 999 h 1001"/>
                <a:gd name="T76" fmla="*/ 121 w 1317"/>
                <a:gd name="T77" fmla="*/ 994 h 1001"/>
                <a:gd name="T78" fmla="*/ 100 w 1317"/>
                <a:gd name="T79" fmla="*/ 987 h 1001"/>
                <a:gd name="T80" fmla="*/ 81 w 1317"/>
                <a:gd name="T81" fmla="*/ 977 h 1001"/>
                <a:gd name="T82" fmla="*/ 63 w 1317"/>
                <a:gd name="T83" fmla="*/ 964 h 1001"/>
                <a:gd name="T84" fmla="*/ 47 w 1317"/>
                <a:gd name="T85" fmla="*/ 950 h 1001"/>
                <a:gd name="T86" fmla="*/ 33 w 1317"/>
                <a:gd name="T87" fmla="*/ 933 h 1001"/>
                <a:gd name="T88" fmla="*/ 21 w 1317"/>
                <a:gd name="T89" fmla="*/ 915 h 1001"/>
                <a:gd name="T90" fmla="*/ 11 w 1317"/>
                <a:gd name="T91" fmla="*/ 895 h 1001"/>
                <a:gd name="T92" fmla="*/ 4 w 1317"/>
                <a:gd name="T93" fmla="*/ 874 h 1001"/>
                <a:gd name="T94" fmla="*/ 0 w 1317"/>
                <a:gd name="T95" fmla="*/ 852 h 1001"/>
                <a:gd name="T96" fmla="*/ 0 w 1317"/>
                <a:gd name="T97" fmla="*/ 166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17" h="1001">
                  <a:moveTo>
                    <a:pt x="0" y="166"/>
                  </a:moveTo>
                  <a:lnTo>
                    <a:pt x="1" y="143"/>
                  </a:lnTo>
                  <a:lnTo>
                    <a:pt x="6" y="121"/>
                  </a:lnTo>
                  <a:lnTo>
                    <a:pt x="13" y="100"/>
                  </a:lnTo>
                  <a:lnTo>
                    <a:pt x="23" y="81"/>
                  </a:lnTo>
                  <a:lnTo>
                    <a:pt x="35" y="63"/>
                  </a:lnTo>
                  <a:lnTo>
                    <a:pt x="50" y="47"/>
                  </a:lnTo>
                  <a:lnTo>
                    <a:pt x="66" y="33"/>
                  </a:lnTo>
                  <a:lnTo>
                    <a:pt x="85" y="21"/>
                  </a:lnTo>
                  <a:lnTo>
                    <a:pt x="104" y="11"/>
                  </a:lnTo>
                  <a:lnTo>
                    <a:pt x="126" y="4"/>
                  </a:lnTo>
                  <a:lnTo>
                    <a:pt x="148" y="0"/>
                  </a:lnTo>
                  <a:lnTo>
                    <a:pt x="1150" y="0"/>
                  </a:lnTo>
                  <a:lnTo>
                    <a:pt x="1173" y="1"/>
                  </a:lnTo>
                  <a:lnTo>
                    <a:pt x="1195" y="6"/>
                  </a:lnTo>
                  <a:lnTo>
                    <a:pt x="1216" y="13"/>
                  </a:lnTo>
                  <a:lnTo>
                    <a:pt x="1236" y="23"/>
                  </a:lnTo>
                  <a:lnTo>
                    <a:pt x="1254" y="35"/>
                  </a:lnTo>
                  <a:lnTo>
                    <a:pt x="1270" y="50"/>
                  </a:lnTo>
                  <a:lnTo>
                    <a:pt x="1284" y="66"/>
                  </a:lnTo>
                  <a:lnTo>
                    <a:pt x="1296" y="85"/>
                  </a:lnTo>
                  <a:lnTo>
                    <a:pt x="1305" y="104"/>
                  </a:lnTo>
                  <a:lnTo>
                    <a:pt x="1312" y="126"/>
                  </a:lnTo>
                  <a:lnTo>
                    <a:pt x="1316" y="148"/>
                  </a:lnTo>
                  <a:lnTo>
                    <a:pt x="1317" y="833"/>
                  </a:lnTo>
                  <a:lnTo>
                    <a:pt x="1316" y="857"/>
                  </a:lnTo>
                  <a:lnTo>
                    <a:pt x="1311" y="879"/>
                  </a:lnTo>
                  <a:lnTo>
                    <a:pt x="1304" y="900"/>
                  </a:lnTo>
                  <a:lnTo>
                    <a:pt x="1294" y="919"/>
                  </a:lnTo>
                  <a:lnTo>
                    <a:pt x="1281" y="937"/>
                  </a:lnTo>
                  <a:lnTo>
                    <a:pt x="1267" y="953"/>
                  </a:lnTo>
                  <a:lnTo>
                    <a:pt x="1250" y="967"/>
                  </a:lnTo>
                  <a:lnTo>
                    <a:pt x="1232" y="979"/>
                  </a:lnTo>
                  <a:lnTo>
                    <a:pt x="1212" y="988"/>
                  </a:lnTo>
                  <a:lnTo>
                    <a:pt x="1191" y="995"/>
                  </a:lnTo>
                  <a:lnTo>
                    <a:pt x="1169" y="999"/>
                  </a:lnTo>
                  <a:lnTo>
                    <a:pt x="166" y="1000"/>
                  </a:lnTo>
                  <a:lnTo>
                    <a:pt x="143" y="999"/>
                  </a:lnTo>
                  <a:lnTo>
                    <a:pt x="121" y="994"/>
                  </a:lnTo>
                  <a:lnTo>
                    <a:pt x="100" y="987"/>
                  </a:lnTo>
                  <a:lnTo>
                    <a:pt x="81" y="977"/>
                  </a:lnTo>
                  <a:lnTo>
                    <a:pt x="63" y="964"/>
                  </a:lnTo>
                  <a:lnTo>
                    <a:pt x="47" y="950"/>
                  </a:lnTo>
                  <a:lnTo>
                    <a:pt x="33" y="933"/>
                  </a:lnTo>
                  <a:lnTo>
                    <a:pt x="21" y="915"/>
                  </a:lnTo>
                  <a:lnTo>
                    <a:pt x="11" y="895"/>
                  </a:lnTo>
                  <a:lnTo>
                    <a:pt x="4" y="874"/>
                  </a:lnTo>
                  <a:lnTo>
                    <a:pt x="0" y="852"/>
                  </a:lnTo>
                  <a:lnTo>
                    <a:pt x="0" y="166"/>
                  </a:lnTo>
                  <a:close/>
                </a:path>
              </a:pathLst>
            </a:custGeom>
            <a:noFill/>
            <a:ln w="9524">
              <a:solidFill>
                <a:srgbClr val="33373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DACCDD3F-0AFC-51B7-9F2E-40462E598F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4" y="5359"/>
              <a:ext cx="2354" cy="1276"/>
            </a:xfrm>
            <a:custGeom>
              <a:avLst/>
              <a:gdLst>
                <a:gd name="T0" fmla="*/ 294 w 2354"/>
                <a:gd name="T1" fmla="*/ 0 h 1766"/>
                <a:gd name="T2" fmla="*/ 246 w 2354"/>
                <a:gd name="T3" fmla="*/ 3 h 1766"/>
                <a:gd name="T4" fmla="*/ 201 w 2354"/>
                <a:gd name="T5" fmla="*/ 15 h 1766"/>
                <a:gd name="T6" fmla="*/ 159 w 2354"/>
                <a:gd name="T7" fmla="*/ 32 h 1766"/>
                <a:gd name="T8" fmla="*/ 120 w 2354"/>
                <a:gd name="T9" fmla="*/ 56 h 1766"/>
                <a:gd name="T10" fmla="*/ 86 w 2354"/>
                <a:gd name="T11" fmla="*/ 86 h 1766"/>
                <a:gd name="T12" fmla="*/ 56 w 2354"/>
                <a:gd name="T13" fmla="*/ 120 h 1766"/>
                <a:gd name="T14" fmla="*/ 32 w 2354"/>
                <a:gd name="T15" fmla="*/ 159 h 1766"/>
                <a:gd name="T16" fmla="*/ 15 w 2354"/>
                <a:gd name="T17" fmla="*/ 201 h 1766"/>
                <a:gd name="T18" fmla="*/ 3 w 2354"/>
                <a:gd name="T19" fmla="*/ 246 h 1766"/>
                <a:gd name="T20" fmla="*/ 0 w 2354"/>
                <a:gd name="T21" fmla="*/ 294 h 1766"/>
                <a:gd name="T22" fmla="*/ 0 w 2354"/>
                <a:gd name="T23" fmla="*/ 1496 h 1766"/>
                <a:gd name="T24" fmla="*/ 8 w 2354"/>
                <a:gd name="T25" fmla="*/ 1542 h 1766"/>
                <a:gd name="T26" fmla="*/ 23 w 2354"/>
                <a:gd name="T27" fmla="*/ 1586 h 1766"/>
                <a:gd name="T28" fmla="*/ 44 w 2354"/>
                <a:gd name="T29" fmla="*/ 1627 h 1766"/>
                <a:gd name="T30" fmla="*/ 70 w 2354"/>
                <a:gd name="T31" fmla="*/ 1663 h 1766"/>
                <a:gd name="T32" fmla="*/ 102 w 2354"/>
                <a:gd name="T33" fmla="*/ 1695 h 1766"/>
                <a:gd name="T34" fmla="*/ 139 w 2354"/>
                <a:gd name="T35" fmla="*/ 1722 h 1766"/>
                <a:gd name="T36" fmla="*/ 179 w 2354"/>
                <a:gd name="T37" fmla="*/ 1743 h 1766"/>
                <a:gd name="T38" fmla="*/ 223 w 2354"/>
                <a:gd name="T39" fmla="*/ 1757 h 1766"/>
                <a:gd name="T40" fmla="*/ 270 w 2354"/>
                <a:gd name="T41" fmla="*/ 1765 h 1766"/>
                <a:gd name="T42" fmla="*/ 2060 w 2354"/>
                <a:gd name="T43" fmla="*/ 1766 h 1766"/>
                <a:gd name="T44" fmla="*/ 2107 w 2354"/>
                <a:gd name="T45" fmla="*/ 1762 h 1766"/>
                <a:gd name="T46" fmla="*/ 2153 w 2354"/>
                <a:gd name="T47" fmla="*/ 1751 h 1766"/>
                <a:gd name="T48" fmla="*/ 2195 w 2354"/>
                <a:gd name="T49" fmla="*/ 1733 h 1766"/>
                <a:gd name="T50" fmla="*/ 2233 w 2354"/>
                <a:gd name="T51" fmla="*/ 1709 h 1766"/>
                <a:gd name="T52" fmla="*/ 2268 w 2354"/>
                <a:gd name="T53" fmla="*/ 1680 h 1766"/>
                <a:gd name="T54" fmla="*/ 2297 w 2354"/>
                <a:gd name="T55" fmla="*/ 1645 h 1766"/>
                <a:gd name="T56" fmla="*/ 2321 w 2354"/>
                <a:gd name="T57" fmla="*/ 1607 h 1766"/>
                <a:gd name="T58" fmla="*/ 2339 w 2354"/>
                <a:gd name="T59" fmla="*/ 1565 h 1766"/>
                <a:gd name="T60" fmla="*/ 2350 w 2354"/>
                <a:gd name="T61" fmla="*/ 1519 h 1766"/>
                <a:gd name="T62" fmla="*/ 2354 w 2354"/>
                <a:gd name="T63" fmla="*/ 1472 h 1766"/>
                <a:gd name="T64" fmla="*/ 2353 w 2354"/>
                <a:gd name="T65" fmla="*/ 270 h 1766"/>
                <a:gd name="T66" fmla="*/ 2345 w 2354"/>
                <a:gd name="T67" fmla="*/ 223 h 1766"/>
                <a:gd name="T68" fmla="*/ 2331 w 2354"/>
                <a:gd name="T69" fmla="*/ 179 h 1766"/>
                <a:gd name="T70" fmla="*/ 2310 w 2354"/>
                <a:gd name="T71" fmla="*/ 139 h 1766"/>
                <a:gd name="T72" fmla="*/ 2283 w 2354"/>
                <a:gd name="T73" fmla="*/ 102 h 1766"/>
                <a:gd name="T74" fmla="*/ 2251 w 2354"/>
                <a:gd name="T75" fmla="*/ 70 h 1766"/>
                <a:gd name="T76" fmla="*/ 2215 w 2354"/>
                <a:gd name="T77" fmla="*/ 44 h 1766"/>
                <a:gd name="T78" fmla="*/ 2174 w 2354"/>
                <a:gd name="T79" fmla="*/ 23 h 1766"/>
                <a:gd name="T80" fmla="*/ 2130 w 2354"/>
                <a:gd name="T81" fmla="*/ 8 h 1766"/>
                <a:gd name="T82" fmla="*/ 2084 w 2354"/>
                <a:gd name="T83" fmla="*/ 0 h 1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54" h="1766">
                  <a:moveTo>
                    <a:pt x="2060" y="0"/>
                  </a:moveTo>
                  <a:lnTo>
                    <a:pt x="294" y="0"/>
                  </a:lnTo>
                  <a:lnTo>
                    <a:pt x="270" y="0"/>
                  </a:lnTo>
                  <a:lnTo>
                    <a:pt x="246" y="3"/>
                  </a:lnTo>
                  <a:lnTo>
                    <a:pt x="223" y="8"/>
                  </a:lnTo>
                  <a:lnTo>
                    <a:pt x="201" y="15"/>
                  </a:lnTo>
                  <a:lnTo>
                    <a:pt x="179" y="23"/>
                  </a:lnTo>
                  <a:lnTo>
                    <a:pt x="159" y="32"/>
                  </a:lnTo>
                  <a:lnTo>
                    <a:pt x="139" y="44"/>
                  </a:lnTo>
                  <a:lnTo>
                    <a:pt x="120" y="56"/>
                  </a:lnTo>
                  <a:lnTo>
                    <a:pt x="102" y="70"/>
                  </a:lnTo>
                  <a:lnTo>
                    <a:pt x="86" y="86"/>
                  </a:lnTo>
                  <a:lnTo>
                    <a:pt x="70" y="102"/>
                  </a:lnTo>
                  <a:lnTo>
                    <a:pt x="56" y="120"/>
                  </a:lnTo>
                  <a:lnTo>
                    <a:pt x="44" y="139"/>
                  </a:lnTo>
                  <a:lnTo>
                    <a:pt x="32" y="159"/>
                  </a:lnTo>
                  <a:lnTo>
                    <a:pt x="23" y="179"/>
                  </a:lnTo>
                  <a:lnTo>
                    <a:pt x="15" y="201"/>
                  </a:lnTo>
                  <a:lnTo>
                    <a:pt x="8" y="223"/>
                  </a:lnTo>
                  <a:lnTo>
                    <a:pt x="3" y="246"/>
                  </a:lnTo>
                  <a:lnTo>
                    <a:pt x="0" y="270"/>
                  </a:lnTo>
                  <a:lnTo>
                    <a:pt x="0" y="294"/>
                  </a:lnTo>
                  <a:lnTo>
                    <a:pt x="0" y="1472"/>
                  </a:lnTo>
                  <a:lnTo>
                    <a:pt x="0" y="1496"/>
                  </a:lnTo>
                  <a:lnTo>
                    <a:pt x="3" y="1519"/>
                  </a:lnTo>
                  <a:lnTo>
                    <a:pt x="8" y="1542"/>
                  </a:lnTo>
                  <a:lnTo>
                    <a:pt x="15" y="1565"/>
                  </a:lnTo>
                  <a:lnTo>
                    <a:pt x="23" y="1586"/>
                  </a:lnTo>
                  <a:lnTo>
                    <a:pt x="32" y="1607"/>
                  </a:lnTo>
                  <a:lnTo>
                    <a:pt x="44" y="1627"/>
                  </a:lnTo>
                  <a:lnTo>
                    <a:pt x="56" y="1645"/>
                  </a:lnTo>
                  <a:lnTo>
                    <a:pt x="70" y="1663"/>
                  </a:lnTo>
                  <a:lnTo>
                    <a:pt x="86" y="1680"/>
                  </a:lnTo>
                  <a:lnTo>
                    <a:pt x="102" y="1695"/>
                  </a:lnTo>
                  <a:lnTo>
                    <a:pt x="120" y="1709"/>
                  </a:lnTo>
                  <a:lnTo>
                    <a:pt x="139" y="1722"/>
                  </a:lnTo>
                  <a:lnTo>
                    <a:pt x="159" y="1733"/>
                  </a:lnTo>
                  <a:lnTo>
                    <a:pt x="179" y="1743"/>
                  </a:lnTo>
                  <a:lnTo>
                    <a:pt x="201" y="1751"/>
                  </a:lnTo>
                  <a:lnTo>
                    <a:pt x="223" y="1757"/>
                  </a:lnTo>
                  <a:lnTo>
                    <a:pt x="246" y="1762"/>
                  </a:lnTo>
                  <a:lnTo>
                    <a:pt x="270" y="1765"/>
                  </a:lnTo>
                  <a:lnTo>
                    <a:pt x="294" y="1766"/>
                  </a:lnTo>
                  <a:lnTo>
                    <a:pt x="2060" y="1766"/>
                  </a:lnTo>
                  <a:lnTo>
                    <a:pt x="2084" y="1765"/>
                  </a:lnTo>
                  <a:lnTo>
                    <a:pt x="2107" y="1762"/>
                  </a:lnTo>
                  <a:lnTo>
                    <a:pt x="2130" y="1757"/>
                  </a:lnTo>
                  <a:lnTo>
                    <a:pt x="2153" y="1751"/>
                  </a:lnTo>
                  <a:lnTo>
                    <a:pt x="2174" y="1743"/>
                  </a:lnTo>
                  <a:lnTo>
                    <a:pt x="2195" y="1733"/>
                  </a:lnTo>
                  <a:lnTo>
                    <a:pt x="2215" y="1722"/>
                  </a:lnTo>
                  <a:lnTo>
                    <a:pt x="2233" y="1709"/>
                  </a:lnTo>
                  <a:lnTo>
                    <a:pt x="2251" y="1695"/>
                  </a:lnTo>
                  <a:lnTo>
                    <a:pt x="2268" y="1680"/>
                  </a:lnTo>
                  <a:lnTo>
                    <a:pt x="2283" y="1663"/>
                  </a:lnTo>
                  <a:lnTo>
                    <a:pt x="2297" y="1645"/>
                  </a:lnTo>
                  <a:lnTo>
                    <a:pt x="2310" y="1627"/>
                  </a:lnTo>
                  <a:lnTo>
                    <a:pt x="2321" y="1607"/>
                  </a:lnTo>
                  <a:lnTo>
                    <a:pt x="2331" y="1586"/>
                  </a:lnTo>
                  <a:lnTo>
                    <a:pt x="2339" y="1565"/>
                  </a:lnTo>
                  <a:lnTo>
                    <a:pt x="2345" y="1542"/>
                  </a:lnTo>
                  <a:lnTo>
                    <a:pt x="2350" y="1519"/>
                  </a:lnTo>
                  <a:lnTo>
                    <a:pt x="2353" y="1496"/>
                  </a:lnTo>
                  <a:lnTo>
                    <a:pt x="2354" y="1472"/>
                  </a:lnTo>
                  <a:lnTo>
                    <a:pt x="2354" y="294"/>
                  </a:lnTo>
                  <a:lnTo>
                    <a:pt x="2353" y="270"/>
                  </a:lnTo>
                  <a:lnTo>
                    <a:pt x="2350" y="246"/>
                  </a:lnTo>
                  <a:lnTo>
                    <a:pt x="2345" y="223"/>
                  </a:lnTo>
                  <a:lnTo>
                    <a:pt x="2339" y="201"/>
                  </a:lnTo>
                  <a:lnTo>
                    <a:pt x="2331" y="179"/>
                  </a:lnTo>
                  <a:lnTo>
                    <a:pt x="2321" y="159"/>
                  </a:lnTo>
                  <a:lnTo>
                    <a:pt x="2310" y="139"/>
                  </a:lnTo>
                  <a:lnTo>
                    <a:pt x="2297" y="120"/>
                  </a:lnTo>
                  <a:lnTo>
                    <a:pt x="2283" y="102"/>
                  </a:lnTo>
                  <a:lnTo>
                    <a:pt x="2268" y="86"/>
                  </a:lnTo>
                  <a:lnTo>
                    <a:pt x="2251" y="70"/>
                  </a:lnTo>
                  <a:lnTo>
                    <a:pt x="2233" y="56"/>
                  </a:lnTo>
                  <a:lnTo>
                    <a:pt x="2215" y="44"/>
                  </a:lnTo>
                  <a:lnTo>
                    <a:pt x="2195" y="32"/>
                  </a:lnTo>
                  <a:lnTo>
                    <a:pt x="2174" y="23"/>
                  </a:lnTo>
                  <a:lnTo>
                    <a:pt x="2153" y="15"/>
                  </a:lnTo>
                  <a:lnTo>
                    <a:pt x="2130" y="8"/>
                  </a:lnTo>
                  <a:lnTo>
                    <a:pt x="2107" y="3"/>
                  </a:lnTo>
                  <a:lnTo>
                    <a:pt x="2084" y="0"/>
                  </a:lnTo>
                  <a:lnTo>
                    <a:pt x="2060" y="0"/>
                  </a:lnTo>
                </a:path>
              </a:pathLst>
            </a:custGeom>
            <a:solidFill>
              <a:srgbClr val="0D21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274EE83A-4FF5-62C4-0265-9E3BFF89DC5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6" y="5376"/>
              <a:ext cx="2321" cy="1276"/>
            </a:xfrm>
            <a:custGeom>
              <a:avLst/>
              <a:gdLst>
                <a:gd name="T0" fmla="*/ 0 w 2354"/>
                <a:gd name="T1" fmla="*/ 270 h 1766"/>
                <a:gd name="T2" fmla="*/ 8 w 2354"/>
                <a:gd name="T3" fmla="*/ 223 h 1766"/>
                <a:gd name="T4" fmla="*/ 23 w 2354"/>
                <a:gd name="T5" fmla="*/ 179 h 1766"/>
                <a:gd name="T6" fmla="*/ 44 w 2354"/>
                <a:gd name="T7" fmla="*/ 139 h 1766"/>
                <a:gd name="T8" fmla="*/ 70 w 2354"/>
                <a:gd name="T9" fmla="*/ 102 h 1766"/>
                <a:gd name="T10" fmla="*/ 102 w 2354"/>
                <a:gd name="T11" fmla="*/ 70 h 1766"/>
                <a:gd name="T12" fmla="*/ 139 w 2354"/>
                <a:gd name="T13" fmla="*/ 44 h 1766"/>
                <a:gd name="T14" fmla="*/ 179 w 2354"/>
                <a:gd name="T15" fmla="*/ 23 h 1766"/>
                <a:gd name="T16" fmla="*/ 223 w 2354"/>
                <a:gd name="T17" fmla="*/ 8 h 1766"/>
                <a:gd name="T18" fmla="*/ 270 w 2354"/>
                <a:gd name="T19" fmla="*/ 0 h 1766"/>
                <a:gd name="T20" fmla="*/ 2060 w 2354"/>
                <a:gd name="T21" fmla="*/ 0 h 1766"/>
                <a:gd name="T22" fmla="*/ 2107 w 2354"/>
                <a:gd name="T23" fmla="*/ 3 h 1766"/>
                <a:gd name="T24" fmla="*/ 2153 w 2354"/>
                <a:gd name="T25" fmla="*/ 15 h 1766"/>
                <a:gd name="T26" fmla="*/ 2195 w 2354"/>
                <a:gd name="T27" fmla="*/ 32 h 1766"/>
                <a:gd name="T28" fmla="*/ 2233 w 2354"/>
                <a:gd name="T29" fmla="*/ 56 h 1766"/>
                <a:gd name="T30" fmla="*/ 2268 w 2354"/>
                <a:gd name="T31" fmla="*/ 86 h 1766"/>
                <a:gd name="T32" fmla="*/ 2297 w 2354"/>
                <a:gd name="T33" fmla="*/ 120 h 1766"/>
                <a:gd name="T34" fmla="*/ 2321 w 2354"/>
                <a:gd name="T35" fmla="*/ 159 h 1766"/>
                <a:gd name="T36" fmla="*/ 2339 w 2354"/>
                <a:gd name="T37" fmla="*/ 201 h 1766"/>
                <a:gd name="T38" fmla="*/ 2350 w 2354"/>
                <a:gd name="T39" fmla="*/ 246 h 1766"/>
                <a:gd name="T40" fmla="*/ 2354 w 2354"/>
                <a:gd name="T41" fmla="*/ 294 h 1766"/>
                <a:gd name="T42" fmla="*/ 2353 w 2354"/>
                <a:gd name="T43" fmla="*/ 1496 h 1766"/>
                <a:gd name="T44" fmla="*/ 2345 w 2354"/>
                <a:gd name="T45" fmla="*/ 1542 h 1766"/>
                <a:gd name="T46" fmla="*/ 2331 w 2354"/>
                <a:gd name="T47" fmla="*/ 1586 h 1766"/>
                <a:gd name="T48" fmla="*/ 2310 w 2354"/>
                <a:gd name="T49" fmla="*/ 1627 h 1766"/>
                <a:gd name="T50" fmla="*/ 2283 w 2354"/>
                <a:gd name="T51" fmla="*/ 1663 h 1766"/>
                <a:gd name="T52" fmla="*/ 2251 w 2354"/>
                <a:gd name="T53" fmla="*/ 1695 h 1766"/>
                <a:gd name="T54" fmla="*/ 2215 w 2354"/>
                <a:gd name="T55" fmla="*/ 1722 h 1766"/>
                <a:gd name="T56" fmla="*/ 2174 w 2354"/>
                <a:gd name="T57" fmla="*/ 1743 h 1766"/>
                <a:gd name="T58" fmla="*/ 2130 w 2354"/>
                <a:gd name="T59" fmla="*/ 1757 h 1766"/>
                <a:gd name="T60" fmla="*/ 2084 w 2354"/>
                <a:gd name="T61" fmla="*/ 1765 h 1766"/>
                <a:gd name="T62" fmla="*/ 294 w 2354"/>
                <a:gd name="T63" fmla="*/ 1766 h 1766"/>
                <a:gd name="T64" fmla="*/ 246 w 2354"/>
                <a:gd name="T65" fmla="*/ 1762 h 1766"/>
                <a:gd name="T66" fmla="*/ 201 w 2354"/>
                <a:gd name="T67" fmla="*/ 1751 h 1766"/>
                <a:gd name="T68" fmla="*/ 159 w 2354"/>
                <a:gd name="T69" fmla="*/ 1733 h 1766"/>
                <a:gd name="T70" fmla="*/ 120 w 2354"/>
                <a:gd name="T71" fmla="*/ 1709 h 1766"/>
                <a:gd name="T72" fmla="*/ 86 w 2354"/>
                <a:gd name="T73" fmla="*/ 1680 h 1766"/>
                <a:gd name="T74" fmla="*/ 56 w 2354"/>
                <a:gd name="T75" fmla="*/ 1645 h 1766"/>
                <a:gd name="T76" fmla="*/ 32 w 2354"/>
                <a:gd name="T77" fmla="*/ 1607 h 1766"/>
                <a:gd name="T78" fmla="*/ 15 w 2354"/>
                <a:gd name="T79" fmla="*/ 1565 h 1766"/>
                <a:gd name="T80" fmla="*/ 3 w 2354"/>
                <a:gd name="T81" fmla="*/ 1519 h 1766"/>
                <a:gd name="T82" fmla="*/ 0 w 2354"/>
                <a:gd name="T83" fmla="*/ 1472 h 1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54" h="1766">
                  <a:moveTo>
                    <a:pt x="0" y="294"/>
                  </a:moveTo>
                  <a:lnTo>
                    <a:pt x="0" y="270"/>
                  </a:lnTo>
                  <a:lnTo>
                    <a:pt x="3" y="246"/>
                  </a:lnTo>
                  <a:lnTo>
                    <a:pt x="8" y="223"/>
                  </a:lnTo>
                  <a:lnTo>
                    <a:pt x="15" y="201"/>
                  </a:lnTo>
                  <a:lnTo>
                    <a:pt x="23" y="179"/>
                  </a:lnTo>
                  <a:lnTo>
                    <a:pt x="32" y="159"/>
                  </a:lnTo>
                  <a:lnTo>
                    <a:pt x="44" y="139"/>
                  </a:lnTo>
                  <a:lnTo>
                    <a:pt x="56" y="120"/>
                  </a:lnTo>
                  <a:lnTo>
                    <a:pt x="70" y="102"/>
                  </a:lnTo>
                  <a:lnTo>
                    <a:pt x="86" y="86"/>
                  </a:lnTo>
                  <a:lnTo>
                    <a:pt x="102" y="70"/>
                  </a:lnTo>
                  <a:lnTo>
                    <a:pt x="120" y="56"/>
                  </a:lnTo>
                  <a:lnTo>
                    <a:pt x="139" y="44"/>
                  </a:lnTo>
                  <a:lnTo>
                    <a:pt x="159" y="32"/>
                  </a:lnTo>
                  <a:lnTo>
                    <a:pt x="179" y="23"/>
                  </a:lnTo>
                  <a:lnTo>
                    <a:pt x="201" y="15"/>
                  </a:lnTo>
                  <a:lnTo>
                    <a:pt x="223" y="8"/>
                  </a:lnTo>
                  <a:lnTo>
                    <a:pt x="246" y="3"/>
                  </a:lnTo>
                  <a:lnTo>
                    <a:pt x="270" y="0"/>
                  </a:lnTo>
                  <a:lnTo>
                    <a:pt x="294" y="0"/>
                  </a:lnTo>
                  <a:lnTo>
                    <a:pt x="2060" y="0"/>
                  </a:lnTo>
                  <a:lnTo>
                    <a:pt x="2084" y="0"/>
                  </a:lnTo>
                  <a:lnTo>
                    <a:pt x="2107" y="3"/>
                  </a:lnTo>
                  <a:lnTo>
                    <a:pt x="2130" y="8"/>
                  </a:lnTo>
                  <a:lnTo>
                    <a:pt x="2153" y="15"/>
                  </a:lnTo>
                  <a:lnTo>
                    <a:pt x="2174" y="23"/>
                  </a:lnTo>
                  <a:lnTo>
                    <a:pt x="2195" y="32"/>
                  </a:lnTo>
                  <a:lnTo>
                    <a:pt x="2215" y="44"/>
                  </a:lnTo>
                  <a:lnTo>
                    <a:pt x="2233" y="56"/>
                  </a:lnTo>
                  <a:lnTo>
                    <a:pt x="2251" y="70"/>
                  </a:lnTo>
                  <a:lnTo>
                    <a:pt x="2268" y="86"/>
                  </a:lnTo>
                  <a:lnTo>
                    <a:pt x="2283" y="102"/>
                  </a:lnTo>
                  <a:lnTo>
                    <a:pt x="2297" y="120"/>
                  </a:lnTo>
                  <a:lnTo>
                    <a:pt x="2310" y="139"/>
                  </a:lnTo>
                  <a:lnTo>
                    <a:pt x="2321" y="159"/>
                  </a:lnTo>
                  <a:lnTo>
                    <a:pt x="2331" y="179"/>
                  </a:lnTo>
                  <a:lnTo>
                    <a:pt x="2339" y="201"/>
                  </a:lnTo>
                  <a:lnTo>
                    <a:pt x="2345" y="223"/>
                  </a:lnTo>
                  <a:lnTo>
                    <a:pt x="2350" y="246"/>
                  </a:lnTo>
                  <a:lnTo>
                    <a:pt x="2353" y="270"/>
                  </a:lnTo>
                  <a:lnTo>
                    <a:pt x="2354" y="294"/>
                  </a:lnTo>
                  <a:lnTo>
                    <a:pt x="2354" y="1472"/>
                  </a:lnTo>
                  <a:lnTo>
                    <a:pt x="2353" y="1496"/>
                  </a:lnTo>
                  <a:lnTo>
                    <a:pt x="2350" y="1519"/>
                  </a:lnTo>
                  <a:lnTo>
                    <a:pt x="2345" y="1542"/>
                  </a:lnTo>
                  <a:lnTo>
                    <a:pt x="2339" y="1565"/>
                  </a:lnTo>
                  <a:lnTo>
                    <a:pt x="2331" y="1586"/>
                  </a:lnTo>
                  <a:lnTo>
                    <a:pt x="2321" y="1607"/>
                  </a:lnTo>
                  <a:lnTo>
                    <a:pt x="2310" y="1627"/>
                  </a:lnTo>
                  <a:lnTo>
                    <a:pt x="2297" y="1645"/>
                  </a:lnTo>
                  <a:lnTo>
                    <a:pt x="2283" y="1663"/>
                  </a:lnTo>
                  <a:lnTo>
                    <a:pt x="2268" y="1680"/>
                  </a:lnTo>
                  <a:lnTo>
                    <a:pt x="2251" y="1695"/>
                  </a:lnTo>
                  <a:lnTo>
                    <a:pt x="2233" y="1709"/>
                  </a:lnTo>
                  <a:lnTo>
                    <a:pt x="2215" y="1722"/>
                  </a:lnTo>
                  <a:lnTo>
                    <a:pt x="2195" y="1733"/>
                  </a:lnTo>
                  <a:lnTo>
                    <a:pt x="2174" y="1743"/>
                  </a:lnTo>
                  <a:lnTo>
                    <a:pt x="2153" y="1751"/>
                  </a:lnTo>
                  <a:lnTo>
                    <a:pt x="2130" y="1757"/>
                  </a:lnTo>
                  <a:lnTo>
                    <a:pt x="2107" y="1762"/>
                  </a:lnTo>
                  <a:lnTo>
                    <a:pt x="2084" y="1765"/>
                  </a:lnTo>
                  <a:lnTo>
                    <a:pt x="2060" y="1766"/>
                  </a:lnTo>
                  <a:lnTo>
                    <a:pt x="294" y="1766"/>
                  </a:lnTo>
                  <a:lnTo>
                    <a:pt x="270" y="1765"/>
                  </a:lnTo>
                  <a:lnTo>
                    <a:pt x="246" y="1762"/>
                  </a:lnTo>
                  <a:lnTo>
                    <a:pt x="223" y="1757"/>
                  </a:lnTo>
                  <a:lnTo>
                    <a:pt x="201" y="1751"/>
                  </a:lnTo>
                  <a:lnTo>
                    <a:pt x="179" y="1743"/>
                  </a:lnTo>
                  <a:lnTo>
                    <a:pt x="159" y="1733"/>
                  </a:lnTo>
                  <a:lnTo>
                    <a:pt x="139" y="1722"/>
                  </a:lnTo>
                  <a:lnTo>
                    <a:pt x="120" y="1709"/>
                  </a:lnTo>
                  <a:lnTo>
                    <a:pt x="102" y="1695"/>
                  </a:lnTo>
                  <a:lnTo>
                    <a:pt x="86" y="1680"/>
                  </a:lnTo>
                  <a:lnTo>
                    <a:pt x="70" y="1663"/>
                  </a:lnTo>
                  <a:lnTo>
                    <a:pt x="56" y="1645"/>
                  </a:lnTo>
                  <a:lnTo>
                    <a:pt x="44" y="1627"/>
                  </a:lnTo>
                  <a:lnTo>
                    <a:pt x="32" y="1607"/>
                  </a:lnTo>
                  <a:lnTo>
                    <a:pt x="23" y="1586"/>
                  </a:lnTo>
                  <a:lnTo>
                    <a:pt x="15" y="1565"/>
                  </a:lnTo>
                  <a:lnTo>
                    <a:pt x="8" y="1542"/>
                  </a:lnTo>
                  <a:lnTo>
                    <a:pt x="3" y="1519"/>
                  </a:lnTo>
                  <a:lnTo>
                    <a:pt x="0" y="1496"/>
                  </a:lnTo>
                  <a:lnTo>
                    <a:pt x="0" y="1472"/>
                  </a:lnTo>
                  <a:lnTo>
                    <a:pt x="0" y="294"/>
                  </a:lnTo>
                  <a:close/>
                </a:path>
              </a:pathLst>
            </a:custGeom>
            <a:noFill/>
            <a:ln w="9525">
              <a:solidFill>
                <a:srgbClr val="33373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4365E132-14F9-EA9D-D94F-DD2B24F5B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6" y="2275"/>
              <a:ext cx="1301" cy="986"/>
            </a:xfrm>
            <a:custGeom>
              <a:avLst/>
              <a:gdLst>
                <a:gd name="T0" fmla="*/ 1136 w 1301"/>
                <a:gd name="T1" fmla="*/ 0 h 986"/>
                <a:gd name="T2" fmla="*/ 149 w 1301"/>
                <a:gd name="T3" fmla="*/ 0 h 986"/>
                <a:gd name="T4" fmla="*/ 127 w 1301"/>
                <a:gd name="T5" fmla="*/ 4 h 986"/>
                <a:gd name="T6" fmla="*/ 106 w 1301"/>
                <a:gd name="T7" fmla="*/ 10 h 986"/>
                <a:gd name="T8" fmla="*/ 86 w 1301"/>
                <a:gd name="T9" fmla="*/ 19 h 986"/>
                <a:gd name="T10" fmla="*/ 67 w 1301"/>
                <a:gd name="T11" fmla="*/ 31 h 986"/>
                <a:gd name="T12" fmla="*/ 51 w 1301"/>
                <a:gd name="T13" fmla="*/ 45 h 986"/>
                <a:gd name="T14" fmla="*/ 36 w 1301"/>
                <a:gd name="T15" fmla="*/ 61 h 986"/>
                <a:gd name="T16" fmla="*/ 23 w 1301"/>
                <a:gd name="T17" fmla="*/ 79 h 986"/>
                <a:gd name="T18" fmla="*/ 13 w 1301"/>
                <a:gd name="T19" fmla="*/ 98 h 986"/>
                <a:gd name="T20" fmla="*/ 6 w 1301"/>
                <a:gd name="T21" fmla="*/ 119 h 986"/>
                <a:gd name="T22" fmla="*/ 1 w 1301"/>
                <a:gd name="T23" fmla="*/ 141 h 986"/>
                <a:gd name="T24" fmla="*/ 0 w 1301"/>
                <a:gd name="T25" fmla="*/ 164 h 986"/>
                <a:gd name="T26" fmla="*/ 0 w 1301"/>
                <a:gd name="T27" fmla="*/ 836 h 986"/>
                <a:gd name="T28" fmla="*/ 4 w 1301"/>
                <a:gd name="T29" fmla="*/ 858 h 986"/>
                <a:gd name="T30" fmla="*/ 10 w 1301"/>
                <a:gd name="T31" fmla="*/ 880 h 986"/>
                <a:gd name="T32" fmla="*/ 19 w 1301"/>
                <a:gd name="T33" fmla="*/ 900 h 986"/>
                <a:gd name="T34" fmla="*/ 31 w 1301"/>
                <a:gd name="T35" fmla="*/ 918 h 986"/>
                <a:gd name="T36" fmla="*/ 45 w 1301"/>
                <a:gd name="T37" fmla="*/ 935 h 986"/>
                <a:gd name="T38" fmla="*/ 61 w 1301"/>
                <a:gd name="T39" fmla="*/ 950 h 986"/>
                <a:gd name="T40" fmla="*/ 79 w 1301"/>
                <a:gd name="T41" fmla="*/ 962 h 986"/>
                <a:gd name="T42" fmla="*/ 98 w 1301"/>
                <a:gd name="T43" fmla="*/ 972 h 986"/>
                <a:gd name="T44" fmla="*/ 119 w 1301"/>
                <a:gd name="T45" fmla="*/ 980 h 986"/>
                <a:gd name="T46" fmla="*/ 141 w 1301"/>
                <a:gd name="T47" fmla="*/ 984 h 986"/>
                <a:gd name="T48" fmla="*/ 164 w 1301"/>
                <a:gd name="T49" fmla="*/ 986 h 986"/>
                <a:gd name="T50" fmla="*/ 1150 w 1301"/>
                <a:gd name="T51" fmla="*/ 985 h 986"/>
                <a:gd name="T52" fmla="*/ 1173 w 1301"/>
                <a:gd name="T53" fmla="*/ 982 h 986"/>
                <a:gd name="T54" fmla="*/ 1194 w 1301"/>
                <a:gd name="T55" fmla="*/ 975 h 986"/>
                <a:gd name="T56" fmla="*/ 1214 w 1301"/>
                <a:gd name="T57" fmla="*/ 966 h 986"/>
                <a:gd name="T58" fmla="*/ 1233 w 1301"/>
                <a:gd name="T59" fmla="*/ 955 h 986"/>
                <a:gd name="T60" fmla="*/ 1249 w 1301"/>
                <a:gd name="T61" fmla="*/ 941 h 986"/>
                <a:gd name="T62" fmla="*/ 1264 w 1301"/>
                <a:gd name="T63" fmla="*/ 925 h 986"/>
                <a:gd name="T64" fmla="*/ 1276 w 1301"/>
                <a:gd name="T65" fmla="*/ 907 h 986"/>
                <a:gd name="T66" fmla="*/ 1287 w 1301"/>
                <a:gd name="T67" fmla="*/ 887 h 986"/>
                <a:gd name="T68" fmla="*/ 1294 w 1301"/>
                <a:gd name="T69" fmla="*/ 867 h 986"/>
                <a:gd name="T70" fmla="*/ 1299 w 1301"/>
                <a:gd name="T71" fmla="*/ 845 h 986"/>
                <a:gd name="T72" fmla="*/ 1300 w 1301"/>
                <a:gd name="T73" fmla="*/ 822 h 986"/>
                <a:gd name="T74" fmla="*/ 1300 w 1301"/>
                <a:gd name="T75" fmla="*/ 149 h 986"/>
                <a:gd name="T76" fmla="*/ 1296 w 1301"/>
                <a:gd name="T77" fmla="*/ 127 h 986"/>
                <a:gd name="T78" fmla="*/ 1290 w 1301"/>
                <a:gd name="T79" fmla="*/ 106 h 986"/>
                <a:gd name="T80" fmla="*/ 1281 w 1301"/>
                <a:gd name="T81" fmla="*/ 86 h 986"/>
                <a:gd name="T82" fmla="*/ 1269 w 1301"/>
                <a:gd name="T83" fmla="*/ 67 h 986"/>
                <a:gd name="T84" fmla="*/ 1255 w 1301"/>
                <a:gd name="T85" fmla="*/ 51 h 986"/>
                <a:gd name="T86" fmla="*/ 1239 w 1301"/>
                <a:gd name="T87" fmla="*/ 36 h 986"/>
                <a:gd name="T88" fmla="*/ 1221 w 1301"/>
                <a:gd name="T89" fmla="*/ 23 h 986"/>
                <a:gd name="T90" fmla="*/ 1202 w 1301"/>
                <a:gd name="T91" fmla="*/ 13 h 986"/>
                <a:gd name="T92" fmla="*/ 1181 w 1301"/>
                <a:gd name="T93" fmla="*/ 6 h 986"/>
                <a:gd name="T94" fmla="*/ 1159 w 1301"/>
                <a:gd name="T95" fmla="*/ 1 h 986"/>
                <a:gd name="T96" fmla="*/ 1136 w 1301"/>
                <a:gd name="T97" fmla="*/ 0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01" h="986">
                  <a:moveTo>
                    <a:pt x="1136" y="0"/>
                  </a:moveTo>
                  <a:lnTo>
                    <a:pt x="149" y="0"/>
                  </a:lnTo>
                  <a:lnTo>
                    <a:pt x="127" y="4"/>
                  </a:lnTo>
                  <a:lnTo>
                    <a:pt x="106" y="10"/>
                  </a:lnTo>
                  <a:lnTo>
                    <a:pt x="86" y="19"/>
                  </a:lnTo>
                  <a:lnTo>
                    <a:pt x="67" y="31"/>
                  </a:lnTo>
                  <a:lnTo>
                    <a:pt x="51" y="45"/>
                  </a:lnTo>
                  <a:lnTo>
                    <a:pt x="36" y="61"/>
                  </a:lnTo>
                  <a:lnTo>
                    <a:pt x="23" y="79"/>
                  </a:lnTo>
                  <a:lnTo>
                    <a:pt x="13" y="98"/>
                  </a:lnTo>
                  <a:lnTo>
                    <a:pt x="6" y="119"/>
                  </a:lnTo>
                  <a:lnTo>
                    <a:pt x="1" y="141"/>
                  </a:lnTo>
                  <a:lnTo>
                    <a:pt x="0" y="164"/>
                  </a:lnTo>
                  <a:lnTo>
                    <a:pt x="0" y="836"/>
                  </a:lnTo>
                  <a:lnTo>
                    <a:pt x="4" y="858"/>
                  </a:lnTo>
                  <a:lnTo>
                    <a:pt x="10" y="880"/>
                  </a:lnTo>
                  <a:lnTo>
                    <a:pt x="19" y="900"/>
                  </a:lnTo>
                  <a:lnTo>
                    <a:pt x="31" y="918"/>
                  </a:lnTo>
                  <a:lnTo>
                    <a:pt x="45" y="935"/>
                  </a:lnTo>
                  <a:lnTo>
                    <a:pt x="61" y="950"/>
                  </a:lnTo>
                  <a:lnTo>
                    <a:pt x="79" y="962"/>
                  </a:lnTo>
                  <a:lnTo>
                    <a:pt x="98" y="972"/>
                  </a:lnTo>
                  <a:lnTo>
                    <a:pt x="119" y="980"/>
                  </a:lnTo>
                  <a:lnTo>
                    <a:pt x="141" y="984"/>
                  </a:lnTo>
                  <a:lnTo>
                    <a:pt x="164" y="986"/>
                  </a:lnTo>
                  <a:lnTo>
                    <a:pt x="1150" y="985"/>
                  </a:lnTo>
                  <a:lnTo>
                    <a:pt x="1173" y="982"/>
                  </a:lnTo>
                  <a:lnTo>
                    <a:pt x="1194" y="975"/>
                  </a:lnTo>
                  <a:lnTo>
                    <a:pt x="1214" y="966"/>
                  </a:lnTo>
                  <a:lnTo>
                    <a:pt x="1233" y="955"/>
                  </a:lnTo>
                  <a:lnTo>
                    <a:pt x="1249" y="941"/>
                  </a:lnTo>
                  <a:lnTo>
                    <a:pt x="1264" y="925"/>
                  </a:lnTo>
                  <a:lnTo>
                    <a:pt x="1276" y="907"/>
                  </a:lnTo>
                  <a:lnTo>
                    <a:pt x="1287" y="887"/>
                  </a:lnTo>
                  <a:lnTo>
                    <a:pt x="1294" y="867"/>
                  </a:lnTo>
                  <a:lnTo>
                    <a:pt x="1299" y="845"/>
                  </a:lnTo>
                  <a:lnTo>
                    <a:pt x="1300" y="822"/>
                  </a:lnTo>
                  <a:lnTo>
                    <a:pt x="1300" y="149"/>
                  </a:lnTo>
                  <a:lnTo>
                    <a:pt x="1296" y="127"/>
                  </a:lnTo>
                  <a:lnTo>
                    <a:pt x="1290" y="106"/>
                  </a:lnTo>
                  <a:lnTo>
                    <a:pt x="1281" y="86"/>
                  </a:lnTo>
                  <a:lnTo>
                    <a:pt x="1269" y="67"/>
                  </a:lnTo>
                  <a:lnTo>
                    <a:pt x="1255" y="51"/>
                  </a:lnTo>
                  <a:lnTo>
                    <a:pt x="1239" y="36"/>
                  </a:lnTo>
                  <a:lnTo>
                    <a:pt x="1221" y="23"/>
                  </a:lnTo>
                  <a:lnTo>
                    <a:pt x="1202" y="13"/>
                  </a:lnTo>
                  <a:lnTo>
                    <a:pt x="1181" y="6"/>
                  </a:lnTo>
                  <a:lnTo>
                    <a:pt x="1159" y="1"/>
                  </a:lnTo>
                  <a:lnTo>
                    <a:pt x="1136" y="0"/>
                  </a:lnTo>
                </a:path>
              </a:pathLst>
            </a:custGeom>
            <a:solidFill>
              <a:srgbClr val="407B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52" name="Freeform 52">
              <a:extLst>
                <a:ext uri="{FF2B5EF4-FFF2-40B4-BE49-F238E27FC236}">
                  <a16:creationId xmlns:a16="http://schemas.microsoft.com/office/drawing/2014/main" id="{D2E27171-7AD7-EF55-720C-C23C396BE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6" y="2275"/>
              <a:ext cx="1301" cy="986"/>
            </a:xfrm>
            <a:custGeom>
              <a:avLst/>
              <a:gdLst>
                <a:gd name="T0" fmla="*/ 0 w 1301"/>
                <a:gd name="T1" fmla="*/ 164 h 986"/>
                <a:gd name="T2" fmla="*/ 1 w 1301"/>
                <a:gd name="T3" fmla="*/ 141 h 986"/>
                <a:gd name="T4" fmla="*/ 6 w 1301"/>
                <a:gd name="T5" fmla="*/ 119 h 986"/>
                <a:gd name="T6" fmla="*/ 13 w 1301"/>
                <a:gd name="T7" fmla="*/ 98 h 986"/>
                <a:gd name="T8" fmla="*/ 23 w 1301"/>
                <a:gd name="T9" fmla="*/ 79 h 986"/>
                <a:gd name="T10" fmla="*/ 36 w 1301"/>
                <a:gd name="T11" fmla="*/ 61 h 986"/>
                <a:gd name="T12" fmla="*/ 51 w 1301"/>
                <a:gd name="T13" fmla="*/ 45 h 986"/>
                <a:gd name="T14" fmla="*/ 67 w 1301"/>
                <a:gd name="T15" fmla="*/ 31 h 986"/>
                <a:gd name="T16" fmla="*/ 86 w 1301"/>
                <a:gd name="T17" fmla="*/ 19 h 986"/>
                <a:gd name="T18" fmla="*/ 106 w 1301"/>
                <a:gd name="T19" fmla="*/ 10 h 986"/>
                <a:gd name="T20" fmla="*/ 127 w 1301"/>
                <a:gd name="T21" fmla="*/ 4 h 986"/>
                <a:gd name="T22" fmla="*/ 149 w 1301"/>
                <a:gd name="T23" fmla="*/ 0 h 986"/>
                <a:gd name="T24" fmla="*/ 1136 w 1301"/>
                <a:gd name="T25" fmla="*/ 0 h 986"/>
                <a:gd name="T26" fmla="*/ 1159 w 1301"/>
                <a:gd name="T27" fmla="*/ 1 h 986"/>
                <a:gd name="T28" fmla="*/ 1181 w 1301"/>
                <a:gd name="T29" fmla="*/ 6 h 986"/>
                <a:gd name="T30" fmla="*/ 1202 w 1301"/>
                <a:gd name="T31" fmla="*/ 13 h 986"/>
                <a:gd name="T32" fmla="*/ 1221 w 1301"/>
                <a:gd name="T33" fmla="*/ 23 h 986"/>
                <a:gd name="T34" fmla="*/ 1239 w 1301"/>
                <a:gd name="T35" fmla="*/ 36 h 986"/>
                <a:gd name="T36" fmla="*/ 1255 w 1301"/>
                <a:gd name="T37" fmla="*/ 51 h 986"/>
                <a:gd name="T38" fmla="*/ 1269 w 1301"/>
                <a:gd name="T39" fmla="*/ 67 h 986"/>
                <a:gd name="T40" fmla="*/ 1281 w 1301"/>
                <a:gd name="T41" fmla="*/ 86 h 986"/>
                <a:gd name="T42" fmla="*/ 1290 w 1301"/>
                <a:gd name="T43" fmla="*/ 106 h 986"/>
                <a:gd name="T44" fmla="*/ 1296 w 1301"/>
                <a:gd name="T45" fmla="*/ 127 h 986"/>
                <a:gd name="T46" fmla="*/ 1300 w 1301"/>
                <a:gd name="T47" fmla="*/ 149 h 986"/>
                <a:gd name="T48" fmla="*/ 1300 w 1301"/>
                <a:gd name="T49" fmla="*/ 822 h 986"/>
                <a:gd name="T50" fmla="*/ 1299 w 1301"/>
                <a:gd name="T51" fmla="*/ 845 h 986"/>
                <a:gd name="T52" fmla="*/ 1294 w 1301"/>
                <a:gd name="T53" fmla="*/ 867 h 986"/>
                <a:gd name="T54" fmla="*/ 1287 w 1301"/>
                <a:gd name="T55" fmla="*/ 887 h 986"/>
                <a:gd name="T56" fmla="*/ 1276 w 1301"/>
                <a:gd name="T57" fmla="*/ 907 h 986"/>
                <a:gd name="T58" fmla="*/ 1264 w 1301"/>
                <a:gd name="T59" fmla="*/ 925 h 986"/>
                <a:gd name="T60" fmla="*/ 1249 w 1301"/>
                <a:gd name="T61" fmla="*/ 941 h 986"/>
                <a:gd name="T62" fmla="*/ 1233 w 1301"/>
                <a:gd name="T63" fmla="*/ 955 h 986"/>
                <a:gd name="T64" fmla="*/ 1214 w 1301"/>
                <a:gd name="T65" fmla="*/ 966 h 986"/>
                <a:gd name="T66" fmla="*/ 1194 w 1301"/>
                <a:gd name="T67" fmla="*/ 975 h 986"/>
                <a:gd name="T68" fmla="*/ 1173 w 1301"/>
                <a:gd name="T69" fmla="*/ 982 h 986"/>
                <a:gd name="T70" fmla="*/ 1150 w 1301"/>
                <a:gd name="T71" fmla="*/ 985 h 986"/>
                <a:gd name="T72" fmla="*/ 164 w 1301"/>
                <a:gd name="T73" fmla="*/ 986 h 986"/>
                <a:gd name="T74" fmla="*/ 141 w 1301"/>
                <a:gd name="T75" fmla="*/ 984 h 986"/>
                <a:gd name="T76" fmla="*/ 119 w 1301"/>
                <a:gd name="T77" fmla="*/ 980 h 986"/>
                <a:gd name="T78" fmla="*/ 98 w 1301"/>
                <a:gd name="T79" fmla="*/ 972 h 986"/>
                <a:gd name="T80" fmla="*/ 79 w 1301"/>
                <a:gd name="T81" fmla="*/ 962 h 986"/>
                <a:gd name="T82" fmla="*/ 61 w 1301"/>
                <a:gd name="T83" fmla="*/ 950 h 986"/>
                <a:gd name="T84" fmla="*/ 45 w 1301"/>
                <a:gd name="T85" fmla="*/ 935 h 986"/>
                <a:gd name="T86" fmla="*/ 31 w 1301"/>
                <a:gd name="T87" fmla="*/ 918 h 986"/>
                <a:gd name="T88" fmla="*/ 19 w 1301"/>
                <a:gd name="T89" fmla="*/ 900 h 986"/>
                <a:gd name="T90" fmla="*/ 10 w 1301"/>
                <a:gd name="T91" fmla="*/ 880 h 986"/>
                <a:gd name="T92" fmla="*/ 4 w 1301"/>
                <a:gd name="T93" fmla="*/ 858 h 986"/>
                <a:gd name="T94" fmla="*/ 0 w 1301"/>
                <a:gd name="T95" fmla="*/ 836 h 986"/>
                <a:gd name="T96" fmla="*/ 0 w 1301"/>
                <a:gd name="T97" fmla="*/ 164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01" h="986">
                  <a:moveTo>
                    <a:pt x="0" y="164"/>
                  </a:moveTo>
                  <a:lnTo>
                    <a:pt x="1" y="141"/>
                  </a:lnTo>
                  <a:lnTo>
                    <a:pt x="6" y="119"/>
                  </a:lnTo>
                  <a:lnTo>
                    <a:pt x="13" y="98"/>
                  </a:lnTo>
                  <a:lnTo>
                    <a:pt x="23" y="79"/>
                  </a:lnTo>
                  <a:lnTo>
                    <a:pt x="36" y="61"/>
                  </a:lnTo>
                  <a:lnTo>
                    <a:pt x="51" y="45"/>
                  </a:lnTo>
                  <a:lnTo>
                    <a:pt x="67" y="31"/>
                  </a:lnTo>
                  <a:lnTo>
                    <a:pt x="86" y="19"/>
                  </a:lnTo>
                  <a:lnTo>
                    <a:pt x="106" y="10"/>
                  </a:lnTo>
                  <a:lnTo>
                    <a:pt x="127" y="4"/>
                  </a:lnTo>
                  <a:lnTo>
                    <a:pt x="149" y="0"/>
                  </a:lnTo>
                  <a:lnTo>
                    <a:pt x="1136" y="0"/>
                  </a:lnTo>
                  <a:lnTo>
                    <a:pt x="1159" y="1"/>
                  </a:lnTo>
                  <a:lnTo>
                    <a:pt x="1181" y="6"/>
                  </a:lnTo>
                  <a:lnTo>
                    <a:pt x="1202" y="13"/>
                  </a:lnTo>
                  <a:lnTo>
                    <a:pt x="1221" y="23"/>
                  </a:lnTo>
                  <a:lnTo>
                    <a:pt x="1239" y="36"/>
                  </a:lnTo>
                  <a:lnTo>
                    <a:pt x="1255" y="51"/>
                  </a:lnTo>
                  <a:lnTo>
                    <a:pt x="1269" y="67"/>
                  </a:lnTo>
                  <a:lnTo>
                    <a:pt x="1281" y="86"/>
                  </a:lnTo>
                  <a:lnTo>
                    <a:pt x="1290" y="106"/>
                  </a:lnTo>
                  <a:lnTo>
                    <a:pt x="1296" y="127"/>
                  </a:lnTo>
                  <a:lnTo>
                    <a:pt x="1300" y="149"/>
                  </a:lnTo>
                  <a:lnTo>
                    <a:pt x="1300" y="822"/>
                  </a:lnTo>
                  <a:lnTo>
                    <a:pt x="1299" y="845"/>
                  </a:lnTo>
                  <a:lnTo>
                    <a:pt x="1294" y="867"/>
                  </a:lnTo>
                  <a:lnTo>
                    <a:pt x="1287" y="887"/>
                  </a:lnTo>
                  <a:lnTo>
                    <a:pt x="1276" y="907"/>
                  </a:lnTo>
                  <a:lnTo>
                    <a:pt x="1264" y="925"/>
                  </a:lnTo>
                  <a:lnTo>
                    <a:pt x="1249" y="941"/>
                  </a:lnTo>
                  <a:lnTo>
                    <a:pt x="1233" y="955"/>
                  </a:lnTo>
                  <a:lnTo>
                    <a:pt x="1214" y="966"/>
                  </a:lnTo>
                  <a:lnTo>
                    <a:pt x="1194" y="975"/>
                  </a:lnTo>
                  <a:lnTo>
                    <a:pt x="1173" y="982"/>
                  </a:lnTo>
                  <a:lnTo>
                    <a:pt x="1150" y="985"/>
                  </a:lnTo>
                  <a:lnTo>
                    <a:pt x="164" y="986"/>
                  </a:lnTo>
                  <a:lnTo>
                    <a:pt x="141" y="984"/>
                  </a:lnTo>
                  <a:lnTo>
                    <a:pt x="119" y="980"/>
                  </a:lnTo>
                  <a:lnTo>
                    <a:pt x="98" y="972"/>
                  </a:lnTo>
                  <a:lnTo>
                    <a:pt x="79" y="962"/>
                  </a:lnTo>
                  <a:lnTo>
                    <a:pt x="61" y="950"/>
                  </a:lnTo>
                  <a:lnTo>
                    <a:pt x="45" y="935"/>
                  </a:lnTo>
                  <a:lnTo>
                    <a:pt x="31" y="918"/>
                  </a:lnTo>
                  <a:lnTo>
                    <a:pt x="19" y="900"/>
                  </a:lnTo>
                  <a:lnTo>
                    <a:pt x="10" y="880"/>
                  </a:lnTo>
                  <a:lnTo>
                    <a:pt x="4" y="858"/>
                  </a:lnTo>
                  <a:lnTo>
                    <a:pt x="0" y="836"/>
                  </a:lnTo>
                  <a:lnTo>
                    <a:pt x="0" y="164"/>
                  </a:lnTo>
                  <a:close/>
                </a:path>
              </a:pathLst>
            </a:custGeom>
            <a:noFill/>
            <a:ln w="9525">
              <a:solidFill>
                <a:srgbClr val="33373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53" name="Freeform 53">
              <a:extLst>
                <a:ext uri="{FF2B5EF4-FFF2-40B4-BE49-F238E27FC236}">
                  <a16:creationId xmlns:a16="http://schemas.microsoft.com/office/drawing/2014/main" id="{92290CB2-A757-4878-39AB-2CBEDFBF7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8" y="6888"/>
              <a:ext cx="1061" cy="20"/>
            </a:xfrm>
            <a:custGeom>
              <a:avLst/>
              <a:gdLst>
                <a:gd name="T0" fmla="*/ 0 w 1061"/>
                <a:gd name="T1" fmla="*/ 0 h 20"/>
                <a:gd name="T2" fmla="*/ 1061 w 1061"/>
                <a:gd name="T3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1" h="20">
                  <a:moveTo>
                    <a:pt x="0" y="0"/>
                  </a:moveTo>
                  <a:lnTo>
                    <a:pt x="1061" y="1"/>
                  </a:lnTo>
                </a:path>
              </a:pathLst>
            </a:custGeom>
            <a:noFill/>
            <a:ln w="15875">
              <a:solidFill>
                <a:srgbClr val="54555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54" name="Freeform 54">
              <a:extLst>
                <a:ext uri="{FF2B5EF4-FFF2-40B4-BE49-F238E27FC236}">
                  <a16:creationId xmlns:a16="http://schemas.microsoft.com/office/drawing/2014/main" id="{4C834586-AB65-33CC-1BFF-5B388F596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4" y="8051"/>
              <a:ext cx="1061" cy="20"/>
            </a:xfrm>
            <a:custGeom>
              <a:avLst/>
              <a:gdLst>
                <a:gd name="T0" fmla="*/ 0 w 1061"/>
                <a:gd name="T1" fmla="*/ 0 h 20"/>
                <a:gd name="T2" fmla="*/ 1061 w 1061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1" h="20">
                  <a:moveTo>
                    <a:pt x="0" y="0"/>
                  </a:moveTo>
                  <a:lnTo>
                    <a:pt x="1061" y="0"/>
                  </a:lnTo>
                </a:path>
              </a:pathLst>
            </a:custGeom>
            <a:noFill/>
            <a:ln w="15875">
              <a:solidFill>
                <a:srgbClr val="54555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55" name="Freeform 55">
              <a:extLst>
                <a:ext uri="{FF2B5EF4-FFF2-40B4-BE49-F238E27FC236}">
                  <a16:creationId xmlns:a16="http://schemas.microsoft.com/office/drawing/2014/main" id="{3D678C37-6E33-E515-DB61-94E9CA0009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7" y="6391"/>
              <a:ext cx="1674" cy="1022"/>
            </a:xfrm>
            <a:custGeom>
              <a:avLst/>
              <a:gdLst>
                <a:gd name="T0" fmla="*/ 1850 w 2021"/>
                <a:gd name="T1" fmla="*/ 0 h 1022"/>
                <a:gd name="T2" fmla="*/ 169 w 2021"/>
                <a:gd name="T3" fmla="*/ 0 h 1022"/>
                <a:gd name="T4" fmla="*/ 146 w 2021"/>
                <a:gd name="T5" fmla="*/ 1 h 1022"/>
                <a:gd name="T6" fmla="*/ 124 w 2021"/>
                <a:gd name="T7" fmla="*/ 6 h 1022"/>
                <a:gd name="T8" fmla="*/ 103 w 2021"/>
                <a:gd name="T9" fmla="*/ 13 h 1022"/>
                <a:gd name="T10" fmla="*/ 83 w 2021"/>
                <a:gd name="T11" fmla="*/ 23 h 1022"/>
                <a:gd name="T12" fmla="*/ 65 w 2021"/>
                <a:gd name="T13" fmla="*/ 35 h 1022"/>
                <a:gd name="T14" fmla="*/ 49 w 2021"/>
                <a:gd name="T15" fmla="*/ 50 h 1022"/>
                <a:gd name="T16" fmla="*/ 35 w 2021"/>
                <a:gd name="T17" fmla="*/ 66 h 1022"/>
                <a:gd name="T18" fmla="*/ 23 w 2021"/>
                <a:gd name="T19" fmla="*/ 84 h 1022"/>
                <a:gd name="T20" fmla="*/ 13 w 2021"/>
                <a:gd name="T21" fmla="*/ 104 h 1022"/>
                <a:gd name="T22" fmla="*/ 6 w 2021"/>
                <a:gd name="T23" fmla="*/ 125 h 1022"/>
                <a:gd name="T24" fmla="*/ 1 w 2021"/>
                <a:gd name="T25" fmla="*/ 147 h 1022"/>
                <a:gd name="T26" fmla="*/ 0 w 2021"/>
                <a:gd name="T27" fmla="*/ 169 h 1022"/>
                <a:gd name="T28" fmla="*/ 0 w 2021"/>
                <a:gd name="T29" fmla="*/ 853 h 1022"/>
                <a:gd name="T30" fmla="*/ 1 w 2021"/>
                <a:gd name="T31" fmla="*/ 876 h 1022"/>
                <a:gd name="T32" fmla="*/ 6 w 2021"/>
                <a:gd name="T33" fmla="*/ 898 h 1022"/>
                <a:gd name="T34" fmla="*/ 13 w 2021"/>
                <a:gd name="T35" fmla="*/ 919 h 1022"/>
                <a:gd name="T36" fmla="*/ 23 w 2021"/>
                <a:gd name="T37" fmla="*/ 938 h 1022"/>
                <a:gd name="T38" fmla="*/ 35 w 2021"/>
                <a:gd name="T39" fmla="*/ 956 h 1022"/>
                <a:gd name="T40" fmla="*/ 50 w 2021"/>
                <a:gd name="T41" fmla="*/ 972 h 1022"/>
                <a:gd name="T42" fmla="*/ 66 w 2021"/>
                <a:gd name="T43" fmla="*/ 987 h 1022"/>
                <a:gd name="T44" fmla="*/ 84 w 2021"/>
                <a:gd name="T45" fmla="*/ 999 h 1022"/>
                <a:gd name="T46" fmla="*/ 104 w 2021"/>
                <a:gd name="T47" fmla="*/ 1009 h 1022"/>
                <a:gd name="T48" fmla="*/ 125 w 2021"/>
                <a:gd name="T49" fmla="*/ 1016 h 1022"/>
                <a:gd name="T50" fmla="*/ 147 w 2021"/>
                <a:gd name="T51" fmla="*/ 1020 h 1022"/>
                <a:gd name="T52" fmla="*/ 170 w 2021"/>
                <a:gd name="T53" fmla="*/ 1022 h 1022"/>
                <a:gd name="T54" fmla="*/ 1851 w 2021"/>
                <a:gd name="T55" fmla="*/ 1022 h 1022"/>
                <a:gd name="T56" fmla="*/ 1874 w 2021"/>
                <a:gd name="T57" fmla="*/ 1020 h 1022"/>
                <a:gd name="T58" fmla="*/ 1896 w 2021"/>
                <a:gd name="T59" fmla="*/ 1016 h 1022"/>
                <a:gd name="T60" fmla="*/ 1917 w 2021"/>
                <a:gd name="T61" fmla="*/ 1008 h 1022"/>
                <a:gd name="T62" fmla="*/ 1937 w 2021"/>
                <a:gd name="T63" fmla="*/ 998 h 1022"/>
                <a:gd name="T64" fmla="*/ 1955 w 2021"/>
                <a:gd name="T65" fmla="*/ 986 h 1022"/>
                <a:gd name="T66" fmla="*/ 1971 w 2021"/>
                <a:gd name="T67" fmla="*/ 972 h 1022"/>
                <a:gd name="T68" fmla="*/ 1985 w 2021"/>
                <a:gd name="T69" fmla="*/ 955 h 1022"/>
                <a:gd name="T70" fmla="*/ 1997 w 2021"/>
                <a:gd name="T71" fmla="*/ 937 h 1022"/>
                <a:gd name="T72" fmla="*/ 2007 w 2021"/>
                <a:gd name="T73" fmla="*/ 918 h 1022"/>
                <a:gd name="T74" fmla="*/ 2014 w 2021"/>
                <a:gd name="T75" fmla="*/ 897 h 1022"/>
                <a:gd name="T76" fmla="*/ 2019 w 2021"/>
                <a:gd name="T77" fmla="*/ 875 h 1022"/>
                <a:gd name="T78" fmla="*/ 2020 w 2021"/>
                <a:gd name="T79" fmla="*/ 853 h 1022"/>
                <a:gd name="T80" fmla="*/ 2020 w 2021"/>
                <a:gd name="T81" fmla="*/ 169 h 1022"/>
                <a:gd name="T82" fmla="*/ 2019 w 2021"/>
                <a:gd name="T83" fmla="*/ 146 h 1022"/>
                <a:gd name="T84" fmla="*/ 2014 w 2021"/>
                <a:gd name="T85" fmla="*/ 124 h 1022"/>
                <a:gd name="T86" fmla="*/ 2007 w 2021"/>
                <a:gd name="T87" fmla="*/ 103 h 1022"/>
                <a:gd name="T88" fmla="*/ 1997 w 2021"/>
                <a:gd name="T89" fmla="*/ 83 h 1022"/>
                <a:gd name="T90" fmla="*/ 1984 w 2021"/>
                <a:gd name="T91" fmla="*/ 65 h 1022"/>
                <a:gd name="T92" fmla="*/ 1970 w 2021"/>
                <a:gd name="T93" fmla="*/ 49 h 1022"/>
                <a:gd name="T94" fmla="*/ 1954 w 2021"/>
                <a:gd name="T95" fmla="*/ 35 h 1022"/>
                <a:gd name="T96" fmla="*/ 1936 w 2021"/>
                <a:gd name="T97" fmla="*/ 23 h 1022"/>
                <a:gd name="T98" fmla="*/ 1916 w 2021"/>
                <a:gd name="T99" fmla="*/ 13 h 1022"/>
                <a:gd name="T100" fmla="*/ 1895 w 2021"/>
                <a:gd name="T101" fmla="*/ 6 h 1022"/>
                <a:gd name="T102" fmla="*/ 1873 w 2021"/>
                <a:gd name="T103" fmla="*/ 1 h 1022"/>
                <a:gd name="T104" fmla="*/ 1850 w 2021"/>
                <a:gd name="T105" fmla="*/ 0 h 1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21" h="1022">
                  <a:moveTo>
                    <a:pt x="1850" y="0"/>
                  </a:moveTo>
                  <a:lnTo>
                    <a:pt x="169" y="0"/>
                  </a:lnTo>
                  <a:lnTo>
                    <a:pt x="146" y="1"/>
                  </a:lnTo>
                  <a:lnTo>
                    <a:pt x="124" y="6"/>
                  </a:lnTo>
                  <a:lnTo>
                    <a:pt x="103" y="13"/>
                  </a:lnTo>
                  <a:lnTo>
                    <a:pt x="83" y="23"/>
                  </a:lnTo>
                  <a:lnTo>
                    <a:pt x="65" y="35"/>
                  </a:lnTo>
                  <a:lnTo>
                    <a:pt x="49" y="50"/>
                  </a:lnTo>
                  <a:lnTo>
                    <a:pt x="35" y="66"/>
                  </a:lnTo>
                  <a:lnTo>
                    <a:pt x="23" y="84"/>
                  </a:lnTo>
                  <a:lnTo>
                    <a:pt x="13" y="104"/>
                  </a:lnTo>
                  <a:lnTo>
                    <a:pt x="6" y="125"/>
                  </a:lnTo>
                  <a:lnTo>
                    <a:pt x="1" y="147"/>
                  </a:lnTo>
                  <a:lnTo>
                    <a:pt x="0" y="169"/>
                  </a:lnTo>
                  <a:lnTo>
                    <a:pt x="0" y="853"/>
                  </a:lnTo>
                  <a:lnTo>
                    <a:pt x="1" y="876"/>
                  </a:lnTo>
                  <a:lnTo>
                    <a:pt x="6" y="898"/>
                  </a:lnTo>
                  <a:lnTo>
                    <a:pt x="13" y="919"/>
                  </a:lnTo>
                  <a:lnTo>
                    <a:pt x="23" y="938"/>
                  </a:lnTo>
                  <a:lnTo>
                    <a:pt x="35" y="956"/>
                  </a:lnTo>
                  <a:lnTo>
                    <a:pt x="50" y="972"/>
                  </a:lnTo>
                  <a:lnTo>
                    <a:pt x="66" y="987"/>
                  </a:lnTo>
                  <a:lnTo>
                    <a:pt x="84" y="999"/>
                  </a:lnTo>
                  <a:lnTo>
                    <a:pt x="104" y="1009"/>
                  </a:lnTo>
                  <a:lnTo>
                    <a:pt x="125" y="1016"/>
                  </a:lnTo>
                  <a:lnTo>
                    <a:pt x="147" y="1020"/>
                  </a:lnTo>
                  <a:lnTo>
                    <a:pt x="170" y="1022"/>
                  </a:lnTo>
                  <a:lnTo>
                    <a:pt x="1851" y="1022"/>
                  </a:lnTo>
                  <a:lnTo>
                    <a:pt x="1874" y="1020"/>
                  </a:lnTo>
                  <a:lnTo>
                    <a:pt x="1896" y="1016"/>
                  </a:lnTo>
                  <a:lnTo>
                    <a:pt x="1917" y="1008"/>
                  </a:lnTo>
                  <a:lnTo>
                    <a:pt x="1937" y="998"/>
                  </a:lnTo>
                  <a:lnTo>
                    <a:pt x="1955" y="986"/>
                  </a:lnTo>
                  <a:lnTo>
                    <a:pt x="1971" y="972"/>
                  </a:lnTo>
                  <a:lnTo>
                    <a:pt x="1985" y="955"/>
                  </a:lnTo>
                  <a:lnTo>
                    <a:pt x="1997" y="937"/>
                  </a:lnTo>
                  <a:lnTo>
                    <a:pt x="2007" y="918"/>
                  </a:lnTo>
                  <a:lnTo>
                    <a:pt x="2014" y="897"/>
                  </a:lnTo>
                  <a:lnTo>
                    <a:pt x="2019" y="875"/>
                  </a:lnTo>
                  <a:lnTo>
                    <a:pt x="2020" y="853"/>
                  </a:lnTo>
                  <a:lnTo>
                    <a:pt x="2020" y="169"/>
                  </a:lnTo>
                  <a:lnTo>
                    <a:pt x="2019" y="146"/>
                  </a:lnTo>
                  <a:lnTo>
                    <a:pt x="2014" y="124"/>
                  </a:lnTo>
                  <a:lnTo>
                    <a:pt x="2007" y="103"/>
                  </a:lnTo>
                  <a:lnTo>
                    <a:pt x="1997" y="83"/>
                  </a:lnTo>
                  <a:lnTo>
                    <a:pt x="1984" y="65"/>
                  </a:lnTo>
                  <a:lnTo>
                    <a:pt x="1970" y="49"/>
                  </a:lnTo>
                  <a:lnTo>
                    <a:pt x="1954" y="35"/>
                  </a:lnTo>
                  <a:lnTo>
                    <a:pt x="1936" y="23"/>
                  </a:lnTo>
                  <a:lnTo>
                    <a:pt x="1916" y="13"/>
                  </a:lnTo>
                  <a:lnTo>
                    <a:pt x="1895" y="6"/>
                  </a:lnTo>
                  <a:lnTo>
                    <a:pt x="1873" y="1"/>
                  </a:lnTo>
                  <a:lnTo>
                    <a:pt x="1850" y="0"/>
                  </a:lnTo>
                </a:path>
              </a:pathLst>
            </a:custGeom>
            <a:solidFill>
              <a:srgbClr val="0D21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56" name="Freeform 56">
              <a:extLst>
                <a:ext uri="{FF2B5EF4-FFF2-40B4-BE49-F238E27FC236}">
                  <a16:creationId xmlns:a16="http://schemas.microsoft.com/office/drawing/2014/main" id="{1255D898-F167-FD1C-4C33-97C6CF167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7" y="6391"/>
              <a:ext cx="1674" cy="1022"/>
            </a:xfrm>
            <a:custGeom>
              <a:avLst/>
              <a:gdLst>
                <a:gd name="T0" fmla="*/ 0 w 2021"/>
                <a:gd name="T1" fmla="*/ 170 h 1022"/>
                <a:gd name="T2" fmla="*/ 1 w 2021"/>
                <a:gd name="T3" fmla="*/ 147 h 1022"/>
                <a:gd name="T4" fmla="*/ 6 w 2021"/>
                <a:gd name="T5" fmla="*/ 125 h 1022"/>
                <a:gd name="T6" fmla="*/ 13 w 2021"/>
                <a:gd name="T7" fmla="*/ 104 h 1022"/>
                <a:gd name="T8" fmla="*/ 23 w 2021"/>
                <a:gd name="T9" fmla="*/ 84 h 1022"/>
                <a:gd name="T10" fmla="*/ 35 w 2021"/>
                <a:gd name="T11" fmla="*/ 66 h 1022"/>
                <a:gd name="T12" fmla="*/ 49 w 2021"/>
                <a:gd name="T13" fmla="*/ 50 h 1022"/>
                <a:gd name="T14" fmla="*/ 65 w 2021"/>
                <a:gd name="T15" fmla="*/ 35 h 1022"/>
                <a:gd name="T16" fmla="*/ 83 w 2021"/>
                <a:gd name="T17" fmla="*/ 23 h 1022"/>
                <a:gd name="T18" fmla="*/ 103 w 2021"/>
                <a:gd name="T19" fmla="*/ 13 h 1022"/>
                <a:gd name="T20" fmla="*/ 124 w 2021"/>
                <a:gd name="T21" fmla="*/ 6 h 1022"/>
                <a:gd name="T22" fmla="*/ 146 w 2021"/>
                <a:gd name="T23" fmla="*/ 1 h 1022"/>
                <a:gd name="T24" fmla="*/ 169 w 2021"/>
                <a:gd name="T25" fmla="*/ 0 h 1022"/>
                <a:gd name="T26" fmla="*/ 1850 w 2021"/>
                <a:gd name="T27" fmla="*/ 0 h 1022"/>
                <a:gd name="T28" fmla="*/ 1873 w 2021"/>
                <a:gd name="T29" fmla="*/ 1 h 1022"/>
                <a:gd name="T30" fmla="*/ 1895 w 2021"/>
                <a:gd name="T31" fmla="*/ 6 h 1022"/>
                <a:gd name="T32" fmla="*/ 1916 w 2021"/>
                <a:gd name="T33" fmla="*/ 13 h 1022"/>
                <a:gd name="T34" fmla="*/ 1936 w 2021"/>
                <a:gd name="T35" fmla="*/ 23 h 1022"/>
                <a:gd name="T36" fmla="*/ 1954 w 2021"/>
                <a:gd name="T37" fmla="*/ 35 h 1022"/>
                <a:gd name="T38" fmla="*/ 1970 w 2021"/>
                <a:gd name="T39" fmla="*/ 49 h 1022"/>
                <a:gd name="T40" fmla="*/ 1984 w 2021"/>
                <a:gd name="T41" fmla="*/ 65 h 1022"/>
                <a:gd name="T42" fmla="*/ 1997 w 2021"/>
                <a:gd name="T43" fmla="*/ 83 h 1022"/>
                <a:gd name="T44" fmla="*/ 2007 w 2021"/>
                <a:gd name="T45" fmla="*/ 103 h 1022"/>
                <a:gd name="T46" fmla="*/ 2014 w 2021"/>
                <a:gd name="T47" fmla="*/ 124 h 1022"/>
                <a:gd name="T48" fmla="*/ 2019 w 2021"/>
                <a:gd name="T49" fmla="*/ 146 h 1022"/>
                <a:gd name="T50" fmla="*/ 2020 w 2021"/>
                <a:gd name="T51" fmla="*/ 169 h 1022"/>
                <a:gd name="T52" fmla="*/ 2020 w 2021"/>
                <a:gd name="T53" fmla="*/ 851 h 1022"/>
                <a:gd name="T54" fmla="*/ 2019 w 2021"/>
                <a:gd name="T55" fmla="*/ 875 h 1022"/>
                <a:gd name="T56" fmla="*/ 2014 w 2021"/>
                <a:gd name="T57" fmla="*/ 897 h 1022"/>
                <a:gd name="T58" fmla="*/ 2007 w 2021"/>
                <a:gd name="T59" fmla="*/ 918 h 1022"/>
                <a:gd name="T60" fmla="*/ 1997 w 2021"/>
                <a:gd name="T61" fmla="*/ 937 h 1022"/>
                <a:gd name="T62" fmla="*/ 1985 w 2021"/>
                <a:gd name="T63" fmla="*/ 955 h 1022"/>
                <a:gd name="T64" fmla="*/ 1971 w 2021"/>
                <a:gd name="T65" fmla="*/ 972 h 1022"/>
                <a:gd name="T66" fmla="*/ 1955 w 2021"/>
                <a:gd name="T67" fmla="*/ 986 h 1022"/>
                <a:gd name="T68" fmla="*/ 1937 w 2021"/>
                <a:gd name="T69" fmla="*/ 998 h 1022"/>
                <a:gd name="T70" fmla="*/ 1917 w 2021"/>
                <a:gd name="T71" fmla="*/ 1008 h 1022"/>
                <a:gd name="T72" fmla="*/ 1896 w 2021"/>
                <a:gd name="T73" fmla="*/ 1016 h 1022"/>
                <a:gd name="T74" fmla="*/ 1874 w 2021"/>
                <a:gd name="T75" fmla="*/ 1020 h 1022"/>
                <a:gd name="T76" fmla="*/ 1851 w 2021"/>
                <a:gd name="T77" fmla="*/ 1022 h 1022"/>
                <a:gd name="T78" fmla="*/ 170 w 2021"/>
                <a:gd name="T79" fmla="*/ 1022 h 1022"/>
                <a:gd name="T80" fmla="*/ 147 w 2021"/>
                <a:gd name="T81" fmla="*/ 1020 h 1022"/>
                <a:gd name="T82" fmla="*/ 125 w 2021"/>
                <a:gd name="T83" fmla="*/ 1016 h 1022"/>
                <a:gd name="T84" fmla="*/ 104 w 2021"/>
                <a:gd name="T85" fmla="*/ 1009 h 1022"/>
                <a:gd name="T86" fmla="*/ 84 w 2021"/>
                <a:gd name="T87" fmla="*/ 999 h 1022"/>
                <a:gd name="T88" fmla="*/ 66 w 2021"/>
                <a:gd name="T89" fmla="*/ 987 h 1022"/>
                <a:gd name="T90" fmla="*/ 50 w 2021"/>
                <a:gd name="T91" fmla="*/ 972 h 1022"/>
                <a:gd name="T92" fmla="*/ 35 w 2021"/>
                <a:gd name="T93" fmla="*/ 956 h 1022"/>
                <a:gd name="T94" fmla="*/ 23 w 2021"/>
                <a:gd name="T95" fmla="*/ 938 h 1022"/>
                <a:gd name="T96" fmla="*/ 13 w 2021"/>
                <a:gd name="T97" fmla="*/ 919 h 1022"/>
                <a:gd name="T98" fmla="*/ 6 w 2021"/>
                <a:gd name="T99" fmla="*/ 898 h 1022"/>
                <a:gd name="T100" fmla="*/ 1 w 2021"/>
                <a:gd name="T101" fmla="*/ 876 h 1022"/>
                <a:gd name="T102" fmla="*/ 0 w 2021"/>
                <a:gd name="T103" fmla="*/ 853 h 1022"/>
                <a:gd name="T104" fmla="*/ 0 w 2021"/>
                <a:gd name="T105" fmla="*/ 170 h 1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21" h="1022">
                  <a:moveTo>
                    <a:pt x="0" y="170"/>
                  </a:moveTo>
                  <a:lnTo>
                    <a:pt x="1" y="147"/>
                  </a:lnTo>
                  <a:lnTo>
                    <a:pt x="6" y="125"/>
                  </a:lnTo>
                  <a:lnTo>
                    <a:pt x="13" y="104"/>
                  </a:lnTo>
                  <a:lnTo>
                    <a:pt x="23" y="84"/>
                  </a:lnTo>
                  <a:lnTo>
                    <a:pt x="35" y="66"/>
                  </a:lnTo>
                  <a:lnTo>
                    <a:pt x="49" y="50"/>
                  </a:lnTo>
                  <a:lnTo>
                    <a:pt x="65" y="35"/>
                  </a:lnTo>
                  <a:lnTo>
                    <a:pt x="83" y="23"/>
                  </a:lnTo>
                  <a:lnTo>
                    <a:pt x="103" y="13"/>
                  </a:lnTo>
                  <a:lnTo>
                    <a:pt x="124" y="6"/>
                  </a:lnTo>
                  <a:lnTo>
                    <a:pt x="146" y="1"/>
                  </a:lnTo>
                  <a:lnTo>
                    <a:pt x="169" y="0"/>
                  </a:lnTo>
                  <a:lnTo>
                    <a:pt x="1850" y="0"/>
                  </a:lnTo>
                  <a:lnTo>
                    <a:pt x="1873" y="1"/>
                  </a:lnTo>
                  <a:lnTo>
                    <a:pt x="1895" y="6"/>
                  </a:lnTo>
                  <a:lnTo>
                    <a:pt x="1916" y="13"/>
                  </a:lnTo>
                  <a:lnTo>
                    <a:pt x="1936" y="23"/>
                  </a:lnTo>
                  <a:lnTo>
                    <a:pt x="1954" y="35"/>
                  </a:lnTo>
                  <a:lnTo>
                    <a:pt x="1970" y="49"/>
                  </a:lnTo>
                  <a:lnTo>
                    <a:pt x="1984" y="65"/>
                  </a:lnTo>
                  <a:lnTo>
                    <a:pt x="1997" y="83"/>
                  </a:lnTo>
                  <a:lnTo>
                    <a:pt x="2007" y="103"/>
                  </a:lnTo>
                  <a:lnTo>
                    <a:pt x="2014" y="124"/>
                  </a:lnTo>
                  <a:lnTo>
                    <a:pt x="2019" y="146"/>
                  </a:lnTo>
                  <a:lnTo>
                    <a:pt x="2020" y="169"/>
                  </a:lnTo>
                  <a:lnTo>
                    <a:pt x="2020" y="851"/>
                  </a:lnTo>
                  <a:lnTo>
                    <a:pt x="2019" y="875"/>
                  </a:lnTo>
                  <a:lnTo>
                    <a:pt x="2014" y="897"/>
                  </a:lnTo>
                  <a:lnTo>
                    <a:pt x="2007" y="918"/>
                  </a:lnTo>
                  <a:lnTo>
                    <a:pt x="1997" y="937"/>
                  </a:lnTo>
                  <a:lnTo>
                    <a:pt x="1985" y="955"/>
                  </a:lnTo>
                  <a:lnTo>
                    <a:pt x="1971" y="972"/>
                  </a:lnTo>
                  <a:lnTo>
                    <a:pt x="1955" y="986"/>
                  </a:lnTo>
                  <a:lnTo>
                    <a:pt x="1937" y="998"/>
                  </a:lnTo>
                  <a:lnTo>
                    <a:pt x="1917" y="1008"/>
                  </a:lnTo>
                  <a:lnTo>
                    <a:pt x="1896" y="1016"/>
                  </a:lnTo>
                  <a:lnTo>
                    <a:pt x="1874" y="1020"/>
                  </a:lnTo>
                  <a:lnTo>
                    <a:pt x="1851" y="1022"/>
                  </a:lnTo>
                  <a:lnTo>
                    <a:pt x="170" y="1022"/>
                  </a:lnTo>
                  <a:lnTo>
                    <a:pt x="147" y="1020"/>
                  </a:lnTo>
                  <a:lnTo>
                    <a:pt x="125" y="1016"/>
                  </a:lnTo>
                  <a:lnTo>
                    <a:pt x="104" y="1009"/>
                  </a:lnTo>
                  <a:lnTo>
                    <a:pt x="84" y="999"/>
                  </a:lnTo>
                  <a:lnTo>
                    <a:pt x="66" y="987"/>
                  </a:lnTo>
                  <a:lnTo>
                    <a:pt x="50" y="972"/>
                  </a:lnTo>
                  <a:lnTo>
                    <a:pt x="35" y="956"/>
                  </a:lnTo>
                  <a:lnTo>
                    <a:pt x="23" y="938"/>
                  </a:lnTo>
                  <a:lnTo>
                    <a:pt x="13" y="919"/>
                  </a:lnTo>
                  <a:lnTo>
                    <a:pt x="6" y="898"/>
                  </a:lnTo>
                  <a:lnTo>
                    <a:pt x="1" y="876"/>
                  </a:lnTo>
                  <a:lnTo>
                    <a:pt x="0" y="853"/>
                  </a:lnTo>
                  <a:lnTo>
                    <a:pt x="0" y="170"/>
                  </a:lnTo>
                  <a:close/>
                </a:path>
              </a:pathLst>
            </a:custGeom>
            <a:noFill/>
            <a:ln w="9525">
              <a:solidFill>
                <a:srgbClr val="33373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 dirty="0"/>
            </a:p>
          </p:txBody>
        </p:sp>
        <p:sp>
          <p:nvSpPr>
            <p:cNvPr id="57" name="Freeform 57">
              <a:extLst>
                <a:ext uri="{FF2B5EF4-FFF2-40B4-BE49-F238E27FC236}">
                  <a16:creationId xmlns:a16="http://schemas.microsoft.com/office/drawing/2014/main" id="{46B28654-777D-2C5A-55D4-BFD8718EE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0" y="7610"/>
              <a:ext cx="1968" cy="1186"/>
            </a:xfrm>
            <a:custGeom>
              <a:avLst/>
              <a:gdLst>
                <a:gd name="T0" fmla="*/ 1770 w 1968"/>
                <a:gd name="T1" fmla="*/ 0 h 1186"/>
                <a:gd name="T2" fmla="*/ 175 w 1968"/>
                <a:gd name="T3" fmla="*/ 1 h 1186"/>
                <a:gd name="T4" fmla="*/ 152 w 1968"/>
                <a:gd name="T5" fmla="*/ 5 h 1186"/>
                <a:gd name="T6" fmla="*/ 131 w 1968"/>
                <a:gd name="T7" fmla="*/ 11 h 1186"/>
                <a:gd name="T8" fmla="*/ 111 w 1968"/>
                <a:gd name="T9" fmla="*/ 19 h 1186"/>
                <a:gd name="T10" fmla="*/ 91 w 1968"/>
                <a:gd name="T11" fmla="*/ 30 h 1186"/>
                <a:gd name="T12" fmla="*/ 74 w 1968"/>
                <a:gd name="T13" fmla="*/ 43 h 1186"/>
                <a:gd name="T14" fmla="*/ 58 w 1968"/>
                <a:gd name="T15" fmla="*/ 57 h 1186"/>
                <a:gd name="T16" fmla="*/ 43 w 1968"/>
                <a:gd name="T17" fmla="*/ 73 h 1186"/>
                <a:gd name="T18" fmla="*/ 30 w 1968"/>
                <a:gd name="T19" fmla="*/ 91 h 1186"/>
                <a:gd name="T20" fmla="*/ 20 w 1968"/>
                <a:gd name="T21" fmla="*/ 110 h 1186"/>
                <a:gd name="T22" fmla="*/ 11 w 1968"/>
                <a:gd name="T23" fmla="*/ 130 h 1186"/>
                <a:gd name="T24" fmla="*/ 5 w 1968"/>
                <a:gd name="T25" fmla="*/ 152 h 1186"/>
                <a:gd name="T26" fmla="*/ 1 w 1968"/>
                <a:gd name="T27" fmla="*/ 174 h 1186"/>
                <a:gd name="T28" fmla="*/ 0 w 1968"/>
                <a:gd name="T29" fmla="*/ 197 h 1186"/>
                <a:gd name="T30" fmla="*/ 1 w 1968"/>
                <a:gd name="T31" fmla="*/ 988 h 1186"/>
                <a:gd name="T32" fmla="*/ 1 w 1968"/>
                <a:gd name="T33" fmla="*/ 1011 h 1186"/>
                <a:gd name="T34" fmla="*/ 5 w 1968"/>
                <a:gd name="T35" fmla="*/ 1032 h 1186"/>
                <a:gd name="T36" fmla="*/ 11 w 1968"/>
                <a:gd name="T37" fmla="*/ 1054 h 1186"/>
                <a:gd name="T38" fmla="*/ 19 w 1968"/>
                <a:gd name="T39" fmla="*/ 1074 h 1186"/>
                <a:gd name="T40" fmla="*/ 30 w 1968"/>
                <a:gd name="T41" fmla="*/ 1093 h 1186"/>
                <a:gd name="T42" fmla="*/ 43 w 1968"/>
                <a:gd name="T43" fmla="*/ 1111 h 1186"/>
                <a:gd name="T44" fmla="*/ 57 w 1968"/>
                <a:gd name="T45" fmla="*/ 1127 h 1186"/>
                <a:gd name="T46" fmla="*/ 73 w 1968"/>
                <a:gd name="T47" fmla="*/ 1142 h 1186"/>
                <a:gd name="T48" fmla="*/ 91 w 1968"/>
                <a:gd name="T49" fmla="*/ 1154 h 1186"/>
                <a:gd name="T50" fmla="*/ 110 w 1968"/>
                <a:gd name="T51" fmla="*/ 1165 h 1186"/>
                <a:gd name="T52" fmla="*/ 130 w 1968"/>
                <a:gd name="T53" fmla="*/ 1174 h 1186"/>
                <a:gd name="T54" fmla="*/ 152 w 1968"/>
                <a:gd name="T55" fmla="*/ 1180 h 1186"/>
                <a:gd name="T56" fmla="*/ 174 w 1968"/>
                <a:gd name="T57" fmla="*/ 1184 h 1186"/>
                <a:gd name="T58" fmla="*/ 197 w 1968"/>
                <a:gd name="T59" fmla="*/ 1185 h 1186"/>
                <a:gd name="T60" fmla="*/ 1792 w 1968"/>
                <a:gd name="T61" fmla="*/ 1184 h 1186"/>
                <a:gd name="T62" fmla="*/ 1815 w 1968"/>
                <a:gd name="T63" fmla="*/ 1180 h 1186"/>
                <a:gd name="T64" fmla="*/ 1836 w 1968"/>
                <a:gd name="T65" fmla="*/ 1174 h 1186"/>
                <a:gd name="T66" fmla="*/ 1856 w 1968"/>
                <a:gd name="T67" fmla="*/ 1165 h 1186"/>
                <a:gd name="T68" fmla="*/ 1876 w 1968"/>
                <a:gd name="T69" fmla="*/ 1155 h 1186"/>
                <a:gd name="T70" fmla="*/ 1893 w 1968"/>
                <a:gd name="T71" fmla="*/ 1142 h 1186"/>
                <a:gd name="T72" fmla="*/ 1909 w 1968"/>
                <a:gd name="T73" fmla="*/ 1127 h 1186"/>
                <a:gd name="T74" fmla="*/ 1924 w 1968"/>
                <a:gd name="T75" fmla="*/ 1111 h 1186"/>
                <a:gd name="T76" fmla="*/ 1937 w 1968"/>
                <a:gd name="T77" fmla="*/ 1094 h 1186"/>
                <a:gd name="T78" fmla="*/ 1947 w 1968"/>
                <a:gd name="T79" fmla="*/ 1075 h 1186"/>
                <a:gd name="T80" fmla="*/ 1956 w 1968"/>
                <a:gd name="T81" fmla="*/ 1054 h 1186"/>
                <a:gd name="T82" fmla="*/ 1962 w 1968"/>
                <a:gd name="T83" fmla="*/ 1033 h 1186"/>
                <a:gd name="T84" fmla="*/ 1966 w 1968"/>
                <a:gd name="T85" fmla="*/ 1011 h 1186"/>
                <a:gd name="T86" fmla="*/ 1968 w 1968"/>
                <a:gd name="T87" fmla="*/ 988 h 1186"/>
                <a:gd name="T88" fmla="*/ 1966 w 1968"/>
                <a:gd name="T89" fmla="*/ 197 h 1186"/>
                <a:gd name="T90" fmla="*/ 1966 w 1968"/>
                <a:gd name="T91" fmla="*/ 174 h 1186"/>
                <a:gd name="T92" fmla="*/ 1962 w 1968"/>
                <a:gd name="T93" fmla="*/ 152 h 1186"/>
                <a:gd name="T94" fmla="*/ 1956 w 1968"/>
                <a:gd name="T95" fmla="*/ 131 h 1186"/>
                <a:gd name="T96" fmla="*/ 1948 w 1968"/>
                <a:gd name="T97" fmla="*/ 111 h 1186"/>
                <a:gd name="T98" fmla="*/ 1937 w 1968"/>
                <a:gd name="T99" fmla="*/ 91 h 1186"/>
                <a:gd name="T100" fmla="*/ 1924 w 1968"/>
                <a:gd name="T101" fmla="*/ 74 h 1186"/>
                <a:gd name="T102" fmla="*/ 1910 w 1968"/>
                <a:gd name="T103" fmla="*/ 58 h 1186"/>
                <a:gd name="T104" fmla="*/ 1894 w 1968"/>
                <a:gd name="T105" fmla="*/ 43 h 1186"/>
                <a:gd name="T106" fmla="*/ 1876 w 1968"/>
                <a:gd name="T107" fmla="*/ 30 h 1186"/>
                <a:gd name="T108" fmla="*/ 1857 w 1968"/>
                <a:gd name="T109" fmla="*/ 20 h 1186"/>
                <a:gd name="T110" fmla="*/ 1837 w 1968"/>
                <a:gd name="T111" fmla="*/ 11 h 1186"/>
                <a:gd name="T112" fmla="*/ 1815 w 1968"/>
                <a:gd name="T113" fmla="*/ 5 h 1186"/>
                <a:gd name="T114" fmla="*/ 1793 w 1968"/>
                <a:gd name="T115" fmla="*/ 1 h 1186"/>
                <a:gd name="T116" fmla="*/ 1770 w 1968"/>
                <a:gd name="T117" fmla="*/ 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68" h="1186">
                  <a:moveTo>
                    <a:pt x="1770" y="0"/>
                  </a:moveTo>
                  <a:lnTo>
                    <a:pt x="175" y="1"/>
                  </a:lnTo>
                  <a:lnTo>
                    <a:pt x="152" y="5"/>
                  </a:lnTo>
                  <a:lnTo>
                    <a:pt x="131" y="11"/>
                  </a:lnTo>
                  <a:lnTo>
                    <a:pt x="111" y="19"/>
                  </a:lnTo>
                  <a:lnTo>
                    <a:pt x="91" y="30"/>
                  </a:lnTo>
                  <a:lnTo>
                    <a:pt x="74" y="43"/>
                  </a:lnTo>
                  <a:lnTo>
                    <a:pt x="58" y="57"/>
                  </a:lnTo>
                  <a:lnTo>
                    <a:pt x="43" y="73"/>
                  </a:lnTo>
                  <a:lnTo>
                    <a:pt x="30" y="91"/>
                  </a:lnTo>
                  <a:lnTo>
                    <a:pt x="20" y="110"/>
                  </a:lnTo>
                  <a:lnTo>
                    <a:pt x="11" y="130"/>
                  </a:lnTo>
                  <a:lnTo>
                    <a:pt x="5" y="152"/>
                  </a:lnTo>
                  <a:lnTo>
                    <a:pt x="1" y="174"/>
                  </a:lnTo>
                  <a:lnTo>
                    <a:pt x="0" y="197"/>
                  </a:lnTo>
                  <a:lnTo>
                    <a:pt x="1" y="988"/>
                  </a:lnTo>
                  <a:lnTo>
                    <a:pt x="1" y="1011"/>
                  </a:lnTo>
                  <a:lnTo>
                    <a:pt x="5" y="1032"/>
                  </a:lnTo>
                  <a:lnTo>
                    <a:pt x="11" y="1054"/>
                  </a:lnTo>
                  <a:lnTo>
                    <a:pt x="19" y="1074"/>
                  </a:lnTo>
                  <a:lnTo>
                    <a:pt x="30" y="1093"/>
                  </a:lnTo>
                  <a:lnTo>
                    <a:pt x="43" y="1111"/>
                  </a:lnTo>
                  <a:lnTo>
                    <a:pt x="57" y="1127"/>
                  </a:lnTo>
                  <a:lnTo>
                    <a:pt x="73" y="1142"/>
                  </a:lnTo>
                  <a:lnTo>
                    <a:pt x="91" y="1154"/>
                  </a:lnTo>
                  <a:lnTo>
                    <a:pt x="110" y="1165"/>
                  </a:lnTo>
                  <a:lnTo>
                    <a:pt x="130" y="1174"/>
                  </a:lnTo>
                  <a:lnTo>
                    <a:pt x="152" y="1180"/>
                  </a:lnTo>
                  <a:lnTo>
                    <a:pt x="174" y="1184"/>
                  </a:lnTo>
                  <a:lnTo>
                    <a:pt x="197" y="1185"/>
                  </a:lnTo>
                  <a:lnTo>
                    <a:pt x="1792" y="1184"/>
                  </a:lnTo>
                  <a:lnTo>
                    <a:pt x="1815" y="1180"/>
                  </a:lnTo>
                  <a:lnTo>
                    <a:pt x="1836" y="1174"/>
                  </a:lnTo>
                  <a:lnTo>
                    <a:pt x="1856" y="1165"/>
                  </a:lnTo>
                  <a:lnTo>
                    <a:pt x="1876" y="1155"/>
                  </a:lnTo>
                  <a:lnTo>
                    <a:pt x="1893" y="1142"/>
                  </a:lnTo>
                  <a:lnTo>
                    <a:pt x="1909" y="1127"/>
                  </a:lnTo>
                  <a:lnTo>
                    <a:pt x="1924" y="1111"/>
                  </a:lnTo>
                  <a:lnTo>
                    <a:pt x="1937" y="1094"/>
                  </a:lnTo>
                  <a:lnTo>
                    <a:pt x="1947" y="1075"/>
                  </a:lnTo>
                  <a:lnTo>
                    <a:pt x="1956" y="1054"/>
                  </a:lnTo>
                  <a:lnTo>
                    <a:pt x="1962" y="1033"/>
                  </a:lnTo>
                  <a:lnTo>
                    <a:pt x="1966" y="1011"/>
                  </a:lnTo>
                  <a:lnTo>
                    <a:pt x="1968" y="988"/>
                  </a:lnTo>
                  <a:lnTo>
                    <a:pt x="1966" y="197"/>
                  </a:lnTo>
                  <a:lnTo>
                    <a:pt x="1966" y="174"/>
                  </a:lnTo>
                  <a:lnTo>
                    <a:pt x="1962" y="152"/>
                  </a:lnTo>
                  <a:lnTo>
                    <a:pt x="1956" y="131"/>
                  </a:lnTo>
                  <a:lnTo>
                    <a:pt x="1948" y="111"/>
                  </a:lnTo>
                  <a:lnTo>
                    <a:pt x="1937" y="91"/>
                  </a:lnTo>
                  <a:lnTo>
                    <a:pt x="1924" y="74"/>
                  </a:lnTo>
                  <a:lnTo>
                    <a:pt x="1910" y="58"/>
                  </a:lnTo>
                  <a:lnTo>
                    <a:pt x="1894" y="43"/>
                  </a:lnTo>
                  <a:lnTo>
                    <a:pt x="1876" y="30"/>
                  </a:lnTo>
                  <a:lnTo>
                    <a:pt x="1857" y="20"/>
                  </a:lnTo>
                  <a:lnTo>
                    <a:pt x="1837" y="11"/>
                  </a:lnTo>
                  <a:lnTo>
                    <a:pt x="1815" y="5"/>
                  </a:lnTo>
                  <a:lnTo>
                    <a:pt x="1793" y="1"/>
                  </a:lnTo>
                  <a:lnTo>
                    <a:pt x="1770" y="0"/>
                  </a:lnTo>
                </a:path>
              </a:pathLst>
            </a:custGeom>
            <a:solidFill>
              <a:srgbClr val="0D21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58" name="Freeform 58">
              <a:extLst>
                <a:ext uri="{FF2B5EF4-FFF2-40B4-BE49-F238E27FC236}">
                  <a16:creationId xmlns:a16="http://schemas.microsoft.com/office/drawing/2014/main" id="{785629BF-6689-36EB-E825-02B17D1B3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0" y="7610"/>
              <a:ext cx="1968" cy="1186"/>
            </a:xfrm>
            <a:custGeom>
              <a:avLst/>
              <a:gdLst>
                <a:gd name="T0" fmla="*/ 0 w 1968"/>
                <a:gd name="T1" fmla="*/ 197 h 1186"/>
                <a:gd name="T2" fmla="*/ 1 w 1968"/>
                <a:gd name="T3" fmla="*/ 174 h 1186"/>
                <a:gd name="T4" fmla="*/ 5 w 1968"/>
                <a:gd name="T5" fmla="*/ 152 h 1186"/>
                <a:gd name="T6" fmla="*/ 11 w 1968"/>
                <a:gd name="T7" fmla="*/ 130 h 1186"/>
                <a:gd name="T8" fmla="*/ 20 w 1968"/>
                <a:gd name="T9" fmla="*/ 110 h 1186"/>
                <a:gd name="T10" fmla="*/ 30 w 1968"/>
                <a:gd name="T11" fmla="*/ 91 h 1186"/>
                <a:gd name="T12" fmla="*/ 43 w 1968"/>
                <a:gd name="T13" fmla="*/ 73 h 1186"/>
                <a:gd name="T14" fmla="*/ 58 w 1968"/>
                <a:gd name="T15" fmla="*/ 57 h 1186"/>
                <a:gd name="T16" fmla="*/ 74 w 1968"/>
                <a:gd name="T17" fmla="*/ 43 h 1186"/>
                <a:gd name="T18" fmla="*/ 91 w 1968"/>
                <a:gd name="T19" fmla="*/ 30 h 1186"/>
                <a:gd name="T20" fmla="*/ 111 w 1968"/>
                <a:gd name="T21" fmla="*/ 19 h 1186"/>
                <a:gd name="T22" fmla="*/ 131 w 1968"/>
                <a:gd name="T23" fmla="*/ 11 h 1186"/>
                <a:gd name="T24" fmla="*/ 152 w 1968"/>
                <a:gd name="T25" fmla="*/ 5 h 1186"/>
                <a:gd name="T26" fmla="*/ 175 w 1968"/>
                <a:gd name="T27" fmla="*/ 1 h 1186"/>
                <a:gd name="T28" fmla="*/ 1770 w 1968"/>
                <a:gd name="T29" fmla="*/ 0 h 1186"/>
                <a:gd name="T30" fmla="*/ 1793 w 1968"/>
                <a:gd name="T31" fmla="*/ 1 h 1186"/>
                <a:gd name="T32" fmla="*/ 1815 w 1968"/>
                <a:gd name="T33" fmla="*/ 5 h 1186"/>
                <a:gd name="T34" fmla="*/ 1837 w 1968"/>
                <a:gd name="T35" fmla="*/ 11 h 1186"/>
                <a:gd name="T36" fmla="*/ 1857 w 1968"/>
                <a:gd name="T37" fmla="*/ 20 h 1186"/>
                <a:gd name="T38" fmla="*/ 1876 w 1968"/>
                <a:gd name="T39" fmla="*/ 30 h 1186"/>
                <a:gd name="T40" fmla="*/ 1894 w 1968"/>
                <a:gd name="T41" fmla="*/ 43 h 1186"/>
                <a:gd name="T42" fmla="*/ 1910 w 1968"/>
                <a:gd name="T43" fmla="*/ 58 h 1186"/>
                <a:gd name="T44" fmla="*/ 1924 w 1968"/>
                <a:gd name="T45" fmla="*/ 74 h 1186"/>
                <a:gd name="T46" fmla="*/ 1937 w 1968"/>
                <a:gd name="T47" fmla="*/ 91 h 1186"/>
                <a:gd name="T48" fmla="*/ 1948 w 1968"/>
                <a:gd name="T49" fmla="*/ 111 h 1186"/>
                <a:gd name="T50" fmla="*/ 1956 w 1968"/>
                <a:gd name="T51" fmla="*/ 131 h 1186"/>
                <a:gd name="T52" fmla="*/ 1962 w 1968"/>
                <a:gd name="T53" fmla="*/ 152 h 1186"/>
                <a:gd name="T54" fmla="*/ 1966 w 1968"/>
                <a:gd name="T55" fmla="*/ 175 h 1186"/>
                <a:gd name="T56" fmla="*/ 1968 w 1968"/>
                <a:gd name="T57" fmla="*/ 988 h 1186"/>
                <a:gd name="T58" fmla="*/ 1966 w 1968"/>
                <a:gd name="T59" fmla="*/ 1011 h 1186"/>
                <a:gd name="T60" fmla="*/ 1962 w 1968"/>
                <a:gd name="T61" fmla="*/ 1033 h 1186"/>
                <a:gd name="T62" fmla="*/ 1956 w 1968"/>
                <a:gd name="T63" fmla="*/ 1054 h 1186"/>
                <a:gd name="T64" fmla="*/ 1947 w 1968"/>
                <a:gd name="T65" fmla="*/ 1075 h 1186"/>
                <a:gd name="T66" fmla="*/ 1937 w 1968"/>
                <a:gd name="T67" fmla="*/ 1094 h 1186"/>
                <a:gd name="T68" fmla="*/ 1924 w 1968"/>
                <a:gd name="T69" fmla="*/ 1111 h 1186"/>
                <a:gd name="T70" fmla="*/ 1909 w 1968"/>
                <a:gd name="T71" fmla="*/ 1127 h 1186"/>
                <a:gd name="T72" fmla="*/ 1893 w 1968"/>
                <a:gd name="T73" fmla="*/ 1142 h 1186"/>
                <a:gd name="T74" fmla="*/ 1876 w 1968"/>
                <a:gd name="T75" fmla="*/ 1155 h 1186"/>
                <a:gd name="T76" fmla="*/ 1856 w 1968"/>
                <a:gd name="T77" fmla="*/ 1165 h 1186"/>
                <a:gd name="T78" fmla="*/ 1836 w 1968"/>
                <a:gd name="T79" fmla="*/ 1174 h 1186"/>
                <a:gd name="T80" fmla="*/ 1815 w 1968"/>
                <a:gd name="T81" fmla="*/ 1180 h 1186"/>
                <a:gd name="T82" fmla="*/ 1792 w 1968"/>
                <a:gd name="T83" fmla="*/ 1184 h 1186"/>
                <a:gd name="T84" fmla="*/ 197 w 1968"/>
                <a:gd name="T85" fmla="*/ 1185 h 1186"/>
                <a:gd name="T86" fmla="*/ 174 w 1968"/>
                <a:gd name="T87" fmla="*/ 1184 h 1186"/>
                <a:gd name="T88" fmla="*/ 152 w 1968"/>
                <a:gd name="T89" fmla="*/ 1180 h 1186"/>
                <a:gd name="T90" fmla="*/ 130 w 1968"/>
                <a:gd name="T91" fmla="*/ 1174 h 1186"/>
                <a:gd name="T92" fmla="*/ 110 w 1968"/>
                <a:gd name="T93" fmla="*/ 1165 h 1186"/>
                <a:gd name="T94" fmla="*/ 91 w 1968"/>
                <a:gd name="T95" fmla="*/ 1154 h 1186"/>
                <a:gd name="T96" fmla="*/ 73 w 1968"/>
                <a:gd name="T97" fmla="*/ 1142 h 1186"/>
                <a:gd name="T98" fmla="*/ 57 w 1968"/>
                <a:gd name="T99" fmla="*/ 1127 h 1186"/>
                <a:gd name="T100" fmla="*/ 43 w 1968"/>
                <a:gd name="T101" fmla="*/ 1111 h 1186"/>
                <a:gd name="T102" fmla="*/ 30 w 1968"/>
                <a:gd name="T103" fmla="*/ 1093 h 1186"/>
                <a:gd name="T104" fmla="*/ 19 w 1968"/>
                <a:gd name="T105" fmla="*/ 1074 h 1186"/>
                <a:gd name="T106" fmla="*/ 11 w 1968"/>
                <a:gd name="T107" fmla="*/ 1054 h 1186"/>
                <a:gd name="T108" fmla="*/ 5 w 1968"/>
                <a:gd name="T109" fmla="*/ 1032 h 1186"/>
                <a:gd name="T110" fmla="*/ 1 w 1968"/>
                <a:gd name="T111" fmla="*/ 1010 h 1186"/>
                <a:gd name="T112" fmla="*/ 0 w 1968"/>
                <a:gd name="T113" fmla="*/ 197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68" h="1186">
                  <a:moveTo>
                    <a:pt x="0" y="197"/>
                  </a:moveTo>
                  <a:lnTo>
                    <a:pt x="1" y="174"/>
                  </a:lnTo>
                  <a:lnTo>
                    <a:pt x="5" y="152"/>
                  </a:lnTo>
                  <a:lnTo>
                    <a:pt x="11" y="130"/>
                  </a:lnTo>
                  <a:lnTo>
                    <a:pt x="20" y="110"/>
                  </a:lnTo>
                  <a:lnTo>
                    <a:pt x="30" y="91"/>
                  </a:lnTo>
                  <a:lnTo>
                    <a:pt x="43" y="73"/>
                  </a:lnTo>
                  <a:lnTo>
                    <a:pt x="58" y="57"/>
                  </a:lnTo>
                  <a:lnTo>
                    <a:pt x="74" y="43"/>
                  </a:lnTo>
                  <a:lnTo>
                    <a:pt x="91" y="30"/>
                  </a:lnTo>
                  <a:lnTo>
                    <a:pt x="111" y="19"/>
                  </a:lnTo>
                  <a:lnTo>
                    <a:pt x="131" y="11"/>
                  </a:lnTo>
                  <a:lnTo>
                    <a:pt x="152" y="5"/>
                  </a:lnTo>
                  <a:lnTo>
                    <a:pt x="175" y="1"/>
                  </a:lnTo>
                  <a:lnTo>
                    <a:pt x="1770" y="0"/>
                  </a:lnTo>
                  <a:lnTo>
                    <a:pt x="1793" y="1"/>
                  </a:lnTo>
                  <a:lnTo>
                    <a:pt x="1815" y="5"/>
                  </a:lnTo>
                  <a:lnTo>
                    <a:pt x="1837" y="11"/>
                  </a:lnTo>
                  <a:lnTo>
                    <a:pt x="1857" y="20"/>
                  </a:lnTo>
                  <a:lnTo>
                    <a:pt x="1876" y="30"/>
                  </a:lnTo>
                  <a:lnTo>
                    <a:pt x="1894" y="43"/>
                  </a:lnTo>
                  <a:lnTo>
                    <a:pt x="1910" y="58"/>
                  </a:lnTo>
                  <a:lnTo>
                    <a:pt x="1924" y="74"/>
                  </a:lnTo>
                  <a:lnTo>
                    <a:pt x="1937" y="91"/>
                  </a:lnTo>
                  <a:lnTo>
                    <a:pt x="1948" y="111"/>
                  </a:lnTo>
                  <a:lnTo>
                    <a:pt x="1956" y="131"/>
                  </a:lnTo>
                  <a:lnTo>
                    <a:pt x="1962" y="152"/>
                  </a:lnTo>
                  <a:lnTo>
                    <a:pt x="1966" y="175"/>
                  </a:lnTo>
                  <a:lnTo>
                    <a:pt x="1968" y="988"/>
                  </a:lnTo>
                  <a:lnTo>
                    <a:pt x="1966" y="1011"/>
                  </a:lnTo>
                  <a:lnTo>
                    <a:pt x="1962" y="1033"/>
                  </a:lnTo>
                  <a:lnTo>
                    <a:pt x="1956" y="1054"/>
                  </a:lnTo>
                  <a:lnTo>
                    <a:pt x="1947" y="1075"/>
                  </a:lnTo>
                  <a:lnTo>
                    <a:pt x="1937" y="1094"/>
                  </a:lnTo>
                  <a:lnTo>
                    <a:pt x="1924" y="1111"/>
                  </a:lnTo>
                  <a:lnTo>
                    <a:pt x="1909" y="1127"/>
                  </a:lnTo>
                  <a:lnTo>
                    <a:pt x="1893" y="1142"/>
                  </a:lnTo>
                  <a:lnTo>
                    <a:pt x="1876" y="1155"/>
                  </a:lnTo>
                  <a:lnTo>
                    <a:pt x="1856" y="1165"/>
                  </a:lnTo>
                  <a:lnTo>
                    <a:pt x="1836" y="1174"/>
                  </a:lnTo>
                  <a:lnTo>
                    <a:pt x="1815" y="1180"/>
                  </a:lnTo>
                  <a:lnTo>
                    <a:pt x="1792" y="1184"/>
                  </a:lnTo>
                  <a:lnTo>
                    <a:pt x="197" y="1185"/>
                  </a:lnTo>
                  <a:lnTo>
                    <a:pt x="174" y="1184"/>
                  </a:lnTo>
                  <a:lnTo>
                    <a:pt x="152" y="1180"/>
                  </a:lnTo>
                  <a:lnTo>
                    <a:pt x="130" y="1174"/>
                  </a:lnTo>
                  <a:lnTo>
                    <a:pt x="110" y="1165"/>
                  </a:lnTo>
                  <a:lnTo>
                    <a:pt x="91" y="1154"/>
                  </a:lnTo>
                  <a:lnTo>
                    <a:pt x="73" y="1142"/>
                  </a:lnTo>
                  <a:lnTo>
                    <a:pt x="57" y="1127"/>
                  </a:lnTo>
                  <a:lnTo>
                    <a:pt x="43" y="1111"/>
                  </a:lnTo>
                  <a:lnTo>
                    <a:pt x="30" y="1093"/>
                  </a:lnTo>
                  <a:lnTo>
                    <a:pt x="19" y="1074"/>
                  </a:lnTo>
                  <a:lnTo>
                    <a:pt x="11" y="1054"/>
                  </a:lnTo>
                  <a:lnTo>
                    <a:pt x="5" y="1032"/>
                  </a:lnTo>
                  <a:lnTo>
                    <a:pt x="1" y="1010"/>
                  </a:lnTo>
                  <a:lnTo>
                    <a:pt x="0" y="197"/>
                  </a:lnTo>
                  <a:close/>
                </a:path>
              </a:pathLst>
            </a:custGeom>
            <a:noFill/>
            <a:ln w="9525">
              <a:solidFill>
                <a:srgbClr val="33373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59" name="Freeform 59">
              <a:extLst>
                <a:ext uri="{FF2B5EF4-FFF2-40B4-BE49-F238E27FC236}">
                  <a16:creationId xmlns:a16="http://schemas.microsoft.com/office/drawing/2014/main" id="{949F8988-CA85-E762-5246-60D5C80C5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48" y="4939"/>
              <a:ext cx="1466" cy="900"/>
            </a:xfrm>
            <a:custGeom>
              <a:avLst/>
              <a:gdLst>
                <a:gd name="T0" fmla="*/ 1281 w 1466"/>
                <a:gd name="T1" fmla="*/ 0 h 1106"/>
                <a:gd name="T2" fmla="*/ 183 w 1466"/>
                <a:gd name="T3" fmla="*/ 0 h 1106"/>
                <a:gd name="T4" fmla="*/ 160 w 1466"/>
                <a:gd name="T5" fmla="*/ 1 h 1106"/>
                <a:gd name="T6" fmla="*/ 138 w 1466"/>
                <a:gd name="T7" fmla="*/ 5 h 1106"/>
                <a:gd name="T8" fmla="*/ 117 w 1466"/>
                <a:gd name="T9" fmla="*/ 12 h 1106"/>
                <a:gd name="T10" fmla="*/ 97 w 1466"/>
                <a:gd name="T11" fmla="*/ 21 h 1106"/>
                <a:gd name="T12" fmla="*/ 78 w 1466"/>
                <a:gd name="T13" fmla="*/ 33 h 1106"/>
                <a:gd name="T14" fmla="*/ 61 w 1466"/>
                <a:gd name="T15" fmla="*/ 46 h 1106"/>
                <a:gd name="T16" fmla="*/ 46 w 1466"/>
                <a:gd name="T17" fmla="*/ 62 h 1106"/>
                <a:gd name="T18" fmla="*/ 32 w 1466"/>
                <a:gd name="T19" fmla="*/ 79 h 1106"/>
                <a:gd name="T20" fmla="*/ 21 w 1466"/>
                <a:gd name="T21" fmla="*/ 97 h 1106"/>
                <a:gd name="T22" fmla="*/ 12 w 1466"/>
                <a:gd name="T23" fmla="*/ 117 h 1106"/>
                <a:gd name="T24" fmla="*/ 5 w 1466"/>
                <a:gd name="T25" fmla="*/ 139 h 1106"/>
                <a:gd name="T26" fmla="*/ 1 w 1466"/>
                <a:gd name="T27" fmla="*/ 161 h 1106"/>
                <a:gd name="T28" fmla="*/ 0 w 1466"/>
                <a:gd name="T29" fmla="*/ 183 h 1106"/>
                <a:gd name="T30" fmla="*/ 0 w 1466"/>
                <a:gd name="T31" fmla="*/ 922 h 1106"/>
                <a:gd name="T32" fmla="*/ 1 w 1466"/>
                <a:gd name="T33" fmla="*/ 945 h 1106"/>
                <a:gd name="T34" fmla="*/ 5 w 1466"/>
                <a:gd name="T35" fmla="*/ 968 h 1106"/>
                <a:gd name="T36" fmla="*/ 12 w 1466"/>
                <a:gd name="T37" fmla="*/ 989 h 1106"/>
                <a:gd name="T38" fmla="*/ 21 w 1466"/>
                <a:gd name="T39" fmla="*/ 1009 h 1106"/>
                <a:gd name="T40" fmla="*/ 33 w 1466"/>
                <a:gd name="T41" fmla="*/ 1027 h 1106"/>
                <a:gd name="T42" fmla="*/ 46 w 1466"/>
                <a:gd name="T43" fmla="*/ 1044 h 1106"/>
                <a:gd name="T44" fmla="*/ 62 w 1466"/>
                <a:gd name="T45" fmla="*/ 1060 h 1106"/>
                <a:gd name="T46" fmla="*/ 79 w 1466"/>
                <a:gd name="T47" fmla="*/ 1073 h 1106"/>
                <a:gd name="T48" fmla="*/ 97 w 1466"/>
                <a:gd name="T49" fmla="*/ 1084 h 1106"/>
                <a:gd name="T50" fmla="*/ 117 w 1466"/>
                <a:gd name="T51" fmla="*/ 1094 h 1106"/>
                <a:gd name="T52" fmla="*/ 139 w 1466"/>
                <a:gd name="T53" fmla="*/ 1100 h 1106"/>
                <a:gd name="T54" fmla="*/ 161 w 1466"/>
                <a:gd name="T55" fmla="*/ 1104 h 1106"/>
                <a:gd name="T56" fmla="*/ 184 w 1466"/>
                <a:gd name="T57" fmla="*/ 1106 h 1106"/>
                <a:gd name="T58" fmla="*/ 1282 w 1466"/>
                <a:gd name="T59" fmla="*/ 1106 h 1106"/>
                <a:gd name="T60" fmla="*/ 1305 w 1466"/>
                <a:gd name="T61" fmla="*/ 1104 h 1106"/>
                <a:gd name="T62" fmla="*/ 1328 w 1466"/>
                <a:gd name="T63" fmla="*/ 1100 h 1106"/>
                <a:gd name="T64" fmla="*/ 1349 w 1466"/>
                <a:gd name="T65" fmla="*/ 1093 h 1106"/>
                <a:gd name="T66" fmla="*/ 1369 w 1466"/>
                <a:gd name="T67" fmla="*/ 1084 h 1106"/>
                <a:gd name="T68" fmla="*/ 1387 w 1466"/>
                <a:gd name="T69" fmla="*/ 1073 h 1106"/>
                <a:gd name="T70" fmla="*/ 1404 w 1466"/>
                <a:gd name="T71" fmla="*/ 1059 h 1106"/>
                <a:gd name="T72" fmla="*/ 1420 w 1466"/>
                <a:gd name="T73" fmla="*/ 1044 h 1106"/>
                <a:gd name="T74" fmla="*/ 1433 w 1466"/>
                <a:gd name="T75" fmla="*/ 1027 h 1106"/>
                <a:gd name="T76" fmla="*/ 1444 w 1466"/>
                <a:gd name="T77" fmla="*/ 1008 h 1106"/>
                <a:gd name="T78" fmla="*/ 1454 w 1466"/>
                <a:gd name="T79" fmla="*/ 988 h 1106"/>
                <a:gd name="T80" fmla="*/ 1460 w 1466"/>
                <a:gd name="T81" fmla="*/ 967 h 1106"/>
                <a:gd name="T82" fmla="*/ 1464 w 1466"/>
                <a:gd name="T83" fmla="*/ 945 h 1106"/>
                <a:gd name="T84" fmla="*/ 1466 w 1466"/>
                <a:gd name="T85" fmla="*/ 922 h 1106"/>
                <a:gd name="T86" fmla="*/ 1466 w 1466"/>
                <a:gd name="T87" fmla="*/ 183 h 1106"/>
                <a:gd name="T88" fmla="*/ 1464 w 1466"/>
                <a:gd name="T89" fmla="*/ 160 h 1106"/>
                <a:gd name="T90" fmla="*/ 1460 w 1466"/>
                <a:gd name="T91" fmla="*/ 138 h 1106"/>
                <a:gd name="T92" fmla="*/ 1453 w 1466"/>
                <a:gd name="T93" fmla="*/ 117 h 1106"/>
                <a:gd name="T94" fmla="*/ 1444 w 1466"/>
                <a:gd name="T95" fmla="*/ 97 h 1106"/>
                <a:gd name="T96" fmla="*/ 1433 w 1466"/>
                <a:gd name="T97" fmla="*/ 78 h 1106"/>
                <a:gd name="T98" fmla="*/ 1419 w 1466"/>
                <a:gd name="T99" fmla="*/ 61 h 1106"/>
                <a:gd name="T100" fmla="*/ 1404 w 1466"/>
                <a:gd name="T101" fmla="*/ 46 h 1106"/>
                <a:gd name="T102" fmla="*/ 1387 w 1466"/>
                <a:gd name="T103" fmla="*/ 32 h 1106"/>
                <a:gd name="T104" fmla="*/ 1368 w 1466"/>
                <a:gd name="T105" fmla="*/ 21 h 1106"/>
                <a:gd name="T106" fmla="*/ 1348 w 1466"/>
                <a:gd name="T107" fmla="*/ 12 h 1106"/>
                <a:gd name="T108" fmla="*/ 1327 w 1466"/>
                <a:gd name="T109" fmla="*/ 5 h 1106"/>
                <a:gd name="T110" fmla="*/ 1305 w 1466"/>
                <a:gd name="T111" fmla="*/ 1 h 1106"/>
                <a:gd name="T112" fmla="*/ 1281 w 1466"/>
                <a:gd name="T113" fmla="*/ 0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66" h="1106">
                  <a:moveTo>
                    <a:pt x="1281" y="0"/>
                  </a:moveTo>
                  <a:lnTo>
                    <a:pt x="183" y="0"/>
                  </a:lnTo>
                  <a:lnTo>
                    <a:pt x="160" y="1"/>
                  </a:lnTo>
                  <a:lnTo>
                    <a:pt x="138" y="5"/>
                  </a:lnTo>
                  <a:lnTo>
                    <a:pt x="117" y="12"/>
                  </a:lnTo>
                  <a:lnTo>
                    <a:pt x="97" y="21"/>
                  </a:lnTo>
                  <a:lnTo>
                    <a:pt x="78" y="33"/>
                  </a:lnTo>
                  <a:lnTo>
                    <a:pt x="61" y="46"/>
                  </a:lnTo>
                  <a:lnTo>
                    <a:pt x="46" y="62"/>
                  </a:lnTo>
                  <a:lnTo>
                    <a:pt x="32" y="79"/>
                  </a:lnTo>
                  <a:lnTo>
                    <a:pt x="21" y="97"/>
                  </a:lnTo>
                  <a:lnTo>
                    <a:pt x="12" y="117"/>
                  </a:lnTo>
                  <a:lnTo>
                    <a:pt x="5" y="139"/>
                  </a:lnTo>
                  <a:lnTo>
                    <a:pt x="1" y="161"/>
                  </a:lnTo>
                  <a:lnTo>
                    <a:pt x="0" y="183"/>
                  </a:lnTo>
                  <a:lnTo>
                    <a:pt x="0" y="922"/>
                  </a:lnTo>
                  <a:lnTo>
                    <a:pt x="1" y="945"/>
                  </a:lnTo>
                  <a:lnTo>
                    <a:pt x="5" y="968"/>
                  </a:lnTo>
                  <a:lnTo>
                    <a:pt x="12" y="989"/>
                  </a:lnTo>
                  <a:lnTo>
                    <a:pt x="21" y="1009"/>
                  </a:lnTo>
                  <a:lnTo>
                    <a:pt x="33" y="1027"/>
                  </a:lnTo>
                  <a:lnTo>
                    <a:pt x="46" y="1044"/>
                  </a:lnTo>
                  <a:lnTo>
                    <a:pt x="62" y="1060"/>
                  </a:lnTo>
                  <a:lnTo>
                    <a:pt x="79" y="1073"/>
                  </a:lnTo>
                  <a:lnTo>
                    <a:pt x="97" y="1084"/>
                  </a:lnTo>
                  <a:lnTo>
                    <a:pt x="117" y="1094"/>
                  </a:lnTo>
                  <a:lnTo>
                    <a:pt x="139" y="1100"/>
                  </a:lnTo>
                  <a:lnTo>
                    <a:pt x="161" y="1104"/>
                  </a:lnTo>
                  <a:lnTo>
                    <a:pt x="184" y="1106"/>
                  </a:lnTo>
                  <a:lnTo>
                    <a:pt x="1282" y="1106"/>
                  </a:lnTo>
                  <a:lnTo>
                    <a:pt x="1305" y="1104"/>
                  </a:lnTo>
                  <a:lnTo>
                    <a:pt x="1328" y="1100"/>
                  </a:lnTo>
                  <a:lnTo>
                    <a:pt x="1349" y="1093"/>
                  </a:lnTo>
                  <a:lnTo>
                    <a:pt x="1369" y="1084"/>
                  </a:lnTo>
                  <a:lnTo>
                    <a:pt x="1387" y="1073"/>
                  </a:lnTo>
                  <a:lnTo>
                    <a:pt x="1404" y="1059"/>
                  </a:lnTo>
                  <a:lnTo>
                    <a:pt x="1420" y="1044"/>
                  </a:lnTo>
                  <a:lnTo>
                    <a:pt x="1433" y="1027"/>
                  </a:lnTo>
                  <a:lnTo>
                    <a:pt x="1444" y="1008"/>
                  </a:lnTo>
                  <a:lnTo>
                    <a:pt x="1454" y="988"/>
                  </a:lnTo>
                  <a:lnTo>
                    <a:pt x="1460" y="967"/>
                  </a:lnTo>
                  <a:lnTo>
                    <a:pt x="1464" y="945"/>
                  </a:lnTo>
                  <a:lnTo>
                    <a:pt x="1466" y="922"/>
                  </a:lnTo>
                  <a:lnTo>
                    <a:pt x="1466" y="183"/>
                  </a:lnTo>
                  <a:lnTo>
                    <a:pt x="1464" y="160"/>
                  </a:lnTo>
                  <a:lnTo>
                    <a:pt x="1460" y="138"/>
                  </a:lnTo>
                  <a:lnTo>
                    <a:pt x="1453" y="117"/>
                  </a:lnTo>
                  <a:lnTo>
                    <a:pt x="1444" y="97"/>
                  </a:lnTo>
                  <a:lnTo>
                    <a:pt x="1433" y="78"/>
                  </a:lnTo>
                  <a:lnTo>
                    <a:pt x="1419" y="61"/>
                  </a:lnTo>
                  <a:lnTo>
                    <a:pt x="1404" y="46"/>
                  </a:lnTo>
                  <a:lnTo>
                    <a:pt x="1387" y="32"/>
                  </a:lnTo>
                  <a:lnTo>
                    <a:pt x="1368" y="21"/>
                  </a:lnTo>
                  <a:lnTo>
                    <a:pt x="1348" y="12"/>
                  </a:lnTo>
                  <a:lnTo>
                    <a:pt x="1327" y="5"/>
                  </a:lnTo>
                  <a:lnTo>
                    <a:pt x="1305" y="1"/>
                  </a:lnTo>
                  <a:lnTo>
                    <a:pt x="1281" y="0"/>
                  </a:lnTo>
                </a:path>
              </a:pathLst>
            </a:custGeom>
            <a:solidFill>
              <a:srgbClr val="0D21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0" name="Freeform 60">
              <a:extLst>
                <a:ext uri="{FF2B5EF4-FFF2-40B4-BE49-F238E27FC236}">
                  <a16:creationId xmlns:a16="http://schemas.microsoft.com/office/drawing/2014/main" id="{85ED2A5E-BCE7-8F49-4AED-E1D2DCB32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47" y="4939"/>
              <a:ext cx="1467" cy="884"/>
            </a:xfrm>
            <a:custGeom>
              <a:avLst/>
              <a:gdLst>
                <a:gd name="T0" fmla="*/ 0 w 1467"/>
                <a:gd name="T1" fmla="*/ 184 h 1106"/>
                <a:gd name="T2" fmla="*/ 1 w 1467"/>
                <a:gd name="T3" fmla="*/ 161 h 1106"/>
                <a:gd name="T4" fmla="*/ 5 w 1467"/>
                <a:gd name="T5" fmla="*/ 139 h 1106"/>
                <a:gd name="T6" fmla="*/ 12 w 1467"/>
                <a:gd name="T7" fmla="*/ 117 h 1106"/>
                <a:gd name="T8" fmla="*/ 21 w 1467"/>
                <a:gd name="T9" fmla="*/ 97 h 1106"/>
                <a:gd name="T10" fmla="*/ 32 w 1467"/>
                <a:gd name="T11" fmla="*/ 79 h 1106"/>
                <a:gd name="T12" fmla="*/ 46 w 1467"/>
                <a:gd name="T13" fmla="*/ 62 h 1106"/>
                <a:gd name="T14" fmla="*/ 61 w 1467"/>
                <a:gd name="T15" fmla="*/ 46 h 1106"/>
                <a:gd name="T16" fmla="*/ 78 w 1467"/>
                <a:gd name="T17" fmla="*/ 33 h 1106"/>
                <a:gd name="T18" fmla="*/ 97 w 1467"/>
                <a:gd name="T19" fmla="*/ 21 h 1106"/>
                <a:gd name="T20" fmla="*/ 117 w 1467"/>
                <a:gd name="T21" fmla="*/ 12 h 1106"/>
                <a:gd name="T22" fmla="*/ 138 w 1467"/>
                <a:gd name="T23" fmla="*/ 5 h 1106"/>
                <a:gd name="T24" fmla="*/ 160 w 1467"/>
                <a:gd name="T25" fmla="*/ 1 h 1106"/>
                <a:gd name="T26" fmla="*/ 183 w 1467"/>
                <a:gd name="T27" fmla="*/ 0 h 1106"/>
                <a:gd name="T28" fmla="*/ 1282 w 1467"/>
                <a:gd name="T29" fmla="*/ 0 h 1106"/>
                <a:gd name="T30" fmla="*/ 1305 w 1467"/>
                <a:gd name="T31" fmla="*/ 1 h 1106"/>
                <a:gd name="T32" fmla="*/ 1327 w 1467"/>
                <a:gd name="T33" fmla="*/ 5 h 1106"/>
                <a:gd name="T34" fmla="*/ 1348 w 1467"/>
                <a:gd name="T35" fmla="*/ 12 h 1106"/>
                <a:gd name="T36" fmla="*/ 1368 w 1467"/>
                <a:gd name="T37" fmla="*/ 21 h 1106"/>
                <a:gd name="T38" fmla="*/ 1387 w 1467"/>
                <a:gd name="T39" fmla="*/ 32 h 1106"/>
                <a:gd name="T40" fmla="*/ 1404 w 1467"/>
                <a:gd name="T41" fmla="*/ 46 h 1106"/>
                <a:gd name="T42" fmla="*/ 1419 w 1467"/>
                <a:gd name="T43" fmla="*/ 61 h 1106"/>
                <a:gd name="T44" fmla="*/ 1433 w 1467"/>
                <a:gd name="T45" fmla="*/ 78 h 1106"/>
                <a:gd name="T46" fmla="*/ 1444 w 1467"/>
                <a:gd name="T47" fmla="*/ 97 h 1106"/>
                <a:gd name="T48" fmla="*/ 1453 w 1467"/>
                <a:gd name="T49" fmla="*/ 117 h 1106"/>
                <a:gd name="T50" fmla="*/ 1460 w 1467"/>
                <a:gd name="T51" fmla="*/ 138 h 1106"/>
                <a:gd name="T52" fmla="*/ 1464 w 1467"/>
                <a:gd name="T53" fmla="*/ 160 h 1106"/>
                <a:gd name="T54" fmla="*/ 1466 w 1467"/>
                <a:gd name="T55" fmla="*/ 183 h 1106"/>
                <a:gd name="T56" fmla="*/ 1466 w 1467"/>
                <a:gd name="T57" fmla="*/ 921 h 1106"/>
                <a:gd name="T58" fmla="*/ 1464 w 1467"/>
                <a:gd name="T59" fmla="*/ 945 h 1106"/>
                <a:gd name="T60" fmla="*/ 1460 w 1467"/>
                <a:gd name="T61" fmla="*/ 967 h 1106"/>
                <a:gd name="T62" fmla="*/ 1454 w 1467"/>
                <a:gd name="T63" fmla="*/ 988 h 1106"/>
                <a:gd name="T64" fmla="*/ 1444 w 1467"/>
                <a:gd name="T65" fmla="*/ 1008 h 1106"/>
                <a:gd name="T66" fmla="*/ 1433 w 1467"/>
                <a:gd name="T67" fmla="*/ 1027 h 1106"/>
                <a:gd name="T68" fmla="*/ 1420 w 1467"/>
                <a:gd name="T69" fmla="*/ 1044 h 1106"/>
                <a:gd name="T70" fmla="*/ 1404 w 1467"/>
                <a:gd name="T71" fmla="*/ 1059 h 1106"/>
                <a:gd name="T72" fmla="*/ 1387 w 1467"/>
                <a:gd name="T73" fmla="*/ 1073 h 1106"/>
                <a:gd name="T74" fmla="*/ 1369 w 1467"/>
                <a:gd name="T75" fmla="*/ 1084 h 1106"/>
                <a:gd name="T76" fmla="*/ 1349 w 1467"/>
                <a:gd name="T77" fmla="*/ 1093 h 1106"/>
                <a:gd name="T78" fmla="*/ 1328 w 1467"/>
                <a:gd name="T79" fmla="*/ 1100 h 1106"/>
                <a:gd name="T80" fmla="*/ 1305 w 1467"/>
                <a:gd name="T81" fmla="*/ 1104 h 1106"/>
                <a:gd name="T82" fmla="*/ 1282 w 1467"/>
                <a:gd name="T83" fmla="*/ 1106 h 1106"/>
                <a:gd name="T84" fmla="*/ 184 w 1467"/>
                <a:gd name="T85" fmla="*/ 1106 h 1106"/>
                <a:gd name="T86" fmla="*/ 161 w 1467"/>
                <a:gd name="T87" fmla="*/ 1104 h 1106"/>
                <a:gd name="T88" fmla="*/ 139 w 1467"/>
                <a:gd name="T89" fmla="*/ 1100 h 1106"/>
                <a:gd name="T90" fmla="*/ 117 w 1467"/>
                <a:gd name="T91" fmla="*/ 1094 h 1106"/>
                <a:gd name="T92" fmla="*/ 97 w 1467"/>
                <a:gd name="T93" fmla="*/ 1084 h 1106"/>
                <a:gd name="T94" fmla="*/ 79 w 1467"/>
                <a:gd name="T95" fmla="*/ 1073 h 1106"/>
                <a:gd name="T96" fmla="*/ 62 w 1467"/>
                <a:gd name="T97" fmla="*/ 1060 h 1106"/>
                <a:gd name="T98" fmla="*/ 46 w 1467"/>
                <a:gd name="T99" fmla="*/ 1044 h 1106"/>
                <a:gd name="T100" fmla="*/ 33 w 1467"/>
                <a:gd name="T101" fmla="*/ 1027 h 1106"/>
                <a:gd name="T102" fmla="*/ 21 w 1467"/>
                <a:gd name="T103" fmla="*/ 1009 h 1106"/>
                <a:gd name="T104" fmla="*/ 12 w 1467"/>
                <a:gd name="T105" fmla="*/ 989 h 1106"/>
                <a:gd name="T106" fmla="*/ 5 w 1467"/>
                <a:gd name="T107" fmla="*/ 968 h 1106"/>
                <a:gd name="T108" fmla="*/ 1 w 1467"/>
                <a:gd name="T109" fmla="*/ 945 h 1106"/>
                <a:gd name="T110" fmla="*/ 0 w 1467"/>
                <a:gd name="T111" fmla="*/ 922 h 1106"/>
                <a:gd name="T112" fmla="*/ 0 w 1467"/>
                <a:gd name="T113" fmla="*/ 184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67" h="1106">
                  <a:moveTo>
                    <a:pt x="0" y="184"/>
                  </a:moveTo>
                  <a:lnTo>
                    <a:pt x="1" y="161"/>
                  </a:lnTo>
                  <a:lnTo>
                    <a:pt x="5" y="139"/>
                  </a:lnTo>
                  <a:lnTo>
                    <a:pt x="12" y="117"/>
                  </a:lnTo>
                  <a:lnTo>
                    <a:pt x="21" y="97"/>
                  </a:lnTo>
                  <a:lnTo>
                    <a:pt x="32" y="79"/>
                  </a:lnTo>
                  <a:lnTo>
                    <a:pt x="46" y="62"/>
                  </a:lnTo>
                  <a:lnTo>
                    <a:pt x="61" y="46"/>
                  </a:lnTo>
                  <a:lnTo>
                    <a:pt x="78" y="33"/>
                  </a:lnTo>
                  <a:lnTo>
                    <a:pt x="97" y="21"/>
                  </a:lnTo>
                  <a:lnTo>
                    <a:pt x="117" y="12"/>
                  </a:lnTo>
                  <a:lnTo>
                    <a:pt x="138" y="5"/>
                  </a:lnTo>
                  <a:lnTo>
                    <a:pt x="160" y="1"/>
                  </a:lnTo>
                  <a:lnTo>
                    <a:pt x="183" y="0"/>
                  </a:lnTo>
                  <a:lnTo>
                    <a:pt x="1282" y="0"/>
                  </a:lnTo>
                  <a:lnTo>
                    <a:pt x="1305" y="1"/>
                  </a:lnTo>
                  <a:lnTo>
                    <a:pt x="1327" y="5"/>
                  </a:lnTo>
                  <a:lnTo>
                    <a:pt x="1348" y="12"/>
                  </a:lnTo>
                  <a:lnTo>
                    <a:pt x="1368" y="21"/>
                  </a:lnTo>
                  <a:lnTo>
                    <a:pt x="1387" y="32"/>
                  </a:lnTo>
                  <a:lnTo>
                    <a:pt x="1404" y="46"/>
                  </a:lnTo>
                  <a:lnTo>
                    <a:pt x="1419" y="61"/>
                  </a:lnTo>
                  <a:lnTo>
                    <a:pt x="1433" y="78"/>
                  </a:lnTo>
                  <a:lnTo>
                    <a:pt x="1444" y="97"/>
                  </a:lnTo>
                  <a:lnTo>
                    <a:pt x="1453" y="117"/>
                  </a:lnTo>
                  <a:lnTo>
                    <a:pt x="1460" y="138"/>
                  </a:lnTo>
                  <a:lnTo>
                    <a:pt x="1464" y="160"/>
                  </a:lnTo>
                  <a:lnTo>
                    <a:pt x="1466" y="183"/>
                  </a:lnTo>
                  <a:lnTo>
                    <a:pt x="1466" y="921"/>
                  </a:lnTo>
                  <a:lnTo>
                    <a:pt x="1464" y="945"/>
                  </a:lnTo>
                  <a:lnTo>
                    <a:pt x="1460" y="967"/>
                  </a:lnTo>
                  <a:lnTo>
                    <a:pt x="1454" y="988"/>
                  </a:lnTo>
                  <a:lnTo>
                    <a:pt x="1444" y="1008"/>
                  </a:lnTo>
                  <a:lnTo>
                    <a:pt x="1433" y="1027"/>
                  </a:lnTo>
                  <a:lnTo>
                    <a:pt x="1420" y="1044"/>
                  </a:lnTo>
                  <a:lnTo>
                    <a:pt x="1404" y="1059"/>
                  </a:lnTo>
                  <a:lnTo>
                    <a:pt x="1387" y="1073"/>
                  </a:lnTo>
                  <a:lnTo>
                    <a:pt x="1369" y="1084"/>
                  </a:lnTo>
                  <a:lnTo>
                    <a:pt x="1349" y="1093"/>
                  </a:lnTo>
                  <a:lnTo>
                    <a:pt x="1328" y="1100"/>
                  </a:lnTo>
                  <a:lnTo>
                    <a:pt x="1305" y="1104"/>
                  </a:lnTo>
                  <a:lnTo>
                    <a:pt x="1282" y="1106"/>
                  </a:lnTo>
                  <a:lnTo>
                    <a:pt x="184" y="1106"/>
                  </a:lnTo>
                  <a:lnTo>
                    <a:pt x="161" y="1104"/>
                  </a:lnTo>
                  <a:lnTo>
                    <a:pt x="139" y="1100"/>
                  </a:lnTo>
                  <a:lnTo>
                    <a:pt x="117" y="1094"/>
                  </a:lnTo>
                  <a:lnTo>
                    <a:pt x="97" y="1084"/>
                  </a:lnTo>
                  <a:lnTo>
                    <a:pt x="79" y="1073"/>
                  </a:lnTo>
                  <a:lnTo>
                    <a:pt x="62" y="1060"/>
                  </a:lnTo>
                  <a:lnTo>
                    <a:pt x="46" y="1044"/>
                  </a:lnTo>
                  <a:lnTo>
                    <a:pt x="33" y="1027"/>
                  </a:lnTo>
                  <a:lnTo>
                    <a:pt x="21" y="1009"/>
                  </a:lnTo>
                  <a:lnTo>
                    <a:pt x="12" y="989"/>
                  </a:lnTo>
                  <a:lnTo>
                    <a:pt x="5" y="968"/>
                  </a:lnTo>
                  <a:lnTo>
                    <a:pt x="1" y="945"/>
                  </a:lnTo>
                  <a:lnTo>
                    <a:pt x="0" y="922"/>
                  </a:lnTo>
                  <a:lnTo>
                    <a:pt x="0" y="184"/>
                  </a:lnTo>
                  <a:close/>
                </a:path>
              </a:pathLst>
            </a:custGeom>
            <a:noFill/>
            <a:ln w="9525">
              <a:solidFill>
                <a:srgbClr val="33373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1" name="Freeform 61">
              <a:extLst>
                <a:ext uri="{FF2B5EF4-FFF2-40B4-BE49-F238E27FC236}">
                  <a16:creationId xmlns:a16="http://schemas.microsoft.com/office/drawing/2014/main" id="{30A4AFCB-A248-97B4-E1C7-880CAE95E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83" y="4951"/>
              <a:ext cx="1507" cy="868"/>
            </a:xfrm>
            <a:custGeom>
              <a:avLst/>
              <a:gdLst>
                <a:gd name="T0" fmla="*/ 1321 w 1507"/>
                <a:gd name="T1" fmla="*/ 0 h 1113"/>
                <a:gd name="T2" fmla="*/ 182 w 1507"/>
                <a:gd name="T3" fmla="*/ 0 h 1113"/>
                <a:gd name="T4" fmla="*/ 159 w 1507"/>
                <a:gd name="T5" fmla="*/ 1 h 1113"/>
                <a:gd name="T6" fmla="*/ 137 w 1507"/>
                <a:gd name="T7" fmla="*/ 6 h 1113"/>
                <a:gd name="T8" fmla="*/ 116 w 1507"/>
                <a:gd name="T9" fmla="*/ 13 h 1113"/>
                <a:gd name="T10" fmla="*/ 96 w 1507"/>
                <a:gd name="T11" fmla="*/ 22 h 1113"/>
                <a:gd name="T12" fmla="*/ 78 w 1507"/>
                <a:gd name="T13" fmla="*/ 34 h 1113"/>
                <a:gd name="T14" fmla="*/ 61 w 1507"/>
                <a:gd name="T15" fmla="*/ 47 h 1113"/>
                <a:gd name="T16" fmla="*/ 45 w 1507"/>
                <a:gd name="T17" fmla="*/ 63 h 1113"/>
                <a:gd name="T18" fmla="*/ 32 w 1507"/>
                <a:gd name="T19" fmla="*/ 80 h 1113"/>
                <a:gd name="T20" fmla="*/ 21 w 1507"/>
                <a:gd name="T21" fmla="*/ 99 h 1113"/>
                <a:gd name="T22" fmla="*/ 12 w 1507"/>
                <a:gd name="T23" fmla="*/ 119 h 1113"/>
                <a:gd name="T24" fmla="*/ 5 w 1507"/>
                <a:gd name="T25" fmla="*/ 140 h 1113"/>
                <a:gd name="T26" fmla="*/ 1 w 1507"/>
                <a:gd name="T27" fmla="*/ 162 h 1113"/>
                <a:gd name="T28" fmla="*/ 0 w 1507"/>
                <a:gd name="T29" fmla="*/ 182 h 1113"/>
                <a:gd name="T30" fmla="*/ 0 w 1507"/>
                <a:gd name="T31" fmla="*/ 930 h 1113"/>
                <a:gd name="T32" fmla="*/ 1 w 1507"/>
                <a:gd name="T33" fmla="*/ 953 h 1113"/>
                <a:gd name="T34" fmla="*/ 6 w 1507"/>
                <a:gd name="T35" fmla="*/ 976 h 1113"/>
                <a:gd name="T36" fmla="*/ 13 w 1507"/>
                <a:gd name="T37" fmla="*/ 997 h 1113"/>
                <a:gd name="T38" fmla="*/ 22 w 1507"/>
                <a:gd name="T39" fmla="*/ 1016 h 1113"/>
                <a:gd name="T40" fmla="*/ 34 w 1507"/>
                <a:gd name="T41" fmla="*/ 1035 h 1113"/>
                <a:gd name="T42" fmla="*/ 47 w 1507"/>
                <a:gd name="T43" fmla="*/ 1052 h 1113"/>
                <a:gd name="T44" fmla="*/ 63 w 1507"/>
                <a:gd name="T45" fmla="*/ 1067 h 1113"/>
                <a:gd name="T46" fmla="*/ 80 w 1507"/>
                <a:gd name="T47" fmla="*/ 1080 h 1113"/>
                <a:gd name="T48" fmla="*/ 99 w 1507"/>
                <a:gd name="T49" fmla="*/ 1092 h 1113"/>
                <a:gd name="T50" fmla="*/ 119 w 1507"/>
                <a:gd name="T51" fmla="*/ 1101 h 1113"/>
                <a:gd name="T52" fmla="*/ 140 w 1507"/>
                <a:gd name="T53" fmla="*/ 1108 h 1113"/>
                <a:gd name="T54" fmla="*/ 162 w 1507"/>
                <a:gd name="T55" fmla="*/ 1112 h 1113"/>
                <a:gd name="T56" fmla="*/ 185 w 1507"/>
                <a:gd name="T57" fmla="*/ 1113 h 1113"/>
                <a:gd name="T58" fmla="*/ 1324 w 1507"/>
                <a:gd name="T59" fmla="*/ 1113 h 1113"/>
                <a:gd name="T60" fmla="*/ 1347 w 1507"/>
                <a:gd name="T61" fmla="*/ 1111 h 1113"/>
                <a:gd name="T62" fmla="*/ 1369 w 1507"/>
                <a:gd name="T63" fmla="*/ 1107 h 1113"/>
                <a:gd name="T64" fmla="*/ 1390 w 1507"/>
                <a:gd name="T65" fmla="*/ 1100 h 1113"/>
                <a:gd name="T66" fmla="*/ 1410 w 1507"/>
                <a:gd name="T67" fmla="*/ 1090 h 1113"/>
                <a:gd name="T68" fmla="*/ 1429 w 1507"/>
                <a:gd name="T69" fmla="*/ 1079 h 1113"/>
                <a:gd name="T70" fmla="*/ 1445 w 1507"/>
                <a:gd name="T71" fmla="*/ 1065 h 1113"/>
                <a:gd name="T72" fmla="*/ 1461 w 1507"/>
                <a:gd name="T73" fmla="*/ 1050 h 1113"/>
                <a:gd name="T74" fmla="*/ 1474 w 1507"/>
                <a:gd name="T75" fmla="*/ 1033 h 1113"/>
                <a:gd name="T76" fmla="*/ 1485 w 1507"/>
                <a:gd name="T77" fmla="*/ 1014 h 1113"/>
                <a:gd name="T78" fmla="*/ 1494 w 1507"/>
                <a:gd name="T79" fmla="*/ 994 h 1113"/>
                <a:gd name="T80" fmla="*/ 1501 w 1507"/>
                <a:gd name="T81" fmla="*/ 973 h 1113"/>
                <a:gd name="T82" fmla="*/ 1505 w 1507"/>
                <a:gd name="T83" fmla="*/ 951 h 1113"/>
                <a:gd name="T84" fmla="*/ 1506 w 1507"/>
                <a:gd name="T85" fmla="*/ 930 h 1113"/>
                <a:gd name="T86" fmla="*/ 1507 w 1507"/>
                <a:gd name="T87" fmla="*/ 182 h 1113"/>
                <a:gd name="T88" fmla="*/ 1505 w 1507"/>
                <a:gd name="T89" fmla="*/ 159 h 1113"/>
                <a:gd name="T90" fmla="*/ 1500 w 1507"/>
                <a:gd name="T91" fmla="*/ 137 h 1113"/>
                <a:gd name="T92" fmla="*/ 1493 w 1507"/>
                <a:gd name="T93" fmla="*/ 116 h 1113"/>
                <a:gd name="T94" fmla="*/ 1484 w 1507"/>
                <a:gd name="T95" fmla="*/ 96 h 1113"/>
                <a:gd name="T96" fmla="*/ 1472 w 1507"/>
                <a:gd name="T97" fmla="*/ 78 h 1113"/>
                <a:gd name="T98" fmla="*/ 1459 w 1507"/>
                <a:gd name="T99" fmla="*/ 61 h 1113"/>
                <a:gd name="T100" fmla="*/ 1443 w 1507"/>
                <a:gd name="T101" fmla="*/ 45 h 1113"/>
                <a:gd name="T102" fmla="*/ 1426 w 1507"/>
                <a:gd name="T103" fmla="*/ 32 h 1113"/>
                <a:gd name="T104" fmla="*/ 1408 w 1507"/>
                <a:gd name="T105" fmla="*/ 21 h 1113"/>
                <a:gd name="T106" fmla="*/ 1388 w 1507"/>
                <a:gd name="T107" fmla="*/ 12 h 1113"/>
                <a:gd name="T108" fmla="*/ 1366 w 1507"/>
                <a:gd name="T109" fmla="*/ 5 h 1113"/>
                <a:gd name="T110" fmla="*/ 1344 w 1507"/>
                <a:gd name="T111" fmla="*/ 1 h 1113"/>
                <a:gd name="T112" fmla="*/ 1321 w 1507"/>
                <a:gd name="T113" fmla="*/ 0 h 1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07" h="1113">
                  <a:moveTo>
                    <a:pt x="1321" y="0"/>
                  </a:moveTo>
                  <a:lnTo>
                    <a:pt x="182" y="0"/>
                  </a:lnTo>
                  <a:lnTo>
                    <a:pt x="159" y="1"/>
                  </a:lnTo>
                  <a:lnTo>
                    <a:pt x="137" y="6"/>
                  </a:lnTo>
                  <a:lnTo>
                    <a:pt x="116" y="13"/>
                  </a:lnTo>
                  <a:lnTo>
                    <a:pt x="96" y="22"/>
                  </a:lnTo>
                  <a:lnTo>
                    <a:pt x="78" y="34"/>
                  </a:lnTo>
                  <a:lnTo>
                    <a:pt x="61" y="47"/>
                  </a:lnTo>
                  <a:lnTo>
                    <a:pt x="45" y="63"/>
                  </a:lnTo>
                  <a:lnTo>
                    <a:pt x="32" y="80"/>
                  </a:lnTo>
                  <a:lnTo>
                    <a:pt x="21" y="99"/>
                  </a:lnTo>
                  <a:lnTo>
                    <a:pt x="12" y="119"/>
                  </a:lnTo>
                  <a:lnTo>
                    <a:pt x="5" y="140"/>
                  </a:lnTo>
                  <a:lnTo>
                    <a:pt x="1" y="162"/>
                  </a:lnTo>
                  <a:lnTo>
                    <a:pt x="0" y="182"/>
                  </a:lnTo>
                  <a:lnTo>
                    <a:pt x="0" y="930"/>
                  </a:lnTo>
                  <a:lnTo>
                    <a:pt x="1" y="953"/>
                  </a:lnTo>
                  <a:lnTo>
                    <a:pt x="6" y="976"/>
                  </a:lnTo>
                  <a:lnTo>
                    <a:pt x="13" y="997"/>
                  </a:lnTo>
                  <a:lnTo>
                    <a:pt x="22" y="1016"/>
                  </a:lnTo>
                  <a:lnTo>
                    <a:pt x="34" y="1035"/>
                  </a:lnTo>
                  <a:lnTo>
                    <a:pt x="47" y="1052"/>
                  </a:lnTo>
                  <a:lnTo>
                    <a:pt x="63" y="1067"/>
                  </a:lnTo>
                  <a:lnTo>
                    <a:pt x="80" y="1080"/>
                  </a:lnTo>
                  <a:lnTo>
                    <a:pt x="99" y="1092"/>
                  </a:lnTo>
                  <a:lnTo>
                    <a:pt x="119" y="1101"/>
                  </a:lnTo>
                  <a:lnTo>
                    <a:pt x="140" y="1108"/>
                  </a:lnTo>
                  <a:lnTo>
                    <a:pt x="162" y="1112"/>
                  </a:lnTo>
                  <a:lnTo>
                    <a:pt x="185" y="1113"/>
                  </a:lnTo>
                  <a:lnTo>
                    <a:pt x="1324" y="1113"/>
                  </a:lnTo>
                  <a:lnTo>
                    <a:pt x="1347" y="1111"/>
                  </a:lnTo>
                  <a:lnTo>
                    <a:pt x="1369" y="1107"/>
                  </a:lnTo>
                  <a:lnTo>
                    <a:pt x="1390" y="1100"/>
                  </a:lnTo>
                  <a:lnTo>
                    <a:pt x="1410" y="1090"/>
                  </a:lnTo>
                  <a:lnTo>
                    <a:pt x="1429" y="1079"/>
                  </a:lnTo>
                  <a:lnTo>
                    <a:pt x="1445" y="1065"/>
                  </a:lnTo>
                  <a:lnTo>
                    <a:pt x="1461" y="1050"/>
                  </a:lnTo>
                  <a:lnTo>
                    <a:pt x="1474" y="1033"/>
                  </a:lnTo>
                  <a:lnTo>
                    <a:pt x="1485" y="1014"/>
                  </a:lnTo>
                  <a:lnTo>
                    <a:pt x="1494" y="994"/>
                  </a:lnTo>
                  <a:lnTo>
                    <a:pt x="1501" y="973"/>
                  </a:lnTo>
                  <a:lnTo>
                    <a:pt x="1505" y="951"/>
                  </a:lnTo>
                  <a:lnTo>
                    <a:pt x="1506" y="930"/>
                  </a:lnTo>
                  <a:lnTo>
                    <a:pt x="1507" y="182"/>
                  </a:lnTo>
                  <a:lnTo>
                    <a:pt x="1505" y="159"/>
                  </a:lnTo>
                  <a:lnTo>
                    <a:pt x="1500" y="137"/>
                  </a:lnTo>
                  <a:lnTo>
                    <a:pt x="1493" y="116"/>
                  </a:lnTo>
                  <a:lnTo>
                    <a:pt x="1484" y="96"/>
                  </a:lnTo>
                  <a:lnTo>
                    <a:pt x="1472" y="78"/>
                  </a:lnTo>
                  <a:lnTo>
                    <a:pt x="1459" y="61"/>
                  </a:lnTo>
                  <a:lnTo>
                    <a:pt x="1443" y="45"/>
                  </a:lnTo>
                  <a:lnTo>
                    <a:pt x="1426" y="32"/>
                  </a:lnTo>
                  <a:lnTo>
                    <a:pt x="1408" y="21"/>
                  </a:lnTo>
                  <a:lnTo>
                    <a:pt x="1388" y="12"/>
                  </a:lnTo>
                  <a:lnTo>
                    <a:pt x="1366" y="5"/>
                  </a:lnTo>
                  <a:lnTo>
                    <a:pt x="1344" y="1"/>
                  </a:lnTo>
                  <a:lnTo>
                    <a:pt x="1321" y="0"/>
                  </a:lnTo>
                </a:path>
              </a:pathLst>
            </a:custGeom>
            <a:solidFill>
              <a:srgbClr val="0D21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2" name="Freeform 62">
              <a:extLst>
                <a:ext uri="{FF2B5EF4-FFF2-40B4-BE49-F238E27FC236}">
                  <a16:creationId xmlns:a16="http://schemas.microsoft.com/office/drawing/2014/main" id="{2EB4F29A-A9ED-2432-BD5C-004D7FE79B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83" y="4951"/>
              <a:ext cx="1507" cy="839"/>
            </a:xfrm>
            <a:custGeom>
              <a:avLst/>
              <a:gdLst>
                <a:gd name="T0" fmla="*/ 0 w 1507"/>
                <a:gd name="T1" fmla="*/ 185 h 1113"/>
                <a:gd name="T2" fmla="*/ 1 w 1507"/>
                <a:gd name="T3" fmla="*/ 162 h 1113"/>
                <a:gd name="T4" fmla="*/ 5 w 1507"/>
                <a:gd name="T5" fmla="*/ 140 h 1113"/>
                <a:gd name="T6" fmla="*/ 12 w 1507"/>
                <a:gd name="T7" fmla="*/ 119 h 1113"/>
                <a:gd name="T8" fmla="*/ 21 w 1507"/>
                <a:gd name="T9" fmla="*/ 99 h 1113"/>
                <a:gd name="T10" fmla="*/ 32 w 1507"/>
                <a:gd name="T11" fmla="*/ 80 h 1113"/>
                <a:gd name="T12" fmla="*/ 45 w 1507"/>
                <a:gd name="T13" fmla="*/ 63 h 1113"/>
                <a:gd name="T14" fmla="*/ 61 w 1507"/>
                <a:gd name="T15" fmla="*/ 47 h 1113"/>
                <a:gd name="T16" fmla="*/ 78 w 1507"/>
                <a:gd name="T17" fmla="*/ 34 h 1113"/>
                <a:gd name="T18" fmla="*/ 96 w 1507"/>
                <a:gd name="T19" fmla="*/ 22 h 1113"/>
                <a:gd name="T20" fmla="*/ 116 w 1507"/>
                <a:gd name="T21" fmla="*/ 13 h 1113"/>
                <a:gd name="T22" fmla="*/ 137 w 1507"/>
                <a:gd name="T23" fmla="*/ 6 h 1113"/>
                <a:gd name="T24" fmla="*/ 159 w 1507"/>
                <a:gd name="T25" fmla="*/ 1 h 1113"/>
                <a:gd name="T26" fmla="*/ 182 w 1507"/>
                <a:gd name="T27" fmla="*/ 0 h 1113"/>
                <a:gd name="T28" fmla="*/ 1321 w 1507"/>
                <a:gd name="T29" fmla="*/ 0 h 1113"/>
                <a:gd name="T30" fmla="*/ 1344 w 1507"/>
                <a:gd name="T31" fmla="*/ 1 h 1113"/>
                <a:gd name="T32" fmla="*/ 1366 w 1507"/>
                <a:gd name="T33" fmla="*/ 5 h 1113"/>
                <a:gd name="T34" fmla="*/ 1388 w 1507"/>
                <a:gd name="T35" fmla="*/ 12 h 1113"/>
                <a:gd name="T36" fmla="*/ 1408 w 1507"/>
                <a:gd name="T37" fmla="*/ 21 h 1113"/>
                <a:gd name="T38" fmla="*/ 1426 w 1507"/>
                <a:gd name="T39" fmla="*/ 32 h 1113"/>
                <a:gd name="T40" fmla="*/ 1443 w 1507"/>
                <a:gd name="T41" fmla="*/ 45 h 1113"/>
                <a:gd name="T42" fmla="*/ 1459 w 1507"/>
                <a:gd name="T43" fmla="*/ 61 h 1113"/>
                <a:gd name="T44" fmla="*/ 1473 w 1507"/>
                <a:gd name="T45" fmla="*/ 78 h 1113"/>
                <a:gd name="T46" fmla="*/ 1484 w 1507"/>
                <a:gd name="T47" fmla="*/ 96 h 1113"/>
                <a:gd name="T48" fmla="*/ 1493 w 1507"/>
                <a:gd name="T49" fmla="*/ 116 h 1113"/>
                <a:gd name="T50" fmla="*/ 1500 w 1507"/>
                <a:gd name="T51" fmla="*/ 137 h 1113"/>
                <a:gd name="T52" fmla="*/ 1505 w 1507"/>
                <a:gd name="T53" fmla="*/ 159 h 1113"/>
                <a:gd name="T54" fmla="*/ 1507 w 1507"/>
                <a:gd name="T55" fmla="*/ 182 h 1113"/>
                <a:gd name="T56" fmla="*/ 1507 w 1507"/>
                <a:gd name="T57" fmla="*/ 927 h 1113"/>
                <a:gd name="T58" fmla="*/ 1505 w 1507"/>
                <a:gd name="T59" fmla="*/ 951 h 1113"/>
                <a:gd name="T60" fmla="*/ 1501 w 1507"/>
                <a:gd name="T61" fmla="*/ 973 h 1113"/>
                <a:gd name="T62" fmla="*/ 1494 w 1507"/>
                <a:gd name="T63" fmla="*/ 994 h 1113"/>
                <a:gd name="T64" fmla="*/ 1485 w 1507"/>
                <a:gd name="T65" fmla="*/ 1014 h 1113"/>
                <a:gd name="T66" fmla="*/ 1474 w 1507"/>
                <a:gd name="T67" fmla="*/ 1033 h 1113"/>
                <a:gd name="T68" fmla="*/ 1461 w 1507"/>
                <a:gd name="T69" fmla="*/ 1050 h 1113"/>
                <a:gd name="T70" fmla="*/ 1445 w 1507"/>
                <a:gd name="T71" fmla="*/ 1065 h 1113"/>
                <a:gd name="T72" fmla="*/ 1429 w 1507"/>
                <a:gd name="T73" fmla="*/ 1079 h 1113"/>
                <a:gd name="T74" fmla="*/ 1410 w 1507"/>
                <a:gd name="T75" fmla="*/ 1090 h 1113"/>
                <a:gd name="T76" fmla="*/ 1390 w 1507"/>
                <a:gd name="T77" fmla="*/ 1100 h 1113"/>
                <a:gd name="T78" fmla="*/ 1369 w 1507"/>
                <a:gd name="T79" fmla="*/ 1107 h 1113"/>
                <a:gd name="T80" fmla="*/ 1347 w 1507"/>
                <a:gd name="T81" fmla="*/ 1111 h 1113"/>
                <a:gd name="T82" fmla="*/ 1324 w 1507"/>
                <a:gd name="T83" fmla="*/ 1113 h 1113"/>
                <a:gd name="T84" fmla="*/ 185 w 1507"/>
                <a:gd name="T85" fmla="*/ 1113 h 1113"/>
                <a:gd name="T86" fmla="*/ 162 w 1507"/>
                <a:gd name="T87" fmla="*/ 1112 h 1113"/>
                <a:gd name="T88" fmla="*/ 140 w 1507"/>
                <a:gd name="T89" fmla="*/ 1108 h 1113"/>
                <a:gd name="T90" fmla="*/ 119 w 1507"/>
                <a:gd name="T91" fmla="*/ 1101 h 1113"/>
                <a:gd name="T92" fmla="*/ 99 w 1507"/>
                <a:gd name="T93" fmla="*/ 1092 h 1113"/>
                <a:gd name="T94" fmla="*/ 80 w 1507"/>
                <a:gd name="T95" fmla="*/ 1080 h 1113"/>
                <a:gd name="T96" fmla="*/ 63 w 1507"/>
                <a:gd name="T97" fmla="*/ 1067 h 1113"/>
                <a:gd name="T98" fmla="*/ 47 w 1507"/>
                <a:gd name="T99" fmla="*/ 1052 h 1113"/>
                <a:gd name="T100" fmla="*/ 34 w 1507"/>
                <a:gd name="T101" fmla="*/ 1035 h 1113"/>
                <a:gd name="T102" fmla="*/ 22 w 1507"/>
                <a:gd name="T103" fmla="*/ 1016 h 1113"/>
                <a:gd name="T104" fmla="*/ 13 w 1507"/>
                <a:gd name="T105" fmla="*/ 997 h 1113"/>
                <a:gd name="T106" fmla="*/ 6 w 1507"/>
                <a:gd name="T107" fmla="*/ 976 h 1113"/>
                <a:gd name="T108" fmla="*/ 1 w 1507"/>
                <a:gd name="T109" fmla="*/ 953 h 1113"/>
                <a:gd name="T110" fmla="*/ 0 w 1507"/>
                <a:gd name="T111" fmla="*/ 930 h 1113"/>
                <a:gd name="T112" fmla="*/ 0 w 1507"/>
                <a:gd name="T113" fmla="*/ 185 h 1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07" h="1113">
                  <a:moveTo>
                    <a:pt x="0" y="185"/>
                  </a:moveTo>
                  <a:lnTo>
                    <a:pt x="1" y="162"/>
                  </a:lnTo>
                  <a:lnTo>
                    <a:pt x="5" y="140"/>
                  </a:lnTo>
                  <a:lnTo>
                    <a:pt x="12" y="119"/>
                  </a:lnTo>
                  <a:lnTo>
                    <a:pt x="21" y="99"/>
                  </a:lnTo>
                  <a:lnTo>
                    <a:pt x="32" y="80"/>
                  </a:lnTo>
                  <a:lnTo>
                    <a:pt x="45" y="63"/>
                  </a:lnTo>
                  <a:lnTo>
                    <a:pt x="61" y="47"/>
                  </a:lnTo>
                  <a:lnTo>
                    <a:pt x="78" y="34"/>
                  </a:lnTo>
                  <a:lnTo>
                    <a:pt x="96" y="22"/>
                  </a:lnTo>
                  <a:lnTo>
                    <a:pt x="116" y="13"/>
                  </a:lnTo>
                  <a:lnTo>
                    <a:pt x="137" y="6"/>
                  </a:lnTo>
                  <a:lnTo>
                    <a:pt x="159" y="1"/>
                  </a:lnTo>
                  <a:lnTo>
                    <a:pt x="182" y="0"/>
                  </a:lnTo>
                  <a:lnTo>
                    <a:pt x="1321" y="0"/>
                  </a:lnTo>
                  <a:lnTo>
                    <a:pt x="1344" y="1"/>
                  </a:lnTo>
                  <a:lnTo>
                    <a:pt x="1366" y="5"/>
                  </a:lnTo>
                  <a:lnTo>
                    <a:pt x="1388" y="12"/>
                  </a:lnTo>
                  <a:lnTo>
                    <a:pt x="1408" y="21"/>
                  </a:lnTo>
                  <a:lnTo>
                    <a:pt x="1426" y="32"/>
                  </a:lnTo>
                  <a:lnTo>
                    <a:pt x="1443" y="45"/>
                  </a:lnTo>
                  <a:lnTo>
                    <a:pt x="1459" y="61"/>
                  </a:lnTo>
                  <a:lnTo>
                    <a:pt x="1473" y="78"/>
                  </a:lnTo>
                  <a:lnTo>
                    <a:pt x="1484" y="96"/>
                  </a:lnTo>
                  <a:lnTo>
                    <a:pt x="1493" y="116"/>
                  </a:lnTo>
                  <a:lnTo>
                    <a:pt x="1500" y="137"/>
                  </a:lnTo>
                  <a:lnTo>
                    <a:pt x="1505" y="159"/>
                  </a:lnTo>
                  <a:lnTo>
                    <a:pt x="1507" y="182"/>
                  </a:lnTo>
                  <a:lnTo>
                    <a:pt x="1507" y="927"/>
                  </a:lnTo>
                  <a:lnTo>
                    <a:pt x="1505" y="951"/>
                  </a:lnTo>
                  <a:lnTo>
                    <a:pt x="1501" y="973"/>
                  </a:lnTo>
                  <a:lnTo>
                    <a:pt x="1494" y="994"/>
                  </a:lnTo>
                  <a:lnTo>
                    <a:pt x="1485" y="1014"/>
                  </a:lnTo>
                  <a:lnTo>
                    <a:pt x="1474" y="1033"/>
                  </a:lnTo>
                  <a:lnTo>
                    <a:pt x="1461" y="1050"/>
                  </a:lnTo>
                  <a:lnTo>
                    <a:pt x="1445" y="1065"/>
                  </a:lnTo>
                  <a:lnTo>
                    <a:pt x="1429" y="1079"/>
                  </a:lnTo>
                  <a:lnTo>
                    <a:pt x="1410" y="1090"/>
                  </a:lnTo>
                  <a:lnTo>
                    <a:pt x="1390" y="1100"/>
                  </a:lnTo>
                  <a:lnTo>
                    <a:pt x="1369" y="1107"/>
                  </a:lnTo>
                  <a:lnTo>
                    <a:pt x="1347" y="1111"/>
                  </a:lnTo>
                  <a:lnTo>
                    <a:pt x="1324" y="1113"/>
                  </a:lnTo>
                  <a:lnTo>
                    <a:pt x="185" y="1113"/>
                  </a:lnTo>
                  <a:lnTo>
                    <a:pt x="162" y="1112"/>
                  </a:lnTo>
                  <a:lnTo>
                    <a:pt x="140" y="1108"/>
                  </a:lnTo>
                  <a:lnTo>
                    <a:pt x="119" y="1101"/>
                  </a:lnTo>
                  <a:lnTo>
                    <a:pt x="99" y="1092"/>
                  </a:lnTo>
                  <a:lnTo>
                    <a:pt x="80" y="1080"/>
                  </a:lnTo>
                  <a:lnTo>
                    <a:pt x="63" y="1067"/>
                  </a:lnTo>
                  <a:lnTo>
                    <a:pt x="47" y="1052"/>
                  </a:lnTo>
                  <a:lnTo>
                    <a:pt x="34" y="1035"/>
                  </a:lnTo>
                  <a:lnTo>
                    <a:pt x="22" y="1016"/>
                  </a:lnTo>
                  <a:lnTo>
                    <a:pt x="13" y="997"/>
                  </a:lnTo>
                  <a:lnTo>
                    <a:pt x="6" y="976"/>
                  </a:lnTo>
                  <a:lnTo>
                    <a:pt x="1" y="953"/>
                  </a:lnTo>
                  <a:lnTo>
                    <a:pt x="0" y="930"/>
                  </a:lnTo>
                  <a:lnTo>
                    <a:pt x="0" y="185"/>
                  </a:lnTo>
                  <a:close/>
                </a:path>
              </a:pathLst>
            </a:custGeom>
            <a:noFill/>
            <a:ln w="9525">
              <a:solidFill>
                <a:srgbClr val="33373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3" name="Freeform 63">
              <a:extLst>
                <a:ext uri="{FF2B5EF4-FFF2-40B4-BE49-F238E27FC236}">
                  <a16:creationId xmlns:a16="http://schemas.microsoft.com/office/drawing/2014/main" id="{1EEB7A94-4D31-1182-0178-9F32A2314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42" y="1114"/>
              <a:ext cx="3593" cy="6989"/>
            </a:xfrm>
            <a:custGeom>
              <a:avLst/>
              <a:gdLst>
                <a:gd name="T0" fmla="*/ 1 w 3593"/>
                <a:gd name="T1" fmla="*/ 351 h 6989"/>
                <a:gd name="T2" fmla="*/ 11 w 3593"/>
                <a:gd name="T3" fmla="*/ 290 h 6989"/>
                <a:gd name="T4" fmla="*/ 30 w 3593"/>
                <a:gd name="T5" fmla="*/ 233 h 6989"/>
                <a:gd name="T6" fmla="*/ 57 w 3593"/>
                <a:gd name="T7" fmla="*/ 181 h 6989"/>
                <a:gd name="T8" fmla="*/ 92 w 3593"/>
                <a:gd name="T9" fmla="*/ 133 h 6989"/>
                <a:gd name="T10" fmla="*/ 133 w 3593"/>
                <a:gd name="T11" fmla="*/ 92 h 6989"/>
                <a:gd name="T12" fmla="*/ 181 w 3593"/>
                <a:gd name="T13" fmla="*/ 57 h 6989"/>
                <a:gd name="T14" fmla="*/ 233 w 3593"/>
                <a:gd name="T15" fmla="*/ 30 h 6989"/>
                <a:gd name="T16" fmla="*/ 290 w 3593"/>
                <a:gd name="T17" fmla="*/ 11 h 6989"/>
                <a:gd name="T18" fmla="*/ 351 w 3593"/>
                <a:gd name="T19" fmla="*/ 1 h 6989"/>
                <a:gd name="T20" fmla="*/ 3210 w 3593"/>
                <a:gd name="T21" fmla="*/ 0 h 6989"/>
                <a:gd name="T22" fmla="*/ 3272 w 3593"/>
                <a:gd name="T23" fmla="*/ 5 h 6989"/>
                <a:gd name="T24" fmla="*/ 3331 w 3593"/>
                <a:gd name="T25" fmla="*/ 19 h 6989"/>
                <a:gd name="T26" fmla="*/ 3386 w 3593"/>
                <a:gd name="T27" fmla="*/ 42 h 6989"/>
                <a:gd name="T28" fmla="*/ 3436 w 3593"/>
                <a:gd name="T29" fmla="*/ 73 h 6989"/>
                <a:gd name="T30" fmla="*/ 3480 w 3593"/>
                <a:gd name="T31" fmla="*/ 112 h 6989"/>
                <a:gd name="T32" fmla="*/ 3519 w 3593"/>
                <a:gd name="T33" fmla="*/ 156 h 6989"/>
                <a:gd name="T34" fmla="*/ 3550 w 3593"/>
                <a:gd name="T35" fmla="*/ 206 h 6989"/>
                <a:gd name="T36" fmla="*/ 3573 w 3593"/>
                <a:gd name="T37" fmla="*/ 261 h 6989"/>
                <a:gd name="T38" fmla="*/ 3587 w 3593"/>
                <a:gd name="T39" fmla="*/ 320 h 6989"/>
                <a:gd name="T40" fmla="*/ 3592 w 3593"/>
                <a:gd name="T41" fmla="*/ 382 h 6989"/>
                <a:gd name="T42" fmla="*/ 3591 w 3593"/>
                <a:gd name="T43" fmla="*/ 6637 h 6989"/>
                <a:gd name="T44" fmla="*/ 3581 w 3593"/>
                <a:gd name="T45" fmla="*/ 6698 h 6989"/>
                <a:gd name="T46" fmla="*/ 3562 w 3593"/>
                <a:gd name="T47" fmla="*/ 6755 h 6989"/>
                <a:gd name="T48" fmla="*/ 3535 w 3593"/>
                <a:gd name="T49" fmla="*/ 6807 h 6989"/>
                <a:gd name="T50" fmla="*/ 3500 w 3593"/>
                <a:gd name="T51" fmla="*/ 6855 h 6989"/>
                <a:gd name="T52" fmla="*/ 3459 w 3593"/>
                <a:gd name="T53" fmla="*/ 6896 h 6989"/>
                <a:gd name="T54" fmla="*/ 3411 w 3593"/>
                <a:gd name="T55" fmla="*/ 6931 h 6989"/>
                <a:gd name="T56" fmla="*/ 3359 w 3593"/>
                <a:gd name="T57" fmla="*/ 6958 h 6989"/>
                <a:gd name="T58" fmla="*/ 3302 w 3593"/>
                <a:gd name="T59" fmla="*/ 6977 h 6989"/>
                <a:gd name="T60" fmla="*/ 3241 w 3593"/>
                <a:gd name="T61" fmla="*/ 6987 h 6989"/>
                <a:gd name="T62" fmla="*/ 382 w 3593"/>
                <a:gd name="T63" fmla="*/ 6988 h 6989"/>
                <a:gd name="T64" fmla="*/ 320 w 3593"/>
                <a:gd name="T65" fmla="*/ 6983 h 6989"/>
                <a:gd name="T66" fmla="*/ 261 w 3593"/>
                <a:gd name="T67" fmla="*/ 6969 h 6989"/>
                <a:gd name="T68" fmla="*/ 206 w 3593"/>
                <a:gd name="T69" fmla="*/ 6946 h 6989"/>
                <a:gd name="T70" fmla="*/ 156 w 3593"/>
                <a:gd name="T71" fmla="*/ 6914 h 6989"/>
                <a:gd name="T72" fmla="*/ 112 w 3593"/>
                <a:gd name="T73" fmla="*/ 6876 h 6989"/>
                <a:gd name="T74" fmla="*/ 73 w 3593"/>
                <a:gd name="T75" fmla="*/ 6832 h 6989"/>
                <a:gd name="T76" fmla="*/ 42 w 3593"/>
                <a:gd name="T77" fmla="*/ 6781 h 6989"/>
                <a:gd name="T78" fmla="*/ 19 w 3593"/>
                <a:gd name="T79" fmla="*/ 6727 h 6989"/>
                <a:gd name="T80" fmla="*/ 5 w 3593"/>
                <a:gd name="T81" fmla="*/ 6668 h 6989"/>
                <a:gd name="T82" fmla="*/ 0 w 3593"/>
                <a:gd name="T83" fmla="*/ 6606 h 6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93" h="6989">
                  <a:moveTo>
                    <a:pt x="0" y="382"/>
                  </a:moveTo>
                  <a:lnTo>
                    <a:pt x="1" y="351"/>
                  </a:lnTo>
                  <a:lnTo>
                    <a:pt x="5" y="320"/>
                  </a:lnTo>
                  <a:lnTo>
                    <a:pt x="11" y="290"/>
                  </a:lnTo>
                  <a:lnTo>
                    <a:pt x="19" y="261"/>
                  </a:lnTo>
                  <a:lnTo>
                    <a:pt x="30" y="233"/>
                  </a:lnTo>
                  <a:lnTo>
                    <a:pt x="42" y="206"/>
                  </a:lnTo>
                  <a:lnTo>
                    <a:pt x="57" y="181"/>
                  </a:lnTo>
                  <a:lnTo>
                    <a:pt x="73" y="156"/>
                  </a:lnTo>
                  <a:lnTo>
                    <a:pt x="92" y="133"/>
                  </a:lnTo>
                  <a:lnTo>
                    <a:pt x="112" y="112"/>
                  </a:lnTo>
                  <a:lnTo>
                    <a:pt x="133" y="92"/>
                  </a:lnTo>
                  <a:lnTo>
                    <a:pt x="156" y="73"/>
                  </a:lnTo>
                  <a:lnTo>
                    <a:pt x="181" y="57"/>
                  </a:lnTo>
                  <a:lnTo>
                    <a:pt x="206" y="42"/>
                  </a:lnTo>
                  <a:lnTo>
                    <a:pt x="233" y="30"/>
                  </a:lnTo>
                  <a:lnTo>
                    <a:pt x="261" y="19"/>
                  </a:lnTo>
                  <a:lnTo>
                    <a:pt x="290" y="11"/>
                  </a:lnTo>
                  <a:lnTo>
                    <a:pt x="320" y="5"/>
                  </a:lnTo>
                  <a:lnTo>
                    <a:pt x="351" y="1"/>
                  </a:lnTo>
                  <a:lnTo>
                    <a:pt x="382" y="0"/>
                  </a:lnTo>
                  <a:lnTo>
                    <a:pt x="3210" y="0"/>
                  </a:lnTo>
                  <a:lnTo>
                    <a:pt x="3241" y="1"/>
                  </a:lnTo>
                  <a:lnTo>
                    <a:pt x="3272" y="5"/>
                  </a:lnTo>
                  <a:lnTo>
                    <a:pt x="3302" y="11"/>
                  </a:lnTo>
                  <a:lnTo>
                    <a:pt x="3331" y="19"/>
                  </a:lnTo>
                  <a:lnTo>
                    <a:pt x="3359" y="30"/>
                  </a:lnTo>
                  <a:lnTo>
                    <a:pt x="3386" y="42"/>
                  </a:lnTo>
                  <a:lnTo>
                    <a:pt x="3411" y="57"/>
                  </a:lnTo>
                  <a:lnTo>
                    <a:pt x="3436" y="73"/>
                  </a:lnTo>
                  <a:lnTo>
                    <a:pt x="3459" y="92"/>
                  </a:lnTo>
                  <a:lnTo>
                    <a:pt x="3480" y="112"/>
                  </a:lnTo>
                  <a:lnTo>
                    <a:pt x="3500" y="133"/>
                  </a:lnTo>
                  <a:lnTo>
                    <a:pt x="3519" y="156"/>
                  </a:lnTo>
                  <a:lnTo>
                    <a:pt x="3535" y="181"/>
                  </a:lnTo>
                  <a:lnTo>
                    <a:pt x="3550" y="206"/>
                  </a:lnTo>
                  <a:lnTo>
                    <a:pt x="3562" y="233"/>
                  </a:lnTo>
                  <a:lnTo>
                    <a:pt x="3573" y="261"/>
                  </a:lnTo>
                  <a:lnTo>
                    <a:pt x="3581" y="290"/>
                  </a:lnTo>
                  <a:lnTo>
                    <a:pt x="3587" y="320"/>
                  </a:lnTo>
                  <a:lnTo>
                    <a:pt x="3591" y="351"/>
                  </a:lnTo>
                  <a:lnTo>
                    <a:pt x="3592" y="382"/>
                  </a:lnTo>
                  <a:lnTo>
                    <a:pt x="3592" y="6606"/>
                  </a:lnTo>
                  <a:lnTo>
                    <a:pt x="3591" y="6637"/>
                  </a:lnTo>
                  <a:lnTo>
                    <a:pt x="3587" y="6668"/>
                  </a:lnTo>
                  <a:lnTo>
                    <a:pt x="3581" y="6698"/>
                  </a:lnTo>
                  <a:lnTo>
                    <a:pt x="3573" y="6727"/>
                  </a:lnTo>
                  <a:lnTo>
                    <a:pt x="3562" y="6755"/>
                  </a:lnTo>
                  <a:lnTo>
                    <a:pt x="3550" y="6781"/>
                  </a:lnTo>
                  <a:lnTo>
                    <a:pt x="3535" y="6807"/>
                  </a:lnTo>
                  <a:lnTo>
                    <a:pt x="3519" y="6832"/>
                  </a:lnTo>
                  <a:lnTo>
                    <a:pt x="3500" y="6855"/>
                  </a:lnTo>
                  <a:lnTo>
                    <a:pt x="3480" y="6876"/>
                  </a:lnTo>
                  <a:lnTo>
                    <a:pt x="3459" y="6896"/>
                  </a:lnTo>
                  <a:lnTo>
                    <a:pt x="3436" y="6914"/>
                  </a:lnTo>
                  <a:lnTo>
                    <a:pt x="3411" y="6931"/>
                  </a:lnTo>
                  <a:lnTo>
                    <a:pt x="3386" y="6946"/>
                  </a:lnTo>
                  <a:lnTo>
                    <a:pt x="3359" y="6958"/>
                  </a:lnTo>
                  <a:lnTo>
                    <a:pt x="3331" y="6969"/>
                  </a:lnTo>
                  <a:lnTo>
                    <a:pt x="3302" y="6977"/>
                  </a:lnTo>
                  <a:lnTo>
                    <a:pt x="3272" y="6983"/>
                  </a:lnTo>
                  <a:lnTo>
                    <a:pt x="3241" y="6987"/>
                  </a:lnTo>
                  <a:lnTo>
                    <a:pt x="3210" y="6988"/>
                  </a:lnTo>
                  <a:lnTo>
                    <a:pt x="382" y="6988"/>
                  </a:lnTo>
                  <a:lnTo>
                    <a:pt x="351" y="6987"/>
                  </a:lnTo>
                  <a:lnTo>
                    <a:pt x="320" y="6983"/>
                  </a:lnTo>
                  <a:lnTo>
                    <a:pt x="290" y="6977"/>
                  </a:lnTo>
                  <a:lnTo>
                    <a:pt x="261" y="6969"/>
                  </a:lnTo>
                  <a:lnTo>
                    <a:pt x="233" y="6958"/>
                  </a:lnTo>
                  <a:lnTo>
                    <a:pt x="206" y="6946"/>
                  </a:lnTo>
                  <a:lnTo>
                    <a:pt x="181" y="6931"/>
                  </a:lnTo>
                  <a:lnTo>
                    <a:pt x="156" y="6914"/>
                  </a:lnTo>
                  <a:lnTo>
                    <a:pt x="133" y="6896"/>
                  </a:lnTo>
                  <a:lnTo>
                    <a:pt x="112" y="6876"/>
                  </a:lnTo>
                  <a:lnTo>
                    <a:pt x="92" y="6855"/>
                  </a:lnTo>
                  <a:lnTo>
                    <a:pt x="73" y="6832"/>
                  </a:lnTo>
                  <a:lnTo>
                    <a:pt x="57" y="6807"/>
                  </a:lnTo>
                  <a:lnTo>
                    <a:pt x="42" y="6781"/>
                  </a:lnTo>
                  <a:lnTo>
                    <a:pt x="30" y="6755"/>
                  </a:lnTo>
                  <a:lnTo>
                    <a:pt x="19" y="6727"/>
                  </a:lnTo>
                  <a:lnTo>
                    <a:pt x="11" y="6698"/>
                  </a:lnTo>
                  <a:lnTo>
                    <a:pt x="5" y="6668"/>
                  </a:lnTo>
                  <a:lnTo>
                    <a:pt x="1" y="6637"/>
                  </a:lnTo>
                  <a:lnTo>
                    <a:pt x="0" y="6606"/>
                  </a:lnTo>
                  <a:lnTo>
                    <a:pt x="0" y="382"/>
                  </a:lnTo>
                  <a:close/>
                </a:path>
              </a:pathLst>
            </a:custGeom>
            <a:noFill/>
            <a:ln w="25399">
              <a:solidFill>
                <a:srgbClr val="6F2F9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4" name="Freeform 64">
              <a:extLst>
                <a:ext uri="{FF2B5EF4-FFF2-40B4-BE49-F238E27FC236}">
                  <a16:creationId xmlns:a16="http://schemas.microsoft.com/office/drawing/2014/main" id="{9DFF325F-5670-17DB-9D8B-83383A993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5" y="2154"/>
              <a:ext cx="1903" cy="3563"/>
            </a:xfrm>
            <a:custGeom>
              <a:avLst/>
              <a:gdLst>
                <a:gd name="T0" fmla="*/ 0 w 1903"/>
                <a:gd name="T1" fmla="*/ 202 h 2467"/>
                <a:gd name="T2" fmla="*/ 1 w 1903"/>
                <a:gd name="T3" fmla="*/ 179 h 2467"/>
                <a:gd name="T4" fmla="*/ 5 w 1903"/>
                <a:gd name="T5" fmla="*/ 157 h 2467"/>
                <a:gd name="T6" fmla="*/ 11 w 1903"/>
                <a:gd name="T7" fmla="*/ 135 h 2467"/>
                <a:gd name="T8" fmla="*/ 19 w 1903"/>
                <a:gd name="T9" fmla="*/ 115 h 2467"/>
                <a:gd name="T10" fmla="*/ 30 w 1903"/>
                <a:gd name="T11" fmla="*/ 96 h 2467"/>
                <a:gd name="T12" fmla="*/ 42 w 1903"/>
                <a:gd name="T13" fmla="*/ 78 h 2467"/>
                <a:gd name="T14" fmla="*/ 56 w 1903"/>
                <a:gd name="T15" fmla="*/ 61 h 2467"/>
                <a:gd name="T16" fmla="*/ 72 w 1903"/>
                <a:gd name="T17" fmla="*/ 47 h 2467"/>
                <a:gd name="T18" fmla="*/ 90 w 1903"/>
                <a:gd name="T19" fmla="*/ 34 h 2467"/>
                <a:gd name="T20" fmla="*/ 108 w 1903"/>
                <a:gd name="T21" fmla="*/ 22 h 2467"/>
                <a:gd name="T22" fmla="*/ 129 w 1903"/>
                <a:gd name="T23" fmla="*/ 13 h 2467"/>
                <a:gd name="T24" fmla="*/ 150 w 1903"/>
                <a:gd name="T25" fmla="*/ 6 h 2467"/>
                <a:gd name="T26" fmla="*/ 172 w 1903"/>
                <a:gd name="T27" fmla="*/ 2 h 2467"/>
                <a:gd name="T28" fmla="*/ 195 w 1903"/>
                <a:gd name="T29" fmla="*/ 0 h 2467"/>
                <a:gd name="T30" fmla="*/ 1700 w 1903"/>
                <a:gd name="T31" fmla="*/ 0 h 2467"/>
                <a:gd name="T32" fmla="*/ 1723 w 1903"/>
                <a:gd name="T33" fmla="*/ 1 h 2467"/>
                <a:gd name="T34" fmla="*/ 1746 w 1903"/>
                <a:gd name="T35" fmla="*/ 5 h 2467"/>
                <a:gd name="T36" fmla="*/ 1767 w 1903"/>
                <a:gd name="T37" fmla="*/ 11 h 2467"/>
                <a:gd name="T38" fmla="*/ 1787 w 1903"/>
                <a:gd name="T39" fmla="*/ 19 h 2467"/>
                <a:gd name="T40" fmla="*/ 1807 w 1903"/>
                <a:gd name="T41" fmla="*/ 30 h 2467"/>
                <a:gd name="T42" fmla="*/ 1824 w 1903"/>
                <a:gd name="T43" fmla="*/ 42 h 2467"/>
                <a:gd name="T44" fmla="*/ 1841 w 1903"/>
                <a:gd name="T45" fmla="*/ 56 h 2467"/>
                <a:gd name="T46" fmla="*/ 1856 w 1903"/>
                <a:gd name="T47" fmla="*/ 72 h 2467"/>
                <a:gd name="T48" fmla="*/ 1869 w 1903"/>
                <a:gd name="T49" fmla="*/ 90 h 2467"/>
                <a:gd name="T50" fmla="*/ 1880 w 1903"/>
                <a:gd name="T51" fmla="*/ 108 h 2467"/>
                <a:gd name="T52" fmla="*/ 1889 w 1903"/>
                <a:gd name="T53" fmla="*/ 129 h 2467"/>
                <a:gd name="T54" fmla="*/ 1896 w 1903"/>
                <a:gd name="T55" fmla="*/ 150 h 2467"/>
                <a:gd name="T56" fmla="*/ 1900 w 1903"/>
                <a:gd name="T57" fmla="*/ 172 h 2467"/>
                <a:gd name="T58" fmla="*/ 1903 w 1903"/>
                <a:gd name="T59" fmla="*/ 195 h 2467"/>
                <a:gd name="T60" fmla="*/ 1903 w 1903"/>
                <a:gd name="T61" fmla="*/ 2264 h 2467"/>
                <a:gd name="T62" fmla="*/ 1901 w 1903"/>
                <a:gd name="T63" fmla="*/ 2287 h 2467"/>
                <a:gd name="T64" fmla="*/ 1898 w 1903"/>
                <a:gd name="T65" fmla="*/ 2310 h 2467"/>
                <a:gd name="T66" fmla="*/ 1891 w 1903"/>
                <a:gd name="T67" fmla="*/ 2331 h 2467"/>
                <a:gd name="T68" fmla="*/ 1883 w 1903"/>
                <a:gd name="T69" fmla="*/ 2351 h 2467"/>
                <a:gd name="T70" fmla="*/ 1872 w 1903"/>
                <a:gd name="T71" fmla="*/ 2371 h 2467"/>
                <a:gd name="T72" fmla="*/ 1860 w 1903"/>
                <a:gd name="T73" fmla="*/ 2388 h 2467"/>
                <a:gd name="T74" fmla="*/ 1846 w 1903"/>
                <a:gd name="T75" fmla="*/ 2405 h 2467"/>
                <a:gd name="T76" fmla="*/ 1830 w 1903"/>
                <a:gd name="T77" fmla="*/ 2420 h 2467"/>
                <a:gd name="T78" fmla="*/ 1812 w 1903"/>
                <a:gd name="T79" fmla="*/ 2433 h 2467"/>
                <a:gd name="T80" fmla="*/ 1794 w 1903"/>
                <a:gd name="T81" fmla="*/ 2444 h 2467"/>
                <a:gd name="T82" fmla="*/ 1774 w 1903"/>
                <a:gd name="T83" fmla="*/ 2453 h 2467"/>
                <a:gd name="T84" fmla="*/ 1753 w 1903"/>
                <a:gd name="T85" fmla="*/ 2460 h 2467"/>
                <a:gd name="T86" fmla="*/ 1731 w 1903"/>
                <a:gd name="T87" fmla="*/ 2464 h 2467"/>
                <a:gd name="T88" fmla="*/ 1708 w 1903"/>
                <a:gd name="T89" fmla="*/ 2467 h 2467"/>
                <a:gd name="T90" fmla="*/ 202 w 1903"/>
                <a:gd name="T91" fmla="*/ 2467 h 2467"/>
                <a:gd name="T92" fmla="*/ 179 w 1903"/>
                <a:gd name="T93" fmla="*/ 2465 h 2467"/>
                <a:gd name="T94" fmla="*/ 157 w 1903"/>
                <a:gd name="T95" fmla="*/ 2462 h 2467"/>
                <a:gd name="T96" fmla="*/ 135 w 1903"/>
                <a:gd name="T97" fmla="*/ 2455 h 2467"/>
                <a:gd name="T98" fmla="*/ 115 w 1903"/>
                <a:gd name="T99" fmla="*/ 2447 h 2467"/>
                <a:gd name="T100" fmla="*/ 96 w 1903"/>
                <a:gd name="T101" fmla="*/ 2436 h 2467"/>
                <a:gd name="T102" fmla="*/ 78 w 1903"/>
                <a:gd name="T103" fmla="*/ 2424 h 2467"/>
                <a:gd name="T104" fmla="*/ 61 w 1903"/>
                <a:gd name="T105" fmla="*/ 2410 h 2467"/>
                <a:gd name="T106" fmla="*/ 47 w 1903"/>
                <a:gd name="T107" fmla="*/ 2394 h 2467"/>
                <a:gd name="T108" fmla="*/ 34 w 1903"/>
                <a:gd name="T109" fmla="*/ 2376 h 2467"/>
                <a:gd name="T110" fmla="*/ 22 w 1903"/>
                <a:gd name="T111" fmla="*/ 2358 h 2467"/>
                <a:gd name="T112" fmla="*/ 13 w 1903"/>
                <a:gd name="T113" fmla="*/ 2338 h 2467"/>
                <a:gd name="T114" fmla="*/ 6 w 1903"/>
                <a:gd name="T115" fmla="*/ 2317 h 2467"/>
                <a:gd name="T116" fmla="*/ 2 w 1903"/>
                <a:gd name="T117" fmla="*/ 2295 h 2467"/>
                <a:gd name="T118" fmla="*/ 0 w 1903"/>
                <a:gd name="T119" fmla="*/ 2272 h 2467"/>
                <a:gd name="T120" fmla="*/ 0 w 1903"/>
                <a:gd name="T121" fmla="*/ 202 h 2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03" h="2467">
                  <a:moveTo>
                    <a:pt x="0" y="202"/>
                  </a:moveTo>
                  <a:lnTo>
                    <a:pt x="1" y="179"/>
                  </a:lnTo>
                  <a:lnTo>
                    <a:pt x="5" y="157"/>
                  </a:lnTo>
                  <a:lnTo>
                    <a:pt x="11" y="135"/>
                  </a:lnTo>
                  <a:lnTo>
                    <a:pt x="19" y="115"/>
                  </a:lnTo>
                  <a:lnTo>
                    <a:pt x="30" y="96"/>
                  </a:lnTo>
                  <a:lnTo>
                    <a:pt x="42" y="78"/>
                  </a:lnTo>
                  <a:lnTo>
                    <a:pt x="56" y="61"/>
                  </a:lnTo>
                  <a:lnTo>
                    <a:pt x="72" y="47"/>
                  </a:lnTo>
                  <a:lnTo>
                    <a:pt x="90" y="34"/>
                  </a:lnTo>
                  <a:lnTo>
                    <a:pt x="108" y="22"/>
                  </a:lnTo>
                  <a:lnTo>
                    <a:pt x="129" y="13"/>
                  </a:lnTo>
                  <a:lnTo>
                    <a:pt x="150" y="6"/>
                  </a:lnTo>
                  <a:lnTo>
                    <a:pt x="172" y="2"/>
                  </a:lnTo>
                  <a:lnTo>
                    <a:pt x="195" y="0"/>
                  </a:lnTo>
                  <a:lnTo>
                    <a:pt x="1700" y="0"/>
                  </a:lnTo>
                  <a:lnTo>
                    <a:pt x="1723" y="1"/>
                  </a:lnTo>
                  <a:lnTo>
                    <a:pt x="1746" y="5"/>
                  </a:lnTo>
                  <a:lnTo>
                    <a:pt x="1767" y="11"/>
                  </a:lnTo>
                  <a:lnTo>
                    <a:pt x="1787" y="19"/>
                  </a:lnTo>
                  <a:lnTo>
                    <a:pt x="1807" y="30"/>
                  </a:lnTo>
                  <a:lnTo>
                    <a:pt x="1824" y="42"/>
                  </a:lnTo>
                  <a:lnTo>
                    <a:pt x="1841" y="56"/>
                  </a:lnTo>
                  <a:lnTo>
                    <a:pt x="1856" y="72"/>
                  </a:lnTo>
                  <a:lnTo>
                    <a:pt x="1869" y="90"/>
                  </a:lnTo>
                  <a:lnTo>
                    <a:pt x="1880" y="108"/>
                  </a:lnTo>
                  <a:lnTo>
                    <a:pt x="1889" y="129"/>
                  </a:lnTo>
                  <a:lnTo>
                    <a:pt x="1896" y="150"/>
                  </a:lnTo>
                  <a:lnTo>
                    <a:pt x="1900" y="172"/>
                  </a:lnTo>
                  <a:lnTo>
                    <a:pt x="1903" y="195"/>
                  </a:lnTo>
                  <a:lnTo>
                    <a:pt x="1903" y="2264"/>
                  </a:lnTo>
                  <a:lnTo>
                    <a:pt x="1901" y="2287"/>
                  </a:lnTo>
                  <a:lnTo>
                    <a:pt x="1898" y="2310"/>
                  </a:lnTo>
                  <a:lnTo>
                    <a:pt x="1891" y="2331"/>
                  </a:lnTo>
                  <a:lnTo>
                    <a:pt x="1883" y="2351"/>
                  </a:lnTo>
                  <a:lnTo>
                    <a:pt x="1872" y="2371"/>
                  </a:lnTo>
                  <a:lnTo>
                    <a:pt x="1860" y="2388"/>
                  </a:lnTo>
                  <a:lnTo>
                    <a:pt x="1846" y="2405"/>
                  </a:lnTo>
                  <a:lnTo>
                    <a:pt x="1830" y="2420"/>
                  </a:lnTo>
                  <a:lnTo>
                    <a:pt x="1812" y="2433"/>
                  </a:lnTo>
                  <a:lnTo>
                    <a:pt x="1794" y="2444"/>
                  </a:lnTo>
                  <a:lnTo>
                    <a:pt x="1774" y="2453"/>
                  </a:lnTo>
                  <a:lnTo>
                    <a:pt x="1753" y="2460"/>
                  </a:lnTo>
                  <a:lnTo>
                    <a:pt x="1731" y="2464"/>
                  </a:lnTo>
                  <a:lnTo>
                    <a:pt x="1708" y="2467"/>
                  </a:lnTo>
                  <a:lnTo>
                    <a:pt x="202" y="2467"/>
                  </a:lnTo>
                  <a:lnTo>
                    <a:pt x="179" y="2465"/>
                  </a:lnTo>
                  <a:lnTo>
                    <a:pt x="157" y="2462"/>
                  </a:lnTo>
                  <a:lnTo>
                    <a:pt x="135" y="2455"/>
                  </a:lnTo>
                  <a:lnTo>
                    <a:pt x="115" y="2447"/>
                  </a:lnTo>
                  <a:lnTo>
                    <a:pt x="96" y="2436"/>
                  </a:lnTo>
                  <a:lnTo>
                    <a:pt x="78" y="2424"/>
                  </a:lnTo>
                  <a:lnTo>
                    <a:pt x="61" y="2410"/>
                  </a:lnTo>
                  <a:lnTo>
                    <a:pt x="47" y="2394"/>
                  </a:lnTo>
                  <a:lnTo>
                    <a:pt x="34" y="2376"/>
                  </a:lnTo>
                  <a:lnTo>
                    <a:pt x="22" y="2358"/>
                  </a:lnTo>
                  <a:lnTo>
                    <a:pt x="13" y="2338"/>
                  </a:lnTo>
                  <a:lnTo>
                    <a:pt x="6" y="2317"/>
                  </a:lnTo>
                  <a:lnTo>
                    <a:pt x="2" y="2295"/>
                  </a:lnTo>
                  <a:lnTo>
                    <a:pt x="0" y="2272"/>
                  </a:lnTo>
                  <a:lnTo>
                    <a:pt x="0" y="202"/>
                  </a:lnTo>
                  <a:close/>
                </a:path>
              </a:pathLst>
            </a:custGeom>
            <a:noFill/>
            <a:ln w="25400">
              <a:solidFill>
                <a:srgbClr val="6F2F9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5" name="Freeform 65">
              <a:extLst>
                <a:ext uri="{FF2B5EF4-FFF2-40B4-BE49-F238E27FC236}">
                  <a16:creationId xmlns:a16="http://schemas.microsoft.com/office/drawing/2014/main" id="{4FECF0EE-2073-136F-DCE2-E9C0985BA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64" y="6962"/>
              <a:ext cx="1507" cy="917"/>
            </a:xfrm>
            <a:custGeom>
              <a:avLst/>
              <a:gdLst>
                <a:gd name="T0" fmla="*/ 1321 w 1507"/>
                <a:gd name="T1" fmla="*/ 0 h 1113"/>
                <a:gd name="T2" fmla="*/ 182 w 1507"/>
                <a:gd name="T3" fmla="*/ 0 h 1113"/>
                <a:gd name="T4" fmla="*/ 159 w 1507"/>
                <a:gd name="T5" fmla="*/ 1 h 1113"/>
                <a:gd name="T6" fmla="*/ 137 w 1507"/>
                <a:gd name="T7" fmla="*/ 6 h 1113"/>
                <a:gd name="T8" fmla="*/ 116 w 1507"/>
                <a:gd name="T9" fmla="*/ 13 h 1113"/>
                <a:gd name="T10" fmla="*/ 96 w 1507"/>
                <a:gd name="T11" fmla="*/ 22 h 1113"/>
                <a:gd name="T12" fmla="*/ 78 w 1507"/>
                <a:gd name="T13" fmla="*/ 34 h 1113"/>
                <a:gd name="T14" fmla="*/ 61 w 1507"/>
                <a:gd name="T15" fmla="*/ 47 h 1113"/>
                <a:gd name="T16" fmla="*/ 45 w 1507"/>
                <a:gd name="T17" fmla="*/ 63 h 1113"/>
                <a:gd name="T18" fmla="*/ 32 w 1507"/>
                <a:gd name="T19" fmla="*/ 80 h 1113"/>
                <a:gd name="T20" fmla="*/ 21 w 1507"/>
                <a:gd name="T21" fmla="*/ 99 h 1113"/>
                <a:gd name="T22" fmla="*/ 12 w 1507"/>
                <a:gd name="T23" fmla="*/ 119 h 1113"/>
                <a:gd name="T24" fmla="*/ 5 w 1507"/>
                <a:gd name="T25" fmla="*/ 140 h 1113"/>
                <a:gd name="T26" fmla="*/ 1 w 1507"/>
                <a:gd name="T27" fmla="*/ 162 h 1113"/>
                <a:gd name="T28" fmla="*/ 0 w 1507"/>
                <a:gd name="T29" fmla="*/ 182 h 1113"/>
                <a:gd name="T30" fmla="*/ 0 w 1507"/>
                <a:gd name="T31" fmla="*/ 930 h 1113"/>
                <a:gd name="T32" fmla="*/ 1 w 1507"/>
                <a:gd name="T33" fmla="*/ 953 h 1113"/>
                <a:gd name="T34" fmla="*/ 6 w 1507"/>
                <a:gd name="T35" fmla="*/ 976 h 1113"/>
                <a:gd name="T36" fmla="*/ 13 w 1507"/>
                <a:gd name="T37" fmla="*/ 997 h 1113"/>
                <a:gd name="T38" fmla="*/ 22 w 1507"/>
                <a:gd name="T39" fmla="*/ 1016 h 1113"/>
                <a:gd name="T40" fmla="*/ 34 w 1507"/>
                <a:gd name="T41" fmla="*/ 1035 h 1113"/>
                <a:gd name="T42" fmla="*/ 47 w 1507"/>
                <a:gd name="T43" fmla="*/ 1052 h 1113"/>
                <a:gd name="T44" fmla="*/ 63 w 1507"/>
                <a:gd name="T45" fmla="*/ 1067 h 1113"/>
                <a:gd name="T46" fmla="*/ 80 w 1507"/>
                <a:gd name="T47" fmla="*/ 1080 h 1113"/>
                <a:gd name="T48" fmla="*/ 99 w 1507"/>
                <a:gd name="T49" fmla="*/ 1092 h 1113"/>
                <a:gd name="T50" fmla="*/ 119 w 1507"/>
                <a:gd name="T51" fmla="*/ 1101 h 1113"/>
                <a:gd name="T52" fmla="*/ 140 w 1507"/>
                <a:gd name="T53" fmla="*/ 1108 h 1113"/>
                <a:gd name="T54" fmla="*/ 162 w 1507"/>
                <a:gd name="T55" fmla="*/ 1112 h 1113"/>
                <a:gd name="T56" fmla="*/ 185 w 1507"/>
                <a:gd name="T57" fmla="*/ 1113 h 1113"/>
                <a:gd name="T58" fmla="*/ 1324 w 1507"/>
                <a:gd name="T59" fmla="*/ 1113 h 1113"/>
                <a:gd name="T60" fmla="*/ 1347 w 1507"/>
                <a:gd name="T61" fmla="*/ 1111 h 1113"/>
                <a:gd name="T62" fmla="*/ 1369 w 1507"/>
                <a:gd name="T63" fmla="*/ 1107 h 1113"/>
                <a:gd name="T64" fmla="*/ 1390 w 1507"/>
                <a:gd name="T65" fmla="*/ 1100 h 1113"/>
                <a:gd name="T66" fmla="*/ 1410 w 1507"/>
                <a:gd name="T67" fmla="*/ 1090 h 1113"/>
                <a:gd name="T68" fmla="*/ 1429 w 1507"/>
                <a:gd name="T69" fmla="*/ 1079 h 1113"/>
                <a:gd name="T70" fmla="*/ 1445 w 1507"/>
                <a:gd name="T71" fmla="*/ 1065 h 1113"/>
                <a:gd name="T72" fmla="*/ 1461 w 1507"/>
                <a:gd name="T73" fmla="*/ 1050 h 1113"/>
                <a:gd name="T74" fmla="*/ 1474 w 1507"/>
                <a:gd name="T75" fmla="*/ 1033 h 1113"/>
                <a:gd name="T76" fmla="*/ 1485 w 1507"/>
                <a:gd name="T77" fmla="*/ 1014 h 1113"/>
                <a:gd name="T78" fmla="*/ 1494 w 1507"/>
                <a:gd name="T79" fmla="*/ 994 h 1113"/>
                <a:gd name="T80" fmla="*/ 1501 w 1507"/>
                <a:gd name="T81" fmla="*/ 973 h 1113"/>
                <a:gd name="T82" fmla="*/ 1505 w 1507"/>
                <a:gd name="T83" fmla="*/ 951 h 1113"/>
                <a:gd name="T84" fmla="*/ 1506 w 1507"/>
                <a:gd name="T85" fmla="*/ 930 h 1113"/>
                <a:gd name="T86" fmla="*/ 1507 w 1507"/>
                <a:gd name="T87" fmla="*/ 182 h 1113"/>
                <a:gd name="T88" fmla="*/ 1505 w 1507"/>
                <a:gd name="T89" fmla="*/ 159 h 1113"/>
                <a:gd name="T90" fmla="*/ 1500 w 1507"/>
                <a:gd name="T91" fmla="*/ 137 h 1113"/>
                <a:gd name="T92" fmla="*/ 1493 w 1507"/>
                <a:gd name="T93" fmla="*/ 116 h 1113"/>
                <a:gd name="T94" fmla="*/ 1484 w 1507"/>
                <a:gd name="T95" fmla="*/ 96 h 1113"/>
                <a:gd name="T96" fmla="*/ 1472 w 1507"/>
                <a:gd name="T97" fmla="*/ 78 h 1113"/>
                <a:gd name="T98" fmla="*/ 1459 w 1507"/>
                <a:gd name="T99" fmla="*/ 61 h 1113"/>
                <a:gd name="T100" fmla="*/ 1443 w 1507"/>
                <a:gd name="T101" fmla="*/ 45 h 1113"/>
                <a:gd name="T102" fmla="*/ 1426 w 1507"/>
                <a:gd name="T103" fmla="*/ 32 h 1113"/>
                <a:gd name="T104" fmla="*/ 1408 w 1507"/>
                <a:gd name="T105" fmla="*/ 21 h 1113"/>
                <a:gd name="T106" fmla="*/ 1388 w 1507"/>
                <a:gd name="T107" fmla="*/ 12 h 1113"/>
                <a:gd name="T108" fmla="*/ 1366 w 1507"/>
                <a:gd name="T109" fmla="*/ 5 h 1113"/>
                <a:gd name="T110" fmla="*/ 1344 w 1507"/>
                <a:gd name="T111" fmla="*/ 1 h 1113"/>
                <a:gd name="T112" fmla="*/ 1321 w 1507"/>
                <a:gd name="T113" fmla="*/ 0 h 1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07" h="1113">
                  <a:moveTo>
                    <a:pt x="1321" y="0"/>
                  </a:moveTo>
                  <a:lnTo>
                    <a:pt x="182" y="0"/>
                  </a:lnTo>
                  <a:lnTo>
                    <a:pt x="159" y="1"/>
                  </a:lnTo>
                  <a:lnTo>
                    <a:pt x="137" y="6"/>
                  </a:lnTo>
                  <a:lnTo>
                    <a:pt x="116" y="13"/>
                  </a:lnTo>
                  <a:lnTo>
                    <a:pt x="96" y="22"/>
                  </a:lnTo>
                  <a:lnTo>
                    <a:pt x="78" y="34"/>
                  </a:lnTo>
                  <a:lnTo>
                    <a:pt x="61" y="47"/>
                  </a:lnTo>
                  <a:lnTo>
                    <a:pt x="45" y="63"/>
                  </a:lnTo>
                  <a:lnTo>
                    <a:pt x="32" y="80"/>
                  </a:lnTo>
                  <a:lnTo>
                    <a:pt x="21" y="99"/>
                  </a:lnTo>
                  <a:lnTo>
                    <a:pt x="12" y="119"/>
                  </a:lnTo>
                  <a:lnTo>
                    <a:pt x="5" y="140"/>
                  </a:lnTo>
                  <a:lnTo>
                    <a:pt x="1" y="162"/>
                  </a:lnTo>
                  <a:lnTo>
                    <a:pt x="0" y="182"/>
                  </a:lnTo>
                  <a:lnTo>
                    <a:pt x="0" y="930"/>
                  </a:lnTo>
                  <a:lnTo>
                    <a:pt x="1" y="953"/>
                  </a:lnTo>
                  <a:lnTo>
                    <a:pt x="6" y="976"/>
                  </a:lnTo>
                  <a:lnTo>
                    <a:pt x="13" y="997"/>
                  </a:lnTo>
                  <a:lnTo>
                    <a:pt x="22" y="1016"/>
                  </a:lnTo>
                  <a:lnTo>
                    <a:pt x="34" y="1035"/>
                  </a:lnTo>
                  <a:lnTo>
                    <a:pt x="47" y="1052"/>
                  </a:lnTo>
                  <a:lnTo>
                    <a:pt x="63" y="1067"/>
                  </a:lnTo>
                  <a:lnTo>
                    <a:pt x="80" y="1080"/>
                  </a:lnTo>
                  <a:lnTo>
                    <a:pt x="99" y="1092"/>
                  </a:lnTo>
                  <a:lnTo>
                    <a:pt x="119" y="1101"/>
                  </a:lnTo>
                  <a:lnTo>
                    <a:pt x="140" y="1108"/>
                  </a:lnTo>
                  <a:lnTo>
                    <a:pt x="162" y="1112"/>
                  </a:lnTo>
                  <a:lnTo>
                    <a:pt x="185" y="1113"/>
                  </a:lnTo>
                  <a:lnTo>
                    <a:pt x="1324" y="1113"/>
                  </a:lnTo>
                  <a:lnTo>
                    <a:pt x="1347" y="1111"/>
                  </a:lnTo>
                  <a:lnTo>
                    <a:pt x="1369" y="1107"/>
                  </a:lnTo>
                  <a:lnTo>
                    <a:pt x="1390" y="1100"/>
                  </a:lnTo>
                  <a:lnTo>
                    <a:pt x="1410" y="1090"/>
                  </a:lnTo>
                  <a:lnTo>
                    <a:pt x="1429" y="1079"/>
                  </a:lnTo>
                  <a:lnTo>
                    <a:pt x="1445" y="1065"/>
                  </a:lnTo>
                  <a:lnTo>
                    <a:pt x="1461" y="1050"/>
                  </a:lnTo>
                  <a:lnTo>
                    <a:pt x="1474" y="1033"/>
                  </a:lnTo>
                  <a:lnTo>
                    <a:pt x="1485" y="1014"/>
                  </a:lnTo>
                  <a:lnTo>
                    <a:pt x="1494" y="994"/>
                  </a:lnTo>
                  <a:lnTo>
                    <a:pt x="1501" y="973"/>
                  </a:lnTo>
                  <a:lnTo>
                    <a:pt x="1505" y="951"/>
                  </a:lnTo>
                  <a:lnTo>
                    <a:pt x="1506" y="930"/>
                  </a:lnTo>
                  <a:lnTo>
                    <a:pt x="1507" y="182"/>
                  </a:lnTo>
                  <a:lnTo>
                    <a:pt x="1505" y="159"/>
                  </a:lnTo>
                  <a:lnTo>
                    <a:pt x="1500" y="137"/>
                  </a:lnTo>
                  <a:lnTo>
                    <a:pt x="1493" y="116"/>
                  </a:lnTo>
                  <a:lnTo>
                    <a:pt x="1484" y="96"/>
                  </a:lnTo>
                  <a:lnTo>
                    <a:pt x="1472" y="78"/>
                  </a:lnTo>
                  <a:lnTo>
                    <a:pt x="1459" y="61"/>
                  </a:lnTo>
                  <a:lnTo>
                    <a:pt x="1443" y="45"/>
                  </a:lnTo>
                  <a:lnTo>
                    <a:pt x="1426" y="32"/>
                  </a:lnTo>
                  <a:lnTo>
                    <a:pt x="1408" y="21"/>
                  </a:lnTo>
                  <a:lnTo>
                    <a:pt x="1388" y="12"/>
                  </a:lnTo>
                  <a:lnTo>
                    <a:pt x="1366" y="5"/>
                  </a:lnTo>
                  <a:lnTo>
                    <a:pt x="1344" y="1"/>
                  </a:lnTo>
                  <a:lnTo>
                    <a:pt x="1321" y="0"/>
                  </a:lnTo>
                </a:path>
              </a:pathLst>
            </a:custGeom>
            <a:solidFill>
              <a:srgbClr val="0D21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6" name="Freeform 66">
              <a:extLst>
                <a:ext uri="{FF2B5EF4-FFF2-40B4-BE49-F238E27FC236}">
                  <a16:creationId xmlns:a16="http://schemas.microsoft.com/office/drawing/2014/main" id="{26F90C1D-EB24-8107-32A1-4B88ABC28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64" y="6975"/>
              <a:ext cx="1507" cy="883"/>
            </a:xfrm>
            <a:custGeom>
              <a:avLst/>
              <a:gdLst>
                <a:gd name="T0" fmla="*/ 0 w 1507"/>
                <a:gd name="T1" fmla="*/ 185 h 1113"/>
                <a:gd name="T2" fmla="*/ 1 w 1507"/>
                <a:gd name="T3" fmla="*/ 162 h 1113"/>
                <a:gd name="T4" fmla="*/ 5 w 1507"/>
                <a:gd name="T5" fmla="*/ 140 h 1113"/>
                <a:gd name="T6" fmla="*/ 12 w 1507"/>
                <a:gd name="T7" fmla="*/ 119 h 1113"/>
                <a:gd name="T8" fmla="*/ 21 w 1507"/>
                <a:gd name="T9" fmla="*/ 99 h 1113"/>
                <a:gd name="T10" fmla="*/ 32 w 1507"/>
                <a:gd name="T11" fmla="*/ 80 h 1113"/>
                <a:gd name="T12" fmla="*/ 45 w 1507"/>
                <a:gd name="T13" fmla="*/ 63 h 1113"/>
                <a:gd name="T14" fmla="*/ 61 w 1507"/>
                <a:gd name="T15" fmla="*/ 47 h 1113"/>
                <a:gd name="T16" fmla="*/ 78 w 1507"/>
                <a:gd name="T17" fmla="*/ 34 h 1113"/>
                <a:gd name="T18" fmla="*/ 96 w 1507"/>
                <a:gd name="T19" fmla="*/ 22 h 1113"/>
                <a:gd name="T20" fmla="*/ 116 w 1507"/>
                <a:gd name="T21" fmla="*/ 13 h 1113"/>
                <a:gd name="T22" fmla="*/ 137 w 1507"/>
                <a:gd name="T23" fmla="*/ 6 h 1113"/>
                <a:gd name="T24" fmla="*/ 159 w 1507"/>
                <a:gd name="T25" fmla="*/ 1 h 1113"/>
                <a:gd name="T26" fmla="*/ 182 w 1507"/>
                <a:gd name="T27" fmla="*/ 0 h 1113"/>
                <a:gd name="T28" fmla="*/ 1321 w 1507"/>
                <a:gd name="T29" fmla="*/ 0 h 1113"/>
                <a:gd name="T30" fmla="*/ 1344 w 1507"/>
                <a:gd name="T31" fmla="*/ 1 h 1113"/>
                <a:gd name="T32" fmla="*/ 1366 w 1507"/>
                <a:gd name="T33" fmla="*/ 5 h 1113"/>
                <a:gd name="T34" fmla="*/ 1388 w 1507"/>
                <a:gd name="T35" fmla="*/ 12 h 1113"/>
                <a:gd name="T36" fmla="*/ 1408 w 1507"/>
                <a:gd name="T37" fmla="*/ 21 h 1113"/>
                <a:gd name="T38" fmla="*/ 1426 w 1507"/>
                <a:gd name="T39" fmla="*/ 32 h 1113"/>
                <a:gd name="T40" fmla="*/ 1443 w 1507"/>
                <a:gd name="T41" fmla="*/ 45 h 1113"/>
                <a:gd name="T42" fmla="*/ 1459 w 1507"/>
                <a:gd name="T43" fmla="*/ 61 h 1113"/>
                <a:gd name="T44" fmla="*/ 1473 w 1507"/>
                <a:gd name="T45" fmla="*/ 78 h 1113"/>
                <a:gd name="T46" fmla="*/ 1484 w 1507"/>
                <a:gd name="T47" fmla="*/ 96 h 1113"/>
                <a:gd name="T48" fmla="*/ 1493 w 1507"/>
                <a:gd name="T49" fmla="*/ 116 h 1113"/>
                <a:gd name="T50" fmla="*/ 1500 w 1507"/>
                <a:gd name="T51" fmla="*/ 137 h 1113"/>
                <a:gd name="T52" fmla="*/ 1505 w 1507"/>
                <a:gd name="T53" fmla="*/ 159 h 1113"/>
                <a:gd name="T54" fmla="*/ 1507 w 1507"/>
                <a:gd name="T55" fmla="*/ 182 h 1113"/>
                <a:gd name="T56" fmla="*/ 1507 w 1507"/>
                <a:gd name="T57" fmla="*/ 928 h 1113"/>
                <a:gd name="T58" fmla="*/ 1505 w 1507"/>
                <a:gd name="T59" fmla="*/ 951 h 1113"/>
                <a:gd name="T60" fmla="*/ 1501 w 1507"/>
                <a:gd name="T61" fmla="*/ 973 h 1113"/>
                <a:gd name="T62" fmla="*/ 1494 w 1507"/>
                <a:gd name="T63" fmla="*/ 994 h 1113"/>
                <a:gd name="T64" fmla="*/ 1485 w 1507"/>
                <a:gd name="T65" fmla="*/ 1014 h 1113"/>
                <a:gd name="T66" fmla="*/ 1474 w 1507"/>
                <a:gd name="T67" fmla="*/ 1033 h 1113"/>
                <a:gd name="T68" fmla="*/ 1461 w 1507"/>
                <a:gd name="T69" fmla="*/ 1050 h 1113"/>
                <a:gd name="T70" fmla="*/ 1445 w 1507"/>
                <a:gd name="T71" fmla="*/ 1065 h 1113"/>
                <a:gd name="T72" fmla="*/ 1429 w 1507"/>
                <a:gd name="T73" fmla="*/ 1079 h 1113"/>
                <a:gd name="T74" fmla="*/ 1410 w 1507"/>
                <a:gd name="T75" fmla="*/ 1090 h 1113"/>
                <a:gd name="T76" fmla="*/ 1390 w 1507"/>
                <a:gd name="T77" fmla="*/ 1100 h 1113"/>
                <a:gd name="T78" fmla="*/ 1369 w 1507"/>
                <a:gd name="T79" fmla="*/ 1107 h 1113"/>
                <a:gd name="T80" fmla="*/ 1347 w 1507"/>
                <a:gd name="T81" fmla="*/ 1111 h 1113"/>
                <a:gd name="T82" fmla="*/ 1324 w 1507"/>
                <a:gd name="T83" fmla="*/ 1113 h 1113"/>
                <a:gd name="T84" fmla="*/ 185 w 1507"/>
                <a:gd name="T85" fmla="*/ 1113 h 1113"/>
                <a:gd name="T86" fmla="*/ 162 w 1507"/>
                <a:gd name="T87" fmla="*/ 1112 h 1113"/>
                <a:gd name="T88" fmla="*/ 140 w 1507"/>
                <a:gd name="T89" fmla="*/ 1108 h 1113"/>
                <a:gd name="T90" fmla="*/ 119 w 1507"/>
                <a:gd name="T91" fmla="*/ 1101 h 1113"/>
                <a:gd name="T92" fmla="*/ 99 w 1507"/>
                <a:gd name="T93" fmla="*/ 1092 h 1113"/>
                <a:gd name="T94" fmla="*/ 80 w 1507"/>
                <a:gd name="T95" fmla="*/ 1080 h 1113"/>
                <a:gd name="T96" fmla="*/ 63 w 1507"/>
                <a:gd name="T97" fmla="*/ 1067 h 1113"/>
                <a:gd name="T98" fmla="*/ 47 w 1507"/>
                <a:gd name="T99" fmla="*/ 1052 h 1113"/>
                <a:gd name="T100" fmla="*/ 34 w 1507"/>
                <a:gd name="T101" fmla="*/ 1035 h 1113"/>
                <a:gd name="T102" fmla="*/ 22 w 1507"/>
                <a:gd name="T103" fmla="*/ 1016 h 1113"/>
                <a:gd name="T104" fmla="*/ 13 w 1507"/>
                <a:gd name="T105" fmla="*/ 997 h 1113"/>
                <a:gd name="T106" fmla="*/ 6 w 1507"/>
                <a:gd name="T107" fmla="*/ 976 h 1113"/>
                <a:gd name="T108" fmla="*/ 1 w 1507"/>
                <a:gd name="T109" fmla="*/ 953 h 1113"/>
                <a:gd name="T110" fmla="*/ 0 w 1507"/>
                <a:gd name="T111" fmla="*/ 930 h 1113"/>
                <a:gd name="T112" fmla="*/ 0 w 1507"/>
                <a:gd name="T113" fmla="*/ 185 h 1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07" h="1113">
                  <a:moveTo>
                    <a:pt x="0" y="185"/>
                  </a:moveTo>
                  <a:lnTo>
                    <a:pt x="1" y="162"/>
                  </a:lnTo>
                  <a:lnTo>
                    <a:pt x="5" y="140"/>
                  </a:lnTo>
                  <a:lnTo>
                    <a:pt x="12" y="119"/>
                  </a:lnTo>
                  <a:lnTo>
                    <a:pt x="21" y="99"/>
                  </a:lnTo>
                  <a:lnTo>
                    <a:pt x="32" y="80"/>
                  </a:lnTo>
                  <a:lnTo>
                    <a:pt x="45" y="63"/>
                  </a:lnTo>
                  <a:lnTo>
                    <a:pt x="61" y="47"/>
                  </a:lnTo>
                  <a:lnTo>
                    <a:pt x="78" y="34"/>
                  </a:lnTo>
                  <a:lnTo>
                    <a:pt x="96" y="22"/>
                  </a:lnTo>
                  <a:lnTo>
                    <a:pt x="116" y="13"/>
                  </a:lnTo>
                  <a:lnTo>
                    <a:pt x="137" y="6"/>
                  </a:lnTo>
                  <a:lnTo>
                    <a:pt x="159" y="1"/>
                  </a:lnTo>
                  <a:lnTo>
                    <a:pt x="182" y="0"/>
                  </a:lnTo>
                  <a:lnTo>
                    <a:pt x="1321" y="0"/>
                  </a:lnTo>
                  <a:lnTo>
                    <a:pt x="1344" y="1"/>
                  </a:lnTo>
                  <a:lnTo>
                    <a:pt x="1366" y="5"/>
                  </a:lnTo>
                  <a:lnTo>
                    <a:pt x="1388" y="12"/>
                  </a:lnTo>
                  <a:lnTo>
                    <a:pt x="1408" y="21"/>
                  </a:lnTo>
                  <a:lnTo>
                    <a:pt x="1426" y="32"/>
                  </a:lnTo>
                  <a:lnTo>
                    <a:pt x="1443" y="45"/>
                  </a:lnTo>
                  <a:lnTo>
                    <a:pt x="1459" y="61"/>
                  </a:lnTo>
                  <a:lnTo>
                    <a:pt x="1473" y="78"/>
                  </a:lnTo>
                  <a:lnTo>
                    <a:pt x="1484" y="96"/>
                  </a:lnTo>
                  <a:lnTo>
                    <a:pt x="1493" y="116"/>
                  </a:lnTo>
                  <a:lnTo>
                    <a:pt x="1500" y="137"/>
                  </a:lnTo>
                  <a:lnTo>
                    <a:pt x="1505" y="159"/>
                  </a:lnTo>
                  <a:lnTo>
                    <a:pt x="1507" y="182"/>
                  </a:lnTo>
                  <a:lnTo>
                    <a:pt x="1507" y="928"/>
                  </a:lnTo>
                  <a:lnTo>
                    <a:pt x="1505" y="951"/>
                  </a:lnTo>
                  <a:lnTo>
                    <a:pt x="1501" y="973"/>
                  </a:lnTo>
                  <a:lnTo>
                    <a:pt x="1494" y="994"/>
                  </a:lnTo>
                  <a:lnTo>
                    <a:pt x="1485" y="1014"/>
                  </a:lnTo>
                  <a:lnTo>
                    <a:pt x="1474" y="1033"/>
                  </a:lnTo>
                  <a:lnTo>
                    <a:pt x="1461" y="1050"/>
                  </a:lnTo>
                  <a:lnTo>
                    <a:pt x="1445" y="1065"/>
                  </a:lnTo>
                  <a:lnTo>
                    <a:pt x="1429" y="1079"/>
                  </a:lnTo>
                  <a:lnTo>
                    <a:pt x="1410" y="1090"/>
                  </a:lnTo>
                  <a:lnTo>
                    <a:pt x="1390" y="1100"/>
                  </a:lnTo>
                  <a:lnTo>
                    <a:pt x="1369" y="1107"/>
                  </a:lnTo>
                  <a:lnTo>
                    <a:pt x="1347" y="1111"/>
                  </a:lnTo>
                  <a:lnTo>
                    <a:pt x="1324" y="1113"/>
                  </a:lnTo>
                  <a:lnTo>
                    <a:pt x="185" y="1113"/>
                  </a:lnTo>
                  <a:lnTo>
                    <a:pt x="162" y="1112"/>
                  </a:lnTo>
                  <a:lnTo>
                    <a:pt x="140" y="1108"/>
                  </a:lnTo>
                  <a:lnTo>
                    <a:pt x="119" y="1101"/>
                  </a:lnTo>
                  <a:lnTo>
                    <a:pt x="99" y="1092"/>
                  </a:lnTo>
                  <a:lnTo>
                    <a:pt x="80" y="1080"/>
                  </a:lnTo>
                  <a:lnTo>
                    <a:pt x="63" y="1067"/>
                  </a:lnTo>
                  <a:lnTo>
                    <a:pt x="47" y="1052"/>
                  </a:lnTo>
                  <a:lnTo>
                    <a:pt x="34" y="1035"/>
                  </a:lnTo>
                  <a:lnTo>
                    <a:pt x="22" y="1016"/>
                  </a:lnTo>
                  <a:lnTo>
                    <a:pt x="13" y="997"/>
                  </a:lnTo>
                  <a:lnTo>
                    <a:pt x="6" y="976"/>
                  </a:lnTo>
                  <a:lnTo>
                    <a:pt x="1" y="953"/>
                  </a:lnTo>
                  <a:lnTo>
                    <a:pt x="0" y="930"/>
                  </a:lnTo>
                  <a:lnTo>
                    <a:pt x="0" y="185"/>
                  </a:lnTo>
                  <a:close/>
                </a:path>
              </a:pathLst>
            </a:custGeom>
            <a:noFill/>
            <a:ln w="9525">
              <a:solidFill>
                <a:srgbClr val="33373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7" name="Freeform 67">
              <a:extLst>
                <a:ext uri="{FF2B5EF4-FFF2-40B4-BE49-F238E27FC236}">
                  <a16:creationId xmlns:a16="http://schemas.microsoft.com/office/drawing/2014/main" id="{0FC46D10-BE06-4BF5-303E-5BA8A3AA9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88" y="1591"/>
              <a:ext cx="2353" cy="20"/>
            </a:xfrm>
            <a:custGeom>
              <a:avLst/>
              <a:gdLst>
                <a:gd name="T0" fmla="*/ 0 w 2353"/>
                <a:gd name="T1" fmla="*/ 0 h 20"/>
                <a:gd name="T2" fmla="*/ 2352 w 2353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353" h="20">
                  <a:moveTo>
                    <a:pt x="0" y="0"/>
                  </a:moveTo>
                  <a:lnTo>
                    <a:pt x="2352" y="0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8" name="Freeform 68">
              <a:extLst>
                <a:ext uri="{FF2B5EF4-FFF2-40B4-BE49-F238E27FC236}">
                  <a16:creationId xmlns:a16="http://schemas.microsoft.com/office/drawing/2014/main" id="{5755DAFE-AF97-561E-FA67-2D5BDA15F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28" y="5420"/>
              <a:ext cx="864" cy="20"/>
            </a:xfrm>
            <a:custGeom>
              <a:avLst/>
              <a:gdLst>
                <a:gd name="T0" fmla="*/ 0 w 864"/>
                <a:gd name="T1" fmla="*/ 0 h 20"/>
                <a:gd name="T2" fmla="*/ 864 w 864"/>
                <a:gd name="T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64" h="20">
                  <a:moveTo>
                    <a:pt x="0" y="0"/>
                  </a:moveTo>
                  <a:lnTo>
                    <a:pt x="864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69" name="Freeform 69">
              <a:extLst>
                <a:ext uri="{FF2B5EF4-FFF2-40B4-BE49-F238E27FC236}">
                  <a16:creationId xmlns:a16="http://schemas.microsoft.com/office/drawing/2014/main" id="{0B7F24EE-4731-1867-081F-C8E6AD8AD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14" y="4445"/>
              <a:ext cx="2188" cy="995"/>
            </a:xfrm>
            <a:custGeom>
              <a:avLst/>
              <a:gdLst>
                <a:gd name="T0" fmla="*/ 2020 w 2191"/>
                <a:gd name="T1" fmla="*/ 0 h 1022"/>
                <a:gd name="T2" fmla="*/ 169 w 2191"/>
                <a:gd name="T3" fmla="*/ 0 h 1022"/>
                <a:gd name="T4" fmla="*/ 146 w 2191"/>
                <a:gd name="T5" fmla="*/ 1 h 1022"/>
                <a:gd name="T6" fmla="*/ 124 w 2191"/>
                <a:gd name="T7" fmla="*/ 6 h 1022"/>
                <a:gd name="T8" fmla="*/ 103 w 2191"/>
                <a:gd name="T9" fmla="*/ 13 h 1022"/>
                <a:gd name="T10" fmla="*/ 83 w 2191"/>
                <a:gd name="T11" fmla="*/ 23 h 1022"/>
                <a:gd name="T12" fmla="*/ 65 w 2191"/>
                <a:gd name="T13" fmla="*/ 35 h 1022"/>
                <a:gd name="T14" fmla="*/ 49 w 2191"/>
                <a:gd name="T15" fmla="*/ 50 h 1022"/>
                <a:gd name="T16" fmla="*/ 35 w 2191"/>
                <a:gd name="T17" fmla="*/ 66 h 1022"/>
                <a:gd name="T18" fmla="*/ 23 w 2191"/>
                <a:gd name="T19" fmla="*/ 84 h 1022"/>
                <a:gd name="T20" fmla="*/ 13 w 2191"/>
                <a:gd name="T21" fmla="*/ 104 h 1022"/>
                <a:gd name="T22" fmla="*/ 6 w 2191"/>
                <a:gd name="T23" fmla="*/ 125 h 1022"/>
                <a:gd name="T24" fmla="*/ 1 w 2191"/>
                <a:gd name="T25" fmla="*/ 147 h 1022"/>
                <a:gd name="T26" fmla="*/ 0 w 2191"/>
                <a:gd name="T27" fmla="*/ 169 h 1022"/>
                <a:gd name="T28" fmla="*/ 0 w 2191"/>
                <a:gd name="T29" fmla="*/ 853 h 1022"/>
                <a:gd name="T30" fmla="*/ 1 w 2191"/>
                <a:gd name="T31" fmla="*/ 876 h 1022"/>
                <a:gd name="T32" fmla="*/ 6 w 2191"/>
                <a:gd name="T33" fmla="*/ 898 h 1022"/>
                <a:gd name="T34" fmla="*/ 13 w 2191"/>
                <a:gd name="T35" fmla="*/ 919 h 1022"/>
                <a:gd name="T36" fmla="*/ 23 w 2191"/>
                <a:gd name="T37" fmla="*/ 938 h 1022"/>
                <a:gd name="T38" fmla="*/ 35 w 2191"/>
                <a:gd name="T39" fmla="*/ 956 h 1022"/>
                <a:gd name="T40" fmla="*/ 50 w 2191"/>
                <a:gd name="T41" fmla="*/ 972 h 1022"/>
                <a:gd name="T42" fmla="*/ 66 w 2191"/>
                <a:gd name="T43" fmla="*/ 987 h 1022"/>
                <a:gd name="T44" fmla="*/ 84 w 2191"/>
                <a:gd name="T45" fmla="*/ 999 h 1022"/>
                <a:gd name="T46" fmla="*/ 104 w 2191"/>
                <a:gd name="T47" fmla="*/ 1009 h 1022"/>
                <a:gd name="T48" fmla="*/ 125 w 2191"/>
                <a:gd name="T49" fmla="*/ 1016 h 1022"/>
                <a:gd name="T50" fmla="*/ 147 w 2191"/>
                <a:gd name="T51" fmla="*/ 1020 h 1022"/>
                <a:gd name="T52" fmla="*/ 170 w 2191"/>
                <a:gd name="T53" fmla="*/ 1022 h 1022"/>
                <a:gd name="T54" fmla="*/ 2021 w 2191"/>
                <a:gd name="T55" fmla="*/ 1022 h 1022"/>
                <a:gd name="T56" fmla="*/ 2044 w 2191"/>
                <a:gd name="T57" fmla="*/ 1020 h 1022"/>
                <a:gd name="T58" fmla="*/ 2067 w 2191"/>
                <a:gd name="T59" fmla="*/ 1016 h 1022"/>
                <a:gd name="T60" fmla="*/ 2087 w 2191"/>
                <a:gd name="T61" fmla="*/ 1008 h 1022"/>
                <a:gd name="T62" fmla="*/ 2107 w 2191"/>
                <a:gd name="T63" fmla="*/ 998 h 1022"/>
                <a:gd name="T64" fmla="*/ 2125 w 2191"/>
                <a:gd name="T65" fmla="*/ 986 h 1022"/>
                <a:gd name="T66" fmla="*/ 2141 w 2191"/>
                <a:gd name="T67" fmla="*/ 972 h 1022"/>
                <a:gd name="T68" fmla="*/ 2155 w 2191"/>
                <a:gd name="T69" fmla="*/ 955 h 1022"/>
                <a:gd name="T70" fmla="*/ 2168 w 2191"/>
                <a:gd name="T71" fmla="*/ 937 h 1022"/>
                <a:gd name="T72" fmla="*/ 2177 w 2191"/>
                <a:gd name="T73" fmla="*/ 918 h 1022"/>
                <a:gd name="T74" fmla="*/ 2185 w 2191"/>
                <a:gd name="T75" fmla="*/ 897 h 1022"/>
                <a:gd name="T76" fmla="*/ 2189 w 2191"/>
                <a:gd name="T77" fmla="*/ 875 h 1022"/>
                <a:gd name="T78" fmla="*/ 2191 w 2191"/>
                <a:gd name="T79" fmla="*/ 853 h 1022"/>
                <a:gd name="T80" fmla="*/ 2191 w 2191"/>
                <a:gd name="T81" fmla="*/ 169 h 1022"/>
                <a:gd name="T82" fmla="*/ 2189 w 2191"/>
                <a:gd name="T83" fmla="*/ 146 h 1022"/>
                <a:gd name="T84" fmla="*/ 2184 w 2191"/>
                <a:gd name="T85" fmla="*/ 124 h 1022"/>
                <a:gd name="T86" fmla="*/ 2177 w 2191"/>
                <a:gd name="T87" fmla="*/ 103 h 1022"/>
                <a:gd name="T88" fmla="*/ 2167 w 2191"/>
                <a:gd name="T89" fmla="*/ 83 h 1022"/>
                <a:gd name="T90" fmla="*/ 2155 w 2191"/>
                <a:gd name="T91" fmla="*/ 65 h 1022"/>
                <a:gd name="T92" fmla="*/ 2140 w 2191"/>
                <a:gd name="T93" fmla="*/ 49 h 1022"/>
                <a:gd name="T94" fmla="*/ 2124 w 2191"/>
                <a:gd name="T95" fmla="*/ 35 h 1022"/>
                <a:gd name="T96" fmla="*/ 2106 w 2191"/>
                <a:gd name="T97" fmla="*/ 23 h 1022"/>
                <a:gd name="T98" fmla="*/ 2086 w 2191"/>
                <a:gd name="T99" fmla="*/ 13 h 1022"/>
                <a:gd name="T100" fmla="*/ 2065 w 2191"/>
                <a:gd name="T101" fmla="*/ 6 h 1022"/>
                <a:gd name="T102" fmla="*/ 2043 w 2191"/>
                <a:gd name="T103" fmla="*/ 1 h 1022"/>
                <a:gd name="T104" fmla="*/ 2020 w 2191"/>
                <a:gd name="T105" fmla="*/ 0 h 1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91" h="1022">
                  <a:moveTo>
                    <a:pt x="2020" y="0"/>
                  </a:moveTo>
                  <a:lnTo>
                    <a:pt x="169" y="0"/>
                  </a:lnTo>
                  <a:lnTo>
                    <a:pt x="146" y="1"/>
                  </a:lnTo>
                  <a:lnTo>
                    <a:pt x="124" y="6"/>
                  </a:lnTo>
                  <a:lnTo>
                    <a:pt x="103" y="13"/>
                  </a:lnTo>
                  <a:lnTo>
                    <a:pt x="83" y="23"/>
                  </a:lnTo>
                  <a:lnTo>
                    <a:pt x="65" y="35"/>
                  </a:lnTo>
                  <a:lnTo>
                    <a:pt x="49" y="50"/>
                  </a:lnTo>
                  <a:lnTo>
                    <a:pt x="35" y="66"/>
                  </a:lnTo>
                  <a:lnTo>
                    <a:pt x="23" y="84"/>
                  </a:lnTo>
                  <a:lnTo>
                    <a:pt x="13" y="104"/>
                  </a:lnTo>
                  <a:lnTo>
                    <a:pt x="6" y="125"/>
                  </a:lnTo>
                  <a:lnTo>
                    <a:pt x="1" y="147"/>
                  </a:lnTo>
                  <a:lnTo>
                    <a:pt x="0" y="169"/>
                  </a:lnTo>
                  <a:lnTo>
                    <a:pt x="0" y="853"/>
                  </a:lnTo>
                  <a:lnTo>
                    <a:pt x="1" y="876"/>
                  </a:lnTo>
                  <a:lnTo>
                    <a:pt x="6" y="898"/>
                  </a:lnTo>
                  <a:lnTo>
                    <a:pt x="13" y="919"/>
                  </a:lnTo>
                  <a:lnTo>
                    <a:pt x="23" y="938"/>
                  </a:lnTo>
                  <a:lnTo>
                    <a:pt x="35" y="956"/>
                  </a:lnTo>
                  <a:lnTo>
                    <a:pt x="50" y="972"/>
                  </a:lnTo>
                  <a:lnTo>
                    <a:pt x="66" y="987"/>
                  </a:lnTo>
                  <a:lnTo>
                    <a:pt x="84" y="999"/>
                  </a:lnTo>
                  <a:lnTo>
                    <a:pt x="104" y="1009"/>
                  </a:lnTo>
                  <a:lnTo>
                    <a:pt x="125" y="1016"/>
                  </a:lnTo>
                  <a:lnTo>
                    <a:pt x="147" y="1020"/>
                  </a:lnTo>
                  <a:lnTo>
                    <a:pt x="170" y="1022"/>
                  </a:lnTo>
                  <a:lnTo>
                    <a:pt x="2021" y="1022"/>
                  </a:lnTo>
                  <a:lnTo>
                    <a:pt x="2044" y="1020"/>
                  </a:lnTo>
                  <a:lnTo>
                    <a:pt x="2067" y="1016"/>
                  </a:lnTo>
                  <a:lnTo>
                    <a:pt x="2087" y="1008"/>
                  </a:lnTo>
                  <a:lnTo>
                    <a:pt x="2107" y="998"/>
                  </a:lnTo>
                  <a:lnTo>
                    <a:pt x="2125" y="986"/>
                  </a:lnTo>
                  <a:lnTo>
                    <a:pt x="2141" y="972"/>
                  </a:lnTo>
                  <a:lnTo>
                    <a:pt x="2155" y="955"/>
                  </a:lnTo>
                  <a:lnTo>
                    <a:pt x="2168" y="937"/>
                  </a:lnTo>
                  <a:lnTo>
                    <a:pt x="2177" y="918"/>
                  </a:lnTo>
                  <a:lnTo>
                    <a:pt x="2185" y="897"/>
                  </a:lnTo>
                  <a:lnTo>
                    <a:pt x="2189" y="875"/>
                  </a:lnTo>
                  <a:lnTo>
                    <a:pt x="2191" y="853"/>
                  </a:lnTo>
                  <a:lnTo>
                    <a:pt x="2191" y="169"/>
                  </a:lnTo>
                  <a:lnTo>
                    <a:pt x="2189" y="146"/>
                  </a:lnTo>
                  <a:lnTo>
                    <a:pt x="2184" y="124"/>
                  </a:lnTo>
                  <a:lnTo>
                    <a:pt x="2177" y="103"/>
                  </a:lnTo>
                  <a:lnTo>
                    <a:pt x="2167" y="83"/>
                  </a:lnTo>
                  <a:lnTo>
                    <a:pt x="2155" y="65"/>
                  </a:lnTo>
                  <a:lnTo>
                    <a:pt x="2140" y="49"/>
                  </a:lnTo>
                  <a:lnTo>
                    <a:pt x="2124" y="35"/>
                  </a:lnTo>
                  <a:lnTo>
                    <a:pt x="2106" y="23"/>
                  </a:lnTo>
                  <a:lnTo>
                    <a:pt x="2086" y="13"/>
                  </a:lnTo>
                  <a:lnTo>
                    <a:pt x="2065" y="6"/>
                  </a:lnTo>
                  <a:lnTo>
                    <a:pt x="2043" y="1"/>
                  </a:lnTo>
                  <a:lnTo>
                    <a:pt x="2020" y="0"/>
                  </a:lnTo>
                </a:path>
              </a:pathLst>
            </a:custGeom>
            <a:solidFill>
              <a:srgbClr val="0D21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  <p:sp>
          <p:nvSpPr>
            <p:cNvPr id="70" name="Freeform 70">
              <a:extLst>
                <a:ext uri="{FF2B5EF4-FFF2-40B4-BE49-F238E27FC236}">
                  <a16:creationId xmlns:a16="http://schemas.microsoft.com/office/drawing/2014/main" id="{71AF20AD-B1AC-191C-3CA8-0C79AC21B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14" y="4445"/>
              <a:ext cx="2191" cy="995"/>
            </a:xfrm>
            <a:custGeom>
              <a:avLst/>
              <a:gdLst>
                <a:gd name="T0" fmla="*/ 0 w 2191"/>
                <a:gd name="T1" fmla="*/ 170 h 1022"/>
                <a:gd name="T2" fmla="*/ 1 w 2191"/>
                <a:gd name="T3" fmla="*/ 147 h 1022"/>
                <a:gd name="T4" fmla="*/ 6 w 2191"/>
                <a:gd name="T5" fmla="*/ 125 h 1022"/>
                <a:gd name="T6" fmla="*/ 13 w 2191"/>
                <a:gd name="T7" fmla="*/ 104 h 1022"/>
                <a:gd name="T8" fmla="*/ 23 w 2191"/>
                <a:gd name="T9" fmla="*/ 84 h 1022"/>
                <a:gd name="T10" fmla="*/ 35 w 2191"/>
                <a:gd name="T11" fmla="*/ 66 h 1022"/>
                <a:gd name="T12" fmla="*/ 49 w 2191"/>
                <a:gd name="T13" fmla="*/ 50 h 1022"/>
                <a:gd name="T14" fmla="*/ 65 w 2191"/>
                <a:gd name="T15" fmla="*/ 35 h 1022"/>
                <a:gd name="T16" fmla="*/ 83 w 2191"/>
                <a:gd name="T17" fmla="*/ 23 h 1022"/>
                <a:gd name="T18" fmla="*/ 103 w 2191"/>
                <a:gd name="T19" fmla="*/ 13 h 1022"/>
                <a:gd name="T20" fmla="*/ 124 w 2191"/>
                <a:gd name="T21" fmla="*/ 6 h 1022"/>
                <a:gd name="T22" fmla="*/ 146 w 2191"/>
                <a:gd name="T23" fmla="*/ 1 h 1022"/>
                <a:gd name="T24" fmla="*/ 169 w 2191"/>
                <a:gd name="T25" fmla="*/ 0 h 1022"/>
                <a:gd name="T26" fmla="*/ 2020 w 2191"/>
                <a:gd name="T27" fmla="*/ 0 h 1022"/>
                <a:gd name="T28" fmla="*/ 2043 w 2191"/>
                <a:gd name="T29" fmla="*/ 1 h 1022"/>
                <a:gd name="T30" fmla="*/ 2065 w 2191"/>
                <a:gd name="T31" fmla="*/ 6 h 1022"/>
                <a:gd name="T32" fmla="*/ 2086 w 2191"/>
                <a:gd name="T33" fmla="*/ 13 h 1022"/>
                <a:gd name="T34" fmla="*/ 2106 w 2191"/>
                <a:gd name="T35" fmla="*/ 23 h 1022"/>
                <a:gd name="T36" fmla="*/ 2124 w 2191"/>
                <a:gd name="T37" fmla="*/ 35 h 1022"/>
                <a:gd name="T38" fmla="*/ 2140 w 2191"/>
                <a:gd name="T39" fmla="*/ 49 h 1022"/>
                <a:gd name="T40" fmla="*/ 2155 w 2191"/>
                <a:gd name="T41" fmla="*/ 65 h 1022"/>
                <a:gd name="T42" fmla="*/ 2167 w 2191"/>
                <a:gd name="T43" fmla="*/ 83 h 1022"/>
                <a:gd name="T44" fmla="*/ 2177 w 2191"/>
                <a:gd name="T45" fmla="*/ 103 h 1022"/>
                <a:gd name="T46" fmla="*/ 2184 w 2191"/>
                <a:gd name="T47" fmla="*/ 124 h 1022"/>
                <a:gd name="T48" fmla="*/ 2189 w 2191"/>
                <a:gd name="T49" fmla="*/ 146 h 1022"/>
                <a:gd name="T50" fmla="*/ 2191 w 2191"/>
                <a:gd name="T51" fmla="*/ 169 h 1022"/>
                <a:gd name="T52" fmla="*/ 2191 w 2191"/>
                <a:gd name="T53" fmla="*/ 852 h 1022"/>
                <a:gd name="T54" fmla="*/ 2189 w 2191"/>
                <a:gd name="T55" fmla="*/ 875 h 1022"/>
                <a:gd name="T56" fmla="*/ 2185 w 2191"/>
                <a:gd name="T57" fmla="*/ 897 h 1022"/>
                <a:gd name="T58" fmla="*/ 2177 w 2191"/>
                <a:gd name="T59" fmla="*/ 918 h 1022"/>
                <a:gd name="T60" fmla="*/ 2168 w 2191"/>
                <a:gd name="T61" fmla="*/ 937 h 1022"/>
                <a:gd name="T62" fmla="*/ 2155 w 2191"/>
                <a:gd name="T63" fmla="*/ 955 h 1022"/>
                <a:gd name="T64" fmla="*/ 2141 w 2191"/>
                <a:gd name="T65" fmla="*/ 972 h 1022"/>
                <a:gd name="T66" fmla="*/ 2125 w 2191"/>
                <a:gd name="T67" fmla="*/ 986 h 1022"/>
                <a:gd name="T68" fmla="*/ 2107 w 2191"/>
                <a:gd name="T69" fmla="*/ 998 h 1022"/>
                <a:gd name="T70" fmla="*/ 2087 w 2191"/>
                <a:gd name="T71" fmla="*/ 1008 h 1022"/>
                <a:gd name="T72" fmla="*/ 2067 w 2191"/>
                <a:gd name="T73" fmla="*/ 1016 h 1022"/>
                <a:gd name="T74" fmla="*/ 2044 w 2191"/>
                <a:gd name="T75" fmla="*/ 1020 h 1022"/>
                <a:gd name="T76" fmla="*/ 2021 w 2191"/>
                <a:gd name="T77" fmla="*/ 1022 h 1022"/>
                <a:gd name="T78" fmla="*/ 170 w 2191"/>
                <a:gd name="T79" fmla="*/ 1022 h 1022"/>
                <a:gd name="T80" fmla="*/ 147 w 2191"/>
                <a:gd name="T81" fmla="*/ 1020 h 1022"/>
                <a:gd name="T82" fmla="*/ 125 w 2191"/>
                <a:gd name="T83" fmla="*/ 1016 h 1022"/>
                <a:gd name="T84" fmla="*/ 104 w 2191"/>
                <a:gd name="T85" fmla="*/ 1009 h 1022"/>
                <a:gd name="T86" fmla="*/ 84 w 2191"/>
                <a:gd name="T87" fmla="*/ 999 h 1022"/>
                <a:gd name="T88" fmla="*/ 66 w 2191"/>
                <a:gd name="T89" fmla="*/ 987 h 1022"/>
                <a:gd name="T90" fmla="*/ 50 w 2191"/>
                <a:gd name="T91" fmla="*/ 972 h 1022"/>
                <a:gd name="T92" fmla="*/ 35 w 2191"/>
                <a:gd name="T93" fmla="*/ 956 h 1022"/>
                <a:gd name="T94" fmla="*/ 23 w 2191"/>
                <a:gd name="T95" fmla="*/ 938 h 1022"/>
                <a:gd name="T96" fmla="*/ 13 w 2191"/>
                <a:gd name="T97" fmla="*/ 919 h 1022"/>
                <a:gd name="T98" fmla="*/ 6 w 2191"/>
                <a:gd name="T99" fmla="*/ 898 h 1022"/>
                <a:gd name="T100" fmla="*/ 1 w 2191"/>
                <a:gd name="T101" fmla="*/ 876 h 1022"/>
                <a:gd name="T102" fmla="*/ 0 w 2191"/>
                <a:gd name="T103" fmla="*/ 853 h 1022"/>
                <a:gd name="T104" fmla="*/ 0 w 2191"/>
                <a:gd name="T105" fmla="*/ 170 h 1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91" h="1022">
                  <a:moveTo>
                    <a:pt x="0" y="170"/>
                  </a:moveTo>
                  <a:lnTo>
                    <a:pt x="1" y="147"/>
                  </a:lnTo>
                  <a:lnTo>
                    <a:pt x="6" y="125"/>
                  </a:lnTo>
                  <a:lnTo>
                    <a:pt x="13" y="104"/>
                  </a:lnTo>
                  <a:lnTo>
                    <a:pt x="23" y="84"/>
                  </a:lnTo>
                  <a:lnTo>
                    <a:pt x="35" y="66"/>
                  </a:lnTo>
                  <a:lnTo>
                    <a:pt x="49" y="50"/>
                  </a:lnTo>
                  <a:lnTo>
                    <a:pt x="65" y="35"/>
                  </a:lnTo>
                  <a:lnTo>
                    <a:pt x="83" y="23"/>
                  </a:lnTo>
                  <a:lnTo>
                    <a:pt x="103" y="13"/>
                  </a:lnTo>
                  <a:lnTo>
                    <a:pt x="124" y="6"/>
                  </a:lnTo>
                  <a:lnTo>
                    <a:pt x="146" y="1"/>
                  </a:lnTo>
                  <a:lnTo>
                    <a:pt x="169" y="0"/>
                  </a:lnTo>
                  <a:lnTo>
                    <a:pt x="2020" y="0"/>
                  </a:lnTo>
                  <a:lnTo>
                    <a:pt x="2043" y="1"/>
                  </a:lnTo>
                  <a:lnTo>
                    <a:pt x="2065" y="6"/>
                  </a:lnTo>
                  <a:lnTo>
                    <a:pt x="2086" y="13"/>
                  </a:lnTo>
                  <a:lnTo>
                    <a:pt x="2106" y="23"/>
                  </a:lnTo>
                  <a:lnTo>
                    <a:pt x="2124" y="35"/>
                  </a:lnTo>
                  <a:lnTo>
                    <a:pt x="2140" y="49"/>
                  </a:lnTo>
                  <a:lnTo>
                    <a:pt x="2155" y="65"/>
                  </a:lnTo>
                  <a:lnTo>
                    <a:pt x="2167" y="83"/>
                  </a:lnTo>
                  <a:lnTo>
                    <a:pt x="2177" y="103"/>
                  </a:lnTo>
                  <a:lnTo>
                    <a:pt x="2184" y="124"/>
                  </a:lnTo>
                  <a:lnTo>
                    <a:pt x="2189" y="146"/>
                  </a:lnTo>
                  <a:lnTo>
                    <a:pt x="2191" y="169"/>
                  </a:lnTo>
                  <a:lnTo>
                    <a:pt x="2191" y="852"/>
                  </a:lnTo>
                  <a:lnTo>
                    <a:pt x="2189" y="875"/>
                  </a:lnTo>
                  <a:lnTo>
                    <a:pt x="2185" y="897"/>
                  </a:lnTo>
                  <a:lnTo>
                    <a:pt x="2177" y="918"/>
                  </a:lnTo>
                  <a:lnTo>
                    <a:pt x="2168" y="937"/>
                  </a:lnTo>
                  <a:lnTo>
                    <a:pt x="2155" y="955"/>
                  </a:lnTo>
                  <a:lnTo>
                    <a:pt x="2141" y="972"/>
                  </a:lnTo>
                  <a:lnTo>
                    <a:pt x="2125" y="986"/>
                  </a:lnTo>
                  <a:lnTo>
                    <a:pt x="2107" y="998"/>
                  </a:lnTo>
                  <a:lnTo>
                    <a:pt x="2087" y="1008"/>
                  </a:lnTo>
                  <a:lnTo>
                    <a:pt x="2067" y="1016"/>
                  </a:lnTo>
                  <a:lnTo>
                    <a:pt x="2044" y="1020"/>
                  </a:lnTo>
                  <a:lnTo>
                    <a:pt x="2021" y="1022"/>
                  </a:lnTo>
                  <a:lnTo>
                    <a:pt x="170" y="1022"/>
                  </a:lnTo>
                  <a:lnTo>
                    <a:pt x="147" y="1020"/>
                  </a:lnTo>
                  <a:lnTo>
                    <a:pt x="125" y="1016"/>
                  </a:lnTo>
                  <a:lnTo>
                    <a:pt x="104" y="1009"/>
                  </a:lnTo>
                  <a:lnTo>
                    <a:pt x="84" y="999"/>
                  </a:lnTo>
                  <a:lnTo>
                    <a:pt x="66" y="987"/>
                  </a:lnTo>
                  <a:lnTo>
                    <a:pt x="50" y="972"/>
                  </a:lnTo>
                  <a:lnTo>
                    <a:pt x="35" y="956"/>
                  </a:lnTo>
                  <a:lnTo>
                    <a:pt x="23" y="938"/>
                  </a:lnTo>
                  <a:lnTo>
                    <a:pt x="13" y="919"/>
                  </a:lnTo>
                  <a:lnTo>
                    <a:pt x="6" y="898"/>
                  </a:lnTo>
                  <a:lnTo>
                    <a:pt x="1" y="876"/>
                  </a:lnTo>
                  <a:lnTo>
                    <a:pt x="0" y="853"/>
                  </a:lnTo>
                  <a:lnTo>
                    <a:pt x="0" y="170"/>
                  </a:lnTo>
                  <a:close/>
                </a:path>
              </a:pathLst>
            </a:custGeom>
            <a:noFill/>
            <a:ln w="9525">
              <a:solidFill>
                <a:srgbClr val="33373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bg-BG"/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908F2377-1AA9-A4E9-AE94-0DC28DC77472}"/>
              </a:ext>
            </a:extLst>
          </p:cNvPr>
          <p:cNvSpPr txBox="1"/>
          <p:nvPr/>
        </p:nvSpPr>
        <p:spPr>
          <a:xfrm>
            <a:off x="129000" y="23718"/>
            <a:ext cx="7029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dirty="0">
                <a:solidFill>
                  <a:schemeClr val="accent1">
                    <a:lumMod val="75000"/>
                  </a:schemeClr>
                </a:solidFill>
              </a:rPr>
              <a:t>Структура кабинет 2023-2024 г. на Дистрикт 130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C2C8BA6-F50F-1E66-7332-83B53E9B54F5}"/>
              </a:ext>
            </a:extLst>
          </p:cNvPr>
          <p:cNvSpPr txBox="1"/>
          <p:nvPr/>
        </p:nvSpPr>
        <p:spPr>
          <a:xfrm>
            <a:off x="7770886" y="211028"/>
            <a:ext cx="1527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200" dirty="0">
                <a:solidFill>
                  <a:schemeClr val="bg1"/>
                </a:solidFill>
              </a:rPr>
              <a:t>Дистрикт Управител</a:t>
            </a:r>
            <a:endParaRPr lang="en-US" sz="1200" dirty="0">
              <a:solidFill>
                <a:schemeClr val="bg1"/>
              </a:solidFill>
            </a:endParaRPr>
          </a:p>
          <a:p>
            <a:pPr algn="ctr"/>
            <a:r>
              <a:rPr lang="bg-BG" sz="1100" dirty="0">
                <a:solidFill>
                  <a:schemeClr val="bg1"/>
                </a:solidFill>
              </a:rPr>
              <a:t>  (</a:t>
            </a:r>
            <a:r>
              <a:rPr lang="en-US" sz="1100" dirty="0">
                <a:solidFill>
                  <a:schemeClr val="bg1"/>
                </a:solidFill>
              </a:rPr>
              <a:t>GAT</a:t>
            </a:r>
            <a:r>
              <a:rPr lang="bg-BG" sz="1100" dirty="0">
                <a:solidFill>
                  <a:schemeClr val="bg1"/>
                </a:solidFill>
              </a:rPr>
              <a:t> лидер)</a:t>
            </a:r>
          </a:p>
          <a:p>
            <a:endParaRPr lang="bg-BG" sz="1200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E49A144-51D1-B216-91E2-AF484B415329}"/>
              </a:ext>
            </a:extLst>
          </p:cNvPr>
          <p:cNvSpPr txBox="1"/>
          <p:nvPr/>
        </p:nvSpPr>
        <p:spPr>
          <a:xfrm>
            <a:off x="161218" y="1209187"/>
            <a:ext cx="12493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100" dirty="0">
                <a:solidFill>
                  <a:schemeClr val="bg1"/>
                </a:solidFill>
              </a:rPr>
              <a:t>НПДУ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765F7B1-59BE-2738-BA2A-FBD230FFF156}"/>
              </a:ext>
            </a:extLst>
          </p:cNvPr>
          <p:cNvSpPr txBox="1"/>
          <p:nvPr/>
        </p:nvSpPr>
        <p:spPr>
          <a:xfrm>
            <a:off x="1421746" y="1183201"/>
            <a:ext cx="8875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200" dirty="0">
                <a:solidFill>
                  <a:schemeClr val="bg1"/>
                </a:solidFill>
              </a:rPr>
              <a:t>Секретар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E900666-697A-7716-E769-8AC0F8399AA2}"/>
              </a:ext>
            </a:extLst>
          </p:cNvPr>
          <p:cNvSpPr txBox="1"/>
          <p:nvPr/>
        </p:nvSpPr>
        <p:spPr>
          <a:xfrm>
            <a:off x="2422422" y="1203484"/>
            <a:ext cx="10456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200" dirty="0">
                <a:solidFill>
                  <a:schemeClr val="bg1"/>
                </a:solidFill>
              </a:rPr>
              <a:t>Ковчежник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6099F8E-BC77-B3C5-8DF0-BE461F31FCD4}"/>
              </a:ext>
            </a:extLst>
          </p:cNvPr>
          <p:cNvSpPr txBox="1"/>
          <p:nvPr/>
        </p:nvSpPr>
        <p:spPr>
          <a:xfrm>
            <a:off x="3520167" y="2970371"/>
            <a:ext cx="1246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bg-BG" sz="11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 Light"/>
              </a:rPr>
              <a:t>Председатели на Зони</a:t>
            </a:r>
            <a:endParaRPr kumimoji="0" lang="bg-BG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Calibri Light"/>
            </a:endParaRPr>
          </a:p>
          <a:p>
            <a:endParaRPr lang="bg-BG" sz="1400" dirty="0">
              <a:solidFill>
                <a:schemeClr val="bg1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2C5A279-F79E-3BAD-9550-B9C29E8E5193}"/>
              </a:ext>
            </a:extLst>
          </p:cNvPr>
          <p:cNvSpPr txBox="1"/>
          <p:nvPr/>
        </p:nvSpPr>
        <p:spPr>
          <a:xfrm>
            <a:off x="3455804" y="1055947"/>
            <a:ext cx="1422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chemeClr val="bg1"/>
                </a:solidFill>
              </a:rPr>
              <a:t>Председатели на Региони Север и Юг</a:t>
            </a:r>
          </a:p>
          <a:p>
            <a:pPr algn="ctr"/>
            <a:endParaRPr lang="bg-BG" sz="1100" dirty="0">
              <a:solidFill>
                <a:schemeClr val="bg1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D248B8F-C2D1-0FA6-0B79-791F548A8F32}"/>
              </a:ext>
            </a:extLst>
          </p:cNvPr>
          <p:cNvSpPr txBox="1"/>
          <p:nvPr/>
        </p:nvSpPr>
        <p:spPr>
          <a:xfrm>
            <a:off x="5942698" y="1167082"/>
            <a:ext cx="11258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100" dirty="0">
                <a:solidFill>
                  <a:schemeClr val="bg1"/>
                </a:solidFill>
              </a:rPr>
              <a:t>Първи Вице ДУ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549EFA2-769E-A4F6-5928-EE70903621F2}"/>
              </a:ext>
            </a:extLst>
          </p:cNvPr>
          <p:cNvSpPr txBox="1"/>
          <p:nvPr/>
        </p:nvSpPr>
        <p:spPr>
          <a:xfrm>
            <a:off x="4980702" y="1198749"/>
            <a:ext cx="874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100" dirty="0">
                <a:solidFill>
                  <a:schemeClr val="bg1"/>
                </a:solidFill>
              </a:rPr>
              <a:t>Втори Вице ДУ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45C2F1A9-A069-A82C-3CE2-24FA627787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8" r="10214" b="24577"/>
          <a:stretch/>
        </p:blipFill>
        <p:spPr>
          <a:xfrm>
            <a:off x="484819" y="1706287"/>
            <a:ext cx="654006" cy="80008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A223CDEF-81C7-8EEE-53CF-0E6DD9D361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06" r="8005" b="27427"/>
          <a:stretch/>
        </p:blipFill>
        <p:spPr>
          <a:xfrm>
            <a:off x="1530429" y="1727862"/>
            <a:ext cx="684055" cy="79579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4E7C0A0F-2959-1B82-D726-5F38F5D946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87" r="14511" b="5810"/>
          <a:stretch/>
        </p:blipFill>
        <p:spPr>
          <a:xfrm>
            <a:off x="2626212" y="1720602"/>
            <a:ext cx="645111" cy="78544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5853292E-538F-AC79-4A19-6E909D208D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1" t="4791" r="-1" b="27771"/>
          <a:stretch/>
        </p:blipFill>
        <p:spPr>
          <a:xfrm>
            <a:off x="5100055" y="1802966"/>
            <a:ext cx="691388" cy="803338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E6E4AFE0-A9A2-74DD-5931-DF3C57B342B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013" r="14688" b="32179"/>
          <a:stretch/>
        </p:blipFill>
        <p:spPr>
          <a:xfrm>
            <a:off x="6117017" y="1751993"/>
            <a:ext cx="715888" cy="920346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946E51FA-7E5B-5AE8-C44D-4D7846879EE5}"/>
              </a:ext>
            </a:extLst>
          </p:cNvPr>
          <p:cNvSpPr txBox="1"/>
          <p:nvPr/>
        </p:nvSpPr>
        <p:spPr>
          <a:xfrm>
            <a:off x="8547652" y="1072965"/>
            <a:ext cx="1190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Global Action Team</a:t>
            </a:r>
            <a:endParaRPr lang="bg-BG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CCCCFB30-1C33-A302-C0E4-B02C01C5BE0B}"/>
              </a:ext>
            </a:extLst>
          </p:cNvPr>
          <p:cNvSpPr txBox="1"/>
          <p:nvPr/>
        </p:nvSpPr>
        <p:spPr>
          <a:xfrm>
            <a:off x="8579875" y="2362235"/>
            <a:ext cx="11902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000" dirty="0">
                <a:solidFill>
                  <a:schemeClr val="accent1">
                    <a:lumMod val="75000"/>
                  </a:schemeClr>
                </a:solidFill>
              </a:rPr>
              <a:t>*Съветници на кабинета без право на глас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A4FAB4D-479C-96CE-8A69-106958A8D4C9}"/>
              </a:ext>
            </a:extLst>
          </p:cNvPr>
          <p:cNvSpPr txBox="1"/>
          <p:nvPr/>
        </p:nvSpPr>
        <p:spPr>
          <a:xfrm>
            <a:off x="7307654" y="2978156"/>
            <a:ext cx="10555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GLT</a:t>
            </a:r>
            <a:r>
              <a:rPr lang="bg-BG" sz="1100" dirty="0">
                <a:solidFill>
                  <a:schemeClr val="bg1"/>
                </a:solidFill>
              </a:rPr>
              <a:t> Координатор Лидерство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endParaRPr lang="bg-BG" sz="1100" dirty="0">
              <a:solidFill>
                <a:schemeClr val="bg1"/>
              </a:solidFill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E52C747-A354-E0DF-3806-04F27530A2CE}"/>
              </a:ext>
            </a:extLst>
          </p:cNvPr>
          <p:cNvSpPr txBox="1"/>
          <p:nvPr/>
        </p:nvSpPr>
        <p:spPr>
          <a:xfrm>
            <a:off x="8628213" y="2964905"/>
            <a:ext cx="1107397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GMT</a:t>
            </a:r>
            <a:r>
              <a:rPr lang="bg-BG" sz="1100" dirty="0">
                <a:solidFill>
                  <a:schemeClr val="bg1"/>
                </a:solidFill>
              </a:rPr>
              <a:t> Координатор</a:t>
            </a:r>
          </a:p>
          <a:p>
            <a:pPr algn="ctr"/>
            <a:r>
              <a:rPr lang="bg-BG" sz="1100" dirty="0">
                <a:solidFill>
                  <a:schemeClr val="bg1"/>
                </a:solidFill>
              </a:rPr>
              <a:t>Членство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endParaRPr lang="bg-BG" sz="1100" dirty="0">
              <a:solidFill>
                <a:schemeClr val="bg1"/>
              </a:solidFill>
            </a:endParaRPr>
          </a:p>
          <a:p>
            <a:endParaRPr lang="bg-BG" sz="1050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7A91401-95BC-FE4D-87BB-23D199C2B3F6}"/>
              </a:ext>
            </a:extLst>
          </p:cNvPr>
          <p:cNvSpPr txBox="1"/>
          <p:nvPr/>
        </p:nvSpPr>
        <p:spPr>
          <a:xfrm>
            <a:off x="7279758" y="4529352"/>
            <a:ext cx="1099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GST</a:t>
            </a:r>
            <a:r>
              <a:rPr lang="bg-BG" sz="1100" dirty="0">
                <a:solidFill>
                  <a:schemeClr val="bg1"/>
                </a:solidFill>
              </a:rPr>
              <a:t> Координатор</a:t>
            </a:r>
          </a:p>
          <a:p>
            <a:pPr algn="ctr"/>
            <a:r>
              <a:rPr lang="bg-BG" sz="1100" dirty="0">
                <a:solidFill>
                  <a:schemeClr val="bg1"/>
                </a:solidFill>
              </a:rPr>
              <a:t>Дейности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endParaRPr lang="bg-BG" sz="1100" dirty="0">
              <a:solidFill>
                <a:schemeClr val="bg1"/>
              </a:solidFill>
            </a:endParaRPr>
          </a:p>
          <a:p>
            <a:pPr algn="ctr"/>
            <a:endParaRPr lang="bg-BG" sz="1100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64B0C42-1568-70C0-1B65-06A98E945DF8}"/>
              </a:ext>
            </a:extLst>
          </p:cNvPr>
          <p:cNvSpPr txBox="1"/>
          <p:nvPr/>
        </p:nvSpPr>
        <p:spPr>
          <a:xfrm>
            <a:off x="8624330" y="4489891"/>
            <a:ext cx="10622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GET</a:t>
            </a:r>
            <a:r>
              <a:rPr lang="bg-BG" sz="1100" dirty="0">
                <a:solidFill>
                  <a:schemeClr val="bg1"/>
                </a:solidFill>
              </a:rPr>
              <a:t> Координатор</a:t>
            </a:r>
          </a:p>
          <a:p>
            <a:pPr algn="ctr"/>
            <a:r>
              <a:rPr lang="bg-BG" sz="1100" dirty="0">
                <a:solidFill>
                  <a:schemeClr val="bg1"/>
                </a:solidFill>
              </a:rPr>
              <a:t>Разширени</a:t>
            </a:r>
            <a:r>
              <a:rPr lang="bg-BG" sz="1200" dirty="0">
                <a:solidFill>
                  <a:schemeClr val="bg1"/>
                </a:solidFill>
              </a:rPr>
              <a:t>е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endParaRPr lang="bg-BG" sz="1200" dirty="0">
              <a:solidFill>
                <a:schemeClr val="bg1"/>
              </a:solidFill>
            </a:endParaRPr>
          </a:p>
          <a:p>
            <a:pPr algn="ctr"/>
            <a:endParaRPr lang="bg-BG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7011F708-4170-A44A-1A29-5C2335BBD353}"/>
              </a:ext>
            </a:extLst>
          </p:cNvPr>
          <p:cNvSpPr txBox="1"/>
          <p:nvPr/>
        </p:nvSpPr>
        <p:spPr>
          <a:xfrm>
            <a:off x="113925" y="6372408"/>
            <a:ext cx="2260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600" dirty="0">
                <a:solidFill>
                  <a:schemeClr val="accent1">
                    <a:lumMod val="75000"/>
                  </a:schemeClr>
                </a:solidFill>
              </a:rPr>
              <a:t>Дистрикт комисии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EFF5501-EAD9-1E2A-18B4-B362E2FFB47A}"/>
              </a:ext>
            </a:extLst>
          </p:cNvPr>
          <p:cNvSpPr txBox="1"/>
          <p:nvPr/>
        </p:nvSpPr>
        <p:spPr>
          <a:xfrm>
            <a:off x="7202242" y="2334468"/>
            <a:ext cx="1190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400" b="1" dirty="0">
                <a:solidFill>
                  <a:srgbClr val="FF0000"/>
                </a:solidFill>
              </a:rPr>
              <a:t>Цвети Шопова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393E3D0E-C061-1FF9-7774-F34345E431C9}"/>
              </a:ext>
            </a:extLst>
          </p:cNvPr>
          <p:cNvSpPr txBox="1"/>
          <p:nvPr/>
        </p:nvSpPr>
        <p:spPr>
          <a:xfrm>
            <a:off x="5815531" y="2702151"/>
            <a:ext cx="1314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200" b="1" i="0" dirty="0">
                <a:solidFill>
                  <a:srgbClr val="FF0000"/>
                </a:solidFill>
                <a:effectLst/>
              </a:rPr>
              <a:t>Д-р Любомир Димитров</a:t>
            </a:r>
            <a:endParaRPr lang="bg-BG" sz="1200" dirty="0">
              <a:solidFill>
                <a:srgbClr val="FF0000"/>
              </a:solidFill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257B7D5-F270-FFF5-986B-A559905AE949}"/>
              </a:ext>
            </a:extLst>
          </p:cNvPr>
          <p:cNvSpPr txBox="1"/>
          <p:nvPr/>
        </p:nvSpPr>
        <p:spPr>
          <a:xfrm>
            <a:off x="4842100" y="2693142"/>
            <a:ext cx="1124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200" b="1" dirty="0">
                <a:solidFill>
                  <a:srgbClr val="FF0000"/>
                </a:solidFill>
              </a:rPr>
              <a:t>Красимира</a:t>
            </a:r>
          </a:p>
          <a:p>
            <a:pPr algn="ctr"/>
            <a:r>
              <a:rPr lang="bg-BG" sz="1200" b="1" dirty="0">
                <a:solidFill>
                  <a:srgbClr val="FF0000"/>
                </a:solidFill>
              </a:rPr>
              <a:t>Манолова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C56C1D0-FEBB-08BF-B181-0A964C8478D0}"/>
              </a:ext>
            </a:extLst>
          </p:cNvPr>
          <p:cNvSpPr txBox="1"/>
          <p:nvPr/>
        </p:nvSpPr>
        <p:spPr>
          <a:xfrm>
            <a:off x="404996" y="2477271"/>
            <a:ext cx="839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2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Дорина Дечева</a:t>
            </a:r>
            <a:endParaRPr lang="bg-BG" sz="1200" b="1" dirty="0">
              <a:solidFill>
                <a:srgbClr val="FF0000"/>
              </a:solidFill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4B2F06E-4E03-A840-00B4-67C485A40BB6}"/>
              </a:ext>
            </a:extLst>
          </p:cNvPr>
          <p:cNvSpPr txBox="1"/>
          <p:nvPr/>
        </p:nvSpPr>
        <p:spPr>
          <a:xfrm>
            <a:off x="1533271" y="2515639"/>
            <a:ext cx="839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Гергана Стоева</a:t>
            </a:r>
            <a:endParaRPr lang="bg-BG" sz="1200" b="1" dirty="0">
              <a:solidFill>
                <a:srgbClr val="FF0000"/>
              </a:solidFill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4ABAE2A-ED87-5CA1-9F78-D9120F2930C6}"/>
              </a:ext>
            </a:extLst>
          </p:cNvPr>
          <p:cNvSpPr txBox="1"/>
          <p:nvPr/>
        </p:nvSpPr>
        <p:spPr>
          <a:xfrm>
            <a:off x="2444416" y="2510953"/>
            <a:ext cx="998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2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Валентина Станчева</a:t>
            </a:r>
            <a:endParaRPr lang="bg-BG" sz="1200" b="1" dirty="0">
              <a:solidFill>
                <a:srgbClr val="FF0000"/>
              </a:solidFill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BDA5D632-FF43-6969-95AF-B585D13A2236}"/>
              </a:ext>
            </a:extLst>
          </p:cNvPr>
          <p:cNvSpPr txBox="1"/>
          <p:nvPr/>
        </p:nvSpPr>
        <p:spPr>
          <a:xfrm>
            <a:off x="10623463" y="2663992"/>
            <a:ext cx="12593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200" dirty="0">
                <a:solidFill>
                  <a:schemeClr val="bg1"/>
                </a:solidFill>
              </a:rPr>
              <a:t> </a:t>
            </a:r>
            <a:r>
              <a:rPr lang="en-US" sz="1100" dirty="0">
                <a:solidFill>
                  <a:schemeClr val="bg1"/>
                </a:solidFill>
              </a:rPr>
              <a:t>GAT </a:t>
            </a:r>
            <a:r>
              <a:rPr lang="bg-BG" sz="1100" dirty="0">
                <a:solidFill>
                  <a:schemeClr val="bg1"/>
                </a:solidFill>
              </a:rPr>
              <a:t>Координатор</a:t>
            </a:r>
          </a:p>
          <a:p>
            <a:pPr algn="ctr"/>
            <a:r>
              <a:rPr lang="bg-BG" sz="1100" dirty="0">
                <a:solidFill>
                  <a:schemeClr val="bg1"/>
                </a:solidFill>
              </a:rPr>
              <a:t>Маркетинг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6B4268C8-44FF-BD4B-E93B-6851BB67166E}"/>
              </a:ext>
            </a:extLst>
          </p:cNvPr>
          <p:cNvSpPr txBox="1"/>
          <p:nvPr/>
        </p:nvSpPr>
        <p:spPr>
          <a:xfrm>
            <a:off x="10689880" y="4300320"/>
            <a:ext cx="110581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ru-RU" sz="10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 Light"/>
              </a:rPr>
              <a:t>Екип за ПР, връзки с обществеността и маркетинг</a:t>
            </a:r>
            <a:endParaRPr kumimoji="0" lang="ru-RU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Calibri Light"/>
            </a:endParaRPr>
          </a:p>
          <a:p>
            <a:pPr algn="ctr"/>
            <a:endParaRPr lang="bg-BG" sz="1200" dirty="0">
              <a:solidFill>
                <a:schemeClr val="bg1"/>
              </a:solidFill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2D6E54A-3AA2-3827-2DCF-C86EAD2206F8}"/>
              </a:ext>
            </a:extLst>
          </p:cNvPr>
          <p:cNvSpPr txBox="1"/>
          <p:nvPr/>
        </p:nvSpPr>
        <p:spPr>
          <a:xfrm>
            <a:off x="5368126" y="3283555"/>
            <a:ext cx="1375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" marR="0" lvl="0" indent="0" algn="ctr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Calibri Light"/>
              </a:rPr>
              <a:t>LCIF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Calibri Light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200" b="0" i="0" u="none" strike="noStrike" kern="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Calibri Light"/>
              </a:rPr>
              <a:t>Координатор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D83EC3E9-B105-C9CB-9B25-08B00365A8DD}"/>
              </a:ext>
            </a:extLst>
          </p:cNvPr>
          <p:cNvSpPr txBox="1"/>
          <p:nvPr/>
        </p:nvSpPr>
        <p:spPr>
          <a:xfrm>
            <a:off x="4349829" y="5328320"/>
            <a:ext cx="1873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 dirty="0">
                <a:solidFill>
                  <a:schemeClr val="bg1"/>
                </a:solidFill>
              </a:rPr>
              <a:t>Комисии по Дейности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6649AEFF-8005-875D-D293-0A20019B30ED}"/>
              </a:ext>
            </a:extLst>
          </p:cNvPr>
          <p:cNvSpPr txBox="1"/>
          <p:nvPr/>
        </p:nvSpPr>
        <p:spPr>
          <a:xfrm>
            <a:off x="4374632" y="5621586"/>
            <a:ext cx="2151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sz="1100" dirty="0">
                <a:solidFill>
                  <a:schemeClr val="bg1"/>
                </a:solidFill>
              </a:rPr>
              <a:t>Диабет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sz="1100" dirty="0">
                <a:solidFill>
                  <a:schemeClr val="bg1"/>
                </a:solidFill>
              </a:rPr>
              <a:t>Околна среда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sz="1100" dirty="0">
                <a:solidFill>
                  <a:schemeClr val="bg1"/>
                </a:solidFill>
              </a:rPr>
              <a:t>Борба с глада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sz="1100" dirty="0">
                <a:solidFill>
                  <a:schemeClr val="bg1"/>
                </a:solidFill>
              </a:rPr>
              <a:t>Тумори при децата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sz="1100" dirty="0">
                <a:solidFill>
                  <a:schemeClr val="bg1"/>
                </a:solidFill>
              </a:rPr>
              <a:t>Зрение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bg-BG" sz="110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bg-BG" sz="110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bg-BG" sz="1100" dirty="0">
              <a:solidFill>
                <a:schemeClr val="bg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849574A9-F1DD-CADD-5C54-B7C69F4E03E8}"/>
              </a:ext>
            </a:extLst>
          </p:cNvPr>
          <p:cNvSpPr txBox="1"/>
          <p:nvPr/>
        </p:nvSpPr>
        <p:spPr>
          <a:xfrm>
            <a:off x="3444765" y="3841223"/>
            <a:ext cx="1182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0" lang="bg-BG" sz="1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 Light"/>
              </a:rPr>
              <a:t>Консултативен Съвет на ДУ</a:t>
            </a:r>
            <a:endParaRPr kumimoji="0" lang="bg-BG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Calibri Light"/>
            </a:endParaRPr>
          </a:p>
          <a:p>
            <a:pPr algn="ctr"/>
            <a:endParaRPr lang="bg-BG" sz="1200" dirty="0">
              <a:solidFill>
                <a:schemeClr val="bg1"/>
              </a:solidFill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CE82A64-37A8-6859-75ED-9399083BD6EB}"/>
              </a:ext>
            </a:extLst>
          </p:cNvPr>
          <p:cNvSpPr txBox="1"/>
          <p:nvPr/>
        </p:nvSpPr>
        <p:spPr>
          <a:xfrm>
            <a:off x="1419188" y="3258063"/>
            <a:ext cx="12348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100" dirty="0">
                <a:solidFill>
                  <a:schemeClr val="bg1"/>
                </a:solidFill>
              </a:rPr>
              <a:t>Администратор </a:t>
            </a:r>
            <a:r>
              <a:rPr lang="en-US" sz="1100" dirty="0" err="1">
                <a:solidFill>
                  <a:schemeClr val="bg1"/>
                </a:solidFill>
              </a:rPr>
              <a:t>MyLION</a:t>
            </a:r>
            <a:endParaRPr lang="en-US" sz="1100" dirty="0">
              <a:solidFill>
                <a:schemeClr val="bg1"/>
              </a:solidFill>
            </a:endParaRPr>
          </a:p>
          <a:p>
            <a:pPr algn="ctr"/>
            <a:endParaRPr lang="bg-BG" sz="1100" dirty="0">
              <a:solidFill>
                <a:schemeClr val="bg1"/>
              </a:solidFill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DF51800B-292A-CCE8-EA94-6AAC26F30DBF}"/>
              </a:ext>
            </a:extLst>
          </p:cNvPr>
          <p:cNvSpPr txBox="1"/>
          <p:nvPr/>
        </p:nvSpPr>
        <p:spPr>
          <a:xfrm>
            <a:off x="1357042" y="4067030"/>
            <a:ext cx="12530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100" dirty="0">
                <a:solidFill>
                  <a:schemeClr val="bg1"/>
                </a:solidFill>
              </a:rPr>
              <a:t>Почетна комисия ДУ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5739D2B6-103F-71EE-DB5A-5142A62BCA21}"/>
              </a:ext>
            </a:extLst>
          </p:cNvPr>
          <p:cNvSpPr txBox="1"/>
          <p:nvPr/>
        </p:nvSpPr>
        <p:spPr>
          <a:xfrm>
            <a:off x="1410528" y="5106142"/>
            <a:ext cx="128680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100" dirty="0">
                <a:solidFill>
                  <a:schemeClr val="bg1"/>
                </a:solidFill>
              </a:rPr>
              <a:t> </a:t>
            </a:r>
            <a:r>
              <a:rPr kumimoji="0" lang="bg-BG" sz="11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 Light"/>
              </a:rPr>
              <a:t>Други комисии</a:t>
            </a:r>
            <a:endParaRPr kumimoji="0" lang="bg-BG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Calibri Light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</a:rPr>
              <a:t>Leo/Leo-Lion</a:t>
            </a:r>
            <a:r>
              <a:rPr lang="bg-BG" sz="1100" dirty="0">
                <a:solidFill>
                  <a:schemeClr val="bg1"/>
                </a:solidFill>
              </a:rPr>
              <a:t> представител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9C956387-256D-A4FD-93C5-3B777180C440}"/>
              </a:ext>
            </a:extLst>
          </p:cNvPr>
          <p:cNvSpPr txBox="1"/>
          <p:nvPr/>
        </p:nvSpPr>
        <p:spPr>
          <a:xfrm>
            <a:off x="-43781" y="4098998"/>
            <a:ext cx="1348264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chemeClr val="bg1"/>
                </a:solidFill>
              </a:rPr>
              <a:t>По Номинациите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chemeClr val="bg1"/>
                </a:solidFill>
              </a:rPr>
              <a:t>По легитимност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chemeClr val="bg1"/>
                </a:solidFill>
              </a:rPr>
              <a:t>По Решенията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chemeClr val="bg1"/>
                </a:solidFill>
              </a:rPr>
              <a:t>По Избори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chemeClr val="bg1"/>
                </a:solidFill>
              </a:rPr>
              <a:t>По Устав и Правила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chemeClr val="bg1"/>
                </a:solidFill>
              </a:rPr>
              <a:t>По Процедурите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chemeClr val="bg1"/>
                </a:solidFill>
              </a:rPr>
              <a:t>Международна Конвенция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g-BG" sz="11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g-BG" sz="1100" dirty="0">
              <a:solidFill>
                <a:schemeClr val="bg1"/>
              </a:solidFill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F53AA577-6B57-84B3-D60B-73617B336DFF}"/>
              </a:ext>
            </a:extLst>
          </p:cNvPr>
          <p:cNvSpPr txBox="1"/>
          <p:nvPr/>
        </p:nvSpPr>
        <p:spPr>
          <a:xfrm>
            <a:off x="77731" y="3344406"/>
            <a:ext cx="1042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ru-RU" sz="12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 Light"/>
              </a:rPr>
              <a:t>Комисии за Конвенции и ОС</a:t>
            </a: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Calibri Light"/>
            </a:endParaRPr>
          </a:p>
          <a:p>
            <a:pPr algn="ctr"/>
            <a:endParaRPr lang="bg-BG" sz="1200" dirty="0">
              <a:solidFill>
                <a:schemeClr val="bg1"/>
              </a:solidFill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B0869A23-4AFD-32AE-53DD-C960B91B664D}"/>
              </a:ext>
            </a:extLst>
          </p:cNvPr>
          <p:cNvSpPr txBox="1"/>
          <p:nvPr/>
        </p:nvSpPr>
        <p:spPr>
          <a:xfrm>
            <a:off x="5377648" y="3761450"/>
            <a:ext cx="1402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sz="1000" dirty="0">
                <a:solidFill>
                  <a:schemeClr val="bg1"/>
                </a:solidFill>
              </a:rPr>
              <a:t>Одобрява се от </a:t>
            </a:r>
            <a:r>
              <a:rPr lang="en-US" sz="1000" dirty="0">
                <a:solidFill>
                  <a:schemeClr val="bg1"/>
                </a:solidFill>
              </a:rPr>
              <a:t>LCIF</a:t>
            </a:r>
            <a:r>
              <a:rPr lang="bg-BG" sz="1000" dirty="0">
                <a:solidFill>
                  <a:schemeClr val="bg1"/>
                </a:solidFill>
              </a:rPr>
              <a:t> председател</a:t>
            </a:r>
          </a:p>
        </p:txBody>
      </p:sp>
      <p:pic>
        <p:nvPicPr>
          <p:cNvPr id="142" name="Picture 141">
            <a:extLst>
              <a:ext uri="{FF2B5EF4-FFF2-40B4-BE49-F238E27FC236}">
                <a16:creationId xmlns:a16="http://schemas.microsoft.com/office/drawing/2014/main" id="{77CCEA67-480C-FC4C-0380-936C1EE0E75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7" r="19185" b="13662"/>
          <a:stretch/>
        </p:blipFill>
        <p:spPr>
          <a:xfrm>
            <a:off x="4141459" y="1714320"/>
            <a:ext cx="663388" cy="818631"/>
          </a:xfrm>
          <a:prstGeom prst="rect">
            <a:avLst/>
          </a:prstGeom>
        </p:spPr>
      </p:pic>
      <p:sp>
        <p:nvSpPr>
          <p:cNvPr id="143" name="TextBox 142">
            <a:extLst>
              <a:ext uri="{FF2B5EF4-FFF2-40B4-BE49-F238E27FC236}">
                <a16:creationId xmlns:a16="http://schemas.microsoft.com/office/drawing/2014/main" id="{90548773-24A1-D959-0A7E-90EA27A0750B}"/>
              </a:ext>
            </a:extLst>
          </p:cNvPr>
          <p:cNvSpPr txBox="1"/>
          <p:nvPr/>
        </p:nvSpPr>
        <p:spPr>
          <a:xfrm>
            <a:off x="4016366" y="2507157"/>
            <a:ext cx="930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200" b="1" dirty="0">
                <a:solidFill>
                  <a:srgbClr val="FF0000"/>
                </a:solidFill>
              </a:rPr>
              <a:t>Нели Адамова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365FAEEB-2DD1-AAAC-D162-AF1AA086848A}"/>
              </a:ext>
            </a:extLst>
          </p:cNvPr>
          <p:cNvSpPr txBox="1"/>
          <p:nvPr/>
        </p:nvSpPr>
        <p:spPr>
          <a:xfrm>
            <a:off x="3295643" y="2499434"/>
            <a:ext cx="924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1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Емилия</a:t>
            </a:r>
            <a:r>
              <a:rPr lang="bg-BG" sz="12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bg-BG" sz="11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Сиракова</a:t>
            </a:r>
            <a:endParaRPr lang="bg-BG" sz="1100" b="1" dirty="0">
              <a:solidFill>
                <a:srgbClr val="FF0000"/>
              </a:solidFill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F669DBF9-91DE-9453-34F1-8F193E446784}"/>
              </a:ext>
            </a:extLst>
          </p:cNvPr>
          <p:cNvSpPr txBox="1"/>
          <p:nvPr/>
        </p:nvSpPr>
        <p:spPr>
          <a:xfrm>
            <a:off x="1402449" y="4412406"/>
            <a:ext cx="11622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1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Отговорен секретар ПДУ</a:t>
            </a:r>
            <a:endParaRPr lang="bg-BG" sz="1100" dirty="0">
              <a:solidFill>
                <a:schemeClr val="bg1"/>
              </a:solidFill>
            </a:endParaRPr>
          </a:p>
        </p:txBody>
      </p:sp>
      <p:pic>
        <p:nvPicPr>
          <p:cNvPr id="147" name="Picture 146">
            <a:extLst>
              <a:ext uri="{FF2B5EF4-FFF2-40B4-BE49-F238E27FC236}">
                <a16:creationId xmlns:a16="http://schemas.microsoft.com/office/drawing/2014/main" id="{40931EAA-FC3D-E1FD-D2F6-C20450C5B2D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3" t="23335" r="28765" b="29388"/>
          <a:stretch/>
        </p:blipFill>
        <p:spPr>
          <a:xfrm>
            <a:off x="2707624" y="2923975"/>
            <a:ext cx="601192" cy="720000"/>
          </a:xfrm>
          <a:prstGeom prst="rect">
            <a:avLst/>
          </a:prstGeom>
        </p:spPr>
      </p:pic>
      <p:sp>
        <p:nvSpPr>
          <p:cNvPr id="150" name="TextBox 149">
            <a:extLst>
              <a:ext uri="{FF2B5EF4-FFF2-40B4-BE49-F238E27FC236}">
                <a16:creationId xmlns:a16="http://schemas.microsoft.com/office/drawing/2014/main" id="{CB66DEAD-C12D-840C-DAAA-91C370A165D8}"/>
              </a:ext>
            </a:extLst>
          </p:cNvPr>
          <p:cNvSpPr txBox="1"/>
          <p:nvPr/>
        </p:nvSpPr>
        <p:spPr>
          <a:xfrm>
            <a:off x="2660711" y="3590061"/>
            <a:ext cx="7777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1100" b="1" dirty="0">
                <a:solidFill>
                  <a:srgbClr val="FF0000"/>
                </a:solidFill>
              </a:rPr>
              <a:t>Вили</a:t>
            </a:r>
          </a:p>
          <a:p>
            <a:pPr algn="ctr"/>
            <a:r>
              <a:rPr lang="bg-BG" sz="1100" b="1" dirty="0">
                <a:solidFill>
                  <a:srgbClr val="FF0000"/>
                </a:solidFill>
              </a:rPr>
              <a:t>Тодорова</a:t>
            </a:r>
          </a:p>
        </p:txBody>
      </p:sp>
      <p:pic>
        <p:nvPicPr>
          <p:cNvPr id="151" name="Картина 16">
            <a:extLst>
              <a:ext uri="{FF2B5EF4-FFF2-40B4-BE49-F238E27FC236}">
                <a16:creationId xmlns:a16="http://schemas.microsoft.com/office/drawing/2014/main" id="{EDD105A6-B124-2C68-8A70-928215FB8C8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5" t="14767" r="23742" b="52500"/>
          <a:stretch/>
        </p:blipFill>
        <p:spPr>
          <a:xfrm>
            <a:off x="2782334" y="3971303"/>
            <a:ext cx="610678" cy="821106"/>
          </a:xfrm>
          <a:prstGeom prst="rect">
            <a:avLst/>
          </a:prstGeom>
        </p:spPr>
      </p:pic>
      <p:sp>
        <p:nvSpPr>
          <p:cNvPr id="152" name="TextBox 151">
            <a:extLst>
              <a:ext uri="{FF2B5EF4-FFF2-40B4-BE49-F238E27FC236}">
                <a16:creationId xmlns:a16="http://schemas.microsoft.com/office/drawing/2014/main" id="{067F3713-DDEE-969F-1A84-2A6CBE7932D7}"/>
              </a:ext>
            </a:extLst>
          </p:cNvPr>
          <p:cNvSpPr txBox="1"/>
          <p:nvPr/>
        </p:nvSpPr>
        <p:spPr>
          <a:xfrm>
            <a:off x="3317905" y="4469013"/>
            <a:ext cx="9044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100" b="1" dirty="0">
                <a:solidFill>
                  <a:srgbClr val="FF0000"/>
                </a:solidFill>
              </a:rPr>
              <a:t>Недялко</a:t>
            </a:r>
          </a:p>
          <a:p>
            <a:pPr algn="ctr"/>
            <a:r>
              <a:rPr lang="bg-BG" sz="1100" b="1" dirty="0">
                <a:solidFill>
                  <a:srgbClr val="FF0000"/>
                </a:solidFill>
              </a:rPr>
              <a:t>Младенов</a:t>
            </a:r>
          </a:p>
        </p:txBody>
      </p:sp>
      <p:pic>
        <p:nvPicPr>
          <p:cNvPr id="153" name="Picture 152">
            <a:extLst>
              <a:ext uri="{FF2B5EF4-FFF2-40B4-BE49-F238E27FC236}">
                <a16:creationId xmlns:a16="http://schemas.microsoft.com/office/drawing/2014/main" id="{B391C87C-A5AF-4616-8D67-4E65F96C43E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7922" b="7659"/>
          <a:stretch/>
        </p:blipFill>
        <p:spPr>
          <a:xfrm>
            <a:off x="5696998" y="4250675"/>
            <a:ext cx="697602" cy="558921"/>
          </a:xfrm>
          <a:prstGeom prst="rect">
            <a:avLst/>
          </a:prstGeom>
        </p:spPr>
      </p:pic>
      <p:sp>
        <p:nvSpPr>
          <p:cNvPr id="154" name="TextBox 153">
            <a:extLst>
              <a:ext uri="{FF2B5EF4-FFF2-40B4-BE49-F238E27FC236}">
                <a16:creationId xmlns:a16="http://schemas.microsoft.com/office/drawing/2014/main" id="{C498BF4D-E4E4-AE14-0110-61C937EB9323}"/>
              </a:ext>
            </a:extLst>
          </p:cNvPr>
          <p:cNvSpPr txBox="1"/>
          <p:nvPr/>
        </p:nvSpPr>
        <p:spPr>
          <a:xfrm>
            <a:off x="5335478" y="4777129"/>
            <a:ext cx="13923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200" b="1" dirty="0">
                <a:solidFill>
                  <a:srgbClr val="FF0000"/>
                </a:solidFill>
              </a:rPr>
              <a:t>Петя Симеонова</a:t>
            </a: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7B777A35-BAAD-4CD6-35D9-D01526AD0F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498" y="938719"/>
            <a:ext cx="1248214" cy="1332000"/>
          </a:xfrm>
          <a:prstGeom prst="rect">
            <a:avLst/>
          </a:prstGeom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54F52769-0AAD-48DC-A9B7-34379CDE7F4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080" y="939312"/>
            <a:ext cx="567690" cy="53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0E3398E6-CE5F-013F-8ABC-26E3C9CDC22D}"/>
              </a:ext>
            </a:extLst>
          </p:cNvPr>
          <p:cNvPicPr/>
          <p:nvPr/>
        </p:nvPicPr>
        <p:blipFill>
          <a:blip r:embed="rId14"/>
          <a:stretch>
            <a:fillRect/>
          </a:stretch>
        </p:blipFill>
        <p:spPr>
          <a:xfrm>
            <a:off x="9316610" y="844798"/>
            <a:ext cx="1602618" cy="1567897"/>
          </a:xfrm>
          <a:prstGeom prst="rect">
            <a:avLst/>
          </a:prstGeom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C1585ED0-DB73-60B2-9D39-450B784600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420" y="-1506"/>
            <a:ext cx="1387054" cy="1314676"/>
          </a:xfrm>
          <a:prstGeom prst="rect">
            <a:avLst/>
          </a:prstGeom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2AC7A1DF-63A3-57C4-0FED-8FCEF9E75CD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29584" y="3515809"/>
            <a:ext cx="585668" cy="576000"/>
          </a:xfrm>
          <a:prstGeom prst="rect">
            <a:avLst/>
          </a:prstGeom>
        </p:spPr>
      </p:pic>
      <p:sp>
        <p:nvSpPr>
          <p:cNvPr id="171" name="TextBox 170">
            <a:extLst>
              <a:ext uri="{FF2B5EF4-FFF2-40B4-BE49-F238E27FC236}">
                <a16:creationId xmlns:a16="http://schemas.microsoft.com/office/drawing/2014/main" id="{422FF15F-FB6A-2C56-6556-8EF2B946BBFF}"/>
              </a:ext>
            </a:extLst>
          </p:cNvPr>
          <p:cNvSpPr txBox="1"/>
          <p:nvPr/>
        </p:nvSpPr>
        <p:spPr>
          <a:xfrm>
            <a:off x="7024805" y="4092107"/>
            <a:ext cx="1609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200" b="1" dirty="0">
                <a:solidFill>
                  <a:srgbClr val="FF0000"/>
                </a:solidFill>
              </a:rPr>
              <a:t>ПДУ Анелия Кънева</a:t>
            </a:r>
          </a:p>
        </p:txBody>
      </p:sp>
      <p:pic>
        <p:nvPicPr>
          <p:cNvPr id="175" name="Picture 174">
            <a:extLst>
              <a:ext uri="{FF2B5EF4-FFF2-40B4-BE49-F238E27FC236}">
                <a16:creationId xmlns:a16="http://schemas.microsoft.com/office/drawing/2014/main" id="{D2AD753A-6BCE-B3E3-10C8-BE080BFC02E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6" t="10414" r="19457" b="12826"/>
          <a:stretch/>
        </p:blipFill>
        <p:spPr>
          <a:xfrm>
            <a:off x="10935705" y="3276467"/>
            <a:ext cx="634889" cy="648000"/>
          </a:xfrm>
          <a:prstGeom prst="rect">
            <a:avLst/>
          </a:prstGeom>
        </p:spPr>
      </p:pic>
      <p:sp>
        <p:nvSpPr>
          <p:cNvPr id="176" name="TextBox 175">
            <a:extLst>
              <a:ext uri="{FF2B5EF4-FFF2-40B4-BE49-F238E27FC236}">
                <a16:creationId xmlns:a16="http://schemas.microsoft.com/office/drawing/2014/main" id="{35B12EDF-0E0A-5A80-517F-D5EC54DA0FCF}"/>
              </a:ext>
            </a:extLst>
          </p:cNvPr>
          <p:cNvSpPr txBox="1"/>
          <p:nvPr/>
        </p:nvSpPr>
        <p:spPr>
          <a:xfrm>
            <a:off x="10451986" y="3876365"/>
            <a:ext cx="15719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100" b="1" dirty="0">
                <a:solidFill>
                  <a:srgbClr val="FF0000"/>
                </a:solidFill>
              </a:rPr>
              <a:t>Анастасия Гидикова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73860EB4-8E0C-1CC6-0405-9408B0E3CE4C}"/>
              </a:ext>
            </a:extLst>
          </p:cNvPr>
          <p:cNvSpPr txBox="1"/>
          <p:nvPr/>
        </p:nvSpPr>
        <p:spPr>
          <a:xfrm>
            <a:off x="8103726" y="4090861"/>
            <a:ext cx="213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200" b="1" dirty="0">
                <a:solidFill>
                  <a:srgbClr val="FF0000"/>
                </a:solidFill>
              </a:rPr>
              <a:t>Красимира</a:t>
            </a:r>
          </a:p>
          <a:p>
            <a:pPr algn="ctr"/>
            <a:r>
              <a:rPr lang="bg-BG" sz="1200" b="1" dirty="0">
                <a:solidFill>
                  <a:srgbClr val="FF0000"/>
                </a:solidFill>
              </a:rPr>
              <a:t>Манолова</a:t>
            </a:r>
          </a:p>
          <a:p>
            <a:pPr algn="ctr"/>
            <a:endParaRPr lang="bg-BG" sz="1200" b="1" dirty="0">
              <a:solidFill>
                <a:srgbClr val="FF0000"/>
              </a:solidFill>
            </a:endParaRPr>
          </a:p>
        </p:txBody>
      </p:sp>
      <p:pic>
        <p:nvPicPr>
          <p:cNvPr id="178" name="Picture 177">
            <a:extLst>
              <a:ext uri="{FF2B5EF4-FFF2-40B4-BE49-F238E27FC236}">
                <a16:creationId xmlns:a16="http://schemas.microsoft.com/office/drawing/2014/main" id="{272B22FA-3D47-D3D7-9F35-02660732534E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11161" b="8709"/>
          <a:stretch/>
        </p:blipFill>
        <p:spPr>
          <a:xfrm>
            <a:off x="7512243" y="5112619"/>
            <a:ext cx="657769" cy="594437"/>
          </a:xfrm>
          <a:prstGeom prst="rect">
            <a:avLst/>
          </a:prstGeom>
        </p:spPr>
      </p:pic>
      <p:sp>
        <p:nvSpPr>
          <p:cNvPr id="179" name="TextBox 178">
            <a:extLst>
              <a:ext uri="{FF2B5EF4-FFF2-40B4-BE49-F238E27FC236}">
                <a16:creationId xmlns:a16="http://schemas.microsoft.com/office/drawing/2014/main" id="{970783D1-993A-6560-F379-9A6AFC84BE30}"/>
              </a:ext>
            </a:extLst>
          </p:cNvPr>
          <p:cNvSpPr txBox="1"/>
          <p:nvPr/>
        </p:nvSpPr>
        <p:spPr>
          <a:xfrm>
            <a:off x="6390840" y="5266632"/>
            <a:ext cx="1132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2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Светлана</a:t>
            </a:r>
          </a:p>
          <a:p>
            <a:pPr algn="ctr"/>
            <a:r>
              <a:rPr lang="bg-BG" sz="12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Панайотова</a:t>
            </a:r>
            <a:endParaRPr lang="bg-BG" sz="1200" b="1" dirty="0">
              <a:solidFill>
                <a:srgbClr val="FF0000"/>
              </a:solidFill>
            </a:endParaRPr>
          </a:p>
        </p:txBody>
      </p:sp>
      <p:pic>
        <p:nvPicPr>
          <p:cNvPr id="181" name="Picture 180">
            <a:extLst>
              <a:ext uri="{FF2B5EF4-FFF2-40B4-BE49-F238E27FC236}">
                <a16:creationId xmlns:a16="http://schemas.microsoft.com/office/drawing/2014/main" id="{327D2FFD-82BA-339D-FA95-9E55F970891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00" y="5340379"/>
            <a:ext cx="1200315" cy="448959"/>
          </a:xfrm>
          <a:prstGeom prst="rect">
            <a:avLst/>
          </a:prstGeom>
        </p:spPr>
      </p:pic>
      <p:sp>
        <p:nvSpPr>
          <p:cNvPr id="1090" name="TextBox 1089">
            <a:extLst>
              <a:ext uri="{FF2B5EF4-FFF2-40B4-BE49-F238E27FC236}">
                <a16:creationId xmlns:a16="http://schemas.microsoft.com/office/drawing/2014/main" id="{CC3EA5B5-DAAD-BAC9-8DD9-9B62A4A4ABF8}"/>
              </a:ext>
            </a:extLst>
          </p:cNvPr>
          <p:cNvSpPr txBox="1"/>
          <p:nvPr/>
        </p:nvSpPr>
        <p:spPr>
          <a:xfrm>
            <a:off x="9354551" y="5293756"/>
            <a:ext cx="987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2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Елиз</a:t>
            </a:r>
          </a:p>
          <a:p>
            <a:pPr algn="ctr"/>
            <a:r>
              <a:rPr lang="bg-BG" sz="1200" b="1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Ферад</a:t>
            </a:r>
            <a:endParaRPr lang="bg-BG" sz="1200" b="1" dirty="0">
              <a:solidFill>
                <a:srgbClr val="FF0000"/>
              </a:solidFill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D180C6F4-97CC-54CA-67C6-A7B9DA4AF84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5" t="24302" r="29201" b="46621"/>
          <a:stretch/>
        </p:blipFill>
        <p:spPr>
          <a:xfrm>
            <a:off x="8885063" y="5088587"/>
            <a:ext cx="594033" cy="633266"/>
          </a:xfrm>
          <a:prstGeom prst="rect">
            <a:avLst/>
          </a:prstGeom>
        </p:spPr>
      </p:pic>
      <p:graphicFrame>
        <p:nvGraphicFramePr>
          <p:cNvPr id="86" name="Table 85">
            <a:extLst>
              <a:ext uri="{FF2B5EF4-FFF2-40B4-BE49-F238E27FC236}">
                <a16:creationId xmlns:a16="http://schemas.microsoft.com/office/drawing/2014/main" id="{E43A62E2-61EA-9E8A-98CB-6E8C89022B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320226"/>
              </p:ext>
            </p:extLst>
          </p:nvPr>
        </p:nvGraphicFramePr>
        <p:xfrm>
          <a:off x="6927348" y="5784756"/>
          <a:ext cx="5242182" cy="1011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86503">
                  <a:extLst>
                    <a:ext uri="{9D8B030D-6E8A-4147-A177-3AD203B41FA5}">
                      <a16:colId xmlns:a16="http://schemas.microsoft.com/office/drawing/2014/main" val="2963561161"/>
                    </a:ext>
                  </a:extLst>
                </a:gridCol>
                <a:gridCol w="3555679">
                  <a:extLst>
                    <a:ext uri="{9D8B030D-6E8A-4147-A177-3AD203B41FA5}">
                      <a16:colId xmlns:a16="http://schemas.microsoft.com/office/drawing/2014/main" val="1670989432"/>
                    </a:ext>
                  </a:extLst>
                </a:gridCol>
              </a:tblGrid>
              <a:tr h="2022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43050" algn="l"/>
                        </a:tabLst>
                      </a:pPr>
                      <a:r>
                        <a:rPr lang="bg-BG" sz="1200" u="sng" dirty="0">
                          <a:solidFill>
                            <a:srgbClr val="0070C0"/>
                          </a:solidFill>
                          <a:effectLst/>
                        </a:rPr>
                        <a:t>Координатор Д 130</a:t>
                      </a:r>
                      <a:endParaRPr lang="bg-BG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43050" algn="l"/>
                        </a:tabLst>
                      </a:pPr>
                      <a:r>
                        <a:rPr lang="bg-BG" sz="1100" dirty="0">
                          <a:effectLst/>
                        </a:rPr>
                        <a:t>Александра Атмаджова – клон на ЛК Пазарджик-Тракия</a:t>
                      </a:r>
                      <a:endParaRPr lang="bg-BG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415865644"/>
                  </a:ext>
                </a:extLst>
              </a:tr>
              <a:tr h="2022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43050" algn="l"/>
                        </a:tabLst>
                      </a:pPr>
                      <a:r>
                        <a:rPr lang="bg-BG" sz="1200" dirty="0">
                          <a:solidFill>
                            <a:srgbClr val="0070C0"/>
                          </a:solidFill>
                          <a:effectLst/>
                        </a:rPr>
                        <a:t>Дейности</a:t>
                      </a:r>
                      <a:endParaRPr lang="bg-BG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43050" algn="l"/>
                        </a:tabLst>
                      </a:pPr>
                      <a:r>
                        <a:rPr lang="bg-BG" sz="1100" dirty="0">
                          <a:effectLst/>
                        </a:rPr>
                        <a:t>Снежана Ганчева</a:t>
                      </a:r>
                      <a:endParaRPr lang="bg-BG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537148489"/>
                  </a:ext>
                </a:extLst>
              </a:tr>
              <a:tr h="2022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43050" algn="l"/>
                        </a:tabLst>
                      </a:pPr>
                      <a:r>
                        <a:rPr lang="bg-BG" sz="1200" dirty="0">
                          <a:solidFill>
                            <a:srgbClr val="0070C0"/>
                          </a:solidFill>
                          <a:effectLst/>
                        </a:rPr>
                        <a:t>Членство</a:t>
                      </a:r>
                      <a:endParaRPr lang="bg-BG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43050" algn="l"/>
                        </a:tabLst>
                      </a:pPr>
                      <a:r>
                        <a:rPr lang="bg-BG" sz="1100" dirty="0">
                          <a:effectLst/>
                        </a:rPr>
                        <a:t>Татяна Бакова</a:t>
                      </a:r>
                      <a:endParaRPr lang="bg-BG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818439841"/>
                  </a:ext>
                </a:extLst>
              </a:tr>
              <a:tr h="2022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43050" algn="l"/>
                        </a:tabLst>
                      </a:pPr>
                      <a:r>
                        <a:rPr lang="bg-BG" sz="1200" dirty="0">
                          <a:solidFill>
                            <a:srgbClr val="0070C0"/>
                          </a:solidFill>
                          <a:effectLst/>
                        </a:rPr>
                        <a:t>Лидерство</a:t>
                      </a:r>
                      <a:endParaRPr lang="bg-BG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43050" algn="l"/>
                        </a:tabLst>
                      </a:pPr>
                      <a:r>
                        <a:rPr lang="bg-BG" sz="1100" dirty="0">
                          <a:effectLst/>
                        </a:rPr>
                        <a:t>Патрисия Първанова</a:t>
                      </a:r>
                      <a:endParaRPr lang="bg-BG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372252753"/>
                  </a:ext>
                </a:extLst>
              </a:tr>
              <a:tr h="2022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43050" algn="l"/>
                        </a:tabLst>
                      </a:pPr>
                      <a:r>
                        <a:rPr lang="bg-BG" sz="1200" dirty="0">
                          <a:solidFill>
                            <a:srgbClr val="0070C0"/>
                          </a:solidFill>
                          <a:effectLst/>
                        </a:rPr>
                        <a:t>Маркетинг</a:t>
                      </a:r>
                      <a:endParaRPr lang="bg-BG" sz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543050" algn="l"/>
                        </a:tabLst>
                      </a:pPr>
                      <a:r>
                        <a:rPr lang="bg-BG" sz="1100" dirty="0">
                          <a:effectLst/>
                        </a:rPr>
                        <a:t>Мартин Петров</a:t>
                      </a:r>
                      <a:endParaRPr lang="bg-BG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097760372"/>
                  </a:ext>
                </a:extLst>
              </a:tr>
            </a:tbl>
          </a:graphicData>
        </a:graphic>
      </p:graphicFrame>
      <p:pic>
        <p:nvPicPr>
          <p:cNvPr id="73" name="Picture 72">
            <a:extLst>
              <a:ext uri="{FF2B5EF4-FFF2-40B4-BE49-F238E27FC236}">
                <a16:creationId xmlns:a16="http://schemas.microsoft.com/office/drawing/2014/main" id="{385872D7-A96A-839A-69C1-E93758BD29D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508096" y="1780800"/>
            <a:ext cx="524301" cy="731583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70A68F59-B091-3602-A373-2143223CA2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1" t="4791" r="-1" b="27771"/>
          <a:stretch/>
        </p:blipFill>
        <p:spPr>
          <a:xfrm>
            <a:off x="8883325" y="3517400"/>
            <a:ext cx="542456" cy="63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029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BD80B6-0B9C-BD4B-8880-3A07954A50C6}"/>
              </a:ext>
            </a:extLst>
          </p:cNvPr>
          <p:cNvSpPr txBox="1"/>
          <p:nvPr/>
        </p:nvSpPr>
        <p:spPr>
          <a:xfrm>
            <a:off x="0" y="552490"/>
            <a:ext cx="12189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800" b="1" kern="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Организация на </a:t>
            </a:r>
            <a:r>
              <a:rPr lang="en-US" sz="4800" b="1" kern="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Lions International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EDEDFF-F07C-C444-8635-21BF9097F07B}"/>
              </a:ext>
            </a:extLst>
          </p:cNvPr>
          <p:cNvSpPr/>
          <p:nvPr/>
        </p:nvSpPr>
        <p:spPr>
          <a:xfrm>
            <a:off x="533400" y="2554354"/>
            <a:ext cx="1715367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457200" indent="-457200">
              <a:buFont typeface="Arial" charset="0"/>
              <a:buChar char="•"/>
            </a:pPr>
            <a:endParaRPr lang="en-US" dirty="0">
              <a:solidFill>
                <a:srgbClr val="095495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B0FCDB9-A522-E34C-A1D0-ECA2F25E12DD}"/>
              </a:ext>
            </a:extLst>
          </p:cNvPr>
          <p:cNvSpPr txBox="1">
            <a:spLocks/>
          </p:cNvSpPr>
          <p:nvPr/>
        </p:nvSpPr>
        <p:spPr>
          <a:xfrm>
            <a:off x="281178" y="1677031"/>
            <a:ext cx="8305801" cy="957460"/>
          </a:xfrm>
          <a:prstGeom prst="rect">
            <a:avLst/>
          </a:prstGeom>
        </p:spPr>
        <p:txBody>
          <a:bodyPr vert="horz" lIns="81539" tIns="40769" rIns="81539" bIns="40769" rtlCol="0" anchor="ctr">
            <a:noAutofit/>
          </a:bodyPr>
          <a:lstStyle>
            <a:lvl1pPr algn="l" defTabSz="40769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bg-BG" sz="3200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Международен Борд на Директорите</a:t>
            </a:r>
            <a:endParaRPr lang="en-US" sz="3200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7461" y="2732365"/>
            <a:ext cx="6324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dirty="0"/>
              <a:t>Международен Президент</a:t>
            </a:r>
            <a:endParaRPr lang="en-US" sz="26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dirty="0"/>
              <a:t>Непосредствен Паст международен Президент</a:t>
            </a:r>
            <a:endParaRPr lang="en-US" sz="26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dirty="0"/>
              <a:t>Международен Първи Вице Президент</a:t>
            </a:r>
            <a:endParaRPr lang="en-US" sz="26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dirty="0"/>
              <a:t>Международен Втори Вице Президент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dirty="0"/>
              <a:t>Международен Трети Вице Президент</a:t>
            </a:r>
            <a:endParaRPr lang="en-US" sz="2600" dirty="0"/>
          </a:p>
        </p:txBody>
      </p:sp>
      <p:sp>
        <p:nvSpPr>
          <p:cNvPr id="3" name="TextBox 2"/>
          <p:cNvSpPr txBox="1"/>
          <p:nvPr/>
        </p:nvSpPr>
        <p:spPr>
          <a:xfrm>
            <a:off x="6885339" y="2692496"/>
            <a:ext cx="5029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dirty="0"/>
              <a:t>Международни Директори </a:t>
            </a:r>
            <a:r>
              <a:rPr lang="en-US" sz="2000" dirty="0"/>
              <a:t>(34</a:t>
            </a:r>
            <a:r>
              <a:rPr lang="bg-BG" sz="2000" dirty="0"/>
              <a:t>, избират се от 7-те Конст. Зони с 2 г мандат</a:t>
            </a:r>
            <a:r>
              <a:rPr lang="en-US" sz="2000" dirty="0"/>
              <a:t>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dirty="0"/>
              <a:t>Пълномощници на Международния Борд</a:t>
            </a:r>
            <a:endParaRPr lang="en-US" sz="2600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bg-BG" sz="2600" dirty="0"/>
              <a:t>Административни служители на </a:t>
            </a:r>
            <a:r>
              <a:rPr lang="en-US" sz="2600" dirty="0"/>
              <a:t>Lions</a:t>
            </a:r>
            <a:r>
              <a:rPr lang="bg-BG" sz="2600" dirty="0"/>
              <a:t> </a:t>
            </a:r>
            <a:r>
              <a:rPr lang="en-US" sz="2600" dirty="0"/>
              <a:t>International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62248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BD80B6-0B9C-BD4B-8880-3A07954A50C6}"/>
              </a:ext>
            </a:extLst>
          </p:cNvPr>
          <p:cNvSpPr txBox="1"/>
          <p:nvPr/>
        </p:nvSpPr>
        <p:spPr>
          <a:xfrm>
            <a:off x="304800" y="3048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6000" b="1" kern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Подготовка на лидери</a:t>
            </a:r>
            <a:endParaRPr lang="en-US" sz="6000" b="1" kern="0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EDEDFF-F07C-C444-8635-21BF9097F07B}"/>
              </a:ext>
            </a:extLst>
          </p:cNvPr>
          <p:cNvSpPr/>
          <p:nvPr/>
        </p:nvSpPr>
        <p:spPr>
          <a:xfrm>
            <a:off x="700786" y="1401525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457200" indent="-457200">
              <a:buFont typeface="Arial" charset="0"/>
              <a:buChar char="•"/>
            </a:pPr>
            <a:endParaRPr lang="en-US" dirty="0">
              <a:solidFill>
                <a:srgbClr val="095495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0FCDB9-A522-E34C-A1D0-ECA2F25E12DD}"/>
              </a:ext>
            </a:extLst>
          </p:cNvPr>
          <p:cNvSpPr txBox="1">
            <a:spLocks/>
          </p:cNvSpPr>
          <p:nvPr/>
        </p:nvSpPr>
        <p:spPr>
          <a:xfrm>
            <a:off x="228600" y="2895600"/>
            <a:ext cx="11963400" cy="1994959"/>
          </a:xfrm>
          <a:prstGeom prst="rect">
            <a:avLst/>
          </a:prstGeom>
        </p:spPr>
        <p:txBody>
          <a:bodyPr vert="horz" lIns="81539" tIns="40769" rIns="81539" bIns="40769" rtlCol="0" anchor="ctr">
            <a:noAutofit/>
          </a:bodyPr>
          <a:lstStyle>
            <a:lvl1pPr algn="l" defTabSz="40769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marL="230188" marR="0" lvl="0" indent="-2301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LCI </a:t>
            </a:r>
            <a:r>
              <a:rPr kumimoji="0" lang="bg-BG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предоставя обучения и възможности за развитие на 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Lions</a:t>
            </a:r>
            <a:r>
              <a:rPr kumimoji="0" lang="bg-BG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членовете</a:t>
            </a:r>
            <a:r>
              <a:rPr lang="bg-BG" sz="2600" b="0" kern="0" dirty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 чрез </a:t>
            </a:r>
            <a:r>
              <a:rPr kumimoji="0" lang="bg-BG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Екипа за Глобално Лидерство</a:t>
            </a:r>
            <a:r>
              <a:rPr lang="bg-BG" sz="2600" b="0" kern="0" dirty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 </a:t>
            </a:r>
            <a:r>
              <a:rPr lang="en-US" sz="2000" b="0" kern="0" dirty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(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Global Leadership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Team,GLT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684213" marR="0" lvl="1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bg-BG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Институти за нововъзникващи </a:t>
            </a:r>
            <a:r>
              <a:rPr lang="bg-BG" sz="2200" kern="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200" kern="0" dirty="0">
                <a:solidFill>
                  <a:prstClr val="black"/>
                </a:solidFill>
                <a:latin typeface="Arial"/>
              </a:rPr>
              <a:t>(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ELLI) </a:t>
            </a:r>
            <a:r>
              <a:rPr kumimoji="0" lang="bg-BG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и напреднали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(ALLI) Lions </a:t>
            </a:r>
            <a:r>
              <a:rPr kumimoji="0" lang="bg-BG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лидери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684213" lvl="1" indent="-227013"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bg-BG" sz="2200" kern="0" dirty="0">
                <a:solidFill>
                  <a:prstClr val="black"/>
                </a:solidFill>
                <a:latin typeface="Arial"/>
              </a:rPr>
              <a:t>Регионални</a:t>
            </a:r>
            <a:r>
              <a:rPr kumimoji="0" lang="bg-BG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Лайънс лидерски Институти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RLLI</a:t>
            </a:r>
          </a:p>
          <a:p>
            <a:pPr marL="684213" marR="0" lvl="1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bg-BG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Институти за Факултативно Развитие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– </a:t>
            </a:r>
            <a:r>
              <a:rPr kumimoji="0" lang="bg-BG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подготовка на обучители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 </a:t>
            </a:r>
            <a:r>
              <a:rPr lang="en-US" sz="2200" kern="0" dirty="0">
                <a:solidFill>
                  <a:prstClr val="black"/>
                </a:solidFill>
                <a:latin typeface="Arial"/>
              </a:rPr>
              <a:t>(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FDI)</a:t>
            </a:r>
          </a:p>
          <a:p>
            <a:pPr marL="684213" marR="0" lvl="1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bg-BG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Обучения на новоизбрани Дистрикт Управители 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684213" marR="0" lvl="1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bg-BG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Финансиране за развитие на лидерството в Дистрикти и МДистрикти </a:t>
            </a:r>
            <a:r>
              <a:rPr lang="en-US" sz="2200" kern="0" dirty="0">
                <a:solidFill>
                  <a:prstClr val="black"/>
                </a:solidFill>
                <a:latin typeface="Arial"/>
              </a:rPr>
              <a:t>– </a:t>
            </a:r>
            <a:r>
              <a:rPr lang="bg-BG" sz="2200" kern="0" dirty="0">
                <a:solidFill>
                  <a:prstClr val="black"/>
                </a:solidFill>
                <a:latin typeface="Arial"/>
              </a:rPr>
              <a:t>ЗП,РП, Лео</a:t>
            </a:r>
            <a:r>
              <a:rPr kumimoji="0" lang="bg-BG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684213" marR="0" lvl="1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bg-BG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Уебинари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  <a:p>
            <a:pPr marL="684213" marR="0" lvl="1" indent="-2270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Lions </a:t>
            </a:r>
            <a:r>
              <a:rPr kumimoji="0" lang="bg-BG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Обучителен Център в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MyLion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/>
              </a:rPr>
              <a:t> 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A7DD53-C0C6-47C3-A1A3-EBC71BC127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6648" y="2635534"/>
            <a:ext cx="782431" cy="10130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C70BA9-BE92-45CD-9586-4375D36871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6648" y="3733800"/>
            <a:ext cx="782431" cy="9977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88660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BD80B6-0B9C-BD4B-8880-3A07954A50C6}"/>
              </a:ext>
            </a:extLst>
          </p:cNvPr>
          <p:cNvSpPr txBox="1"/>
          <p:nvPr/>
        </p:nvSpPr>
        <p:spPr>
          <a:xfrm>
            <a:off x="76200" y="304800"/>
            <a:ext cx="1097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6000" b="1" kern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Финансови задължения</a:t>
            </a:r>
            <a:endParaRPr lang="en-US" sz="6000" b="1" kern="0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EDEDFF-F07C-C444-8635-21BF9097F07B}"/>
              </a:ext>
            </a:extLst>
          </p:cNvPr>
          <p:cNvSpPr/>
          <p:nvPr/>
        </p:nvSpPr>
        <p:spPr>
          <a:xfrm>
            <a:off x="700786" y="1401525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457200" indent="-457200">
              <a:buFont typeface="Arial" charset="0"/>
              <a:buChar char="•"/>
            </a:pPr>
            <a:endParaRPr lang="en-US" dirty="0">
              <a:solidFill>
                <a:srgbClr val="095495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0FCDB9-A522-E34C-A1D0-ECA2F25E12DD}"/>
              </a:ext>
            </a:extLst>
          </p:cNvPr>
          <p:cNvSpPr txBox="1">
            <a:spLocks/>
          </p:cNvSpPr>
          <p:nvPr/>
        </p:nvSpPr>
        <p:spPr>
          <a:xfrm>
            <a:off x="700786" y="2364175"/>
            <a:ext cx="11488731" cy="1030220"/>
          </a:xfrm>
          <a:prstGeom prst="rect">
            <a:avLst/>
          </a:prstGeom>
        </p:spPr>
        <p:txBody>
          <a:bodyPr vert="horz" lIns="81539" tIns="40769" rIns="81539" bIns="40769" rtlCol="0" anchor="ctr">
            <a:noAutofit/>
          </a:bodyPr>
          <a:lstStyle>
            <a:lvl1pPr algn="l" defTabSz="40769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US" sz="3200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2D92102E-F46E-7B45-A212-234259ABCFE2}"/>
              </a:ext>
            </a:extLst>
          </p:cNvPr>
          <p:cNvSpPr txBox="1">
            <a:spLocks/>
          </p:cNvSpPr>
          <p:nvPr/>
        </p:nvSpPr>
        <p:spPr>
          <a:xfrm>
            <a:off x="700786" y="1752600"/>
            <a:ext cx="11186414" cy="4953000"/>
          </a:xfrm>
          <a:prstGeom prst="rect">
            <a:avLst/>
          </a:prstGeom>
        </p:spPr>
        <p:txBody>
          <a:bodyPr vert="horz" wrap="square" lIns="108842" tIns="54421" rIns="108842" bIns="54421" numCol="1" spcCol="63487" rtlCol="0">
            <a:noAutofit/>
          </a:bodyPr>
          <a:lstStyle>
            <a:lvl1pPr marL="816479" indent="-81647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7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69038" indent="-680399" algn="l" defTabSz="1088639" rtl="0" eaLnBrk="1" latinLnBrk="0" hangingPunct="1">
              <a:spcBef>
                <a:spcPct val="20000"/>
              </a:spcBef>
              <a:buFont typeface="Arial"/>
              <a:buChar char="–"/>
              <a:defRPr sz="6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21597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5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810236" indent="-544319" algn="l" defTabSz="1088639" rtl="0" eaLnBrk="1" latinLnBrk="0" hangingPunct="1">
              <a:spcBef>
                <a:spcPct val="20000"/>
              </a:spcBef>
              <a:buFont typeface="Arial"/>
              <a:buChar char="–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898875" indent="-544319" algn="l" defTabSz="1088639" rtl="0" eaLnBrk="1" latinLnBrk="0" hangingPunct="1">
              <a:spcBef>
                <a:spcPct val="20000"/>
              </a:spcBef>
              <a:buFont typeface="Arial"/>
              <a:buChar char="»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987514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076153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164792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9253431" indent="-544319" algn="l" defTabSz="1088639" rtl="0" eaLnBrk="1" latinLnBrk="0" hangingPunct="1">
              <a:spcBef>
                <a:spcPct val="200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sz="2800" dirty="0">
                <a:latin typeface="Arial" charset="0"/>
                <a:ea typeface="Arial" charset="0"/>
                <a:cs typeface="Arial" charset="0"/>
              </a:rPr>
              <a:t>Вноски към 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LCI</a:t>
            </a:r>
            <a:r>
              <a:rPr lang="ru-RU" sz="2800" dirty="0">
                <a:latin typeface="Arial" charset="0"/>
                <a:ea typeface="Arial" charset="0"/>
                <a:cs typeface="Arial" charset="0"/>
              </a:rPr>
              <a:t>: </a:t>
            </a:r>
          </a:p>
          <a:p>
            <a:pPr marL="0" indent="0">
              <a:spcBef>
                <a:spcPct val="0"/>
              </a:spcBef>
              <a:buNone/>
            </a:pP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US$</a:t>
            </a:r>
            <a:r>
              <a:rPr lang="ru-RU" sz="2800" dirty="0">
                <a:latin typeface="Arial" charset="0"/>
                <a:ea typeface="Arial" charset="0"/>
                <a:cs typeface="Arial" charset="0"/>
              </a:rPr>
              <a:t> 35 първоначална вноска за нов член и  </a:t>
            </a:r>
            <a:r>
              <a:rPr lang="ru-RU" sz="2400" dirty="0">
                <a:latin typeface="Arial" charset="0"/>
                <a:ea typeface="Arial" charset="0"/>
                <a:cs typeface="Arial" charset="0"/>
              </a:rPr>
              <a:t>US$ </a:t>
            </a:r>
            <a:r>
              <a:rPr lang="ru-RU" sz="2800" dirty="0">
                <a:latin typeface="Arial" charset="0"/>
                <a:ea typeface="Arial" charset="0"/>
                <a:cs typeface="Arial" charset="0"/>
              </a:rPr>
              <a:t>23  на член за полугодие 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намален наполовина за втори, трети член от същото домакинство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студенти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bg-BG" sz="2000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и бивши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Leo </a:t>
            </a:r>
            <a:r>
              <a:rPr lang="bg-BG" sz="2000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членове /</a:t>
            </a:r>
            <a:r>
              <a:rPr lang="en-US" sz="200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Leo-Lions)</a:t>
            </a:r>
            <a:r>
              <a:rPr lang="ru-RU" sz="2800" dirty="0"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0" indent="0">
              <a:spcBef>
                <a:spcPct val="0"/>
              </a:spcBef>
              <a:buNone/>
            </a:pPr>
            <a:r>
              <a:rPr lang="ru-RU" sz="2800" dirty="0">
                <a:latin typeface="Arial" charset="0"/>
                <a:ea typeface="Arial" charset="0"/>
                <a:cs typeface="Arial" charset="0"/>
              </a:rPr>
              <a:t>Плащат се от клубните средства на полугодие – в януари и юли.</a:t>
            </a: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ru-RU" sz="2800" dirty="0"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sz="2800" dirty="0">
                <a:latin typeface="Arial" charset="0"/>
                <a:ea typeface="Arial" charset="0"/>
                <a:cs typeface="Arial" charset="0"/>
              </a:rPr>
              <a:t>Вноски от клуба за АЛК Дистрикт 130 България: </a:t>
            </a:r>
          </a:p>
          <a:p>
            <a:pPr marL="0" indent="0">
              <a:spcBef>
                <a:spcPct val="0"/>
              </a:spcBef>
              <a:buNone/>
            </a:pPr>
            <a:r>
              <a:rPr lang="ru-RU" sz="2800" dirty="0">
                <a:latin typeface="Arial" charset="0"/>
                <a:ea typeface="Arial" charset="0"/>
                <a:cs typeface="Arial" charset="0"/>
              </a:rPr>
              <a:t>25 лв/член/полугодие 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(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плаща се от клубните средства на полугодие</a:t>
            </a:r>
            <a:r>
              <a:rPr lang="bg-BG" sz="2000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, 50% отстъпка за втори, трети член от домакинството, студенти и бивши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Leo)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sz="2800" dirty="0">
                <a:latin typeface="Arial" charset="0"/>
                <a:ea typeface="Arial" charset="0"/>
                <a:cs typeface="Arial" charset="0"/>
              </a:rPr>
              <a:t>Членски внос към клуба – съгласно устава</a:t>
            </a:r>
          </a:p>
          <a:p>
            <a:pPr marL="0" indent="0">
              <a:spcBef>
                <a:spcPct val="0"/>
              </a:spcBef>
              <a:buNone/>
            </a:pPr>
            <a:br>
              <a:rPr lang="en-US" sz="2800" dirty="0">
                <a:latin typeface="Arial" charset="0"/>
                <a:ea typeface="Arial" charset="0"/>
                <a:cs typeface="Arial" charset="0"/>
              </a:rPr>
            </a:b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	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84B7971-5088-4EA4-A31C-98633859847C}"/>
              </a:ext>
            </a:extLst>
          </p:cNvPr>
          <p:cNvSpPr/>
          <p:nvPr/>
        </p:nvSpPr>
        <p:spPr bwMode="auto">
          <a:xfrm>
            <a:off x="9677399" y="525225"/>
            <a:ext cx="1817825" cy="1752600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just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bg-BG" sz="3000" i="0" u="none" strike="noStrike" normalizeH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ヒラギノ角ゴ Pro W3" pitchFamily="84" charset="-128"/>
              </a:rPr>
              <a:t> </a:t>
            </a:r>
            <a:r>
              <a:rPr kumimoji="0" lang="en-US" sz="4400" b="1" i="0" u="none" strike="noStrike" normalizeH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ヒラギノ角ゴ Pro W3" pitchFamily="84" charset="-128"/>
                <a:cs typeface="Calibri" panose="020F0502020204030204" pitchFamily="34" charset="0"/>
              </a:rPr>
              <a:t>0</a:t>
            </a:r>
            <a:r>
              <a:rPr kumimoji="0" lang="en-US" sz="3200" b="1" i="0" u="none" strike="noStrike" normalizeH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ヒラギノ角ゴ Pro W3" pitchFamily="84" charset="-128"/>
                <a:cs typeface="Calibri" panose="020F0502020204030204" pitchFamily="34" charset="0"/>
              </a:rPr>
              <a:t>,65</a:t>
            </a:r>
            <a:endParaRPr kumimoji="0" lang="bg-BG" sz="2400" b="1" i="0" u="none" strike="noStrike" normalizeH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ヒラギノ角ゴ Pro W3" pitchFamily="84" charset="-128"/>
              <a:cs typeface="Calibri" panose="020F0502020204030204" pitchFamily="34" charset="0"/>
            </a:endParaRPr>
          </a:p>
          <a:p>
            <a:pPr marL="609600" marR="0" indent="-609600" algn="just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bg-BG" sz="2400" b="1" i="0" u="none" strike="noStrike" normalizeH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ヒラギノ角ゴ Pro W3" pitchFamily="84" charset="-128"/>
                <a:cs typeface="Calibri" panose="020F0502020204030204" pitchFamily="34" charset="0"/>
              </a:rPr>
              <a:t>  лв/ден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17139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bg-BG" sz="6000" dirty="0"/>
              <a:t>Всичко За </a:t>
            </a:r>
            <a:r>
              <a:rPr lang="en-US" sz="6000" dirty="0"/>
              <a:t>Lions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600" dirty="0">
                <a:hlinkClick r:id="rId4"/>
              </a:rPr>
              <a:t>www.lionsclubs.org</a:t>
            </a:r>
            <a:endParaRPr lang="en-US" sz="3600" dirty="0"/>
          </a:p>
          <a:p>
            <a:r>
              <a:rPr lang="en-US" sz="3600" dirty="0">
                <a:hlinkClick r:id="rId5"/>
              </a:rPr>
              <a:t>www.lions.bg</a:t>
            </a:r>
            <a:endParaRPr lang="en-US" sz="3600" dirty="0"/>
          </a:p>
          <a:p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0062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>
              <a:lnSpc>
                <a:spcPts val="2700"/>
              </a:lnSpc>
              <a:spcAft>
                <a:spcPts val="0"/>
              </a:spcAft>
            </a:pPr>
            <a:endParaRPr lang="ru-RU" sz="24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700"/>
              </a:lnSpc>
              <a:spcAft>
                <a:spcPts val="0"/>
              </a:spcAft>
            </a:pP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700"/>
              </a:lnSpc>
              <a:spcAft>
                <a:spcPts val="0"/>
              </a:spcAft>
            </a:pPr>
            <a:endParaRPr lang="ru-RU" sz="24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700"/>
              </a:lnSpc>
              <a:spcAft>
                <a:spcPts val="0"/>
              </a:spcAft>
            </a:pP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700"/>
              </a:lnSpc>
              <a:spcAft>
                <a:spcPts val="0"/>
              </a:spcAft>
            </a:pPr>
            <a:endParaRPr lang="ru-RU" sz="24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700"/>
              </a:lnSpc>
              <a:spcAft>
                <a:spcPts val="0"/>
              </a:spcAft>
            </a:pPr>
            <a:r>
              <a:rPr lang="ru-RU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u-RU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Разпознаване</a:t>
            </a:r>
            <a:r>
              <a:rPr lang="ru-RU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на връзката между </a:t>
            </a:r>
            <a:r>
              <a:rPr lang="ru-RU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основите</a:t>
            </a:r>
            <a:r>
              <a:rPr lang="ru-RU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Лайонизма</a:t>
            </a:r>
            <a:r>
              <a:rPr lang="ru-RU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ролита</a:t>
            </a:r>
            <a:r>
              <a:rPr lang="ru-RU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Лайънс</a:t>
            </a:r>
            <a:r>
              <a:rPr lang="ru-RU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лидерите</a:t>
            </a:r>
            <a:endParaRPr lang="ru-RU" sz="24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700"/>
              </a:lnSpc>
              <a:spcAft>
                <a:spcPts val="0"/>
              </a:spcAft>
            </a:pPr>
            <a:r>
              <a:rPr lang="ru-RU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u-RU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Идентифициране</a:t>
            </a:r>
            <a:r>
              <a:rPr lang="ru-RU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на важни събития в историята на Lions</a:t>
            </a:r>
          </a:p>
          <a:p>
            <a:pPr algn="ctr">
              <a:lnSpc>
                <a:spcPts val="2700"/>
              </a:lnSpc>
              <a:spcAft>
                <a:spcPts val="0"/>
              </a:spcAft>
            </a:pPr>
            <a:endParaRPr lang="ru-RU" sz="24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700"/>
              </a:lnSpc>
              <a:spcAft>
                <a:spcPts val="0"/>
              </a:spcAft>
            </a:pPr>
            <a:r>
              <a:rPr lang="ru-RU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u-RU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Обясняване</a:t>
            </a:r>
            <a:r>
              <a:rPr lang="ru-RU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концепцията и значението на оценката на нуждите на общността</a:t>
            </a:r>
          </a:p>
          <a:p>
            <a:pPr algn="ctr">
              <a:lnSpc>
                <a:spcPts val="2700"/>
              </a:lnSpc>
              <a:spcAft>
                <a:spcPts val="0"/>
              </a:spcAft>
            </a:pPr>
            <a:endParaRPr lang="ru-RU" sz="2400" b="0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700"/>
              </a:lnSpc>
              <a:spcAft>
                <a:spcPts val="0"/>
              </a:spcAft>
            </a:pPr>
            <a:r>
              <a:rPr lang="ru-RU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ru-RU" sz="2400" b="0" i="0" dirty="0" err="1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Обмисляне</a:t>
            </a:r>
            <a:r>
              <a:rPr lang="ru-RU" sz="24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възможностите за бъдещето на членовете, клубовете и асоциацията      на Лайънс</a:t>
            </a:r>
          </a:p>
        </p:txBody>
      </p:sp>
      <p:sp>
        <p:nvSpPr>
          <p:cNvPr id="17" name="Title 5"/>
          <p:cNvSpPr txBox="1">
            <a:spLocks/>
          </p:cNvSpPr>
          <p:nvPr/>
        </p:nvSpPr>
        <p:spPr bwMode="auto">
          <a:xfrm>
            <a:off x="407368" y="548680"/>
            <a:ext cx="12192000" cy="80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6000" b="1" kern="0" dirty="0">
                <a:solidFill>
                  <a:schemeClr val="bg1"/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</a:rPr>
              <a:t>Цели на сесията:</a:t>
            </a:r>
            <a:endParaRPr lang="en-US" sz="6000" b="1" kern="0" dirty="0">
              <a:solidFill>
                <a:schemeClr val="bg1"/>
              </a:solidFill>
              <a:latin typeface="Arial" panose="020B0604020202020204" pitchFamily="34" charset="0"/>
              <a:ea typeface="Helvetica Neue" charset="0"/>
              <a:cs typeface="Arial" panose="020B0604020202020204" pitchFamily="34" charset="0"/>
            </a:endParaRPr>
          </a:p>
        </p:txBody>
      </p:sp>
      <p:pic>
        <p:nvPicPr>
          <p:cNvPr id="2" name="Picture 1" descr="lionlogo_white.eps">
            <a:extLst>
              <a:ext uri="{FF2B5EF4-FFF2-40B4-BE49-F238E27FC236}">
                <a16:creationId xmlns:a16="http://schemas.microsoft.com/office/drawing/2014/main" id="{D46F8BB6-2BF5-50DC-C38E-6A0F1C95897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632"/>
            <a:ext cx="1913384" cy="18665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68F5FC-F299-087F-15D8-434A3F23400E}"/>
              </a:ext>
            </a:extLst>
          </p:cNvPr>
          <p:cNvSpPr/>
          <p:nvPr/>
        </p:nvSpPr>
        <p:spPr>
          <a:xfrm>
            <a:off x="3296441" y="1350500"/>
            <a:ext cx="6336704" cy="6227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11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B826230D-CA14-3DA1-C903-23C4E8F9C55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504" y="-203350"/>
            <a:ext cx="7447157" cy="72647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0998" y="0"/>
            <a:ext cx="3418002" cy="1711842"/>
          </a:xfrm>
        </p:spPr>
        <p:txBody>
          <a:bodyPr/>
          <a:lstStyle/>
          <a:p>
            <a:r>
              <a:rPr lang="en-US" sz="9600" dirty="0">
                <a:solidFill>
                  <a:schemeClr val="tx2"/>
                </a:solidFill>
              </a:rPr>
              <a:t>1917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3077" r="5694" b="12308"/>
          <a:stretch/>
        </p:blipFill>
        <p:spPr>
          <a:xfrm>
            <a:off x="7620000" y="998220"/>
            <a:ext cx="4039990" cy="493776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124200" y="855921"/>
            <a:ext cx="3632462" cy="129540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Melvin Jones </a:t>
            </a:r>
            <a:r>
              <a:rPr lang="bg-BG" sz="2400" dirty="0">
                <a:solidFill>
                  <a:schemeClr val="tx1"/>
                </a:solidFill>
              </a:rPr>
              <a:t>основава Асоциацията на Лайънс Клубовете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 Placeholder 7"/>
          <p:cNvSpPr txBox="1">
            <a:spLocks/>
          </p:cNvSpPr>
          <p:nvPr/>
        </p:nvSpPr>
        <p:spPr>
          <a:xfrm>
            <a:off x="914400" y="2667000"/>
            <a:ext cx="6096000" cy="12954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6000" i="1" kern="0" dirty="0">
                <a:solidFill>
                  <a:srgbClr val="082E87"/>
                </a:solidFill>
              </a:rPr>
              <a:t>“</a:t>
            </a:r>
            <a:r>
              <a:rPr lang="bg-BG" sz="4000" i="1" kern="0" dirty="0">
                <a:solidFill>
                  <a:srgbClr val="082E87"/>
                </a:solidFill>
              </a:rPr>
              <a:t>Не можеш да стигнеш много далеч докато не започнеш да правиш нещо за някой друг</a:t>
            </a:r>
            <a:r>
              <a:rPr lang="en-US" sz="4000" i="1" kern="0" dirty="0">
                <a:solidFill>
                  <a:srgbClr val="082E87"/>
                </a:solidFill>
              </a:rPr>
              <a:t>.”</a:t>
            </a:r>
          </a:p>
          <a:p>
            <a:r>
              <a:rPr lang="en-US" sz="2800" kern="0" dirty="0">
                <a:solidFill>
                  <a:srgbClr val="082E87"/>
                </a:solidFill>
              </a:rPr>
              <a:t>			- Melvin Jones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6486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onlogo_white.eps">
            <a:extLst>
              <a:ext uri="{FF2B5EF4-FFF2-40B4-BE49-F238E27FC236}">
                <a16:creationId xmlns:a16="http://schemas.microsoft.com/office/drawing/2014/main" id="{063FF637-55C6-AA4C-59F9-0036A660EEB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520" y="-157013"/>
            <a:ext cx="7352155" cy="7172026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5943600" cy="1711842"/>
          </a:xfrm>
        </p:spPr>
        <p:txBody>
          <a:bodyPr/>
          <a:lstStyle/>
          <a:p>
            <a:r>
              <a:rPr lang="en-US" sz="9600" dirty="0">
                <a:solidFill>
                  <a:schemeClr val="tx2"/>
                </a:solidFill>
              </a:rPr>
              <a:t>1920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8" r="15358"/>
          <a:stretch>
            <a:fillRect/>
          </a:stretch>
        </p:blipFill>
        <p:spPr>
          <a:xfrm>
            <a:off x="7142006" y="1604741"/>
            <a:ext cx="5039833" cy="3869871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33400" y="2781300"/>
            <a:ext cx="5704367" cy="1295400"/>
          </a:xfrm>
        </p:spPr>
        <p:txBody>
          <a:bodyPr/>
          <a:lstStyle/>
          <a:p>
            <a:r>
              <a:rPr lang="bg-BG" sz="3600" dirty="0">
                <a:solidFill>
                  <a:schemeClr val="tx2"/>
                </a:solidFill>
              </a:rPr>
              <a:t>Първият чартиран клуб в </a:t>
            </a:r>
            <a:r>
              <a:rPr lang="bg-BG" sz="6600" dirty="0">
                <a:solidFill>
                  <a:schemeClr val="tx2"/>
                </a:solidFill>
              </a:rPr>
              <a:t>Канада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C7C0D6-3C9C-4EAE-8FA8-28F467352BD3}"/>
              </a:ext>
            </a:extLst>
          </p:cNvPr>
          <p:cNvSpPr txBox="1"/>
          <p:nvPr/>
        </p:nvSpPr>
        <p:spPr>
          <a:xfrm>
            <a:off x="192803" y="4617125"/>
            <a:ext cx="694920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През 1920 Асоциацията на Лайънс клубовете </a:t>
            </a:r>
            <a:r>
              <a:rPr lang="ru-RU" b="1" u="sng" dirty="0"/>
              <a:t>става</a:t>
            </a:r>
            <a:r>
              <a:rPr lang="ru-RU" b="1" dirty="0"/>
              <a:t> </a:t>
            </a:r>
            <a:r>
              <a:rPr lang="ru-RU" b="1" u="sng" dirty="0"/>
              <a:t>международна</a:t>
            </a:r>
            <a:r>
              <a:rPr lang="ru-RU" b="1" dirty="0"/>
              <a:t>, след чартирането на първия клуб в Канада, Уиндзор, Онтарио. </a:t>
            </a:r>
          </a:p>
          <a:p>
            <a:endParaRPr lang="ru-RU" b="1" dirty="0"/>
          </a:p>
          <a:p>
            <a:r>
              <a:rPr lang="ru-RU" b="1" dirty="0"/>
              <a:t>Днес Lions Clubs International има над 1,4 милиона членове в над 200 държави и географски региони по света.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D04323-B7B3-F155-E7C7-10ACC407B9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563" t="12410" r="8728" b="10895"/>
          <a:stretch/>
        </p:blipFill>
        <p:spPr>
          <a:xfrm>
            <a:off x="2699950" y="1305300"/>
            <a:ext cx="2359324" cy="1476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7262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onlogo_white.eps">
            <a:extLst>
              <a:ext uri="{FF2B5EF4-FFF2-40B4-BE49-F238E27FC236}">
                <a16:creationId xmlns:a16="http://schemas.microsoft.com/office/drawing/2014/main" id="{5AB88A72-7857-5E09-873B-CAD54DCF919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528" y="-106955"/>
            <a:ext cx="7139883" cy="6964955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0" y="0"/>
            <a:ext cx="3276599" cy="1711842"/>
          </a:xfrm>
        </p:spPr>
        <p:txBody>
          <a:bodyPr/>
          <a:lstStyle/>
          <a:p>
            <a:r>
              <a:rPr lang="en-US" sz="9600" dirty="0">
                <a:solidFill>
                  <a:schemeClr val="tx2"/>
                </a:solidFill>
              </a:rPr>
              <a:t>1925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418" y="838200"/>
            <a:ext cx="4023514" cy="495604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137627" y="1509267"/>
            <a:ext cx="3707458" cy="1295400"/>
          </a:xfrm>
        </p:spPr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</a:rPr>
              <a:t>Helen Keller </a:t>
            </a:r>
            <a:r>
              <a:rPr lang="bg-BG" sz="2800" b="1" dirty="0">
                <a:solidFill>
                  <a:schemeClr val="tx1"/>
                </a:solidFill>
              </a:rPr>
              <a:t>предизвиква </a:t>
            </a:r>
            <a:r>
              <a:rPr lang="en-US" sz="2800" b="1" dirty="0">
                <a:solidFill>
                  <a:schemeClr val="tx1"/>
                </a:solidFill>
              </a:rPr>
              <a:t>Lions</a:t>
            </a:r>
          </a:p>
        </p:txBody>
      </p:sp>
      <p:sp>
        <p:nvSpPr>
          <p:cNvPr id="10" name="Text Placeholder 7"/>
          <p:cNvSpPr txBox="1">
            <a:spLocks/>
          </p:cNvSpPr>
          <p:nvPr/>
        </p:nvSpPr>
        <p:spPr>
          <a:xfrm>
            <a:off x="1055440" y="3423526"/>
            <a:ext cx="5791200" cy="28956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3600" b="1" kern="0" dirty="0">
                <a:solidFill>
                  <a:schemeClr val="tx2"/>
                </a:solidFill>
              </a:rPr>
              <a:t>Lions </a:t>
            </a:r>
            <a:r>
              <a:rPr lang="bg-BG" sz="3600" b="1" kern="0" dirty="0">
                <a:solidFill>
                  <a:schemeClr val="tx2"/>
                </a:solidFill>
              </a:rPr>
              <a:t>стават</a:t>
            </a:r>
            <a:r>
              <a:rPr lang="en-US" sz="3600" b="1" kern="0" dirty="0">
                <a:solidFill>
                  <a:schemeClr val="tx2"/>
                </a:solidFill>
              </a:rPr>
              <a:t> </a:t>
            </a:r>
            <a:r>
              <a:rPr lang="bg-BG" sz="3600" i="1" kern="0" dirty="0">
                <a:solidFill>
                  <a:schemeClr val="tx2"/>
                </a:solidFill>
              </a:rPr>
              <a:t>„рицари на слепите в кръстоносния поход срещу тъмнината</a:t>
            </a:r>
            <a:r>
              <a:rPr lang="en-US" sz="3600" i="1" kern="0" dirty="0">
                <a:solidFill>
                  <a:schemeClr val="tx2"/>
                </a:solidFill>
              </a:rPr>
              <a:t>.</a:t>
            </a:r>
            <a:r>
              <a:rPr lang="bg-BG" sz="3600" i="1" kern="0" dirty="0">
                <a:solidFill>
                  <a:schemeClr val="tx2"/>
                </a:solidFill>
              </a:rPr>
              <a:t>“</a:t>
            </a:r>
            <a:endParaRPr lang="en-US" sz="3600" i="1" kern="0" dirty="0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4393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FA7313-04E6-BE4E-9EDC-1FA120826F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76500" y="2819400"/>
            <a:ext cx="7124700" cy="1711842"/>
          </a:xfrm>
        </p:spPr>
        <p:txBody>
          <a:bodyPr/>
          <a:lstStyle/>
          <a:p>
            <a:r>
              <a:rPr lang="en-US" sz="11500" dirty="0">
                <a:latin typeface="+mn-lt"/>
              </a:rPr>
              <a:t>We Serve</a:t>
            </a:r>
          </a:p>
        </p:txBody>
      </p:sp>
      <p:sp>
        <p:nvSpPr>
          <p:cNvPr id="3" name="Text Placeholder 5"/>
          <p:cNvSpPr txBox="1">
            <a:spLocks/>
          </p:cNvSpPr>
          <p:nvPr/>
        </p:nvSpPr>
        <p:spPr>
          <a:xfrm>
            <a:off x="0" y="21996"/>
            <a:ext cx="3200399" cy="1711842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9600" b="1" kern="0" dirty="0">
                <a:solidFill>
                  <a:schemeClr val="bg1"/>
                </a:solidFill>
              </a:rPr>
              <a:t>1954</a:t>
            </a:r>
          </a:p>
        </p:txBody>
      </p:sp>
      <p:sp>
        <p:nvSpPr>
          <p:cNvPr id="4" name="Text Placeholder 7"/>
          <p:cNvSpPr txBox="1">
            <a:spLocks/>
          </p:cNvSpPr>
          <p:nvPr/>
        </p:nvSpPr>
        <p:spPr>
          <a:xfrm>
            <a:off x="7162800" y="133638"/>
            <a:ext cx="5105400" cy="1600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bg-BG" sz="2800" kern="0" dirty="0">
                <a:solidFill>
                  <a:schemeClr val="bg1"/>
                </a:solidFill>
              </a:rPr>
              <a:t>Прието е официалното мото на</a:t>
            </a:r>
            <a:r>
              <a:rPr lang="en-US" sz="2800" kern="0" dirty="0">
                <a:solidFill>
                  <a:schemeClr val="bg1"/>
                </a:solidFill>
              </a:rPr>
              <a:t> Lions Clubs International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467683-BC1F-4D91-A79D-482F7F79F999}"/>
              </a:ext>
            </a:extLst>
          </p:cNvPr>
          <p:cNvSpPr txBox="1"/>
          <p:nvPr/>
        </p:nvSpPr>
        <p:spPr>
          <a:xfrm>
            <a:off x="1828800" y="5791200"/>
            <a:ext cx="8839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strike="noStrike" kern="0" cap="none" spc="0" normalizeH="0" baseline="0" noProof="0" dirty="0">
                <a:ln>
                  <a:noFill/>
                </a:ln>
                <a:solidFill>
                  <a:srgbClr val="F0C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rgbClr val="C3C3C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iberty, </a:t>
            </a:r>
            <a:r>
              <a:rPr kumimoji="0" lang="en-US" sz="4000" b="1" i="0" strike="noStrike" kern="0" cap="none" spc="0" normalizeH="0" baseline="0" noProof="0" dirty="0">
                <a:ln>
                  <a:noFill/>
                </a:ln>
                <a:solidFill>
                  <a:srgbClr val="F0C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rgbClr val="C3C3C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ntelligence, </a:t>
            </a:r>
            <a:r>
              <a:rPr kumimoji="0" lang="en-US" sz="4000" b="1" i="0" strike="noStrike" kern="0" cap="none" spc="0" normalizeH="0" baseline="0" noProof="0" dirty="0">
                <a:ln>
                  <a:noFill/>
                </a:ln>
                <a:solidFill>
                  <a:srgbClr val="F0C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rgbClr val="C3C3C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ur </a:t>
            </a:r>
            <a:r>
              <a:rPr kumimoji="0" lang="en-US" sz="4000" b="1" i="0" strike="noStrike" kern="0" cap="none" spc="0" normalizeH="0" baseline="0" noProof="0" dirty="0">
                <a:ln>
                  <a:noFill/>
                </a:ln>
                <a:solidFill>
                  <a:srgbClr val="F0C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rgbClr val="C3C3C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ation’s </a:t>
            </a:r>
            <a:r>
              <a:rPr kumimoji="0" lang="en-US" sz="4000" b="1" i="0" strike="noStrike" kern="0" cap="none" spc="0" normalizeH="0" baseline="0" noProof="0" dirty="0">
                <a:ln>
                  <a:noFill/>
                </a:ln>
                <a:solidFill>
                  <a:srgbClr val="F0C3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</a:t>
            </a:r>
            <a:r>
              <a:rPr kumimoji="0" lang="en-US" sz="3200" b="1" i="0" strike="noStrike" kern="0" cap="none" spc="0" normalizeH="0" baseline="0" noProof="0" dirty="0">
                <a:ln>
                  <a:noFill/>
                </a:ln>
                <a:solidFill>
                  <a:srgbClr val="C3C3C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afety</a:t>
            </a:r>
            <a:endParaRPr lang="bg-BG" sz="24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5607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onlogo_white.eps">
            <a:extLst>
              <a:ext uri="{FF2B5EF4-FFF2-40B4-BE49-F238E27FC236}">
                <a16:creationId xmlns:a16="http://schemas.microsoft.com/office/drawing/2014/main" id="{A4DD47AC-08B3-4CD6-464A-A6CABB931F7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600" y="23316"/>
            <a:ext cx="6666359" cy="6503032"/>
          </a:xfrm>
          <a:prstGeom prst="rect">
            <a:avLst/>
          </a:prstGeom>
        </p:spPr>
      </p:pic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62000" y="2437925"/>
            <a:ext cx="6019800" cy="2685287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bg-BG" sz="6600" b="1" kern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Създава се първият</a:t>
            </a:r>
            <a:r>
              <a:rPr lang="en-US" sz="6600" b="1" kern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 LEO </a:t>
            </a:r>
            <a:r>
              <a:rPr lang="bg-BG" sz="6600" b="1" kern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клуб</a:t>
            </a:r>
            <a:endParaRPr lang="en-US" sz="6600" b="1" kern="0" dirty="0">
              <a:solidFill>
                <a:schemeClr val="tx2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418" y="1318051"/>
            <a:ext cx="3951738" cy="3820014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1712143" y="4604088"/>
            <a:ext cx="4343400" cy="515113"/>
          </a:xfrm>
          <a:prstGeom prst="rect">
            <a:avLst/>
          </a:prstGeom>
        </p:spPr>
        <p:txBody>
          <a:bodyPr>
            <a:normAutofit/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en-US" sz="2400" b="1" kern="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Pennsylvania, USA</a:t>
            </a:r>
          </a:p>
        </p:txBody>
      </p:sp>
      <p:sp>
        <p:nvSpPr>
          <p:cNvPr id="8" name="Text Placeholder 5"/>
          <p:cNvSpPr txBox="1">
            <a:spLocks/>
          </p:cNvSpPr>
          <p:nvPr/>
        </p:nvSpPr>
        <p:spPr>
          <a:xfrm>
            <a:off x="0" y="21996"/>
            <a:ext cx="3200399" cy="1711842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9600" b="1" kern="0" dirty="0">
                <a:solidFill>
                  <a:schemeClr val="tx2"/>
                </a:solidFill>
              </a:rPr>
              <a:t>1957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200399" y="5837564"/>
            <a:ext cx="8917757" cy="144780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4400" b="1" kern="0" dirty="0">
                <a:solidFill>
                  <a:srgbClr val="10233F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en-US" sz="3600" b="1" kern="0" dirty="0">
                <a:solidFill>
                  <a:srgbClr val="10233F"/>
                </a:solidFill>
                <a:latin typeface="Arial" charset="0"/>
                <a:ea typeface="Arial" charset="0"/>
                <a:cs typeface="Arial" charset="0"/>
              </a:rPr>
              <a:t>eadership, </a:t>
            </a:r>
            <a:r>
              <a:rPr lang="en-US" sz="4400" b="1" kern="0" dirty="0">
                <a:solidFill>
                  <a:srgbClr val="10233F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en-US" sz="3600" b="1" kern="0" dirty="0">
                <a:solidFill>
                  <a:srgbClr val="10233F"/>
                </a:solidFill>
                <a:latin typeface="Arial" charset="0"/>
                <a:ea typeface="Arial" charset="0"/>
                <a:cs typeface="Arial" charset="0"/>
              </a:rPr>
              <a:t>xperience, </a:t>
            </a:r>
            <a:r>
              <a:rPr lang="en-US" sz="4400" b="1" kern="0" dirty="0">
                <a:solidFill>
                  <a:srgbClr val="10233F"/>
                </a:solidFill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sz="3600" b="1" kern="0" dirty="0">
                <a:solidFill>
                  <a:srgbClr val="10233F"/>
                </a:solidFill>
                <a:latin typeface="Arial" charset="0"/>
                <a:ea typeface="Arial" charset="0"/>
                <a:cs typeface="Arial" charset="0"/>
              </a:rPr>
              <a:t>pportunity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3493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BD80B6-0B9C-BD4B-8880-3A07954A50C6}"/>
              </a:ext>
            </a:extLst>
          </p:cNvPr>
          <p:cNvSpPr txBox="1"/>
          <p:nvPr/>
        </p:nvSpPr>
        <p:spPr>
          <a:xfrm>
            <a:off x="0" y="552490"/>
            <a:ext cx="12189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4800" b="1" kern="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Структура на </a:t>
            </a:r>
            <a:r>
              <a:rPr lang="en-US" sz="4800" b="1" kern="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Leo </a:t>
            </a:r>
            <a:r>
              <a:rPr lang="bg-BG" sz="4800" b="1" kern="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Клуб</a:t>
            </a:r>
            <a:endParaRPr lang="en-US" sz="4800" b="1" kern="0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941747867"/>
              </p:ext>
            </p:extLst>
          </p:nvPr>
        </p:nvGraphicFramePr>
        <p:xfrm>
          <a:off x="0" y="1656046"/>
          <a:ext cx="7772400" cy="4973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685615164"/>
              </p:ext>
            </p:extLst>
          </p:nvPr>
        </p:nvGraphicFramePr>
        <p:xfrm>
          <a:off x="7543800" y="2057400"/>
          <a:ext cx="4648200" cy="3607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362774A5-6468-2579-2EFC-1FFC2284E6D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97890" y="1383487"/>
            <a:ext cx="864000" cy="86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50BB5E-3B86-B1E7-4A63-CCF4F12845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24160" y="1414173"/>
            <a:ext cx="864000" cy="86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37817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BLUE PAGE NUMBER" val="50mJtd3I"/>
  <p:tag name="ARTICULATE_DESIGN_ID_WHITE PAGE NUMBER" val="YQ7WZXVN"/>
  <p:tag name="ARTICULATE_SLIDE_THUMBNAIL_REFRESH" val="1"/>
  <p:tag name="ARTICULATE_DESIGN_ID_NO PAGE NUMBER" val="HEnIoBaD"/>
  <p:tag name="ARTICULATE_SLIDE_COUNT" val="40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LongProperties xmlns="http://schemas.microsoft.com/office/2006/metadata/longProperties"/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06A8C181-E056-415E-9B59-40F04FA43837}">
  <ds:schemaRefs>
    <ds:schemaRef ds:uri="a7495015-d16d-4dd1-a72f-488cd8119f34"/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customXml/itemProps5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39124</TotalTime>
  <Words>1297</Words>
  <Application>Microsoft Office PowerPoint</Application>
  <PresentationFormat>Widescreen</PresentationFormat>
  <Paragraphs>309</Paragraphs>
  <Slides>29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Arial</vt:lpstr>
      <vt:lpstr>Arial Hebrew Scholar</vt:lpstr>
      <vt:lpstr>Calibri</vt:lpstr>
      <vt:lpstr>Calibri Light</vt:lpstr>
      <vt:lpstr>Century</vt:lpstr>
      <vt:lpstr>Helvetica</vt:lpstr>
      <vt:lpstr>Helvetica Neue</vt:lpstr>
      <vt:lpstr>Open sans</vt:lpstr>
      <vt:lpstr>Segoe UI</vt:lpstr>
      <vt:lpstr>Segoe UI Semibold</vt:lpstr>
      <vt:lpstr>Wingdings</vt:lpstr>
      <vt:lpstr>Blue Page Number</vt:lpstr>
      <vt:lpstr>White Page Number</vt:lpstr>
      <vt:lpstr>No Page Number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Структура Кабинет 2022-2023 на Дистрикт 130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Lions Clubs International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Aleksandra Atmadzhova</cp:lastModifiedBy>
  <cp:revision>1374</cp:revision>
  <cp:lastPrinted>2021-03-11T12:10:32Z</cp:lastPrinted>
  <dcterms:created xsi:type="dcterms:W3CDTF">2016-11-15T15:12:50Z</dcterms:created>
  <dcterms:modified xsi:type="dcterms:W3CDTF">2023-09-14T14:59:00Z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  <property fmtid="{D5CDD505-2E9C-101B-9397-08002B2CF9AE}" pid="5" name="ArticulateGUID">
    <vt:lpwstr>D44EA522-0125-4529-987A-1B7E96B11BEC</vt:lpwstr>
  </property>
  <property fmtid="{D5CDD505-2E9C-101B-9397-08002B2CF9AE}" pid="6" name="ArticulatePath">
    <vt:lpwstr>All About Lions</vt:lpwstr>
  </property>
</Properties>
</file>