
<file path=[Content_Types].xml><?xml version="1.0" encoding="utf-8"?>
<Types xmlns="http://schemas.openxmlformats.org/package/2006/content-types">
  <Default Extension="emf" ContentType="image/x-emf"/>
  <Default Extension="gif" ContentType="image/gi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8.xml" ContentType="application/vnd.openxmlformats-officedocument.presentationml.tags+xml"/>
  <Override PartName="/ppt/notesSlides/notesSlide4.xml" ContentType="application/vnd.openxmlformats-officedocument.presentationml.notesSlide+xml"/>
  <Override PartName="/ppt/tags/tag19.xml" ContentType="application/vnd.openxmlformats-officedocument.presentationml.tags+xml"/>
  <Override PartName="/ppt/notesSlides/notesSlide5.xml" ContentType="application/vnd.openxmlformats-officedocument.presentationml.notesSlide+xml"/>
  <Override PartName="/ppt/tags/tag20.xml" ContentType="application/vnd.openxmlformats-officedocument.presentationml.tags+xml"/>
  <Override PartName="/ppt/notesSlides/notesSlide6.xml" ContentType="application/vnd.openxmlformats-officedocument.presentationml.notesSlide+xml"/>
  <Override PartName="/ppt/tags/tag21.xml" ContentType="application/vnd.openxmlformats-officedocument.presentationml.tags+xml"/>
  <Override PartName="/ppt/notesSlides/notesSlide7.xml" ContentType="application/vnd.openxmlformats-officedocument.presentationml.notesSlide+xml"/>
  <Override PartName="/ppt/tags/tag22.xml" ContentType="application/vnd.openxmlformats-officedocument.presentationml.tags+xml"/>
  <Override PartName="/ppt/notesSlides/notesSlide8.xml" ContentType="application/vnd.openxmlformats-officedocument.presentationml.notesSlide+xml"/>
  <Override PartName="/ppt/tags/tag23.xml" ContentType="application/vnd.openxmlformats-officedocument.presentationml.tags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24.xml" ContentType="application/vnd.openxmlformats-officedocument.presentationml.tags+xml"/>
  <Override PartName="/ppt/notesSlides/notesSlide10.xml" ContentType="application/vnd.openxmlformats-officedocument.presentationml.notesSlide+xml"/>
  <Override PartName="/ppt/tags/tag25.xml" ContentType="application/vnd.openxmlformats-officedocument.presentationml.tags+xml"/>
  <Override PartName="/ppt/notesSlides/notesSlide11.xml" ContentType="application/vnd.openxmlformats-officedocument.presentationml.notesSlide+xml"/>
  <Override PartName="/ppt/tags/tag26.xml" ContentType="application/vnd.openxmlformats-officedocument.presentationml.tags+xml"/>
  <Override PartName="/ppt/notesSlides/notesSlide12.xml" ContentType="application/vnd.openxmlformats-officedocument.presentationml.notesSlide+xml"/>
  <Override PartName="/ppt/tags/tag27.xml" ContentType="application/vnd.openxmlformats-officedocument.presentationml.tags+xml"/>
  <Override PartName="/ppt/notesSlides/notesSlide13.xml" ContentType="application/vnd.openxmlformats-officedocument.presentationml.notesSlide+xml"/>
  <Override PartName="/ppt/tags/tag28.xml" ContentType="application/vnd.openxmlformats-officedocument.presentationml.tags+xml"/>
  <Override PartName="/ppt/notesSlides/notesSlide14.xml" ContentType="application/vnd.openxmlformats-officedocument.presentationml.notesSlide+xml"/>
  <Override PartName="/ppt/tags/tag29.xml" ContentType="application/vnd.openxmlformats-officedocument.presentationml.tags+xml"/>
  <Override PartName="/ppt/notesSlides/notesSlide15.xml" ContentType="application/vnd.openxmlformats-officedocument.presentationml.notesSlide+xml"/>
  <Override PartName="/ppt/tags/tag30.xml" ContentType="application/vnd.openxmlformats-officedocument.presentationml.tags+xml"/>
  <Override PartName="/ppt/notesSlides/notesSlide16.xml" ContentType="application/vnd.openxmlformats-officedocument.presentationml.notesSlide+xml"/>
  <Override PartName="/ppt/tags/tag31.xml" ContentType="application/vnd.openxmlformats-officedocument.presentationml.tags+xml"/>
  <Override PartName="/ppt/notesSlides/notesSlide17.xml" ContentType="application/vnd.openxmlformats-officedocument.presentationml.notesSlide+xml"/>
  <Override PartName="/ppt/tags/tag32.xml" ContentType="application/vnd.openxmlformats-officedocument.presentationml.tags+xml"/>
  <Override PartName="/ppt/notesSlides/notesSlide18.xml" ContentType="application/vnd.openxmlformats-officedocument.presentationml.notesSlide+xml"/>
  <Override PartName="/ppt/tags/tag33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tags/tag34.xml" ContentType="application/vnd.openxmlformats-officedocument.presentationml.tags+xml"/>
  <Override PartName="/ppt/notesSlides/notesSlide21.xml" ContentType="application/vnd.openxmlformats-officedocument.presentationml.notesSlide+xml"/>
  <Override PartName="/ppt/tags/tag35.xml" ContentType="application/vnd.openxmlformats-officedocument.presentationml.tags+xml"/>
  <Override PartName="/ppt/notesSlides/notesSlide22.xml" ContentType="application/vnd.openxmlformats-officedocument.presentationml.notesSlide+xml"/>
  <Override PartName="/ppt/tags/tag36.xml" ContentType="application/vnd.openxmlformats-officedocument.presentationml.tags+xml"/>
  <Override PartName="/ppt/notesSlides/notesSlide2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4.xml" ContentType="application/vnd.openxmlformats-officedocument.presentationml.notesSlide+xml"/>
  <Override PartName="/ppt/tags/tag37.xml" ContentType="application/vnd.openxmlformats-officedocument.presentationml.tags+xml"/>
  <Override PartName="/ppt/notesSlides/notesSlide25.xml" ContentType="application/vnd.openxmlformats-officedocument.presentationml.notesSlide+xml"/>
  <Override PartName="/ppt/tags/tag38.xml" ContentType="application/vnd.openxmlformats-officedocument.presentationml.tags+xml"/>
  <Override PartName="/ppt/notesSlides/notesSlide26.xml" ContentType="application/vnd.openxmlformats-officedocument.presentationml.notesSlide+xml"/>
  <Override PartName="/ppt/tags/tag39.xml" ContentType="application/vnd.openxmlformats-officedocument.presentationml.tags+xml"/>
  <Override PartName="/ppt/notesSlides/notesSlide27.xml" ContentType="application/vnd.openxmlformats-officedocument.presentationml.notesSlide+xml"/>
  <Override PartName="/ppt/tags/tag40.xml" ContentType="application/vnd.openxmlformats-officedocument.presentationml.tags+xml"/>
  <Override PartName="/ppt/notesSlides/notesSlide2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57" r:id="rId6"/>
    <p:sldMasterId id="2147483831" r:id="rId7"/>
    <p:sldMasterId id="2147483861" r:id="rId8"/>
    <p:sldMasterId id="2147483886" r:id="rId9"/>
  </p:sldMasterIdLst>
  <p:notesMasterIdLst>
    <p:notesMasterId r:id="rId39"/>
  </p:notesMasterIdLst>
  <p:handoutMasterIdLst>
    <p:handoutMasterId r:id="rId40"/>
  </p:handoutMasterIdLst>
  <p:sldIdLst>
    <p:sldId id="257" r:id="rId10"/>
    <p:sldId id="258" r:id="rId11"/>
    <p:sldId id="260" r:id="rId12"/>
    <p:sldId id="882" r:id="rId13"/>
    <p:sldId id="955" r:id="rId14"/>
    <p:sldId id="956" r:id="rId15"/>
    <p:sldId id="884" r:id="rId16"/>
    <p:sldId id="905" r:id="rId17"/>
    <p:sldId id="959" r:id="rId18"/>
    <p:sldId id="960" r:id="rId19"/>
    <p:sldId id="961" r:id="rId20"/>
    <p:sldId id="963" r:id="rId21"/>
    <p:sldId id="957" r:id="rId22"/>
    <p:sldId id="964" r:id="rId23"/>
    <p:sldId id="892" r:id="rId24"/>
    <p:sldId id="973" r:id="rId25"/>
    <p:sldId id="970" r:id="rId26"/>
    <p:sldId id="986" r:id="rId27"/>
    <p:sldId id="1222" r:id="rId28"/>
    <p:sldId id="1235" r:id="rId29"/>
    <p:sldId id="1230" r:id="rId30"/>
    <p:sldId id="1231" r:id="rId31"/>
    <p:sldId id="978" r:id="rId32"/>
    <p:sldId id="1233" r:id="rId33"/>
    <p:sldId id="1234" r:id="rId34"/>
    <p:sldId id="987" r:id="rId35"/>
    <p:sldId id="1221" r:id="rId36"/>
    <p:sldId id="1220" r:id="rId37"/>
    <p:sldId id="988" r:id="rId38"/>
  </p:sldIdLst>
  <p:sldSz cx="12192000" cy="6858000"/>
  <p:notesSz cx="6797675" cy="9926638"/>
  <p:custDataLst>
    <p:tags r:id="rId4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5" orient="horz" pos="912" userDrawn="1">
          <p15:clr>
            <a:srgbClr val="A4A3A4"/>
          </p15:clr>
        </p15:guide>
        <p15:guide id="6" orient="horz" pos="720" userDrawn="1">
          <p15:clr>
            <a:srgbClr val="A4A3A4"/>
          </p15:clr>
        </p15:guide>
        <p15:guide id="7" orient="horz" pos="4128" userDrawn="1">
          <p15:clr>
            <a:srgbClr val="A4A3A4"/>
          </p15:clr>
        </p15:guide>
        <p15:guide id="8" pos="640" userDrawn="1">
          <p15:clr>
            <a:srgbClr val="A4A3A4"/>
          </p15:clr>
        </p15:guide>
        <p15:guide id="9" pos="7040" userDrawn="1">
          <p15:clr>
            <a:srgbClr val="A4A3A4"/>
          </p15:clr>
        </p15:guide>
        <p15:guide id="10" orient="horz" pos="4032" userDrawn="1">
          <p15:clr>
            <a:srgbClr val="A4A3A4"/>
          </p15:clr>
        </p15:guide>
        <p15:guide id="11" orient="horz" pos="1584" userDrawn="1">
          <p15:clr>
            <a:srgbClr val="A4A3A4"/>
          </p15:clr>
        </p15:guide>
        <p15:guide id="12" pos="3584" userDrawn="1">
          <p15:clr>
            <a:srgbClr val="A4A3A4"/>
          </p15:clr>
        </p15:guide>
        <p15:guide id="13" pos="4096" userDrawn="1">
          <p15:clr>
            <a:srgbClr val="A4A3A4"/>
          </p15:clr>
        </p15:guide>
        <p15:guide id="14" orient="horz" pos="19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1" name="Burns, Andrea" initials="BA [55]" lastIdx="1" clrIdx="70"/>
  <p:cmAuthor id="1" name="Tamara" initials="TO" lastIdx="2" clrIdx="0"/>
  <p:cmAuthor id="72" name="Burns, Andrea" initials="BA [56]" lastIdx="1" clrIdx="71"/>
  <p:cmAuthor id="2" name="Tamara Osheroff" initials="TO" lastIdx="2" clrIdx="1"/>
  <p:cmAuthor id="73" name="Burns, Andrea" initials="BA [57]" lastIdx="1" clrIdx="72"/>
  <p:cmAuthor id="3" name="Tamara Osheroff" initials="TO [2]" lastIdx="1" clrIdx="2"/>
  <p:cmAuthor id="74" name="Burns, Andrea" initials="BA [58]" lastIdx="1" clrIdx="73"/>
  <p:cmAuthor id="4" name="Tamara Osheroff" initials="TO [3]" lastIdx="1" clrIdx="3"/>
  <p:cmAuthor id="75" name="Burns, Andrea" initials="BA [59]" lastIdx="1" clrIdx="74"/>
  <p:cmAuthor id="5" name="Tamara Osheroff" initials="TO [4]" lastIdx="1" clrIdx="4"/>
  <p:cmAuthor id="76" name="Burns, Andrea" initials="BA [60]" lastIdx="1" clrIdx="75"/>
  <p:cmAuthor id="6" name="Tamara Osheroff" initials="TO [5]" lastIdx="1" clrIdx="5"/>
  <p:cmAuthor id="77" name="Burns, Andrea" initials="BA [61]" lastIdx="1" clrIdx="76"/>
  <p:cmAuthor id="7" name="Tamara Osheroff" initials="TO [6]" lastIdx="1" clrIdx="6"/>
  <p:cmAuthor id="78" name="Burns, Andrea" initials="BA [62]" lastIdx="1" clrIdx="77"/>
  <p:cmAuthor id="8" name="Tamara Osheroff" initials="TO [7]" lastIdx="1" clrIdx="7"/>
  <p:cmAuthor id="79" name="Burns, Andrea" initials="BA [63]" lastIdx="1" clrIdx="78"/>
  <p:cmAuthor id="9" name="Tamara Osheroff" initials="TO [8]" lastIdx="1" clrIdx="8"/>
  <p:cmAuthor id="80" name="Burns, Andrea" initials="BA [64]" lastIdx="1" clrIdx="79"/>
  <p:cmAuthor id="10" name="Tamara Osheroff" initials="TO [9]" lastIdx="1" clrIdx="9"/>
  <p:cmAuthor id="81" name="Burns, Andrea" initials="BA [65]" lastIdx="1" clrIdx="80"/>
  <p:cmAuthor id="11" name="Tamara Osheroff" initials="TO [10]" lastIdx="1" clrIdx="10"/>
  <p:cmAuthor id="12" name="Tamara Osheroff" initials="TO [11]" lastIdx="1" clrIdx="11"/>
  <p:cmAuthor id="13" name="Tamara Osheroff" initials="TO [12]" lastIdx="1" clrIdx="12"/>
  <p:cmAuthor id="14" name="Tamara Osheroff" initials="TO [13]" lastIdx="1" clrIdx="13"/>
  <p:cmAuthor id="15" name="Tamara Osheroff" initials="TO [14]" lastIdx="1" clrIdx="14"/>
  <p:cmAuthor id="16" name="Tamara Osheroff" initials="TO [14] [2]" lastIdx="1" clrIdx="15"/>
  <p:cmAuthor id="17" name="Burns, Andrea" initials="BA" lastIdx="1" clrIdx="16"/>
  <p:cmAuthor id="18" name="Burns, Andrea" initials="BA [2]" lastIdx="1" clrIdx="17"/>
  <p:cmAuthor id="19" name="Burns, Andrea" initials="BA [3]" lastIdx="1" clrIdx="18"/>
  <p:cmAuthor id="20" name="Burns, Andrea" initials="BA [4]" lastIdx="1" clrIdx="19"/>
  <p:cmAuthor id="21" name="Burns, Andrea" initials="BA [5]" lastIdx="1" clrIdx="20"/>
  <p:cmAuthor id="22" name="Burns, Andrea" initials="BA [6]" lastIdx="1" clrIdx="21"/>
  <p:cmAuthor id="23" name="Burns, Andrea" initials="BA [7]" lastIdx="1" clrIdx="22"/>
  <p:cmAuthor id="24" name="Burns, Andrea" initials="BA [8]" lastIdx="1" clrIdx="23"/>
  <p:cmAuthor id="25" name="Burns, Andrea" initials="BA [9]" lastIdx="1" clrIdx="24"/>
  <p:cmAuthor id="26" name="Burns, Andrea" initials="BA [10]" lastIdx="1" clrIdx="25"/>
  <p:cmAuthor id="27" name="Burns, Andrea" initials="BA [11]" lastIdx="1" clrIdx="26"/>
  <p:cmAuthor id="28" name="Burns, Andrea" initials="BA [12]" lastIdx="1" clrIdx="27"/>
  <p:cmAuthor id="29" name="Burns, Andrea" initials="BA [13]" lastIdx="1" clrIdx="28"/>
  <p:cmAuthor id="30" name="Burns, Andrea" initials="BA [14]" lastIdx="1" clrIdx="29"/>
  <p:cmAuthor id="31" name="Burns, Andrea" initials="BA [15]" lastIdx="1" clrIdx="30"/>
  <p:cmAuthor id="32" name="Burns, Andrea" initials="BA [16]" lastIdx="1" clrIdx="31"/>
  <p:cmAuthor id="33" name="Burns, Andrea" initials="BA [17]" lastIdx="1" clrIdx="32"/>
  <p:cmAuthor id="34" name="Burns, Andrea" initials="BA [18]" lastIdx="1" clrIdx="33"/>
  <p:cmAuthor id="35" name="Burns, Andrea" initials="BA [19]" lastIdx="1" clrIdx="34"/>
  <p:cmAuthor id="36" name="Burns, Andrea" initials="BA [20]" lastIdx="1" clrIdx="35"/>
  <p:cmAuthor id="37" name="Burns, Andrea" initials="BA [21]" lastIdx="1" clrIdx="36"/>
  <p:cmAuthor id="38" name="Burns, Andrea" initials="BA [22]" lastIdx="1" clrIdx="37"/>
  <p:cmAuthor id="39" name="Burns, Andrea" initials="BA [23]" lastIdx="1" clrIdx="38"/>
  <p:cmAuthor id="40" name="Burns, Andrea" initials="BA [24]" lastIdx="1" clrIdx="39"/>
  <p:cmAuthor id="41" name="Burns, Andrea" initials="BA [25]" lastIdx="1" clrIdx="40"/>
  <p:cmAuthor id="42" name="Burns, Andrea" initials="BA [26]" lastIdx="1" clrIdx="41"/>
  <p:cmAuthor id="43" name="Burns, Andrea" initials="BA [27]" lastIdx="1" clrIdx="42"/>
  <p:cmAuthor id="44" name="Burns, Andrea" initials="BA [28]" lastIdx="1" clrIdx="43"/>
  <p:cmAuthor id="45" name="Burns, Andrea" initials="BA [29]" lastIdx="1" clrIdx="44"/>
  <p:cmAuthor id="46" name="Burns, Andrea" initials="BA [30]" lastIdx="1" clrIdx="45"/>
  <p:cmAuthor id="47" name="Burns, Andrea" initials="BA [31]" lastIdx="1" clrIdx="46"/>
  <p:cmAuthor id="48" name="Burns, Andrea" initials="BA [32]" lastIdx="1" clrIdx="47"/>
  <p:cmAuthor id="49" name="Burns, Andrea" initials="BA [33]" lastIdx="1" clrIdx="48"/>
  <p:cmAuthor id="50" name="Burns, Andrea" initials="BA [34]" lastIdx="1" clrIdx="49"/>
  <p:cmAuthor id="51" name="Burns, Andrea" initials="BA [35]" lastIdx="0" clrIdx="50"/>
  <p:cmAuthor id="52" name="Burns, Andrea" initials="BA [36]" lastIdx="1" clrIdx="51"/>
  <p:cmAuthor id="53" name="Burns, Andrea" initials="BA [37]" lastIdx="1" clrIdx="52"/>
  <p:cmAuthor id="54" name="Burns, Andrea" initials="BA [38]" lastIdx="1" clrIdx="53"/>
  <p:cmAuthor id="55" name="Burns, Andrea" initials="BA [39]" lastIdx="1" clrIdx="54"/>
  <p:cmAuthor id="56" name="Burns, Andrea" initials="BA [40]" lastIdx="1" clrIdx="55"/>
  <p:cmAuthor id="57" name="Burns, Andrea" initials="BA [41]" lastIdx="1" clrIdx="56"/>
  <p:cmAuthor id="58" name="Burns, Andrea" initials="BA [42]" lastIdx="1" clrIdx="57"/>
  <p:cmAuthor id="59" name="Burns, Andrea" initials="BA [43]" lastIdx="1" clrIdx="58"/>
  <p:cmAuthor id="60" name="Burns, Andrea" initials="BA [44]" lastIdx="1" clrIdx="59"/>
  <p:cmAuthor id="61" name="Burns, Andrea" initials="BA [45]" lastIdx="1" clrIdx="60"/>
  <p:cmAuthor id="62" name="Burns, Andrea" initials="BA [46]" lastIdx="1" clrIdx="61"/>
  <p:cmAuthor id="63" name="Burns, Andrea" initials="BA [47]" lastIdx="1" clrIdx="62"/>
  <p:cmAuthor id="64" name="Burns, Andrea" initials="BA [48]" lastIdx="1" clrIdx="63"/>
  <p:cmAuthor id="65" name="Burns, Andrea" initials="BA [49]" lastIdx="1" clrIdx="64"/>
  <p:cmAuthor id="66" name="Burns, Andrea" initials="BA [50]" lastIdx="1" clrIdx="65"/>
  <p:cmAuthor id="67" name="Burns, Andrea" initials="BA [51]" lastIdx="1" clrIdx="66"/>
  <p:cmAuthor id="68" name="Burns, Andrea" initials="BA [52]" lastIdx="1" clrIdx="67"/>
  <p:cmAuthor id="69" name="Burns, Andrea" initials="BA [53]" lastIdx="1" clrIdx="68"/>
  <p:cmAuthor id="70" name="Burns, Andrea" initials="BA [54]" lastIdx="1" clrIdx="6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C300"/>
    <a:srgbClr val="56565A"/>
    <a:srgbClr val="F76639"/>
    <a:srgbClr val="082E87"/>
    <a:srgbClr val="10233F"/>
    <a:srgbClr val="0A5496"/>
    <a:srgbClr val="457DC8"/>
    <a:srgbClr val="732E81"/>
    <a:srgbClr val="00A869"/>
    <a:srgbClr val="E658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0529" autoAdjust="0"/>
  </p:normalViewPr>
  <p:slideViewPr>
    <p:cSldViewPr showGuides="1">
      <p:cViewPr varScale="1">
        <p:scale>
          <a:sx n="113" d="100"/>
          <a:sy n="113" d="100"/>
        </p:scale>
        <p:origin x="486" y="102"/>
      </p:cViewPr>
      <p:guideLst>
        <p:guide orient="horz" pos="2160"/>
        <p:guide pos="3840"/>
        <p:guide orient="horz" pos="912"/>
        <p:guide orient="horz" pos="720"/>
        <p:guide orient="horz" pos="4128"/>
        <p:guide pos="640"/>
        <p:guide pos="7040"/>
        <p:guide orient="horz" pos="4032"/>
        <p:guide orient="horz" pos="1584"/>
        <p:guide pos="3584"/>
        <p:guide pos="4096"/>
        <p:guide orient="horz" pos="19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-14562"/>
    </p:cViewPr>
  </p:sorterViewPr>
  <p:notesViewPr>
    <p:cSldViewPr showGuides="1">
      <p:cViewPr varScale="1">
        <p:scale>
          <a:sx n="84" d="100"/>
          <a:sy n="84" d="100"/>
        </p:scale>
        <p:origin x="379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commentAuthors" Target="commentAuthors.xml"/><Relationship Id="rId47" Type="http://schemas.microsoft.com/office/2016/11/relationships/changesInfo" Target="changesInfos/changesInfo1.xml"/><Relationship Id="rId7" Type="http://schemas.openxmlformats.org/officeDocument/2006/relationships/slideMaster" Target="slideMasters/slideMaster2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handoutMaster" Target="handoutMasters/handoutMaster1.xml"/><Relationship Id="rId45" Type="http://schemas.openxmlformats.org/officeDocument/2006/relationships/theme" Target="theme/theme1.xml"/><Relationship Id="rId5" Type="http://schemas.openxmlformats.org/officeDocument/2006/relationships/customXml" Target="../customXml/item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4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presProps" Target="presProps.xml"/><Relationship Id="rId8" Type="http://schemas.openxmlformats.org/officeDocument/2006/relationships/slideMaster" Target="slideMasters/slideMaster3.xml"/><Relationship Id="rId3" Type="http://schemas.openxmlformats.org/officeDocument/2006/relationships/customXml" Target="../customXml/item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tableStyles" Target="tableStyles.xml"/><Relationship Id="rId20" Type="http://schemas.openxmlformats.org/officeDocument/2006/relationships/slide" Target="slides/slide11.xml"/><Relationship Id="rId41" Type="http://schemas.openxmlformats.org/officeDocument/2006/relationships/tags" Target="tags/tag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ksandra Atmadzhova" userId="73c624edda6ab59a" providerId="LiveId" clId="{492AD96B-390B-470D-80D0-987FB5ED5981}"/>
    <pc:docChg chg="undo redo custSel addSld delSld modSld sldOrd">
      <pc:chgData name="Aleksandra Atmadzhova" userId="73c624edda6ab59a" providerId="LiveId" clId="{492AD96B-390B-470D-80D0-987FB5ED5981}" dt="2023-09-14T14:58:52.422" v="2864" actId="1076"/>
      <pc:docMkLst>
        <pc:docMk/>
      </pc:docMkLst>
      <pc:sldChg chg="del">
        <pc:chgData name="Aleksandra Atmadzhova" userId="73c624edda6ab59a" providerId="LiveId" clId="{492AD96B-390B-470D-80D0-987FB5ED5981}" dt="2023-08-30T19:41:59.413" v="2490" actId="2696"/>
        <pc:sldMkLst>
          <pc:docMk/>
          <pc:sldMk cId="0" sldId="256"/>
        </pc:sldMkLst>
      </pc:sldChg>
      <pc:sldChg chg="addSp delSp add del">
        <pc:chgData name="Aleksandra Atmadzhova" userId="73c624edda6ab59a" providerId="LiveId" clId="{492AD96B-390B-470D-80D0-987FB5ED5981}" dt="2023-08-30T19:42:25.338" v="2497" actId="47"/>
        <pc:sldMkLst>
          <pc:docMk/>
          <pc:sldMk cId="3232901565" sldId="256"/>
        </pc:sldMkLst>
        <pc:picChg chg="add del">
          <ac:chgData name="Aleksandra Atmadzhova" userId="73c624edda6ab59a" providerId="LiveId" clId="{492AD96B-390B-470D-80D0-987FB5ED5981}" dt="2023-08-30T19:42:15.338" v="2493"/>
          <ac:picMkLst>
            <pc:docMk/>
            <pc:sldMk cId="3232901565" sldId="256"/>
            <ac:picMk id="2" creationId="{5C7D1065-5C3B-DEEE-4029-F6636C32D115}"/>
          </ac:picMkLst>
        </pc:picChg>
      </pc:sldChg>
      <pc:sldChg chg="addSp delSp modSp add mod">
        <pc:chgData name="Aleksandra Atmadzhova" userId="73c624edda6ab59a" providerId="LiveId" clId="{492AD96B-390B-470D-80D0-987FB5ED5981}" dt="2023-08-30T20:04:49.745" v="2671" actId="1076"/>
        <pc:sldMkLst>
          <pc:docMk/>
          <pc:sldMk cId="1100177186" sldId="257"/>
        </pc:sldMkLst>
        <pc:spChg chg="add del mod">
          <ac:chgData name="Aleksandra Atmadzhova" userId="73c624edda6ab59a" providerId="LiveId" clId="{492AD96B-390B-470D-80D0-987FB5ED5981}" dt="2023-08-29T13:52:26.275" v="65"/>
          <ac:spMkLst>
            <pc:docMk/>
            <pc:sldMk cId="1100177186" sldId="257"/>
            <ac:spMk id="3" creationId="{A887FA43-C55E-EEDD-417E-67F274ECD044}"/>
          </ac:spMkLst>
        </pc:spChg>
        <pc:spChg chg="add del mod">
          <ac:chgData name="Aleksandra Atmadzhova" userId="73c624edda6ab59a" providerId="LiveId" clId="{492AD96B-390B-470D-80D0-987FB5ED5981}" dt="2023-08-29T14:30:29.881" v="617" actId="478"/>
          <ac:spMkLst>
            <pc:docMk/>
            <pc:sldMk cId="1100177186" sldId="257"/>
            <ac:spMk id="4" creationId="{F57AEB44-038C-7105-E05B-98038C2BB220}"/>
          </ac:spMkLst>
        </pc:spChg>
        <pc:spChg chg="del">
          <ac:chgData name="Aleksandra Atmadzhova" userId="73c624edda6ab59a" providerId="LiveId" clId="{492AD96B-390B-470D-80D0-987FB5ED5981}" dt="2023-08-29T13:50:09.864" v="7" actId="478"/>
          <ac:spMkLst>
            <pc:docMk/>
            <pc:sldMk cId="1100177186" sldId="257"/>
            <ac:spMk id="6" creationId="{00000000-0000-0000-0000-000000000000}"/>
          </ac:spMkLst>
        </pc:spChg>
        <pc:spChg chg="mod">
          <ac:chgData name="Aleksandra Atmadzhova" userId="73c624edda6ab59a" providerId="LiveId" clId="{492AD96B-390B-470D-80D0-987FB5ED5981}" dt="2023-08-30T20:04:49.745" v="2671" actId="1076"/>
          <ac:spMkLst>
            <pc:docMk/>
            <pc:sldMk cId="1100177186" sldId="257"/>
            <ac:spMk id="8" creationId="{00000000-0000-0000-0000-000000000000}"/>
          </ac:spMkLst>
        </pc:spChg>
        <pc:spChg chg="mod">
          <ac:chgData name="Aleksandra Atmadzhova" userId="73c624edda6ab59a" providerId="LiveId" clId="{492AD96B-390B-470D-80D0-987FB5ED5981}" dt="2023-08-29T14:13:21.681" v="377" actId="1076"/>
          <ac:spMkLst>
            <pc:docMk/>
            <pc:sldMk cId="1100177186" sldId="257"/>
            <ac:spMk id="9" creationId="{00000000-0000-0000-0000-000000000000}"/>
          </ac:spMkLst>
        </pc:spChg>
        <pc:spChg chg="mod">
          <ac:chgData name="Aleksandra Atmadzhova" userId="73c624edda6ab59a" providerId="LiveId" clId="{492AD96B-390B-470D-80D0-987FB5ED5981}" dt="2023-08-29T13:58:27.522" v="207" actId="1076"/>
          <ac:spMkLst>
            <pc:docMk/>
            <pc:sldMk cId="1100177186" sldId="257"/>
            <ac:spMk id="11" creationId="{00000000-0000-0000-0000-000000000000}"/>
          </ac:spMkLst>
        </pc:spChg>
        <pc:spChg chg="add mod">
          <ac:chgData name="Aleksandra Atmadzhova" userId="73c624edda6ab59a" providerId="LiveId" clId="{492AD96B-390B-470D-80D0-987FB5ED5981}" dt="2023-08-29T14:30:56.908" v="623" actId="1076"/>
          <ac:spMkLst>
            <pc:docMk/>
            <pc:sldMk cId="1100177186" sldId="257"/>
            <ac:spMk id="12" creationId="{224ECEA0-CAD6-E480-6F1B-4BC1C7E869DC}"/>
          </ac:spMkLst>
        </pc:spChg>
        <pc:picChg chg="add del mod">
          <ac:chgData name="Aleksandra Atmadzhova" userId="73c624edda6ab59a" providerId="LiveId" clId="{492AD96B-390B-470D-80D0-987FB5ED5981}" dt="2023-08-29T13:52:01.567" v="61"/>
          <ac:picMkLst>
            <pc:docMk/>
            <pc:sldMk cId="1100177186" sldId="257"/>
            <ac:picMk id="2" creationId="{68193F92-68ED-10BE-5CE8-1112D3090D27}"/>
          </ac:picMkLst>
        </pc:picChg>
        <pc:picChg chg="add del mod">
          <ac:chgData name="Aleksandra Atmadzhova" userId="73c624edda6ab59a" providerId="LiveId" clId="{492AD96B-390B-470D-80D0-987FB5ED5981}" dt="2023-08-29T14:17:27.525" v="446"/>
          <ac:picMkLst>
            <pc:docMk/>
            <pc:sldMk cId="1100177186" sldId="257"/>
            <ac:picMk id="5" creationId="{43AD1DA8-C933-FAD5-9885-1E662E2B51C4}"/>
          </ac:picMkLst>
        </pc:picChg>
        <pc:picChg chg="add mod">
          <ac:chgData name="Aleksandra Atmadzhova" userId="73c624edda6ab59a" providerId="LiveId" clId="{492AD96B-390B-470D-80D0-987FB5ED5981}" dt="2023-08-29T14:17:33.682" v="448"/>
          <ac:picMkLst>
            <pc:docMk/>
            <pc:sldMk cId="1100177186" sldId="257"/>
            <ac:picMk id="10" creationId="{0BD8AD39-FAD4-33B9-76C9-67D117C675E1}"/>
          </ac:picMkLst>
        </pc:picChg>
        <pc:picChg chg="mod">
          <ac:chgData name="Aleksandra Atmadzhova" userId="73c624edda6ab59a" providerId="LiveId" clId="{492AD96B-390B-470D-80D0-987FB5ED5981}" dt="2023-08-30T20:02:00.910" v="2651" actId="1076"/>
          <ac:picMkLst>
            <pc:docMk/>
            <pc:sldMk cId="1100177186" sldId="257"/>
            <ac:picMk id="19" creationId="{00000000-0000-0000-0000-000000000000}"/>
          </ac:picMkLst>
        </pc:picChg>
      </pc:sldChg>
      <pc:sldChg chg="addSp delSp modSp add mod delAnim">
        <pc:chgData name="Aleksandra Atmadzhova" userId="73c624edda6ab59a" providerId="LiveId" clId="{492AD96B-390B-470D-80D0-987FB5ED5981}" dt="2023-08-29T14:27:44.271" v="570" actId="1076"/>
        <pc:sldMkLst>
          <pc:docMk/>
          <pc:sldMk cId="1069595471" sldId="258"/>
        </pc:sldMkLst>
        <pc:spChg chg="add del">
          <ac:chgData name="Aleksandra Atmadzhova" userId="73c624edda6ab59a" providerId="LiveId" clId="{492AD96B-390B-470D-80D0-987FB5ED5981}" dt="2023-08-29T14:26:21.991" v="540" actId="22"/>
          <ac:spMkLst>
            <pc:docMk/>
            <pc:sldMk cId="1069595471" sldId="258"/>
            <ac:spMk id="4" creationId="{D96DF954-71E8-495E-A8DC-74D6BA6DF6C9}"/>
          </ac:spMkLst>
        </pc:spChg>
        <pc:spChg chg="add del">
          <ac:chgData name="Aleksandra Atmadzhova" userId="73c624edda6ab59a" providerId="LiveId" clId="{492AD96B-390B-470D-80D0-987FB5ED5981}" dt="2023-08-29T14:26:23.486" v="542" actId="22"/>
          <ac:spMkLst>
            <pc:docMk/>
            <pc:sldMk cId="1069595471" sldId="258"/>
            <ac:spMk id="6" creationId="{64535A3F-9F71-4745-DB5A-5AF46B1B2086}"/>
          </ac:spMkLst>
        </pc:spChg>
        <pc:spChg chg="add del">
          <ac:chgData name="Aleksandra Atmadzhova" userId="73c624edda6ab59a" providerId="LiveId" clId="{492AD96B-390B-470D-80D0-987FB5ED5981}" dt="2023-08-29T14:26:28.363" v="546" actId="22"/>
          <ac:spMkLst>
            <pc:docMk/>
            <pc:sldMk cId="1069595471" sldId="258"/>
            <ac:spMk id="11" creationId="{3F699835-2B4E-6061-3F22-94C3C0674A1B}"/>
          </ac:spMkLst>
        </pc:spChg>
        <pc:spChg chg="add del">
          <ac:chgData name="Aleksandra Atmadzhova" userId="73c624edda6ab59a" providerId="LiveId" clId="{492AD96B-390B-470D-80D0-987FB5ED5981}" dt="2023-08-29T14:26:33.499" v="558" actId="22"/>
          <ac:spMkLst>
            <pc:docMk/>
            <pc:sldMk cId="1069595471" sldId="258"/>
            <ac:spMk id="13" creationId="{5F0442AE-F339-52ED-D0F1-D15ED9168418}"/>
          </ac:spMkLst>
        </pc:spChg>
        <pc:spChg chg="del mod">
          <ac:chgData name="Aleksandra Atmadzhova" userId="73c624edda6ab59a" providerId="LiveId" clId="{492AD96B-390B-470D-80D0-987FB5ED5981}" dt="2023-08-29T14:26:15.510" v="537" actId="478"/>
          <ac:spMkLst>
            <pc:docMk/>
            <pc:sldMk cId="1069595471" sldId="258"/>
            <ac:spMk id="17" creationId="{00000000-0000-0000-0000-000000000000}"/>
          </ac:spMkLst>
        </pc:spChg>
        <pc:spChg chg="del">
          <ac:chgData name="Aleksandra Atmadzhova" userId="73c624edda6ab59a" providerId="LiveId" clId="{492AD96B-390B-470D-80D0-987FB5ED5981}" dt="2023-08-29T14:26:17.265" v="538" actId="478"/>
          <ac:spMkLst>
            <pc:docMk/>
            <pc:sldMk cId="1069595471" sldId="258"/>
            <ac:spMk id="18" creationId="{00000000-0000-0000-0000-000000000000}"/>
          </ac:spMkLst>
        </pc:spChg>
        <pc:spChg chg="add mod">
          <ac:chgData name="Aleksandra Atmadzhova" userId="73c624edda6ab59a" providerId="LiveId" clId="{492AD96B-390B-470D-80D0-987FB5ED5981}" dt="2023-08-29T14:27:44.271" v="570" actId="1076"/>
          <ac:spMkLst>
            <pc:docMk/>
            <pc:sldMk cId="1069595471" sldId="258"/>
            <ac:spMk id="19" creationId="{6EB0D4CD-F3DA-F798-3F6C-4A8534579BED}"/>
          </ac:spMkLst>
        </pc:spChg>
        <pc:picChg chg="add del">
          <ac:chgData name="Aleksandra Atmadzhova" userId="73c624edda6ab59a" providerId="LiveId" clId="{492AD96B-390B-470D-80D0-987FB5ED5981}" dt="2023-08-29T14:26:26.402" v="544" actId="22"/>
          <ac:picMkLst>
            <pc:docMk/>
            <pc:sldMk cId="1069595471" sldId="258"/>
            <ac:picMk id="9" creationId="{E8526F25-F320-F651-6098-D6BE24B041EE}"/>
          </ac:picMkLst>
        </pc:picChg>
        <pc:picChg chg="add del">
          <ac:chgData name="Aleksandra Atmadzhova" userId="73c624edda6ab59a" providerId="LiveId" clId="{492AD96B-390B-470D-80D0-987FB5ED5981}" dt="2023-08-29T14:26:47.173" v="560" actId="22"/>
          <ac:picMkLst>
            <pc:docMk/>
            <pc:sldMk cId="1069595471" sldId="258"/>
            <ac:picMk id="15" creationId="{4A9A3C65-2C41-A01D-5959-EB6768DE87EC}"/>
          </ac:picMkLst>
        </pc:picChg>
        <pc:picChg chg="add mod">
          <ac:chgData name="Aleksandra Atmadzhova" userId="73c624edda6ab59a" providerId="LiveId" clId="{492AD96B-390B-470D-80D0-987FB5ED5981}" dt="2023-08-29T14:27:14.783" v="568" actId="1076"/>
          <ac:picMkLst>
            <pc:docMk/>
            <pc:sldMk cId="1069595471" sldId="258"/>
            <ac:picMk id="20" creationId="{7527BB91-1E26-3F05-8CFF-463FE6B13F7A}"/>
          </ac:picMkLst>
        </pc:picChg>
      </pc:sldChg>
      <pc:sldChg chg="addSp delSp modSp add mod ord modAnim">
        <pc:chgData name="Aleksandra Atmadzhova" userId="73c624edda6ab59a" providerId="LiveId" clId="{492AD96B-390B-470D-80D0-987FB5ED5981}" dt="2023-09-03T14:00:53.401" v="2743" actId="20577"/>
        <pc:sldMkLst>
          <pc:docMk/>
          <pc:sldMk cId="1082118014" sldId="260"/>
        </pc:sldMkLst>
        <pc:spChg chg="add mod">
          <ac:chgData name="Aleksandra Atmadzhova" userId="73c624edda6ab59a" providerId="LiveId" clId="{492AD96B-390B-470D-80D0-987FB5ED5981}" dt="2023-08-29T14:31:05.869" v="624" actId="1076"/>
          <ac:spMkLst>
            <pc:docMk/>
            <pc:sldMk cId="1082118014" sldId="260"/>
            <ac:spMk id="3" creationId="{D268F5FC-F299-087F-15D8-434A3F23400E}"/>
          </ac:spMkLst>
        </pc:spChg>
        <pc:spChg chg="mod">
          <ac:chgData name="Aleksandra Atmadzhova" userId="73c624edda6ab59a" providerId="LiveId" clId="{492AD96B-390B-470D-80D0-987FB5ED5981}" dt="2023-09-03T14:00:53.401" v="2743" actId="20577"/>
          <ac:spMkLst>
            <pc:docMk/>
            <pc:sldMk cId="1082118014" sldId="260"/>
            <ac:spMk id="8" creationId="{00000000-0000-0000-0000-000000000000}"/>
          </ac:spMkLst>
        </pc:spChg>
        <pc:spChg chg="mod">
          <ac:chgData name="Aleksandra Atmadzhova" userId="73c624edda6ab59a" providerId="LiveId" clId="{492AD96B-390B-470D-80D0-987FB5ED5981}" dt="2023-08-29T14:29:41.272" v="611" actId="20577"/>
          <ac:spMkLst>
            <pc:docMk/>
            <pc:sldMk cId="1082118014" sldId="260"/>
            <ac:spMk id="17" creationId="{00000000-0000-0000-0000-000000000000}"/>
          </ac:spMkLst>
        </pc:spChg>
        <pc:spChg chg="del mod">
          <ac:chgData name="Aleksandra Atmadzhova" userId="73c624edda6ab59a" providerId="LiveId" clId="{492AD96B-390B-470D-80D0-987FB5ED5981}" dt="2023-08-29T14:22:42.203" v="519" actId="478"/>
          <ac:spMkLst>
            <pc:docMk/>
            <pc:sldMk cId="1082118014" sldId="260"/>
            <ac:spMk id="18" creationId="{00000000-0000-0000-0000-000000000000}"/>
          </ac:spMkLst>
        </pc:spChg>
        <pc:spChg chg="del mod">
          <ac:chgData name="Aleksandra Atmadzhova" userId="73c624edda6ab59a" providerId="LiveId" clId="{492AD96B-390B-470D-80D0-987FB5ED5981}" dt="2023-08-29T14:20:43.858" v="511" actId="478"/>
          <ac:spMkLst>
            <pc:docMk/>
            <pc:sldMk cId="1082118014" sldId="260"/>
            <ac:spMk id="22" creationId="{00000000-0000-0000-0000-000000000000}"/>
          </ac:spMkLst>
        </pc:spChg>
        <pc:picChg chg="add mod">
          <ac:chgData name="Aleksandra Atmadzhova" userId="73c624edda6ab59a" providerId="LiveId" clId="{492AD96B-390B-470D-80D0-987FB5ED5981}" dt="2023-08-29T14:23:22.382" v="526" actId="1076"/>
          <ac:picMkLst>
            <pc:docMk/>
            <pc:sldMk cId="1082118014" sldId="260"/>
            <ac:picMk id="2" creationId="{D46F8BB6-2BF5-50DC-C38E-6A0F1C958976}"/>
          </ac:picMkLst>
        </pc:picChg>
      </pc:sldChg>
      <pc:sldChg chg="addSp modSp del ord">
        <pc:chgData name="Aleksandra Atmadzhova" userId="73c624edda6ab59a" providerId="LiveId" clId="{492AD96B-390B-470D-80D0-987FB5ED5981}" dt="2023-08-30T19:53:07.267" v="2616" actId="47"/>
        <pc:sldMkLst>
          <pc:docMk/>
          <pc:sldMk cId="1580838864" sldId="874"/>
        </pc:sldMkLst>
        <pc:picChg chg="add mod">
          <ac:chgData name="Aleksandra Atmadzhova" userId="73c624edda6ab59a" providerId="LiveId" clId="{492AD96B-390B-470D-80D0-987FB5ED5981}" dt="2023-08-29T14:17:39.738" v="450"/>
          <ac:picMkLst>
            <pc:docMk/>
            <pc:sldMk cId="1580838864" sldId="874"/>
            <ac:picMk id="3" creationId="{93EC10A2-E7F6-D9BC-9BB6-FB3BD93DC0F4}"/>
          </ac:picMkLst>
        </pc:picChg>
      </pc:sldChg>
      <pc:sldChg chg="addSp delSp modSp mod ord modNotes modNotesTx">
        <pc:chgData name="Aleksandra Atmadzhova" userId="73c624edda6ab59a" providerId="LiveId" clId="{492AD96B-390B-470D-80D0-987FB5ED5981}" dt="2023-09-03T14:06:02.490" v="2835" actId="27636"/>
        <pc:sldMkLst>
          <pc:docMk/>
          <pc:sldMk cId="2606486414" sldId="882"/>
        </pc:sldMkLst>
        <pc:spChg chg="add del">
          <ac:chgData name="Aleksandra Atmadzhova" userId="73c624edda6ab59a" providerId="LiveId" clId="{492AD96B-390B-470D-80D0-987FB5ED5981}" dt="2023-08-29T14:38:55.627" v="686" actId="22"/>
          <ac:spMkLst>
            <pc:docMk/>
            <pc:sldMk cId="2606486414" sldId="882"/>
            <ac:spMk id="3" creationId="{E1841F67-CED5-D644-66CA-6A1A480830FA}"/>
          </ac:spMkLst>
        </pc:spChg>
        <pc:spChg chg="mod">
          <ac:chgData name="Aleksandra Atmadzhova" userId="73c624edda6ab59a" providerId="LiveId" clId="{492AD96B-390B-470D-80D0-987FB5ED5981}" dt="2023-08-29T14:41:15.777" v="714" actId="255"/>
          <ac:spMkLst>
            <pc:docMk/>
            <pc:sldMk cId="2606486414" sldId="882"/>
            <ac:spMk id="8" creationId="{00000000-0000-0000-0000-000000000000}"/>
          </ac:spMkLst>
        </pc:spChg>
        <pc:spChg chg="mod">
          <ac:chgData name="Aleksandra Atmadzhova" userId="73c624edda6ab59a" providerId="LiveId" clId="{492AD96B-390B-470D-80D0-987FB5ED5981}" dt="2023-08-29T14:40:55.393" v="712" actId="2711"/>
          <ac:spMkLst>
            <pc:docMk/>
            <pc:sldMk cId="2606486414" sldId="882"/>
            <ac:spMk id="10" creationId="{00000000-0000-0000-0000-000000000000}"/>
          </ac:spMkLst>
        </pc:spChg>
        <pc:picChg chg="add mod ord">
          <ac:chgData name="Aleksandra Atmadzhova" userId="73c624edda6ab59a" providerId="LiveId" clId="{492AD96B-390B-470D-80D0-987FB5ED5981}" dt="2023-08-29T15:43:35.609" v="1917" actId="167"/>
          <ac:picMkLst>
            <pc:docMk/>
            <pc:sldMk cId="2606486414" sldId="882"/>
            <ac:picMk id="4" creationId="{B826230D-CA14-3DA1-C903-23C4E8F9C553}"/>
          </ac:picMkLst>
        </pc:picChg>
      </pc:sldChg>
      <pc:sldChg chg="modNotesTx">
        <pc:chgData name="Aleksandra Atmadzhova" userId="73c624edda6ab59a" providerId="LiveId" clId="{492AD96B-390B-470D-80D0-987FB5ED5981}" dt="2023-08-30T20:02:41.063" v="2655" actId="20577"/>
        <pc:sldMkLst>
          <pc:docMk/>
          <pc:sldMk cId="2535607450" sldId="884"/>
        </pc:sldMkLst>
      </pc:sldChg>
      <pc:sldChg chg="addSp modSp add del mod ord modNotesTx">
        <pc:chgData name="Aleksandra Atmadzhova" userId="73c624edda6ab59a" providerId="LiveId" clId="{492AD96B-390B-470D-80D0-987FB5ED5981}" dt="2023-08-30T20:03:31.256" v="2664" actId="20577"/>
        <pc:sldMkLst>
          <pc:docMk/>
          <pc:sldMk cId="2037963190" sldId="892"/>
        </pc:sldMkLst>
        <pc:picChg chg="add mod ord">
          <ac:chgData name="Aleksandra Atmadzhova" userId="73c624edda6ab59a" providerId="LiveId" clId="{492AD96B-390B-470D-80D0-987FB5ED5981}" dt="2023-08-29T15:47:43.524" v="1925" actId="1076"/>
          <ac:picMkLst>
            <pc:docMk/>
            <pc:sldMk cId="2037963190" sldId="892"/>
            <ac:picMk id="6" creationId="{EE226F45-EFEC-5878-4D65-DE2753772610}"/>
          </ac:picMkLst>
        </pc:picChg>
      </pc:sldChg>
      <pc:sldChg chg="del">
        <pc:chgData name="Aleksandra Atmadzhova" userId="73c624edda6ab59a" providerId="LiveId" clId="{492AD96B-390B-470D-80D0-987FB5ED5981}" dt="2023-08-30T19:51:44.765" v="2610" actId="47"/>
        <pc:sldMkLst>
          <pc:docMk/>
          <pc:sldMk cId="1242997999" sldId="898"/>
        </pc:sldMkLst>
      </pc:sldChg>
      <pc:sldChg chg="addSp modSp mod modNotesTx">
        <pc:chgData name="Aleksandra Atmadzhova" userId="73c624edda6ab59a" providerId="LiveId" clId="{492AD96B-390B-470D-80D0-987FB5ED5981}" dt="2023-08-30T20:02:49.983" v="2657" actId="20577"/>
        <pc:sldMkLst>
          <pc:docMk/>
          <pc:sldMk cId="943493177" sldId="905"/>
        </pc:sldMkLst>
        <pc:spChg chg="mod">
          <ac:chgData name="Aleksandra Atmadzhova" userId="73c624edda6ab59a" providerId="LiveId" clId="{492AD96B-390B-470D-80D0-987FB5ED5981}" dt="2023-08-29T15:43:07.468" v="1912" actId="207"/>
          <ac:spMkLst>
            <pc:docMk/>
            <pc:sldMk cId="943493177" sldId="905"/>
            <ac:spMk id="7" creationId="{00000000-0000-0000-0000-000000000000}"/>
          </ac:spMkLst>
        </pc:spChg>
        <pc:picChg chg="add mod ord">
          <ac:chgData name="Aleksandra Atmadzhova" userId="73c624edda6ab59a" providerId="LiveId" clId="{492AD96B-390B-470D-80D0-987FB5ED5981}" dt="2023-08-29T15:42:46.398" v="1911" actId="167"/>
          <ac:picMkLst>
            <pc:docMk/>
            <pc:sldMk cId="943493177" sldId="905"/>
            <ac:picMk id="2" creationId="{A4DD47AC-08B3-4CD6-464A-A6CABB931F74}"/>
          </ac:picMkLst>
        </pc:picChg>
        <pc:picChg chg="mod">
          <ac:chgData name="Aleksandra Atmadzhova" userId="73c624edda6ab59a" providerId="LiveId" clId="{492AD96B-390B-470D-80D0-987FB5ED5981}" dt="2023-08-29T15:00:57.105" v="1011" actId="1076"/>
          <ac:picMkLst>
            <pc:docMk/>
            <pc:sldMk cId="943493177" sldId="905"/>
            <ac:picMk id="13" creationId="{00000000-0000-0000-0000-000000000000}"/>
          </ac:picMkLst>
        </pc:picChg>
      </pc:sldChg>
      <pc:sldChg chg="del">
        <pc:chgData name="Aleksandra Atmadzhova" userId="73c624edda6ab59a" providerId="LiveId" clId="{492AD96B-390B-470D-80D0-987FB5ED5981}" dt="2023-08-30T20:01:27.200" v="2644" actId="47"/>
        <pc:sldMkLst>
          <pc:docMk/>
          <pc:sldMk cId="862953656" sldId="953"/>
        </pc:sldMkLst>
      </pc:sldChg>
      <pc:sldChg chg="addSp modSp mod ord">
        <pc:chgData name="Aleksandra Atmadzhova" userId="73c624edda6ab59a" providerId="LiveId" clId="{492AD96B-390B-470D-80D0-987FB5ED5981}" dt="2023-08-29T15:43:23.322" v="1914" actId="167"/>
        <pc:sldMkLst>
          <pc:docMk/>
          <pc:sldMk cId="1247262670" sldId="955"/>
        </pc:sldMkLst>
        <pc:spChg chg="mod">
          <ac:chgData name="Aleksandra Atmadzhova" userId="73c624edda6ab59a" providerId="LiveId" clId="{492AD96B-390B-470D-80D0-987FB5ED5981}" dt="2023-08-29T14:53:11.763" v="969" actId="115"/>
          <ac:spMkLst>
            <pc:docMk/>
            <pc:sldMk cId="1247262670" sldId="955"/>
            <ac:spMk id="6" creationId="{BFC7C0D6-3C9C-4EAE-8FA8-28F467352BD3}"/>
          </ac:spMkLst>
        </pc:spChg>
        <pc:picChg chg="add mod ord">
          <ac:chgData name="Aleksandra Atmadzhova" userId="73c624edda6ab59a" providerId="LiveId" clId="{492AD96B-390B-470D-80D0-987FB5ED5981}" dt="2023-08-29T15:43:23.322" v="1914" actId="167"/>
          <ac:picMkLst>
            <pc:docMk/>
            <pc:sldMk cId="1247262670" sldId="955"/>
            <ac:picMk id="3" creationId="{063FF637-55C6-AA4C-59F9-0036A660EEB9}"/>
          </ac:picMkLst>
        </pc:picChg>
        <pc:picChg chg="mod">
          <ac:chgData name="Aleksandra Atmadzhova" userId="73c624edda6ab59a" providerId="LiveId" clId="{492AD96B-390B-470D-80D0-987FB5ED5981}" dt="2023-08-29T14:50:36.591" v="943" actId="1076"/>
          <ac:picMkLst>
            <pc:docMk/>
            <pc:sldMk cId="1247262670" sldId="955"/>
            <ac:picMk id="5" creationId="{00000000-0000-0000-0000-000000000000}"/>
          </ac:picMkLst>
        </pc:picChg>
        <pc:picChg chg="add mod modCrop">
          <ac:chgData name="Aleksandra Atmadzhova" userId="73c624edda6ab59a" providerId="LiveId" clId="{492AD96B-390B-470D-80D0-987FB5ED5981}" dt="2023-08-29T14:51:12.315" v="958" actId="1076"/>
          <ac:picMkLst>
            <pc:docMk/>
            <pc:sldMk cId="1247262670" sldId="955"/>
            <ac:picMk id="8" creationId="{ABD04323-B7B3-F155-E7C7-10ACC407B95E}"/>
          </ac:picMkLst>
        </pc:picChg>
      </pc:sldChg>
      <pc:sldChg chg="addSp modSp mod modNotesTx">
        <pc:chgData name="Aleksandra Atmadzhova" userId="73c624edda6ab59a" providerId="LiveId" clId="{492AD96B-390B-470D-80D0-987FB5ED5981}" dt="2023-08-30T20:02:35.104" v="2654" actId="20577"/>
        <pc:sldMkLst>
          <pc:docMk/>
          <pc:sldMk cId="3834393315" sldId="956"/>
        </pc:sldMkLst>
        <pc:spChg chg="mod">
          <ac:chgData name="Aleksandra Atmadzhova" userId="73c624edda6ab59a" providerId="LiveId" clId="{492AD96B-390B-470D-80D0-987FB5ED5981}" dt="2023-08-29T14:59:05.436" v="996" actId="1076"/>
          <ac:spMkLst>
            <pc:docMk/>
            <pc:sldMk cId="3834393315" sldId="956"/>
            <ac:spMk id="8" creationId="{00000000-0000-0000-0000-000000000000}"/>
          </ac:spMkLst>
        </pc:spChg>
        <pc:spChg chg="mod">
          <ac:chgData name="Aleksandra Atmadzhova" userId="73c624edda6ab59a" providerId="LiveId" clId="{492AD96B-390B-470D-80D0-987FB5ED5981}" dt="2023-08-29T14:58:21.541" v="987" actId="1076"/>
          <ac:spMkLst>
            <pc:docMk/>
            <pc:sldMk cId="3834393315" sldId="956"/>
            <ac:spMk id="10" creationId="{00000000-0000-0000-0000-000000000000}"/>
          </ac:spMkLst>
        </pc:spChg>
        <pc:picChg chg="add mod ord">
          <ac:chgData name="Aleksandra Atmadzhova" userId="73c624edda6ab59a" providerId="LiveId" clId="{492AD96B-390B-470D-80D0-987FB5ED5981}" dt="2023-08-29T15:43:13.029" v="1913" actId="167"/>
          <ac:picMkLst>
            <pc:docMk/>
            <pc:sldMk cId="3834393315" sldId="956"/>
            <ac:picMk id="2" creationId="{5AB88A72-7857-5E09-873B-CAD54DCF919B}"/>
          </ac:picMkLst>
        </pc:picChg>
      </pc:sldChg>
      <pc:sldChg chg="addSp modSp modNotesTx">
        <pc:chgData name="Aleksandra Atmadzhova" userId="73c624edda6ab59a" providerId="LiveId" clId="{492AD96B-390B-470D-80D0-987FB5ED5981}" dt="2023-08-30T20:03:16.710" v="2661" actId="20577"/>
        <pc:sldMkLst>
          <pc:docMk/>
          <pc:sldMk cId="1734981571" sldId="957"/>
        </pc:sldMkLst>
        <pc:picChg chg="add mod">
          <ac:chgData name="Aleksandra Atmadzhova" userId="73c624edda6ab59a" providerId="LiveId" clId="{492AD96B-390B-470D-80D0-987FB5ED5981}" dt="2023-08-29T15:40:44.403" v="1889" actId="1076"/>
          <ac:picMkLst>
            <pc:docMk/>
            <pc:sldMk cId="1734981571" sldId="957"/>
            <ac:picMk id="2" creationId="{C258354A-0853-703C-E994-0DE60521A2C0}"/>
          </ac:picMkLst>
        </pc:picChg>
      </pc:sldChg>
      <pc:sldChg chg="addSp delSp modSp mod modNotesTx">
        <pc:chgData name="Aleksandra Atmadzhova" userId="73c624edda6ab59a" providerId="LiveId" clId="{492AD96B-390B-470D-80D0-987FB5ED5981}" dt="2023-08-30T20:02:56.530" v="2658" actId="20577"/>
        <pc:sldMkLst>
          <pc:docMk/>
          <pc:sldMk cId="1203781788" sldId="959"/>
        </pc:sldMkLst>
        <pc:picChg chg="add del mod">
          <ac:chgData name="Aleksandra Atmadzhova" userId="73c624edda6ab59a" providerId="LiveId" clId="{492AD96B-390B-470D-80D0-987FB5ED5981}" dt="2023-08-29T15:03:38.605" v="1090" actId="478"/>
          <ac:picMkLst>
            <pc:docMk/>
            <pc:sldMk cId="1203781788" sldId="959"/>
            <ac:picMk id="4" creationId="{29ED72FB-7F2F-D97D-22A0-B7BE44EC6CC3}"/>
          </ac:picMkLst>
        </pc:picChg>
        <pc:picChg chg="add mod">
          <ac:chgData name="Aleksandra Atmadzhova" userId="73c624edda6ab59a" providerId="LiveId" clId="{492AD96B-390B-470D-80D0-987FB5ED5981}" dt="2023-08-29T15:05:29.202" v="1340" actId="1076"/>
          <ac:picMkLst>
            <pc:docMk/>
            <pc:sldMk cId="1203781788" sldId="959"/>
            <ac:picMk id="8" creationId="{362774A5-6468-2579-2EFC-1FFC2284E6DC}"/>
          </ac:picMkLst>
        </pc:picChg>
        <pc:picChg chg="add mod">
          <ac:chgData name="Aleksandra Atmadzhova" userId="73c624edda6ab59a" providerId="LiveId" clId="{492AD96B-390B-470D-80D0-987FB5ED5981}" dt="2023-08-29T15:05:14.843" v="1336" actId="1076"/>
          <ac:picMkLst>
            <pc:docMk/>
            <pc:sldMk cId="1203781788" sldId="959"/>
            <ac:picMk id="10" creationId="{F650BB5E-3B86-B1E7-4A63-CCF4F1284584}"/>
          </ac:picMkLst>
        </pc:picChg>
      </pc:sldChg>
      <pc:sldChg chg="addSp delSp modSp mod modNotesTx">
        <pc:chgData name="Aleksandra Atmadzhova" userId="73c624edda6ab59a" providerId="LiveId" clId="{492AD96B-390B-470D-80D0-987FB5ED5981}" dt="2023-08-30T20:03:02.888" v="2659" actId="20577"/>
        <pc:sldMkLst>
          <pc:docMk/>
          <pc:sldMk cId="1781424855" sldId="960"/>
        </pc:sldMkLst>
        <pc:picChg chg="add del mod">
          <ac:chgData name="Aleksandra Atmadzhova" userId="73c624edda6ab59a" providerId="LiveId" clId="{492AD96B-390B-470D-80D0-987FB5ED5981}" dt="2023-08-29T15:06:32.894" v="1348" actId="478"/>
          <ac:picMkLst>
            <pc:docMk/>
            <pc:sldMk cId="1781424855" sldId="960"/>
            <ac:picMk id="2" creationId="{B07B46FB-3F1B-1CF8-4F26-9D1DE5E8E82F}"/>
          </ac:picMkLst>
        </pc:picChg>
      </pc:sldChg>
      <pc:sldChg chg="modSp mod modNotesTx">
        <pc:chgData name="Aleksandra Atmadzhova" userId="73c624edda6ab59a" providerId="LiveId" clId="{492AD96B-390B-470D-80D0-987FB5ED5981}" dt="2023-08-30T20:03:08.642" v="2660" actId="20577"/>
        <pc:sldMkLst>
          <pc:docMk/>
          <pc:sldMk cId="185207657" sldId="961"/>
        </pc:sldMkLst>
        <pc:spChg chg="mod">
          <ac:chgData name="Aleksandra Atmadzhova" userId="73c624edda6ab59a" providerId="LiveId" clId="{492AD96B-390B-470D-80D0-987FB5ED5981}" dt="2023-08-29T15:07:45.039" v="1352" actId="1076"/>
          <ac:spMkLst>
            <pc:docMk/>
            <pc:sldMk cId="185207657" sldId="961"/>
            <ac:spMk id="9" creationId="{00000000-0000-0000-0000-000000000000}"/>
          </ac:spMkLst>
        </pc:spChg>
        <pc:picChg chg="mod">
          <ac:chgData name="Aleksandra Atmadzhova" userId="73c624edda6ab59a" providerId="LiveId" clId="{492AD96B-390B-470D-80D0-987FB5ED5981}" dt="2023-08-29T15:07:48.961" v="1353" actId="1076"/>
          <ac:picMkLst>
            <pc:docMk/>
            <pc:sldMk cId="185207657" sldId="961"/>
            <ac:picMk id="2" creationId="{00000000-0000-0000-0000-000000000000}"/>
          </ac:picMkLst>
        </pc:picChg>
      </pc:sldChg>
      <pc:sldChg chg="addSp modSp mod">
        <pc:chgData name="Aleksandra Atmadzhova" userId="73c624edda6ab59a" providerId="LiveId" clId="{492AD96B-390B-470D-80D0-987FB5ED5981}" dt="2023-08-29T15:37:41.084" v="1826" actId="1076"/>
        <pc:sldMkLst>
          <pc:docMk/>
          <pc:sldMk cId="366574434" sldId="963"/>
        </pc:sldMkLst>
        <pc:picChg chg="add mod">
          <ac:chgData name="Aleksandra Atmadzhova" userId="73c624edda6ab59a" providerId="LiveId" clId="{492AD96B-390B-470D-80D0-987FB5ED5981}" dt="2023-08-29T15:19:23.559" v="1541" actId="1076"/>
          <ac:picMkLst>
            <pc:docMk/>
            <pc:sldMk cId="366574434" sldId="963"/>
            <ac:picMk id="6" creationId="{54703E52-2785-AEEC-1D90-70B1254EBDBE}"/>
          </ac:picMkLst>
        </pc:picChg>
        <pc:picChg chg="add mod modCrop">
          <ac:chgData name="Aleksandra Atmadzhova" userId="73c624edda6ab59a" providerId="LiveId" clId="{492AD96B-390B-470D-80D0-987FB5ED5981}" dt="2023-08-29T15:37:37.877" v="1825" actId="1076"/>
          <ac:picMkLst>
            <pc:docMk/>
            <pc:sldMk cId="366574434" sldId="963"/>
            <ac:picMk id="10" creationId="{290453EB-75CC-6474-C01E-BE428EB3D10C}"/>
          </ac:picMkLst>
        </pc:picChg>
        <pc:picChg chg="add mod modCrop">
          <ac:chgData name="Aleksandra Atmadzhova" userId="73c624edda6ab59a" providerId="LiveId" clId="{492AD96B-390B-470D-80D0-987FB5ED5981}" dt="2023-08-29T15:37:41.084" v="1826" actId="1076"/>
          <ac:picMkLst>
            <pc:docMk/>
            <pc:sldMk cId="366574434" sldId="963"/>
            <ac:picMk id="12" creationId="{9934E166-6A5D-B110-81B2-37C159303934}"/>
          </ac:picMkLst>
        </pc:picChg>
      </pc:sldChg>
      <pc:sldChg chg="addSp modSp mod modNotesTx">
        <pc:chgData name="Aleksandra Atmadzhova" userId="73c624edda6ab59a" providerId="LiveId" clId="{492AD96B-390B-470D-80D0-987FB5ED5981}" dt="2023-08-30T20:03:23.864" v="2663" actId="20577"/>
        <pc:sldMkLst>
          <pc:docMk/>
          <pc:sldMk cId="3746207906" sldId="964"/>
        </pc:sldMkLst>
        <pc:spChg chg="mod">
          <ac:chgData name="Aleksandra Atmadzhova" userId="73c624edda6ab59a" providerId="LiveId" clId="{492AD96B-390B-470D-80D0-987FB5ED5981}" dt="2023-08-29T15:41:40.553" v="1897"/>
          <ac:spMkLst>
            <pc:docMk/>
            <pc:sldMk cId="3746207906" sldId="964"/>
            <ac:spMk id="4" creationId="{87D97E11-521E-324E-91B6-68E6BF0193AF}"/>
          </ac:spMkLst>
        </pc:spChg>
        <pc:spChg chg="mod">
          <ac:chgData name="Aleksandra Atmadzhova" userId="73c624edda6ab59a" providerId="LiveId" clId="{492AD96B-390B-470D-80D0-987FB5ED5981}" dt="2023-08-29T15:42:31.810" v="1910" actId="1076"/>
          <ac:spMkLst>
            <pc:docMk/>
            <pc:sldMk cId="3746207906" sldId="964"/>
            <ac:spMk id="6" creationId="{00000000-0000-0000-0000-000000000000}"/>
          </ac:spMkLst>
        </pc:spChg>
        <pc:spChg chg="mod">
          <ac:chgData name="Aleksandra Atmadzhova" userId="73c624edda6ab59a" providerId="LiveId" clId="{492AD96B-390B-470D-80D0-987FB5ED5981}" dt="2023-08-29T15:41:44.743" v="1898"/>
          <ac:spMkLst>
            <pc:docMk/>
            <pc:sldMk cId="3746207906" sldId="964"/>
            <ac:spMk id="8" creationId="{C95382D5-3C2E-493F-AC95-93F2307F639A}"/>
          </ac:spMkLst>
        </pc:spChg>
        <pc:spChg chg="mod">
          <ac:chgData name="Aleksandra Atmadzhova" userId="73c624edda6ab59a" providerId="LiveId" clId="{492AD96B-390B-470D-80D0-987FB5ED5981}" dt="2023-08-29T15:41:48.596" v="1899"/>
          <ac:spMkLst>
            <pc:docMk/>
            <pc:sldMk cId="3746207906" sldId="964"/>
            <ac:spMk id="10" creationId="{F65F2E08-8702-4625-A76F-F029F253FD19}"/>
          </ac:spMkLst>
        </pc:spChg>
        <pc:picChg chg="add mod ord">
          <ac:chgData name="Aleksandra Atmadzhova" userId="73c624edda6ab59a" providerId="LiveId" clId="{492AD96B-390B-470D-80D0-987FB5ED5981}" dt="2023-08-29T15:42:28.868" v="1908" actId="1076"/>
          <ac:picMkLst>
            <pc:docMk/>
            <pc:sldMk cId="3746207906" sldId="964"/>
            <ac:picMk id="3" creationId="{A66F1861-5137-3819-D02F-077983C207A0}"/>
          </ac:picMkLst>
        </pc:picChg>
      </pc:sldChg>
      <pc:sldChg chg="del">
        <pc:chgData name="Aleksandra Atmadzhova" userId="73c624edda6ab59a" providerId="LiveId" clId="{492AD96B-390B-470D-80D0-987FB5ED5981}" dt="2023-08-30T19:51:26.650" v="2606" actId="47"/>
        <pc:sldMkLst>
          <pc:docMk/>
          <pc:sldMk cId="1391657871" sldId="968"/>
        </pc:sldMkLst>
      </pc:sldChg>
      <pc:sldChg chg="addSp delSp modSp mod">
        <pc:chgData name="Aleksandra Atmadzhova" userId="73c624edda6ab59a" providerId="LiveId" clId="{492AD96B-390B-470D-80D0-987FB5ED5981}" dt="2023-08-30T20:09:29.283" v="2691" actId="20577"/>
        <pc:sldMkLst>
          <pc:docMk/>
          <pc:sldMk cId="3798106903" sldId="970"/>
        </pc:sldMkLst>
        <pc:spChg chg="mod">
          <ac:chgData name="Aleksandra Atmadzhova" userId="73c624edda6ab59a" providerId="LiveId" clId="{492AD96B-390B-470D-80D0-987FB5ED5981}" dt="2023-08-29T15:55:20.099" v="2001" actId="1076"/>
          <ac:spMkLst>
            <pc:docMk/>
            <pc:sldMk cId="3798106903" sldId="970"/>
            <ac:spMk id="2" creationId="{F9B9EA8F-304E-DA4E-9C14-7734A42D1CF2}"/>
          </ac:spMkLst>
        </pc:spChg>
        <pc:spChg chg="mod">
          <ac:chgData name="Aleksandra Atmadzhova" userId="73c624edda6ab59a" providerId="LiveId" clId="{492AD96B-390B-470D-80D0-987FB5ED5981}" dt="2023-08-30T20:09:29.283" v="2691" actId="20577"/>
          <ac:spMkLst>
            <pc:docMk/>
            <pc:sldMk cId="3798106903" sldId="970"/>
            <ac:spMk id="11" creationId="{740416F2-50ED-41DC-A886-0FC8470CF609}"/>
          </ac:spMkLst>
        </pc:spChg>
        <pc:picChg chg="add del mod">
          <ac:chgData name="Aleksandra Atmadzhova" userId="73c624edda6ab59a" providerId="LiveId" clId="{492AD96B-390B-470D-80D0-987FB5ED5981}" dt="2023-08-29T15:51:22.826" v="1927" actId="931"/>
          <ac:picMkLst>
            <pc:docMk/>
            <pc:sldMk cId="3798106903" sldId="970"/>
            <ac:picMk id="5" creationId="{9155D25E-6841-0006-BDCB-543709EBBF1F}"/>
          </ac:picMkLst>
        </pc:picChg>
        <pc:picChg chg="del">
          <ac:chgData name="Aleksandra Atmadzhova" userId="73c624edda6ab59a" providerId="LiveId" clId="{492AD96B-390B-470D-80D0-987FB5ED5981}" dt="2023-08-29T15:53:35.805" v="1975" actId="478"/>
          <ac:picMkLst>
            <pc:docMk/>
            <pc:sldMk cId="3798106903" sldId="970"/>
            <ac:picMk id="6" creationId="{00000000-0000-0000-0000-000000000000}"/>
          </ac:picMkLst>
        </pc:picChg>
        <pc:picChg chg="del">
          <ac:chgData name="Aleksandra Atmadzhova" userId="73c624edda6ab59a" providerId="LiveId" clId="{492AD96B-390B-470D-80D0-987FB5ED5981}" dt="2023-08-29T15:52:01.646" v="1962" actId="478"/>
          <ac:picMkLst>
            <pc:docMk/>
            <pc:sldMk cId="3798106903" sldId="970"/>
            <ac:picMk id="7" creationId="{00000000-0000-0000-0000-000000000000}"/>
          </ac:picMkLst>
        </pc:picChg>
        <pc:picChg chg="del">
          <ac:chgData name="Aleksandra Atmadzhova" userId="73c624edda6ab59a" providerId="LiveId" clId="{492AD96B-390B-470D-80D0-987FB5ED5981}" dt="2023-08-29T15:52:15.770" v="1966" actId="478"/>
          <ac:picMkLst>
            <pc:docMk/>
            <pc:sldMk cId="3798106903" sldId="970"/>
            <ac:picMk id="8" creationId="{00000000-0000-0000-0000-000000000000}"/>
          </ac:picMkLst>
        </pc:picChg>
        <pc:picChg chg="del">
          <ac:chgData name="Aleksandra Atmadzhova" userId="73c624edda6ab59a" providerId="LiveId" clId="{492AD96B-390B-470D-80D0-987FB5ED5981}" dt="2023-08-29T15:52:46.945" v="1970" actId="478"/>
          <ac:picMkLst>
            <pc:docMk/>
            <pc:sldMk cId="3798106903" sldId="970"/>
            <ac:picMk id="9" creationId="{00000000-0000-0000-0000-000000000000}"/>
          </ac:picMkLst>
        </pc:picChg>
        <pc:picChg chg="del">
          <ac:chgData name="Aleksandra Atmadzhova" userId="73c624edda6ab59a" providerId="LiveId" clId="{492AD96B-390B-470D-80D0-987FB5ED5981}" dt="2023-08-29T15:53:59.632" v="1979" actId="478"/>
          <ac:picMkLst>
            <pc:docMk/>
            <pc:sldMk cId="3798106903" sldId="970"/>
            <ac:picMk id="10" creationId="{00000000-0000-0000-0000-000000000000}"/>
          </ac:picMkLst>
        </pc:picChg>
        <pc:picChg chg="add del mod">
          <ac:chgData name="Aleksandra Atmadzhova" userId="73c624edda6ab59a" providerId="LiveId" clId="{492AD96B-390B-470D-80D0-987FB5ED5981}" dt="2023-08-29T15:51:31.787" v="1929" actId="931"/>
          <ac:picMkLst>
            <pc:docMk/>
            <pc:sldMk cId="3798106903" sldId="970"/>
            <ac:picMk id="13" creationId="{05074CAC-0F4E-6DA1-4836-989A3419D0C8}"/>
          </ac:picMkLst>
        </pc:picChg>
        <pc:picChg chg="add mod">
          <ac:chgData name="Aleksandra Atmadzhova" userId="73c624edda6ab59a" providerId="LiveId" clId="{492AD96B-390B-470D-80D0-987FB5ED5981}" dt="2023-08-29T15:57:41.046" v="2012" actId="1076"/>
          <ac:picMkLst>
            <pc:docMk/>
            <pc:sldMk cId="3798106903" sldId="970"/>
            <ac:picMk id="15" creationId="{D4D790AF-EC3F-E56F-03C2-2FD4693D6DC2}"/>
          </ac:picMkLst>
        </pc:picChg>
        <pc:picChg chg="add mod">
          <ac:chgData name="Aleksandra Atmadzhova" userId="73c624edda6ab59a" providerId="LiveId" clId="{492AD96B-390B-470D-80D0-987FB5ED5981}" dt="2023-08-29T15:57:37.383" v="2010" actId="1076"/>
          <ac:picMkLst>
            <pc:docMk/>
            <pc:sldMk cId="3798106903" sldId="970"/>
            <ac:picMk id="17" creationId="{27E07203-292C-E149-3416-AE5BFBC5F30A}"/>
          </ac:picMkLst>
        </pc:picChg>
        <pc:picChg chg="add mod">
          <ac:chgData name="Aleksandra Atmadzhova" userId="73c624edda6ab59a" providerId="LiveId" clId="{492AD96B-390B-470D-80D0-987FB5ED5981}" dt="2023-08-29T15:57:57.997" v="2020" actId="1076"/>
          <ac:picMkLst>
            <pc:docMk/>
            <pc:sldMk cId="3798106903" sldId="970"/>
            <ac:picMk id="19" creationId="{D5A93EFF-1BB3-9774-8AE9-FBEDD15A3C90}"/>
          </ac:picMkLst>
        </pc:picChg>
        <pc:picChg chg="add mod">
          <ac:chgData name="Aleksandra Atmadzhova" userId="73c624edda6ab59a" providerId="LiveId" clId="{492AD96B-390B-470D-80D0-987FB5ED5981}" dt="2023-08-29T15:57:50.937" v="2017" actId="14100"/>
          <ac:picMkLst>
            <pc:docMk/>
            <pc:sldMk cId="3798106903" sldId="970"/>
            <ac:picMk id="21" creationId="{DAF047EB-0A23-5D92-1CB9-AFE8214FC869}"/>
          </ac:picMkLst>
        </pc:picChg>
        <pc:picChg chg="add mod">
          <ac:chgData name="Aleksandra Atmadzhova" userId="73c624edda6ab59a" providerId="LiveId" clId="{492AD96B-390B-470D-80D0-987FB5ED5981}" dt="2023-08-29T15:57:48.502" v="2016" actId="1076"/>
          <ac:picMkLst>
            <pc:docMk/>
            <pc:sldMk cId="3798106903" sldId="970"/>
            <ac:picMk id="23" creationId="{78AD7CE2-E581-C0F4-2F79-3E02EDDAEB52}"/>
          </ac:picMkLst>
        </pc:picChg>
      </pc:sldChg>
      <pc:sldChg chg="modNotesTx">
        <pc:chgData name="Aleksandra Atmadzhova" userId="73c624edda6ab59a" providerId="LiveId" clId="{492AD96B-390B-470D-80D0-987FB5ED5981}" dt="2023-08-30T20:03:37.339" v="2665" actId="20577"/>
        <pc:sldMkLst>
          <pc:docMk/>
          <pc:sldMk cId="4178160765" sldId="973"/>
        </pc:sldMkLst>
      </pc:sldChg>
      <pc:sldChg chg="del">
        <pc:chgData name="Aleksandra Atmadzhova" userId="73c624edda6ab59a" providerId="LiveId" clId="{492AD96B-390B-470D-80D0-987FB5ED5981}" dt="2023-08-30T19:51:27.760" v="2607" actId="47"/>
        <pc:sldMkLst>
          <pc:docMk/>
          <pc:sldMk cId="2062352351" sldId="974"/>
        </pc:sldMkLst>
      </pc:sldChg>
      <pc:sldChg chg="del">
        <pc:chgData name="Aleksandra Atmadzhova" userId="73c624edda6ab59a" providerId="LiveId" clId="{492AD96B-390B-470D-80D0-987FB5ED5981}" dt="2023-08-30T19:51:25.181" v="2605" actId="47"/>
        <pc:sldMkLst>
          <pc:docMk/>
          <pc:sldMk cId="3309566907" sldId="975"/>
        </pc:sldMkLst>
      </pc:sldChg>
      <pc:sldChg chg="del">
        <pc:chgData name="Aleksandra Atmadzhova" userId="73c624edda6ab59a" providerId="LiveId" clId="{492AD96B-390B-470D-80D0-987FB5ED5981}" dt="2023-08-30T19:51:23.719" v="2604" actId="47"/>
        <pc:sldMkLst>
          <pc:docMk/>
          <pc:sldMk cId="776763069" sldId="976"/>
        </pc:sldMkLst>
      </pc:sldChg>
      <pc:sldChg chg="del">
        <pc:chgData name="Aleksandra Atmadzhova" userId="73c624edda6ab59a" providerId="LiveId" clId="{492AD96B-390B-470D-80D0-987FB5ED5981}" dt="2023-08-30T19:51:21.812" v="2603" actId="47"/>
        <pc:sldMkLst>
          <pc:docMk/>
          <pc:sldMk cId="3992388197" sldId="977"/>
        </pc:sldMkLst>
      </pc:sldChg>
      <pc:sldChg chg="del">
        <pc:chgData name="Aleksandra Atmadzhova" userId="73c624edda6ab59a" providerId="LiveId" clId="{492AD96B-390B-470D-80D0-987FB5ED5981}" dt="2023-08-30T19:41:05.881" v="2487" actId="2696"/>
        <pc:sldMkLst>
          <pc:docMk/>
          <pc:sldMk cId="1289736507" sldId="978"/>
        </pc:sldMkLst>
      </pc:sldChg>
      <pc:sldChg chg="modSp add mod modNotesTx">
        <pc:chgData name="Aleksandra Atmadzhova" userId="73c624edda6ab59a" providerId="LiveId" clId="{492AD96B-390B-470D-80D0-987FB5ED5981}" dt="2023-08-30T20:08:26.865" v="2690" actId="20577"/>
        <pc:sldMkLst>
          <pc:docMk/>
          <pc:sldMk cId="2224409858" sldId="978"/>
        </pc:sldMkLst>
        <pc:spChg chg="mod">
          <ac:chgData name="Aleksandra Atmadzhova" userId="73c624edda6ab59a" providerId="LiveId" clId="{492AD96B-390B-470D-80D0-987FB5ED5981}" dt="2023-08-30T20:08:26.865" v="2690" actId="20577"/>
          <ac:spMkLst>
            <pc:docMk/>
            <pc:sldMk cId="2224409858" sldId="978"/>
            <ac:spMk id="5" creationId="{03A4E609-5288-4EBB-A272-7439F07F707E}"/>
          </ac:spMkLst>
        </pc:spChg>
      </pc:sldChg>
      <pc:sldChg chg="del">
        <pc:chgData name="Aleksandra Atmadzhova" userId="73c624edda6ab59a" providerId="LiveId" clId="{492AD96B-390B-470D-80D0-987FB5ED5981}" dt="2023-08-30T19:51:30.362" v="2609" actId="47"/>
        <pc:sldMkLst>
          <pc:docMk/>
          <pc:sldMk cId="853959705" sldId="979"/>
        </pc:sldMkLst>
      </pc:sldChg>
      <pc:sldChg chg="del">
        <pc:chgData name="Aleksandra Atmadzhova" userId="73c624edda6ab59a" providerId="LiveId" clId="{492AD96B-390B-470D-80D0-987FB5ED5981}" dt="2023-08-30T19:53:27.649" v="2619" actId="47"/>
        <pc:sldMkLst>
          <pc:docMk/>
          <pc:sldMk cId="3000936471" sldId="981"/>
        </pc:sldMkLst>
      </pc:sldChg>
      <pc:sldChg chg="del">
        <pc:chgData name="Aleksandra Atmadzhova" userId="73c624edda6ab59a" providerId="LiveId" clId="{492AD96B-390B-470D-80D0-987FB5ED5981}" dt="2023-08-30T19:51:16.668" v="2601" actId="47"/>
        <pc:sldMkLst>
          <pc:docMk/>
          <pc:sldMk cId="1292834554" sldId="983"/>
        </pc:sldMkLst>
      </pc:sldChg>
      <pc:sldChg chg="del">
        <pc:chgData name="Aleksandra Atmadzhova" userId="73c624edda6ab59a" providerId="LiveId" clId="{492AD96B-390B-470D-80D0-987FB5ED5981}" dt="2023-08-30T19:51:15.720" v="2600" actId="47"/>
        <pc:sldMkLst>
          <pc:docMk/>
          <pc:sldMk cId="2282708684" sldId="984"/>
        </pc:sldMkLst>
      </pc:sldChg>
      <pc:sldChg chg="del">
        <pc:chgData name="Aleksandra Atmadzhova" userId="73c624edda6ab59a" providerId="LiveId" clId="{492AD96B-390B-470D-80D0-987FB5ED5981}" dt="2023-08-30T19:51:14.600" v="2599" actId="47"/>
        <pc:sldMkLst>
          <pc:docMk/>
          <pc:sldMk cId="571530243" sldId="985"/>
        </pc:sldMkLst>
      </pc:sldChg>
      <pc:sldChg chg="modSp mod ord modNotesTx">
        <pc:chgData name="Aleksandra Atmadzhova" userId="73c624edda6ab59a" providerId="LiveId" clId="{492AD96B-390B-470D-80D0-987FB5ED5981}" dt="2023-09-03T14:03:18.752" v="2831" actId="20577"/>
        <pc:sldMkLst>
          <pc:docMk/>
          <pc:sldMk cId="2872102176" sldId="986"/>
        </pc:sldMkLst>
        <pc:spChg chg="mod">
          <ac:chgData name="Aleksandra Atmadzhova" userId="73c624edda6ab59a" providerId="LiveId" clId="{492AD96B-390B-470D-80D0-987FB5ED5981}" dt="2023-09-03T14:03:18.752" v="2831" actId="20577"/>
          <ac:spMkLst>
            <pc:docMk/>
            <pc:sldMk cId="2872102176" sldId="986"/>
            <ac:spMk id="5" creationId="{2D92102E-F46E-7B45-A212-234259ABCFE2}"/>
          </ac:spMkLst>
        </pc:spChg>
      </pc:sldChg>
      <pc:sldChg chg="del">
        <pc:chgData name="Aleksandra Atmadzhova" userId="73c624edda6ab59a" providerId="LiveId" clId="{492AD96B-390B-470D-80D0-987FB5ED5981}" dt="2023-08-30T19:52:04.209" v="2611" actId="2696"/>
        <pc:sldMkLst>
          <pc:docMk/>
          <pc:sldMk cId="1326577716" sldId="987"/>
        </pc:sldMkLst>
      </pc:sldChg>
      <pc:sldChg chg="add modNotesTx">
        <pc:chgData name="Aleksandra Atmadzhova" userId="73c624edda6ab59a" providerId="LiveId" clId="{492AD96B-390B-470D-80D0-987FB5ED5981}" dt="2023-08-30T20:04:00.580" v="2670" actId="20577"/>
        <pc:sldMkLst>
          <pc:docMk/>
          <pc:sldMk cId="1756224881" sldId="987"/>
        </pc:sldMkLst>
      </pc:sldChg>
      <pc:sldChg chg="addSp modSp modNotesTx">
        <pc:chgData name="Aleksandra Atmadzhova" userId="73c624edda6ab59a" providerId="LiveId" clId="{492AD96B-390B-470D-80D0-987FB5ED5981}" dt="2023-08-30T19:54:36.650" v="2622" actId="20577"/>
        <pc:sldMkLst>
          <pc:docMk/>
          <pc:sldMk cId="1630062062" sldId="988"/>
        </pc:sldMkLst>
        <pc:picChg chg="add mod">
          <ac:chgData name="Aleksandra Atmadzhova" userId="73c624edda6ab59a" providerId="LiveId" clId="{492AD96B-390B-470D-80D0-987FB5ED5981}" dt="2023-08-29T14:17:46.041" v="452"/>
          <ac:picMkLst>
            <pc:docMk/>
            <pc:sldMk cId="1630062062" sldId="988"/>
            <ac:picMk id="4" creationId="{C0B2D278-7565-BBEA-5253-B73C90AC9907}"/>
          </ac:picMkLst>
        </pc:picChg>
      </pc:sldChg>
      <pc:sldChg chg="del">
        <pc:chgData name="Aleksandra Atmadzhova" userId="73c624edda6ab59a" providerId="LiveId" clId="{492AD96B-390B-470D-80D0-987FB5ED5981}" dt="2023-08-30T19:53:29.702" v="2620" actId="47"/>
        <pc:sldMkLst>
          <pc:docMk/>
          <pc:sldMk cId="1341960583" sldId="989"/>
        </pc:sldMkLst>
      </pc:sldChg>
      <pc:sldChg chg="del">
        <pc:chgData name="Aleksandra Atmadzhova" userId="73c624edda6ab59a" providerId="LiveId" clId="{492AD96B-390B-470D-80D0-987FB5ED5981}" dt="2023-08-30T19:53:34.734" v="2621" actId="47"/>
        <pc:sldMkLst>
          <pc:docMk/>
          <pc:sldMk cId="3468827756" sldId="991"/>
        </pc:sldMkLst>
      </pc:sldChg>
      <pc:sldChg chg="add">
        <pc:chgData name="Aleksandra Atmadzhova" userId="73c624edda6ab59a" providerId="LiveId" clId="{492AD96B-390B-470D-80D0-987FB5ED5981}" dt="2023-08-30T19:53:22.245" v="2618"/>
        <pc:sldMkLst>
          <pc:docMk/>
          <pc:sldMk cId="3441713917" sldId="1220"/>
        </pc:sldMkLst>
      </pc:sldChg>
      <pc:sldChg chg="del">
        <pc:chgData name="Aleksandra Atmadzhova" userId="73c624edda6ab59a" providerId="LiveId" clId="{492AD96B-390B-470D-80D0-987FB5ED5981}" dt="2023-08-30T19:53:15.942" v="2617" actId="2696"/>
        <pc:sldMkLst>
          <pc:docMk/>
          <pc:sldMk cId="3769249699" sldId="1220"/>
        </pc:sldMkLst>
      </pc:sldChg>
      <pc:sldChg chg="del">
        <pc:chgData name="Aleksandra Atmadzhova" userId="73c624edda6ab59a" providerId="LiveId" clId="{492AD96B-390B-470D-80D0-987FB5ED5981}" dt="2023-08-30T19:52:33.589" v="2613" actId="2696"/>
        <pc:sldMkLst>
          <pc:docMk/>
          <pc:sldMk cId="1204470728" sldId="1221"/>
        </pc:sldMkLst>
      </pc:sldChg>
      <pc:sldChg chg="add">
        <pc:chgData name="Aleksandra Atmadzhova" userId="73c624edda6ab59a" providerId="LiveId" clId="{492AD96B-390B-470D-80D0-987FB5ED5981}" dt="2023-08-30T19:52:38.439" v="2614"/>
        <pc:sldMkLst>
          <pc:docMk/>
          <pc:sldMk cId="3818866074" sldId="1221"/>
        </pc:sldMkLst>
      </pc:sldChg>
      <pc:sldChg chg="addSp delSp modSp mod ord">
        <pc:chgData name="Aleksandra Atmadzhova" userId="73c624edda6ab59a" providerId="LiveId" clId="{492AD96B-390B-470D-80D0-987FB5ED5981}" dt="2023-09-03T14:06:02.442" v="2834"/>
        <pc:sldMkLst>
          <pc:docMk/>
          <pc:sldMk cId="2108503339" sldId="1222"/>
        </pc:sldMkLst>
        <pc:spChg chg="add del mod">
          <ac:chgData name="Aleksandra Atmadzhova" userId="73c624edda6ab59a" providerId="LiveId" clId="{492AD96B-390B-470D-80D0-987FB5ED5981}" dt="2023-08-30T19:24:28.254" v="2412"/>
          <ac:spMkLst>
            <pc:docMk/>
            <pc:sldMk cId="2108503339" sldId="1222"/>
            <ac:spMk id="5" creationId="{415005C5-106E-05EF-97BC-A2A3461BEA75}"/>
          </ac:spMkLst>
        </pc:spChg>
        <pc:picChg chg="del">
          <ac:chgData name="Aleksandra Atmadzhova" userId="73c624edda6ab59a" providerId="LiveId" clId="{492AD96B-390B-470D-80D0-987FB5ED5981}" dt="2023-09-03T14:06:02.442" v="2834"/>
          <ac:picMkLst>
            <pc:docMk/>
            <pc:sldMk cId="2108503339" sldId="1222"/>
            <ac:picMk id="4" creationId="{98C72194-7C2A-F209-D2B4-53F019415EF5}"/>
          </ac:picMkLst>
        </pc:picChg>
      </pc:sldChg>
      <pc:sldChg chg="del">
        <pc:chgData name="Aleksandra Atmadzhova" userId="73c624edda6ab59a" providerId="LiveId" clId="{492AD96B-390B-470D-80D0-987FB5ED5981}" dt="2023-08-29T15:09:18.870" v="1355" actId="47"/>
        <pc:sldMkLst>
          <pc:docMk/>
          <pc:sldMk cId="206415940" sldId="1223"/>
        </pc:sldMkLst>
      </pc:sldChg>
      <pc:sldChg chg="del">
        <pc:chgData name="Aleksandra Atmadzhova" userId="73c624edda6ab59a" providerId="LiveId" clId="{492AD96B-390B-470D-80D0-987FB5ED5981}" dt="2023-08-30T19:51:29.146" v="2608" actId="47"/>
        <pc:sldMkLst>
          <pc:docMk/>
          <pc:sldMk cId="1783100050" sldId="1224"/>
        </pc:sldMkLst>
      </pc:sldChg>
      <pc:sldChg chg="del">
        <pc:chgData name="Aleksandra Atmadzhova" userId="73c624edda6ab59a" providerId="LiveId" clId="{492AD96B-390B-470D-80D0-987FB5ED5981}" dt="2023-08-30T19:51:19.802" v="2602" actId="47"/>
        <pc:sldMkLst>
          <pc:docMk/>
          <pc:sldMk cId="0" sldId="1225"/>
        </pc:sldMkLst>
      </pc:sldChg>
      <pc:sldChg chg="addSp delSp modSp new del mod ord">
        <pc:chgData name="Aleksandra Atmadzhova" userId="73c624edda6ab59a" providerId="LiveId" clId="{492AD96B-390B-470D-80D0-987FB5ED5981}" dt="2023-08-29T14:25:01.298" v="532" actId="47"/>
        <pc:sldMkLst>
          <pc:docMk/>
          <pc:sldMk cId="1884522809" sldId="1226"/>
        </pc:sldMkLst>
        <pc:picChg chg="add del mod">
          <ac:chgData name="Aleksandra Atmadzhova" userId="73c624edda6ab59a" providerId="LiveId" clId="{492AD96B-390B-470D-80D0-987FB5ED5981}" dt="2023-08-29T14:18:59.990" v="462" actId="478"/>
          <ac:picMkLst>
            <pc:docMk/>
            <pc:sldMk cId="1884522809" sldId="1226"/>
            <ac:picMk id="3" creationId="{9E096A30-18B9-5546-8FF4-8DBC00B949D8}"/>
          </ac:picMkLst>
        </pc:picChg>
      </pc:sldChg>
      <pc:sldChg chg="new del">
        <pc:chgData name="Aleksandra Atmadzhova" userId="73c624edda6ab59a" providerId="LiveId" clId="{492AD96B-390B-470D-80D0-987FB5ED5981}" dt="2023-08-29T13:49:12.635" v="2" actId="47"/>
        <pc:sldMkLst>
          <pc:docMk/>
          <pc:sldMk cId="3583194543" sldId="1226"/>
        </pc:sldMkLst>
      </pc:sldChg>
      <pc:sldChg chg="new del">
        <pc:chgData name="Aleksandra Atmadzhova" userId="73c624edda6ab59a" providerId="LiveId" clId="{492AD96B-390B-470D-80D0-987FB5ED5981}" dt="2023-08-30T19:53:05.422" v="2615" actId="47"/>
        <pc:sldMkLst>
          <pc:docMk/>
          <pc:sldMk cId="1760990213" sldId="1227"/>
        </pc:sldMkLst>
      </pc:sldChg>
      <pc:sldChg chg="modSp new del mod">
        <pc:chgData name="Aleksandra Atmadzhova" userId="73c624edda6ab59a" providerId="LiveId" clId="{492AD96B-390B-470D-80D0-987FB5ED5981}" dt="2023-08-30T18:44:13.562" v="2060" actId="47"/>
        <pc:sldMkLst>
          <pc:docMk/>
          <pc:sldMk cId="3381141411" sldId="1228"/>
        </pc:sldMkLst>
        <pc:spChg chg="mod">
          <ac:chgData name="Aleksandra Atmadzhova" userId="73c624edda6ab59a" providerId="LiveId" clId="{492AD96B-390B-470D-80D0-987FB5ED5981}" dt="2023-08-29T16:02:32.322" v="2041"/>
          <ac:spMkLst>
            <pc:docMk/>
            <pc:sldMk cId="3381141411" sldId="1228"/>
            <ac:spMk id="2" creationId="{883405E5-E4CF-15B1-3811-7055B75E425F}"/>
          </ac:spMkLst>
        </pc:spChg>
      </pc:sldChg>
      <pc:sldChg chg="addSp delSp modSp new del mod">
        <pc:chgData name="Aleksandra Atmadzhova" userId="73c624edda6ab59a" providerId="LiveId" clId="{492AD96B-390B-470D-80D0-987FB5ED5981}" dt="2023-08-30T18:45:23.646" v="2075" actId="47"/>
        <pc:sldMkLst>
          <pc:docMk/>
          <pc:sldMk cId="1622730572" sldId="1229"/>
        </pc:sldMkLst>
        <pc:spChg chg="mod">
          <ac:chgData name="Aleksandra Atmadzhova" userId="73c624edda6ab59a" providerId="LiveId" clId="{492AD96B-390B-470D-80D0-987FB5ED5981}" dt="2023-08-30T18:45:12.251" v="2070" actId="21"/>
          <ac:spMkLst>
            <pc:docMk/>
            <pc:sldMk cId="1622730572" sldId="1229"/>
            <ac:spMk id="2" creationId="{57160995-03FE-E8FE-DCCB-B84A99C75C31}"/>
          </ac:spMkLst>
        </pc:spChg>
        <pc:picChg chg="add del mod">
          <ac:chgData name="Aleksandra Atmadzhova" userId="73c624edda6ab59a" providerId="LiveId" clId="{492AD96B-390B-470D-80D0-987FB5ED5981}" dt="2023-08-30T18:45:05.083" v="2068" actId="21"/>
          <ac:picMkLst>
            <pc:docMk/>
            <pc:sldMk cId="1622730572" sldId="1229"/>
            <ac:picMk id="3" creationId="{71A90BBE-9EBB-C3FA-E1D4-16DD6D7CA739}"/>
          </ac:picMkLst>
        </pc:picChg>
      </pc:sldChg>
      <pc:sldChg chg="addSp delSp modSp add mod modNotesTx">
        <pc:chgData name="Aleksandra Atmadzhova" userId="73c624edda6ab59a" providerId="LiveId" clId="{492AD96B-390B-470D-80D0-987FB5ED5981}" dt="2023-08-30T20:10:03.142" v="2695" actId="255"/>
        <pc:sldMkLst>
          <pc:docMk/>
          <pc:sldMk cId="3269270820" sldId="1230"/>
        </pc:sldMkLst>
        <pc:spChg chg="del mod">
          <ac:chgData name="Aleksandra Atmadzhova" userId="73c624edda6ab59a" providerId="LiveId" clId="{492AD96B-390B-470D-80D0-987FB5ED5981}" dt="2023-08-30T18:46:29.706" v="2096" actId="478"/>
          <ac:spMkLst>
            <pc:docMk/>
            <pc:sldMk cId="3269270820" sldId="1230"/>
            <ac:spMk id="2" creationId="{F9B9EA8F-304E-DA4E-9C14-7734A42D1CF2}"/>
          </ac:spMkLst>
        </pc:spChg>
        <pc:spChg chg="del mod">
          <ac:chgData name="Aleksandra Atmadzhova" userId="73c624edda6ab59a" providerId="LiveId" clId="{492AD96B-390B-470D-80D0-987FB5ED5981}" dt="2023-08-30T18:44:47.431" v="2066"/>
          <ac:spMkLst>
            <pc:docMk/>
            <pc:sldMk cId="3269270820" sldId="1230"/>
            <ac:spMk id="5" creationId="{50B96CDE-E470-4E31-9078-EEDAA34D5589}"/>
          </ac:spMkLst>
        </pc:spChg>
        <pc:spChg chg="add del">
          <ac:chgData name="Aleksandra Atmadzhova" userId="73c624edda6ab59a" providerId="LiveId" clId="{492AD96B-390B-470D-80D0-987FB5ED5981}" dt="2023-08-30T18:45:17.544" v="2072" actId="22"/>
          <ac:spMkLst>
            <pc:docMk/>
            <pc:sldMk cId="3269270820" sldId="1230"/>
            <ac:spMk id="6" creationId="{5CBC2A48-DBDC-E8EF-13AC-958CE32EB88A}"/>
          </ac:spMkLst>
        </pc:spChg>
        <pc:spChg chg="add mod">
          <ac:chgData name="Aleksandra Atmadzhova" userId="73c624edda6ab59a" providerId="LiveId" clId="{492AD96B-390B-470D-80D0-987FB5ED5981}" dt="2023-08-30T20:10:03.142" v="2695" actId="255"/>
          <ac:spMkLst>
            <pc:docMk/>
            <pc:sldMk cId="3269270820" sldId="1230"/>
            <ac:spMk id="8" creationId="{4243B938-15F4-8592-E799-77318CDA0092}"/>
          </ac:spMkLst>
        </pc:spChg>
        <pc:graphicFrameChg chg="del">
          <ac:chgData name="Aleksandra Atmadzhova" userId="73c624edda6ab59a" providerId="LiveId" clId="{492AD96B-390B-470D-80D0-987FB5ED5981}" dt="2023-08-30T18:44:58.236" v="2067" actId="478"/>
          <ac:graphicFrameMkLst>
            <pc:docMk/>
            <pc:sldMk cId="3269270820" sldId="1230"/>
            <ac:graphicFrameMk id="16" creationId="{00000000-0000-0000-0000-000000000000}"/>
          </ac:graphicFrameMkLst>
        </pc:graphicFrameChg>
        <pc:picChg chg="add mod">
          <ac:chgData name="Aleksandra Atmadzhova" userId="73c624edda6ab59a" providerId="LiveId" clId="{492AD96B-390B-470D-80D0-987FB5ED5981}" dt="2023-08-30T19:24:54.654" v="2421" actId="1076"/>
          <ac:picMkLst>
            <pc:docMk/>
            <pc:sldMk cId="3269270820" sldId="1230"/>
            <ac:picMk id="3" creationId="{72DBEFA9-44A3-853B-6EA6-62AFA9584A63}"/>
          </ac:picMkLst>
        </pc:picChg>
        <pc:picChg chg="del">
          <ac:chgData name="Aleksandra Atmadzhova" userId="73c624edda6ab59a" providerId="LiveId" clId="{492AD96B-390B-470D-80D0-987FB5ED5981}" dt="2023-08-30T18:55:41.126" v="2124"/>
          <ac:picMkLst>
            <pc:docMk/>
            <pc:sldMk cId="3269270820" sldId="1230"/>
            <ac:picMk id="9" creationId="{2D7E5FCB-C700-FA74-B35D-1B40C6A4FB11}"/>
          </ac:picMkLst>
        </pc:picChg>
        <pc:picChg chg="add mod">
          <ac:chgData name="Aleksandra Atmadzhova" userId="73c624edda6ab59a" providerId="LiveId" clId="{492AD96B-390B-470D-80D0-987FB5ED5981}" dt="2023-08-30T19:24:58.574" v="2429" actId="1076"/>
          <ac:picMkLst>
            <pc:docMk/>
            <pc:sldMk cId="3269270820" sldId="1230"/>
            <ac:picMk id="11" creationId="{73527EF5-7F3E-447F-5293-3105A00C3C27}"/>
          </ac:picMkLst>
        </pc:picChg>
      </pc:sldChg>
      <pc:sldChg chg="addSp delSp modSp add mod modNotesTx">
        <pc:chgData name="Aleksandra Atmadzhova" userId="73c624edda6ab59a" providerId="LiveId" clId="{492AD96B-390B-470D-80D0-987FB5ED5981}" dt="2023-08-30T20:10:51.666" v="2706" actId="1076"/>
        <pc:sldMkLst>
          <pc:docMk/>
          <pc:sldMk cId="3199289634" sldId="1231"/>
        </pc:sldMkLst>
        <pc:spChg chg="mod">
          <ac:chgData name="Aleksandra Atmadzhova" userId="73c624edda6ab59a" providerId="LiveId" clId="{492AD96B-390B-470D-80D0-987FB5ED5981}" dt="2023-08-30T20:10:33.982" v="2699" actId="1076"/>
          <ac:spMkLst>
            <pc:docMk/>
            <pc:sldMk cId="3199289634" sldId="1231"/>
            <ac:spMk id="8" creationId="{4243B938-15F4-8592-E799-77318CDA0092}"/>
          </ac:spMkLst>
        </pc:spChg>
        <pc:picChg chg="del mod">
          <ac:chgData name="Aleksandra Atmadzhova" userId="73c624edda6ab59a" providerId="LiveId" clId="{492AD96B-390B-470D-80D0-987FB5ED5981}" dt="2023-08-30T18:58:17.763" v="2152" actId="478"/>
          <ac:picMkLst>
            <pc:docMk/>
            <pc:sldMk cId="3199289634" sldId="1231"/>
            <ac:picMk id="3" creationId="{72DBEFA9-44A3-853B-6EA6-62AFA9584A63}"/>
          </ac:picMkLst>
        </pc:picChg>
        <pc:picChg chg="add del mod">
          <ac:chgData name="Aleksandra Atmadzhova" userId="73c624edda6ab59a" providerId="LiveId" clId="{492AD96B-390B-470D-80D0-987FB5ED5981}" dt="2023-08-30T18:58:19.408" v="2153" actId="478"/>
          <ac:picMkLst>
            <pc:docMk/>
            <pc:sldMk cId="3199289634" sldId="1231"/>
            <ac:picMk id="4" creationId="{FF520527-F33B-A48E-CF43-65B24B56F0D1}"/>
          </ac:picMkLst>
        </pc:picChg>
        <pc:picChg chg="add mod modCrop">
          <ac:chgData name="Aleksandra Atmadzhova" userId="73c624edda6ab59a" providerId="LiveId" clId="{492AD96B-390B-470D-80D0-987FB5ED5981}" dt="2023-08-30T20:10:51.666" v="2706" actId="1076"/>
          <ac:picMkLst>
            <pc:docMk/>
            <pc:sldMk cId="3199289634" sldId="1231"/>
            <ac:picMk id="6" creationId="{895E8613-C8EA-09A0-A1AE-1E4D6392D8A5}"/>
          </ac:picMkLst>
        </pc:picChg>
        <pc:picChg chg="add mod modCrop">
          <ac:chgData name="Aleksandra Atmadzhova" userId="73c624edda6ab59a" providerId="LiveId" clId="{492AD96B-390B-470D-80D0-987FB5ED5981}" dt="2023-08-30T20:10:50.434" v="2705" actId="1076"/>
          <ac:picMkLst>
            <pc:docMk/>
            <pc:sldMk cId="3199289634" sldId="1231"/>
            <ac:picMk id="9" creationId="{45511FE7-1609-D55B-836A-DAE0DEBC8301}"/>
          </ac:picMkLst>
        </pc:picChg>
      </pc:sldChg>
      <pc:sldChg chg="add del">
        <pc:chgData name="Aleksandra Atmadzhova" userId="73c624edda6ab59a" providerId="LiveId" clId="{492AD96B-390B-470D-80D0-987FB5ED5981}" dt="2023-08-30T19:42:23.907" v="2496" actId="47"/>
        <pc:sldMkLst>
          <pc:docMk/>
          <pc:sldMk cId="3986198372" sldId="1232"/>
        </pc:sldMkLst>
      </pc:sldChg>
      <pc:sldChg chg="add">
        <pc:chgData name="Aleksandra Atmadzhova" userId="73c624edda6ab59a" providerId="LiveId" clId="{492AD96B-390B-470D-80D0-987FB5ED5981}" dt="2023-08-30T19:42:20.523" v="2495"/>
        <pc:sldMkLst>
          <pc:docMk/>
          <pc:sldMk cId="4273805670" sldId="1233"/>
        </pc:sldMkLst>
      </pc:sldChg>
      <pc:sldChg chg="addSp delSp modSp add mod">
        <pc:chgData name="Aleksandra Atmadzhova" userId="73c624edda6ab59a" providerId="LiveId" clId="{492AD96B-390B-470D-80D0-987FB5ED5981}" dt="2023-09-14T14:58:52.422" v="2864" actId="1076"/>
        <pc:sldMkLst>
          <pc:docMk/>
          <pc:sldMk cId="1528202951" sldId="1234"/>
        </pc:sldMkLst>
        <pc:spChg chg="mod">
          <ac:chgData name="Aleksandra Atmadzhova" userId="73c624edda6ab59a" providerId="LiveId" clId="{492AD96B-390B-470D-80D0-987FB5ED5981}" dt="2023-08-30T19:43:15.959" v="2501" actId="1076"/>
          <ac:spMkLst>
            <pc:docMk/>
            <pc:sldMk cId="1528202951" sldId="1234"/>
            <ac:spMk id="71" creationId="{908F2377-1AA9-A4E9-AE94-0DC28DC77472}"/>
          </ac:spMkLst>
        </pc:spChg>
        <pc:spChg chg="mod">
          <ac:chgData name="Aleksandra Atmadzhova" userId="73c624edda6ab59a" providerId="LiveId" clId="{492AD96B-390B-470D-80D0-987FB5ED5981}" dt="2023-08-30T19:50:43.419" v="2598" actId="1076"/>
          <ac:spMkLst>
            <pc:docMk/>
            <pc:sldMk cId="1528202951" sldId="1234"/>
            <ac:spMk id="72" creationId="{8C2C8BA6-F50F-1E66-7332-83B53E9B54F5}"/>
          </ac:spMkLst>
        </pc:spChg>
        <pc:spChg chg="mod">
          <ac:chgData name="Aleksandra Atmadzhova" userId="73c624edda6ab59a" providerId="LiveId" clId="{492AD96B-390B-470D-80D0-987FB5ED5981}" dt="2023-08-30T19:49:59.946" v="2589" actId="255"/>
          <ac:spMkLst>
            <pc:docMk/>
            <pc:sldMk cId="1528202951" sldId="1234"/>
            <ac:spMk id="77" creationId="{3E49A144-51D1-B216-91E2-AF484B415329}"/>
          </ac:spMkLst>
        </pc:spChg>
        <pc:spChg chg="mod">
          <ac:chgData name="Aleksandra Atmadzhova" userId="73c624edda6ab59a" providerId="LiveId" clId="{492AD96B-390B-470D-80D0-987FB5ED5981}" dt="2023-08-30T19:49:54.851" v="2588" actId="255"/>
          <ac:spMkLst>
            <pc:docMk/>
            <pc:sldMk cId="1528202951" sldId="1234"/>
            <ac:spMk id="78" creationId="{D765F7B1-59BE-2738-BA2A-FBD230FFF156}"/>
          </ac:spMkLst>
        </pc:spChg>
        <pc:spChg chg="mod">
          <ac:chgData name="Aleksandra Atmadzhova" userId="73c624edda6ab59a" providerId="LiveId" clId="{492AD96B-390B-470D-80D0-987FB5ED5981}" dt="2023-08-30T19:49:49.915" v="2587" actId="255"/>
          <ac:spMkLst>
            <pc:docMk/>
            <pc:sldMk cId="1528202951" sldId="1234"/>
            <ac:spMk id="79" creationId="{BE900666-697A-7716-E769-8AC0F8399AA2}"/>
          </ac:spMkLst>
        </pc:spChg>
        <pc:spChg chg="mod">
          <ac:chgData name="Aleksandra Atmadzhova" userId="73c624edda6ab59a" providerId="LiveId" clId="{492AD96B-390B-470D-80D0-987FB5ED5981}" dt="2023-08-30T19:50:04.639" v="2590" actId="255"/>
          <ac:spMkLst>
            <pc:docMk/>
            <pc:sldMk cId="1528202951" sldId="1234"/>
            <ac:spMk id="81" creationId="{16099F8E-BC77-B3C5-8DF0-BE461F31FCD4}"/>
          </ac:spMkLst>
        </pc:spChg>
        <pc:spChg chg="mod">
          <ac:chgData name="Aleksandra Atmadzhova" userId="73c624edda6ab59a" providerId="LiveId" clId="{492AD96B-390B-470D-80D0-987FB5ED5981}" dt="2023-08-30T19:49:44.947" v="2586" actId="255"/>
          <ac:spMkLst>
            <pc:docMk/>
            <pc:sldMk cId="1528202951" sldId="1234"/>
            <ac:spMk id="82" creationId="{92C5A279-F79E-3BAD-9550-B9C29E8E5193}"/>
          </ac:spMkLst>
        </pc:spChg>
        <pc:spChg chg="mod">
          <ac:chgData name="Aleksandra Atmadzhova" userId="73c624edda6ab59a" providerId="LiveId" clId="{492AD96B-390B-470D-80D0-987FB5ED5981}" dt="2023-08-30T19:50:10.631" v="2591" actId="255"/>
          <ac:spMkLst>
            <pc:docMk/>
            <pc:sldMk cId="1528202951" sldId="1234"/>
            <ac:spMk id="83" creationId="{ED248B8F-C2D1-0FA6-0B79-791F548A8F32}"/>
          </ac:spMkLst>
        </pc:spChg>
        <pc:spChg chg="mod">
          <ac:chgData name="Aleksandra Atmadzhova" userId="73c624edda6ab59a" providerId="LiveId" clId="{492AD96B-390B-470D-80D0-987FB5ED5981}" dt="2023-08-30T19:45:37.489" v="2531" actId="255"/>
          <ac:spMkLst>
            <pc:docMk/>
            <pc:sldMk cId="1528202951" sldId="1234"/>
            <ac:spMk id="94" creationId="{9A4FAB4D-479C-96CE-8A69-106958A8D4C9}"/>
          </ac:spMkLst>
        </pc:spChg>
        <pc:spChg chg="mod">
          <ac:chgData name="Aleksandra Atmadzhova" userId="73c624edda6ab59a" providerId="LiveId" clId="{492AD96B-390B-470D-80D0-987FB5ED5981}" dt="2023-08-30T19:46:13.470" v="2536" actId="255"/>
          <ac:spMkLst>
            <pc:docMk/>
            <pc:sldMk cId="1528202951" sldId="1234"/>
            <ac:spMk id="96" creationId="{8E52C747-A354-E0DF-3806-04F27530A2CE}"/>
          </ac:spMkLst>
        </pc:spChg>
        <pc:spChg chg="mod">
          <ac:chgData name="Aleksandra Atmadzhova" userId="73c624edda6ab59a" providerId="LiveId" clId="{492AD96B-390B-470D-80D0-987FB5ED5981}" dt="2023-08-30T19:46:48.697" v="2549" actId="255"/>
          <ac:spMkLst>
            <pc:docMk/>
            <pc:sldMk cId="1528202951" sldId="1234"/>
            <ac:spMk id="101" creationId="{F7A91401-95BC-FE4D-87BB-23D199C2B3F6}"/>
          </ac:spMkLst>
        </pc:spChg>
        <pc:spChg chg="mod">
          <ac:chgData name="Aleksandra Atmadzhova" userId="73c624edda6ab59a" providerId="LiveId" clId="{492AD96B-390B-470D-80D0-987FB5ED5981}" dt="2023-08-30T19:46:59.518" v="2551" actId="255"/>
          <ac:spMkLst>
            <pc:docMk/>
            <pc:sldMk cId="1528202951" sldId="1234"/>
            <ac:spMk id="102" creationId="{E64B0C42-1568-70C0-1B65-06A98E945DF8}"/>
          </ac:spMkLst>
        </pc:spChg>
        <pc:spChg chg="mod">
          <ac:chgData name="Aleksandra Atmadzhova" userId="73c624edda6ab59a" providerId="LiveId" clId="{492AD96B-390B-470D-80D0-987FB5ED5981}" dt="2023-08-30T19:49:24.545" v="2582" actId="1076"/>
          <ac:spMkLst>
            <pc:docMk/>
            <pc:sldMk cId="1528202951" sldId="1234"/>
            <ac:spMk id="103" creationId="{7011F708-4170-A44A-1A29-5C2335BBD353}"/>
          </ac:spMkLst>
        </pc:spChg>
        <pc:spChg chg="mod">
          <ac:chgData name="Aleksandra Atmadzhova" userId="73c624edda6ab59a" providerId="LiveId" clId="{492AD96B-390B-470D-80D0-987FB5ED5981}" dt="2023-08-30T19:50:38.053" v="2596" actId="1076"/>
          <ac:spMkLst>
            <pc:docMk/>
            <pc:sldMk cId="1528202951" sldId="1234"/>
            <ac:spMk id="104" creationId="{5EFF5501-EAD9-1E2A-18B4-B362E2FFB47A}"/>
          </ac:spMkLst>
        </pc:spChg>
        <pc:spChg chg="mod">
          <ac:chgData name="Aleksandra Atmadzhova" userId="73c624edda6ab59a" providerId="LiveId" clId="{492AD96B-390B-470D-80D0-987FB5ED5981}" dt="2023-08-30T19:44:59.560" v="2524" actId="1076"/>
          <ac:spMkLst>
            <pc:docMk/>
            <pc:sldMk cId="1528202951" sldId="1234"/>
            <ac:spMk id="105" creationId="{393E3D0E-C061-1FF9-7774-F34345E431C9}"/>
          </ac:spMkLst>
        </pc:spChg>
        <pc:spChg chg="mod">
          <ac:chgData name="Aleksandra Atmadzhova" userId="73c624edda6ab59a" providerId="LiveId" clId="{492AD96B-390B-470D-80D0-987FB5ED5981}" dt="2023-08-30T19:45:03.261" v="2525" actId="1076"/>
          <ac:spMkLst>
            <pc:docMk/>
            <pc:sldMk cId="1528202951" sldId="1234"/>
            <ac:spMk id="106" creationId="{5257B7D5-F270-FFF5-986B-A559905AE949}"/>
          </ac:spMkLst>
        </pc:spChg>
        <pc:spChg chg="mod">
          <ac:chgData name="Aleksandra Atmadzhova" userId="73c624edda6ab59a" providerId="LiveId" clId="{492AD96B-390B-470D-80D0-987FB5ED5981}" dt="2023-08-30T19:44:10.751" v="2510" actId="1076"/>
          <ac:spMkLst>
            <pc:docMk/>
            <pc:sldMk cId="1528202951" sldId="1234"/>
            <ac:spMk id="107" creationId="{BC56C1D0-FEBB-08BF-B181-0A964C8478D0}"/>
          </ac:spMkLst>
        </pc:spChg>
        <pc:spChg chg="mod">
          <ac:chgData name="Aleksandra Atmadzhova" userId="73c624edda6ab59a" providerId="LiveId" clId="{492AD96B-390B-470D-80D0-987FB5ED5981}" dt="2023-08-30T19:44:15.013" v="2512" actId="1076"/>
          <ac:spMkLst>
            <pc:docMk/>
            <pc:sldMk cId="1528202951" sldId="1234"/>
            <ac:spMk id="108" creationId="{34B2F06E-4E03-A840-00B4-67C485A40BB6}"/>
          </ac:spMkLst>
        </pc:spChg>
        <pc:spChg chg="mod">
          <ac:chgData name="Aleksandra Atmadzhova" userId="73c624edda6ab59a" providerId="LiveId" clId="{492AD96B-390B-470D-80D0-987FB5ED5981}" dt="2023-08-30T19:44:19.636" v="2514" actId="1076"/>
          <ac:spMkLst>
            <pc:docMk/>
            <pc:sldMk cId="1528202951" sldId="1234"/>
            <ac:spMk id="109" creationId="{34ABAE2A-ED87-5CA1-9F78-D9120F2930C6}"/>
          </ac:spMkLst>
        </pc:spChg>
        <pc:spChg chg="mod">
          <ac:chgData name="Aleksandra Atmadzhova" userId="73c624edda6ab59a" providerId="LiveId" clId="{492AD96B-390B-470D-80D0-987FB5ED5981}" dt="2023-08-30T19:47:09.413" v="2553" actId="255"/>
          <ac:spMkLst>
            <pc:docMk/>
            <pc:sldMk cId="1528202951" sldId="1234"/>
            <ac:spMk id="110" creationId="{BDA5D632-FF43-6969-95AF-B585D13A2236}"/>
          </ac:spMkLst>
        </pc:spChg>
        <pc:spChg chg="mod">
          <ac:chgData name="Aleksandra Atmadzhova" userId="73c624edda6ab59a" providerId="LiveId" clId="{492AD96B-390B-470D-80D0-987FB5ED5981}" dt="2023-08-30T19:45:45.105" v="2532" actId="255"/>
          <ac:spMkLst>
            <pc:docMk/>
            <pc:sldMk cId="1528202951" sldId="1234"/>
            <ac:spMk id="117" creationId="{3CE82A64-37A8-6859-75ED-9399083BD6EB}"/>
          </ac:spMkLst>
        </pc:spChg>
        <pc:spChg chg="mod">
          <ac:chgData name="Aleksandra Atmadzhova" userId="73c624edda6ab59a" providerId="LiveId" clId="{492AD96B-390B-470D-80D0-987FB5ED5981}" dt="2023-08-30T19:44:29.857" v="2517" actId="1076"/>
          <ac:spMkLst>
            <pc:docMk/>
            <pc:sldMk cId="1528202951" sldId="1234"/>
            <ac:spMk id="143" creationId="{90548773-24A1-D959-0A7E-90EA27A0750B}"/>
          </ac:spMkLst>
        </pc:spChg>
        <pc:spChg chg="mod">
          <ac:chgData name="Aleksandra Atmadzhova" userId="73c624edda6ab59a" providerId="LiveId" clId="{492AD96B-390B-470D-80D0-987FB5ED5981}" dt="2023-08-30T19:44:49.240" v="2520" actId="1076"/>
          <ac:spMkLst>
            <pc:docMk/>
            <pc:sldMk cId="1528202951" sldId="1234"/>
            <ac:spMk id="144" creationId="{365FAEEB-2DD1-AAAC-D162-AF1AA086848A}"/>
          </ac:spMkLst>
        </pc:spChg>
        <pc:spChg chg="mod">
          <ac:chgData name="Aleksandra Atmadzhova" userId="73c624edda6ab59a" providerId="LiveId" clId="{492AD96B-390B-470D-80D0-987FB5ED5981}" dt="2023-08-30T19:46:06.737" v="2534" actId="1076"/>
          <ac:spMkLst>
            <pc:docMk/>
            <pc:sldMk cId="1528202951" sldId="1234"/>
            <ac:spMk id="154" creationId="{C498BF4D-E4E4-AE14-0110-61C937EB9323}"/>
          </ac:spMkLst>
        </pc:spChg>
        <pc:spChg chg="mod">
          <ac:chgData name="Aleksandra Atmadzhova" userId="73c624edda6ab59a" providerId="LiveId" clId="{492AD96B-390B-470D-80D0-987FB5ED5981}" dt="2023-08-30T19:46:44.357" v="2548" actId="1076"/>
          <ac:spMkLst>
            <pc:docMk/>
            <pc:sldMk cId="1528202951" sldId="1234"/>
            <ac:spMk id="171" creationId="{422FF15F-FB6A-2C56-6556-8EF2B946BBFF}"/>
          </ac:spMkLst>
        </pc:spChg>
        <pc:spChg chg="mod">
          <ac:chgData name="Aleksandra Atmadzhova" userId="73c624edda6ab59a" providerId="LiveId" clId="{492AD96B-390B-470D-80D0-987FB5ED5981}" dt="2023-08-30T19:47:36.353" v="2562" actId="1076"/>
          <ac:spMkLst>
            <pc:docMk/>
            <pc:sldMk cId="1528202951" sldId="1234"/>
            <ac:spMk id="176" creationId="{35B12EDF-0E0A-5A80-517F-D5EC54DA0FCF}"/>
          </ac:spMkLst>
        </pc:spChg>
        <pc:spChg chg="mod">
          <ac:chgData name="Aleksandra Atmadzhova" userId="73c624edda6ab59a" providerId="LiveId" clId="{492AD96B-390B-470D-80D0-987FB5ED5981}" dt="2023-09-14T14:58:47.384" v="2862" actId="1076"/>
          <ac:spMkLst>
            <pc:docMk/>
            <pc:sldMk cId="1528202951" sldId="1234"/>
            <ac:spMk id="177" creationId="{73860EB4-8E0C-1CC6-0405-9408B0E3CE4C}"/>
          </ac:spMkLst>
        </pc:spChg>
        <pc:spChg chg="mod">
          <ac:chgData name="Aleksandra Atmadzhova" userId="73c624edda6ab59a" providerId="LiveId" clId="{492AD96B-390B-470D-80D0-987FB5ED5981}" dt="2023-08-30T19:46:54.529" v="2550" actId="14100"/>
          <ac:spMkLst>
            <pc:docMk/>
            <pc:sldMk cId="1528202951" sldId="1234"/>
            <ac:spMk id="179" creationId="{970783D1-993A-6560-F379-9A6AFC84BE30}"/>
          </ac:spMkLst>
        </pc:spChg>
        <pc:spChg chg="mod">
          <ac:chgData name="Aleksandra Atmadzhova" userId="73c624edda6ab59a" providerId="LiveId" clId="{492AD96B-390B-470D-80D0-987FB5ED5981}" dt="2023-08-30T19:47:05.004" v="2552" actId="1076"/>
          <ac:spMkLst>
            <pc:docMk/>
            <pc:sldMk cId="1528202951" sldId="1234"/>
            <ac:spMk id="1090" creationId="{CC3EA5B5-DAAD-BAC9-8DD9-9B62A4A4ABF8}"/>
          </ac:spMkLst>
        </pc:spChg>
        <pc:graphicFrameChg chg="mod modGraphic">
          <ac:chgData name="Aleksandra Atmadzhova" userId="73c624edda6ab59a" providerId="LiveId" clId="{492AD96B-390B-470D-80D0-987FB5ED5981}" dt="2023-08-30T19:48:54.335" v="2578" actId="1076"/>
          <ac:graphicFrameMkLst>
            <pc:docMk/>
            <pc:sldMk cId="1528202951" sldId="1234"/>
            <ac:graphicFrameMk id="86" creationId="{E43A62E2-61EA-9E8A-98CB-6E8C89022B7F}"/>
          </ac:graphicFrameMkLst>
        </pc:graphicFrameChg>
        <pc:picChg chg="add mod">
          <ac:chgData name="Aleksandra Atmadzhova" userId="73c624edda6ab59a" providerId="LiveId" clId="{492AD96B-390B-470D-80D0-987FB5ED5981}" dt="2023-09-10T17:12:47.400" v="2840" actId="1076"/>
          <ac:picMkLst>
            <pc:docMk/>
            <pc:sldMk cId="1528202951" sldId="1234"/>
            <ac:picMk id="73" creationId="{385872D7-A96A-839A-69C1-E93758BD29DE}"/>
          </ac:picMkLst>
        </pc:picChg>
        <pc:picChg chg="add mod">
          <ac:chgData name="Aleksandra Atmadzhova" userId="73c624edda6ab59a" providerId="LiveId" clId="{492AD96B-390B-470D-80D0-987FB5ED5981}" dt="2023-09-14T14:58:52.422" v="2864" actId="1076"/>
          <ac:picMkLst>
            <pc:docMk/>
            <pc:sldMk cId="1528202951" sldId="1234"/>
            <ac:picMk id="75" creationId="{70A68F59-B091-3602-A373-2143223CA28A}"/>
          </ac:picMkLst>
        </pc:picChg>
        <pc:picChg chg="add del mod">
          <ac:chgData name="Aleksandra Atmadzhova" userId="73c624edda6ab59a" providerId="LiveId" clId="{492AD96B-390B-470D-80D0-987FB5ED5981}" dt="2023-09-10T17:12:36.299" v="2839"/>
          <ac:picMkLst>
            <pc:docMk/>
            <pc:sldMk cId="1528202951" sldId="1234"/>
            <ac:picMk id="75" creationId="{81E8683E-8191-66B6-6466-620C65F534C9}"/>
          </ac:picMkLst>
        </pc:picChg>
        <pc:picChg chg="del mod">
          <ac:chgData name="Aleksandra Atmadzhova" userId="73c624edda6ab59a" providerId="LiveId" clId="{492AD96B-390B-470D-80D0-987FB5ED5981}" dt="2023-09-14T14:57:51.933" v="2841" actId="478"/>
          <ac:picMkLst>
            <pc:docMk/>
            <pc:sldMk cId="1528202951" sldId="1234"/>
            <ac:picMk id="85" creationId="{1724ECC3-B74E-EB99-CA60-BE3749F1A458}"/>
          </ac:picMkLst>
        </pc:picChg>
        <pc:picChg chg="mod">
          <ac:chgData name="Aleksandra Atmadzhova" userId="73c624edda6ab59a" providerId="LiveId" clId="{492AD96B-390B-470D-80D0-987FB5ED5981}" dt="2023-08-30T19:46:01.513" v="2533" actId="1076"/>
          <ac:picMkLst>
            <pc:docMk/>
            <pc:sldMk cId="1528202951" sldId="1234"/>
            <ac:picMk id="153" creationId="{B391C87C-A5AF-4616-8D67-4E65F96C43EE}"/>
          </ac:picMkLst>
        </pc:picChg>
        <pc:picChg chg="mod">
          <ac:chgData name="Aleksandra Atmadzhova" userId="73c624edda6ab59a" providerId="LiveId" clId="{492AD96B-390B-470D-80D0-987FB5ED5981}" dt="2023-08-30T19:46:21.675" v="2542" actId="1076"/>
          <ac:picMkLst>
            <pc:docMk/>
            <pc:sldMk cId="1528202951" sldId="1234"/>
            <ac:picMk id="170" creationId="{2AC7A1DF-63A3-57C4-0FED-8FCEF9E75CD7}"/>
          </ac:picMkLst>
        </pc:picChg>
        <pc:picChg chg="mod">
          <ac:chgData name="Aleksandra Atmadzhova" userId="73c624edda6ab59a" providerId="LiveId" clId="{492AD96B-390B-470D-80D0-987FB5ED5981}" dt="2023-08-30T19:47:15.108" v="2556" actId="1076"/>
          <ac:picMkLst>
            <pc:docMk/>
            <pc:sldMk cId="1528202951" sldId="1234"/>
            <ac:picMk id="175" creationId="{D2AD753A-6BCE-B3E3-10C8-BE080BFC02EF}"/>
          </ac:picMkLst>
        </pc:picChg>
        <pc:picChg chg="mod">
          <ac:chgData name="Aleksandra Atmadzhova" userId="73c624edda6ab59a" providerId="LiveId" clId="{492AD96B-390B-470D-80D0-987FB5ED5981}" dt="2023-08-30T19:48:57.032" v="2579" actId="1076"/>
          <ac:picMkLst>
            <pc:docMk/>
            <pc:sldMk cId="1528202951" sldId="1234"/>
            <ac:picMk id="181" creationId="{327D2FFD-82BA-339D-FA95-9E55F9708918}"/>
          </ac:picMkLst>
        </pc:picChg>
      </pc:sldChg>
      <pc:sldChg chg="add">
        <pc:chgData name="Aleksandra Atmadzhova" userId="73c624edda6ab59a" providerId="LiveId" clId="{492AD96B-390B-470D-80D0-987FB5ED5981}" dt="2023-09-03T14:06:06.333" v="2836"/>
        <pc:sldMkLst>
          <pc:docMk/>
          <pc:sldMk cId="2504988970" sldId="1235"/>
        </pc:sldMkLst>
      </pc:sldChg>
      <pc:sldMasterChg chg="delSldLayout">
        <pc:chgData name="Aleksandra Atmadzhova" userId="73c624edda6ab59a" providerId="LiveId" clId="{492AD96B-390B-470D-80D0-987FB5ED5981}" dt="2023-08-30T19:42:25.338" v="2497" actId="47"/>
        <pc:sldMasterMkLst>
          <pc:docMk/>
          <pc:sldMasterMk cId="1756457121" sldId="2147483861"/>
        </pc:sldMasterMkLst>
        <pc:sldLayoutChg chg="del">
          <pc:chgData name="Aleksandra Atmadzhova" userId="73c624edda6ab59a" providerId="LiveId" clId="{492AD96B-390B-470D-80D0-987FB5ED5981}" dt="2023-08-30T19:42:25.338" v="2497" actId="47"/>
          <pc:sldLayoutMkLst>
            <pc:docMk/>
            <pc:sldMasterMk cId="1756457121" sldId="2147483861"/>
            <pc:sldLayoutMk cId="108830355" sldId="2147483896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367CE4-98F1-4C38-B154-7E3AC065CD3E}" type="doc">
      <dgm:prSet loTypeId="urn:microsoft.com/office/officeart/2005/8/layout/orgChart1" loCatId="hierarchy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377C403B-97F7-4F63-A294-06E9FBC5B6B7}">
      <dgm:prSet phldrT="[Text]"/>
      <dgm:spPr/>
      <dgm:t>
        <a:bodyPr/>
        <a:lstStyle/>
        <a:p>
          <a:r>
            <a:rPr lang="bg-BG" dirty="0">
              <a:latin typeface="Arial" panose="020B0604020202020204" pitchFamily="34" charset="0"/>
              <a:cs typeface="Arial" panose="020B0604020202020204" pitchFamily="34" charset="0"/>
            </a:rPr>
            <a:t>Спонсориращ 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Lions </a:t>
          </a:r>
          <a:r>
            <a:rPr lang="bg-BG" dirty="0">
              <a:latin typeface="Arial" panose="020B0604020202020204" pitchFamily="34" charset="0"/>
              <a:cs typeface="Arial" panose="020B0604020202020204" pitchFamily="34" charset="0"/>
            </a:rPr>
            <a:t>Клуб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1C81A5-B987-406A-BDAF-27D7447DEDA7}" type="parTrans" cxnId="{CAD4F9BD-A9F1-42B1-ABD6-5A412E18E191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B2465E-B54E-4E8C-A078-B358EA991523}" type="sibTrans" cxnId="{CAD4F9BD-A9F1-42B1-ABD6-5A412E18E191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4C0673-CA96-47FB-9F5C-EC11E5BEE7CE}" type="asst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Leo </a:t>
          </a:r>
          <a:r>
            <a:rPr lang="bg-BG" dirty="0">
              <a:latin typeface="Arial" panose="020B0604020202020204" pitchFamily="34" charset="0"/>
              <a:cs typeface="Arial" panose="020B0604020202020204" pitchFamily="34" charset="0"/>
            </a:rPr>
            <a:t>Клуб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bg-BG" dirty="0">
              <a:latin typeface="Arial" panose="020B0604020202020204" pitchFamily="34" charset="0"/>
              <a:cs typeface="Arial" panose="020B0604020202020204" pitchFamily="34" charset="0"/>
            </a:rPr>
            <a:t>Съветник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6EC1DAD-EE28-4DBC-977D-2355E75CD5A5}" type="parTrans" cxnId="{B51B7DD5-7E9E-44A0-AA2B-E5BAFA62290B}">
      <dgm:prSet/>
      <dgm:spPr>
        <a:ln>
          <a:noFill/>
        </a:ln>
      </dgm:spPr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92EB53-D95D-478F-936C-BBD4CCBA5D1C}" type="sibTrans" cxnId="{B51B7DD5-7E9E-44A0-AA2B-E5BAFA62290B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199EF8-020A-4B36-9FAE-AF58215FA2A4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Leo </a:t>
          </a:r>
          <a:r>
            <a:rPr lang="bg-BG" dirty="0">
              <a:latin typeface="Arial" panose="020B0604020202020204" pitchFamily="34" charset="0"/>
              <a:cs typeface="Arial" panose="020B0604020202020204" pitchFamily="34" charset="0"/>
            </a:rPr>
            <a:t>Клуб Борд на Директорите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0CBB3A-0B6B-493D-A0F9-B14B33B9AEEA}" type="parTrans" cxnId="{D382E97B-3416-4ECA-B377-00ABC80892C9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32792E-142F-495D-8577-0FF8BD399E37}" type="sibTrans" cxnId="{D382E97B-3416-4ECA-B377-00ABC80892C9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4079E1-059C-4B37-86C8-D7BD89299936}">
      <dgm:prSet phldrT="[Text]"/>
      <dgm:spPr/>
      <dgm:t>
        <a:bodyPr/>
        <a:lstStyle/>
        <a:p>
          <a:r>
            <a:rPr lang="bg-BG" dirty="0">
              <a:latin typeface="Arial" panose="020B0604020202020204" pitchFamily="34" charset="0"/>
              <a:cs typeface="Arial" panose="020B0604020202020204" pitchFamily="34" charset="0"/>
            </a:rPr>
            <a:t>Комисии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8827AB-7CAF-4A06-A5A8-01C525D0D176}" type="parTrans" cxnId="{107CCB65-9DEA-43C6-BBEE-AAB98BCAA92A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745790B-BB9B-49B8-B2FB-55BDBCF7FE32}" type="sibTrans" cxnId="{107CCB65-9DEA-43C6-BBEE-AAB98BCAA92A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76E8E6-2FA2-4BEE-920E-696A4E2AE74A}">
      <dgm:prSet phldrT="[Text]"/>
      <dgm:spPr/>
      <dgm:t>
        <a:bodyPr/>
        <a:lstStyle/>
        <a:p>
          <a:r>
            <a:rPr lang="bg-BG" dirty="0">
              <a:latin typeface="Arial" panose="020B0604020202020204" pitchFamily="34" charset="0"/>
              <a:cs typeface="Arial" panose="020B0604020202020204" pitchFamily="34" charset="0"/>
            </a:rPr>
            <a:t>Членове на Лео Клуб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ADDD1B-F653-4993-A876-5F01BE973374}" type="parTrans" cxnId="{E68EB015-83F8-4737-8950-63C7004E0EE7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A626A1-8EFA-419D-80AF-580734E75033}" type="sibTrans" cxnId="{E68EB015-83F8-4737-8950-63C7004E0EE7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08FD92-98B2-4DBC-9A23-628B3BFB5012}" type="pres">
      <dgm:prSet presAssocID="{53367CE4-98F1-4C38-B154-7E3AC065CD3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55577C8-838B-4330-B4DC-5E6FA949E791}" type="pres">
      <dgm:prSet presAssocID="{377C403B-97F7-4F63-A294-06E9FBC5B6B7}" presName="hierRoot1" presStyleCnt="0">
        <dgm:presLayoutVars>
          <dgm:hierBranch val="init"/>
        </dgm:presLayoutVars>
      </dgm:prSet>
      <dgm:spPr/>
    </dgm:pt>
    <dgm:pt modelId="{F775063E-E75F-41B0-914D-1947C22F13F4}" type="pres">
      <dgm:prSet presAssocID="{377C403B-97F7-4F63-A294-06E9FBC5B6B7}" presName="rootComposite1" presStyleCnt="0"/>
      <dgm:spPr/>
    </dgm:pt>
    <dgm:pt modelId="{C912A133-C43F-482E-9421-47EC6A08F377}" type="pres">
      <dgm:prSet presAssocID="{377C403B-97F7-4F63-A294-06E9FBC5B6B7}" presName="rootText1" presStyleLbl="node0" presStyleIdx="0" presStyleCnt="1" custLinFactNeighborX="4038" custLinFactNeighborY="1449">
        <dgm:presLayoutVars>
          <dgm:chPref val="3"/>
        </dgm:presLayoutVars>
      </dgm:prSet>
      <dgm:spPr/>
    </dgm:pt>
    <dgm:pt modelId="{65BE1046-1CAF-4F08-B167-A1B8132644EF}" type="pres">
      <dgm:prSet presAssocID="{377C403B-97F7-4F63-A294-06E9FBC5B6B7}" presName="rootConnector1" presStyleLbl="node1" presStyleIdx="0" presStyleCnt="0"/>
      <dgm:spPr/>
    </dgm:pt>
    <dgm:pt modelId="{04F0B4E5-EDD9-453A-A9AD-8BAB61FE592F}" type="pres">
      <dgm:prSet presAssocID="{377C403B-97F7-4F63-A294-06E9FBC5B6B7}" presName="hierChild2" presStyleCnt="0"/>
      <dgm:spPr/>
    </dgm:pt>
    <dgm:pt modelId="{F60522A1-F51E-4BEF-9917-BABEA0406BF4}" type="pres">
      <dgm:prSet presAssocID="{250CBB3A-0B6B-493D-A0F9-B14B33B9AEEA}" presName="Name37" presStyleLbl="parChTrans1D2" presStyleIdx="0" presStyleCnt="4"/>
      <dgm:spPr/>
    </dgm:pt>
    <dgm:pt modelId="{7799CBC9-CB21-4799-8DD1-1A940145BA39}" type="pres">
      <dgm:prSet presAssocID="{E6199EF8-020A-4B36-9FAE-AF58215FA2A4}" presName="hierRoot2" presStyleCnt="0">
        <dgm:presLayoutVars>
          <dgm:hierBranch val="init"/>
        </dgm:presLayoutVars>
      </dgm:prSet>
      <dgm:spPr/>
    </dgm:pt>
    <dgm:pt modelId="{922A0FE1-1C55-427C-8800-CF87A232FF20}" type="pres">
      <dgm:prSet presAssocID="{E6199EF8-020A-4B36-9FAE-AF58215FA2A4}" presName="rootComposite" presStyleCnt="0"/>
      <dgm:spPr/>
    </dgm:pt>
    <dgm:pt modelId="{1D7A7E1B-95AA-4FAB-AFDF-372496B71ABE}" type="pres">
      <dgm:prSet presAssocID="{E6199EF8-020A-4B36-9FAE-AF58215FA2A4}" presName="rootText" presStyleLbl="node2" presStyleIdx="0" presStyleCnt="3" custScaleY="97946" custLinFactX="25038" custLinFactNeighborX="100000" custLinFactNeighborY="-32430">
        <dgm:presLayoutVars>
          <dgm:chPref val="3"/>
        </dgm:presLayoutVars>
      </dgm:prSet>
      <dgm:spPr/>
    </dgm:pt>
    <dgm:pt modelId="{F15D7F7A-84E9-4365-8145-753202CF5EF7}" type="pres">
      <dgm:prSet presAssocID="{E6199EF8-020A-4B36-9FAE-AF58215FA2A4}" presName="rootConnector" presStyleLbl="node2" presStyleIdx="0" presStyleCnt="3"/>
      <dgm:spPr/>
    </dgm:pt>
    <dgm:pt modelId="{58987582-3C36-47EA-8B0A-806E6CA5AF06}" type="pres">
      <dgm:prSet presAssocID="{E6199EF8-020A-4B36-9FAE-AF58215FA2A4}" presName="hierChild4" presStyleCnt="0"/>
      <dgm:spPr/>
    </dgm:pt>
    <dgm:pt modelId="{052EEFE1-E87B-4755-B7D8-B65668609485}" type="pres">
      <dgm:prSet presAssocID="{E6199EF8-020A-4B36-9FAE-AF58215FA2A4}" presName="hierChild5" presStyleCnt="0"/>
      <dgm:spPr/>
    </dgm:pt>
    <dgm:pt modelId="{6CA67FA5-C531-4FAC-A36A-22510AC409D9}" type="pres">
      <dgm:prSet presAssocID="{4D8827AB-7CAF-4A06-A5A8-01C525D0D176}" presName="Name37" presStyleLbl="parChTrans1D2" presStyleIdx="1" presStyleCnt="4"/>
      <dgm:spPr/>
    </dgm:pt>
    <dgm:pt modelId="{D6FD7843-D5BB-47EF-BC4C-5DD73CD0ADED}" type="pres">
      <dgm:prSet presAssocID="{9C4079E1-059C-4B37-86C8-D7BD89299936}" presName="hierRoot2" presStyleCnt="0">
        <dgm:presLayoutVars>
          <dgm:hierBranch val="init"/>
        </dgm:presLayoutVars>
      </dgm:prSet>
      <dgm:spPr/>
    </dgm:pt>
    <dgm:pt modelId="{C4657AEC-5C83-4C75-84FA-2E35A191F58B}" type="pres">
      <dgm:prSet presAssocID="{9C4079E1-059C-4B37-86C8-D7BD89299936}" presName="rootComposite" presStyleCnt="0"/>
      <dgm:spPr/>
    </dgm:pt>
    <dgm:pt modelId="{BEB5742B-9F6B-4E1E-8392-2834C03A1E87}" type="pres">
      <dgm:prSet presAssocID="{9C4079E1-059C-4B37-86C8-D7BD89299936}" presName="rootText" presStyleLbl="node2" presStyleIdx="1" presStyleCnt="3" custLinFactX="-4990" custLinFactNeighborX="-100000" custLinFactNeighborY="40731">
        <dgm:presLayoutVars>
          <dgm:chPref val="3"/>
        </dgm:presLayoutVars>
      </dgm:prSet>
      <dgm:spPr/>
    </dgm:pt>
    <dgm:pt modelId="{1C5DF360-BF04-49F5-B37F-82021FB8F2A9}" type="pres">
      <dgm:prSet presAssocID="{9C4079E1-059C-4B37-86C8-D7BD89299936}" presName="rootConnector" presStyleLbl="node2" presStyleIdx="1" presStyleCnt="3"/>
      <dgm:spPr/>
    </dgm:pt>
    <dgm:pt modelId="{9309B9BA-D664-44AD-8880-C3683D999517}" type="pres">
      <dgm:prSet presAssocID="{9C4079E1-059C-4B37-86C8-D7BD89299936}" presName="hierChild4" presStyleCnt="0"/>
      <dgm:spPr/>
    </dgm:pt>
    <dgm:pt modelId="{4259550C-4F9C-40DE-B849-1143636ADD0F}" type="pres">
      <dgm:prSet presAssocID="{9C4079E1-059C-4B37-86C8-D7BD89299936}" presName="hierChild5" presStyleCnt="0"/>
      <dgm:spPr/>
    </dgm:pt>
    <dgm:pt modelId="{F727E6AA-76D3-4EBF-A439-F60834493EDB}" type="pres">
      <dgm:prSet presAssocID="{20ADDD1B-F653-4993-A876-5F01BE973374}" presName="Name37" presStyleLbl="parChTrans1D2" presStyleIdx="2" presStyleCnt="4"/>
      <dgm:spPr/>
    </dgm:pt>
    <dgm:pt modelId="{07F2B92B-A6B5-41D0-828F-FAF72AAC4765}" type="pres">
      <dgm:prSet presAssocID="{EE76E8E6-2FA2-4BEE-920E-696A4E2AE74A}" presName="hierRoot2" presStyleCnt="0">
        <dgm:presLayoutVars>
          <dgm:hierBranch val="init"/>
        </dgm:presLayoutVars>
      </dgm:prSet>
      <dgm:spPr/>
    </dgm:pt>
    <dgm:pt modelId="{543634A6-2E61-46A3-913F-F68E038BCE8C}" type="pres">
      <dgm:prSet presAssocID="{EE76E8E6-2FA2-4BEE-920E-696A4E2AE74A}" presName="rootComposite" presStyleCnt="0"/>
      <dgm:spPr/>
    </dgm:pt>
    <dgm:pt modelId="{98E994A5-422D-4851-9A12-E9B166EB9F9C}" type="pres">
      <dgm:prSet presAssocID="{EE76E8E6-2FA2-4BEE-920E-696A4E2AE74A}" presName="rootText" presStyleLbl="node2" presStyleIdx="2" presStyleCnt="3" custLinFactNeighborX="-11142" custLinFactNeighborY="31704">
        <dgm:presLayoutVars>
          <dgm:chPref val="3"/>
        </dgm:presLayoutVars>
      </dgm:prSet>
      <dgm:spPr/>
    </dgm:pt>
    <dgm:pt modelId="{3AF580CC-97B6-4B65-A417-FB388F0AA860}" type="pres">
      <dgm:prSet presAssocID="{EE76E8E6-2FA2-4BEE-920E-696A4E2AE74A}" presName="rootConnector" presStyleLbl="node2" presStyleIdx="2" presStyleCnt="3"/>
      <dgm:spPr/>
    </dgm:pt>
    <dgm:pt modelId="{CE0708E5-2D91-4971-BC2D-E75F4514C4A9}" type="pres">
      <dgm:prSet presAssocID="{EE76E8E6-2FA2-4BEE-920E-696A4E2AE74A}" presName="hierChild4" presStyleCnt="0"/>
      <dgm:spPr/>
    </dgm:pt>
    <dgm:pt modelId="{89B5140E-E0B0-4C44-8DA1-F4ED10CA4746}" type="pres">
      <dgm:prSet presAssocID="{EE76E8E6-2FA2-4BEE-920E-696A4E2AE74A}" presName="hierChild5" presStyleCnt="0"/>
      <dgm:spPr/>
    </dgm:pt>
    <dgm:pt modelId="{04C109D3-3D6B-4F14-A953-D1A55886CFB7}" type="pres">
      <dgm:prSet presAssocID="{377C403B-97F7-4F63-A294-06E9FBC5B6B7}" presName="hierChild3" presStyleCnt="0"/>
      <dgm:spPr/>
    </dgm:pt>
    <dgm:pt modelId="{D0C472FC-F97B-4EC4-8EB1-0CE4ECFE2FF6}" type="pres">
      <dgm:prSet presAssocID="{16EC1DAD-EE28-4DBC-977D-2355E75CD5A5}" presName="Name111" presStyleLbl="parChTrans1D2" presStyleIdx="3" presStyleCnt="4"/>
      <dgm:spPr/>
    </dgm:pt>
    <dgm:pt modelId="{00F896C1-4206-4A30-AA06-BE1A95655703}" type="pres">
      <dgm:prSet presAssocID="{B74C0673-CA96-47FB-9F5C-EC11E5BEE7CE}" presName="hierRoot3" presStyleCnt="0">
        <dgm:presLayoutVars>
          <dgm:hierBranch val="init"/>
        </dgm:presLayoutVars>
      </dgm:prSet>
      <dgm:spPr/>
    </dgm:pt>
    <dgm:pt modelId="{2626C86A-AE5C-40DE-8D6D-C9938400F0AC}" type="pres">
      <dgm:prSet presAssocID="{B74C0673-CA96-47FB-9F5C-EC11E5BEE7CE}" presName="rootComposite3" presStyleCnt="0"/>
      <dgm:spPr/>
    </dgm:pt>
    <dgm:pt modelId="{C3CDE7F2-206D-414E-8F84-662BEA97981F}" type="pres">
      <dgm:prSet presAssocID="{B74C0673-CA96-47FB-9F5C-EC11E5BEE7CE}" presName="rootText3" presStyleLbl="asst1" presStyleIdx="0" presStyleCnt="1" custLinFactNeighborX="64538" custLinFactNeighborY="-18697">
        <dgm:presLayoutVars>
          <dgm:chPref val="3"/>
        </dgm:presLayoutVars>
      </dgm:prSet>
      <dgm:spPr/>
    </dgm:pt>
    <dgm:pt modelId="{980CD27C-1BD2-489E-B52B-6669BBD34007}" type="pres">
      <dgm:prSet presAssocID="{B74C0673-CA96-47FB-9F5C-EC11E5BEE7CE}" presName="rootConnector3" presStyleLbl="asst1" presStyleIdx="0" presStyleCnt="1"/>
      <dgm:spPr/>
    </dgm:pt>
    <dgm:pt modelId="{2E23CE33-E584-4ADE-AF0E-6F3D11D94526}" type="pres">
      <dgm:prSet presAssocID="{B74C0673-CA96-47FB-9F5C-EC11E5BEE7CE}" presName="hierChild6" presStyleCnt="0"/>
      <dgm:spPr/>
    </dgm:pt>
    <dgm:pt modelId="{779406FE-89C3-4D61-9294-FB349B81459D}" type="pres">
      <dgm:prSet presAssocID="{B74C0673-CA96-47FB-9F5C-EC11E5BEE7CE}" presName="hierChild7" presStyleCnt="0"/>
      <dgm:spPr/>
    </dgm:pt>
  </dgm:ptLst>
  <dgm:cxnLst>
    <dgm:cxn modelId="{E68EB015-83F8-4737-8950-63C7004E0EE7}" srcId="{377C403B-97F7-4F63-A294-06E9FBC5B6B7}" destId="{EE76E8E6-2FA2-4BEE-920E-696A4E2AE74A}" srcOrd="3" destOrd="0" parTransId="{20ADDD1B-F653-4993-A876-5F01BE973374}" sibTransId="{9DA626A1-8EFA-419D-80AF-580734E75033}"/>
    <dgm:cxn modelId="{36171A1D-B568-4AB1-B630-0CE8B8E5FE43}" type="presOf" srcId="{20ADDD1B-F653-4993-A876-5F01BE973374}" destId="{F727E6AA-76D3-4EBF-A439-F60834493EDB}" srcOrd="0" destOrd="0" presId="urn:microsoft.com/office/officeart/2005/8/layout/orgChart1"/>
    <dgm:cxn modelId="{0E411923-E14F-4137-A5FD-9532E9E28BA4}" type="presOf" srcId="{250CBB3A-0B6B-493D-A0F9-B14B33B9AEEA}" destId="{F60522A1-F51E-4BEF-9917-BABEA0406BF4}" srcOrd="0" destOrd="0" presId="urn:microsoft.com/office/officeart/2005/8/layout/orgChart1"/>
    <dgm:cxn modelId="{B466FC41-5C92-4DF8-8EAE-150022AB2AA3}" type="presOf" srcId="{B74C0673-CA96-47FB-9F5C-EC11E5BEE7CE}" destId="{C3CDE7F2-206D-414E-8F84-662BEA97981F}" srcOrd="0" destOrd="0" presId="urn:microsoft.com/office/officeart/2005/8/layout/orgChart1"/>
    <dgm:cxn modelId="{107CCB65-9DEA-43C6-BBEE-AAB98BCAA92A}" srcId="{377C403B-97F7-4F63-A294-06E9FBC5B6B7}" destId="{9C4079E1-059C-4B37-86C8-D7BD89299936}" srcOrd="2" destOrd="0" parTransId="{4D8827AB-7CAF-4A06-A5A8-01C525D0D176}" sibTransId="{E745790B-BB9B-49B8-B2FB-55BDBCF7FE32}"/>
    <dgm:cxn modelId="{C26D2366-C9FE-4CE5-8D4C-8601A5965CBE}" type="presOf" srcId="{E6199EF8-020A-4B36-9FAE-AF58215FA2A4}" destId="{F15D7F7A-84E9-4365-8145-753202CF5EF7}" srcOrd="1" destOrd="0" presId="urn:microsoft.com/office/officeart/2005/8/layout/orgChart1"/>
    <dgm:cxn modelId="{62812E67-60CB-43FA-969A-8821CFE31E48}" type="presOf" srcId="{9C4079E1-059C-4B37-86C8-D7BD89299936}" destId="{BEB5742B-9F6B-4E1E-8392-2834C03A1E87}" srcOrd="0" destOrd="0" presId="urn:microsoft.com/office/officeart/2005/8/layout/orgChart1"/>
    <dgm:cxn modelId="{6E470772-097E-4B0E-A6C2-17A763702065}" type="presOf" srcId="{E6199EF8-020A-4B36-9FAE-AF58215FA2A4}" destId="{1D7A7E1B-95AA-4FAB-AFDF-372496B71ABE}" srcOrd="0" destOrd="0" presId="urn:microsoft.com/office/officeart/2005/8/layout/orgChart1"/>
    <dgm:cxn modelId="{68467E54-D929-4256-9A9E-2B847BD4E009}" type="presOf" srcId="{16EC1DAD-EE28-4DBC-977D-2355E75CD5A5}" destId="{D0C472FC-F97B-4EC4-8EB1-0CE4ECFE2FF6}" srcOrd="0" destOrd="0" presId="urn:microsoft.com/office/officeart/2005/8/layout/orgChart1"/>
    <dgm:cxn modelId="{D382E97B-3416-4ECA-B377-00ABC80892C9}" srcId="{377C403B-97F7-4F63-A294-06E9FBC5B6B7}" destId="{E6199EF8-020A-4B36-9FAE-AF58215FA2A4}" srcOrd="1" destOrd="0" parTransId="{250CBB3A-0B6B-493D-A0F9-B14B33B9AEEA}" sibTransId="{8932792E-142F-495D-8577-0FF8BD399E37}"/>
    <dgm:cxn modelId="{7407358A-0F4D-4B3C-B65E-1181ECC23B58}" type="presOf" srcId="{B74C0673-CA96-47FB-9F5C-EC11E5BEE7CE}" destId="{980CD27C-1BD2-489E-B52B-6669BBD34007}" srcOrd="1" destOrd="0" presId="urn:microsoft.com/office/officeart/2005/8/layout/orgChart1"/>
    <dgm:cxn modelId="{9C3EF799-1F21-4EC8-93DE-841407C98A98}" type="presOf" srcId="{4D8827AB-7CAF-4A06-A5A8-01C525D0D176}" destId="{6CA67FA5-C531-4FAC-A36A-22510AC409D9}" srcOrd="0" destOrd="0" presId="urn:microsoft.com/office/officeart/2005/8/layout/orgChart1"/>
    <dgm:cxn modelId="{E93F00A8-DB47-4EFA-A847-2D663BB4A44E}" type="presOf" srcId="{EE76E8E6-2FA2-4BEE-920E-696A4E2AE74A}" destId="{3AF580CC-97B6-4B65-A417-FB388F0AA860}" srcOrd="1" destOrd="0" presId="urn:microsoft.com/office/officeart/2005/8/layout/orgChart1"/>
    <dgm:cxn modelId="{CAD4F9BD-A9F1-42B1-ABD6-5A412E18E191}" srcId="{53367CE4-98F1-4C38-B154-7E3AC065CD3E}" destId="{377C403B-97F7-4F63-A294-06E9FBC5B6B7}" srcOrd="0" destOrd="0" parTransId="{971C81A5-B987-406A-BDAF-27D7447DEDA7}" sibTransId="{9CB2465E-B54E-4E8C-A078-B358EA991523}"/>
    <dgm:cxn modelId="{52E3B0C1-97D4-4291-9214-9B451EC1DA29}" type="presOf" srcId="{377C403B-97F7-4F63-A294-06E9FBC5B6B7}" destId="{65BE1046-1CAF-4F08-B167-A1B8132644EF}" srcOrd="1" destOrd="0" presId="urn:microsoft.com/office/officeart/2005/8/layout/orgChart1"/>
    <dgm:cxn modelId="{95CEF4CD-5B4A-47E4-A04C-D30B979685D2}" type="presOf" srcId="{53367CE4-98F1-4C38-B154-7E3AC065CD3E}" destId="{8F08FD92-98B2-4DBC-9A23-628B3BFB5012}" srcOrd="0" destOrd="0" presId="urn:microsoft.com/office/officeart/2005/8/layout/orgChart1"/>
    <dgm:cxn modelId="{B51B7DD5-7E9E-44A0-AA2B-E5BAFA62290B}" srcId="{377C403B-97F7-4F63-A294-06E9FBC5B6B7}" destId="{B74C0673-CA96-47FB-9F5C-EC11E5BEE7CE}" srcOrd="0" destOrd="0" parTransId="{16EC1DAD-EE28-4DBC-977D-2355E75CD5A5}" sibTransId="{C192EB53-D95D-478F-936C-BBD4CCBA5D1C}"/>
    <dgm:cxn modelId="{F0B67CDE-976F-4A20-8E6F-F6CF0F1983F9}" type="presOf" srcId="{9C4079E1-059C-4B37-86C8-D7BD89299936}" destId="{1C5DF360-BF04-49F5-B37F-82021FB8F2A9}" srcOrd="1" destOrd="0" presId="urn:microsoft.com/office/officeart/2005/8/layout/orgChart1"/>
    <dgm:cxn modelId="{4225F1EE-7718-4592-A763-22AAD9A2DC24}" type="presOf" srcId="{EE76E8E6-2FA2-4BEE-920E-696A4E2AE74A}" destId="{98E994A5-422D-4851-9A12-E9B166EB9F9C}" srcOrd="0" destOrd="0" presId="urn:microsoft.com/office/officeart/2005/8/layout/orgChart1"/>
    <dgm:cxn modelId="{ED3418F8-DC2D-4789-86C5-5AB551B1E3CE}" type="presOf" srcId="{377C403B-97F7-4F63-A294-06E9FBC5B6B7}" destId="{C912A133-C43F-482E-9421-47EC6A08F377}" srcOrd="0" destOrd="0" presId="urn:microsoft.com/office/officeart/2005/8/layout/orgChart1"/>
    <dgm:cxn modelId="{198AE524-AE49-41E3-AF6C-949596AA13CA}" type="presParOf" srcId="{8F08FD92-98B2-4DBC-9A23-628B3BFB5012}" destId="{455577C8-838B-4330-B4DC-5E6FA949E791}" srcOrd="0" destOrd="0" presId="urn:microsoft.com/office/officeart/2005/8/layout/orgChart1"/>
    <dgm:cxn modelId="{6DE3EA7E-9909-42EF-A465-F81DEE028E71}" type="presParOf" srcId="{455577C8-838B-4330-B4DC-5E6FA949E791}" destId="{F775063E-E75F-41B0-914D-1947C22F13F4}" srcOrd="0" destOrd="0" presId="urn:microsoft.com/office/officeart/2005/8/layout/orgChart1"/>
    <dgm:cxn modelId="{78D7BA1B-2B4B-4357-8153-F10172F2F381}" type="presParOf" srcId="{F775063E-E75F-41B0-914D-1947C22F13F4}" destId="{C912A133-C43F-482E-9421-47EC6A08F377}" srcOrd="0" destOrd="0" presId="urn:microsoft.com/office/officeart/2005/8/layout/orgChart1"/>
    <dgm:cxn modelId="{66E89CF5-B01C-4586-9B56-E99D81454C6C}" type="presParOf" srcId="{F775063E-E75F-41B0-914D-1947C22F13F4}" destId="{65BE1046-1CAF-4F08-B167-A1B8132644EF}" srcOrd="1" destOrd="0" presId="urn:microsoft.com/office/officeart/2005/8/layout/orgChart1"/>
    <dgm:cxn modelId="{3E67B0F3-20AF-4933-9912-33BA68C29473}" type="presParOf" srcId="{455577C8-838B-4330-B4DC-5E6FA949E791}" destId="{04F0B4E5-EDD9-453A-A9AD-8BAB61FE592F}" srcOrd="1" destOrd="0" presId="urn:microsoft.com/office/officeart/2005/8/layout/orgChart1"/>
    <dgm:cxn modelId="{AF6D5700-DD4B-4676-9034-3F91552D71F1}" type="presParOf" srcId="{04F0B4E5-EDD9-453A-A9AD-8BAB61FE592F}" destId="{F60522A1-F51E-4BEF-9917-BABEA0406BF4}" srcOrd="0" destOrd="0" presId="urn:microsoft.com/office/officeart/2005/8/layout/orgChart1"/>
    <dgm:cxn modelId="{4ACD01C9-4E39-4943-9171-4280A815DC00}" type="presParOf" srcId="{04F0B4E5-EDD9-453A-A9AD-8BAB61FE592F}" destId="{7799CBC9-CB21-4799-8DD1-1A940145BA39}" srcOrd="1" destOrd="0" presId="urn:microsoft.com/office/officeart/2005/8/layout/orgChart1"/>
    <dgm:cxn modelId="{281DFF39-E736-4A08-8FBC-1B2A9E1F4722}" type="presParOf" srcId="{7799CBC9-CB21-4799-8DD1-1A940145BA39}" destId="{922A0FE1-1C55-427C-8800-CF87A232FF20}" srcOrd="0" destOrd="0" presId="urn:microsoft.com/office/officeart/2005/8/layout/orgChart1"/>
    <dgm:cxn modelId="{8538F7E8-C064-4624-AE06-48923D6356AA}" type="presParOf" srcId="{922A0FE1-1C55-427C-8800-CF87A232FF20}" destId="{1D7A7E1B-95AA-4FAB-AFDF-372496B71ABE}" srcOrd="0" destOrd="0" presId="urn:microsoft.com/office/officeart/2005/8/layout/orgChart1"/>
    <dgm:cxn modelId="{33B0E170-ED8D-44DC-8664-34DC384C6856}" type="presParOf" srcId="{922A0FE1-1C55-427C-8800-CF87A232FF20}" destId="{F15D7F7A-84E9-4365-8145-753202CF5EF7}" srcOrd="1" destOrd="0" presId="urn:microsoft.com/office/officeart/2005/8/layout/orgChart1"/>
    <dgm:cxn modelId="{9E17CBD0-0D79-4D64-803D-6FDA032AF3FA}" type="presParOf" srcId="{7799CBC9-CB21-4799-8DD1-1A940145BA39}" destId="{58987582-3C36-47EA-8B0A-806E6CA5AF06}" srcOrd="1" destOrd="0" presId="urn:microsoft.com/office/officeart/2005/8/layout/orgChart1"/>
    <dgm:cxn modelId="{3D1F40F6-5343-4FB5-8CC1-43CE720EB12C}" type="presParOf" srcId="{7799CBC9-CB21-4799-8DD1-1A940145BA39}" destId="{052EEFE1-E87B-4755-B7D8-B65668609485}" srcOrd="2" destOrd="0" presId="urn:microsoft.com/office/officeart/2005/8/layout/orgChart1"/>
    <dgm:cxn modelId="{B58DB263-74EB-4102-A82C-4B410AE025E2}" type="presParOf" srcId="{04F0B4E5-EDD9-453A-A9AD-8BAB61FE592F}" destId="{6CA67FA5-C531-4FAC-A36A-22510AC409D9}" srcOrd="2" destOrd="0" presId="urn:microsoft.com/office/officeart/2005/8/layout/orgChart1"/>
    <dgm:cxn modelId="{B9180004-230F-4CF7-AF85-E74906D7EF06}" type="presParOf" srcId="{04F0B4E5-EDD9-453A-A9AD-8BAB61FE592F}" destId="{D6FD7843-D5BB-47EF-BC4C-5DD73CD0ADED}" srcOrd="3" destOrd="0" presId="urn:microsoft.com/office/officeart/2005/8/layout/orgChart1"/>
    <dgm:cxn modelId="{15368B34-67FD-4087-877E-24B3BFF304A7}" type="presParOf" srcId="{D6FD7843-D5BB-47EF-BC4C-5DD73CD0ADED}" destId="{C4657AEC-5C83-4C75-84FA-2E35A191F58B}" srcOrd="0" destOrd="0" presId="urn:microsoft.com/office/officeart/2005/8/layout/orgChart1"/>
    <dgm:cxn modelId="{DE6129CD-0157-4544-8132-301588841AD9}" type="presParOf" srcId="{C4657AEC-5C83-4C75-84FA-2E35A191F58B}" destId="{BEB5742B-9F6B-4E1E-8392-2834C03A1E87}" srcOrd="0" destOrd="0" presId="urn:microsoft.com/office/officeart/2005/8/layout/orgChart1"/>
    <dgm:cxn modelId="{D3FA0074-FA33-43D7-A3FE-6B332FE4E7CF}" type="presParOf" srcId="{C4657AEC-5C83-4C75-84FA-2E35A191F58B}" destId="{1C5DF360-BF04-49F5-B37F-82021FB8F2A9}" srcOrd="1" destOrd="0" presId="urn:microsoft.com/office/officeart/2005/8/layout/orgChart1"/>
    <dgm:cxn modelId="{37DD8F29-E367-4374-AD2F-A6E179B7B002}" type="presParOf" srcId="{D6FD7843-D5BB-47EF-BC4C-5DD73CD0ADED}" destId="{9309B9BA-D664-44AD-8880-C3683D999517}" srcOrd="1" destOrd="0" presId="urn:microsoft.com/office/officeart/2005/8/layout/orgChart1"/>
    <dgm:cxn modelId="{8C0787B5-AF3D-4C5D-AE09-38CB6323DDE3}" type="presParOf" srcId="{D6FD7843-D5BB-47EF-BC4C-5DD73CD0ADED}" destId="{4259550C-4F9C-40DE-B849-1143636ADD0F}" srcOrd="2" destOrd="0" presId="urn:microsoft.com/office/officeart/2005/8/layout/orgChart1"/>
    <dgm:cxn modelId="{C9EB1FC5-B4D5-4979-B917-E4C460D6E02C}" type="presParOf" srcId="{04F0B4E5-EDD9-453A-A9AD-8BAB61FE592F}" destId="{F727E6AA-76D3-4EBF-A439-F60834493EDB}" srcOrd="4" destOrd="0" presId="urn:microsoft.com/office/officeart/2005/8/layout/orgChart1"/>
    <dgm:cxn modelId="{DB2B6204-43F8-4539-8BD3-5EF2BAE6146F}" type="presParOf" srcId="{04F0B4E5-EDD9-453A-A9AD-8BAB61FE592F}" destId="{07F2B92B-A6B5-41D0-828F-FAF72AAC4765}" srcOrd="5" destOrd="0" presId="urn:microsoft.com/office/officeart/2005/8/layout/orgChart1"/>
    <dgm:cxn modelId="{ABF13F2B-DD9D-4356-A3D0-E8957061EACB}" type="presParOf" srcId="{07F2B92B-A6B5-41D0-828F-FAF72AAC4765}" destId="{543634A6-2E61-46A3-913F-F68E038BCE8C}" srcOrd="0" destOrd="0" presId="urn:microsoft.com/office/officeart/2005/8/layout/orgChart1"/>
    <dgm:cxn modelId="{B86F6208-E3D2-455A-8BEE-C583E7545F1C}" type="presParOf" srcId="{543634A6-2E61-46A3-913F-F68E038BCE8C}" destId="{98E994A5-422D-4851-9A12-E9B166EB9F9C}" srcOrd="0" destOrd="0" presId="urn:microsoft.com/office/officeart/2005/8/layout/orgChart1"/>
    <dgm:cxn modelId="{7BAB9FF1-E8B0-4F40-ADFC-3A187ED1537E}" type="presParOf" srcId="{543634A6-2E61-46A3-913F-F68E038BCE8C}" destId="{3AF580CC-97B6-4B65-A417-FB388F0AA860}" srcOrd="1" destOrd="0" presId="urn:microsoft.com/office/officeart/2005/8/layout/orgChart1"/>
    <dgm:cxn modelId="{8AF0DC7D-24F5-4BC5-BFD6-4BA48E0DF137}" type="presParOf" srcId="{07F2B92B-A6B5-41D0-828F-FAF72AAC4765}" destId="{CE0708E5-2D91-4971-BC2D-E75F4514C4A9}" srcOrd="1" destOrd="0" presId="urn:microsoft.com/office/officeart/2005/8/layout/orgChart1"/>
    <dgm:cxn modelId="{B7A0D256-01D1-4E9F-B1B4-16164F5D8487}" type="presParOf" srcId="{07F2B92B-A6B5-41D0-828F-FAF72AAC4765}" destId="{89B5140E-E0B0-4C44-8DA1-F4ED10CA4746}" srcOrd="2" destOrd="0" presId="urn:microsoft.com/office/officeart/2005/8/layout/orgChart1"/>
    <dgm:cxn modelId="{3E322BEB-1A6C-44A3-B93D-4697CF9F7310}" type="presParOf" srcId="{455577C8-838B-4330-B4DC-5E6FA949E791}" destId="{04C109D3-3D6B-4F14-A953-D1A55886CFB7}" srcOrd="2" destOrd="0" presId="urn:microsoft.com/office/officeart/2005/8/layout/orgChart1"/>
    <dgm:cxn modelId="{DE20A477-4535-474B-B1FB-F8781347FDD2}" type="presParOf" srcId="{04C109D3-3D6B-4F14-A953-D1A55886CFB7}" destId="{D0C472FC-F97B-4EC4-8EB1-0CE4ECFE2FF6}" srcOrd="0" destOrd="0" presId="urn:microsoft.com/office/officeart/2005/8/layout/orgChart1"/>
    <dgm:cxn modelId="{D17FCF41-61F1-426A-BD46-FA7C63B881B1}" type="presParOf" srcId="{04C109D3-3D6B-4F14-A953-D1A55886CFB7}" destId="{00F896C1-4206-4A30-AA06-BE1A95655703}" srcOrd="1" destOrd="0" presId="urn:microsoft.com/office/officeart/2005/8/layout/orgChart1"/>
    <dgm:cxn modelId="{0EB45215-A7F6-4763-9890-1683388FB711}" type="presParOf" srcId="{00F896C1-4206-4A30-AA06-BE1A95655703}" destId="{2626C86A-AE5C-40DE-8D6D-C9938400F0AC}" srcOrd="0" destOrd="0" presId="urn:microsoft.com/office/officeart/2005/8/layout/orgChart1"/>
    <dgm:cxn modelId="{5FB20329-CDF4-4EE6-9C29-541801B8ADE9}" type="presParOf" srcId="{2626C86A-AE5C-40DE-8D6D-C9938400F0AC}" destId="{C3CDE7F2-206D-414E-8F84-662BEA97981F}" srcOrd="0" destOrd="0" presId="urn:microsoft.com/office/officeart/2005/8/layout/orgChart1"/>
    <dgm:cxn modelId="{1837EA1B-E90D-4D8F-8844-449719EE7731}" type="presParOf" srcId="{2626C86A-AE5C-40DE-8D6D-C9938400F0AC}" destId="{980CD27C-1BD2-489E-B52B-6669BBD34007}" srcOrd="1" destOrd="0" presId="urn:microsoft.com/office/officeart/2005/8/layout/orgChart1"/>
    <dgm:cxn modelId="{2F2BC3C5-3CD5-44FF-8339-BA0DFC3B3B29}" type="presParOf" srcId="{00F896C1-4206-4A30-AA06-BE1A95655703}" destId="{2E23CE33-E584-4ADE-AF0E-6F3D11D94526}" srcOrd="1" destOrd="0" presId="urn:microsoft.com/office/officeart/2005/8/layout/orgChart1"/>
    <dgm:cxn modelId="{BEAC25A8-32CF-4292-8CD5-9BD6A52EBB68}" type="presParOf" srcId="{00F896C1-4206-4A30-AA06-BE1A95655703}" destId="{779406FE-89C3-4D61-9294-FB349B81459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B8A96CE-C12F-4549-8AB8-46B45FEB8EFC}" type="doc">
      <dgm:prSet loTypeId="urn:microsoft.com/office/officeart/2005/8/layout/matrix2" loCatId="matrix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3C4064E0-9D73-4735-8426-57FD7EE7EF0F}">
      <dgm:prSet phldrT="[Text]" custT="1"/>
      <dgm:spPr/>
      <dgm:t>
        <a:bodyPr/>
        <a:lstStyle/>
        <a:p>
          <a:r>
            <a:rPr lang="en-US" sz="1800" b="1" dirty="0">
              <a:latin typeface="Arial" panose="020B0604020202020204" pitchFamily="34" charset="0"/>
              <a:cs typeface="Arial" panose="020B0604020202020204" pitchFamily="34" charset="0"/>
            </a:rPr>
            <a:t>Alpha</a:t>
          </a:r>
        </a:p>
      </dgm:t>
    </dgm:pt>
    <dgm:pt modelId="{7ADFBAF3-FBE9-4B2F-81B5-9962CAAD3D20}" type="parTrans" cxnId="{F0CEF377-F15D-436E-ACF7-1A555B71AB3C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F8B9B3-9323-4A8F-ACA9-73E60D8A5F0D}" type="sibTrans" cxnId="{F0CEF377-F15D-436E-ACF7-1A555B71AB3C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93277B-823E-43D4-8C20-4D620215E775}">
      <dgm:prSet phldrT="[Text]" custT="1"/>
      <dgm:spPr/>
      <dgm:t>
        <a:bodyPr/>
        <a:lstStyle/>
        <a:p>
          <a:r>
            <a:rPr lang="en-US" sz="1800" b="1" dirty="0">
              <a:latin typeface="Arial" panose="020B0604020202020204" pitchFamily="34" charset="0"/>
              <a:cs typeface="Arial" panose="020B0604020202020204" pitchFamily="34" charset="0"/>
            </a:rPr>
            <a:t>Omega</a:t>
          </a:r>
        </a:p>
      </dgm:t>
    </dgm:pt>
    <dgm:pt modelId="{BAB13512-9E16-4D64-9295-542514DA3017}" type="parTrans" cxnId="{FC628349-4D42-4449-A2E6-C49F27DA1CEE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B53ED3-D2FB-4A75-857F-F53E6AE73361}" type="sibTrans" cxnId="{FC628349-4D42-4449-A2E6-C49F27DA1CEE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DB013C-0947-4F55-AEF8-1AE49DEA31F5}">
      <dgm:prSet phldrT="[Text]" custT="1"/>
      <dgm:spPr/>
      <dgm:t>
        <a:bodyPr/>
        <a:lstStyle/>
        <a:p>
          <a:r>
            <a:rPr lang="bg-BG" sz="1800" b="1" dirty="0">
              <a:latin typeface="Arial" panose="020B0604020202020204" pitchFamily="34" charset="0"/>
              <a:cs typeface="Arial" panose="020B0604020202020204" pitchFamily="34" charset="0"/>
            </a:rPr>
            <a:t>Училищни</a:t>
          </a:r>
          <a:endParaRPr lang="en-US" sz="1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5010E4-BA8D-47AF-9233-E7DF106D556D}" type="parTrans" cxnId="{ECB3CE23-046F-426C-80BA-EF565C1EF972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40E528-4036-4ADB-9730-9B4A9F2EDB29}" type="sibTrans" cxnId="{ECB3CE23-046F-426C-80BA-EF565C1EF972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513E9F-660C-4B57-A33D-A978FD5E2F5E}">
      <dgm:prSet phldrT="[Text]" custT="1"/>
      <dgm:spPr/>
      <dgm:t>
        <a:bodyPr/>
        <a:lstStyle/>
        <a:p>
          <a:r>
            <a:rPr lang="bg-BG" sz="1600" b="1" dirty="0">
              <a:latin typeface="Arial" panose="020B0604020202020204" pitchFamily="34" charset="0"/>
              <a:cs typeface="Arial" panose="020B0604020202020204" pitchFamily="34" charset="0"/>
            </a:rPr>
            <a:t>Обществени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093001-4C23-4CC2-ACD6-C27980649A43}" type="parTrans" cxnId="{A68D2F06-0568-4DFA-AC24-504AD533DE5F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42B0D4-BDC0-469A-BC8E-886F5B414347}" type="sibTrans" cxnId="{A68D2F06-0568-4DFA-AC24-504AD533DE5F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2BAA1C-FE19-4514-A6CE-261A6F8780EF}" type="pres">
      <dgm:prSet presAssocID="{EB8A96CE-C12F-4549-8AB8-46B45FEB8EFC}" presName="matrix" presStyleCnt="0">
        <dgm:presLayoutVars>
          <dgm:chMax val="1"/>
          <dgm:dir/>
          <dgm:resizeHandles val="exact"/>
        </dgm:presLayoutVars>
      </dgm:prSet>
      <dgm:spPr/>
    </dgm:pt>
    <dgm:pt modelId="{38A71640-C858-4E9C-BBC0-F1D236822CCD}" type="pres">
      <dgm:prSet presAssocID="{EB8A96CE-C12F-4549-8AB8-46B45FEB8EFC}" presName="axisShape" presStyleLbl="bgShp" presStyleIdx="0" presStyleCnt="1"/>
      <dgm:spPr/>
    </dgm:pt>
    <dgm:pt modelId="{5F0CE35F-E8F1-49C9-958F-174A96B21A3B}" type="pres">
      <dgm:prSet presAssocID="{EB8A96CE-C12F-4549-8AB8-46B45FEB8EFC}" presName="rect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A8F91653-7550-49D2-B912-E8A42D25E23E}" type="pres">
      <dgm:prSet presAssocID="{EB8A96CE-C12F-4549-8AB8-46B45FEB8EFC}" presName="rect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B97EA9AA-ED7B-4ED8-8C6C-7F3CA77E528F}" type="pres">
      <dgm:prSet presAssocID="{EB8A96CE-C12F-4549-8AB8-46B45FEB8EFC}" presName="rect3" presStyleLbl="node1" presStyleIdx="2" presStyleCnt="4" custScaleX="130688" custLinFactNeighborX="-20912" custLinFactNeighborY="3546">
        <dgm:presLayoutVars>
          <dgm:chMax val="0"/>
          <dgm:chPref val="0"/>
          <dgm:bulletEnabled val="1"/>
        </dgm:presLayoutVars>
      </dgm:prSet>
      <dgm:spPr/>
    </dgm:pt>
    <dgm:pt modelId="{8B43DD21-7176-4C84-8B63-8F830E6A8810}" type="pres">
      <dgm:prSet presAssocID="{EB8A96CE-C12F-4549-8AB8-46B45FEB8EFC}" presName="rect4" presStyleLbl="node1" presStyleIdx="3" presStyleCnt="4" custScaleX="133342" custLinFactNeighborX="21983" custLinFactNeighborY="-1735">
        <dgm:presLayoutVars>
          <dgm:chMax val="0"/>
          <dgm:chPref val="0"/>
          <dgm:bulletEnabled val="1"/>
        </dgm:presLayoutVars>
      </dgm:prSet>
      <dgm:spPr/>
    </dgm:pt>
  </dgm:ptLst>
  <dgm:cxnLst>
    <dgm:cxn modelId="{A68D2F06-0568-4DFA-AC24-504AD533DE5F}" srcId="{EB8A96CE-C12F-4549-8AB8-46B45FEB8EFC}" destId="{4E513E9F-660C-4B57-A33D-A978FD5E2F5E}" srcOrd="3" destOrd="0" parTransId="{00093001-4C23-4CC2-ACD6-C27980649A43}" sibTransId="{A042B0D4-BDC0-469A-BC8E-886F5B414347}"/>
    <dgm:cxn modelId="{ECB3CE23-046F-426C-80BA-EF565C1EF972}" srcId="{EB8A96CE-C12F-4549-8AB8-46B45FEB8EFC}" destId="{F2DB013C-0947-4F55-AEF8-1AE49DEA31F5}" srcOrd="2" destOrd="0" parTransId="{575010E4-BA8D-47AF-9233-E7DF106D556D}" sibTransId="{AE40E528-4036-4ADB-9730-9B4A9F2EDB29}"/>
    <dgm:cxn modelId="{53F28136-5F8D-426A-AAFD-E94F11E493D6}" type="presOf" srcId="{3C4064E0-9D73-4735-8426-57FD7EE7EF0F}" destId="{5F0CE35F-E8F1-49C9-958F-174A96B21A3B}" srcOrd="0" destOrd="0" presId="urn:microsoft.com/office/officeart/2005/8/layout/matrix2"/>
    <dgm:cxn modelId="{FC628349-4D42-4449-A2E6-C49F27DA1CEE}" srcId="{EB8A96CE-C12F-4549-8AB8-46B45FEB8EFC}" destId="{6093277B-823E-43D4-8C20-4D620215E775}" srcOrd="1" destOrd="0" parTransId="{BAB13512-9E16-4D64-9295-542514DA3017}" sibTransId="{8BB53ED3-D2FB-4A75-857F-F53E6AE73361}"/>
    <dgm:cxn modelId="{F0CEF377-F15D-436E-ACF7-1A555B71AB3C}" srcId="{EB8A96CE-C12F-4549-8AB8-46B45FEB8EFC}" destId="{3C4064E0-9D73-4735-8426-57FD7EE7EF0F}" srcOrd="0" destOrd="0" parTransId="{7ADFBAF3-FBE9-4B2F-81B5-9962CAAD3D20}" sibTransId="{A3F8B9B3-9323-4A8F-ACA9-73E60D8A5F0D}"/>
    <dgm:cxn modelId="{05369782-7B2A-4313-A01A-BE95619EB87A}" type="presOf" srcId="{F2DB013C-0947-4F55-AEF8-1AE49DEA31F5}" destId="{B97EA9AA-ED7B-4ED8-8C6C-7F3CA77E528F}" srcOrd="0" destOrd="0" presId="urn:microsoft.com/office/officeart/2005/8/layout/matrix2"/>
    <dgm:cxn modelId="{5C3664AD-2282-4D3A-9FBD-AB1FE5AABBD0}" type="presOf" srcId="{6093277B-823E-43D4-8C20-4D620215E775}" destId="{A8F91653-7550-49D2-B912-E8A42D25E23E}" srcOrd="0" destOrd="0" presId="urn:microsoft.com/office/officeart/2005/8/layout/matrix2"/>
    <dgm:cxn modelId="{BA1355C5-EC81-4834-A693-78E4AE8B9E14}" type="presOf" srcId="{4E513E9F-660C-4B57-A33D-A978FD5E2F5E}" destId="{8B43DD21-7176-4C84-8B63-8F830E6A8810}" srcOrd="0" destOrd="0" presId="urn:microsoft.com/office/officeart/2005/8/layout/matrix2"/>
    <dgm:cxn modelId="{1278D4CF-3D25-4D8C-81EC-5ACA3124CF6F}" type="presOf" srcId="{EB8A96CE-C12F-4549-8AB8-46B45FEB8EFC}" destId="{1A2BAA1C-FE19-4514-A6CE-261A6F8780EF}" srcOrd="0" destOrd="0" presId="urn:microsoft.com/office/officeart/2005/8/layout/matrix2"/>
    <dgm:cxn modelId="{BBAF991C-A352-4891-9B64-1CC378D75E66}" type="presParOf" srcId="{1A2BAA1C-FE19-4514-A6CE-261A6F8780EF}" destId="{38A71640-C858-4E9C-BBC0-F1D236822CCD}" srcOrd="0" destOrd="0" presId="urn:microsoft.com/office/officeart/2005/8/layout/matrix2"/>
    <dgm:cxn modelId="{F9110DE9-53BA-4F66-84C3-B8AAD0681ED6}" type="presParOf" srcId="{1A2BAA1C-FE19-4514-A6CE-261A6F8780EF}" destId="{5F0CE35F-E8F1-49C9-958F-174A96B21A3B}" srcOrd="1" destOrd="0" presId="urn:microsoft.com/office/officeart/2005/8/layout/matrix2"/>
    <dgm:cxn modelId="{E7AB677D-3D6F-46D5-891E-DB06A8E61A05}" type="presParOf" srcId="{1A2BAA1C-FE19-4514-A6CE-261A6F8780EF}" destId="{A8F91653-7550-49D2-B912-E8A42D25E23E}" srcOrd="2" destOrd="0" presId="urn:microsoft.com/office/officeart/2005/8/layout/matrix2"/>
    <dgm:cxn modelId="{B687AA27-B90D-49A8-91B3-47C33BB7531D}" type="presParOf" srcId="{1A2BAA1C-FE19-4514-A6CE-261A6F8780EF}" destId="{B97EA9AA-ED7B-4ED8-8C6C-7F3CA77E528F}" srcOrd="3" destOrd="0" presId="urn:microsoft.com/office/officeart/2005/8/layout/matrix2"/>
    <dgm:cxn modelId="{24A4D94B-E5CF-48EE-B651-DE299EDF317B}" type="presParOf" srcId="{1A2BAA1C-FE19-4514-A6CE-261A6F8780EF}" destId="{8B43DD21-7176-4C84-8B63-8F830E6A8810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F6DA7C1-F5AB-4599-886C-05F0CC6C240C}" type="doc">
      <dgm:prSet loTypeId="urn:microsoft.com/office/officeart/2005/8/layout/target1" loCatId="relationship" qsTypeId="urn:microsoft.com/office/officeart/2005/8/quickstyle/simple1" qsCatId="simple" csTypeId="urn:microsoft.com/office/officeart/2005/8/colors/colorful1#5" csCatId="colorful" phldr="1"/>
      <dgm:spPr/>
    </dgm:pt>
    <dgm:pt modelId="{38A40609-5D71-46F0-AD96-DC831C48114C}">
      <dgm:prSet phldrT="[Text]"/>
      <dgm:spPr/>
      <dgm:t>
        <a:bodyPr/>
        <a:lstStyle/>
        <a:p>
          <a:r>
            <a:rPr lang="bg-BG" dirty="0"/>
            <a:t>Член</a:t>
          </a:r>
          <a:endParaRPr lang="en-US" dirty="0"/>
        </a:p>
      </dgm:t>
    </dgm:pt>
    <dgm:pt modelId="{51209FFC-C53F-4193-A671-AEB0E18CF512}" type="parTrans" cxnId="{10B3DF32-0C70-45A0-8961-95DCB2CD5482}">
      <dgm:prSet/>
      <dgm:spPr/>
      <dgm:t>
        <a:bodyPr/>
        <a:lstStyle/>
        <a:p>
          <a:endParaRPr lang="en-US"/>
        </a:p>
      </dgm:t>
    </dgm:pt>
    <dgm:pt modelId="{D3777847-00D5-4E4B-BEBC-74F3F67F286D}" type="sibTrans" cxnId="{10B3DF32-0C70-45A0-8961-95DCB2CD5482}">
      <dgm:prSet/>
      <dgm:spPr/>
      <dgm:t>
        <a:bodyPr/>
        <a:lstStyle/>
        <a:p>
          <a:endParaRPr lang="en-US"/>
        </a:p>
      </dgm:t>
    </dgm:pt>
    <dgm:pt modelId="{ABB144C9-1EF1-4511-A9F3-1A02124E801D}">
      <dgm:prSet phldrT="[Text]"/>
      <dgm:spPr/>
      <dgm:t>
        <a:bodyPr/>
        <a:lstStyle/>
        <a:p>
          <a:r>
            <a:rPr lang="bg-BG" dirty="0"/>
            <a:t>Клуб</a:t>
          </a:r>
          <a:endParaRPr lang="en-US" dirty="0"/>
        </a:p>
      </dgm:t>
    </dgm:pt>
    <dgm:pt modelId="{0E363472-E9EB-4184-9F83-547A9A77DD3B}" type="parTrans" cxnId="{38FC65DC-F3D1-47D8-B5CE-2BE26A290859}">
      <dgm:prSet/>
      <dgm:spPr/>
      <dgm:t>
        <a:bodyPr/>
        <a:lstStyle/>
        <a:p>
          <a:endParaRPr lang="en-US"/>
        </a:p>
      </dgm:t>
    </dgm:pt>
    <dgm:pt modelId="{AAC6CB96-68E2-43C0-823C-F2AFB7031F6E}" type="sibTrans" cxnId="{38FC65DC-F3D1-47D8-B5CE-2BE26A290859}">
      <dgm:prSet/>
      <dgm:spPr/>
      <dgm:t>
        <a:bodyPr/>
        <a:lstStyle/>
        <a:p>
          <a:endParaRPr lang="en-US"/>
        </a:p>
      </dgm:t>
    </dgm:pt>
    <dgm:pt modelId="{D5A5A56D-00CD-45EB-9404-0F7CF71EDFB7}">
      <dgm:prSet phldrT="[Text]"/>
      <dgm:spPr/>
      <dgm:t>
        <a:bodyPr/>
        <a:lstStyle/>
        <a:p>
          <a:r>
            <a:rPr lang="bg-BG" dirty="0"/>
            <a:t>Зона</a:t>
          </a:r>
          <a:endParaRPr lang="en-US" dirty="0"/>
        </a:p>
      </dgm:t>
    </dgm:pt>
    <dgm:pt modelId="{8577CC0A-66C0-430A-BF2A-381EF39F0827}" type="parTrans" cxnId="{B75309A3-0D60-4876-8D08-06ADAAAEB635}">
      <dgm:prSet/>
      <dgm:spPr/>
      <dgm:t>
        <a:bodyPr/>
        <a:lstStyle/>
        <a:p>
          <a:endParaRPr lang="en-US"/>
        </a:p>
      </dgm:t>
    </dgm:pt>
    <dgm:pt modelId="{FE702DEF-15BA-4069-A75A-38004124EAAA}" type="sibTrans" cxnId="{B75309A3-0D60-4876-8D08-06ADAAAEB635}">
      <dgm:prSet/>
      <dgm:spPr/>
      <dgm:t>
        <a:bodyPr/>
        <a:lstStyle/>
        <a:p>
          <a:endParaRPr lang="en-US"/>
        </a:p>
      </dgm:t>
    </dgm:pt>
    <dgm:pt modelId="{045D632A-C720-4537-82A0-9F125F402B20}">
      <dgm:prSet phldrT="[Text]"/>
      <dgm:spPr/>
      <dgm:t>
        <a:bodyPr/>
        <a:lstStyle/>
        <a:p>
          <a:r>
            <a:rPr lang="bg-BG" dirty="0"/>
            <a:t>Дистрикт</a:t>
          </a:r>
          <a:endParaRPr lang="en-US" dirty="0"/>
        </a:p>
      </dgm:t>
    </dgm:pt>
    <dgm:pt modelId="{1AD323D5-8D1F-42E7-9438-1350A823B7D6}" type="parTrans" cxnId="{675CA481-FA93-42AB-A6A6-BF218719BA95}">
      <dgm:prSet/>
      <dgm:spPr/>
      <dgm:t>
        <a:bodyPr/>
        <a:lstStyle/>
        <a:p>
          <a:endParaRPr lang="en-US"/>
        </a:p>
      </dgm:t>
    </dgm:pt>
    <dgm:pt modelId="{ADEAD24C-3BE8-4BD8-8CAB-90082E329340}" type="sibTrans" cxnId="{675CA481-FA93-42AB-A6A6-BF218719BA95}">
      <dgm:prSet/>
      <dgm:spPr/>
      <dgm:t>
        <a:bodyPr/>
        <a:lstStyle/>
        <a:p>
          <a:endParaRPr lang="en-US"/>
        </a:p>
      </dgm:t>
    </dgm:pt>
    <dgm:pt modelId="{6F061E67-A950-485F-81E7-BA4F80CB2FBC}">
      <dgm:prSet phldrT="[Text]"/>
      <dgm:spPr/>
      <dgm:t>
        <a:bodyPr/>
        <a:lstStyle/>
        <a:p>
          <a:r>
            <a:rPr lang="bg-BG" dirty="0"/>
            <a:t>Регион</a:t>
          </a:r>
          <a:endParaRPr lang="en-US" dirty="0"/>
        </a:p>
      </dgm:t>
    </dgm:pt>
    <dgm:pt modelId="{0C0C70F3-39A1-418B-889F-8126E330C662}" type="sibTrans" cxnId="{9DDDC9BF-DBE7-41C9-9D4A-D574951F2A77}">
      <dgm:prSet/>
      <dgm:spPr/>
      <dgm:t>
        <a:bodyPr/>
        <a:lstStyle/>
        <a:p>
          <a:endParaRPr lang="en-US"/>
        </a:p>
      </dgm:t>
    </dgm:pt>
    <dgm:pt modelId="{D756BE18-C666-447A-8565-8D7B2A7A4FF2}" type="parTrans" cxnId="{9DDDC9BF-DBE7-41C9-9D4A-D574951F2A77}">
      <dgm:prSet/>
      <dgm:spPr/>
      <dgm:t>
        <a:bodyPr/>
        <a:lstStyle/>
        <a:p>
          <a:endParaRPr lang="en-US"/>
        </a:p>
      </dgm:t>
    </dgm:pt>
    <dgm:pt modelId="{A4B86E9D-6565-4BC6-A730-C27AA0B22477}" type="pres">
      <dgm:prSet presAssocID="{5F6DA7C1-F5AB-4599-886C-05F0CC6C240C}" presName="composite" presStyleCnt="0">
        <dgm:presLayoutVars>
          <dgm:chMax val="5"/>
          <dgm:dir/>
          <dgm:resizeHandles val="exact"/>
        </dgm:presLayoutVars>
      </dgm:prSet>
      <dgm:spPr/>
    </dgm:pt>
    <dgm:pt modelId="{83BDA3F8-1FBC-4F3B-BD4B-2F1DD6EF0709}" type="pres">
      <dgm:prSet presAssocID="{38A40609-5D71-46F0-AD96-DC831C48114C}" presName="circle1" presStyleLbl="lnNode1" presStyleIdx="0" presStyleCnt="5"/>
      <dgm:spPr/>
    </dgm:pt>
    <dgm:pt modelId="{55A75D3B-FFC0-4710-BE8D-6E23F49EBF9B}" type="pres">
      <dgm:prSet presAssocID="{38A40609-5D71-46F0-AD96-DC831C48114C}" presName="text1" presStyleLbl="revTx" presStyleIdx="0" presStyleCnt="5">
        <dgm:presLayoutVars>
          <dgm:bulletEnabled val="1"/>
        </dgm:presLayoutVars>
      </dgm:prSet>
      <dgm:spPr/>
    </dgm:pt>
    <dgm:pt modelId="{308831B8-EA6C-40CA-AF83-195FD08B712F}" type="pres">
      <dgm:prSet presAssocID="{38A40609-5D71-46F0-AD96-DC831C48114C}" presName="line1" presStyleLbl="callout" presStyleIdx="0" presStyleCnt="10"/>
      <dgm:spPr/>
    </dgm:pt>
    <dgm:pt modelId="{E77E100D-9BCA-4E4A-AD46-9B47AC6FBC8E}" type="pres">
      <dgm:prSet presAssocID="{38A40609-5D71-46F0-AD96-DC831C48114C}" presName="d1" presStyleLbl="callout" presStyleIdx="1" presStyleCnt="10"/>
      <dgm:spPr/>
    </dgm:pt>
    <dgm:pt modelId="{AD1CFAEA-48FA-4DA5-8D8E-FAEA3FE69752}" type="pres">
      <dgm:prSet presAssocID="{ABB144C9-1EF1-4511-A9F3-1A02124E801D}" presName="circle2" presStyleLbl="lnNode1" presStyleIdx="1" presStyleCnt="5"/>
      <dgm:spPr/>
    </dgm:pt>
    <dgm:pt modelId="{4ADCAA88-3422-4F59-AD34-4ADF59C3A8C8}" type="pres">
      <dgm:prSet presAssocID="{ABB144C9-1EF1-4511-A9F3-1A02124E801D}" presName="text2" presStyleLbl="revTx" presStyleIdx="1" presStyleCnt="5">
        <dgm:presLayoutVars>
          <dgm:bulletEnabled val="1"/>
        </dgm:presLayoutVars>
      </dgm:prSet>
      <dgm:spPr/>
    </dgm:pt>
    <dgm:pt modelId="{D5BFC74B-23DD-4749-89C2-860A684F4ED1}" type="pres">
      <dgm:prSet presAssocID="{ABB144C9-1EF1-4511-A9F3-1A02124E801D}" presName="line2" presStyleLbl="callout" presStyleIdx="2" presStyleCnt="10"/>
      <dgm:spPr/>
    </dgm:pt>
    <dgm:pt modelId="{954AB7D6-4EC9-4377-987B-19A4CFFC74E1}" type="pres">
      <dgm:prSet presAssocID="{ABB144C9-1EF1-4511-A9F3-1A02124E801D}" presName="d2" presStyleLbl="callout" presStyleIdx="3" presStyleCnt="10"/>
      <dgm:spPr/>
    </dgm:pt>
    <dgm:pt modelId="{450BDFC7-5EBE-4C00-96EC-A158170DE96A}" type="pres">
      <dgm:prSet presAssocID="{D5A5A56D-00CD-45EB-9404-0F7CF71EDFB7}" presName="circle3" presStyleLbl="lnNode1" presStyleIdx="2" presStyleCnt="5"/>
      <dgm:spPr>
        <a:solidFill>
          <a:srgbClr val="56565A"/>
        </a:solidFill>
      </dgm:spPr>
    </dgm:pt>
    <dgm:pt modelId="{8FE85614-468E-4C2D-89C7-6A7F4462738D}" type="pres">
      <dgm:prSet presAssocID="{D5A5A56D-00CD-45EB-9404-0F7CF71EDFB7}" presName="text3" presStyleLbl="revTx" presStyleIdx="2" presStyleCnt="5">
        <dgm:presLayoutVars>
          <dgm:bulletEnabled val="1"/>
        </dgm:presLayoutVars>
      </dgm:prSet>
      <dgm:spPr/>
    </dgm:pt>
    <dgm:pt modelId="{FAB44F8D-FFCF-447F-B62F-3B494BB61104}" type="pres">
      <dgm:prSet presAssocID="{D5A5A56D-00CD-45EB-9404-0F7CF71EDFB7}" presName="line3" presStyleLbl="callout" presStyleIdx="4" presStyleCnt="10"/>
      <dgm:spPr/>
    </dgm:pt>
    <dgm:pt modelId="{3B2634B5-09CC-4419-84A1-D30E739F9F5D}" type="pres">
      <dgm:prSet presAssocID="{D5A5A56D-00CD-45EB-9404-0F7CF71EDFB7}" presName="d3" presStyleLbl="callout" presStyleIdx="5" presStyleCnt="10"/>
      <dgm:spPr/>
    </dgm:pt>
    <dgm:pt modelId="{703CDF7B-870D-4EC1-BDDC-829A833A6741}" type="pres">
      <dgm:prSet presAssocID="{6F061E67-A950-485F-81E7-BA4F80CB2FBC}" presName="circle4" presStyleLbl="lnNode1" presStyleIdx="3" presStyleCnt="5"/>
      <dgm:spPr>
        <a:solidFill>
          <a:schemeClr val="bg2"/>
        </a:solidFill>
      </dgm:spPr>
    </dgm:pt>
    <dgm:pt modelId="{CF054645-6B94-4118-B255-3B32C2E281E3}" type="pres">
      <dgm:prSet presAssocID="{6F061E67-A950-485F-81E7-BA4F80CB2FBC}" presName="text4" presStyleLbl="revTx" presStyleIdx="3" presStyleCnt="5">
        <dgm:presLayoutVars>
          <dgm:bulletEnabled val="1"/>
        </dgm:presLayoutVars>
      </dgm:prSet>
      <dgm:spPr/>
    </dgm:pt>
    <dgm:pt modelId="{35C9FD56-DB7A-4EEF-BA53-EAFA2AA2C803}" type="pres">
      <dgm:prSet presAssocID="{6F061E67-A950-485F-81E7-BA4F80CB2FBC}" presName="line4" presStyleLbl="callout" presStyleIdx="6" presStyleCnt="10"/>
      <dgm:spPr/>
    </dgm:pt>
    <dgm:pt modelId="{5D2CFB42-D799-4200-94B1-E82594B568AB}" type="pres">
      <dgm:prSet presAssocID="{6F061E67-A950-485F-81E7-BA4F80CB2FBC}" presName="d4" presStyleLbl="callout" presStyleIdx="7" presStyleCnt="10"/>
      <dgm:spPr/>
    </dgm:pt>
    <dgm:pt modelId="{D3DF662B-61E7-460D-A496-7C2CB2ACB904}" type="pres">
      <dgm:prSet presAssocID="{045D632A-C720-4537-82A0-9F125F402B20}" presName="circle5" presStyleLbl="lnNode1" presStyleIdx="4" presStyleCnt="5"/>
      <dgm:spPr>
        <a:solidFill>
          <a:schemeClr val="tx2"/>
        </a:solidFill>
      </dgm:spPr>
    </dgm:pt>
    <dgm:pt modelId="{A3F0D967-6ED5-4E9E-BDD9-B506B642BA3C}" type="pres">
      <dgm:prSet presAssocID="{045D632A-C720-4537-82A0-9F125F402B20}" presName="text5" presStyleLbl="revTx" presStyleIdx="4" presStyleCnt="5" custScaleX="130417">
        <dgm:presLayoutVars>
          <dgm:bulletEnabled val="1"/>
        </dgm:presLayoutVars>
      </dgm:prSet>
      <dgm:spPr/>
    </dgm:pt>
    <dgm:pt modelId="{F6BB33D4-B280-4BB7-B1E4-59690477428B}" type="pres">
      <dgm:prSet presAssocID="{045D632A-C720-4537-82A0-9F125F402B20}" presName="line5" presStyleLbl="callout" presStyleIdx="8" presStyleCnt="10"/>
      <dgm:spPr/>
    </dgm:pt>
    <dgm:pt modelId="{C8956ACF-F426-4327-BA77-E0375D7BA793}" type="pres">
      <dgm:prSet presAssocID="{045D632A-C720-4537-82A0-9F125F402B20}" presName="d5" presStyleLbl="callout" presStyleIdx="9" presStyleCnt="10"/>
      <dgm:spPr/>
    </dgm:pt>
  </dgm:ptLst>
  <dgm:cxnLst>
    <dgm:cxn modelId="{10B3DF32-0C70-45A0-8961-95DCB2CD5482}" srcId="{5F6DA7C1-F5AB-4599-886C-05F0CC6C240C}" destId="{38A40609-5D71-46F0-AD96-DC831C48114C}" srcOrd="0" destOrd="0" parTransId="{51209FFC-C53F-4193-A671-AEB0E18CF512}" sibTransId="{D3777847-00D5-4E4B-BEBC-74F3F67F286D}"/>
    <dgm:cxn modelId="{96448F33-2A00-42FD-A315-58E9CB4A3569}" type="presOf" srcId="{D5A5A56D-00CD-45EB-9404-0F7CF71EDFB7}" destId="{8FE85614-468E-4C2D-89C7-6A7F4462738D}" srcOrd="0" destOrd="0" presId="urn:microsoft.com/office/officeart/2005/8/layout/target1"/>
    <dgm:cxn modelId="{675CA481-FA93-42AB-A6A6-BF218719BA95}" srcId="{5F6DA7C1-F5AB-4599-886C-05F0CC6C240C}" destId="{045D632A-C720-4537-82A0-9F125F402B20}" srcOrd="4" destOrd="0" parTransId="{1AD323D5-8D1F-42E7-9438-1350A823B7D6}" sibTransId="{ADEAD24C-3BE8-4BD8-8CAB-90082E329340}"/>
    <dgm:cxn modelId="{80F0C181-ED1E-41F2-9882-412265A868BE}" type="presOf" srcId="{ABB144C9-1EF1-4511-A9F3-1A02124E801D}" destId="{4ADCAA88-3422-4F59-AD34-4ADF59C3A8C8}" srcOrd="0" destOrd="0" presId="urn:microsoft.com/office/officeart/2005/8/layout/target1"/>
    <dgm:cxn modelId="{A4EB419B-EC07-49E5-AD6D-9D05698F45C0}" type="presOf" srcId="{5F6DA7C1-F5AB-4599-886C-05F0CC6C240C}" destId="{A4B86E9D-6565-4BC6-A730-C27AA0B22477}" srcOrd="0" destOrd="0" presId="urn:microsoft.com/office/officeart/2005/8/layout/target1"/>
    <dgm:cxn modelId="{B75309A3-0D60-4876-8D08-06ADAAAEB635}" srcId="{5F6DA7C1-F5AB-4599-886C-05F0CC6C240C}" destId="{D5A5A56D-00CD-45EB-9404-0F7CF71EDFB7}" srcOrd="2" destOrd="0" parTransId="{8577CC0A-66C0-430A-BF2A-381EF39F0827}" sibTransId="{FE702DEF-15BA-4069-A75A-38004124EAAA}"/>
    <dgm:cxn modelId="{9DDDC9BF-DBE7-41C9-9D4A-D574951F2A77}" srcId="{5F6DA7C1-F5AB-4599-886C-05F0CC6C240C}" destId="{6F061E67-A950-485F-81E7-BA4F80CB2FBC}" srcOrd="3" destOrd="0" parTransId="{D756BE18-C666-447A-8565-8D7B2A7A4FF2}" sibTransId="{0C0C70F3-39A1-418B-889F-8126E330C662}"/>
    <dgm:cxn modelId="{D73EA5CB-BBE2-4446-A6BD-3EF9904398BC}" type="presOf" srcId="{6F061E67-A950-485F-81E7-BA4F80CB2FBC}" destId="{CF054645-6B94-4118-B255-3B32C2E281E3}" srcOrd="0" destOrd="0" presId="urn:microsoft.com/office/officeart/2005/8/layout/target1"/>
    <dgm:cxn modelId="{BD3863DA-E671-4E41-99A3-87925769129D}" type="presOf" srcId="{045D632A-C720-4537-82A0-9F125F402B20}" destId="{A3F0D967-6ED5-4E9E-BDD9-B506B642BA3C}" srcOrd="0" destOrd="0" presId="urn:microsoft.com/office/officeart/2005/8/layout/target1"/>
    <dgm:cxn modelId="{38FC65DC-F3D1-47D8-B5CE-2BE26A290859}" srcId="{5F6DA7C1-F5AB-4599-886C-05F0CC6C240C}" destId="{ABB144C9-1EF1-4511-A9F3-1A02124E801D}" srcOrd="1" destOrd="0" parTransId="{0E363472-E9EB-4184-9F83-547A9A77DD3B}" sibTransId="{AAC6CB96-68E2-43C0-823C-F2AFB7031F6E}"/>
    <dgm:cxn modelId="{E7EFC2E7-EA74-46D4-B077-F29F1787CCBA}" type="presOf" srcId="{38A40609-5D71-46F0-AD96-DC831C48114C}" destId="{55A75D3B-FFC0-4710-BE8D-6E23F49EBF9B}" srcOrd="0" destOrd="0" presId="urn:microsoft.com/office/officeart/2005/8/layout/target1"/>
    <dgm:cxn modelId="{3DD83028-5E20-4616-AFC4-25980FF605F5}" type="presParOf" srcId="{A4B86E9D-6565-4BC6-A730-C27AA0B22477}" destId="{83BDA3F8-1FBC-4F3B-BD4B-2F1DD6EF0709}" srcOrd="0" destOrd="0" presId="urn:microsoft.com/office/officeart/2005/8/layout/target1"/>
    <dgm:cxn modelId="{34D7BF26-F5BC-4D02-A9A3-B46B6AB22E01}" type="presParOf" srcId="{A4B86E9D-6565-4BC6-A730-C27AA0B22477}" destId="{55A75D3B-FFC0-4710-BE8D-6E23F49EBF9B}" srcOrd="1" destOrd="0" presId="urn:microsoft.com/office/officeart/2005/8/layout/target1"/>
    <dgm:cxn modelId="{B0C6CF75-2F52-49DD-8640-70B49AEE6F0F}" type="presParOf" srcId="{A4B86E9D-6565-4BC6-A730-C27AA0B22477}" destId="{308831B8-EA6C-40CA-AF83-195FD08B712F}" srcOrd="2" destOrd="0" presId="urn:microsoft.com/office/officeart/2005/8/layout/target1"/>
    <dgm:cxn modelId="{F0211760-FF9C-44F9-B068-E05F2640730F}" type="presParOf" srcId="{A4B86E9D-6565-4BC6-A730-C27AA0B22477}" destId="{E77E100D-9BCA-4E4A-AD46-9B47AC6FBC8E}" srcOrd="3" destOrd="0" presId="urn:microsoft.com/office/officeart/2005/8/layout/target1"/>
    <dgm:cxn modelId="{BA8A6AD6-829D-428C-8771-D3FA002B31FE}" type="presParOf" srcId="{A4B86E9D-6565-4BC6-A730-C27AA0B22477}" destId="{AD1CFAEA-48FA-4DA5-8D8E-FAEA3FE69752}" srcOrd="4" destOrd="0" presId="urn:microsoft.com/office/officeart/2005/8/layout/target1"/>
    <dgm:cxn modelId="{CE805D6A-01FF-4A7C-A0EC-1A9B19B427E9}" type="presParOf" srcId="{A4B86E9D-6565-4BC6-A730-C27AA0B22477}" destId="{4ADCAA88-3422-4F59-AD34-4ADF59C3A8C8}" srcOrd="5" destOrd="0" presId="urn:microsoft.com/office/officeart/2005/8/layout/target1"/>
    <dgm:cxn modelId="{43BE31FB-14C7-4D68-9F6F-BDB4431190A7}" type="presParOf" srcId="{A4B86E9D-6565-4BC6-A730-C27AA0B22477}" destId="{D5BFC74B-23DD-4749-89C2-860A684F4ED1}" srcOrd="6" destOrd="0" presId="urn:microsoft.com/office/officeart/2005/8/layout/target1"/>
    <dgm:cxn modelId="{08BA7BC0-0983-41E8-B51E-EC415FDA461B}" type="presParOf" srcId="{A4B86E9D-6565-4BC6-A730-C27AA0B22477}" destId="{954AB7D6-4EC9-4377-987B-19A4CFFC74E1}" srcOrd="7" destOrd="0" presId="urn:microsoft.com/office/officeart/2005/8/layout/target1"/>
    <dgm:cxn modelId="{683A10BA-4FEC-4EB6-8225-3109DC16B418}" type="presParOf" srcId="{A4B86E9D-6565-4BC6-A730-C27AA0B22477}" destId="{450BDFC7-5EBE-4C00-96EC-A158170DE96A}" srcOrd="8" destOrd="0" presId="urn:microsoft.com/office/officeart/2005/8/layout/target1"/>
    <dgm:cxn modelId="{A1E74171-74C4-40A8-90F1-D0304DF2EACE}" type="presParOf" srcId="{A4B86E9D-6565-4BC6-A730-C27AA0B22477}" destId="{8FE85614-468E-4C2D-89C7-6A7F4462738D}" srcOrd="9" destOrd="0" presId="urn:microsoft.com/office/officeart/2005/8/layout/target1"/>
    <dgm:cxn modelId="{A10F9976-35BA-42A0-9C71-DD7E1FFFF3C2}" type="presParOf" srcId="{A4B86E9D-6565-4BC6-A730-C27AA0B22477}" destId="{FAB44F8D-FFCF-447F-B62F-3B494BB61104}" srcOrd="10" destOrd="0" presId="urn:microsoft.com/office/officeart/2005/8/layout/target1"/>
    <dgm:cxn modelId="{602D7743-C85F-46B2-B2DD-A4402808BF44}" type="presParOf" srcId="{A4B86E9D-6565-4BC6-A730-C27AA0B22477}" destId="{3B2634B5-09CC-4419-84A1-D30E739F9F5D}" srcOrd="11" destOrd="0" presId="urn:microsoft.com/office/officeart/2005/8/layout/target1"/>
    <dgm:cxn modelId="{3A45686A-6E49-4C4A-A1CF-94E94E256643}" type="presParOf" srcId="{A4B86E9D-6565-4BC6-A730-C27AA0B22477}" destId="{703CDF7B-870D-4EC1-BDDC-829A833A6741}" srcOrd="12" destOrd="0" presId="urn:microsoft.com/office/officeart/2005/8/layout/target1"/>
    <dgm:cxn modelId="{4862C485-B881-4E7F-A230-2BB187752726}" type="presParOf" srcId="{A4B86E9D-6565-4BC6-A730-C27AA0B22477}" destId="{CF054645-6B94-4118-B255-3B32C2E281E3}" srcOrd="13" destOrd="0" presId="urn:microsoft.com/office/officeart/2005/8/layout/target1"/>
    <dgm:cxn modelId="{F56F063F-81E4-42DE-8D60-238D550DA294}" type="presParOf" srcId="{A4B86E9D-6565-4BC6-A730-C27AA0B22477}" destId="{35C9FD56-DB7A-4EEF-BA53-EAFA2AA2C803}" srcOrd="14" destOrd="0" presId="urn:microsoft.com/office/officeart/2005/8/layout/target1"/>
    <dgm:cxn modelId="{41CC5266-F3AA-4262-9925-F9766556ECEF}" type="presParOf" srcId="{A4B86E9D-6565-4BC6-A730-C27AA0B22477}" destId="{5D2CFB42-D799-4200-94B1-E82594B568AB}" srcOrd="15" destOrd="0" presId="urn:microsoft.com/office/officeart/2005/8/layout/target1"/>
    <dgm:cxn modelId="{3423CF83-064C-402A-9DE8-826352AB24CE}" type="presParOf" srcId="{A4B86E9D-6565-4BC6-A730-C27AA0B22477}" destId="{D3DF662B-61E7-460D-A496-7C2CB2ACB904}" srcOrd="16" destOrd="0" presId="urn:microsoft.com/office/officeart/2005/8/layout/target1"/>
    <dgm:cxn modelId="{896B1689-89C1-4092-A782-E9BF7A270B68}" type="presParOf" srcId="{A4B86E9D-6565-4BC6-A730-C27AA0B22477}" destId="{A3F0D967-6ED5-4E9E-BDD9-B506B642BA3C}" srcOrd="17" destOrd="0" presId="urn:microsoft.com/office/officeart/2005/8/layout/target1"/>
    <dgm:cxn modelId="{B36A5A44-3CBC-4093-A42F-A4548A54C7C2}" type="presParOf" srcId="{A4B86E9D-6565-4BC6-A730-C27AA0B22477}" destId="{F6BB33D4-B280-4BB7-B1E4-59690477428B}" srcOrd="18" destOrd="0" presId="urn:microsoft.com/office/officeart/2005/8/layout/target1"/>
    <dgm:cxn modelId="{5C36E902-367F-485E-92C8-8CF7D886B753}" type="presParOf" srcId="{A4B86E9D-6565-4BC6-A730-C27AA0B22477}" destId="{C8956ACF-F426-4327-BA77-E0375D7BA793}" srcOrd="19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C472FC-F97B-4EC4-8EB1-0CE4ECFE2FF6}">
      <dsp:nvSpPr>
        <dsp:cNvPr id="0" name=""/>
        <dsp:cNvSpPr/>
      </dsp:nvSpPr>
      <dsp:spPr>
        <a:xfrm>
          <a:off x="2841793" y="1457869"/>
          <a:ext cx="1136163" cy="816378"/>
        </a:xfrm>
        <a:custGeom>
          <a:avLst/>
          <a:gdLst/>
          <a:ahLst/>
          <a:cxnLst/>
          <a:rect l="0" t="0" r="0" b="0"/>
          <a:pathLst>
            <a:path>
              <a:moveTo>
                <a:pt x="1136163" y="0"/>
              </a:moveTo>
              <a:lnTo>
                <a:pt x="0" y="816378"/>
              </a:lnTo>
            </a:path>
          </a:pathLst>
        </a:cu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27E6AA-76D3-4EBF-A439-F60834493EDB}">
      <dsp:nvSpPr>
        <dsp:cNvPr id="0" name=""/>
        <dsp:cNvSpPr/>
      </dsp:nvSpPr>
      <dsp:spPr>
        <a:xfrm>
          <a:off x="3977956" y="1457869"/>
          <a:ext cx="2404575" cy="23793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40726"/>
              </a:lnTo>
              <a:lnTo>
                <a:pt x="2404575" y="2140726"/>
              </a:lnTo>
              <a:lnTo>
                <a:pt x="2404575" y="237932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A67FA5-C531-4FAC-A36A-22510AC409D9}">
      <dsp:nvSpPr>
        <dsp:cNvPr id="0" name=""/>
        <dsp:cNvSpPr/>
      </dsp:nvSpPr>
      <dsp:spPr>
        <a:xfrm>
          <a:off x="1500484" y="1457869"/>
          <a:ext cx="2477472" cy="2379320"/>
        </a:xfrm>
        <a:custGeom>
          <a:avLst/>
          <a:gdLst/>
          <a:ahLst/>
          <a:cxnLst/>
          <a:rect l="0" t="0" r="0" b="0"/>
          <a:pathLst>
            <a:path>
              <a:moveTo>
                <a:pt x="2477472" y="0"/>
              </a:moveTo>
              <a:lnTo>
                <a:pt x="2477472" y="2140726"/>
              </a:lnTo>
              <a:lnTo>
                <a:pt x="0" y="2140726"/>
              </a:lnTo>
              <a:lnTo>
                <a:pt x="0" y="237932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0522A1-F51E-4BEF-9917-BABEA0406BF4}">
      <dsp:nvSpPr>
        <dsp:cNvPr id="0" name=""/>
        <dsp:cNvSpPr/>
      </dsp:nvSpPr>
      <dsp:spPr>
        <a:xfrm>
          <a:off x="3932236" y="1457869"/>
          <a:ext cx="91440" cy="170561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05619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12A133-C43F-482E-9421-47EC6A08F377}">
      <dsp:nvSpPr>
        <dsp:cNvPr id="0" name=""/>
        <dsp:cNvSpPr/>
      </dsp:nvSpPr>
      <dsp:spPr>
        <a:xfrm>
          <a:off x="2841793" y="321706"/>
          <a:ext cx="2272326" cy="113616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700" kern="1200" dirty="0">
              <a:latin typeface="Arial" panose="020B0604020202020204" pitchFamily="34" charset="0"/>
              <a:cs typeface="Arial" panose="020B0604020202020204" pitchFamily="34" charset="0"/>
            </a:rPr>
            <a:t>Спонсориращ </a:t>
          </a:r>
          <a:r>
            <a:rPr lang="en-US" sz="2700" kern="1200" dirty="0">
              <a:latin typeface="Arial" panose="020B0604020202020204" pitchFamily="34" charset="0"/>
              <a:cs typeface="Arial" panose="020B0604020202020204" pitchFamily="34" charset="0"/>
            </a:rPr>
            <a:t>Lions </a:t>
          </a:r>
          <a:r>
            <a:rPr lang="bg-BG" sz="2700" kern="1200" dirty="0">
              <a:latin typeface="Arial" panose="020B0604020202020204" pitchFamily="34" charset="0"/>
              <a:cs typeface="Arial" panose="020B0604020202020204" pitchFamily="34" charset="0"/>
            </a:rPr>
            <a:t>Клуб</a:t>
          </a:r>
          <a:endParaRPr lang="en-US" sz="2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41793" y="321706"/>
        <a:ext cx="2272326" cy="1136163"/>
      </dsp:txXfrm>
    </dsp:sp>
    <dsp:sp modelId="{1D7A7E1B-95AA-4FAB-AFDF-372496B71ABE}">
      <dsp:nvSpPr>
        <dsp:cNvPr id="0" name=""/>
        <dsp:cNvSpPr/>
      </dsp:nvSpPr>
      <dsp:spPr>
        <a:xfrm>
          <a:off x="2841793" y="3163489"/>
          <a:ext cx="2272326" cy="11128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latin typeface="Arial" panose="020B0604020202020204" pitchFamily="34" charset="0"/>
              <a:cs typeface="Arial" panose="020B0604020202020204" pitchFamily="34" charset="0"/>
            </a:rPr>
            <a:t>Leo </a:t>
          </a:r>
          <a:r>
            <a:rPr lang="bg-BG" sz="2700" kern="1200" dirty="0">
              <a:latin typeface="Arial" panose="020B0604020202020204" pitchFamily="34" charset="0"/>
              <a:cs typeface="Arial" panose="020B0604020202020204" pitchFamily="34" charset="0"/>
            </a:rPr>
            <a:t>Клуб Борд на Директорите</a:t>
          </a:r>
          <a:endParaRPr lang="en-US" sz="2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41793" y="3163489"/>
        <a:ext cx="2272326" cy="1112826"/>
      </dsp:txXfrm>
    </dsp:sp>
    <dsp:sp modelId="{BEB5742B-9F6B-4E1E-8392-2834C03A1E87}">
      <dsp:nvSpPr>
        <dsp:cNvPr id="0" name=""/>
        <dsp:cNvSpPr/>
      </dsp:nvSpPr>
      <dsp:spPr>
        <a:xfrm>
          <a:off x="364321" y="3837190"/>
          <a:ext cx="2272326" cy="113616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700" kern="1200" dirty="0">
              <a:latin typeface="Arial" panose="020B0604020202020204" pitchFamily="34" charset="0"/>
              <a:cs typeface="Arial" panose="020B0604020202020204" pitchFamily="34" charset="0"/>
            </a:rPr>
            <a:t>Комисии</a:t>
          </a:r>
          <a:endParaRPr lang="en-US" sz="2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4321" y="3837190"/>
        <a:ext cx="2272326" cy="1136163"/>
      </dsp:txXfrm>
    </dsp:sp>
    <dsp:sp modelId="{98E994A5-422D-4851-9A12-E9B166EB9F9C}">
      <dsp:nvSpPr>
        <dsp:cNvPr id="0" name=""/>
        <dsp:cNvSpPr/>
      </dsp:nvSpPr>
      <dsp:spPr>
        <a:xfrm>
          <a:off x="5246369" y="3837190"/>
          <a:ext cx="2272326" cy="113616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700" kern="1200" dirty="0">
              <a:latin typeface="Arial" panose="020B0604020202020204" pitchFamily="34" charset="0"/>
              <a:cs typeface="Arial" panose="020B0604020202020204" pitchFamily="34" charset="0"/>
            </a:rPr>
            <a:t>Членове на Лео Клуб</a:t>
          </a:r>
          <a:endParaRPr lang="en-US" sz="2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46369" y="3837190"/>
        <a:ext cx="2272326" cy="1136163"/>
      </dsp:txXfrm>
    </dsp:sp>
    <dsp:sp modelId="{C3CDE7F2-206D-414E-8F84-662BEA97981F}">
      <dsp:nvSpPr>
        <dsp:cNvPr id="0" name=""/>
        <dsp:cNvSpPr/>
      </dsp:nvSpPr>
      <dsp:spPr>
        <a:xfrm>
          <a:off x="2841793" y="1706166"/>
          <a:ext cx="2272326" cy="113616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latin typeface="Arial" panose="020B0604020202020204" pitchFamily="34" charset="0"/>
              <a:cs typeface="Arial" panose="020B0604020202020204" pitchFamily="34" charset="0"/>
            </a:rPr>
            <a:t>Leo </a:t>
          </a:r>
          <a:r>
            <a:rPr lang="bg-BG" sz="2700" kern="1200" dirty="0">
              <a:latin typeface="Arial" panose="020B0604020202020204" pitchFamily="34" charset="0"/>
              <a:cs typeface="Arial" panose="020B0604020202020204" pitchFamily="34" charset="0"/>
            </a:rPr>
            <a:t>Клуб</a:t>
          </a:r>
          <a:r>
            <a:rPr lang="en-US" sz="2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bg-BG" sz="2700" kern="1200" dirty="0">
              <a:latin typeface="Arial" panose="020B0604020202020204" pitchFamily="34" charset="0"/>
              <a:cs typeface="Arial" panose="020B0604020202020204" pitchFamily="34" charset="0"/>
            </a:rPr>
            <a:t>Съветник</a:t>
          </a:r>
          <a:endParaRPr lang="en-US" sz="2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41793" y="1706166"/>
        <a:ext cx="2272326" cy="11361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A71640-C858-4E9C-BBC0-F1D236822CCD}">
      <dsp:nvSpPr>
        <dsp:cNvPr id="0" name=""/>
        <dsp:cNvSpPr/>
      </dsp:nvSpPr>
      <dsp:spPr>
        <a:xfrm>
          <a:off x="517290" y="0"/>
          <a:ext cx="3607544" cy="3607544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0CE35F-E8F1-49C9-958F-174A96B21A3B}">
      <dsp:nvSpPr>
        <dsp:cNvPr id="0" name=""/>
        <dsp:cNvSpPr/>
      </dsp:nvSpPr>
      <dsp:spPr>
        <a:xfrm>
          <a:off x="751780" y="234490"/>
          <a:ext cx="1443017" cy="144301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Arial" panose="020B0604020202020204" pitchFamily="34" charset="0"/>
              <a:cs typeface="Arial" panose="020B0604020202020204" pitchFamily="34" charset="0"/>
            </a:rPr>
            <a:t>Alpha</a:t>
          </a:r>
        </a:p>
      </dsp:txBody>
      <dsp:txXfrm>
        <a:off x="822222" y="304932"/>
        <a:ext cx="1302133" cy="1302133"/>
      </dsp:txXfrm>
    </dsp:sp>
    <dsp:sp modelId="{A8F91653-7550-49D2-B912-E8A42D25E23E}">
      <dsp:nvSpPr>
        <dsp:cNvPr id="0" name=""/>
        <dsp:cNvSpPr/>
      </dsp:nvSpPr>
      <dsp:spPr>
        <a:xfrm>
          <a:off x="2447326" y="234490"/>
          <a:ext cx="1443017" cy="144301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Arial" panose="020B0604020202020204" pitchFamily="34" charset="0"/>
              <a:cs typeface="Arial" panose="020B0604020202020204" pitchFamily="34" charset="0"/>
            </a:rPr>
            <a:t>Omega</a:t>
          </a:r>
        </a:p>
      </dsp:txBody>
      <dsp:txXfrm>
        <a:off x="2517768" y="304932"/>
        <a:ext cx="1302133" cy="1302133"/>
      </dsp:txXfrm>
    </dsp:sp>
    <dsp:sp modelId="{B97EA9AA-ED7B-4ED8-8C6C-7F3CA77E528F}">
      <dsp:nvSpPr>
        <dsp:cNvPr id="0" name=""/>
        <dsp:cNvSpPr/>
      </dsp:nvSpPr>
      <dsp:spPr>
        <a:xfrm>
          <a:off x="228600" y="1981205"/>
          <a:ext cx="1885850" cy="144301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b="1" kern="1200" dirty="0">
              <a:latin typeface="Arial" panose="020B0604020202020204" pitchFamily="34" charset="0"/>
              <a:cs typeface="Arial" panose="020B0604020202020204" pitchFamily="34" charset="0"/>
            </a:rPr>
            <a:t>Училищни</a:t>
          </a:r>
          <a:endParaRPr lang="en-US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9042" y="2051647"/>
        <a:ext cx="1744966" cy="1302133"/>
      </dsp:txXfrm>
    </dsp:sp>
    <dsp:sp modelId="{8B43DD21-7176-4C84-8B63-8F830E6A8810}">
      <dsp:nvSpPr>
        <dsp:cNvPr id="0" name=""/>
        <dsp:cNvSpPr/>
      </dsp:nvSpPr>
      <dsp:spPr>
        <a:xfrm>
          <a:off x="2523979" y="1904999"/>
          <a:ext cx="1924148" cy="144301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600" b="1" kern="1200" dirty="0">
              <a:latin typeface="Arial" panose="020B0604020202020204" pitchFamily="34" charset="0"/>
              <a:cs typeface="Arial" panose="020B0604020202020204" pitchFamily="34" charset="0"/>
            </a:rPr>
            <a:t>Обществени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94421" y="1975441"/>
        <a:ext cx="1783264" cy="13021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DF662B-61E7-460D-A496-7C2CB2ACB904}">
      <dsp:nvSpPr>
        <dsp:cNvPr id="0" name=""/>
        <dsp:cNvSpPr/>
      </dsp:nvSpPr>
      <dsp:spPr>
        <a:xfrm>
          <a:off x="383114" y="1181811"/>
          <a:ext cx="4064000" cy="4064000"/>
        </a:xfrm>
        <a:prstGeom prst="ellipse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3CDF7B-870D-4EC1-BDDC-829A833A6741}">
      <dsp:nvSpPr>
        <dsp:cNvPr id="0" name=""/>
        <dsp:cNvSpPr/>
      </dsp:nvSpPr>
      <dsp:spPr>
        <a:xfrm>
          <a:off x="834557" y="1633253"/>
          <a:ext cx="3161114" cy="3161114"/>
        </a:xfrm>
        <a:prstGeom prst="ellipse">
          <a:avLst/>
        </a:prstGeom>
        <a:solidFill>
          <a:schemeClr val="bg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0BDFC7-5EBE-4C00-96EC-A158170DE96A}">
      <dsp:nvSpPr>
        <dsp:cNvPr id="0" name=""/>
        <dsp:cNvSpPr/>
      </dsp:nvSpPr>
      <dsp:spPr>
        <a:xfrm>
          <a:off x="1286000" y="2084696"/>
          <a:ext cx="2258229" cy="2258229"/>
        </a:xfrm>
        <a:prstGeom prst="ellipse">
          <a:avLst/>
        </a:prstGeom>
        <a:solidFill>
          <a:srgbClr val="56565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1CFAEA-48FA-4DA5-8D8E-FAEA3FE69752}">
      <dsp:nvSpPr>
        <dsp:cNvPr id="0" name=""/>
        <dsp:cNvSpPr/>
      </dsp:nvSpPr>
      <dsp:spPr>
        <a:xfrm>
          <a:off x="1737781" y="2536478"/>
          <a:ext cx="1354666" cy="135466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BDA3F8-1FBC-4F3B-BD4B-2F1DD6EF0709}">
      <dsp:nvSpPr>
        <dsp:cNvPr id="0" name=""/>
        <dsp:cNvSpPr/>
      </dsp:nvSpPr>
      <dsp:spPr>
        <a:xfrm>
          <a:off x="2189224" y="2987920"/>
          <a:ext cx="451781" cy="45178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A75D3B-FFC0-4710-BE8D-6E23F49EBF9B}">
      <dsp:nvSpPr>
        <dsp:cNvPr id="0" name=""/>
        <dsp:cNvSpPr/>
      </dsp:nvSpPr>
      <dsp:spPr>
        <a:xfrm>
          <a:off x="5124448" y="172855"/>
          <a:ext cx="2032000" cy="717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7368" tIns="49530" rIns="49530" bIns="4953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900" kern="1200" dirty="0"/>
            <a:t>Член</a:t>
          </a:r>
          <a:endParaRPr lang="en-US" sz="3900" kern="1200" dirty="0"/>
        </a:p>
      </dsp:txBody>
      <dsp:txXfrm>
        <a:off x="5124448" y="172855"/>
        <a:ext cx="2032000" cy="717431"/>
      </dsp:txXfrm>
    </dsp:sp>
    <dsp:sp modelId="{308831B8-EA6C-40CA-AF83-195FD08B712F}">
      <dsp:nvSpPr>
        <dsp:cNvPr id="0" name=""/>
        <dsp:cNvSpPr/>
      </dsp:nvSpPr>
      <dsp:spPr>
        <a:xfrm>
          <a:off x="4616448" y="531571"/>
          <a:ext cx="5080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7E100D-9BCA-4E4A-AD46-9B47AC6FBC8E}">
      <dsp:nvSpPr>
        <dsp:cNvPr id="0" name=""/>
        <dsp:cNvSpPr/>
      </dsp:nvSpPr>
      <dsp:spPr>
        <a:xfrm rot="5400000">
          <a:off x="2172968" y="773717"/>
          <a:ext cx="2682240" cy="2197946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DCAA88-3422-4F59-AD34-4ADF59C3A8C8}">
      <dsp:nvSpPr>
        <dsp:cNvPr id="0" name=""/>
        <dsp:cNvSpPr/>
      </dsp:nvSpPr>
      <dsp:spPr>
        <a:xfrm>
          <a:off x="5124448" y="931468"/>
          <a:ext cx="2032000" cy="717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7368" tIns="49530" rIns="49530" bIns="4953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900" kern="1200" dirty="0"/>
            <a:t>Клуб</a:t>
          </a:r>
          <a:endParaRPr lang="en-US" sz="3900" kern="1200" dirty="0"/>
        </a:p>
      </dsp:txBody>
      <dsp:txXfrm>
        <a:off x="5124448" y="931468"/>
        <a:ext cx="2032000" cy="717431"/>
      </dsp:txXfrm>
    </dsp:sp>
    <dsp:sp modelId="{D5BFC74B-23DD-4749-89C2-860A684F4ED1}">
      <dsp:nvSpPr>
        <dsp:cNvPr id="0" name=""/>
        <dsp:cNvSpPr/>
      </dsp:nvSpPr>
      <dsp:spPr>
        <a:xfrm>
          <a:off x="4616448" y="1290184"/>
          <a:ext cx="5080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4AB7D6-4EC9-4377-987B-19A4CFFC74E1}">
      <dsp:nvSpPr>
        <dsp:cNvPr id="0" name=""/>
        <dsp:cNvSpPr/>
      </dsp:nvSpPr>
      <dsp:spPr>
        <a:xfrm rot="5400000">
          <a:off x="2567108" y="1474690"/>
          <a:ext cx="2233303" cy="1862666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E85614-468E-4C2D-89C7-6A7F4462738D}">
      <dsp:nvSpPr>
        <dsp:cNvPr id="0" name=""/>
        <dsp:cNvSpPr/>
      </dsp:nvSpPr>
      <dsp:spPr>
        <a:xfrm>
          <a:off x="5124448" y="1690082"/>
          <a:ext cx="2032000" cy="717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7368" tIns="49530" rIns="49530" bIns="4953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900" kern="1200" dirty="0"/>
            <a:t>Зона</a:t>
          </a:r>
          <a:endParaRPr lang="en-US" sz="3900" kern="1200" dirty="0"/>
        </a:p>
      </dsp:txBody>
      <dsp:txXfrm>
        <a:off x="5124448" y="1690082"/>
        <a:ext cx="2032000" cy="717431"/>
      </dsp:txXfrm>
    </dsp:sp>
    <dsp:sp modelId="{FAB44F8D-FFCF-447F-B62F-3B494BB61104}">
      <dsp:nvSpPr>
        <dsp:cNvPr id="0" name=""/>
        <dsp:cNvSpPr/>
      </dsp:nvSpPr>
      <dsp:spPr>
        <a:xfrm>
          <a:off x="4616448" y="2048797"/>
          <a:ext cx="5080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2634B5-09CC-4419-84A1-D30E739F9F5D}">
      <dsp:nvSpPr>
        <dsp:cNvPr id="0" name=""/>
        <dsp:cNvSpPr/>
      </dsp:nvSpPr>
      <dsp:spPr>
        <a:xfrm rot="5400000">
          <a:off x="2953594" y="2147011"/>
          <a:ext cx="1761066" cy="156464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054645-6B94-4118-B255-3B32C2E281E3}">
      <dsp:nvSpPr>
        <dsp:cNvPr id="0" name=""/>
        <dsp:cNvSpPr/>
      </dsp:nvSpPr>
      <dsp:spPr>
        <a:xfrm>
          <a:off x="5124448" y="2432439"/>
          <a:ext cx="2032000" cy="717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7368" tIns="49530" rIns="49530" bIns="4953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900" kern="1200" dirty="0"/>
            <a:t>Регион</a:t>
          </a:r>
          <a:endParaRPr lang="en-US" sz="3900" kern="1200" dirty="0"/>
        </a:p>
      </dsp:txBody>
      <dsp:txXfrm>
        <a:off x="5124448" y="2432439"/>
        <a:ext cx="2032000" cy="717431"/>
      </dsp:txXfrm>
    </dsp:sp>
    <dsp:sp modelId="{35C9FD56-DB7A-4EEF-BA53-EAFA2AA2C803}">
      <dsp:nvSpPr>
        <dsp:cNvPr id="0" name=""/>
        <dsp:cNvSpPr/>
      </dsp:nvSpPr>
      <dsp:spPr>
        <a:xfrm>
          <a:off x="4616448" y="2791155"/>
          <a:ext cx="5080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2CFB42-D799-4200-94B1-E82594B568AB}">
      <dsp:nvSpPr>
        <dsp:cNvPr id="0" name=""/>
        <dsp:cNvSpPr/>
      </dsp:nvSpPr>
      <dsp:spPr>
        <a:xfrm rot="5400000">
          <a:off x="3338320" y="2856856"/>
          <a:ext cx="1343829" cy="1212426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F0D967-6ED5-4E9E-BDD9-B506B642BA3C}">
      <dsp:nvSpPr>
        <dsp:cNvPr id="0" name=""/>
        <dsp:cNvSpPr/>
      </dsp:nvSpPr>
      <dsp:spPr>
        <a:xfrm>
          <a:off x="4815411" y="3153122"/>
          <a:ext cx="2650073" cy="717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7368" tIns="49530" rIns="49530" bIns="4953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900" kern="1200" dirty="0"/>
            <a:t>Дистрикт</a:t>
          </a:r>
          <a:endParaRPr lang="en-US" sz="3900" kern="1200" dirty="0"/>
        </a:p>
      </dsp:txBody>
      <dsp:txXfrm>
        <a:off x="4815411" y="3153122"/>
        <a:ext cx="2650073" cy="717431"/>
      </dsp:txXfrm>
    </dsp:sp>
    <dsp:sp modelId="{F6BB33D4-B280-4BB7-B1E4-59690477428B}">
      <dsp:nvSpPr>
        <dsp:cNvPr id="0" name=""/>
        <dsp:cNvSpPr/>
      </dsp:nvSpPr>
      <dsp:spPr>
        <a:xfrm>
          <a:off x="4616448" y="3511838"/>
          <a:ext cx="5080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956ACF-F426-4327-BA77-E0375D7BA793}">
      <dsp:nvSpPr>
        <dsp:cNvPr id="0" name=""/>
        <dsp:cNvSpPr/>
      </dsp:nvSpPr>
      <dsp:spPr>
        <a:xfrm rot="5400000">
          <a:off x="3702048" y="3545704"/>
          <a:ext cx="948266" cy="880533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275" cy="497187"/>
          </a:xfrm>
          <a:prstGeom prst="rect">
            <a:avLst/>
          </a:prstGeom>
        </p:spPr>
        <p:txBody>
          <a:bodyPr vert="horz" lIns="95280" tIns="47640" rIns="95280" bIns="4764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27745"/>
            <a:ext cx="2946275" cy="497187"/>
          </a:xfrm>
          <a:prstGeom prst="rect">
            <a:avLst/>
          </a:prstGeom>
        </p:spPr>
        <p:txBody>
          <a:bodyPr vert="horz" lIns="95280" tIns="47640" rIns="95280" bIns="4764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862" y="9427745"/>
            <a:ext cx="2946275" cy="497187"/>
          </a:xfrm>
          <a:prstGeom prst="rect">
            <a:avLst/>
          </a:prstGeom>
        </p:spPr>
        <p:txBody>
          <a:bodyPr vert="horz" wrap="square" lIns="95280" tIns="47640" rIns="95280" bIns="47640" numCol="1" anchor="b" anchorCtr="0" compatLnSpc="1">
            <a:prstTxWarp prst="textNoShape">
              <a:avLst/>
            </a:prstTxWarp>
          </a:bodyPr>
          <a:lstStyle>
            <a:lvl1pPr algn="r">
              <a:defRPr sz="1300" smtClean="0">
                <a:latin typeface="Calibri" pitchFamily="34" charset="0"/>
              </a:defRPr>
            </a:lvl1pPr>
          </a:lstStyle>
          <a:p>
            <a:pPr>
              <a:defRPr/>
            </a:pPr>
            <a:fld id="{1E64A479-6DF5-45F9-A38D-2D86FF822E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06212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275" cy="497187"/>
          </a:xfrm>
          <a:prstGeom prst="rect">
            <a:avLst/>
          </a:prstGeom>
        </p:spPr>
        <p:txBody>
          <a:bodyPr vert="horz" lIns="96329" tIns="48164" rIns="96329" bIns="4816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862" y="0"/>
            <a:ext cx="2946275" cy="497187"/>
          </a:xfrm>
          <a:prstGeom prst="rect">
            <a:avLst/>
          </a:prstGeom>
        </p:spPr>
        <p:txBody>
          <a:bodyPr vert="horz" wrap="square" lIns="96329" tIns="48164" rIns="96329" bIns="48164" numCol="1" anchor="t" anchorCtr="0" compatLnSpc="1">
            <a:prstTxWarp prst="textNoShape">
              <a:avLst/>
            </a:prstTxWarp>
          </a:bodyPr>
          <a:lstStyle>
            <a:lvl1pPr algn="r">
              <a:defRPr sz="1300" smtClean="0">
                <a:latin typeface="Calibri" pitchFamily="34" charset="0"/>
              </a:defRPr>
            </a:lvl1pPr>
          </a:lstStyle>
          <a:p>
            <a:pPr>
              <a:defRPr/>
            </a:pPr>
            <a:fld id="{DA1377C3-FA04-4196-A641-E871B28A80A8}" type="datetimeFigureOut">
              <a:rPr lang="en-US"/>
              <a:pPr>
                <a:defRPr/>
              </a:pPr>
              <a:t>9/14/2023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35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29" tIns="48164" rIns="96329" bIns="48164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384" y="4715581"/>
            <a:ext cx="5436909" cy="4466133"/>
          </a:xfrm>
          <a:prstGeom prst="rect">
            <a:avLst/>
          </a:prstGeom>
        </p:spPr>
        <p:txBody>
          <a:bodyPr vert="horz" lIns="96329" tIns="48164" rIns="96329" bIns="48164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7745"/>
            <a:ext cx="2946275" cy="497187"/>
          </a:xfrm>
          <a:prstGeom prst="rect">
            <a:avLst/>
          </a:prstGeom>
        </p:spPr>
        <p:txBody>
          <a:bodyPr vert="horz" lIns="96329" tIns="48164" rIns="96329" bIns="4816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862" y="9427745"/>
            <a:ext cx="2946275" cy="497187"/>
          </a:xfrm>
          <a:prstGeom prst="rect">
            <a:avLst/>
          </a:prstGeom>
        </p:spPr>
        <p:txBody>
          <a:bodyPr vert="horz" wrap="square" lIns="96329" tIns="48164" rIns="96329" bIns="48164" numCol="1" anchor="b" anchorCtr="0" compatLnSpc="1">
            <a:prstTxWarp prst="textNoShape">
              <a:avLst/>
            </a:prstTxWarp>
          </a:bodyPr>
          <a:lstStyle>
            <a:lvl1pPr algn="r">
              <a:defRPr sz="1300" smtClean="0">
                <a:latin typeface="Calibri" pitchFamily="34" charset="0"/>
              </a:defRPr>
            </a:lvl1pPr>
          </a:lstStyle>
          <a:p>
            <a:pPr>
              <a:defRPr/>
            </a:pPr>
            <a:fld id="{6627F33C-24D4-41C1-BFA2-68160C39F8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06927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ヒラギノ角ゴ Pro W3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2874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0329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809840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1243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21305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2365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50454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9589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07249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8876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844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60375" y="720725"/>
            <a:ext cx="6396038" cy="35988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4720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60375" y="720725"/>
            <a:ext cx="6396038" cy="35988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5329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0289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0028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1589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057167-782E-4415-BE7E-D490A3B70E95}" type="slidenum">
              <a:rPr lang="bg-BG" smtClean="0"/>
              <a:t>25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5829684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751027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413494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755387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7671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60375" y="720725"/>
            <a:ext cx="6396038" cy="35988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548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3504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7309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en-US" dirty="0">
              <a:solidFill>
                <a:srgbClr val="000000"/>
              </a:solidFill>
              <a:latin typeface="Arial" panose="020B0604020202020204" pitchFamily="34" charset="0"/>
              <a:ea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95559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03215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5320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683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emf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.xml"/><Relationship Id="rId5" Type="http://schemas.openxmlformats.org/officeDocument/2006/relationships/image" Target="../media/image2.emf"/><Relationship Id="rId4" Type="http://schemas.openxmlformats.org/officeDocument/2006/relationships/image" Target="../media/image6.jpe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12.xml"/><Relationship Id="rId4" Type="http://schemas.openxmlformats.org/officeDocument/2006/relationships/image" Target="../media/image9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13.xml"/><Relationship Id="rId4" Type="http://schemas.openxmlformats.org/officeDocument/2006/relationships/image" Target="../media/image9.png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6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17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Corporate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19DD8C5-BFF5-8648-9A1A-E9B3DA1F3752}"/>
              </a:ext>
            </a:extLst>
          </p:cNvPr>
          <p:cNvSpPr/>
          <p:nvPr userDrawn="1"/>
        </p:nvSpPr>
        <p:spPr>
          <a:xfrm>
            <a:off x="5225844" y="4343400"/>
            <a:ext cx="1740310" cy="87312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13622" tIns="56812" rIns="113622" bIns="56812"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65598A-95CA-5A4E-8FC5-A9B0CA0F6D2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881" y="1600200"/>
            <a:ext cx="2514236" cy="2380982"/>
          </a:xfrm>
          <a:prstGeom prst="rect">
            <a:avLst/>
          </a:prstGeom>
        </p:spPr>
      </p:pic>
      <p:sp>
        <p:nvSpPr>
          <p:cNvPr id="4" name="Text Placeholder 20">
            <a:extLst>
              <a:ext uri="{FF2B5EF4-FFF2-40B4-BE49-F238E27FC236}">
                <a16:creationId xmlns:a16="http://schemas.microsoft.com/office/drawing/2014/main" id="{F88B8F7D-AFD9-F346-BF11-A1E5CF85B20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4800600"/>
            <a:ext cx="10668000" cy="1066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Insert name here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46633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4E74D1AD-D57F-5440-BE7B-98B13C10EC4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1219200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>
                <a:solidFill>
                  <a:srgbClr val="0A5496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8869BDF-F147-3242-B3B9-51909D49BAB7}"/>
              </a:ext>
            </a:extLst>
          </p:cNvPr>
          <p:cNvSpPr/>
          <p:nvPr userDrawn="1"/>
        </p:nvSpPr>
        <p:spPr>
          <a:xfrm>
            <a:off x="5370871" y="1975122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60D8B9-AE71-4842-9AE0-E07B875049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16934" y="2895600"/>
            <a:ext cx="10758130" cy="281328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2000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519099" indent="0">
              <a:buNone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2pPr>
            <a:lvl3pPr marL="914377" indent="0">
              <a:buNone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3pPr>
            <a:lvl4pPr marL="1371565" indent="0">
              <a:buNone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4pPr>
            <a:lvl5pPr marL="1828755" indent="0">
              <a:buNone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5pPr>
          </a:lstStyle>
          <a:p>
            <a:pPr marL="342900" indent="-342900">
              <a:buFont typeface="Arial" charset="0"/>
              <a:buChar char="•"/>
            </a:pP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59026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FCF6221C-0E44-F44E-8595-80D0F82E78C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3898" y="2209800"/>
            <a:ext cx="10744199" cy="83820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5000"/>
              </a:lnSpc>
              <a:spcAft>
                <a:spcPts val="600"/>
              </a:spcAft>
              <a:buNone/>
              <a:defRPr sz="1800" b="0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marL="0" indent="0" algn="ctr">
              <a:lnSpc>
                <a:spcPct val="105000"/>
              </a:lnSpc>
              <a:spcAft>
                <a:spcPts val="600"/>
              </a:spcAft>
              <a:buNone/>
            </a:pP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  <a:endParaRPr lang="en-US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AB72BEE2-03B4-2545-81E3-ABE63641DB0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2000" y="188705"/>
            <a:ext cx="5672943" cy="53519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 b="1">
                <a:solidFill>
                  <a:srgbClr val="082E87"/>
                </a:solidFill>
              </a:defRPr>
            </a:lvl1pPr>
          </a:lstStyle>
          <a:p>
            <a:pPr lvl="0"/>
            <a:r>
              <a:rPr lang="en-US" dirty="0"/>
              <a:t>Category title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9888B77-07E3-9A42-A8CB-943105B79966}"/>
              </a:ext>
            </a:extLst>
          </p:cNvPr>
          <p:cNvSpPr/>
          <p:nvPr userDrawn="1"/>
        </p:nvSpPr>
        <p:spPr bwMode="auto">
          <a:xfrm>
            <a:off x="228600" y="234696"/>
            <a:ext cx="451104" cy="451104"/>
          </a:xfrm>
          <a:prstGeom prst="ellipse">
            <a:avLst/>
          </a:prstGeom>
          <a:solidFill>
            <a:srgbClr val="E6583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en-US" sz="2000" b="1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ea typeface="ヒラギノ角ゴ Pro W3" pitchFamily="84" charset="-128"/>
              </a:rPr>
              <a:t>1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D4277D64-B959-AC48-B275-075752BD12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991185" y="1219200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DCB5BA6-37A1-F640-A8DA-26F2DD3B24E2}"/>
              </a:ext>
            </a:extLst>
          </p:cNvPr>
          <p:cNvSpPr/>
          <p:nvPr userDrawn="1"/>
        </p:nvSpPr>
        <p:spPr>
          <a:xfrm>
            <a:off x="5370871" y="1975122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53169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FCF6221C-0E44-F44E-8595-80D0F82E78C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3898" y="2209800"/>
            <a:ext cx="10744199" cy="83820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5000"/>
              </a:lnSpc>
              <a:spcAft>
                <a:spcPts val="600"/>
              </a:spcAft>
              <a:buNone/>
              <a:defRPr sz="1800" b="0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marL="0" indent="0" algn="ctr">
              <a:lnSpc>
                <a:spcPct val="105000"/>
              </a:lnSpc>
              <a:spcAft>
                <a:spcPts val="600"/>
              </a:spcAft>
              <a:buNone/>
            </a:pP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  <a:endParaRPr lang="en-US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D4277D64-B959-AC48-B275-075752BD12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991185" y="1219200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DCB5BA6-37A1-F640-A8DA-26F2DD3B24E2}"/>
              </a:ext>
            </a:extLst>
          </p:cNvPr>
          <p:cNvSpPr/>
          <p:nvPr userDrawn="1"/>
        </p:nvSpPr>
        <p:spPr>
          <a:xfrm>
            <a:off x="5370871" y="1975122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4060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496553C-DF57-164B-9450-8F4D3684B2B3}"/>
              </a:ext>
            </a:extLst>
          </p:cNvPr>
          <p:cNvSpPr/>
          <p:nvPr userDrawn="1"/>
        </p:nvSpPr>
        <p:spPr>
          <a:xfrm>
            <a:off x="0" y="762000"/>
            <a:ext cx="457200" cy="370296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947430FC-FE32-B74E-974B-43A4E64504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5800" y="724626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1">
                <a:solidFill>
                  <a:srgbClr val="0A5496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</p:spTree>
    <p:extLst>
      <p:ext uri="{BB962C8B-B14F-4D97-AF65-F5344CB8AC3E}">
        <p14:creationId xmlns:p14="http://schemas.microsoft.com/office/powerpoint/2010/main" val="42808787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496553C-DF57-164B-9450-8F4D3684B2B3}"/>
              </a:ext>
            </a:extLst>
          </p:cNvPr>
          <p:cNvSpPr/>
          <p:nvPr userDrawn="1"/>
        </p:nvSpPr>
        <p:spPr>
          <a:xfrm>
            <a:off x="0" y="762000"/>
            <a:ext cx="457200" cy="370296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947430FC-FE32-B74E-974B-43A4E64504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5800" y="724626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1">
                <a:solidFill>
                  <a:srgbClr val="0A5496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507B777-698F-C84A-A526-2C7A61B44535}"/>
              </a:ext>
            </a:extLst>
          </p:cNvPr>
          <p:cNvSpPr/>
          <p:nvPr userDrawn="1"/>
        </p:nvSpPr>
        <p:spPr bwMode="auto">
          <a:xfrm>
            <a:off x="1295400" y="4038600"/>
            <a:ext cx="451104" cy="451104"/>
          </a:xfrm>
          <a:prstGeom prst="ellipse">
            <a:avLst/>
          </a:prstGeom>
          <a:solidFill>
            <a:srgbClr val="E6583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en-US" sz="2000" b="1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ea typeface="ヒラギノ角ゴ Pro W3" pitchFamily="84" charset="-128"/>
              </a:rPr>
              <a:t>2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D0AE14C-9AFE-DA4F-9E4D-93339D4463E8}"/>
              </a:ext>
            </a:extLst>
          </p:cNvPr>
          <p:cNvSpPr/>
          <p:nvPr userDrawn="1"/>
        </p:nvSpPr>
        <p:spPr bwMode="auto">
          <a:xfrm>
            <a:off x="1295400" y="3200400"/>
            <a:ext cx="451104" cy="451104"/>
          </a:xfrm>
          <a:prstGeom prst="ellipse">
            <a:avLst/>
          </a:prstGeom>
          <a:solidFill>
            <a:srgbClr val="E6583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en-US" sz="2000" b="1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ea typeface="ヒラギノ角ゴ Pro W3" pitchFamily="84" charset="-128"/>
              </a:rPr>
              <a:t>1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028AB64-FBC6-364F-9A39-9AD2A09396CE}"/>
              </a:ext>
            </a:extLst>
          </p:cNvPr>
          <p:cNvSpPr/>
          <p:nvPr userDrawn="1"/>
        </p:nvSpPr>
        <p:spPr bwMode="auto">
          <a:xfrm>
            <a:off x="1295400" y="4876800"/>
            <a:ext cx="451104" cy="451104"/>
          </a:xfrm>
          <a:prstGeom prst="ellipse">
            <a:avLst/>
          </a:prstGeom>
          <a:solidFill>
            <a:srgbClr val="E6583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en-US" sz="2000" b="1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ea typeface="ヒラギノ角ゴ Pro W3" pitchFamily="84" charset="-128"/>
              </a:rPr>
              <a:t>3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3170CF0-CEE5-7147-949E-C2EFC816739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9801" y="2359152"/>
            <a:ext cx="10019199" cy="381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687392" indent="0">
              <a:buNone/>
              <a:defRPr/>
            </a:lvl2pPr>
          </a:lstStyle>
          <a:p>
            <a:pPr>
              <a:lnSpc>
                <a:spcPts val="2880"/>
              </a:lnSpc>
              <a:spcBef>
                <a:spcPts val="0"/>
              </a:spcBef>
              <a:spcAft>
                <a:spcPts val="3000"/>
              </a:spcAft>
            </a:pPr>
            <a:r>
              <a:rPr lang="en-US" sz="2200" b="1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Insert subhead</a:t>
            </a:r>
          </a:p>
          <a:p>
            <a:pPr marL="914400" lvl="1">
              <a:spcAft>
                <a:spcPts val="3000"/>
              </a:spcAft>
            </a:pP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 </a:t>
            </a:r>
          </a:p>
          <a:p>
            <a:pPr marL="914400" lvl="1">
              <a:spcAft>
                <a:spcPts val="3000"/>
              </a:spcAft>
            </a:pPr>
            <a:br>
              <a:rPr lang="en-US" sz="1600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 </a:t>
            </a:r>
            <a:br>
              <a:rPr lang="en-US" sz="1600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endParaRPr lang="en-US" sz="1600" dirty="0">
              <a:solidFill>
                <a:schemeClr val="bg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914400" lvl="1">
              <a:spcAft>
                <a:spcPts val="3000"/>
              </a:spcAft>
            </a:pP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  <a:endParaRPr lang="en-US" sz="1600" dirty="0">
              <a:solidFill>
                <a:schemeClr val="bg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br>
              <a:rPr lang="en-US" sz="1600" dirty="0">
                <a:latin typeface="Arial" charset="0"/>
                <a:ea typeface="Arial" charset="0"/>
                <a:cs typeface="Arial" charset="0"/>
              </a:rPr>
            </a:br>
            <a:endParaRPr lang="en-US" sz="1600" b="1" dirty="0">
              <a:solidFill>
                <a:schemeClr val="bg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2257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947430FC-FE32-B74E-974B-43A4E64504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5801" y="1945758"/>
            <a:ext cx="5943600" cy="171184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1">
                <a:solidFill>
                  <a:srgbClr val="0A5496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algn="l"/>
            <a:r>
              <a:rPr lang="en-US" sz="36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36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36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sz="36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36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sz="36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36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sz="36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sz="36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36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36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36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36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endParaRPr lang="en-US" sz="3600" b="1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C450F16-13B4-8641-BEC2-30D0F02A10B9}"/>
              </a:ext>
            </a:extLst>
          </p:cNvPr>
          <p:cNvSpPr/>
          <p:nvPr userDrawn="1"/>
        </p:nvSpPr>
        <p:spPr>
          <a:xfrm>
            <a:off x="0" y="1981200"/>
            <a:ext cx="426125" cy="129540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B10F788-B238-A047-9D63-9E7F4DF3064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15200" y="1752600"/>
            <a:ext cx="4267200" cy="32766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AEF310D-EEFB-A045-8822-B89AA367EFD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5800" y="3886200"/>
            <a:ext cx="5943600" cy="1295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519099" indent="0"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</a:defRPr>
            </a:lvl3pPr>
            <a:lvl4pPr marL="1371565" indent="0"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</a:defRPr>
            </a:lvl4pPr>
            <a:lvl5pPr marL="1828755" indent="0"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</a:defRPr>
            </a:lvl5pPr>
          </a:lstStyle>
          <a:p>
            <a:pPr marL="0" indent="0">
              <a:buNone/>
            </a:pP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Ut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enim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ad minim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veniam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quis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nostrud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exercitation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ullamco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laboris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nisi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ut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aliquip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ex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ea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commodo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consequat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Duis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aute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irure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dolor in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reprehenderit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voluptate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velit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esse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cillum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dolore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eu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fugiat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nulla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pariatur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197509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A366BBF-229C-C44C-AF59-4ACC2BB0C3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6" b="70323"/>
          <a:stretch/>
        </p:blipFill>
        <p:spPr>
          <a:xfrm>
            <a:off x="-1" y="0"/>
            <a:ext cx="12189522" cy="1676401"/>
          </a:xfrm>
          <a:prstGeom prst="rect">
            <a:avLst/>
          </a:prstGeom>
        </p:spPr>
      </p:pic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B2DAA68-1FEC-B844-9D68-5B89C97E05F6}"/>
              </a:ext>
            </a:extLst>
          </p:cNvPr>
          <p:cNvSpPr/>
          <p:nvPr userDrawn="1"/>
        </p:nvSpPr>
        <p:spPr>
          <a:xfrm>
            <a:off x="0" y="1"/>
            <a:ext cx="12189524" cy="1676400"/>
          </a:xfrm>
          <a:prstGeom prst="rect">
            <a:avLst/>
          </a:prstGeom>
          <a:solidFill>
            <a:schemeClr val="tx1">
              <a:lumMod val="75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>
                <a:solidFill>
                  <a:schemeClr val="lt1">
                    <a:alpha val="44000"/>
                  </a:schemeClr>
                </a:solidFill>
              </a:rPr>
              <a:t>   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000051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A366BBF-229C-C44C-AF59-4ACC2BB0C3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323"/>
          <a:stretch/>
        </p:blipFill>
        <p:spPr>
          <a:xfrm>
            <a:off x="-1" y="1"/>
            <a:ext cx="12189522" cy="2057400"/>
          </a:xfrm>
          <a:prstGeom prst="rect">
            <a:avLst/>
          </a:prstGeom>
        </p:spPr>
      </p:pic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B2DAA68-1FEC-B844-9D68-5B89C97E05F6}"/>
              </a:ext>
            </a:extLst>
          </p:cNvPr>
          <p:cNvSpPr/>
          <p:nvPr userDrawn="1"/>
        </p:nvSpPr>
        <p:spPr>
          <a:xfrm>
            <a:off x="0" y="0"/>
            <a:ext cx="12189524" cy="2057401"/>
          </a:xfrm>
          <a:prstGeom prst="rect">
            <a:avLst/>
          </a:prstGeom>
          <a:solidFill>
            <a:schemeClr val="tx1">
              <a:lumMod val="75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>
                <a:solidFill>
                  <a:schemeClr val="lt1">
                    <a:alpha val="44000"/>
                  </a:schemeClr>
                </a:solidFill>
              </a:rPr>
              <a:t>   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002207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in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ackground Image" hidden="1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Overlay">
            <a:extLst>
              <a:ext uri="{FF2B5EF4-FFF2-40B4-BE49-F238E27FC236}">
                <a16:creationId xmlns:a16="http://schemas.microsoft.com/office/drawing/2014/main" id="{38FBF2CF-0FA6-9943-84EB-29395595E7E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Page number"/>
          <p:cNvSpPr txBox="1">
            <a:spLocks noChangeArrowheads="1"/>
          </p:cNvSpPr>
          <p:nvPr userDrawn="1"/>
        </p:nvSpPr>
        <p:spPr bwMode="auto">
          <a:xfrm>
            <a:off x="11201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0" name="Gold Bar">
            <a:extLst>
              <a:ext uri="{FF2B5EF4-FFF2-40B4-BE49-F238E27FC236}">
                <a16:creationId xmlns:a16="http://schemas.microsoft.com/office/drawing/2014/main" id="{3509414D-8F08-BA44-95D8-7C522F70C50B}"/>
              </a:ext>
            </a:extLst>
          </p:cNvPr>
          <p:cNvSpPr/>
          <p:nvPr userDrawn="1"/>
        </p:nvSpPr>
        <p:spPr>
          <a:xfrm>
            <a:off x="5506829" y="3290132"/>
            <a:ext cx="1178336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/>
          </a:p>
        </p:txBody>
      </p:sp>
      <p:pic>
        <p:nvPicPr>
          <p:cNvPr id="12" name="Logo" descr="lionlogo_white.eps">
            <a:extLst>
              <a:ext uri="{FF2B5EF4-FFF2-40B4-BE49-F238E27FC236}">
                <a16:creationId xmlns:a16="http://schemas.microsoft.com/office/drawing/2014/main" id="{814D9E97-17D2-5B41-946E-3E27ABF6EAA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370" y="1242318"/>
            <a:ext cx="1751259" cy="1708354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313D063B-9FFA-7F4F-B298-6BEEC4FE5AA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2000" y="3657600"/>
            <a:ext cx="10668000" cy="9144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>
                <a:solidFill>
                  <a:srgbClr val="F0C300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3A89380-D473-6C42-ACCA-BB41175948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4800600"/>
            <a:ext cx="10668000" cy="1066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subhead</a:t>
            </a:r>
          </a:p>
        </p:txBody>
      </p:sp>
    </p:spTree>
    <p:extLst>
      <p:ext uri="{BB962C8B-B14F-4D97-AF65-F5344CB8AC3E}">
        <p14:creationId xmlns:p14="http://schemas.microsoft.com/office/powerpoint/2010/main" val="6547968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on breaker Slide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erlay">
            <a:extLst>
              <a:ext uri="{FF2B5EF4-FFF2-40B4-BE49-F238E27FC236}">
                <a16:creationId xmlns:a16="http://schemas.microsoft.com/office/drawing/2014/main" id="{89790728-0DD7-1F42-9A48-48A941B20D9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5" name="Page number">
            <a:extLst>
              <a:ext uri="{FF2B5EF4-FFF2-40B4-BE49-F238E27FC236}">
                <a16:creationId xmlns:a16="http://schemas.microsoft.com/office/drawing/2014/main" id="{7C1B2E00-2594-E34D-8908-64A6305E3BA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201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320647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E13CCD-82B0-8141-A54C-7576C8221ACF}"/>
              </a:ext>
            </a:extLst>
          </p:cNvPr>
          <p:cNvSpPr/>
          <p:nvPr userDrawn="1"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1405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5334000" y="30480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-1" y="1362736"/>
            <a:ext cx="12174807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r>
              <a:rPr lang="en-US" dirty="0"/>
              <a:t>INSERT SINGLE LINE CONTENT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1147763" y="3763982"/>
            <a:ext cx="9845675" cy="20415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FontTx/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FontTx/>
              <a:buNone/>
              <a:defRPr sz="2400"/>
            </a:lvl2pPr>
            <a:lvl3pPr marL="914400" indent="0" algn="ctr">
              <a:buFontTx/>
              <a:buNone/>
              <a:defRPr sz="2400"/>
            </a:lvl3pPr>
            <a:lvl4pPr marL="1371600" indent="0" algn="ctr">
              <a:buFontTx/>
              <a:buNone/>
              <a:defRPr sz="2400"/>
            </a:lvl4pPr>
            <a:lvl5pPr marL="1828800" indent="0" algn="ctr">
              <a:buFontTx/>
              <a:buNone/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  <a:br>
              <a:rPr lang="en-US" dirty="0"/>
            </a:br>
            <a:r>
              <a:rPr lang="en-US" dirty="0"/>
              <a:t>Second level</a:t>
            </a:r>
            <a:br>
              <a:rPr lang="en-US" dirty="0"/>
            </a:br>
            <a:r>
              <a:rPr lang="en-US" dirty="0"/>
              <a:t>Third level</a:t>
            </a:r>
            <a:br>
              <a:rPr lang="en-US" dirty="0"/>
            </a:br>
            <a:r>
              <a:rPr lang="en-US" dirty="0"/>
              <a:t>Fourth level</a:t>
            </a:r>
            <a:br>
              <a:rPr lang="en-US" dirty="0"/>
            </a:br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607598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Vision breaker Slide">
    <p:bg>
      <p:bgPr>
        <a:solidFill>
          <a:srgbClr val="0A54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ge number">
            <a:extLst>
              <a:ext uri="{FF2B5EF4-FFF2-40B4-BE49-F238E27FC236}">
                <a16:creationId xmlns:a16="http://schemas.microsoft.com/office/drawing/2014/main" id="{7C1B2E00-2594-E34D-8908-64A6305E3BA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201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320647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E13CCD-82B0-8141-A54C-7576C8221ACF}"/>
              </a:ext>
            </a:extLst>
          </p:cNvPr>
          <p:cNvSpPr/>
          <p:nvPr userDrawn="1"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E50CA8B0-FD4C-9440-884C-C4214E13D1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59527" y="4189206"/>
            <a:ext cx="5672943" cy="5351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subhead</a:t>
            </a:r>
          </a:p>
        </p:txBody>
      </p:sp>
    </p:spTree>
    <p:extLst>
      <p:ext uri="{BB962C8B-B14F-4D97-AF65-F5344CB8AC3E}">
        <p14:creationId xmlns:p14="http://schemas.microsoft.com/office/powerpoint/2010/main" val="7924911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Main Title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ackground Image" hidden="1"/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Overlay">
            <a:extLst>
              <a:ext uri="{FF2B5EF4-FFF2-40B4-BE49-F238E27FC236}">
                <a16:creationId xmlns:a16="http://schemas.microsoft.com/office/drawing/2014/main" id="{38FBF2CF-0FA6-9943-84EB-29395595E7E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Page number"/>
          <p:cNvSpPr txBox="1">
            <a:spLocks noChangeArrowheads="1"/>
          </p:cNvSpPr>
          <p:nvPr userDrawn="1"/>
        </p:nvSpPr>
        <p:spPr bwMode="auto">
          <a:xfrm>
            <a:off x="11201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2" name="Logo" descr="lionlogo_white.eps">
            <a:extLst>
              <a:ext uri="{FF2B5EF4-FFF2-40B4-BE49-F238E27FC236}">
                <a16:creationId xmlns:a16="http://schemas.microsoft.com/office/drawing/2014/main" id="{814D9E97-17D2-5B41-946E-3E27ABF6EAA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370" y="1242318"/>
            <a:ext cx="1751259" cy="1708354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3A89380-D473-6C42-ACCA-BB41175948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62200" y="3276600"/>
            <a:ext cx="7239000" cy="17526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sz="2400" dirty="0">
                <a:solidFill>
                  <a:schemeClr val="bg1"/>
                </a:solidFill>
              </a:rPr>
              <a:t>Lorem ipsum dolor sit amet, illud </a:t>
            </a:r>
            <a:r>
              <a:rPr lang="en-US" sz="2400" dirty="0" err="1">
                <a:solidFill>
                  <a:schemeClr val="bg1"/>
                </a:solidFill>
              </a:rPr>
              <a:t>dolorem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voluptaria</a:t>
            </a:r>
            <a:r>
              <a:rPr lang="en-US" sz="2400" dirty="0">
                <a:solidFill>
                  <a:schemeClr val="bg1"/>
                </a:solidFill>
              </a:rPr>
              <a:t> id vel. Duo no </a:t>
            </a:r>
            <a:r>
              <a:rPr lang="en-US" sz="2400" dirty="0" err="1">
                <a:solidFill>
                  <a:schemeClr val="bg1"/>
                </a:solidFill>
              </a:rPr>
              <a:t>prompta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accusam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discere</a:t>
            </a:r>
            <a:r>
              <a:rPr lang="en-US" sz="2400" dirty="0">
                <a:solidFill>
                  <a:schemeClr val="bg1"/>
                </a:solidFill>
              </a:rPr>
              <a:t> minimum </a:t>
            </a:r>
            <a:r>
              <a:rPr lang="en-US" sz="2400" dirty="0" err="1">
                <a:solidFill>
                  <a:schemeClr val="bg1"/>
                </a:solidFill>
              </a:rPr>
              <a:t>corrumpit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vel</a:t>
            </a:r>
            <a:r>
              <a:rPr lang="en-US" sz="2400" dirty="0">
                <a:solidFill>
                  <a:schemeClr val="bg1"/>
                </a:solidFill>
              </a:rPr>
              <a:t> no.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76702AB-F472-3E42-8B73-5A9060BEBD56}"/>
              </a:ext>
            </a:extLst>
          </p:cNvPr>
          <p:cNvSpPr/>
          <p:nvPr userDrawn="1"/>
        </p:nvSpPr>
        <p:spPr>
          <a:xfrm>
            <a:off x="1562167" y="2847219"/>
            <a:ext cx="1513719" cy="1541444"/>
          </a:xfrm>
          <a:prstGeom prst="rect">
            <a:avLst/>
          </a:prstGeom>
        </p:spPr>
        <p:txBody>
          <a:bodyPr wrap="square" lIns="63496" tIns="31748" rIns="63496" bIns="31748">
            <a:spAutoFit/>
          </a:bodyPr>
          <a:lstStyle/>
          <a:p>
            <a:pPr algn="ctr"/>
            <a:r>
              <a:rPr lang="en-US" sz="9600" b="1" dirty="0">
                <a:solidFill>
                  <a:srgbClr val="FBC608"/>
                </a:solidFill>
                <a:latin typeface="Open sans"/>
                <a:cs typeface="Open sans"/>
              </a:rPr>
              <a:t>“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745428-B285-9548-963E-056B5B4D3C03}"/>
              </a:ext>
            </a:extLst>
          </p:cNvPr>
          <p:cNvSpPr/>
          <p:nvPr userDrawn="1"/>
        </p:nvSpPr>
        <p:spPr>
          <a:xfrm>
            <a:off x="8922958" y="4129884"/>
            <a:ext cx="1513719" cy="1541444"/>
          </a:xfrm>
          <a:prstGeom prst="rect">
            <a:avLst/>
          </a:prstGeom>
        </p:spPr>
        <p:txBody>
          <a:bodyPr wrap="square" lIns="63496" tIns="31748" rIns="63496" bIns="31748">
            <a:spAutoFit/>
          </a:bodyPr>
          <a:lstStyle/>
          <a:p>
            <a:pPr algn="ctr"/>
            <a:r>
              <a:rPr lang="en-US" sz="9600" b="1" dirty="0">
                <a:solidFill>
                  <a:srgbClr val="FBC608"/>
                </a:solidFill>
                <a:latin typeface="Open sans"/>
                <a:cs typeface="Open sans"/>
              </a:rPr>
              <a:t>”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80644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Vision breaker Slide">
    <p:bg>
      <p:bgPr>
        <a:solidFill>
          <a:srgbClr val="732E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ge number">
            <a:extLst>
              <a:ext uri="{FF2B5EF4-FFF2-40B4-BE49-F238E27FC236}">
                <a16:creationId xmlns:a16="http://schemas.microsoft.com/office/drawing/2014/main" id="{7C1B2E00-2594-E34D-8908-64A6305E3BA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430000" y="6400800"/>
            <a:ext cx="3302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423967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E13CCD-82B0-8141-A54C-7576C8221ACF}"/>
              </a:ext>
            </a:extLst>
          </p:cNvPr>
          <p:cNvSpPr/>
          <p:nvPr userDrawn="1"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E50CA8B0-FD4C-9440-884C-C4214E13D1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59527" y="3206478"/>
            <a:ext cx="5672943" cy="5351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copy here</a:t>
            </a:r>
          </a:p>
        </p:txBody>
      </p:sp>
    </p:spTree>
    <p:extLst>
      <p:ext uri="{BB962C8B-B14F-4D97-AF65-F5344CB8AC3E}">
        <p14:creationId xmlns:p14="http://schemas.microsoft.com/office/powerpoint/2010/main" val="31965899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Vision breaker Slide">
    <p:bg>
      <p:bgPr>
        <a:solidFill>
          <a:schemeClr val="accent6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erlay">
            <a:extLst>
              <a:ext uri="{FF2B5EF4-FFF2-40B4-BE49-F238E27FC236}">
                <a16:creationId xmlns:a16="http://schemas.microsoft.com/office/drawing/2014/main" id="{9867D72A-78B6-BB41-9E26-24D654E9B44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5" name="Page number">
            <a:extLst>
              <a:ext uri="{FF2B5EF4-FFF2-40B4-BE49-F238E27FC236}">
                <a16:creationId xmlns:a16="http://schemas.microsoft.com/office/drawing/2014/main" id="{7C1B2E00-2594-E34D-8908-64A6305E3BA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430000" y="6400800"/>
            <a:ext cx="3302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319123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E13CCD-82B0-8141-A54C-7576C8221ACF}"/>
              </a:ext>
            </a:extLst>
          </p:cNvPr>
          <p:cNvSpPr/>
          <p:nvPr userDrawn="1"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BA951A9-91CA-064C-8D91-1F99DBF4F7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90850" y="4361279"/>
            <a:ext cx="6210300" cy="1524000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 marL="519099" indent="0">
              <a:buNone/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Bullet 01</a:t>
            </a:r>
          </a:p>
          <a:p>
            <a:pPr lvl="0"/>
            <a:r>
              <a:rPr lang="en-US" dirty="0"/>
              <a:t>Bullet 02</a:t>
            </a:r>
          </a:p>
          <a:p>
            <a:pPr lvl="0"/>
            <a:r>
              <a:rPr lang="en-US" dirty="0"/>
              <a:t>Bullet 03</a:t>
            </a:r>
          </a:p>
          <a:p>
            <a:pPr lvl="0"/>
            <a:r>
              <a:rPr lang="en-US" dirty="0"/>
              <a:t>Bullet 04</a:t>
            </a:r>
          </a:p>
        </p:txBody>
      </p:sp>
    </p:spTree>
    <p:extLst>
      <p:ext uri="{BB962C8B-B14F-4D97-AF65-F5344CB8AC3E}">
        <p14:creationId xmlns:p14="http://schemas.microsoft.com/office/powerpoint/2010/main" val="16753865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17824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4E74D1AD-D57F-5440-BE7B-98B13C10EC4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1219200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>
                <a:solidFill>
                  <a:srgbClr val="0A5496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8869BDF-F147-3242-B3B9-51909D49BAB7}"/>
              </a:ext>
            </a:extLst>
          </p:cNvPr>
          <p:cNvSpPr/>
          <p:nvPr userDrawn="1"/>
        </p:nvSpPr>
        <p:spPr>
          <a:xfrm>
            <a:off x="683341" y="1441721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F68A244-CECA-F041-AD70-910F56A47209}"/>
              </a:ext>
            </a:extLst>
          </p:cNvPr>
          <p:cNvSpPr/>
          <p:nvPr userDrawn="1"/>
        </p:nvSpPr>
        <p:spPr bwMode="auto">
          <a:xfrm>
            <a:off x="7848600" y="3158910"/>
            <a:ext cx="3084694" cy="3031295"/>
          </a:xfrm>
          <a:prstGeom prst="ellipse">
            <a:avLst/>
          </a:prstGeom>
          <a:solidFill>
            <a:srgbClr val="10233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indent="-609600" algn="ctr">
              <a:buFont typeface="Helvetica" pitchFamily="84" charset="0"/>
              <a:buNone/>
            </a:pPr>
            <a:endParaRPr lang="en-US" sz="3000" dirty="0" err="1">
              <a:solidFill>
                <a:srgbClr val="40404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60D8B9-AE71-4842-9AE0-E07B875049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71600" y="3587437"/>
            <a:ext cx="6172200" cy="1447800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519099" indent="0">
              <a:buNone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2pPr>
            <a:lvl3pPr marL="914377" indent="0">
              <a:buNone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3pPr>
            <a:lvl4pPr marL="1371565" indent="0">
              <a:buNone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4pPr>
            <a:lvl5pPr marL="1828755" indent="0">
              <a:buNone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5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endParaRPr lang="en-US" dirty="0"/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endParaRPr lang="en-US" dirty="0"/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endParaRPr lang="en-US" dirty="0"/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BE79663-AD90-FF47-A2BC-2688925AA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201150" y="4343400"/>
            <a:ext cx="1619250" cy="533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9099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377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565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755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Descriptor copy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51F41AD-9823-E448-BF4A-350AC5B7E5F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08356" y="3168337"/>
            <a:ext cx="604837" cy="1143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6400" b="1">
                <a:solidFill>
                  <a:schemeClr val="bg1"/>
                </a:solidFill>
              </a:defRPr>
            </a:lvl1pPr>
            <a:lvl2pPr>
              <a:defRPr sz="4800" b="1"/>
            </a:lvl2pPr>
            <a:lvl3pPr>
              <a:defRPr sz="4800" b="1"/>
            </a:lvl3pPr>
            <a:lvl4pPr>
              <a:defRPr sz="4800" b="1"/>
            </a:lvl4pPr>
            <a:lvl5pPr>
              <a:defRPr sz="4800" b="1"/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F68A244-CECA-F041-AD70-910F56A47209}"/>
              </a:ext>
            </a:extLst>
          </p:cNvPr>
          <p:cNvSpPr/>
          <p:nvPr userDrawn="1"/>
        </p:nvSpPr>
        <p:spPr bwMode="auto">
          <a:xfrm>
            <a:off x="8802506" y="1280042"/>
            <a:ext cx="3084694" cy="3031295"/>
          </a:xfrm>
          <a:prstGeom prst="ellipse">
            <a:avLst/>
          </a:prstGeom>
          <a:solidFill>
            <a:srgbClr val="10233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indent="-609600" algn="ctr">
              <a:buFont typeface="Helvetica" pitchFamily="84" charset="0"/>
              <a:buNone/>
            </a:pPr>
            <a:endParaRPr lang="en-US" sz="3000" dirty="0" err="1">
              <a:solidFill>
                <a:srgbClr val="404040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683344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Vision breaker Slide">
    <p:bg>
      <p:bgPr>
        <a:solidFill>
          <a:srgbClr val="1023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320647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E13CCD-82B0-8141-A54C-7576C8221ACF}"/>
              </a:ext>
            </a:extLst>
          </p:cNvPr>
          <p:cNvSpPr/>
          <p:nvPr userDrawn="1"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73FE4B9-26E8-D247-B450-80DF0E868C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401" b="10050"/>
          <a:stretch/>
        </p:blipFill>
        <p:spPr>
          <a:xfrm>
            <a:off x="8983632" y="3356240"/>
            <a:ext cx="3234159" cy="350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037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ft Title Slide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erlay">
            <a:extLst>
              <a:ext uri="{FF2B5EF4-FFF2-40B4-BE49-F238E27FC236}">
                <a16:creationId xmlns:a16="http://schemas.microsoft.com/office/drawing/2014/main" id="{89790728-0DD7-1F42-9A48-48A941B20D9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1999" y="320647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1">
                <a:solidFill>
                  <a:schemeClr val="bg1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1F6599DE-5FEF-F349-BA19-07E55E1740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4189206"/>
            <a:ext cx="7696200" cy="53519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33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subhead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AD6BF95-1DC6-E04D-9A48-1C3A091DF6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401" b="10050"/>
          <a:stretch/>
        </p:blipFill>
        <p:spPr>
          <a:xfrm>
            <a:off x="8983632" y="3356240"/>
            <a:ext cx="3234159" cy="350175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399010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eft Title Slide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erlay">
            <a:extLst>
              <a:ext uri="{FF2B5EF4-FFF2-40B4-BE49-F238E27FC236}">
                <a16:creationId xmlns:a16="http://schemas.microsoft.com/office/drawing/2014/main" id="{89790728-0DD7-1F42-9A48-48A941B20D9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6" name="Gold Bar">
            <a:extLst>
              <a:ext uri="{FF2B5EF4-FFF2-40B4-BE49-F238E27FC236}">
                <a16:creationId xmlns:a16="http://schemas.microsoft.com/office/drawing/2014/main" id="{C4B2230D-595B-5246-A3B2-FB53F20DDBA8}"/>
              </a:ext>
            </a:extLst>
          </p:cNvPr>
          <p:cNvSpPr/>
          <p:nvPr userDrawn="1"/>
        </p:nvSpPr>
        <p:spPr>
          <a:xfrm>
            <a:off x="792677" y="3883983"/>
            <a:ext cx="1178336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/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1999" y="320647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1">
                <a:solidFill>
                  <a:schemeClr val="bg1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1F6599DE-5FEF-F349-BA19-07E55E1740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4189206"/>
            <a:ext cx="7696200" cy="53519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33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subhead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AD6BF95-1DC6-E04D-9A48-1C3A091DF6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401" b="10050"/>
          <a:stretch/>
        </p:blipFill>
        <p:spPr>
          <a:xfrm>
            <a:off x="8983632" y="3356240"/>
            <a:ext cx="3234159" cy="350175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305338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Vision breaker Slide">
    <p:bg>
      <p:bgPr>
        <a:solidFill>
          <a:srgbClr val="1023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320647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E13CCD-82B0-8141-A54C-7576C8221ACF}"/>
              </a:ext>
            </a:extLst>
          </p:cNvPr>
          <p:cNvSpPr/>
          <p:nvPr userDrawn="1"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73FE4B9-26E8-D247-B450-80DF0E868C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401" b="10050"/>
          <a:stretch/>
        </p:blipFill>
        <p:spPr>
          <a:xfrm>
            <a:off x="8983632" y="3356240"/>
            <a:ext cx="3234159" cy="350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3679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115815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Vision breaker Slid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F16A505C-0D08-8E47-8830-B555CF827AD8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-1998308" y="-685800"/>
            <a:ext cx="15333308" cy="9757400"/>
          </a:xfrm>
          <a:custGeom>
            <a:avLst/>
            <a:gdLst>
              <a:gd name="T0" fmla="*/ 1980 w 2360"/>
              <a:gd name="T1" fmla="*/ 591 h 1390"/>
              <a:gd name="T2" fmla="*/ 2125 w 2360"/>
              <a:gd name="T3" fmla="*/ 273 h 1390"/>
              <a:gd name="T4" fmla="*/ 2069 w 2360"/>
              <a:gd name="T5" fmla="*/ 121 h 1390"/>
              <a:gd name="T6" fmla="*/ 1645 w 2360"/>
              <a:gd name="T7" fmla="*/ 111 h 1390"/>
              <a:gd name="T8" fmla="*/ 1488 w 2360"/>
              <a:gd name="T9" fmla="*/ 279 h 1390"/>
              <a:gd name="T10" fmla="*/ 1216 w 2360"/>
              <a:gd name="T11" fmla="*/ 297 h 1390"/>
              <a:gd name="T12" fmla="*/ 1247 w 2360"/>
              <a:gd name="T13" fmla="*/ 440 h 1390"/>
              <a:gd name="T14" fmla="*/ 1226 w 2360"/>
              <a:gd name="T15" fmla="*/ 611 h 1390"/>
              <a:gd name="T16" fmla="*/ 1001 w 2360"/>
              <a:gd name="T17" fmla="*/ 742 h 1390"/>
              <a:gd name="T18" fmla="*/ 1369 w 2360"/>
              <a:gd name="T19" fmla="*/ 751 h 1390"/>
              <a:gd name="T20" fmla="*/ 1767 w 2360"/>
              <a:gd name="T21" fmla="*/ 750 h 1390"/>
              <a:gd name="T22" fmla="*/ 1249 w 2360"/>
              <a:gd name="T23" fmla="*/ 285 h 1390"/>
              <a:gd name="T24" fmla="*/ 1352 w 2360"/>
              <a:gd name="T25" fmla="*/ 909 h 1390"/>
              <a:gd name="T26" fmla="*/ 1426 w 2360"/>
              <a:gd name="T27" fmla="*/ 462 h 1390"/>
              <a:gd name="T28" fmla="*/ 1667 w 2360"/>
              <a:gd name="T29" fmla="*/ 144 h 1390"/>
              <a:gd name="T30" fmla="*/ 186 w 2360"/>
              <a:gd name="T31" fmla="*/ 316 h 1390"/>
              <a:gd name="T32" fmla="*/ 530 w 2360"/>
              <a:gd name="T33" fmla="*/ 702 h 1390"/>
              <a:gd name="T34" fmla="*/ 703 w 2360"/>
              <a:gd name="T35" fmla="*/ 406 h 1390"/>
              <a:gd name="T36" fmla="*/ 587 w 2360"/>
              <a:gd name="T37" fmla="*/ 249 h 1390"/>
              <a:gd name="T38" fmla="*/ 385 w 2360"/>
              <a:gd name="T39" fmla="*/ 193 h 1390"/>
              <a:gd name="T40" fmla="*/ 94 w 2360"/>
              <a:gd name="T41" fmla="*/ 294 h 1390"/>
              <a:gd name="T42" fmla="*/ 260 w 2360"/>
              <a:gd name="T43" fmla="*/ 381 h 1390"/>
              <a:gd name="T44" fmla="*/ 327 w 2360"/>
              <a:gd name="T45" fmla="*/ 726 h 1390"/>
              <a:gd name="T46" fmla="*/ 615 w 2360"/>
              <a:gd name="T47" fmla="*/ 1325 h 1390"/>
              <a:gd name="T48" fmla="*/ 711 w 2360"/>
              <a:gd name="T49" fmla="*/ 1185 h 1390"/>
              <a:gd name="T50" fmla="*/ 568 w 2360"/>
              <a:gd name="T51" fmla="*/ 546 h 1390"/>
              <a:gd name="T52" fmla="*/ 481 w 2360"/>
              <a:gd name="T53" fmla="*/ 443 h 1390"/>
              <a:gd name="T54" fmla="*/ 258 w 2360"/>
              <a:gd name="T55" fmla="*/ 397 h 1390"/>
              <a:gd name="T56" fmla="*/ 386 w 2360"/>
              <a:gd name="T57" fmla="*/ 343 h 1390"/>
              <a:gd name="T58" fmla="*/ 761 w 2360"/>
              <a:gd name="T59" fmla="*/ 934 h 1390"/>
              <a:gd name="T60" fmla="*/ 1011 w 2360"/>
              <a:gd name="T61" fmla="*/ 73 h 1390"/>
              <a:gd name="T62" fmla="*/ 765 w 2360"/>
              <a:gd name="T63" fmla="*/ 130 h 1390"/>
              <a:gd name="T64" fmla="*/ 810 w 2360"/>
              <a:gd name="T65" fmla="*/ 385 h 1390"/>
              <a:gd name="T66" fmla="*/ 2069 w 2360"/>
              <a:gd name="T67" fmla="*/ 1009 h 1390"/>
              <a:gd name="T68" fmla="*/ 710 w 2360"/>
              <a:gd name="T69" fmla="*/ 90 h 1390"/>
              <a:gd name="T70" fmla="*/ 779 w 2360"/>
              <a:gd name="T71" fmla="*/ 8 h 1390"/>
              <a:gd name="T72" fmla="*/ 674 w 2360"/>
              <a:gd name="T73" fmla="*/ 277 h 1390"/>
              <a:gd name="T74" fmla="*/ 642 w 2360"/>
              <a:gd name="T75" fmla="*/ 225 h 1390"/>
              <a:gd name="T76" fmla="*/ 519 w 2360"/>
              <a:gd name="T77" fmla="*/ 194 h 1390"/>
              <a:gd name="T78" fmla="*/ 1463 w 2360"/>
              <a:gd name="T79" fmla="*/ 1013 h 1390"/>
              <a:gd name="T80" fmla="*/ 2045 w 2360"/>
              <a:gd name="T81" fmla="*/ 623 h 1390"/>
              <a:gd name="T82" fmla="*/ 438 w 2360"/>
              <a:gd name="T83" fmla="*/ 178 h 1390"/>
              <a:gd name="T84" fmla="*/ 1210 w 2360"/>
              <a:gd name="T85" fmla="*/ 170 h 1390"/>
              <a:gd name="T86" fmla="*/ 565 w 2360"/>
              <a:gd name="T87" fmla="*/ 109 h 1390"/>
              <a:gd name="T88" fmla="*/ 2345 w 2360"/>
              <a:gd name="T89" fmla="*/ 1261 h 1390"/>
              <a:gd name="T90" fmla="*/ 1978 w 2360"/>
              <a:gd name="T91" fmla="*/ 962 h 1390"/>
              <a:gd name="T92" fmla="*/ 1229 w 2360"/>
              <a:gd name="T93" fmla="*/ 115 h 1390"/>
              <a:gd name="T94" fmla="*/ 611 w 2360"/>
              <a:gd name="T95" fmla="*/ 70 h 1390"/>
              <a:gd name="T96" fmla="*/ 1999 w 2360"/>
              <a:gd name="T97" fmla="*/ 860 h 1390"/>
              <a:gd name="T98" fmla="*/ 611 w 2360"/>
              <a:gd name="T99" fmla="*/ 155 h 1390"/>
              <a:gd name="T100" fmla="*/ 2019 w 2360"/>
              <a:gd name="T101" fmla="*/ 841 h 1390"/>
              <a:gd name="T102" fmla="*/ 1175 w 2360"/>
              <a:gd name="T103" fmla="*/ 592 h 1390"/>
              <a:gd name="T104" fmla="*/ 2120 w 2360"/>
              <a:gd name="T105" fmla="*/ 507 h 1390"/>
              <a:gd name="T106" fmla="*/ 2074 w 2360"/>
              <a:gd name="T107" fmla="*/ 1222 h 1390"/>
              <a:gd name="T108" fmla="*/ 2016 w 2360"/>
              <a:gd name="T109" fmla="*/ 934 h 1390"/>
              <a:gd name="T110" fmla="*/ 543 w 2360"/>
              <a:gd name="T111" fmla="*/ 92 h 1390"/>
              <a:gd name="T112" fmla="*/ 673 w 2360"/>
              <a:gd name="T113" fmla="*/ 273 h 1390"/>
              <a:gd name="T114" fmla="*/ 619 w 2360"/>
              <a:gd name="T115" fmla="*/ 248 h 1390"/>
              <a:gd name="T116" fmla="*/ 587 w 2360"/>
              <a:gd name="T117" fmla="*/ 749 h 1390"/>
              <a:gd name="T118" fmla="*/ 482 w 2360"/>
              <a:gd name="T119" fmla="*/ 695 h 1390"/>
              <a:gd name="T120" fmla="*/ 1089 w 2360"/>
              <a:gd name="T121" fmla="*/ 434 h 1390"/>
              <a:gd name="T122" fmla="*/ 1995 w 2360"/>
              <a:gd name="T123" fmla="*/ 960 h 1390"/>
              <a:gd name="T124" fmla="*/ 100 w 2360"/>
              <a:gd name="T125" fmla="*/ 355 h 13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60" h="1390">
                <a:moveTo>
                  <a:pt x="1809" y="794"/>
                </a:moveTo>
                <a:cubicBezTo>
                  <a:pt x="1810" y="794"/>
                  <a:pt x="1811" y="794"/>
                  <a:pt x="1811" y="794"/>
                </a:cubicBezTo>
                <a:cubicBezTo>
                  <a:pt x="1813" y="795"/>
                  <a:pt x="1815" y="796"/>
                  <a:pt x="1815" y="799"/>
                </a:cubicBezTo>
                <a:cubicBezTo>
                  <a:pt x="1816" y="801"/>
                  <a:pt x="1816" y="803"/>
                  <a:pt x="1817" y="805"/>
                </a:cubicBezTo>
                <a:cubicBezTo>
                  <a:pt x="1818" y="810"/>
                  <a:pt x="1819" y="815"/>
                  <a:pt x="1822" y="820"/>
                </a:cubicBezTo>
                <a:cubicBezTo>
                  <a:pt x="1823" y="820"/>
                  <a:pt x="1823" y="822"/>
                  <a:pt x="1824" y="823"/>
                </a:cubicBezTo>
                <a:cubicBezTo>
                  <a:pt x="1824" y="824"/>
                  <a:pt x="1824" y="825"/>
                  <a:pt x="1824" y="826"/>
                </a:cubicBezTo>
                <a:cubicBezTo>
                  <a:pt x="1826" y="831"/>
                  <a:pt x="1826" y="835"/>
                  <a:pt x="1824" y="839"/>
                </a:cubicBezTo>
                <a:cubicBezTo>
                  <a:pt x="1824" y="840"/>
                  <a:pt x="1824" y="842"/>
                  <a:pt x="1824" y="843"/>
                </a:cubicBezTo>
                <a:cubicBezTo>
                  <a:pt x="1825" y="846"/>
                  <a:pt x="1825" y="849"/>
                  <a:pt x="1824" y="852"/>
                </a:cubicBezTo>
                <a:cubicBezTo>
                  <a:pt x="1822" y="856"/>
                  <a:pt x="1823" y="858"/>
                  <a:pt x="1827" y="860"/>
                </a:cubicBezTo>
                <a:cubicBezTo>
                  <a:pt x="1827" y="860"/>
                  <a:pt x="1827" y="860"/>
                  <a:pt x="1827" y="860"/>
                </a:cubicBezTo>
                <a:cubicBezTo>
                  <a:pt x="1831" y="865"/>
                  <a:pt x="1834" y="869"/>
                  <a:pt x="1838" y="873"/>
                </a:cubicBezTo>
                <a:cubicBezTo>
                  <a:pt x="1839" y="875"/>
                  <a:pt x="1839" y="878"/>
                  <a:pt x="1839" y="881"/>
                </a:cubicBezTo>
                <a:cubicBezTo>
                  <a:pt x="1840" y="881"/>
                  <a:pt x="1840" y="882"/>
                  <a:pt x="1840" y="882"/>
                </a:cubicBezTo>
                <a:cubicBezTo>
                  <a:pt x="1841" y="884"/>
                  <a:pt x="1841" y="886"/>
                  <a:pt x="1841" y="887"/>
                </a:cubicBezTo>
                <a:cubicBezTo>
                  <a:pt x="1841" y="889"/>
                  <a:pt x="1842" y="891"/>
                  <a:pt x="1843" y="892"/>
                </a:cubicBezTo>
                <a:cubicBezTo>
                  <a:pt x="1845" y="894"/>
                  <a:pt x="1847" y="896"/>
                  <a:pt x="1847" y="899"/>
                </a:cubicBezTo>
                <a:cubicBezTo>
                  <a:pt x="1847" y="899"/>
                  <a:pt x="1848" y="900"/>
                  <a:pt x="1849" y="901"/>
                </a:cubicBezTo>
                <a:cubicBezTo>
                  <a:pt x="1850" y="901"/>
                  <a:pt x="1851" y="902"/>
                  <a:pt x="1852" y="903"/>
                </a:cubicBezTo>
                <a:cubicBezTo>
                  <a:pt x="1853" y="905"/>
                  <a:pt x="1855" y="906"/>
                  <a:pt x="1858" y="908"/>
                </a:cubicBezTo>
                <a:cubicBezTo>
                  <a:pt x="1861" y="909"/>
                  <a:pt x="1863" y="910"/>
                  <a:pt x="1866" y="912"/>
                </a:cubicBezTo>
                <a:cubicBezTo>
                  <a:pt x="1866" y="912"/>
                  <a:pt x="1866" y="912"/>
                  <a:pt x="1866" y="912"/>
                </a:cubicBezTo>
                <a:cubicBezTo>
                  <a:pt x="1866" y="912"/>
                  <a:pt x="1866" y="912"/>
                  <a:pt x="1867" y="912"/>
                </a:cubicBezTo>
                <a:cubicBezTo>
                  <a:pt x="1866" y="912"/>
                  <a:pt x="1866" y="912"/>
                  <a:pt x="1866" y="912"/>
                </a:cubicBezTo>
                <a:cubicBezTo>
                  <a:pt x="1867" y="911"/>
                  <a:pt x="1867" y="911"/>
                  <a:pt x="1868" y="910"/>
                </a:cubicBezTo>
                <a:cubicBezTo>
                  <a:pt x="1869" y="910"/>
                  <a:pt x="1869" y="909"/>
                  <a:pt x="1869" y="907"/>
                </a:cubicBezTo>
                <a:cubicBezTo>
                  <a:pt x="1868" y="905"/>
                  <a:pt x="1867" y="902"/>
                  <a:pt x="1865" y="901"/>
                </a:cubicBezTo>
                <a:cubicBezTo>
                  <a:pt x="1863" y="898"/>
                  <a:pt x="1863" y="895"/>
                  <a:pt x="1863" y="893"/>
                </a:cubicBezTo>
                <a:cubicBezTo>
                  <a:pt x="1863" y="891"/>
                  <a:pt x="1863" y="889"/>
                  <a:pt x="1863" y="887"/>
                </a:cubicBezTo>
                <a:cubicBezTo>
                  <a:pt x="1863" y="885"/>
                  <a:pt x="1862" y="883"/>
                  <a:pt x="1861" y="882"/>
                </a:cubicBezTo>
                <a:cubicBezTo>
                  <a:pt x="1859" y="879"/>
                  <a:pt x="1856" y="877"/>
                  <a:pt x="1854" y="874"/>
                </a:cubicBezTo>
                <a:cubicBezTo>
                  <a:pt x="1850" y="873"/>
                  <a:pt x="1848" y="870"/>
                  <a:pt x="1845" y="868"/>
                </a:cubicBezTo>
                <a:cubicBezTo>
                  <a:pt x="1842" y="867"/>
                  <a:pt x="1840" y="865"/>
                  <a:pt x="1840" y="862"/>
                </a:cubicBezTo>
                <a:cubicBezTo>
                  <a:pt x="1840" y="860"/>
                  <a:pt x="1840" y="858"/>
                  <a:pt x="1839" y="857"/>
                </a:cubicBezTo>
                <a:cubicBezTo>
                  <a:pt x="1837" y="855"/>
                  <a:pt x="1836" y="853"/>
                  <a:pt x="1835" y="851"/>
                </a:cubicBezTo>
                <a:cubicBezTo>
                  <a:pt x="1832" y="850"/>
                  <a:pt x="1831" y="849"/>
                  <a:pt x="1830" y="846"/>
                </a:cubicBezTo>
                <a:cubicBezTo>
                  <a:pt x="1830" y="844"/>
                  <a:pt x="1830" y="843"/>
                  <a:pt x="1831" y="841"/>
                </a:cubicBezTo>
                <a:cubicBezTo>
                  <a:pt x="1833" y="834"/>
                  <a:pt x="1835" y="828"/>
                  <a:pt x="1835" y="821"/>
                </a:cubicBezTo>
                <a:cubicBezTo>
                  <a:pt x="1835" y="821"/>
                  <a:pt x="1836" y="821"/>
                  <a:pt x="1836" y="821"/>
                </a:cubicBezTo>
                <a:cubicBezTo>
                  <a:pt x="1836" y="820"/>
                  <a:pt x="1837" y="820"/>
                  <a:pt x="1837" y="820"/>
                </a:cubicBezTo>
                <a:cubicBezTo>
                  <a:pt x="1838" y="820"/>
                  <a:pt x="1838" y="820"/>
                  <a:pt x="1839" y="820"/>
                </a:cubicBezTo>
                <a:cubicBezTo>
                  <a:pt x="1839" y="821"/>
                  <a:pt x="1840" y="821"/>
                  <a:pt x="1840" y="822"/>
                </a:cubicBezTo>
                <a:cubicBezTo>
                  <a:pt x="1840" y="825"/>
                  <a:pt x="1842" y="826"/>
                  <a:pt x="1845" y="826"/>
                </a:cubicBezTo>
                <a:cubicBezTo>
                  <a:pt x="1846" y="826"/>
                  <a:pt x="1847" y="826"/>
                  <a:pt x="1848" y="827"/>
                </a:cubicBezTo>
                <a:cubicBezTo>
                  <a:pt x="1851" y="829"/>
                  <a:pt x="1854" y="830"/>
                  <a:pt x="1856" y="834"/>
                </a:cubicBezTo>
                <a:cubicBezTo>
                  <a:pt x="1858" y="838"/>
                  <a:pt x="1862" y="841"/>
                  <a:pt x="1865" y="844"/>
                </a:cubicBezTo>
                <a:cubicBezTo>
                  <a:pt x="1866" y="844"/>
                  <a:pt x="1867" y="843"/>
                  <a:pt x="1868" y="843"/>
                </a:cubicBezTo>
                <a:cubicBezTo>
                  <a:pt x="1869" y="844"/>
                  <a:pt x="1871" y="845"/>
                  <a:pt x="1871" y="848"/>
                </a:cubicBezTo>
                <a:cubicBezTo>
                  <a:pt x="1871" y="850"/>
                  <a:pt x="1871" y="852"/>
                  <a:pt x="1871" y="855"/>
                </a:cubicBezTo>
                <a:cubicBezTo>
                  <a:pt x="1871" y="855"/>
                  <a:pt x="1873" y="856"/>
                  <a:pt x="1873" y="855"/>
                </a:cubicBezTo>
                <a:cubicBezTo>
                  <a:pt x="1874" y="855"/>
                  <a:pt x="1874" y="855"/>
                  <a:pt x="1874" y="855"/>
                </a:cubicBezTo>
                <a:cubicBezTo>
                  <a:pt x="1878" y="852"/>
                  <a:pt x="1881" y="849"/>
                  <a:pt x="1884" y="845"/>
                </a:cubicBezTo>
                <a:cubicBezTo>
                  <a:pt x="1885" y="845"/>
                  <a:pt x="1886" y="844"/>
                  <a:pt x="1887" y="843"/>
                </a:cubicBezTo>
                <a:cubicBezTo>
                  <a:pt x="1892" y="842"/>
                  <a:pt x="1895" y="839"/>
                  <a:pt x="1898" y="837"/>
                </a:cubicBezTo>
                <a:cubicBezTo>
                  <a:pt x="1900" y="835"/>
                  <a:pt x="1901" y="833"/>
                  <a:pt x="1902" y="830"/>
                </a:cubicBezTo>
                <a:cubicBezTo>
                  <a:pt x="1903" y="826"/>
                  <a:pt x="1903" y="822"/>
                  <a:pt x="1902" y="818"/>
                </a:cubicBezTo>
                <a:cubicBezTo>
                  <a:pt x="1902" y="818"/>
                  <a:pt x="1902" y="817"/>
                  <a:pt x="1902" y="817"/>
                </a:cubicBezTo>
                <a:cubicBezTo>
                  <a:pt x="1901" y="812"/>
                  <a:pt x="1899" y="807"/>
                  <a:pt x="1897" y="802"/>
                </a:cubicBezTo>
                <a:cubicBezTo>
                  <a:pt x="1896" y="800"/>
                  <a:pt x="1894" y="799"/>
                  <a:pt x="1893" y="797"/>
                </a:cubicBezTo>
                <a:cubicBezTo>
                  <a:pt x="1890" y="794"/>
                  <a:pt x="1887" y="792"/>
                  <a:pt x="1883" y="790"/>
                </a:cubicBezTo>
                <a:cubicBezTo>
                  <a:pt x="1881" y="788"/>
                  <a:pt x="1879" y="787"/>
                  <a:pt x="1878" y="784"/>
                </a:cubicBezTo>
                <a:cubicBezTo>
                  <a:pt x="1878" y="783"/>
                  <a:pt x="1877" y="781"/>
                  <a:pt x="1876" y="781"/>
                </a:cubicBezTo>
                <a:cubicBezTo>
                  <a:pt x="1875" y="780"/>
                  <a:pt x="1874" y="779"/>
                  <a:pt x="1873" y="778"/>
                </a:cubicBezTo>
                <a:cubicBezTo>
                  <a:pt x="1873" y="778"/>
                  <a:pt x="1872" y="777"/>
                  <a:pt x="1872" y="777"/>
                </a:cubicBezTo>
                <a:cubicBezTo>
                  <a:pt x="1872" y="774"/>
                  <a:pt x="1871" y="770"/>
                  <a:pt x="1874" y="768"/>
                </a:cubicBezTo>
                <a:cubicBezTo>
                  <a:pt x="1876" y="767"/>
                  <a:pt x="1877" y="765"/>
                  <a:pt x="1877" y="763"/>
                </a:cubicBezTo>
                <a:cubicBezTo>
                  <a:pt x="1877" y="762"/>
                  <a:pt x="1878" y="761"/>
                  <a:pt x="1879" y="760"/>
                </a:cubicBezTo>
                <a:cubicBezTo>
                  <a:pt x="1882" y="759"/>
                  <a:pt x="1885" y="757"/>
                  <a:pt x="1889" y="755"/>
                </a:cubicBezTo>
                <a:cubicBezTo>
                  <a:pt x="1889" y="755"/>
                  <a:pt x="1890" y="755"/>
                  <a:pt x="1891" y="755"/>
                </a:cubicBezTo>
                <a:cubicBezTo>
                  <a:pt x="1892" y="755"/>
                  <a:pt x="1893" y="755"/>
                  <a:pt x="1894" y="756"/>
                </a:cubicBezTo>
                <a:cubicBezTo>
                  <a:pt x="1896" y="756"/>
                  <a:pt x="1897" y="757"/>
                  <a:pt x="1898" y="760"/>
                </a:cubicBezTo>
                <a:cubicBezTo>
                  <a:pt x="1898" y="761"/>
                  <a:pt x="1899" y="763"/>
                  <a:pt x="1901" y="764"/>
                </a:cubicBezTo>
                <a:cubicBezTo>
                  <a:pt x="1902" y="765"/>
                  <a:pt x="1905" y="764"/>
                  <a:pt x="1905" y="762"/>
                </a:cubicBezTo>
                <a:cubicBezTo>
                  <a:pt x="1905" y="761"/>
                  <a:pt x="1905" y="760"/>
                  <a:pt x="1905" y="760"/>
                </a:cubicBezTo>
                <a:cubicBezTo>
                  <a:pt x="1905" y="760"/>
                  <a:pt x="1905" y="760"/>
                  <a:pt x="1905" y="760"/>
                </a:cubicBezTo>
                <a:cubicBezTo>
                  <a:pt x="1905" y="759"/>
                  <a:pt x="1905" y="759"/>
                  <a:pt x="1905" y="759"/>
                </a:cubicBezTo>
                <a:cubicBezTo>
                  <a:pt x="1905" y="760"/>
                  <a:pt x="1905" y="760"/>
                  <a:pt x="1905" y="760"/>
                </a:cubicBezTo>
                <a:cubicBezTo>
                  <a:pt x="1905" y="759"/>
                  <a:pt x="1904" y="759"/>
                  <a:pt x="1904" y="758"/>
                </a:cubicBezTo>
                <a:cubicBezTo>
                  <a:pt x="1904" y="758"/>
                  <a:pt x="1905" y="757"/>
                  <a:pt x="1905" y="757"/>
                </a:cubicBezTo>
                <a:cubicBezTo>
                  <a:pt x="1909" y="756"/>
                  <a:pt x="1913" y="754"/>
                  <a:pt x="1917" y="753"/>
                </a:cubicBezTo>
                <a:cubicBezTo>
                  <a:pt x="1920" y="752"/>
                  <a:pt x="1923" y="750"/>
                  <a:pt x="1925" y="747"/>
                </a:cubicBezTo>
                <a:cubicBezTo>
                  <a:pt x="1925" y="746"/>
                  <a:pt x="1926" y="746"/>
                  <a:pt x="1927" y="746"/>
                </a:cubicBezTo>
                <a:cubicBezTo>
                  <a:pt x="1927" y="747"/>
                  <a:pt x="1928" y="748"/>
                  <a:pt x="1930" y="747"/>
                </a:cubicBezTo>
                <a:cubicBezTo>
                  <a:pt x="1932" y="746"/>
                  <a:pt x="1935" y="745"/>
                  <a:pt x="1937" y="745"/>
                </a:cubicBezTo>
                <a:cubicBezTo>
                  <a:pt x="1939" y="744"/>
                  <a:pt x="1941" y="744"/>
                  <a:pt x="1943" y="743"/>
                </a:cubicBezTo>
                <a:cubicBezTo>
                  <a:pt x="1945" y="742"/>
                  <a:pt x="1947" y="741"/>
                  <a:pt x="1947" y="739"/>
                </a:cubicBezTo>
                <a:cubicBezTo>
                  <a:pt x="1947" y="738"/>
                  <a:pt x="1948" y="738"/>
                  <a:pt x="1949" y="737"/>
                </a:cubicBezTo>
                <a:cubicBezTo>
                  <a:pt x="1952" y="735"/>
                  <a:pt x="1955" y="734"/>
                  <a:pt x="1956" y="730"/>
                </a:cubicBezTo>
                <a:cubicBezTo>
                  <a:pt x="1956" y="730"/>
                  <a:pt x="1956" y="729"/>
                  <a:pt x="1957" y="729"/>
                </a:cubicBezTo>
                <a:cubicBezTo>
                  <a:pt x="1959" y="728"/>
                  <a:pt x="1960" y="726"/>
                  <a:pt x="1961" y="723"/>
                </a:cubicBezTo>
                <a:cubicBezTo>
                  <a:pt x="1961" y="722"/>
                  <a:pt x="1962" y="722"/>
                  <a:pt x="1963" y="722"/>
                </a:cubicBezTo>
                <a:cubicBezTo>
                  <a:pt x="1965" y="721"/>
                  <a:pt x="1965" y="721"/>
                  <a:pt x="1965" y="719"/>
                </a:cubicBezTo>
                <a:cubicBezTo>
                  <a:pt x="1964" y="717"/>
                  <a:pt x="1964" y="715"/>
                  <a:pt x="1964" y="712"/>
                </a:cubicBezTo>
                <a:cubicBezTo>
                  <a:pt x="1964" y="711"/>
                  <a:pt x="1964" y="710"/>
                  <a:pt x="1965" y="709"/>
                </a:cubicBezTo>
                <a:cubicBezTo>
                  <a:pt x="1968" y="707"/>
                  <a:pt x="1970" y="705"/>
                  <a:pt x="1970" y="702"/>
                </a:cubicBezTo>
                <a:cubicBezTo>
                  <a:pt x="1970" y="700"/>
                  <a:pt x="1971" y="698"/>
                  <a:pt x="1972" y="697"/>
                </a:cubicBezTo>
                <a:cubicBezTo>
                  <a:pt x="1974" y="696"/>
                  <a:pt x="1975" y="694"/>
                  <a:pt x="1975" y="691"/>
                </a:cubicBezTo>
                <a:cubicBezTo>
                  <a:pt x="1975" y="690"/>
                  <a:pt x="1975" y="688"/>
                  <a:pt x="1976" y="687"/>
                </a:cubicBezTo>
                <a:cubicBezTo>
                  <a:pt x="1977" y="684"/>
                  <a:pt x="1976" y="682"/>
                  <a:pt x="1975" y="681"/>
                </a:cubicBezTo>
                <a:cubicBezTo>
                  <a:pt x="1974" y="680"/>
                  <a:pt x="1973" y="679"/>
                  <a:pt x="1971" y="678"/>
                </a:cubicBezTo>
                <a:cubicBezTo>
                  <a:pt x="1971" y="677"/>
                  <a:pt x="1969" y="677"/>
                  <a:pt x="1968" y="677"/>
                </a:cubicBezTo>
                <a:cubicBezTo>
                  <a:pt x="1968" y="677"/>
                  <a:pt x="1968" y="677"/>
                  <a:pt x="1968" y="677"/>
                </a:cubicBezTo>
                <a:cubicBezTo>
                  <a:pt x="1968" y="677"/>
                  <a:pt x="1968" y="677"/>
                  <a:pt x="1968" y="677"/>
                </a:cubicBezTo>
                <a:cubicBezTo>
                  <a:pt x="1968" y="677"/>
                  <a:pt x="1968" y="677"/>
                  <a:pt x="1968" y="677"/>
                </a:cubicBezTo>
                <a:cubicBezTo>
                  <a:pt x="1968" y="677"/>
                  <a:pt x="1968" y="677"/>
                  <a:pt x="1968" y="677"/>
                </a:cubicBezTo>
                <a:cubicBezTo>
                  <a:pt x="1969" y="676"/>
                  <a:pt x="1969" y="675"/>
                  <a:pt x="1969" y="675"/>
                </a:cubicBezTo>
                <a:cubicBezTo>
                  <a:pt x="1970" y="674"/>
                  <a:pt x="1971" y="673"/>
                  <a:pt x="1972" y="672"/>
                </a:cubicBezTo>
                <a:cubicBezTo>
                  <a:pt x="1973" y="671"/>
                  <a:pt x="1973" y="670"/>
                  <a:pt x="1972" y="669"/>
                </a:cubicBezTo>
                <a:cubicBezTo>
                  <a:pt x="1971" y="667"/>
                  <a:pt x="1970" y="666"/>
                  <a:pt x="1968" y="665"/>
                </a:cubicBezTo>
                <a:cubicBezTo>
                  <a:pt x="1968" y="665"/>
                  <a:pt x="1968" y="665"/>
                  <a:pt x="1968" y="665"/>
                </a:cubicBezTo>
                <a:cubicBezTo>
                  <a:pt x="1968" y="665"/>
                  <a:pt x="1968" y="665"/>
                  <a:pt x="1968" y="665"/>
                </a:cubicBezTo>
                <a:cubicBezTo>
                  <a:pt x="1968" y="665"/>
                  <a:pt x="1968" y="665"/>
                  <a:pt x="1968" y="665"/>
                </a:cubicBezTo>
                <a:cubicBezTo>
                  <a:pt x="1968" y="665"/>
                  <a:pt x="1968" y="665"/>
                  <a:pt x="1968" y="665"/>
                </a:cubicBezTo>
                <a:cubicBezTo>
                  <a:pt x="1969" y="665"/>
                  <a:pt x="1969" y="665"/>
                  <a:pt x="1970" y="665"/>
                </a:cubicBezTo>
                <a:cubicBezTo>
                  <a:pt x="1972" y="664"/>
                  <a:pt x="1972" y="662"/>
                  <a:pt x="1971" y="660"/>
                </a:cubicBezTo>
                <a:cubicBezTo>
                  <a:pt x="1970" y="659"/>
                  <a:pt x="1969" y="658"/>
                  <a:pt x="1968" y="657"/>
                </a:cubicBezTo>
                <a:cubicBezTo>
                  <a:pt x="1965" y="656"/>
                  <a:pt x="1964" y="655"/>
                  <a:pt x="1963" y="652"/>
                </a:cubicBezTo>
                <a:cubicBezTo>
                  <a:pt x="1962" y="649"/>
                  <a:pt x="1960" y="647"/>
                  <a:pt x="1959" y="644"/>
                </a:cubicBezTo>
                <a:cubicBezTo>
                  <a:pt x="1958" y="642"/>
                  <a:pt x="1956" y="640"/>
                  <a:pt x="1954" y="639"/>
                </a:cubicBezTo>
                <a:cubicBezTo>
                  <a:pt x="1953" y="639"/>
                  <a:pt x="1952" y="638"/>
                  <a:pt x="1951" y="638"/>
                </a:cubicBezTo>
                <a:cubicBezTo>
                  <a:pt x="1949" y="637"/>
                  <a:pt x="1948" y="635"/>
                  <a:pt x="1948" y="632"/>
                </a:cubicBezTo>
                <a:cubicBezTo>
                  <a:pt x="1949" y="630"/>
                  <a:pt x="1949" y="629"/>
                  <a:pt x="1950" y="627"/>
                </a:cubicBezTo>
                <a:cubicBezTo>
                  <a:pt x="1951" y="626"/>
                  <a:pt x="1952" y="625"/>
                  <a:pt x="1952" y="623"/>
                </a:cubicBezTo>
                <a:cubicBezTo>
                  <a:pt x="1953" y="621"/>
                  <a:pt x="1955" y="619"/>
                  <a:pt x="1958" y="618"/>
                </a:cubicBezTo>
                <a:cubicBezTo>
                  <a:pt x="1960" y="616"/>
                  <a:pt x="1962" y="615"/>
                  <a:pt x="1965" y="615"/>
                </a:cubicBezTo>
                <a:cubicBezTo>
                  <a:pt x="1966" y="615"/>
                  <a:pt x="1966" y="614"/>
                  <a:pt x="1967" y="614"/>
                </a:cubicBezTo>
                <a:cubicBezTo>
                  <a:pt x="1967" y="613"/>
                  <a:pt x="1967" y="612"/>
                  <a:pt x="1967" y="611"/>
                </a:cubicBezTo>
                <a:cubicBezTo>
                  <a:pt x="1967" y="610"/>
                  <a:pt x="1966" y="608"/>
                  <a:pt x="1964" y="608"/>
                </a:cubicBezTo>
                <a:cubicBezTo>
                  <a:pt x="1963" y="608"/>
                  <a:pt x="1962" y="608"/>
                  <a:pt x="1960" y="608"/>
                </a:cubicBezTo>
                <a:cubicBezTo>
                  <a:pt x="1959" y="608"/>
                  <a:pt x="1958" y="608"/>
                  <a:pt x="1957" y="608"/>
                </a:cubicBezTo>
                <a:cubicBezTo>
                  <a:pt x="1956" y="607"/>
                  <a:pt x="1955" y="606"/>
                  <a:pt x="1954" y="606"/>
                </a:cubicBezTo>
                <a:cubicBezTo>
                  <a:pt x="1952" y="605"/>
                  <a:pt x="1951" y="606"/>
                  <a:pt x="1950" y="606"/>
                </a:cubicBezTo>
                <a:cubicBezTo>
                  <a:pt x="1948" y="607"/>
                  <a:pt x="1947" y="609"/>
                  <a:pt x="1945" y="611"/>
                </a:cubicBezTo>
                <a:cubicBezTo>
                  <a:pt x="1945" y="612"/>
                  <a:pt x="1944" y="612"/>
                  <a:pt x="1943" y="612"/>
                </a:cubicBezTo>
                <a:cubicBezTo>
                  <a:pt x="1942" y="612"/>
                  <a:pt x="1940" y="612"/>
                  <a:pt x="1940" y="610"/>
                </a:cubicBezTo>
                <a:cubicBezTo>
                  <a:pt x="1939" y="608"/>
                  <a:pt x="1938" y="606"/>
                  <a:pt x="1935" y="605"/>
                </a:cubicBezTo>
                <a:cubicBezTo>
                  <a:pt x="1932" y="605"/>
                  <a:pt x="1931" y="603"/>
                  <a:pt x="1929" y="601"/>
                </a:cubicBezTo>
                <a:cubicBezTo>
                  <a:pt x="1927" y="599"/>
                  <a:pt x="1929" y="595"/>
                  <a:pt x="1931" y="595"/>
                </a:cubicBezTo>
                <a:cubicBezTo>
                  <a:pt x="1932" y="595"/>
                  <a:pt x="1933" y="595"/>
                  <a:pt x="1933" y="595"/>
                </a:cubicBezTo>
                <a:cubicBezTo>
                  <a:pt x="1935" y="595"/>
                  <a:pt x="1937" y="594"/>
                  <a:pt x="1937" y="592"/>
                </a:cubicBezTo>
                <a:cubicBezTo>
                  <a:pt x="1938" y="588"/>
                  <a:pt x="1939" y="585"/>
                  <a:pt x="1943" y="583"/>
                </a:cubicBezTo>
                <a:cubicBezTo>
                  <a:pt x="1943" y="583"/>
                  <a:pt x="1944" y="582"/>
                  <a:pt x="1944" y="581"/>
                </a:cubicBezTo>
                <a:cubicBezTo>
                  <a:pt x="1945" y="579"/>
                  <a:pt x="1946" y="577"/>
                  <a:pt x="1947" y="576"/>
                </a:cubicBezTo>
                <a:cubicBezTo>
                  <a:pt x="1947" y="575"/>
                  <a:pt x="1948" y="575"/>
                  <a:pt x="1949" y="575"/>
                </a:cubicBezTo>
                <a:cubicBezTo>
                  <a:pt x="1951" y="574"/>
                  <a:pt x="1953" y="575"/>
                  <a:pt x="1954" y="577"/>
                </a:cubicBezTo>
                <a:cubicBezTo>
                  <a:pt x="1956" y="578"/>
                  <a:pt x="1955" y="579"/>
                  <a:pt x="1955" y="581"/>
                </a:cubicBezTo>
                <a:cubicBezTo>
                  <a:pt x="1954" y="581"/>
                  <a:pt x="1954" y="582"/>
                  <a:pt x="1954" y="582"/>
                </a:cubicBezTo>
                <a:cubicBezTo>
                  <a:pt x="1953" y="584"/>
                  <a:pt x="1952" y="586"/>
                  <a:pt x="1953" y="588"/>
                </a:cubicBezTo>
                <a:cubicBezTo>
                  <a:pt x="1954" y="589"/>
                  <a:pt x="1954" y="590"/>
                  <a:pt x="1954" y="591"/>
                </a:cubicBezTo>
                <a:cubicBezTo>
                  <a:pt x="1955" y="592"/>
                  <a:pt x="1954" y="593"/>
                  <a:pt x="1953" y="594"/>
                </a:cubicBezTo>
                <a:cubicBezTo>
                  <a:pt x="1953" y="594"/>
                  <a:pt x="1953" y="594"/>
                  <a:pt x="1953" y="594"/>
                </a:cubicBezTo>
                <a:cubicBezTo>
                  <a:pt x="1953" y="595"/>
                  <a:pt x="1953" y="596"/>
                  <a:pt x="1953" y="596"/>
                </a:cubicBezTo>
                <a:cubicBezTo>
                  <a:pt x="1953" y="596"/>
                  <a:pt x="1954" y="596"/>
                  <a:pt x="1955" y="596"/>
                </a:cubicBezTo>
                <a:cubicBezTo>
                  <a:pt x="1957" y="595"/>
                  <a:pt x="1958" y="594"/>
                  <a:pt x="1959" y="592"/>
                </a:cubicBezTo>
                <a:cubicBezTo>
                  <a:pt x="1962" y="588"/>
                  <a:pt x="1967" y="586"/>
                  <a:pt x="1972" y="585"/>
                </a:cubicBezTo>
                <a:cubicBezTo>
                  <a:pt x="1973" y="585"/>
                  <a:pt x="1973" y="585"/>
                  <a:pt x="1974" y="586"/>
                </a:cubicBezTo>
                <a:cubicBezTo>
                  <a:pt x="1975" y="586"/>
                  <a:pt x="1976" y="586"/>
                  <a:pt x="1977" y="586"/>
                </a:cubicBezTo>
                <a:cubicBezTo>
                  <a:pt x="1980" y="588"/>
                  <a:pt x="1980" y="588"/>
                  <a:pt x="1980" y="591"/>
                </a:cubicBezTo>
                <a:cubicBezTo>
                  <a:pt x="1980" y="594"/>
                  <a:pt x="1980" y="597"/>
                  <a:pt x="1980" y="600"/>
                </a:cubicBezTo>
                <a:cubicBezTo>
                  <a:pt x="1980" y="601"/>
                  <a:pt x="1981" y="603"/>
                  <a:pt x="1982" y="604"/>
                </a:cubicBezTo>
                <a:cubicBezTo>
                  <a:pt x="1983" y="605"/>
                  <a:pt x="1984" y="605"/>
                  <a:pt x="1985" y="605"/>
                </a:cubicBezTo>
                <a:cubicBezTo>
                  <a:pt x="1986" y="605"/>
                  <a:pt x="1986" y="604"/>
                  <a:pt x="1987" y="604"/>
                </a:cubicBezTo>
                <a:cubicBezTo>
                  <a:pt x="1989" y="604"/>
                  <a:pt x="1990" y="604"/>
                  <a:pt x="1991" y="605"/>
                </a:cubicBezTo>
                <a:cubicBezTo>
                  <a:pt x="1993" y="606"/>
                  <a:pt x="1994" y="607"/>
                  <a:pt x="1994" y="608"/>
                </a:cubicBezTo>
                <a:cubicBezTo>
                  <a:pt x="1995" y="609"/>
                  <a:pt x="1995" y="610"/>
                  <a:pt x="1994" y="612"/>
                </a:cubicBezTo>
                <a:cubicBezTo>
                  <a:pt x="1993" y="613"/>
                  <a:pt x="1992" y="614"/>
                  <a:pt x="1993" y="615"/>
                </a:cubicBezTo>
                <a:cubicBezTo>
                  <a:pt x="1997" y="618"/>
                  <a:pt x="1998" y="622"/>
                  <a:pt x="1997" y="626"/>
                </a:cubicBezTo>
                <a:cubicBezTo>
                  <a:pt x="1997" y="627"/>
                  <a:pt x="1997" y="628"/>
                  <a:pt x="1997" y="630"/>
                </a:cubicBezTo>
                <a:cubicBezTo>
                  <a:pt x="1997" y="632"/>
                  <a:pt x="1998" y="634"/>
                  <a:pt x="1999" y="636"/>
                </a:cubicBezTo>
                <a:cubicBezTo>
                  <a:pt x="2000" y="636"/>
                  <a:pt x="2000" y="636"/>
                  <a:pt x="2000" y="636"/>
                </a:cubicBezTo>
                <a:cubicBezTo>
                  <a:pt x="2002" y="636"/>
                  <a:pt x="2003" y="635"/>
                  <a:pt x="2004" y="634"/>
                </a:cubicBezTo>
                <a:cubicBezTo>
                  <a:pt x="2005" y="633"/>
                  <a:pt x="2007" y="632"/>
                  <a:pt x="2009" y="632"/>
                </a:cubicBezTo>
                <a:cubicBezTo>
                  <a:pt x="2010" y="632"/>
                  <a:pt x="2011" y="632"/>
                  <a:pt x="2012" y="632"/>
                </a:cubicBezTo>
                <a:cubicBezTo>
                  <a:pt x="2014" y="632"/>
                  <a:pt x="2015" y="631"/>
                  <a:pt x="2016" y="630"/>
                </a:cubicBezTo>
                <a:cubicBezTo>
                  <a:pt x="2019" y="627"/>
                  <a:pt x="2020" y="623"/>
                  <a:pt x="2018" y="620"/>
                </a:cubicBezTo>
                <a:cubicBezTo>
                  <a:pt x="2018" y="618"/>
                  <a:pt x="2017" y="616"/>
                  <a:pt x="2017" y="615"/>
                </a:cubicBezTo>
                <a:cubicBezTo>
                  <a:pt x="2015" y="608"/>
                  <a:pt x="2015" y="608"/>
                  <a:pt x="2010" y="603"/>
                </a:cubicBezTo>
                <a:cubicBezTo>
                  <a:pt x="2008" y="601"/>
                  <a:pt x="2007" y="599"/>
                  <a:pt x="2005" y="596"/>
                </a:cubicBezTo>
                <a:cubicBezTo>
                  <a:pt x="2004" y="594"/>
                  <a:pt x="2003" y="593"/>
                  <a:pt x="2001" y="591"/>
                </a:cubicBezTo>
                <a:cubicBezTo>
                  <a:pt x="1999" y="590"/>
                  <a:pt x="1998" y="589"/>
                  <a:pt x="1996" y="588"/>
                </a:cubicBezTo>
                <a:cubicBezTo>
                  <a:pt x="1995" y="587"/>
                  <a:pt x="1994" y="584"/>
                  <a:pt x="1996" y="583"/>
                </a:cubicBezTo>
                <a:cubicBezTo>
                  <a:pt x="1996" y="582"/>
                  <a:pt x="1997" y="581"/>
                  <a:pt x="1998" y="580"/>
                </a:cubicBezTo>
                <a:cubicBezTo>
                  <a:pt x="2000" y="579"/>
                  <a:pt x="2001" y="577"/>
                  <a:pt x="2002" y="576"/>
                </a:cubicBezTo>
                <a:cubicBezTo>
                  <a:pt x="2005" y="572"/>
                  <a:pt x="2007" y="568"/>
                  <a:pt x="2005" y="563"/>
                </a:cubicBezTo>
                <a:cubicBezTo>
                  <a:pt x="2004" y="559"/>
                  <a:pt x="2005" y="556"/>
                  <a:pt x="2008" y="554"/>
                </a:cubicBezTo>
                <a:cubicBezTo>
                  <a:pt x="2009" y="553"/>
                  <a:pt x="2010" y="552"/>
                  <a:pt x="2010" y="551"/>
                </a:cubicBezTo>
                <a:cubicBezTo>
                  <a:pt x="2011" y="550"/>
                  <a:pt x="2012" y="550"/>
                  <a:pt x="2013" y="549"/>
                </a:cubicBezTo>
                <a:cubicBezTo>
                  <a:pt x="2014" y="547"/>
                  <a:pt x="2014" y="545"/>
                  <a:pt x="2016" y="544"/>
                </a:cubicBezTo>
                <a:cubicBezTo>
                  <a:pt x="2018" y="544"/>
                  <a:pt x="2019" y="546"/>
                  <a:pt x="2021" y="547"/>
                </a:cubicBezTo>
                <a:cubicBezTo>
                  <a:pt x="2023" y="548"/>
                  <a:pt x="2025" y="548"/>
                  <a:pt x="2027" y="547"/>
                </a:cubicBezTo>
                <a:cubicBezTo>
                  <a:pt x="2029" y="546"/>
                  <a:pt x="2030" y="545"/>
                  <a:pt x="2032" y="543"/>
                </a:cubicBezTo>
                <a:cubicBezTo>
                  <a:pt x="2034" y="541"/>
                  <a:pt x="2036" y="537"/>
                  <a:pt x="2037" y="534"/>
                </a:cubicBezTo>
                <a:cubicBezTo>
                  <a:pt x="2039" y="529"/>
                  <a:pt x="2042" y="524"/>
                  <a:pt x="2043" y="519"/>
                </a:cubicBezTo>
                <a:cubicBezTo>
                  <a:pt x="2043" y="518"/>
                  <a:pt x="2043" y="516"/>
                  <a:pt x="2044" y="516"/>
                </a:cubicBezTo>
                <a:cubicBezTo>
                  <a:pt x="2048" y="511"/>
                  <a:pt x="2048" y="505"/>
                  <a:pt x="2049" y="500"/>
                </a:cubicBezTo>
                <a:cubicBezTo>
                  <a:pt x="2049" y="495"/>
                  <a:pt x="2051" y="491"/>
                  <a:pt x="2051" y="486"/>
                </a:cubicBezTo>
                <a:cubicBezTo>
                  <a:pt x="2051" y="485"/>
                  <a:pt x="2051" y="484"/>
                  <a:pt x="2052" y="484"/>
                </a:cubicBezTo>
                <a:cubicBezTo>
                  <a:pt x="2054" y="481"/>
                  <a:pt x="2053" y="478"/>
                  <a:pt x="2053" y="474"/>
                </a:cubicBezTo>
                <a:cubicBezTo>
                  <a:pt x="2052" y="468"/>
                  <a:pt x="2050" y="463"/>
                  <a:pt x="2047" y="458"/>
                </a:cubicBezTo>
                <a:cubicBezTo>
                  <a:pt x="2046" y="456"/>
                  <a:pt x="2046" y="454"/>
                  <a:pt x="2045" y="451"/>
                </a:cubicBezTo>
                <a:cubicBezTo>
                  <a:pt x="2045" y="446"/>
                  <a:pt x="2045" y="441"/>
                  <a:pt x="2045" y="436"/>
                </a:cubicBezTo>
                <a:cubicBezTo>
                  <a:pt x="2045" y="436"/>
                  <a:pt x="2045" y="435"/>
                  <a:pt x="2046" y="435"/>
                </a:cubicBezTo>
                <a:cubicBezTo>
                  <a:pt x="2046" y="435"/>
                  <a:pt x="2046" y="435"/>
                  <a:pt x="2046" y="435"/>
                </a:cubicBezTo>
                <a:cubicBezTo>
                  <a:pt x="2048" y="438"/>
                  <a:pt x="2050" y="440"/>
                  <a:pt x="2053" y="443"/>
                </a:cubicBezTo>
                <a:cubicBezTo>
                  <a:pt x="2055" y="445"/>
                  <a:pt x="2054" y="449"/>
                  <a:pt x="2056" y="452"/>
                </a:cubicBezTo>
                <a:cubicBezTo>
                  <a:pt x="2057" y="453"/>
                  <a:pt x="2057" y="454"/>
                  <a:pt x="2058" y="456"/>
                </a:cubicBezTo>
                <a:cubicBezTo>
                  <a:pt x="2059" y="459"/>
                  <a:pt x="2061" y="462"/>
                  <a:pt x="2061" y="466"/>
                </a:cubicBezTo>
                <a:cubicBezTo>
                  <a:pt x="2061" y="466"/>
                  <a:pt x="2061" y="467"/>
                  <a:pt x="2061" y="467"/>
                </a:cubicBezTo>
                <a:cubicBezTo>
                  <a:pt x="2062" y="471"/>
                  <a:pt x="2062" y="475"/>
                  <a:pt x="2065" y="479"/>
                </a:cubicBezTo>
                <a:cubicBezTo>
                  <a:pt x="2066" y="480"/>
                  <a:pt x="2067" y="482"/>
                  <a:pt x="2067" y="484"/>
                </a:cubicBezTo>
                <a:cubicBezTo>
                  <a:pt x="2067" y="487"/>
                  <a:pt x="2068" y="490"/>
                  <a:pt x="2070" y="493"/>
                </a:cubicBezTo>
                <a:cubicBezTo>
                  <a:pt x="2071" y="495"/>
                  <a:pt x="2071" y="496"/>
                  <a:pt x="2071" y="499"/>
                </a:cubicBezTo>
                <a:cubicBezTo>
                  <a:pt x="2071" y="499"/>
                  <a:pt x="2071" y="500"/>
                  <a:pt x="2071" y="501"/>
                </a:cubicBezTo>
                <a:cubicBezTo>
                  <a:pt x="2072" y="503"/>
                  <a:pt x="2073" y="505"/>
                  <a:pt x="2075" y="506"/>
                </a:cubicBezTo>
                <a:cubicBezTo>
                  <a:pt x="2075" y="506"/>
                  <a:pt x="2076" y="505"/>
                  <a:pt x="2076" y="505"/>
                </a:cubicBezTo>
                <a:cubicBezTo>
                  <a:pt x="2076" y="504"/>
                  <a:pt x="2076" y="503"/>
                  <a:pt x="2076" y="502"/>
                </a:cubicBezTo>
                <a:cubicBezTo>
                  <a:pt x="2076" y="500"/>
                  <a:pt x="2077" y="499"/>
                  <a:pt x="2079" y="500"/>
                </a:cubicBezTo>
                <a:cubicBezTo>
                  <a:pt x="2081" y="500"/>
                  <a:pt x="2082" y="501"/>
                  <a:pt x="2083" y="502"/>
                </a:cubicBezTo>
                <a:cubicBezTo>
                  <a:pt x="2084" y="502"/>
                  <a:pt x="2084" y="502"/>
                  <a:pt x="2084" y="502"/>
                </a:cubicBezTo>
                <a:cubicBezTo>
                  <a:pt x="2085" y="502"/>
                  <a:pt x="2085" y="501"/>
                  <a:pt x="2085" y="501"/>
                </a:cubicBezTo>
                <a:cubicBezTo>
                  <a:pt x="2085" y="499"/>
                  <a:pt x="2084" y="496"/>
                  <a:pt x="2082" y="495"/>
                </a:cubicBezTo>
                <a:cubicBezTo>
                  <a:pt x="2078" y="494"/>
                  <a:pt x="2078" y="489"/>
                  <a:pt x="2074" y="487"/>
                </a:cubicBezTo>
                <a:cubicBezTo>
                  <a:pt x="2073" y="485"/>
                  <a:pt x="2072" y="483"/>
                  <a:pt x="2072" y="481"/>
                </a:cubicBezTo>
                <a:cubicBezTo>
                  <a:pt x="2071" y="478"/>
                  <a:pt x="2071" y="475"/>
                  <a:pt x="2070" y="472"/>
                </a:cubicBezTo>
                <a:cubicBezTo>
                  <a:pt x="2070" y="471"/>
                  <a:pt x="2070" y="471"/>
                  <a:pt x="2070" y="470"/>
                </a:cubicBezTo>
                <a:cubicBezTo>
                  <a:pt x="2070" y="469"/>
                  <a:pt x="2071" y="467"/>
                  <a:pt x="2072" y="467"/>
                </a:cubicBezTo>
                <a:cubicBezTo>
                  <a:pt x="2074" y="467"/>
                  <a:pt x="2075" y="467"/>
                  <a:pt x="2077" y="467"/>
                </a:cubicBezTo>
                <a:cubicBezTo>
                  <a:pt x="2077" y="465"/>
                  <a:pt x="2076" y="464"/>
                  <a:pt x="2076" y="463"/>
                </a:cubicBezTo>
                <a:cubicBezTo>
                  <a:pt x="2070" y="454"/>
                  <a:pt x="2066" y="444"/>
                  <a:pt x="2059" y="436"/>
                </a:cubicBezTo>
                <a:cubicBezTo>
                  <a:pt x="2057" y="434"/>
                  <a:pt x="2056" y="431"/>
                  <a:pt x="2056" y="427"/>
                </a:cubicBezTo>
                <a:cubicBezTo>
                  <a:pt x="2056" y="426"/>
                  <a:pt x="2055" y="424"/>
                  <a:pt x="2055" y="423"/>
                </a:cubicBezTo>
                <a:cubicBezTo>
                  <a:pt x="2052" y="419"/>
                  <a:pt x="2051" y="414"/>
                  <a:pt x="2047" y="412"/>
                </a:cubicBezTo>
                <a:cubicBezTo>
                  <a:pt x="2046" y="410"/>
                  <a:pt x="2046" y="408"/>
                  <a:pt x="2045" y="407"/>
                </a:cubicBezTo>
                <a:cubicBezTo>
                  <a:pt x="2044" y="405"/>
                  <a:pt x="2042" y="405"/>
                  <a:pt x="2041" y="404"/>
                </a:cubicBezTo>
                <a:cubicBezTo>
                  <a:pt x="2040" y="404"/>
                  <a:pt x="2040" y="405"/>
                  <a:pt x="2039" y="405"/>
                </a:cubicBezTo>
                <a:cubicBezTo>
                  <a:pt x="2039" y="405"/>
                  <a:pt x="2039" y="406"/>
                  <a:pt x="2039" y="406"/>
                </a:cubicBezTo>
                <a:cubicBezTo>
                  <a:pt x="2039" y="407"/>
                  <a:pt x="2040" y="407"/>
                  <a:pt x="2040" y="408"/>
                </a:cubicBezTo>
                <a:cubicBezTo>
                  <a:pt x="2043" y="411"/>
                  <a:pt x="2043" y="411"/>
                  <a:pt x="2040" y="415"/>
                </a:cubicBezTo>
                <a:cubicBezTo>
                  <a:pt x="2040" y="416"/>
                  <a:pt x="2040" y="417"/>
                  <a:pt x="2040" y="417"/>
                </a:cubicBezTo>
                <a:cubicBezTo>
                  <a:pt x="2040" y="418"/>
                  <a:pt x="2041" y="419"/>
                  <a:pt x="2041" y="420"/>
                </a:cubicBezTo>
                <a:cubicBezTo>
                  <a:pt x="2043" y="423"/>
                  <a:pt x="2044" y="426"/>
                  <a:pt x="2044" y="429"/>
                </a:cubicBezTo>
                <a:cubicBezTo>
                  <a:pt x="2044" y="430"/>
                  <a:pt x="2044" y="430"/>
                  <a:pt x="2044" y="431"/>
                </a:cubicBezTo>
                <a:cubicBezTo>
                  <a:pt x="2043" y="431"/>
                  <a:pt x="2042" y="431"/>
                  <a:pt x="2042" y="430"/>
                </a:cubicBezTo>
                <a:cubicBezTo>
                  <a:pt x="2041" y="428"/>
                  <a:pt x="2041" y="426"/>
                  <a:pt x="2040" y="425"/>
                </a:cubicBezTo>
                <a:cubicBezTo>
                  <a:pt x="2039" y="424"/>
                  <a:pt x="2038" y="423"/>
                  <a:pt x="2039" y="422"/>
                </a:cubicBezTo>
                <a:cubicBezTo>
                  <a:pt x="2039" y="419"/>
                  <a:pt x="2037" y="417"/>
                  <a:pt x="2035" y="416"/>
                </a:cubicBezTo>
                <a:cubicBezTo>
                  <a:pt x="2032" y="414"/>
                  <a:pt x="2028" y="412"/>
                  <a:pt x="2025" y="409"/>
                </a:cubicBezTo>
                <a:cubicBezTo>
                  <a:pt x="2024" y="409"/>
                  <a:pt x="2023" y="409"/>
                  <a:pt x="2022" y="409"/>
                </a:cubicBezTo>
                <a:cubicBezTo>
                  <a:pt x="2021" y="409"/>
                  <a:pt x="2020" y="409"/>
                  <a:pt x="2018" y="409"/>
                </a:cubicBezTo>
                <a:cubicBezTo>
                  <a:pt x="2016" y="409"/>
                  <a:pt x="2015" y="410"/>
                  <a:pt x="2015" y="412"/>
                </a:cubicBezTo>
                <a:cubicBezTo>
                  <a:pt x="2015" y="414"/>
                  <a:pt x="2014" y="415"/>
                  <a:pt x="2012" y="417"/>
                </a:cubicBezTo>
                <a:cubicBezTo>
                  <a:pt x="2012" y="417"/>
                  <a:pt x="2012" y="417"/>
                  <a:pt x="2012" y="417"/>
                </a:cubicBezTo>
                <a:cubicBezTo>
                  <a:pt x="2010" y="414"/>
                  <a:pt x="2009" y="412"/>
                  <a:pt x="2008" y="410"/>
                </a:cubicBezTo>
                <a:cubicBezTo>
                  <a:pt x="2008" y="410"/>
                  <a:pt x="2008" y="409"/>
                  <a:pt x="2008" y="409"/>
                </a:cubicBezTo>
                <a:cubicBezTo>
                  <a:pt x="2007" y="409"/>
                  <a:pt x="2007" y="410"/>
                  <a:pt x="2006" y="410"/>
                </a:cubicBezTo>
                <a:cubicBezTo>
                  <a:pt x="2005" y="411"/>
                  <a:pt x="2005" y="412"/>
                  <a:pt x="2006" y="413"/>
                </a:cubicBezTo>
                <a:cubicBezTo>
                  <a:pt x="2006" y="414"/>
                  <a:pt x="2005" y="415"/>
                  <a:pt x="2005" y="415"/>
                </a:cubicBezTo>
                <a:cubicBezTo>
                  <a:pt x="2005" y="415"/>
                  <a:pt x="2004" y="415"/>
                  <a:pt x="2004" y="414"/>
                </a:cubicBezTo>
                <a:cubicBezTo>
                  <a:pt x="2003" y="412"/>
                  <a:pt x="2002" y="410"/>
                  <a:pt x="2001" y="408"/>
                </a:cubicBezTo>
                <a:cubicBezTo>
                  <a:pt x="2000" y="406"/>
                  <a:pt x="1999" y="405"/>
                  <a:pt x="1997" y="406"/>
                </a:cubicBezTo>
                <a:cubicBezTo>
                  <a:pt x="1996" y="406"/>
                  <a:pt x="1995" y="407"/>
                  <a:pt x="1995" y="407"/>
                </a:cubicBezTo>
                <a:cubicBezTo>
                  <a:pt x="1994" y="407"/>
                  <a:pt x="1993" y="407"/>
                  <a:pt x="1992" y="407"/>
                </a:cubicBezTo>
                <a:cubicBezTo>
                  <a:pt x="1990" y="407"/>
                  <a:pt x="1989" y="405"/>
                  <a:pt x="1990" y="404"/>
                </a:cubicBezTo>
                <a:cubicBezTo>
                  <a:pt x="1990" y="403"/>
                  <a:pt x="1990" y="402"/>
                  <a:pt x="1991" y="401"/>
                </a:cubicBezTo>
                <a:cubicBezTo>
                  <a:pt x="1992" y="399"/>
                  <a:pt x="1993" y="396"/>
                  <a:pt x="1995" y="394"/>
                </a:cubicBezTo>
                <a:cubicBezTo>
                  <a:pt x="1996" y="391"/>
                  <a:pt x="1998" y="388"/>
                  <a:pt x="1998" y="385"/>
                </a:cubicBezTo>
                <a:cubicBezTo>
                  <a:pt x="1999" y="379"/>
                  <a:pt x="2001" y="373"/>
                  <a:pt x="2003" y="368"/>
                </a:cubicBezTo>
                <a:cubicBezTo>
                  <a:pt x="2005" y="364"/>
                  <a:pt x="2007" y="361"/>
                  <a:pt x="2006" y="356"/>
                </a:cubicBezTo>
                <a:cubicBezTo>
                  <a:pt x="2005" y="354"/>
                  <a:pt x="2006" y="353"/>
                  <a:pt x="2007" y="351"/>
                </a:cubicBezTo>
                <a:cubicBezTo>
                  <a:pt x="2008" y="349"/>
                  <a:pt x="2009" y="347"/>
                  <a:pt x="2008" y="344"/>
                </a:cubicBezTo>
                <a:cubicBezTo>
                  <a:pt x="2008" y="343"/>
                  <a:pt x="2008" y="342"/>
                  <a:pt x="2009" y="341"/>
                </a:cubicBezTo>
                <a:cubicBezTo>
                  <a:pt x="2010" y="338"/>
                  <a:pt x="2012" y="337"/>
                  <a:pt x="2015" y="336"/>
                </a:cubicBezTo>
                <a:cubicBezTo>
                  <a:pt x="2018" y="335"/>
                  <a:pt x="2021" y="334"/>
                  <a:pt x="2025" y="333"/>
                </a:cubicBezTo>
                <a:cubicBezTo>
                  <a:pt x="2026" y="332"/>
                  <a:pt x="2027" y="332"/>
                  <a:pt x="2029" y="333"/>
                </a:cubicBezTo>
                <a:cubicBezTo>
                  <a:pt x="2030" y="334"/>
                  <a:pt x="2032" y="334"/>
                  <a:pt x="2032" y="332"/>
                </a:cubicBezTo>
                <a:cubicBezTo>
                  <a:pt x="2034" y="330"/>
                  <a:pt x="2036" y="329"/>
                  <a:pt x="2038" y="329"/>
                </a:cubicBezTo>
                <a:cubicBezTo>
                  <a:pt x="2041" y="330"/>
                  <a:pt x="2044" y="328"/>
                  <a:pt x="2047" y="328"/>
                </a:cubicBezTo>
                <a:cubicBezTo>
                  <a:pt x="2047" y="328"/>
                  <a:pt x="2048" y="327"/>
                  <a:pt x="2048" y="327"/>
                </a:cubicBezTo>
                <a:cubicBezTo>
                  <a:pt x="2049" y="326"/>
                  <a:pt x="2049" y="324"/>
                  <a:pt x="2049" y="323"/>
                </a:cubicBezTo>
                <a:cubicBezTo>
                  <a:pt x="2050" y="321"/>
                  <a:pt x="2051" y="320"/>
                  <a:pt x="2053" y="320"/>
                </a:cubicBezTo>
                <a:cubicBezTo>
                  <a:pt x="2057" y="321"/>
                  <a:pt x="2061" y="321"/>
                  <a:pt x="2065" y="322"/>
                </a:cubicBezTo>
                <a:cubicBezTo>
                  <a:pt x="2065" y="322"/>
                  <a:pt x="2066" y="322"/>
                  <a:pt x="2067" y="323"/>
                </a:cubicBezTo>
                <a:cubicBezTo>
                  <a:pt x="2067" y="323"/>
                  <a:pt x="2067" y="324"/>
                  <a:pt x="2067" y="324"/>
                </a:cubicBezTo>
                <a:cubicBezTo>
                  <a:pt x="2067" y="325"/>
                  <a:pt x="2067" y="325"/>
                  <a:pt x="2066" y="326"/>
                </a:cubicBezTo>
                <a:cubicBezTo>
                  <a:pt x="2066" y="327"/>
                  <a:pt x="2066" y="328"/>
                  <a:pt x="2067" y="329"/>
                </a:cubicBezTo>
                <a:cubicBezTo>
                  <a:pt x="2068" y="330"/>
                  <a:pt x="2069" y="330"/>
                  <a:pt x="2070" y="330"/>
                </a:cubicBezTo>
                <a:cubicBezTo>
                  <a:pt x="2073" y="328"/>
                  <a:pt x="2077" y="327"/>
                  <a:pt x="2079" y="324"/>
                </a:cubicBezTo>
                <a:cubicBezTo>
                  <a:pt x="2079" y="323"/>
                  <a:pt x="2080" y="323"/>
                  <a:pt x="2082" y="323"/>
                </a:cubicBezTo>
                <a:cubicBezTo>
                  <a:pt x="2083" y="323"/>
                  <a:pt x="2084" y="323"/>
                  <a:pt x="2085" y="322"/>
                </a:cubicBezTo>
                <a:cubicBezTo>
                  <a:pt x="2086" y="321"/>
                  <a:pt x="2088" y="320"/>
                  <a:pt x="2088" y="318"/>
                </a:cubicBezTo>
                <a:cubicBezTo>
                  <a:pt x="2087" y="316"/>
                  <a:pt x="2085" y="316"/>
                  <a:pt x="2083" y="316"/>
                </a:cubicBezTo>
                <a:cubicBezTo>
                  <a:pt x="2083" y="316"/>
                  <a:pt x="2083" y="316"/>
                  <a:pt x="2083" y="316"/>
                </a:cubicBezTo>
                <a:cubicBezTo>
                  <a:pt x="2082" y="315"/>
                  <a:pt x="2081" y="315"/>
                  <a:pt x="2081" y="314"/>
                </a:cubicBezTo>
                <a:cubicBezTo>
                  <a:pt x="2079" y="311"/>
                  <a:pt x="2079" y="308"/>
                  <a:pt x="2080" y="305"/>
                </a:cubicBezTo>
                <a:cubicBezTo>
                  <a:pt x="2081" y="304"/>
                  <a:pt x="2081" y="303"/>
                  <a:pt x="2081" y="303"/>
                </a:cubicBezTo>
                <a:cubicBezTo>
                  <a:pt x="2082" y="300"/>
                  <a:pt x="2082" y="298"/>
                  <a:pt x="2082" y="295"/>
                </a:cubicBezTo>
                <a:cubicBezTo>
                  <a:pt x="2082" y="292"/>
                  <a:pt x="2082" y="288"/>
                  <a:pt x="2082" y="285"/>
                </a:cubicBezTo>
                <a:cubicBezTo>
                  <a:pt x="2082" y="282"/>
                  <a:pt x="2083" y="280"/>
                  <a:pt x="2086" y="279"/>
                </a:cubicBezTo>
                <a:cubicBezTo>
                  <a:pt x="2087" y="279"/>
                  <a:pt x="2089" y="278"/>
                  <a:pt x="2091" y="277"/>
                </a:cubicBezTo>
                <a:cubicBezTo>
                  <a:pt x="2093" y="276"/>
                  <a:pt x="2095" y="276"/>
                  <a:pt x="2097" y="276"/>
                </a:cubicBezTo>
                <a:cubicBezTo>
                  <a:pt x="2098" y="277"/>
                  <a:pt x="2099" y="276"/>
                  <a:pt x="2100" y="275"/>
                </a:cubicBezTo>
                <a:cubicBezTo>
                  <a:pt x="2101" y="275"/>
                  <a:pt x="2102" y="275"/>
                  <a:pt x="2102" y="276"/>
                </a:cubicBezTo>
                <a:cubicBezTo>
                  <a:pt x="2102" y="278"/>
                  <a:pt x="2103" y="280"/>
                  <a:pt x="2103" y="282"/>
                </a:cubicBezTo>
                <a:cubicBezTo>
                  <a:pt x="2103" y="284"/>
                  <a:pt x="2104" y="285"/>
                  <a:pt x="2106" y="286"/>
                </a:cubicBezTo>
                <a:cubicBezTo>
                  <a:pt x="2107" y="287"/>
                  <a:pt x="2109" y="288"/>
                  <a:pt x="2111" y="289"/>
                </a:cubicBezTo>
                <a:cubicBezTo>
                  <a:pt x="2111" y="289"/>
                  <a:pt x="2112" y="289"/>
                  <a:pt x="2112" y="289"/>
                </a:cubicBezTo>
                <a:cubicBezTo>
                  <a:pt x="2113" y="288"/>
                  <a:pt x="2113" y="287"/>
                  <a:pt x="2114" y="286"/>
                </a:cubicBezTo>
                <a:cubicBezTo>
                  <a:pt x="2114" y="283"/>
                  <a:pt x="2115" y="280"/>
                  <a:pt x="2115" y="276"/>
                </a:cubicBezTo>
                <a:cubicBezTo>
                  <a:pt x="2116" y="274"/>
                  <a:pt x="2117" y="273"/>
                  <a:pt x="2119" y="272"/>
                </a:cubicBezTo>
                <a:cubicBezTo>
                  <a:pt x="2120" y="271"/>
                  <a:pt x="2120" y="270"/>
                  <a:pt x="2120" y="269"/>
                </a:cubicBezTo>
                <a:cubicBezTo>
                  <a:pt x="2120" y="269"/>
                  <a:pt x="2120" y="269"/>
                  <a:pt x="2120" y="269"/>
                </a:cubicBezTo>
                <a:cubicBezTo>
                  <a:pt x="2116" y="265"/>
                  <a:pt x="2115" y="261"/>
                  <a:pt x="2114" y="256"/>
                </a:cubicBezTo>
                <a:cubicBezTo>
                  <a:pt x="2114" y="256"/>
                  <a:pt x="2114" y="256"/>
                  <a:pt x="2114" y="256"/>
                </a:cubicBezTo>
                <a:cubicBezTo>
                  <a:pt x="2115" y="254"/>
                  <a:pt x="2118" y="253"/>
                  <a:pt x="2120" y="254"/>
                </a:cubicBezTo>
                <a:cubicBezTo>
                  <a:pt x="2121" y="254"/>
                  <a:pt x="2122" y="255"/>
                  <a:pt x="2121" y="256"/>
                </a:cubicBezTo>
                <a:cubicBezTo>
                  <a:pt x="2120" y="259"/>
                  <a:pt x="2120" y="261"/>
                  <a:pt x="2122" y="263"/>
                </a:cubicBezTo>
                <a:cubicBezTo>
                  <a:pt x="2123" y="266"/>
                  <a:pt x="2125" y="269"/>
                  <a:pt x="2125" y="273"/>
                </a:cubicBezTo>
                <a:cubicBezTo>
                  <a:pt x="2125" y="274"/>
                  <a:pt x="2125" y="274"/>
                  <a:pt x="2126" y="275"/>
                </a:cubicBezTo>
                <a:cubicBezTo>
                  <a:pt x="2128" y="277"/>
                  <a:pt x="2127" y="280"/>
                  <a:pt x="2128" y="283"/>
                </a:cubicBezTo>
                <a:cubicBezTo>
                  <a:pt x="2127" y="285"/>
                  <a:pt x="2126" y="286"/>
                  <a:pt x="2124" y="288"/>
                </a:cubicBezTo>
                <a:cubicBezTo>
                  <a:pt x="2124" y="288"/>
                  <a:pt x="2124" y="288"/>
                  <a:pt x="2124" y="289"/>
                </a:cubicBezTo>
                <a:cubicBezTo>
                  <a:pt x="2123" y="290"/>
                  <a:pt x="2122" y="291"/>
                  <a:pt x="2122" y="293"/>
                </a:cubicBezTo>
                <a:cubicBezTo>
                  <a:pt x="2122" y="298"/>
                  <a:pt x="2123" y="303"/>
                  <a:pt x="2121" y="307"/>
                </a:cubicBezTo>
                <a:cubicBezTo>
                  <a:pt x="2120" y="308"/>
                  <a:pt x="2121" y="309"/>
                  <a:pt x="2120" y="311"/>
                </a:cubicBezTo>
                <a:cubicBezTo>
                  <a:pt x="2120" y="315"/>
                  <a:pt x="2120" y="319"/>
                  <a:pt x="2120" y="324"/>
                </a:cubicBezTo>
                <a:cubicBezTo>
                  <a:pt x="2121" y="327"/>
                  <a:pt x="2120" y="331"/>
                  <a:pt x="2118" y="333"/>
                </a:cubicBezTo>
                <a:cubicBezTo>
                  <a:pt x="2117" y="334"/>
                  <a:pt x="2117" y="335"/>
                  <a:pt x="2116" y="336"/>
                </a:cubicBezTo>
                <a:cubicBezTo>
                  <a:pt x="2116" y="336"/>
                  <a:pt x="2115" y="337"/>
                  <a:pt x="2114" y="337"/>
                </a:cubicBezTo>
                <a:cubicBezTo>
                  <a:pt x="2112" y="339"/>
                  <a:pt x="2112" y="339"/>
                  <a:pt x="2113" y="341"/>
                </a:cubicBezTo>
                <a:cubicBezTo>
                  <a:pt x="2115" y="343"/>
                  <a:pt x="2115" y="346"/>
                  <a:pt x="2115" y="349"/>
                </a:cubicBezTo>
                <a:cubicBezTo>
                  <a:pt x="2115" y="350"/>
                  <a:pt x="2114" y="351"/>
                  <a:pt x="2114" y="353"/>
                </a:cubicBezTo>
                <a:cubicBezTo>
                  <a:pt x="2113" y="355"/>
                  <a:pt x="2113" y="357"/>
                  <a:pt x="2113" y="359"/>
                </a:cubicBezTo>
                <a:cubicBezTo>
                  <a:pt x="2113" y="362"/>
                  <a:pt x="2115" y="365"/>
                  <a:pt x="2116" y="369"/>
                </a:cubicBezTo>
                <a:cubicBezTo>
                  <a:pt x="2119" y="380"/>
                  <a:pt x="2126" y="389"/>
                  <a:pt x="2132" y="399"/>
                </a:cubicBezTo>
                <a:cubicBezTo>
                  <a:pt x="2133" y="402"/>
                  <a:pt x="2135" y="404"/>
                  <a:pt x="2137" y="407"/>
                </a:cubicBezTo>
                <a:cubicBezTo>
                  <a:pt x="2138" y="409"/>
                  <a:pt x="2139" y="411"/>
                  <a:pt x="2140" y="412"/>
                </a:cubicBezTo>
                <a:cubicBezTo>
                  <a:pt x="2142" y="414"/>
                  <a:pt x="2144" y="416"/>
                  <a:pt x="2145" y="418"/>
                </a:cubicBezTo>
                <a:cubicBezTo>
                  <a:pt x="2146" y="421"/>
                  <a:pt x="2147" y="423"/>
                  <a:pt x="2148" y="426"/>
                </a:cubicBezTo>
                <a:cubicBezTo>
                  <a:pt x="2149" y="428"/>
                  <a:pt x="2151" y="429"/>
                  <a:pt x="2153" y="431"/>
                </a:cubicBezTo>
                <a:cubicBezTo>
                  <a:pt x="2153" y="431"/>
                  <a:pt x="2154" y="430"/>
                  <a:pt x="2154" y="430"/>
                </a:cubicBezTo>
                <a:cubicBezTo>
                  <a:pt x="2156" y="429"/>
                  <a:pt x="2156" y="427"/>
                  <a:pt x="2157" y="425"/>
                </a:cubicBezTo>
                <a:cubicBezTo>
                  <a:pt x="2159" y="420"/>
                  <a:pt x="2159" y="416"/>
                  <a:pt x="2158" y="411"/>
                </a:cubicBezTo>
                <a:cubicBezTo>
                  <a:pt x="2156" y="405"/>
                  <a:pt x="2155" y="404"/>
                  <a:pt x="2161" y="401"/>
                </a:cubicBezTo>
                <a:cubicBezTo>
                  <a:pt x="2161" y="401"/>
                  <a:pt x="2162" y="401"/>
                  <a:pt x="2162" y="400"/>
                </a:cubicBezTo>
                <a:cubicBezTo>
                  <a:pt x="2163" y="400"/>
                  <a:pt x="2163" y="399"/>
                  <a:pt x="2162" y="398"/>
                </a:cubicBezTo>
                <a:cubicBezTo>
                  <a:pt x="2162" y="397"/>
                  <a:pt x="2161" y="396"/>
                  <a:pt x="2160" y="395"/>
                </a:cubicBezTo>
                <a:cubicBezTo>
                  <a:pt x="2159" y="394"/>
                  <a:pt x="2159" y="392"/>
                  <a:pt x="2159" y="391"/>
                </a:cubicBezTo>
                <a:cubicBezTo>
                  <a:pt x="2159" y="389"/>
                  <a:pt x="2159" y="386"/>
                  <a:pt x="2159" y="383"/>
                </a:cubicBezTo>
                <a:cubicBezTo>
                  <a:pt x="2160" y="382"/>
                  <a:pt x="2161" y="380"/>
                  <a:pt x="2163" y="380"/>
                </a:cubicBezTo>
                <a:cubicBezTo>
                  <a:pt x="2164" y="379"/>
                  <a:pt x="2165" y="378"/>
                  <a:pt x="2166" y="378"/>
                </a:cubicBezTo>
                <a:cubicBezTo>
                  <a:pt x="2168" y="377"/>
                  <a:pt x="2168" y="375"/>
                  <a:pt x="2167" y="374"/>
                </a:cubicBezTo>
                <a:cubicBezTo>
                  <a:pt x="2166" y="372"/>
                  <a:pt x="2165" y="371"/>
                  <a:pt x="2163" y="369"/>
                </a:cubicBezTo>
                <a:cubicBezTo>
                  <a:pt x="2159" y="365"/>
                  <a:pt x="2158" y="361"/>
                  <a:pt x="2159" y="356"/>
                </a:cubicBezTo>
                <a:cubicBezTo>
                  <a:pt x="2159" y="355"/>
                  <a:pt x="2160" y="354"/>
                  <a:pt x="2161" y="354"/>
                </a:cubicBezTo>
                <a:cubicBezTo>
                  <a:pt x="2162" y="354"/>
                  <a:pt x="2162" y="354"/>
                  <a:pt x="2163" y="354"/>
                </a:cubicBezTo>
                <a:cubicBezTo>
                  <a:pt x="2164" y="354"/>
                  <a:pt x="2166" y="352"/>
                  <a:pt x="2165" y="351"/>
                </a:cubicBezTo>
                <a:cubicBezTo>
                  <a:pt x="2164" y="349"/>
                  <a:pt x="2163" y="347"/>
                  <a:pt x="2162" y="345"/>
                </a:cubicBezTo>
                <a:cubicBezTo>
                  <a:pt x="2161" y="343"/>
                  <a:pt x="2160" y="342"/>
                  <a:pt x="2158" y="343"/>
                </a:cubicBezTo>
                <a:cubicBezTo>
                  <a:pt x="2157" y="343"/>
                  <a:pt x="2156" y="342"/>
                  <a:pt x="2156" y="342"/>
                </a:cubicBezTo>
                <a:cubicBezTo>
                  <a:pt x="2155" y="340"/>
                  <a:pt x="2154" y="337"/>
                  <a:pt x="2155" y="334"/>
                </a:cubicBezTo>
                <a:cubicBezTo>
                  <a:pt x="2155" y="334"/>
                  <a:pt x="2155" y="333"/>
                  <a:pt x="2155" y="332"/>
                </a:cubicBezTo>
                <a:cubicBezTo>
                  <a:pt x="2155" y="331"/>
                  <a:pt x="2155" y="330"/>
                  <a:pt x="2154" y="330"/>
                </a:cubicBezTo>
                <a:cubicBezTo>
                  <a:pt x="2153" y="328"/>
                  <a:pt x="2151" y="328"/>
                  <a:pt x="2149" y="327"/>
                </a:cubicBezTo>
                <a:cubicBezTo>
                  <a:pt x="2149" y="327"/>
                  <a:pt x="2148" y="328"/>
                  <a:pt x="2148" y="328"/>
                </a:cubicBezTo>
                <a:cubicBezTo>
                  <a:pt x="2147" y="329"/>
                  <a:pt x="2147" y="329"/>
                  <a:pt x="2147" y="330"/>
                </a:cubicBezTo>
                <a:cubicBezTo>
                  <a:pt x="2147" y="330"/>
                  <a:pt x="2147" y="330"/>
                  <a:pt x="2147" y="330"/>
                </a:cubicBezTo>
                <a:cubicBezTo>
                  <a:pt x="2147" y="330"/>
                  <a:pt x="2147" y="330"/>
                  <a:pt x="2147" y="330"/>
                </a:cubicBezTo>
                <a:cubicBezTo>
                  <a:pt x="2147" y="330"/>
                  <a:pt x="2147" y="330"/>
                  <a:pt x="2147" y="330"/>
                </a:cubicBezTo>
                <a:cubicBezTo>
                  <a:pt x="2147" y="331"/>
                  <a:pt x="2147" y="331"/>
                  <a:pt x="2147" y="330"/>
                </a:cubicBezTo>
                <a:cubicBezTo>
                  <a:pt x="2147" y="330"/>
                  <a:pt x="2147" y="330"/>
                  <a:pt x="2147" y="330"/>
                </a:cubicBezTo>
                <a:cubicBezTo>
                  <a:pt x="2147" y="330"/>
                  <a:pt x="2147" y="330"/>
                  <a:pt x="2147" y="330"/>
                </a:cubicBezTo>
                <a:cubicBezTo>
                  <a:pt x="2145" y="329"/>
                  <a:pt x="2144" y="328"/>
                  <a:pt x="2143" y="326"/>
                </a:cubicBezTo>
                <a:cubicBezTo>
                  <a:pt x="2142" y="323"/>
                  <a:pt x="2142" y="320"/>
                  <a:pt x="2142" y="317"/>
                </a:cubicBezTo>
                <a:cubicBezTo>
                  <a:pt x="2142" y="312"/>
                  <a:pt x="2142" y="307"/>
                  <a:pt x="2139" y="303"/>
                </a:cubicBezTo>
                <a:cubicBezTo>
                  <a:pt x="2139" y="302"/>
                  <a:pt x="2139" y="301"/>
                  <a:pt x="2138" y="301"/>
                </a:cubicBezTo>
                <a:cubicBezTo>
                  <a:pt x="2138" y="298"/>
                  <a:pt x="2139" y="295"/>
                  <a:pt x="2142" y="294"/>
                </a:cubicBezTo>
                <a:cubicBezTo>
                  <a:pt x="2143" y="294"/>
                  <a:pt x="2144" y="295"/>
                  <a:pt x="2144" y="294"/>
                </a:cubicBezTo>
                <a:cubicBezTo>
                  <a:pt x="2146" y="294"/>
                  <a:pt x="2146" y="294"/>
                  <a:pt x="2147" y="293"/>
                </a:cubicBezTo>
                <a:cubicBezTo>
                  <a:pt x="2147" y="291"/>
                  <a:pt x="2147" y="290"/>
                  <a:pt x="2148" y="289"/>
                </a:cubicBezTo>
                <a:cubicBezTo>
                  <a:pt x="2149" y="288"/>
                  <a:pt x="2150" y="288"/>
                  <a:pt x="2150" y="288"/>
                </a:cubicBezTo>
                <a:cubicBezTo>
                  <a:pt x="2151" y="290"/>
                  <a:pt x="2151" y="291"/>
                  <a:pt x="2152" y="292"/>
                </a:cubicBezTo>
                <a:cubicBezTo>
                  <a:pt x="2152" y="293"/>
                  <a:pt x="2153" y="293"/>
                  <a:pt x="2154" y="293"/>
                </a:cubicBezTo>
                <a:cubicBezTo>
                  <a:pt x="2154" y="293"/>
                  <a:pt x="2155" y="292"/>
                  <a:pt x="2155" y="292"/>
                </a:cubicBezTo>
                <a:cubicBezTo>
                  <a:pt x="2155" y="290"/>
                  <a:pt x="2156" y="289"/>
                  <a:pt x="2156" y="287"/>
                </a:cubicBezTo>
                <a:cubicBezTo>
                  <a:pt x="2156" y="285"/>
                  <a:pt x="2157" y="284"/>
                  <a:pt x="2159" y="282"/>
                </a:cubicBezTo>
                <a:cubicBezTo>
                  <a:pt x="2161" y="280"/>
                  <a:pt x="2163" y="279"/>
                  <a:pt x="2166" y="279"/>
                </a:cubicBezTo>
                <a:cubicBezTo>
                  <a:pt x="2168" y="278"/>
                  <a:pt x="2169" y="280"/>
                  <a:pt x="2170" y="281"/>
                </a:cubicBezTo>
                <a:cubicBezTo>
                  <a:pt x="2172" y="281"/>
                  <a:pt x="2173" y="283"/>
                  <a:pt x="2175" y="284"/>
                </a:cubicBezTo>
                <a:cubicBezTo>
                  <a:pt x="2175" y="284"/>
                  <a:pt x="2176" y="284"/>
                  <a:pt x="2176" y="284"/>
                </a:cubicBezTo>
                <a:cubicBezTo>
                  <a:pt x="2177" y="285"/>
                  <a:pt x="2178" y="285"/>
                  <a:pt x="2179" y="285"/>
                </a:cubicBezTo>
                <a:cubicBezTo>
                  <a:pt x="2180" y="285"/>
                  <a:pt x="2180" y="284"/>
                  <a:pt x="2180" y="283"/>
                </a:cubicBezTo>
                <a:cubicBezTo>
                  <a:pt x="2180" y="281"/>
                  <a:pt x="2179" y="279"/>
                  <a:pt x="2179" y="277"/>
                </a:cubicBezTo>
                <a:cubicBezTo>
                  <a:pt x="2180" y="275"/>
                  <a:pt x="2180" y="273"/>
                  <a:pt x="2181" y="271"/>
                </a:cubicBezTo>
                <a:cubicBezTo>
                  <a:pt x="2181" y="269"/>
                  <a:pt x="2182" y="266"/>
                  <a:pt x="2182" y="263"/>
                </a:cubicBezTo>
                <a:cubicBezTo>
                  <a:pt x="2182" y="258"/>
                  <a:pt x="2184" y="254"/>
                  <a:pt x="2186" y="250"/>
                </a:cubicBezTo>
                <a:cubicBezTo>
                  <a:pt x="2187" y="248"/>
                  <a:pt x="2188" y="246"/>
                  <a:pt x="2189" y="243"/>
                </a:cubicBezTo>
                <a:cubicBezTo>
                  <a:pt x="2191" y="240"/>
                  <a:pt x="2193" y="236"/>
                  <a:pt x="2196" y="234"/>
                </a:cubicBezTo>
                <a:cubicBezTo>
                  <a:pt x="2197" y="233"/>
                  <a:pt x="2199" y="232"/>
                  <a:pt x="2200" y="232"/>
                </a:cubicBezTo>
                <a:cubicBezTo>
                  <a:pt x="2202" y="232"/>
                  <a:pt x="2204" y="232"/>
                  <a:pt x="2206" y="232"/>
                </a:cubicBezTo>
                <a:cubicBezTo>
                  <a:pt x="2207" y="232"/>
                  <a:pt x="2208" y="232"/>
                  <a:pt x="2209" y="232"/>
                </a:cubicBezTo>
                <a:cubicBezTo>
                  <a:pt x="2210" y="232"/>
                  <a:pt x="2210" y="231"/>
                  <a:pt x="2210" y="231"/>
                </a:cubicBezTo>
                <a:cubicBezTo>
                  <a:pt x="2210" y="227"/>
                  <a:pt x="2210" y="223"/>
                  <a:pt x="2207" y="220"/>
                </a:cubicBezTo>
                <a:cubicBezTo>
                  <a:pt x="2206" y="220"/>
                  <a:pt x="2206" y="219"/>
                  <a:pt x="2205" y="218"/>
                </a:cubicBezTo>
                <a:cubicBezTo>
                  <a:pt x="2205" y="217"/>
                  <a:pt x="2204" y="216"/>
                  <a:pt x="2203" y="216"/>
                </a:cubicBezTo>
                <a:cubicBezTo>
                  <a:pt x="2200" y="215"/>
                  <a:pt x="2198" y="212"/>
                  <a:pt x="2194" y="211"/>
                </a:cubicBezTo>
                <a:cubicBezTo>
                  <a:pt x="2194" y="211"/>
                  <a:pt x="2194" y="211"/>
                  <a:pt x="2194" y="211"/>
                </a:cubicBezTo>
                <a:cubicBezTo>
                  <a:pt x="2194" y="211"/>
                  <a:pt x="2194" y="211"/>
                  <a:pt x="2194" y="211"/>
                </a:cubicBezTo>
                <a:cubicBezTo>
                  <a:pt x="2194" y="211"/>
                  <a:pt x="2194" y="211"/>
                  <a:pt x="2194" y="211"/>
                </a:cubicBezTo>
                <a:cubicBezTo>
                  <a:pt x="2194" y="211"/>
                  <a:pt x="2194" y="211"/>
                  <a:pt x="2194" y="211"/>
                </a:cubicBezTo>
                <a:cubicBezTo>
                  <a:pt x="2194" y="210"/>
                  <a:pt x="2194" y="209"/>
                  <a:pt x="2193" y="208"/>
                </a:cubicBezTo>
                <a:cubicBezTo>
                  <a:pt x="2193" y="206"/>
                  <a:pt x="2191" y="204"/>
                  <a:pt x="2189" y="204"/>
                </a:cubicBezTo>
                <a:cubicBezTo>
                  <a:pt x="2188" y="204"/>
                  <a:pt x="2188" y="204"/>
                  <a:pt x="2187" y="204"/>
                </a:cubicBezTo>
                <a:cubicBezTo>
                  <a:pt x="2187" y="203"/>
                  <a:pt x="2187" y="203"/>
                  <a:pt x="2187" y="202"/>
                </a:cubicBezTo>
                <a:cubicBezTo>
                  <a:pt x="2186" y="200"/>
                  <a:pt x="2185" y="199"/>
                  <a:pt x="2182" y="199"/>
                </a:cubicBezTo>
                <a:cubicBezTo>
                  <a:pt x="2179" y="200"/>
                  <a:pt x="2178" y="198"/>
                  <a:pt x="2176" y="197"/>
                </a:cubicBezTo>
                <a:cubicBezTo>
                  <a:pt x="2176" y="196"/>
                  <a:pt x="2176" y="195"/>
                  <a:pt x="2177" y="195"/>
                </a:cubicBezTo>
                <a:cubicBezTo>
                  <a:pt x="2178" y="194"/>
                  <a:pt x="2179" y="194"/>
                  <a:pt x="2180" y="194"/>
                </a:cubicBezTo>
                <a:cubicBezTo>
                  <a:pt x="2183" y="193"/>
                  <a:pt x="2185" y="190"/>
                  <a:pt x="2185" y="187"/>
                </a:cubicBezTo>
                <a:cubicBezTo>
                  <a:pt x="2185" y="184"/>
                  <a:pt x="2185" y="180"/>
                  <a:pt x="2185" y="177"/>
                </a:cubicBezTo>
                <a:cubicBezTo>
                  <a:pt x="2185" y="176"/>
                  <a:pt x="2185" y="174"/>
                  <a:pt x="2185" y="173"/>
                </a:cubicBezTo>
                <a:cubicBezTo>
                  <a:pt x="2184" y="172"/>
                  <a:pt x="2183" y="171"/>
                  <a:pt x="2183" y="169"/>
                </a:cubicBezTo>
                <a:cubicBezTo>
                  <a:pt x="2182" y="167"/>
                  <a:pt x="2180" y="166"/>
                  <a:pt x="2178" y="166"/>
                </a:cubicBezTo>
                <a:cubicBezTo>
                  <a:pt x="2176" y="165"/>
                  <a:pt x="2174" y="164"/>
                  <a:pt x="2173" y="162"/>
                </a:cubicBezTo>
                <a:cubicBezTo>
                  <a:pt x="2173" y="162"/>
                  <a:pt x="2172" y="161"/>
                  <a:pt x="2173" y="160"/>
                </a:cubicBezTo>
                <a:cubicBezTo>
                  <a:pt x="2173" y="159"/>
                  <a:pt x="2174" y="158"/>
                  <a:pt x="2174" y="158"/>
                </a:cubicBezTo>
                <a:cubicBezTo>
                  <a:pt x="2175" y="156"/>
                  <a:pt x="2176" y="156"/>
                  <a:pt x="2176" y="157"/>
                </a:cubicBezTo>
                <a:cubicBezTo>
                  <a:pt x="2177" y="159"/>
                  <a:pt x="2179" y="161"/>
                  <a:pt x="2180" y="162"/>
                </a:cubicBezTo>
                <a:cubicBezTo>
                  <a:pt x="2186" y="164"/>
                  <a:pt x="2186" y="164"/>
                  <a:pt x="2189" y="159"/>
                </a:cubicBezTo>
                <a:cubicBezTo>
                  <a:pt x="2189" y="158"/>
                  <a:pt x="2189" y="157"/>
                  <a:pt x="2189" y="157"/>
                </a:cubicBezTo>
                <a:cubicBezTo>
                  <a:pt x="2190" y="155"/>
                  <a:pt x="2192" y="155"/>
                  <a:pt x="2194" y="154"/>
                </a:cubicBezTo>
                <a:cubicBezTo>
                  <a:pt x="2195" y="154"/>
                  <a:pt x="2196" y="155"/>
                  <a:pt x="2197" y="156"/>
                </a:cubicBezTo>
                <a:cubicBezTo>
                  <a:pt x="2198" y="157"/>
                  <a:pt x="2199" y="158"/>
                  <a:pt x="2200" y="159"/>
                </a:cubicBezTo>
                <a:cubicBezTo>
                  <a:pt x="2201" y="161"/>
                  <a:pt x="2203" y="161"/>
                  <a:pt x="2205" y="160"/>
                </a:cubicBezTo>
                <a:cubicBezTo>
                  <a:pt x="2207" y="159"/>
                  <a:pt x="2209" y="158"/>
                  <a:pt x="2211" y="158"/>
                </a:cubicBezTo>
                <a:cubicBezTo>
                  <a:pt x="2212" y="158"/>
                  <a:pt x="2214" y="159"/>
                  <a:pt x="2215" y="159"/>
                </a:cubicBezTo>
                <a:cubicBezTo>
                  <a:pt x="2216" y="159"/>
                  <a:pt x="2218" y="158"/>
                  <a:pt x="2219" y="158"/>
                </a:cubicBezTo>
                <a:cubicBezTo>
                  <a:pt x="2219" y="158"/>
                  <a:pt x="2220" y="157"/>
                  <a:pt x="2220" y="157"/>
                </a:cubicBezTo>
                <a:cubicBezTo>
                  <a:pt x="2221" y="157"/>
                  <a:pt x="2221" y="156"/>
                  <a:pt x="2221" y="156"/>
                </a:cubicBezTo>
                <a:cubicBezTo>
                  <a:pt x="2221" y="153"/>
                  <a:pt x="2221" y="150"/>
                  <a:pt x="2217" y="149"/>
                </a:cubicBezTo>
                <a:cubicBezTo>
                  <a:pt x="2215" y="149"/>
                  <a:pt x="2215" y="148"/>
                  <a:pt x="2215" y="147"/>
                </a:cubicBezTo>
                <a:cubicBezTo>
                  <a:pt x="2214" y="146"/>
                  <a:pt x="2214" y="145"/>
                  <a:pt x="2215" y="145"/>
                </a:cubicBezTo>
                <a:cubicBezTo>
                  <a:pt x="2215" y="142"/>
                  <a:pt x="2214" y="140"/>
                  <a:pt x="2211" y="138"/>
                </a:cubicBezTo>
                <a:cubicBezTo>
                  <a:pt x="2210" y="138"/>
                  <a:pt x="2209" y="136"/>
                  <a:pt x="2208" y="135"/>
                </a:cubicBezTo>
                <a:cubicBezTo>
                  <a:pt x="2207" y="134"/>
                  <a:pt x="2207" y="133"/>
                  <a:pt x="2209" y="132"/>
                </a:cubicBezTo>
                <a:cubicBezTo>
                  <a:pt x="2211" y="130"/>
                  <a:pt x="2212" y="128"/>
                  <a:pt x="2213" y="126"/>
                </a:cubicBezTo>
                <a:cubicBezTo>
                  <a:pt x="2213" y="125"/>
                  <a:pt x="2213" y="124"/>
                  <a:pt x="2212" y="123"/>
                </a:cubicBezTo>
                <a:cubicBezTo>
                  <a:pt x="2210" y="120"/>
                  <a:pt x="2209" y="117"/>
                  <a:pt x="2209" y="113"/>
                </a:cubicBezTo>
                <a:cubicBezTo>
                  <a:pt x="2209" y="112"/>
                  <a:pt x="2208" y="112"/>
                  <a:pt x="2207" y="112"/>
                </a:cubicBezTo>
                <a:cubicBezTo>
                  <a:pt x="2207" y="112"/>
                  <a:pt x="2206" y="112"/>
                  <a:pt x="2205" y="112"/>
                </a:cubicBezTo>
                <a:cubicBezTo>
                  <a:pt x="2202" y="111"/>
                  <a:pt x="2199" y="110"/>
                  <a:pt x="2196" y="110"/>
                </a:cubicBezTo>
                <a:cubicBezTo>
                  <a:pt x="2195" y="110"/>
                  <a:pt x="2194" y="109"/>
                  <a:pt x="2193" y="108"/>
                </a:cubicBezTo>
                <a:cubicBezTo>
                  <a:pt x="2191" y="107"/>
                  <a:pt x="2190" y="108"/>
                  <a:pt x="2188" y="109"/>
                </a:cubicBezTo>
                <a:cubicBezTo>
                  <a:pt x="2186" y="111"/>
                  <a:pt x="2185" y="113"/>
                  <a:pt x="2182" y="114"/>
                </a:cubicBezTo>
                <a:cubicBezTo>
                  <a:pt x="2182" y="114"/>
                  <a:pt x="2181" y="114"/>
                  <a:pt x="2181" y="115"/>
                </a:cubicBezTo>
                <a:cubicBezTo>
                  <a:pt x="2180" y="116"/>
                  <a:pt x="2180" y="117"/>
                  <a:pt x="2181" y="118"/>
                </a:cubicBezTo>
                <a:cubicBezTo>
                  <a:pt x="2182" y="120"/>
                  <a:pt x="2183" y="121"/>
                  <a:pt x="2185" y="123"/>
                </a:cubicBezTo>
                <a:cubicBezTo>
                  <a:pt x="2185" y="124"/>
                  <a:pt x="2185" y="125"/>
                  <a:pt x="2185" y="126"/>
                </a:cubicBezTo>
                <a:cubicBezTo>
                  <a:pt x="2185" y="126"/>
                  <a:pt x="2184" y="127"/>
                  <a:pt x="2184" y="127"/>
                </a:cubicBezTo>
                <a:cubicBezTo>
                  <a:pt x="2183" y="127"/>
                  <a:pt x="2183" y="127"/>
                  <a:pt x="2183" y="127"/>
                </a:cubicBezTo>
                <a:cubicBezTo>
                  <a:pt x="2181" y="123"/>
                  <a:pt x="2176" y="120"/>
                  <a:pt x="2174" y="116"/>
                </a:cubicBezTo>
                <a:cubicBezTo>
                  <a:pt x="2171" y="113"/>
                  <a:pt x="2168" y="111"/>
                  <a:pt x="2163" y="112"/>
                </a:cubicBezTo>
                <a:cubicBezTo>
                  <a:pt x="2162" y="112"/>
                  <a:pt x="2160" y="112"/>
                  <a:pt x="2158" y="112"/>
                </a:cubicBezTo>
                <a:cubicBezTo>
                  <a:pt x="2156" y="111"/>
                  <a:pt x="2153" y="111"/>
                  <a:pt x="2150" y="111"/>
                </a:cubicBezTo>
                <a:cubicBezTo>
                  <a:pt x="2147" y="111"/>
                  <a:pt x="2144" y="110"/>
                  <a:pt x="2141" y="109"/>
                </a:cubicBezTo>
                <a:cubicBezTo>
                  <a:pt x="2138" y="108"/>
                  <a:pt x="2135" y="108"/>
                  <a:pt x="2132" y="109"/>
                </a:cubicBezTo>
                <a:cubicBezTo>
                  <a:pt x="2130" y="110"/>
                  <a:pt x="2129" y="110"/>
                  <a:pt x="2127" y="108"/>
                </a:cubicBezTo>
                <a:cubicBezTo>
                  <a:pt x="2125" y="107"/>
                  <a:pt x="2123" y="106"/>
                  <a:pt x="2121" y="106"/>
                </a:cubicBezTo>
                <a:cubicBezTo>
                  <a:pt x="2115" y="105"/>
                  <a:pt x="2109" y="103"/>
                  <a:pt x="2102" y="104"/>
                </a:cubicBezTo>
                <a:cubicBezTo>
                  <a:pt x="2101" y="104"/>
                  <a:pt x="2100" y="104"/>
                  <a:pt x="2100" y="104"/>
                </a:cubicBezTo>
                <a:cubicBezTo>
                  <a:pt x="2095" y="102"/>
                  <a:pt x="2091" y="104"/>
                  <a:pt x="2088" y="105"/>
                </a:cubicBezTo>
                <a:cubicBezTo>
                  <a:pt x="2085" y="106"/>
                  <a:pt x="2082" y="108"/>
                  <a:pt x="2080" y="108"/>
                </a:cubicBezTo>
                <a:cubicBezTo>
                  <a:pt x="2076" y="108"/>
                  <a:pt x="2073" y="109"/>
                  <a:pt x="2070" y="109"/>
                </a:cubicBezTo>
                <a:cubicBezTo>
                  <a:pt x="2069" y="109"/>
                  <a:pt x="2067" y="110"/>
                  <a:pt x="2066" y="110"/>
                </a:cubicBezTo>
                <a:cubicBezTo>
                  <a:pt x="2065" y="110"/>
                  <a:pt x="2065" y="110"/>
                  <a:pt x="2065" y="111"/>
                </a:cubicBezTo>
                <a:cubicBezTo>
                  <a:pt x="2065" y="114"/>
                  <a:pt x="2068" y="116"/>
                  <a:pt x="2067" y="119"/>
                </a:cubicBezTo>
                <a:cubicBezTo>
                  <a:pt x="2067" y="120"/>
                  <a:pt x="2068" y="121"/>
                  <a:pt x="2069" y="121"/>
                </a:cubicBezTo>
                <a:cubicBezTo>
                  <a:pt x="2071" y="122"/>
                  <a:pt x="2074" y="122"/>
                  <a:pt x="2075" y="124"/>
                </a:cubicBezTo>
                <a:cubicBezTo>
                  <a:pt x="2077" y="126"/>
                  <a:pt x="2079" y="128"/>
                  <a:pt x="2080" y="130"/>
                </a:cubicBezTo>
                <a:cubicBezTo>
                  <a:pt x="2081" y="131"/>
                  <a:pt x="2081" y="133"/>
                  <a:pt x="2080" y="133"/>
                </a:cubicBezTo>
                <a:cubicBezTo>
                  <a:pt x="2079" y="134"/>
                  <a:pt x="2078" y="135"/>
                  <a:pt x="2077" y="136"/>
                </a:cubicBezTo>
                <a:cubicBezTo>
                  <a:pt x="2076" y="137"/>
                  <a:pt x="2074" y="137"/>
                  <a:pt x="2074" y="135"/>
                </a:cubicBezTo>
                <a:cubicBezTo>
                  <a:pt x="2072" y="132"/>
                  <a:pt x="2069" y="131"/>
                  <a:pt x="2065" y="130"/>
                </a:cubicBezTo>
                <a:cubicBezTo>
                  <a:pt x="2065" y="130"/>
                  <a:pt x="2064" y="130"/>
                  <a:pt x="2063" y="130"/>
                </a:cubicBezTo>
                <a:cubicBezTo>
                  <a:pt x="2063" y="130"/>
                  <a:pt x="2062" y="129"/>
                  <a:pt x="2061" y="128"/>
                </a:cubicBezTo>
                <a:cubicBezTo>
                  <a:pt x="2061" y="128"/>
                  <a:pt x="2060" y="126"/>
                  <a:pt x="2060" y="125"/>
                </a:cubicBezTo>
                <a:cubicBezTo>
                  <a:pt x="2059" y="125"/>
                  <a:pt x="2059" y="124"/>
                  <a:pt x="2060" y="124"/>
                </a:cubicBezTo>
                <a:cubicBezTo>
                  <a:pt x="2062" y="122"/>
                  <a:pt x="2061" y="120"/>
                  <a:pt x="2060" y="118"/>
                </a:cubicBezTo>
                <a:cubicBezTo>
                  <a:pt x="2059" y="116"/>
                  <a:pt x="2057" y="116"/>
                  <a:pt x="2055" y="116"/>
                </a:cubicBezTo>
                <a:cubicBezTo>
                  <a:pt x="2054" y="116"/>
                  <a:pt x="2052" y="118"/>
                  <a:pt x="2052" y="119"/>
                </a:cubicBezTo>
                <a:cubicBezTo>
                  <a:pt x="2052" y="122"/>
                  <a:pt x="2052" y="124"/>
                  <a:pt x="2052" y="126"/>
                </a:cubicBezTo>
                <a:cubicBezTo>
                  <a:pt x="2052" y="128"/>
                  <a:pt x="2051" y="129"/>
                  <a:pt x="2049" y="129"/>
                </a:cubicBezTo>
                <a:cubicBezTo>
                  <a:pt x="2046" y="130"/>
                  <a:pt x="2043" y="130"/>
                  <a:pt x="2041" y="131"/>
                </a:cubicBezTo>
                <a:cubicBezTo>
                  <a:pt x="2039" y="131"/>
                  <a:pt x="2037" y="132"/>
                  <a:pt x="2035" y="131"/>
                </a:cubicBezTo>
                <a:cubicBezTo>
                  <a:pt x="2034" y="131"/>
                  <a:pt x="2033" y="131"/>
                  <a:pt x="2033" y="131"/>
                </a:cubicBezTo>
                <a:cubicBezTo>
                  <a:pt x="2030" y="133"/>
                  <a:pt x="2026" y="135"/>
                  <a:pt x="2023" y="137"/>
                </a:cubicBezTo>
                <a:cubicBezTo>
                  <a:pt x="2018" y="140"/>
                  <a:pt x="2013" y="141"/>
                  <a:pt x="2008" y="141"/>
                </a:cubicBezTo>
                <a:cubicBezTo>
                  <a:pt x="2007" y="140"/>
                  <a:pt x="2006" y="140"/>
                  <a:pt x="2005" y="138"/>
                </a:cubicBezTo>
                <a:cubicBezTo>
                  <a:pt x="2005" y="138"/>
                  <a:pt x="2005" y="138"/>
                  <a:pt x="2005" y="138"/>
                </a:cubicBezTo>
                <a:cubicBezTo>
                  <a:pt x="2004" y="132"/>
                  <a:pt x="2001" y="128"/>
                  <a:pt x="1996" y="125"/>
                </a:cubicBezTo>
                <a:cubicBezTo>
                  <a:pt x="1996" y="125"/>
                  <a:pt x="1995" y="125"/>
                  <a:pt x="1995" y="124"/>
                </a:cubicBezTo>
                <a:cubicBezTo>
                  <a:pt x="1990" y="121"/>
                  <a:pt x="1984" y="119"/>
                  <a:pt x="1978" y="122"/>
                </a:cubicBezTo>
                <a:cubicBezTo>
                  <a:pt x="1977" y="123"/>
                  <a:pt x="1976" y="123"/>
                  <a:pt x="1975" y="123"/>
                </a:cubicBezTo>
                <a:cubicBezTo>
                  <a:pt x="1971" y="125"/>
                  <a:pt x="1966" y="127"/>
                  <a:pt x="1962" y="130"/>
                </a:cubicBezTo>
                <a:cubicBezTo>
                  <a:pt x="1960" y="132"/>
                  <a:pt x="1958" y="133"/>
                  <a:pt x="1955" y="135"/>
                </a:cubicBezTo>
                <a:cubicBezTo>
                  <a:pt x="1954" y="136"/>
                  <a:pt x="1952" y="135"/>
                  <a:pt x="1951" y="133"/>
                </a:cubicBezTo>
                <a:cubicBezTo>
                  <a:pt x="1950" y="131"/>
                  <a:pt x="1949" y="130"/>
                  <a:pt x="1947" y="129"/>
                </a:cubicBezTo>
                <a:cubicBezTo>
                  <a:pt x="1946" y="129"/>
                  <a:pt x="1944" y="128"/>
                  <a:pt x="1943" y="127"/>
                </a:cubicBezTo>
                <a:cubicBezTo>
                  <a:pt x="1941" y="127"/>
                  <a:pt x="1940" y="127"/>
                  <a:pt x="1939" y="128"/>
                </a:cubicBezTo>
                <a:cubicBezTo>
                  <a:pt x="1938" y="129"/>
                  <a:pt x="1938" y="129"/>
                  <a:pt x="1936" y="128"/>
                </a:cubicBezTo>
                <a:cubicBezTo>
                  <a:pt x="1935" y="128"/>
                  <a:pt x="1934" y="127"/>
                  <a:pt x="1933" y="127"/>
                </a:cubicBezTo>
                <a:cubicBezTo>
                  <a:pt x="1932" y="128"/>
                  <a:pt x="1931" y="128"/>
                  <a:pt x="1931" y="127"/>
                </a:cubicBezTo>
                <a:cubicBezTo>
                  <a:pt x="1929" y="126"/>
                  <a:pt x="1928" y="125"/>
                  <a:pt x="1926" y="125"/>
                </a:cubicBezTo>
                <a:cubicBezTo>
                  <a:pt x="1925" y="125"/>
                  <a:pt x="1925" y="124"/>
                  <a:pt x="1926" y="123"/>
                </a:cubicBezTo>
                <a:cubicBezTo>
                  <a:pt x="1927" y="121"/>
                  <a:pt x="1927" y="120"/>
                  <a:pt x="1926" y="118"/>
                </a:cubicBezTo>
                <a:cubicBezTo>
                  <a:pt x="1925" y="118"/>
                  <a:pt x="1925" y="118"/>
                  <a:pt x="1925" y="118"/>
                </a:cubicBezTo>
                <a:cubicBezTo>
                  <a:pt x="1922" y="116"/>
                  <a:pt x="1918" y="114"/>
                  <a:pt x="1914" y="115"/>
                </a:cubicBezTo>
                <a:cubicBezTo>
                  <a:pt x="1913" y="115"/>
                  <a:pt x="1911" y="116"/>
                  <a:pt x="1909" y="116"/>
                </a:cubicBezTo>
                <a:cubicBezTo>
                  <a:pt x="1908" y="117"/>
                  <a:pt x="1907" y="117"/>
                  <a:pt x="1906" y="118"/>
                </a:cubicBezTo>
                <a:cubicBezTo>
                  <a:pt x="1904" y="121"/>
                  <a:pt x="1902" y="121"/>
                  <a:pt x="1899" y="120"/>
                </a:cubicBezTo>
                <a:cubicBezTo>
                  <a:pt x="1896" y="119"/>
                  <a:pt x="1893" y="119"/>
                  <a:pt x="1890" y="119"/>
                </a:cubicBezTo>
                <a:cubicBezTo>
                  <a:pt x="1886" y="120"/>
                  <a:pt x="1882" y="120"/>
                  <a:pt x="1879" y="120"/>
                </a:cubicBezTo>
                <a:cubicBezTo>
                  <a:pt x="1875" y="121"/>
                  <a:pt x="1871" y="121"/>
                  <a:pt x="1867" y="120"/>
                </a:cubicBezTo>
                <a:cubicBezTo>
                  <a:pt x="1867" y="120"/>
                  <a:pt x="1866" y="121"/>
                  <a:pt x="1865" y="121"/>
                </a:cubicBezTo>
                <a:cubicBezTo>
                  <a:pt x="1865" y="121"/>
                  <a:pt x="1864" y="122"/>
                  <a:pt x="1864" y="122"/>
                </a:cubicBezTo>
                <a:cubicBezTo>
                  <a:pt x="1864" y="123"/>
                  <a:pt x="1864" y="123"/>
                  <a:pt x="1865" y="123"/>
                </a:cubicBezTo>
                <a:cubicBezTo>
                  <a:pt x="1866" y="124"/>
                  <a:pt x="1867" y="124"/>
                  <a:pt x="1869" y="125"/>
                </a:cubicBezTo>
                <a:cubicBezTo>
                  <a:pt x="1869" y="125"/>
                  <a:pt x="1870" y="125"/>
                  <a:pt x="1870" y="126"/>
                </a:cubicBezTo>
                <a:cubicBezTo>
                  <a:pt x="1870" y="126"/>
                  <a:pt x="1869" y="128"/>
                  <a:pt x="1869" y="128"/>
                </a:cubicBezTo>
                <a:cubicBezTo>
                  <a:pt x="1868" y="128"/>
                  <a:pt x="1867" y="128"/>
                  <a:pt x="1866" y="129"/>
                </a:cubicBezTo>
                <a:cubicBezTo>
                  <a:pt x="1864" y="130"/>
                  <a:pt x="1864" y="131"/>
                  <a:pt x="1864" y="133"/>
                </a:cubicBezTo>
                <a:cubicBezTo>
                  <a:pt x="1864" y="135"/>
                  <a:pt x="1865" y="136"/>
                  <a:pt x="1867" y="136"/>
                </a:cubicBezTo>
                <a:cubicBezTo>
                  <a:pt x="1868" y="136"/>
                  <a:pt x="1869" y="136"/>
                  <a:pt x="1870" y="136"/>
                </a:cubicBezTo>
                <a:cubicBezTo>
                  <a:pt x="1870" y="136"/>
                  <a:pt x="1870" y="136"/>
                  <a:pt x="1870" y="136"/>
                </a:cubicBezTo>
                <a:cubicBezTo>
                  <a:pt x="1870" y="135"/>
                  <a:pt x="1870" y="135"/>
                  <a:pt x="1870" y="135"/>
                </a:cubicBezTo>
                <a:cubicBezTo>
                  <a:pt x="1870" y="136"/>
                  <a:pt x="1870" y="136"/>
                  <a:pt x="1870" y="136"/>
                </a:cubicBezTo>
                <a:cubicBezTo>
                  <a:pt x="1870" y="136"/>
                  <a:pt x="1870" y="136"/>
                  <a:pt x="1870" y="136"/>
                </a:cubicBezTo>
                <a:cubicBezTo>
                  <a:pt x="1870" y="138"/>
                  <a:pt x="1870" y="139"/>
                  <a:pt x="1871" y="140"/>
                </a:cubicBezTo>
                <a:cubicBezTo>
                  <a:pt x="1872" y="142"/>
                  <a:pt x="1873" y="144"/>
                  <a:pt x="1875" y="145"/>
                </a:cubicBezTo>
                <a:cubicBezTo>
                  <a:pt x="1876" y="146"/>
                  <a:pt x="1876" y="147"/>
                  <a:pt x="1876" y="148"/>
                </a:cubicBezTo>
                <a:cubicBezTo>
                  <a:pt x="1875" y="148"/>
                  <a:pt x="1874" y="149"/>
                  <a:pt x="1873" y="148"/>
                </a:cubicBezTo>
                <a:cubicBezTo>
                  <a:pt x="1872" y="147"/>
                  <a:pt x="1870" y="147"/>
                  <a:pt x="1868" y="148"/>
                </a:cubicBezTo>
                <a:cubicBezTo>
                  <a:pt x="1867" y="149"/>
                  <a:pt x="1865" y="149"/>
                  <a:pt x="1864" y="150"/>
                </a:cubicBezTo>
                <a:cubicBezTo>
                  <a:pt x="1863" y="152"/>
                  <a:pt x="1861" y="152"/>
                  <a:pt x="1859" y="152"/>
                </a:cubicBezTo>
                <a:cubicBezTo>
                  <a:pt x="1858" y="151"/>
                  <a:pt x="1856" y="151"/>
                  <a:pt x="1855" y="151"/>
                </a:cubicBezTo>
                <a:cubicBezTo>
                  <a:pt x="1853" y="152"/>
                  <a:pt x="1851" y="153"/>
                  <a:pt x="1850" y="155"/>
                </a:cubicBezTo>
                <a:cubicBezTo>
                  <a:pt x="1850" y="157"/>
                  <a:pt x="1848" y="158"/>
                  <a:pt x="1846" y="158"/>
                </a:cubicBezTo>
                <a:cubicBezTo>
                  <a:pt x="1842" y="159"/>
                  <a:pt x="1838" y="158"/>
                  <a:pt x="1835" y="155"/>
                </a:cubicBezTo>
                <a:cubicBezTo>
                  <a:pt x="1834" y="154"/>
                  <a:pt x="1834" y="154"/>
                  <a:pt x="1834" y="154"/>
                </a:cubicBezTo>
                <a:cubicBezTo>
                  <a:pt x="1834" y="154"/>
                  <a:pt x="1833" y="154"/>
                  <a:pt x="1833" y="154"/>
                </a:cubicBezTo>
                <a:cubicBezTo>
                  <a:pt x="1833" y="155"/>
                  <a:pt x="1833" y="155"/>
                  <a:pt x="1833" y="155"/>
                </a:cubicBezTo>
                <a:cubicBezTo>
                  <a:pt x="1833" y="158"/>
                  <a:pt x="1833" y="160"/>
                  <a:pt x="1835" y="163"/>
                </a:cubicBezTo>
                <a:cubicBezTo>
                  <a:pt x="1836" y="166"/>
                  <a:pt x="1837" y="169"/>
                  <a:pt x="1838" y="173"/>
                </a:cubicBezTo>
                <a:cubicBezTo>
                  <a:pt x="1838" y="174"/>
                  <a:pt x="1837" y="174"/>
                  <a:pt x="1836" y="174"/>
                </a:cubicBezTo>
                <a:cubicBezTo>
                  <a:pt x="1834" y="174"/>
                  <a:pt x="1833" y="174"/>
                  <a:pt x="1831" y="173"/>
                </a:cubicBezTo>
                <a:cubicBezTo>
                  <a:pt x="1826" y="171"/>
                  <a:pt x="1823" y="167"/>
                  <a:pt x="1818" y="164"/>
                </a:cubicBezTo>
                <a:cubicBezTo>
                  <a:pt x="1818" y="164"/>
                  <a:pt x="1818" y="164"/>
                  <a:pt x="1818" y="164"/>
                </a:cubicBezTo>
                <a:cubicBezTo>
                  <a:pt x="1817" y="161"/>
                  <a:pt x="1817" y="161"/>
                  <a:pt x="1816" y="162"/>
                </a:cubicBezTo>
                <a:cubicBezTo>
                  <a:pt x="1814" y="163"/>
                  <a:pt x="1813" y="163"/>
                  <a:pt x="1812" y="162"/>
                </a:cubicBezTo>
                <a:cubicBezTo>
                  <a:pt x="1811" y="162"/>
                  <a:pt x="1811" y="161"/>
                  <a:pt x="1811" y="160"/>
                </a:cubicBezTo>
                <a:cubicBezTo>
                  <a:pt x="1810" y="160"/>
                  <a:pt x="1810" y="160"/>
                  <a:pt x="1810" y="160"/>
                </a:cubicBezTo>
                <a:cubicBezTo>
                  <a:pt x="1810" y="160"/>
                  <a:pt x="1810" y="160"/>
                  <a:pt x="1810" y="160"/>
                </a:cubicBezTo>
                <a:cubicBezTo>
                  <a:pt x="1809" y="160"/>
                  <a:pt x="1809" y="160"/>
                  <a:pt x="1808" y="159"/>
                </a:cubicBezTo>
                <a:cubicBezTo>
                  <a:pt x="1809" y="159"/>
                  <a:pt x="1809" y="159"/>
                  <a:pt x="1809" y="159"/>
                </a:cubicBezTo>
                <a:cubicBezTo>
                  <a:pt x="1809" y="159"/>
                  <a:pt x="1810" y="160"/>
                  <a:pt x="1810" y="160"/>
                </a:cubicBezTo>
                <a:cubicBezTo>
                  <a:pt x="1810" y="160"/>
                  <a:pt x="1810" y="160"/>
                  <a:pt x="1811" y="160"/>
                </a:cubicBezTo>
                <a:cubicBezTo>
                  <a:pt x="1811" y="160"/>
                  <a:pt x="1811" y="160"/>
                  <a:pt x="1811" y="160"/>
                </a:cubicBezTo>
                <a:cubicBezTo>
                  <a:pt x="1811" y="160"/>
                  <a:pt x="1812" y="159"/>
                  <a:pt x="1813" y="159"/>
                </a:cubicBezTo>
                <a:cubicBezTo>
                  <a:pt x="1814" y="158"/>
                  <a:pt x="1814" y="158"/>
                  <a:pt x="1814" y="157"/>
                </a:cubicBezTo>
                <a:cubicBezTo>
                  <a:pt x="1814" y="155"/>
                  <a:pt x="1812" y="153"/>
                  <a:pt x="1811" y="152"/>
                </a:cubicBezTo>
                <a:cubicBezTo>
                  <a:pt x="1810" y="151"/>
                  <a:pt x="1808" y="151"/>
                  <a:pt x="1807" y="151"/>
                </a:cubicBezTo>
                <a:cubicBezTo>
                  <a:pt x="1806" y="150"/>
                  <a:pt x="1805" y="150"/>
                  <a:pt x="1806" y="149"/>
                </a:cubicBezTo>
                <a:cubicBezTo>
                  <a:pt x="1806" y="148"/>
                  <a:pt x="1807" y="147"/>
                  <a:pt x="1806" y="146"/>
                </a:cubicBezTo>
                <a:cubicBezTo>
                  <a:pt x="1803" y="143"/>
                  <a:pt x="1801" y="141"/>
                  <a:pt x="1799" y="139"/>
                </a:cubicBezTo>
                <a:cubicBezTo>
                  <a:pt x="1797" y="137"/>
                  <a:pt x="1789" y="135"/>
                  <a:pt x="1786" y="135"/>
                </a:cubicBezTo>
                <a:cubicBezTo>
                  <a:pt x="1786" y="135"/>
                  <a:pt x="1785" y="135"/>
                  <a:pt x="1785" y="136"/>
                </a:cubicBezTo>
                <a:cubicBezTo>
                  <a:pt x="1784" y="137"/>
                  <a:pt x="1783" y="137"/>
                  <a:pt x="1781" y="136"/>
                </a:cubicBezTo>
                <a:cubicBezTo>
                  <a:pt x="1777" y="135"/>
                  <a:pt x="1773" y="135"/>
                  <a:pt x="1770" y="136"/>
                </a:cubicBezTo>
                <a:cubicBezTo>
                  <a:pt x="1769" y="136"/>
                  <a:pt x="1768" y="137"/>
                  <a:pt x="1767" y="137"/>
                </a:cubicBezTo>
                <a:cubicBezTo>
                  <a:pt x="1765" y="139"/>
                  <a:pt x="1765" y="140"/>
                  <a:pt x="1765" y="142"/>
                </a:cubicBezTo>
                <a:cubicBezTo>
                  <a:pt x="1767" y="144"/>
                  <a:pt x="1768" y="146"/>
                  <a:pt x="1769" y="148"/>
                </a:cubicBezTo>
                <a:cubicBezTo>
                  <a:pt x="1769" y="149"/>
                  <a:pt x="1769" y="150"/>
                  <a:pt x="1769" y="150"/>
                </a:cubicBezTo>
                <a:cubicBezTo>
                  <a:pt x="1765" y="152"/>
                  <a:pt x="1762" y="153"/>
                  <a:pt x="1758" y="154"/>
                </a:cubicBezTo>
                <a:cubicBezTo>
                  <a:pt x="1756" y="155"/>
                  <a:pt x="1754" y="155"/>
                  <a:pt x="1752" y="153"/>
                </a:cubicBezTo>
                <a:cubicBezTo>
                  <a:pt x="1750" y="152"/>
                  <a:pt x="1750" y="152"/>
                  <a:pt x="1749" y="153"/>
                </a:cubicBezTo>
                <a:cubicBezTo>
                  <a:pt x="1745" y="156"/>
                  <a:pt x="1741" y="155"/>
                  <a:pt x="1740" y="150"/>
                </a:cubicBezTo>
                <a:cubicBezTo>
                  <a:pt x="1740" y="150"/>
                  <a:pt x="1740" y="149"/>
                  <a:pt x="1740" y="149"/>
                </a:cubicBezTo>
                <a:cubicBezTo>
                  <a:pt x="1740" y="147"/>
                  <a:pt x="1738" y="146"/>
                  <a:pt x="1737" y="147"/>
                </a:cubicBezTo>
                <a:cubicBezTo>
                  <a:pt x="1732" y="147"/>
                  <a:pt x="1728" y="148"/>
                  <a:pt x="1723" y="149"/>
                </a:cubicBezTo>
                <a:cubicBezTo>
                  <a:pt x="1722" y="150"/>
                  <a:pt x="1720" y="150"/>
                  <a:pt x="1718" y="151"/>
                </a:cubicBezTo>
                <a:cubicBezTo>
                  <a:pt x="1716" y="152"/>
                  <a:pt x="1715" y="153"/>
                  <a:pt x="1713" y="154"/>
                </a:cubicBezTo>
                <a:cubicBezTo>
                  <a:pt x="1711" y="153"/>
                  <a:pt x="1710" y="152"/>
                  <a:pt x="1708" y="152"/>
                </a:cubicBezTo>
                <a:cubicBezTo>
                  <a:pt x="1708" y="151"/>
                  <a:pt x="1707" y="152"/>
                  <a:pt x="1707" y="152"/>
                </a:cubicBezTo>
                <a:cubicBezTo>
                  <a:pt x="1707" y="152"/>
                  <a:pt x="1707" y="153"/>
                  <a:pt x="1707" y="153"/>
                </a:cubicBezTo>
                <a:cubicBezTo>
                  <a:pt x="1705" y="156"/>
                  <a:pt x="1702" y="157"/>
                  <a:pt x="1700" y="155"/>
                </a:cubicBezTo>
                <a:cubicBezTo>
                  <a:pt x="1699" y="154"/>
                  <a:pt x="1698" y="153"/>
                  <a:pt x="1698" y="152"/>
                </a:cubicBezTo>
                <a:cubicBezTo>
                  <a:pt x="1697" y="151"/>
                  <a:pt x="1697" y="151"/>
                  <a:pt x="1696" y="151"/>
                </a:cubicBezTo>
                <a:cubicBezTo>
                  <a:pt x="1695" y="152"/>
                  <a:pt x="1693" y="152"/>
                  <a:pt x="1692" y="152"/>
                </a:cubicBezTo>
                <a:cubicBezTo>
                  <a:pt x="1690" y="152"/>
                  <a:pt x="1689" y="153"/>
                  <a:pt x="1689" y="154"/>
                </a:cubicBezTo>
                <a:cubicBezTo>
                  <a:pt x="1688" y="155"/>
                  <a:pt x="1688" y="156"/>
                  <a:pt x="1688" y="157"/>
                </a:cubicBezTo>
                <a:cubicBezTo>
                  <a:pt x="1688" y="158"/>
                  <a:pt x="1689" y="159"/>
                  <a:pt x="1690" y="160"/>
                </a:cubicBezTo>
                <a:cubicBezTo>
                  <a:pt x="1691" y="160"/>
                  <a:pt x="1692" y="160"/>
                  <a:pt x="1693" y="160"/>
                </a:cubicBezTo>
                <a:cubicBezTo>
                  <a:pt x="1693" y="160"/>
                  <a:pt x="1693" y="160"/>
                  <a:pt x="1693" y="160"/>
                </a:cubicBezTo>
                <a:cubicBezTo>
                  <a:pt x="1693" y="160"/>
                  <a:pt x="1693" y="160"/>
                  <a:pt x="1693" y="160"/>
                </a:cubicBezTo>
                <a:cubicBezTo>
                  <a:pt x="1693" y="160"/>
                  <a:pt x="1693" y="159"/>
                  <a:pt x="1693" y="159"/>
                </a:cubicBezTo>
                <a:cubicBezTo>
                  <a:pt x="1693" y="159"/>
                  <a:pt x="1694" y="158"/>
                  <a:pt x="1694" y="158"/>
                </a:cubicBezTo>
                <a:cubicBezTo>
                  <a:pt x="1694" y="158"/>
                  <a:pt x="1695" y="158"/>
                  <a:pt x="1694" y="159"/>
                </a:cubicBezTo>
                <a:cubicBezTo>
                  <a:pt x="1694" y="159"/>
                  <a:pt x="1694" y="159"/>
                  <a:pt x="1694" y="159"/>
                </a:cubicBezTo>
                <a:cubicBezTo>
                  <a:pt x="1694" y="160"/>
                  <a:pt x="1693" y="160"/>
                  <a:pt x="1693" y="160"/>
                </a:cubicBezTo>
                <a:cubicBezTo>
                  <a:pt x="1693" y="160"/>
                  <a:pt x="1693" y="160"/>
                  <a:pt x="1693" y="160"/>
                </a:cubicBezTo>
                <a:cubicBezTo>
                  <a:pt x="1693" y="160"/>
                  <a:pt x="1693" y="160"/>
                  <a:pt x="1693" y="160"/>
                </a:cubicBezTo>
                <a:cubicBezTo>
                  <a:pt x="1693" y="161"/>
                  <a:pt x="1693" y="162"/>
                  <a:pt x="1692" y="163"/>
                </a:cubicBezTo>
                <a:cubicBezTo>
                  <a:pt x="1690" y="164"/>
                  <a:pt x="1689" y="166"/>
                  <a:pt x="1688" y="167"/>
                </a:cubicBezTo>
                <a:cubicBezTo>
                  <a:pt x="1686" y="171"/>
                  <a:pt x="1683" y="172"/>
                  <a:pt x="1680" y="172"/>
                </a:cubicBezTo>
                <a:cubicBezTo>
                  <a:pt x="1678" y="173"/>
                  <a:pt x="1678" y="172"/>
                  <a:pt x="1678" y="171"/>
                </a:cubicBezTo>
                <a:cubicBezTo>
                  <a:pt x="1679" y="169"/>
                  <a:pt x="1679" y="168"/>
                  <a:pt x="1680" y="166"/>
                </a:cubicBezTo>
                <a:cubicBezTo>
                  <a:pt x="1680" y="164"/>
                  <a:pt x="1682" y="164"/>
                  <a:pt x="1683" y="162"/>
                </a:cubicBezTo>
                <a:cubicBezTo>
                  <a:pt x="1683" y="161"/>
                  <a:pt x="1684" y="160"/>
                  <a:pt x="1684" y="160"/>
                </a:cubicBezTo>
                <a:cubicBezTo>
                  <a:pt x="1683" y="157"/>
                  <a:pt x="1684" y="155"/>
                  <a:pt x="1685" y="152"/>
                </a:cubicBezTo>
                <a:cubicBezTo>
                  <a:pt x="1685" y="151"/>
                  <a:pt x="1686" y="150"/>
                  <a:pt x="1686" y="149"/>
                </a:cubicBezTo>
                <a:cubicBezTo>
                  <a:pt x="1685" y="148"/>
                  <a:pt x="1685" y="147"/>
                  <a:pt x="1686" y="145"/>
                </a:cubicBezTo>
                <a:cubicBezTo>
                  <a:pt x="1687" y="143"/>
                  <a:pt x="1688" y="140"/>
                  <a:pt x="1689" y="137"/>
                </a:cubicBezTo>
                <a:cubicBezTo>
                  <a:pt x="1690" y="135"/>
                  <a:pt x="1690" y="132"/>
                  <a:pt x="1691" y="129"/>
                </a:cubicBezTo>
                <a:cubicBezTo>
                  <a:pt x="1692" y="126"/>
                  <a:pt x="1692" y="124"/>
                  <a:pt x="1691" y="121"/>
                </a:cubicBezTo>
                <a:cubicBezTo>
                  <a:pt x="1690" y="119"/>
                  <a:pt x="1688" y="116"/>
                  <a:pt x="1687" y="113"/>
                </a:cubicBezTo>
                <a:cubicBezTo>
                  <a:pt x="1687" y="113"/>
                  <a:pt x="1687" y="112"/>
                  <a:pt x="1686" y="112"/>
                </a:cubicBezTo>
                <a:cubicBezTo>
                  <a:pt x="1683" y="111"/>
                  <a:pt x="1682" y="108"/>
                  <a:pt x="1679" y="105"/>
                </a:cubicBezTo>
                <a:cubicBezTo>
                  <a:pt x="1679" y="105"/>
                  <a:pt x="1678" y="105"/>
                  <a:pt x="1677" y="105"/>
                </a:cubicBezTo>
                <a:cubicBezTo>
                  <a:pt x="1677" y="106"/>
                  <a:pt x="1677" y="108"/>
                  <a:pt x="1675" y="106"/>
                </a:cubicBezTo>
                <a:cubicBezTo>
                  <a:pt x="1674" y="104"/>
                  <a:pt x="1671" y="103"/>
                  <a:pt x="1669" y="102"/>
                </a:cubicBezTo>
                <a:cubicBezTo>
                  <a:pt x="1667" y="101"/>
                  <a:pt x="1665" y="100"/>
                  <a:pt x="1663" y="99"/>
                </a:cubicBezTo>
                <a:cubicBezTo>
                  <a:pt x="1661" y="97"/>
                  <a:pt x="1659" y="97"/>
                  <a:pt x="1657" y="98"/>
                </a:cubicBezTo>
                <a:cubicBezTo>
                  <a:pt x="1654" y="100"/>
                  <a:pt x="1650" y="102"/>
                  <a:pt x="1646" y="103"/>
                </a:cubicBezTo>
                <a:cubicBezTo>
                  <a:pt x="1645" y="104"/>
                  <a:pt x="1645" y="105"/>
                  <a:pt x="1645" y="105"/>
                </a:cubicBezTo>
                <a:cubicBezTo>
                  <a:pt x="1645" y="106"/>
                  <a:pt x="1646" y="107"/>
                  <a:pt x="1646" y="108"/>
                </a:cubicBezTo>
                <a:cubicBezTo>
                  <a:pt x="1647" y="109"/>
                  <a:pt x="1646" y="110"/>
                  <a:pt x="1645" y="111"/>
                </a:cubicBezTo>
                <a:cubicBezTo>
                  <a:pt x="1643" y="112"/>
                  <a:pt x="1641" y="112"/>
                  <a:pt x="1641" y="110"/>
                </a:cubicBezTo>
                <a:cubicBezTo>
                  <a:pt x="1641" y="108"/>
                  <a:pt x="1641" y="107"/>
                  <a:pt x="1641" y="105"/>
                </a:cubicBezTo>
                <a:cubicBezTo>
                  <a:pt x="1641" y="104"/>
                  <a:pt x="1641" y="102"/>
                  <a:pt x="1640" y="101"/>
                </a:cubicBezTo>
                <a:cubicBezTo>
                  <a:pt x="1640" y="100"/>
                  <a:pt x="1638" y="99"/>
                  <a:pt x="1637" y="99"/>
                </a:cubicBezTo>
                <a:cubicBezTo>
                  <a:pt x="1636" y="99"/>
                  <a:pt x="1635" y="99"/>
                  <a:pt x="1634" y="100"/>
                </a:cubicBezTo>
                <a:cubicBezTo>
                  <a:pt x="1632" y="100"/>
                  <a:pt x="1630" y="100"/>
                  <a:pt x="1628" y="99"/>
                </a:cubicBezTo>
                <a:cubicBezTo>
                  <a:pt x="1627" y="98"/>
                  <a:pt x="1627" y="98"/>
                  <a:pt x="1627" y="96"/>
                </a:cubicBezTo>
                <a:cubicBezTo>
                  <a:pt x="1627" y="93"/>
                  <a:pt x="1626" y="92"/>
                  <a:pt x="1624" y="91"/>
                </a:cubicBezTo>
                <a:cubicBezTo>
                  <a:pt x="1620" y="91"/>
                  <a:pt x="1618" y="89"/>
                  <a:pt x="1614" y="89"/>
                </a:cubicBezTo>
                <a:cubicBezTo>
                  <a:pt x="1614" y="89"/>
                  <a:pt x="1613" y="90"/>
                  <a:pt x="1612" y="90"/>
                </a:cubicBezTo>
                <a:cubicBezTo>
                  <a:pt x="1612" y="90"/>
                  <a:pt x="1611" y="91"/>
                  <a:pt x="1611" y="91"/>
                </a:cubicBezTo>
                <a:cubicBezTo>
                  <a:pt x="1609" y="96"/>
                  <a:pt x="1608" y="101"/>
                  <a:pt x="1608" y="107"/>
                </a:cubicBezTo>
                <a:cubicBezTo>
                  <a:pt x="1608" y="110"/>
                  <a:pt x="1608" y="114"/>
                  <a:pt x="1612" y="116"/>
                </a:cubicBezTo>
                <a:cubicBezTo>
                  <a:pt x="1614" y="117"/>
                  <a:pt x="1613" y="119"/>
                  <a:pt x="1614" y="121"/>
                </a:cubicBezTo>
                <a:cubicBezTo>
                  <a:pt x="1614" y="122"/>
                  <a:pt x="1614" y="123"/>
                  <a:pt x="1613" y="123"/>
                </a:cubicBezTo>
                <a:cubicBezTo>
                  <a:pt x="1611" y="123"/>
                  <a:pt x="1609" y="123"/>
                  <a:pt x="1607" y="124"/>
                </a:cubicBezTo>
                <a:cubicBezTo>
                  <a:pt x="1606" y="125"/>
                  <a:pt x="1606" y="125"/>
                  <a:pt x="1606" y="126"/>
                </a:cubicBezTo>
                <a:cubicBezTo>
                  <a:pt x="1606" y="127"/>
                  <a:pt x="1606" y="128"/>
                  <a:pt x="1606" y="129"/>
                </a:cubicBezTo>
                <a:cubicBezTo>
                  <a:pt x="1605" y="131"/>
                  <a:pt x="1604" y="132"/>
                  <a:pt x="1603" y="134"/>
                </a:cubicBezTo>
                <a:cubicBezTo>
                  <a:pt x="1603" y="134"/>
                  <a:pt x="1602" y="135"/>
                  <a:pt x="1602" y="135"/>
                </a:cubicBezTo>
                <a:cubicBezTo>
                  <a:pt x="1600" y="136"/>
                  <a:pt x="1598" y="136"/>
                  <a:pt x="1596" y="137"/>
                </a:cubicBezTo>
                <a:cubicBezTo>
                  <a:pt x="1596" y="137"/>
                  <a:pt x="1595" y="137"/>
                  <a:pt x="1595" y="136"/>
                </a:cubicBezTo>
                <a:cubicBezTo>
                  <a:pt x="1596" y="135"/>
                  <a:pt x="1596" y="134"/>
                  <a:pt x="1596" y="133"/>
                </a:cubicBezTo>
                <a:cubicBezTo>
                  <a:pt x="1597" y="131"/>
                  <a:pt x="1595" y="130"/>
                  <a:pt x="1594" y="131"/>
                </a:cubicBezTo>
                <a:cubicBezTo>
                  <a:pt x="1592" y="131"/>
                  <a:pt x="1591" y="131"/>
                  <a:pt x="1590" y="133"/>
                </a:cubicBezTo>
                <a:cubicBezTo>
                  <a:pt x="1590" y="134"/>
                  <a:pt x="1589" y="135"/>
                  <a:pt x="1588" y="135"/>
                </a:cubicBezTo>
                <a:cubicBezTo>
                  <a:pt x="1587" y="135"/>
                  <a:pt x="1586" y="136"/>
                  <a:pt x="1585" y="136"/>
                </a:cubicBezTo>
                <a:cubicBezTo>
                  <a:pt x="1583" y="136"/>
                  <a:pt x="1581" y="137"/>
                  <a:pt x="1580" y="139"/>
                </a:cubicBezTo>
                <a:cubicBezTo>
                  <a:pt x="1579" y="140"/>
                  <a:pt x="1579" y="141"/>
                  <a:pt x="1580" y="143"/>
                </a:cubicBezTo>
                <a:cubicBezTo>
                  <a:pt x="1581" y="144"/>
                  <a:pt x="1581" y="145"/>
                  <a:pt x="1580" y="145"/>
                </a:cubicBezTo>
                <a:cubicBezTo>
                  <a:pt x="1578" y="147"/>
                  <a:pt x="1576" y="148"/>
                  <a:pt x="1574" y="149"/>
                </a:cubicBezTo>
                <a:cubicBezTo>
                  <a:pt x="1571" y="150"/>
                  <a:pt x="1569" y="151"/>
                  <a:pt x="1568" y="153"/>
                </a:cubicBezTo>
                <a:cubicBezTo>
                  <a:pt x="1567" y="155"/>
                  <a:pt x="1565" y="156"/>
                  <a:pt x="1564" y="159"/>
                </a:cubicBezTo>
                <a:cubicBezTo>
                  <a:pt x="1563" y="160"/>
                  <a:pt x="1562" y="162"/>
                  <a:pt x="1560" y="162"/>
                </a:cubicBezTo>
                <a:cubicBezTo>
                  <a:pt x="1558" y="163"/>
                  <a:pt x="1559" y="166"/>
                  <a:pt x="1557" y="167"/>
                </a:cubicBezTo>
                <a:cubicBezTo>
                  <a:pt x="1556" y="168"/>
                  <a:pt x="1555" y="169"/>
                  <a:pt x="1555" y="170"/>
                </a:cubicBezTo>
                <a:cubicBezTo>
                  <a:pt x="1554" y="172"/>
                  <a:pt x="1555" y="174"/>
                  <a:pt x="1555" y="176"/>
                </a:cubicBezTo>
                <a:cubicBezTo>
                  <a:pt x="1555" y="177"/>
                  <a:pt x="1556" y="178"/>
                  <a:pt x="1557" y="178"/>
                </a:cubicBezTo>
                <a:cubicBezTo>
                  <a:pt x="1559" y="180"/>
                  <a:pt x="1561" y="181"/>
                  <a:pt x="1563" y="182"/>
                </a:cubicBezTo>
                <a:cubicBezTo>
                  <a:pt x="1566" y="183"/>
                  <a:pt x="1569" y="184"/>
                  <a:pt x="1571" y="187"/>
                </a:cubicBezTo>
                <a:cubicBezTo>
                  <a:pt x="1571" y="187"/>
                  <a:pt x="1571" y="188"/>
                  <a:pt x="1571" y="188"/>
                </a:cubicBezTo>
                <a:cubicBezTo>
                  <a:pt x="1571" y="189"/>
                  <a:pt x="1571" y="189"/>
                  <a:pt x="1570" y="190"/>
                </a:cubicBezTo>
                <a:cubicBezTo>
                  <a:pt x="1569" y="190"/>
                  <a:pt x="1569" y="189"/>
                  <a:pt x="1569" y="189"/>
                </a:cubicBezTo>
                <a:cubicBezTo>
                  <a:pt x="1568" y="188"/>
                  <a:pt x="1568" y="187"/>
                  <a:pt x="1567" y="187"/>
                </a:cubicBezTo>
                <a:cubicBezTo>
                  <a:pt x="1566" y="187"/>
                  <a:pt x="1564" y="187"/>
                  <a:pt x="1563" y="188"/>
                </a:cubicBezTo>
                <a:cubicBezTo>
                  <a:pt x="1561" y="190"/>
                  <a:pt x="1557" y="191"/>
                  <a:pt x="1554" y="193"/>
                </a:cubicBezTo>
                <a:cubicBezTo>
                  <a:pt x="1551" y="194"/>
                  <a:pt x="1548" y="195"/>
                  <a:pt x="1544" y="196"/>
                </a:cubicBezTo>
                <a:cubicBezTo>
                  <a:pt x="1543" y="197"/>
                  <a:pt x="1542" y="197"/>
                  <a:pt x="1541" y="197"/>
                </a:cubicBezTo>
                <a:cubicBezTo>
                  <a:pt x="1538" y="198"/>
                  <a:pt x="1537" y="201"/>
                  <a:pt x="1539" y="204"/>
                </a:cubicBezTo>
                <a:cubicBezTo>
                  <a:pt x="1539" y="205"/>
                  <a:pt x="1540" y="207"/>
                  <a:pt x="1541" y="208"/>
                </a:cubicBezTo>
                <a:cubicBezTo>
                  <a:pt x="1542" y="209"/>
                  <a:pt x="1544" y="211"/>
                  <a:pt x="1544" y="213"/>
                </a:cubicBezTo>
                <a:cubicBezTo>
                  <a:pt x="1544" y="214"/>
                  <a:pt x="1545" y="215"/>
                  <a:pt x="1545" y="216"/>
                </a:cubicBezTo>
                <a:cubicBezTo>
                  <a:pt x="1546" y="217"/>
                  <a:pt x="1547" y="218"/>
                  <a:pt x="1548" y="219"/>
                </a:cubicBezTo>
                <a:cubicBezTo>
                  <a:pt x="1550" y="220"/>
                  <a:pt x="1552" y="219"/>
                  <a:pt x="1555" y="219"/>
                </a:cubicBezTo>
                <a:cubicBezTo>
                  <a:pt x="1557" y="221"/>
                  <a:pt x="1558" y="223"/>
                  <a:pt x="1560" y="225"/>
                </a:cubicBezTo>
                <a:cubicBezTo>
                  <a:pt x="1561" y="225"/>
                  <a:pt x="1561" y="225"/>
                  <a:pt x="1562" y="225"/>
                </a:cubicBezTo>
                <a:cubicBezTo>
                  <a:pt x="1563" y="226"/>
                  <a:pt x="1565" y="226"/>
                  <a:pt x="1566" y="227"/>
                </a:cubicBezTo>
                <a:cubicBezTo>
                  <a:pt x="1567" y="228"/>
                  <a:pt x="1568" y="228"/>
                  <a:pt x="1568" y="230"/>
                </a:cubicBezTo>
                <a:cubicBezTo>
                  <a:pt x="1569" y="233"/>
                  <a:pt x="1570" y="237"/>
                  <a:pt x="1572" y="240"/>
                </a:cubicBezTo>
                <a:cubicBezTo>
                  <a:pt x="1573" y="241"/>
                  <a:pt x="1572" y="242"/>
                  <a:pt x="1571" y="242"/>
                </a:cubicBezTo>
                <a:cubicBezTo>
                  <a:pt x="1570" y="243"/>
                  <a:pt x="1569" y="243"/>
                  <a:pt x="1568" y="244"/>
                </a:cubicBezTo>
                <a:cubicBezTo>
                  <a:pt x="1568" y="244"/>
                  <a:pt x="1568" y="244"/>
                  <a:pt x="1569" y="244"/>
                </a:cubicBezTo>
                <a:cubicBezTo>
                  <a:pt x="1568" y="244"/>
                  <a:pt x="1568" y="245"/>
                  <a:pt x="1568" y="245"/>
                </a:cubicBezTo>
                <a:cubicBezTo>
                  <a:pt x="1568" y="245"/>
                  <a:pt x="1568" y="245"/>
                  <a:pt x="1568" y="245"/>
                </a:cubicBezTo>
                <a:cubicBezTo>
                  <a:pt x="1568" y="245"/>
                  <a:pt x="1568" y="244"/>
                  <a:pt x="1568" y="244"/>
                </a:cubicBezTo>
                <a:cubicBezTo>
                  <a:pt x="1568" y="244"/>
                  <a:pt x="1568" y="244"/>
                  <a:pt x="1568" y="244"/>
                </a:cubicBezTo>
                <a:cubicBezTo>
                  <a:pt x="1568" y="244"/>
                  <a:pt x="1568" y="243"/>
                  <a:pt x="1568" y="243"/>
                </a:cubicBezTo>
                <a:cubicBezTo>
                  <a:pt x="1565" y="240"/>
                  <a:pt x="1564" y="237"/>
                  <a:pt x="1566" y="233"/>
                </a:cubicBezTo>
                <a:cubicBezTo>
                  <a:pt x="1567" y="233"/>
                  <a:pt x="1567" y="232"/>
                  <a:pt x="1567" y="231"/>
                </a:cubicBezTo>
                <a:cubicBezTo>
                  <a:pt x="1567" y="230"/>
                  <a:pt x="1565" y="228"/>
                  <a:pt x="1563" y="228"/>
                </a:cubicBezTo>
                <a:cubicBezTo>
                  <a:pt x="1562" y="228"/>
                  <a:pt x="1561" y="228"/>
                  <a:pt x="1559" y="228"/>
                </a:cubicBezTo>
                <a:cubicBezTo>
                  <a:pt x="1556" y="229"/>
                  <a:pt x="1554" y="229"/>
                  <a:pt x="1552" y="227"/>
                </a:cubicBezTo>
                <a:cubicBezTo>
                  <a:pt x="1551" y="226"/>
                  <a:pt x="1549" y="224"/>
                  <a:pt x="1548" y="224"/>
                </a:cubicBezTo>
                <a:cubicBezTo>
                  <a:pt x="1545" y="222"/>
                  <a:pt x="1542" y="221"/>
                  <a:pt x="1540" y="220"/>
                </a:cubicBezTo>
                <a:cubicBezTo>
                  <a:pt x="1537" y="220"/>
                  <a:pt x="1534" y="219"/>
                  <a:pt x="1531" y="218"/>
                </a:cubicBezTo>
                <a:cubicBezTo>
                  <a:pt x="1531" y="218"/>
                  <a:pt x="1529" y="218"/>
                  <a:pt x="1529" y="219"/>
                </a:cubicBezTo>
                <a:cubicBezTo>
                  <a:pt x="1528" y="220"/>
                  <a:pt x="1527" y="221"/>
                  <a:pt x="1527" y="223"/>
                </a:cubicBezTo>
                <a:cubicBezTo>
                  <a:pt x="1527" y="224"/>
                  <a:pt x="1527" y="224"/>
                  <a:pt x="1528" y="225"/>
                </a:cubicBezTo>
                <a:cubicBezTo>
                  <a:pt x="1528" y="225"/>
                  <a:pt x="1529" y="225"/>
                  <a:pt x="1530" y="225"/>
                </a:cubicBezTo>
                <a:cubicBezTo>
                  <a:pt x="1530" y="225"/>
                  <a:pt x="1530" y="225"/>
                  <a:pt x="1530" y="225"/>
                </a:cubicBezTo>
                <a:cubicBezTo>
                  <a:pt x="1530" y="225"/>
                  <a:pt x="1530" y="225"/>
                  <a:pt x="1530" y="225"/>
                </a:cubicBezTo>
                <a:cubicBezTo>
                  <a:pt x="1530" y="225"/>
                  <a:pt x="1530" y="225"/>
                  <a:pt x="1530" y="225"/>
                </a:cubicBezTo>
                <a:cubicBezTo>
                  <a:pt x="1531" y="226"/>
                  <a:pt x="1531" y="226"/>
                  <a:pt x="1532" y="227"/>
                </a:cubicBezTo>
                <a:cubicBezTo>
                  <a:pt x="1533" y="227"/>
                  <a:pt x="1533" y="227"/>
                  <a:pt x="1534" y="227"/>
                </a:cubicBezTo>
                <a:cubicBezTo>
                  <a:pt x="1535" y="228"/>
                  <a:pt x="1536" y="229"/>
                  <a:pt x="1535" y="230"/>
                </a:cubicBezTo>
                <a:cubicBezTo>
                  <a:pt x="1535" y="231"/>
                  <a:pt x="1534" y="232"/>
                  <a:pt x="1533" y="232"/>
                </a:cubicBezTo>
                <a:cubicBezTo>
                  <a:pt x="1532" y="231"/>
                  <a:pt x="1531" y="231"/>
                  <a:pt x="1530" y="230"/>
                </a:cubicBezTo>
                <a:cubicBezTo>
                  <a:pt x="1529" y="230"/>
                  <a:pt x="1528" y="229"/>
                  <a:pt x="1527" y="229"/>
                </a:cubicBezTo>
                <a:cubicBezTo>
                  <a:pt x="1526" y="229"/>
                  <a:pt x="1525" y="230"/>
                  <a:pt x="1524" y="231"/>
                </a:cubicBezTo>
                <a:cubicBezTo>
                  <a:pt x="1524" y="231"/>
                  <a:pt x="1524" y="232"/>
                  <a:pt x="1524" y="233"/>
                </a:cubicBezTo>
                <a:cubicBezTo>
                  <a:pt x="1525" y="236"/>
                  <a:pt x="1528" y="239"/>
                  <a:pt x="1531" y="240"/>
                </a:cubicBezTo>
                <a:cubicBezTo>
                  <a:pt x="1533" y="240"/>
                  <a:pt x="1535" y="241"/>
                  <a:pt x="1537" y="241"/>
                </a:cubicBezTo>
                <a:cubicBezTo>
                  <a:pt x="1538" y="241"/>
                  <a:pt x="1539" y="242"/>
                  <a:pt x="1540" y="242"/>
                </a:cubicBezTo>
                <a:cubicBezTo>
                  <a:pt x="1540" y="242"/>
                  <a:pt x="1540" y="242"/>
                  <a:pt x="1540" y="242"/>
                </a:cubicBezTo>
                <a:cubicBezTo>
                  <a:pt x="1540" y="243"/>
                  <a:pt x="1540" y="244"/>
                  <a:pt x="1539" y="243"/>
                </a:cubicBezTo>
                <a:cubicBezTo>
                  <a:pt x="1538" y="243"/>
                  <a:pt x="1537" y="242"/>
                  <a:pt x="1535" y="242"/>
                </a:cubicBezTo>
                <a:cubicBezTo>
                  <a:pt x="1533" y="243"/>
                  <a:pt x="1530" y="242"/>
                  <a:pt x="1527" y="242"/>
                </a:cubicBezTo>
                <a:cubicBezTo>
                  <a:pt x="1526" y="242"/>
                  <a:pt x="1525" y="242"/>
                  <a:pt x="1524" y="240"/>
                </a:cubicBezTo>
                <a:cubicBezTo>
                  <a:pt x="1524" y="240"/>
                  <a:pt x="1523" y="239"/>
                  <a:pt x="1523" y="239"/>
                </a:cubicBezTo>
                <a:cubicBezTo>
                  <a:pt x="1521" y="236"/>
                  <a:pt x="1520" y="233"/>
                  <a:pt x="1519" y="229"/>
                </a:cubicBezTo>
                <a:cubicBezTo>
                  <a:pt x="1519" y="226"/>
                  <a:pt x="1518" y="223"/>
                  <a:pt x="1516" y="221"/>
                </a:cubicBezTo>
                <a:cubicBezTo>
                  <a:pt x="1516" y="220"/>
                  <a:pt x="1515" y="220"/>
                  <a:pt x="1514" y="219"/>
                </a:cubicBezTo>
                <a:cubicBezTo>
                  <a:pt x="1514" y="219"/>
                  <a:pt x="1514" y="219"/>
                  <a:pt x="1513" y="219"/>
                </a:cubicBezTo>
                <a:cubicBezTo>
                  <a:pt x="1513" y="219"/>
                  <a:pt x="1513" y="220"/>
                  <a:pt x="1513" y="220"/>
                </a:cubicBezTo>
                <a:cubicBezTo>
                  <a:pt x="1514" y="222"/>
                  <a:pt x="1514" y="224"/>
                  <a:pt x="1515" y="227"/>
                </a:cubicBezTo>
                <a:cubicBezTo>
                  <a:pt x="1515" y="228"/>
                  <a:pt x="1515" y="230"/>
                  <a:pt x="1514" y="232"/>
                </a:cubicBezTo>
                <a:cubicBezTo>
                  <a:pt x="1514" y="232"/>
                  <a:pt x="1514" y="233"/>
                  <a:pt x="1513" y="233"/>
                </a:cubicBezTo>
                <a:cubicBezTo>
                  <a:pt x="1512" y="235"/>
                  <a:pt x="1511" y="236"/>
                  <a:pt x="1512" y="239"/>
                </a:cubicBezTo>
                <a:cubicBezTo>
                  <a:pt x="1512" y="241"/>
                  <a:pt x="1511" y="243"/>
                  <a:pt x="1513" y="245"/>
                </a:cubicBezTo>
                <a:cubicBezTo>
                  <a:pt x="1514" y="246"/>
                  <a:pt x="1515" y="248"/>
                  <a:pt x="1517" y="249"/>
                </a:cubicBezTo>
                <a:cubicBezTo>
                  <a:pt x="1518" y="250"/>
                  <a:pt x="1519" y="251"/>
                  <a:pt x="1520" y="252"/>
                </a:cubicBezTo>
                <a:cubicBezTo>
                  <a:pt x="1522" y="253"/>
                  <a:pt x="1523" y="255"/>
                  <a:pt x="1523" y="257"/>
                </a:cubicBezTo>
                <a:cubicBezTo>
                  <a:pt x="1523" y="259"/>
                  <a:pt x="1523" y="262"/>
                  <a:pt x="1523" y="264"/>
                </a:cubicBezTo>
                <a:cubicBezTo>
                  <a:pt x="1524" y="269"/>
                  <a:pt x="1527" y="272"/>
                  <a:pt x="1528" y="276"/>
                </a:cubicBezTo>
                <a:cubicBezTo>
                  <a:pt x="1529" y="277"/>
                  <a:pt x="1530" y="278"/>
                  <a:pt x="1531" y="277"/>
                </a:cubicBezTo>
                <a:cubicBezTo>
                  <a:pt x="1534" y="277"/>
                  <a:pt x="1536" y="277"/>
                  <a:pt x="1537" y="275"/>
                </a:cubicBezTo>
                <a:cubicBezTo>
                  <a:pt x="1539" y="272"/>
                  <a:pt x="1541" y="273"/>
                  <a:pt x="1544" y="274"/>
                </a:cubicBezTo>
                <a:cubicBezTo>
                  <a:pt x="1544" y="275"/>
                  <a:pt x="1544" y="275"/>
                  <a:pt x="1544" y="275"/>
                </a:cubicBezTo>
                <a:cubicBezTo>
                  <a:pt x="1544" y="275"/>
                  <a:pt x="1544" y="275"/>
                  <a:pt x="1544" y="276"/>
                </a:cubicBezTo>
                <a:cubicBezTo>
                  <a:pt x="1541" y="277"/>
                  <a:pt x="1539" y="279"/>
                  <a:pt x="1537" y="281"/>
                </a:cubicBezTo>
                <a:cubicBezTo>
                  <a:pt x="1535" y="283"/>
                  <a:pt x="1534" y="286"/>
                  <a:pt x="1536" y="288"/>
                </a:cubicBezTo>
                <a:cubicBezTo>
                  <a:pt x="1537" y="289"/>
                  <a:pt x="1538" y="290"/>
                  <a:pt x="1539" y="291"/>
                </a:cubicBezTo>
                <a:cubicBezTo>
                  <a:pt x="1540" y="293"/>
                  <a:pt x="1541" y="295"/>
                  <a:pt x="1540" y="297"/>
                </a:cubicBezTo>
                <a:cubicBezTo>
                  <a:pt x="1539" y="300"/>
                  <a:pt x="1538" y="303"/>
                  <a:pt x="1538" y="306"/>
                </a:cubicBezTo>
                <a:cubicBezTo>
                  <a:pt x="1539" y="307"/>
                  <a:pt x="1538" y="309"/>
                  <a:pt x="1537" y="310"/>
                </a:cubicBezTo>
                <a:cubicBezTo>
                  <a:pt x="1536" y="312"/>
                  <a:pt x="1533" y="315"/>
                  <a:pt x="1533" y="318"/>
                </a:cubicBezTo>
                <a:cubicBezTo>
                  <a:pt x="1533" y="318"/>
                  <a:pt x="1532" y="319"/>
                  <a:pt x="1532" y="319"/>
                </a:cubicBezTo>
                <a:cubicBezTo>
                  <a:pt x="1528" y="319"/>
                  <a:pt x="1525" y="318"/>
                  <a:pt x="1521" y="318"/>
                </a:cubicBezTo>
                <a:cubicBezTo>
                  <a:pt x="1521" y="318"/>
                  <a:pt x="1520" y="317"/>
                  <a:pt x="1520" y="317"/>
                </a:cubicBezTo>
                <a:cubicBezTo>
                  <a:pt x="1519" y="316"/>
                  <a:pt x="1520" y="315"/>
                  <a:pt x="1520" y="315"/>
                </a:cubicBezTo>
                <a:cubicBezTo>
                  <a:pt x="1520" y="315"/>
                  <a:pt x="1520" y="315"/>
                  <a:pt x="1519" y="314"/>
                </a:cubicBezTo>
                <a:cubicBezTo>
                  <a:pt x="1519" y="314"/>
                  <a:pt x="1519" y="314"/>
                  <a:pt x="1519" y="314"/>
                </a:cubicBezTo>
                <a:cubicBezTo>
                  <a:pt x="1519" y="314"/>
                  <a:pt x="1519" y="314"/>
                  <a:pt x="1520" y="314"/>
                </a:cubicBezTo>
                <a:cubicBezTo>
                  <a:pt x="1520" y="314"/>
                  <a:pt x="1520" y="315"/>
                  <a:pt x="1520" y="315"/>
                </a:cubicBezTo>
                <a:cubicBezTo>
                  <a:pt x="1520" y="315"/>
                  <a:pt x="1521" y="315"/>
                  <a:pt x="1522" y="316"/>
                </a:cubicBezTo>
                <a:cubicBezTo>
                  <a:pt x="1525" y="317"/>
                  <a:pt x="1527" y="316"/>
                  <a:pt x="1528" y="313"/>
                </a:cubicBezTo>
                <a:cubicBezTo>
                  <a:pt x="1530" y="308"/>
                  <a:pt x="1531" y="302"/>
                  <a:pt x="1532" y="297"/>
                </a:cubicBezTo>
                <a:cubicBezTo>
                  <a:pt x="1532" y="296"/>
                  <a:pt x="1532" y="295"/>
                  <a:pt x="1532" y="294"/>
                </a:cubicBezTo>
                <a:cubicBezTo>
                  <a:pt x="1531" y="292"/>
                  <a:pt x="1530" y="290"/>
                  <a:pt x="1531" y="288"/>
                </a:cubicBezTo>
                <a:cubicBezTo>
                  <a:pt x="1531" y="286"/>
                  <a:pt x="1530" y="285"/>
                  <a:pt x="1529" y="284"/>
                </a:cubicBezTo>
                <a:cubicBezTo>
                  <a:pt x="1528" y="283"/>
                  <a:pt x="1526" y="282"/>
                  <a:pt x="1525" y="282"/>
                </a:cubicBezTo>
                <a:cubicBezTo>
                  <a:pt x="1523" y="280"/>
                  <a:pt x="1522" y="279"/>
                  <a:pt x="1522" y="277"/>
                </a:cubicBezTo>
                <a:cubicBezTo>
                  <a:pt x="1519" y="270"/>
                  <a:pt x="1517" y="264"/>
                  <a:pt x="1515" y="257"/>
                </a:cubicBezTo>
                <a:cubicBezTo>
                  <a:pt x="1514" y="253"/>
                  <a:pt x="1512" y="249"/>
                  <a:pt x="1508" y="247"/>
                </a:cubicBezTo>
                <a:cubicBezTo>
                  <a:pt x="1506" y="246"/>
                  <a:pt x="1505" y="244"/>
                  <a:pt x="1505" y="242"/>
                </a:cubicBezTo>
                <a:cubicBezTo>
                  <a:pt x="1506" y="236"/>
                  <a:pt x="1505" y="230"/>
                  <a:pt x="1503" y="225"/>
                </a:cubicBezTo>
                <a:cubicBezTo>
                  <a:pt x="1503" y="223"/>
                  <a:pt x="1502" y="222"/>
                  <a:pt x="1501" y="222"/>
                </a:cubicBezTo>
                <a:cubicBezTo>
                  <a:pt x="1496" y="220"/>
                  <a:pt x="1492" y="219"/>
                  <a:pt x="1487" y="221"/>
                </a:cubicBezTo>
                <a:cubicBezTo>
                  <a:pt x="1486" y="221"/>
                  <a:pt x="1485" y="221"/>
                  <a:pt x="1484" y="221"/>
                </a:cubicBezTo>
                <a:cubicBezTo>
                  <a:pt x="1483" y="221"/>
                  <a:pt x="1482" y="222"/>
                  <a:pt x="1482" y="223"/>
                </a:cubicBezTo>
                <a:cubicBezTo>
                  <a:pt x="1482" y="224"/>
                  <a:pt x="1482" y="225"/>
                  <a:pt x="1482" y="227"/>
                </a:cubicBezTo>
                <a:cubicBezTo>
                  <a:pt x="1482" y="232"/>
                  <a:pt x="1482" y="236"/>
                  <a:pt x="1483" y="241"/>
                </a:cubicBezTo>
                <a:cubicBezTo>
                  <a:pt x="1483" y="243"/>
                  <a:pt x="1482" y="246"/>
                  <a:pt x="1481" y="247"/>
                </a:cubicBezTo>
                <a:cubicBezTo>
                  <a:pt x="1479" y="249"/>
                  <a:pt x="1478" y="252"/>
                  <a:pt x="1478" y="255"/>
                </a:cubicBezTo>
                <a:cubicBezTo>
                  <a:pt x="1478" y="257"/>
                  <a:pt x="1479" y="258"/>
                  <a:pt x="1480" y="259"/>
                </a:cubicBezTo>
                <a:cubicBezTo>
                  <a:pt x="1482" y="260"/>
                  <a:pt x="1483" y="262"/>
                  <a:pt x="1484" y="263"/>
                </a:cubicBezTo>
                <a:cubicBezTo>
                  <a:pt x="1484" y="266"/>
                  <a:pt x="1486" y="268"/>
                  <a:pt x="1484" y="271"/>
                </a:cubicBezTo>
                <a:cubicBezTo>
                  <a:pt x="1484" y="271"/>
                  <a:pt x="1484" y="272"/>
                  <a:pt x="1485" y="273"/>
                </a:cubicBezTo>
                <a:cubicBezTo>
                  <a:pt x="1486" y="275"/>
                  <a:pt x="1487" y="277"/>
                  <a:pt x="1488" y="279"/>
                </a:cubicBezTo>
                <a:cubicBezTo>
                  <a:pt x="1489" y="279"/>
                  <a:pt x="1490" y="279"/>
                  <a:pt x="1490" y="279"/>
                </a:cubicBezTo>
                <a:cubicBezTo>
                  <a:pt x="1491" y="278"/>
                  <a:pt x="1493" y="278"/>
                  <a:pt x="1494" y="279"/>
                </a:cubicBezTo>
                <a:cubicBezTo>
                  <a:pt x="1496" y="282"/>
                  <a:pt x="1498" y="285"/>
                  <a:pt x="1502" y="286"/>
                </a:cubicBezTo>
                <a:cubicBezTo>
                  <a:pt x="1502" y="286"/>
                  <a:pt x="1503" y="287"/>
                  <a:pt x="1503" y="287"/>
                </a:cubicBezTo>
                <a:cubicBezTo>
                  <a:pt x="1503" y="289"/>
                  <a:pt x="1503" y="290"/>
                  <a:pt x="1503" y="291"/>
                </a:cubicBezTo>
                <a:cubicBezTo>
                  <a:pt x="1503" y="292"/>
                  <a:pt x="1501" y="293"/>
                  <a:pt x="1501" y="292"/>
                </a:cubicBezTo>
                <a:cubicBezTo>
                  <a:pt x="1499" y="291"/>
                  <a:pt x="1497" y="290"/>
                  <a:pt x="1496" y="289"/>
                </a:cubicBezTo>
                <a:cubicBezTo>
                  <a:pt x="1494" y="288"/>
                  <a:pt x="1493" y="287"/>
                  <a:pt x="1492" y="287"/>
                </a:cubicBezTo>
                <a:cubicBezTo>
                  <a:pt x="1490" y="286"/>
                  <a:pt x="1488" y="285"/>
                  <a:pt x="1485" y="284"/>
                </a:cubicBezTo>
                <a:cubicBezTo>
                  <a:pt x="1483" y="284"/>
                  <a:pt x="1482" y="283"/>
                  <a:pt x="1480" y="282"/>
                </a:cubicBezTo>
                <a:cubicBezTo>
                  <a:pt x="1477" y="282"/>
                  <a:pt x="1476" y="280"/>
                  <a:pt x="1474" y="279"/>
                </a:cubicBezTo>
                <a:cubicBezTo>
                  <a:pt x="1470" y="277"/>
                  <a:pt x="1465" y="276"/>
                  <a:pt x="1461" y="277"/>
                </a:cubicBezTo>
                <a:cubicBezTo>
                  <a:pt x="1460" y="277"/>
                  <a:pt x="1460" y="277"/>
                  <a:pt x="1459" y="277"/>
                </a:cubicBezTo>
                <a:cubicBezTo>
                  <a:pt x="1454" y="277"/>
                  <a:pt x="1449" y="276"/>
                  <a:pt x="1445" y="273"/>
                </a:cubicBezTo>
                <a:cubicBezTo>
                  <a:pt x="1443" y="271"/>
                  <a:pt x="1441" y="270"/>
                  <a:pt x="1439" y="268"/>
                </a:cubicBezTo>
                <a:cubicBezTo>
                  <a:pt x="1438" y="268"/>
                  <a:pt x="1437" y="268"/>
                  <a:pt x="1437" y="269"/>
                </a:cubicBezTo>
                <a:cubicBezTo>
                  <a:pt x="1437" y="269"/>
                  <a:pt x="1436" y="270"/>
                  <a:pt x="1436" y="270"/>
                </a:cubicBezTo>
                <a:cubicBezTo>
                  <a:pt x="1435" y="272"/>
                  <a:pt x="1436" y="274"/>
                  <a:pt x="1438" y="276"/>
                </a:cubicBezTo>
                <a:cubicBezTo>
                  <a:pt x="1440" y="278"/>
                  <a:pt x="1444" y="278"/>
                  <a:pt x="1446" y="281"/>
                </a:cubicBezTo>
                <a:cubicBezTo>
                  <a:pt x="1446" y="281"/>
                  <a:pt x="1447" y="281"/>
                  <a:pt x="1447" y="281"/>
                </a:cubicBezTo>
                <a:cubicBezTo>
                  <a:pt x="1448" y="281"/>
                  <a:pt x="1449" y="282"/>
                  <a:pt x="1450" y="283"/>
                </a:cubicBezTo>
                <a:cubicBezTo>
                  <a:pt x="1452" y="285"/>
                  <a:pt x="1453" y="287"/>
                  <a:pt x="1455" y="289"/>
                </a:cubicBezTo>
                <a:cubicBezTo>
                  <a:pt x="1456" y="290"/>
                  <a:pt x="1456" y="291"/>
                  <a:pt x="1455" y="292"/>
                </a:cubicBezTo>
                <a:cubicBezTo>
                  <a:pt x="1453" y="294"/>
                  <a:pt x="1451" y="295"/>
                  <a:pt x="1450" y="297"/>
                </a:cubicBezTo>
                <a:cubicBezTo>
                  <a:pt x="1450" y="298"/>
                  <a:pt x="1450" y="298"/>
                  <a:pt x="1450" y="298"/>
                </a:cubicBezTo>
                <a:cubicBezTo>
                  <a:pt x="1449" y="297"/>
                  <a:pt x="1449" y="297"/>
                  <a:pt x="1448" y="297"/>
                </a:cubicBezTo>
                <a:cubicBezTo>
                  <a:pt x="1448" y="296"/>
                  <a:pt x="1448" y="294"/>
                  <a:pt x="1447" y="293"/>
                </a:cubicBezTo>
                <a:cubicBezTo>
                  <a:pt x="1447" y="292"/>
                  <a:pt x="1445" y="291"/>
                  <a:pt x="1444" y="292"/>
                </a:cubicBezTo>
                <a:cubicBezTo>
                  <a:pt x="1442" y="293"/>
                  <a:pt x="1440" y="294"/>
                  <a:pt x="1437" y="294"/>
                </a:cubicBezTo>
                <a:cubicBezTo>
                  <a:pt x="1437" y="294"/>
                  <a:pt x="1437" y="294"/>
                  <a:pt x="1437" y="294"/>
                </a:cubicBezTo>
                <a:cubicBezTo>
                  <a:pt x="1436" y="297"/>
                  <a:pt x="1434" y="297"/>
                  <a:pt x="1432" y="297"/>
                </a:cubicBezTo>
                <a:cubicBezTo>
                  <a:pt x="1430" y="297"/>
                  <a:pt x="1428" y="298"/>
                  <a:pt x="1426" y="299"/>
                </a:cubicBezTo>
                <a:cubicBezTo>
                  <a:pt x="1425" y="301"/>
                  <a:pt x="1422" y="301"/>
                  <a:pt x="1421" y="303"/>
                </a:cubicBezTo>
                <a:cubicBezTo>
                  <a:pt x="1420" y="303"/>
                  <a:pt x="1419" y="303"/>
                  <a:pt x="1418" y="303"/>
                </a:cubicBezTo>
                <a:cubicBezTo>
                  <a:pt x="1418" y="302"/>
                  <a:pt x="1418" y="302"/>
                  <a:pt x="1418" y="301"/>
                </a:cubicBezTo>
                <a:cubicBezTo>
                  <a:pt x="1418" y="299"/>
                  <a:pt x="1418" y="297"/>
                  <a:pt x="1416" y="295"/>
                </a:cubicBezTo>
                <a:cubicBezTo>
                  <a:pt x="1414" y="295"/>
                  <a:pt x="1413" y="295"/>
                  <a:pt x="1412" y="298"/>
                </a:cubicBezTo>
                <a:cubicBezTo>
                  <a:pt x="1412" y="298"/>
                  <a:pt x="1411" y="299"/>
                  <a:pt x="1411" y="299"/>
                </a:cubicBezTo>
                <a:cubicBezTo>
                  <a:pt x="1409" y="299"/>
                  <a:pt x="1409" y="300"/>
                  <a:pt x="1407" y="301"/>
                </a:cubicBezTo>
                <a:cubicBezTo>
                  <a:pt x="1406" y="302"/>
                  <a:pt x="1405" y="302"/>
                  <a:pt x="1403" y="302"/>
                </a:cubicBezTo>
                <a:cubicBezTo>
                  <a:pt x="1401" y="303"/>
                  <a:pt x="1400" y="304"/>
                  <a:pt x="1398" y="305"/>
                </a:cubicBezTo>
                <a:cubicBezTo>
                  <a:pt x="1395" y="309"/>
                  <a:pt x="1392" y="313"/>
                  <a:pt x="1388" y="316"/>
                </a:cubicBezTo>
                <a:cubicBezTo>
                  <a:pt x="1387" y="316"/>
                  <a:pt x="1386" y="317"/>
                  <a:pt x="1386" y="318"/>
                </a:cubicBezTo>
                <a:cubicBezTo>
                  <a:pt x="1386" y="320"/>
                  <a:pt x="1385" y="321"/>
                  <a:pt x="1385" y="323"/>
                </a:cubicBezTo>
                <a:cubicBezTo>
                  <a:pt x="1385" y="323"/>
                  <a:pt x="1385" y="324"/>
                  <a:pt x="1384" y="324"/>
                </a:cubicBezTo>
                <a:cubicBezTo>
                  <a:pt x="1382" y="327"/>
                  <a:pt x="1377" y="327"/>
                  <a:pt x="1375" y="325"/>
                </a:cubicBezTo>
                <a:cubicBezTo>
                  <a:pt x="1374" y="324"/>
                  <a:pt x="1373" y="322"/>
                  <a:pt x="1372" y="321"/>
                </a:cubicBezTo>
                <a:cubicBezTo>
                  <a:pt x="1371" y="320"/>
                  <a:pt x="1371" y="318"/>
                  <a:pt x="1372" y="317"/>
                </a:cubicBezTo>
                <a:cubicBezTo>
                  <a:pt x="1373" y="316"/>
                  <a:pt x="1375" y="315"/>
                  <a:pt x="1376" y="314"/>
                </a:cubicBezTo>
                <a:cubicBezTo>
                  <a:pt x="1377" y="314"/>
                  <a:pt x="1377" y="312"/>
                  <a:pt x="1377" y="311"/>
                </a:cubicBezTo>
                <a:cubicBezTo>
                  <a:pt x="1375" y="310"/>
                  <a:pt x="1374" y="309"/>
                  <a:pt x="1373" y="307"/>
                </a:cubicBezTo>
                <a:cubicBezTo>
                  <a:pt x="1371" y="305"/>
                  <a:pt x="1369" y="304"/>
                  <a:pt x="1366" y="304"/>
                </a:cubicBezTo>
                <a:cubicBezTo>
                  <a:pt x="1363" y="305"/>
                  <a:pt x="1361" y="305"/>
                  <a:pt x="1359" y="304"/>
                </a:cubicBezTo>
                <a:cubicBezTo>
                  <a:pt x="1358" y="304"/>
                  <a:pt x="1358" y="304"/>
                  <a:pt x="1358" y="304"/>
                </a:cubicBezTo>
                <a:cubicBezTo>
                  <a:pt x="1358" y="305"/>
                  <a:pt x="1358" y="305"/>
                  <a:pt x="1358" y="306"/>
                </a:cubicBezTo>
                <a:cubicBezTo>
                  <a:pt x="1362" y="309"/>
                  <a:pt x="1363" y="313"/>
                  <a:pt x="1363" y="318"/>
                </a:cubicBezTo>
                <a:cubicBezTo>
                  <a:pt x="1363" y="319"/>
                  <a:pt x="1363" y="321"/>
                  <a:pt x="1363" y="322"/>
                </a:cubicBezTo>
                <a:cubicBezTo>
                  <a:pt x="1363" y="323"/>
                  <a:pt x="1363" y="324"/>
                  <a:pt x="1364" y="325"/>
                </a:cubicBezTo>
                <a:cubicBezTo>
                  <a:pt x="1366" y="326"/>
                  <a:pt x="1367" y="327"/>
                  <a:pt x="1367" y="330"/>
                </a:cubicBezTo>
                <a:cubicBezTo>
                  <a:pt x="1367" y="331"/>
                  <a:pt x="1367" y="332"/>
                  <a:pt x="1367" y="333"/>
                </a:cubicBezTo>
                <a:cubicBezTo>
                  <a:pt x="1367" y="334"/>
                  <a:pt x="1365" y="335"/>
                  <a:pt x="1364" y="335"/>
                </a:cubicBezTo>
                <a:cubicBezTo>
                  <a:pt x="1363" y="335"/>
                  <a:pt x="1361" y="334"/>
                  <a:pt x="1359" y="334"/>
                </a:cubicBezTo>
                <a:cubicBezTo>
                  <a:pt x="1357" y="333"/>
                  <a:pt x="1355" y="334"/>
                  <a:pt x="1353" y="336"/>
                </a:cubicBezTo>
                <a:cubicBezTo>
                  <a:pt x="1352" y="337"/>
                  <a:pt x="1351" y="338"/>
                  <a:pt x="1350" y="339"/>
                </a:cubicBezTo>
                <a:cubicBezTo>
                  <a:pt x="1348" y="340"/>
                  <a:pt x="1347" y="342"/>
                  <a:pt x="1346" y="343"/>
                </a:cubicBezTo>
                <a:cubicBezTo>
                  <a:pt x="1343" y="347"/>
                  <a:pt x="1342" y="348"/>
                  <a:pt x="1346" y="353"/>
                </a:cubicBezTo>
                <a:cubicBezTo>
                  <a:pt x="1347" y="354"/>
                  <a:pt x="1347" y="354"/>
                  <a:pt x="1347" y="355"/>
                </a:cubicBezTo>
                <a:cubicBezTo>
                  <a:pt x="1348" y="356"/>
                  <a:pt x="1347" y="357"/>
                  <a:pt x="1347" y="358"/>
                </a:cubicBezTo>
                <a:cubicBezTo>
                  <a:pt x="1346" y="359"/>
                  <a:pt x="1344" y="360"/>
                  <a:pt x="1344" y="359"/>
                </a:cubicBezTo>
                <a:cubicBezTo>
                  <a:pt x="1339" y="357"/>
                  <a:pt x="1335" y="356"/>
                  <a:pt x="1331" y="353"/>
                </a:cubicBezTo>
                <a:cubicBezTo>
                  <a:pt x="1330" y="353"/>
                  <a:pt x="1329" y="353"/>
                  <a:pt x="1329" y="352"/>
                </a:cubicBezTo>
                <a:cubicBezTo>
                  <a:pt x="1328" y="352"/>
                  <a:pt x="1327" y="353"/>
                  <a:pt x="1326" y="353"/>
                </a:cubicBezTo>
                <a:cubicBezTo>
                  <a:pt x="1326" y="354"/>
                  <a:pt x="1326" y="356"/>
                  <a:pt x="1325" y="357"/>
                </a:cubicBezTo>
                <a:cubicBezTo>
                  <a:pt x="1325" y="358"/>
                  <a:pt x="1325" y="359"/>
                  <a:pt x="1326" y="360"/>
                </a:cubicBezTo>
                <a:cubicBezTo>
                  <a:pt x="1328" y="362"/>
                  <a:pt x="1329" y="364"/>
                  <a:pt x="1332" y="364"/>
                </a:cubicBezTo>
                <a:cubicBezTo>
                  <a:pt x="1333" y="364"/>
                  <a:pt x="1333" y="364"/>
                  <a:pt x="1334" y="364"/>
                </a:cubicBezTo>
                <a:cubicBezTo>
                  <a:pt x="1335" y="365"/>
                  <a:pt x="1335" y="366"/>
                  <a:pt x="1335" y="366"/>
                </a:cubicBezTo>
                <a:cubicBezTo>
                  <a:pt x="1335" y="368"/>
                  <a:pt x="1333" y="369"/>
                  <a:pt x="1332" y="369"/>
                </a:cubicBezTo>
                <a:cubicBezTo>
                  <a:pt x="1329" y="369"/>
                  <a:pt x="1326" y="368"/>
                  <a:pt x="1324" y="366"/>
                </a:cubicBezTo>
                <a:cubicBezTo>
                  <a:pt x="1323" y="364"/>
                  <a:pt x="1321" y="364"/>
                  <a:pt x="1320" y="363"/>
                </a:cubicBezTo>
                <a:cubicBezTo>
                  <a:pt x="1319" y="363"/>
                  <a:pt x="1318" y="362"/>
                  <a:pt x="1317" y="361"/>
                </a:cubicBezTo>
                <a:cubicBezTo>
                  <a:pt x="1317" y="359"/>
                  <a:pt x="1316" y="356"/>
                  <a:pt x="1314" y="354"/>
                </a:cubicBezTo>
                <a:cubicBezTo>
                  <a:pt x="1313" y="352"/>
                  <a:pt x="1314" y="351"/>
                  <a:pt x="1314" y="349"/>
                </a:cubicBezTo>
                <a:cubicBezTo>
                  <a:pt x="1314" y="345"/>
                  <a:pt x="1313" y="342"/>
                  <a:pt x="1309" y="341"/>
                </a:cubicBezTo>
                <a:cubicBezTo>
                  <a:pt x="1307" y="340"/>
                  <a:pt x="1306" y="339"/>
                  <a:pt x="1305" y="338"/>
                </a:cubicBezTo>
                <a:cubicBezTo>
                  <a:pt x="1303" y="337"/>
                  <a:pt x="1301" y="336"/>
                  <a:pt x="1301" y="334"/>
                </a:cubicBezTo>
                <a:cubicBezTo>
                  <a:pt x="1300" y="334"/>
                  <a:pt x="1300" y="334"/>
                  <a:pt x="1300" y="334"/>
                </a:cubicBezTo>
                <a:cubicBezTo>
                  <a:pt x="1300" y="334"/>
                  <a:pt x="1300" y="334"/>
                  <a:pt x="1300" y="333"/>
                </a:cubicBezTo>
                <a:cubicBezTo>
                  <a:pt x="1300" y="333"/>
                  <a:pt x="1299" y="333"/>
                  <a:pt x="1299" y="332"/>
                </a:cubicBezTo>
                <a:cubicBezTo>
                  <a:pt x="1299" y="332"/>
                  <a:pt x="1299" y="332"/>
                  <a:pt x="1298" y="332"/>
                </a:cubicBezTo>
                <a:cubicBezTo>
                  <a:pt x="1298" y="332"/>
                  <a:pt x="1298" y="332"/>
                  <a:pt x="1298" y="332"/>
                </a:cubicBezTo>
                <a:cubicBezTo>
                  <a:pt x="1299" y="332"/>
                  <a:pt x="1299" y="332"/>
                  <a:pt x="1299" y="332"/>
                </a:cubicBezTo>
                <a:cubicBezTo>
                  <a:pt x="1299" y="332"/>
                  <a:pt x="1299" y="332"/>
                  <a:pt x="1299" y="332"/>
                </a:cubicBezTo>
                <a:cubicBezTo>
                  <a:pt x="1300" y="333"/>
                  <a:pt x="1300" y="333"/>
                  <a:pt x="1300" y="333"/>
                </a:cubicBezTo>
                <a:cubicBezTo>
                  <a:pt x="1300" y="334"/>
                  <a:pt x="1300" y="334"/>
                  <a:pt x="1300" y="334"/>
                </a:cubicBezTo>
                <a:cubicBezTo>
                  <a:pt x="1300" y="334"/>
                  <a:pt x="1301" y="334"/>
                  <a:pt x="1301" y="334"/>
                </a:cubicBezTo>
                <a:cubicBezTo>
                  <a:pt x="1303" y="334"/>
                  <a:pt x="1305" y="335"/>
                  <a:pt x="1308" y="336"/>
                </a:cubicBezTo>
                <a:cubicBezTo>
                  <a:pt x="1314" y="338"/>
                  <a:pt x="1320" y="340"/>
                  <a:pt x="1327" y="341"/>
                </a:cubicBezTo>
                <a:cubicBezTo>
                  <a:pt x="1332" y="342"/>
                  <a:pt x="1337" y="341"/>
                  <a:pt x="1342" y="339"/>
                </a:cubicBezTo>
                <a:cubicBezTo>
                  <a:pt x="1342" y="339"/>
                  <a:pt x="1343" y="338"/>
                  <a:pt x="1344" y="338"/>
                </a:cubicBezTo>
                <a:cubicBezTo>
                  <a:pt x="1347" y="335"/>
                  <a:pt x="1349" y="331"/>
                  <a:pt x="1349" y="327"/>
                </a:cubicBezTo>
                <a:cubicBezTo>
                  <a:pt x="1349" y="326"/>
                  <a:pt x="1349" y="324"/>
                  <a:pt x="1349" y="324"/>
                </a:cubicBezTo>
                <a:cubicBezTo>
                  <a:pt x="1347" y="321"/>
                  <a:pt x="1345" y="318"/>
                  <a:pt x="1342" y="317"/>
                </a:cubicBezTo>
                <a:cubicBezTo>
                  <a:pt x="1341" y="316"/>
                  <a:pt x="1340" y="315"/>
                  <a:pt x="1339" y="314"/>
                </a:cubicBezTo>
                <a:cubicBezTo>
                  <a:pt x="1338" y="313"/>
                  <a:pt x="1336" y="312"/>
                  <a:pt x="1334" y="312"/>
                </a:cubicBezTo>
                <a:cubicBezTo>
                  <a:pt x="1332" y="311"/>
                  <a:pt x="1329" y="310"/>
                  <a:pt x="1327" y="308"/>
                </a:cubicBezTo>
                <a:cubicBezTo>
                  <a:pt x="1324" y="306"/>
                  <a:pt x="1322" y="305"/>
                  <a:pt x="1319" y="303"/>
                </a:cubicBezTo>
                <a:cubicBezTo>
                  <a:pt x="1312" y="299"/>
                  <a:pt x="1310" y="298"/>
                  <a:pt x="1302" y="298"/>
                </a:cubicBezTo>
                <a:cubicBezTo>
                  <a:pt x="1301" y="298"/>
                  <a:pt x="1300" y="299"/>
                  <a:pt x="1299" y="299"/>
                </a:cubicBezTo>
                <a:cubicBezTo>
                  <a:pt x="1297" y="299"/>
                  <a:pt x="1296" y="299"/>
                  <a:pt x="1294" y="298"/>
                </a:cubicBezTo>
                <a:cubicBezTo>
                  <a:pt x="1293" y="298"/>
                  <a:pt x="1294" y="297"/>
                  <a:pt x="1294" y="296"/>
                </a:cubicBezTo>
                <a:cubicBezTo>
                  <a:pt x="1294" y="295"/>
                  <a:pt x="1294" y="294"/>
                  <a:pt x="1293" y="294"/>
                </a:cubicBezTo>
                <a:cubicBezTo>
                  <a:pt x="1292" y="293"/>
                  <a:pt x="1291" y="293"/>
                  <a:pt x="1290" y="292"/>
                </a:cubicBezTo>
                <a:cubicBezTo>
                  <a:pt x="1289" y="292"/>
                  <a:pt x="1288" y="292"/>
                  <a:pt x="1287" y="293"/>
                </a:cubicBezTo>
                <a:cubicBezTo>
                  <a:pt x="1286" y="294"/>
                  <a:pt x="1284" y="295"/>
                  <a:pt x="1282" y="294"/>
                </a:cubicBezTo>
                <a:cubicBezTo>
                  <a:pt x="1281" y="293"/>
                  <a:pt x="1279" y="294"/>
                  <a:pt x="1277" y="294"/>
                </a:cubicBezTo>
                <a:cubicBezTo>
                  <a:pt x="1277" y="294"/>
                  <a:pt x="1276" y="294"/>
                  <a:pt x="1275" y="293"/>
                </a:cubicBezTo>
                <a:cubicBezTo>
                  <a:pt x="1275" y="293"/>
                  <a:pt x="1274" y="292"/>
                  <a:pt x="1274" y="292"/>
                </a:cubicBezTo>
                <a:cubicBezTo>
                  <a:pt x="1274" y="291"/>
                  <a:pt x="1275" y="291"/>
                  <a:pt x="1275" y="291"/>
                </a:cubicBezTo>
                <a:cubicBezTo>
                  <a:pt x="1277" y="291"/>
                  <a:pt x="1278" y="290"/>
                  <a:pt x="1279" y="289"/>
                </a:cubicBezTo>
                <a:cubicBezTo>
                  <a:pt x="1280" y="288"/>
                  <a:pt x="1282" y="287"/>
                  <a:pt x="1283" y="286"/>
                </a:cubicBezTo>
                <a:cubicBezTo>
                  <a:pt x="1283" y="286"/>
                  <a:pt x="1283" y="285"/>
                  <a:pt x="1282" y="284"/>
                </a:cubicBezTo>
                <a:cubicBezTo>
                  <a:pt x="1279" y="282"/>
                  <a:pt x="1274" y="281"/>
                  <a:pt x="1270" y="279"/>
                </a:cubicBezTo>
                <a:cubicBezTo>
                  <a:pt x="1270" y="279"/>
                  <a:pt x="1269" y="280"/>
                  <a:pt x="1268" y="280"/>
                </a:cubicBezTo>
                <a:cubicBezTo>
                  <a:pt x="1267" y="281"/>
                  <a:pt x="1267" y="281"/>
                  <a:pt x="1267" y="282"/>
                </a:cubicBezTo>
                <a:cubicBezTo>
                  <a:pt x="1266" y="282"/>
                  <a:pt x="1266" y="283"/>
                  <a:pt x="1266" y="282"/>
                </a:cubicBezTo>
                <a:cubicBezTo>
                  <a:pt x="1266" y="282"/>
                  <a:pt x="1265" y="282"/>
                  <a:pt x="1265" y="282"/>
                </a:cubicBezTo>
                <a:cubicBezTo>
                  <a:pt x="1265" y="281"/>
                  <a:pt x="1266" y="280"/>
                  <a:pt x="1265" y="279"/>
                </a:cubicBezTo>
                <a:cubicBezTo>
                  <a:pt x="1265" y="277"/>
                  <a:pt x="1264" y="276"/>
                  <a:pt x="1263" y="276"/>
                </a:cubicBezTo>
                <a:cubicBezTo>
                  <a:pt x="1262" y="275"/>
                  <a:pt x="1261" y="276"/>
                  <a:pt x="1260" y="277"/>
                </a:cubicBezTo>
                <a:cubicBezTo>
                  <a:pt x="1259" y="277"/>
                  <a:pt x="1258" y="278"/>
                  <a:pt x="1258" y="280"/>
                </a:cubicBezTo>
                <a:cubicBezTo>
                  <a:pt x="1258" y="280"/>
                  <a:pt x="1258" y="281"/>
                  <a:pt x="1257" y="282"/>
                </a:cubicBezTo>
                <a:cubicBezTo>
                  <a:pt x="1257" y="282"/>
                  <a:pt x="1257" y="283"/>
                  <a:pt x="1256" y="283"/>
                </a:cubicBezTo>
                <a:cubicBezTo>
                  <a:pt x="1256" y="283"/>
                  <a:pt x="1256" y="283"/>
                  <a:pt x="1256" y="282"/>
                </a:cubicBezTo>
                <a:cubicBezTo>
                  <a:pt x="1255" y="281"/>
                  <a:pt x="1255" y="280"/>
                  <a:pt x="1253" y="280"/>
                </a:cubicBezTo>
                <a:cubicBezTo>
                  <a:pt x="1252" y="280"/>
                  <a:pt x="1252" y="279"/>
                  <a:pt x="1252" y="278"/>
                </a:cubicBezTo>
                <a:cubicBezTo>
                  <a:pt x="1251" y="276"/>
                  <a:pt x="1249" y="275"/>
                  <a:pt x="1248" y="276"/>
                </a:cubicBezTo>
                <a:cubicBezTo>
                  <a:pt x="1247" y="279"/>
                  <a:pt x="1244" y="279"/>
                  <a:pt x="1242" y="281"/>
                </a:cubicBezTo>
                <a:cubicBezTo>
                  <a:pt x="1240" y="281"/>
                  <a:pt x="1239" y="283"/>
                  <a:pt x="1236" y="284"/>
                </a:cubicBezTo>
                <a:cubicBezTo>
                  <a:pt x="1236" y="284"/>
                  <a:pt x="1236" y="284"/>
                  <a:pt x="1236" y="284"/>
                </a:cubicBezTo>
                <a:cubicBezTo>
                  <a:pt x="1236" y="284"/>
                  <a:pt x="1236" y="284"/>
                  <a:pt x="1236" y="284"/>
                </a:cubicBezTo>
                <a:cubicBezTo>
                  <a:pt x="1235" y="285"/>
                  <a:pt x="1235" y="285"/>
                  <a:pt x="1235" y="285"/>
                </a:cubicBezTo>
                <a:cubicBezTo>
                  <a:pt x="1236" y="284"/>
                  <a:pt x="1236" y="284"/>
                  <a:pt x="1236" y="284"/>
                </a:cubicBezTo>
                <a:cubicBezTo>
                  <a:pt x="1236" y="284"/>
                  <a:pt x="1236" y="284"/>
                  <a:pt x="1236" y="284"/>
                </a:cubicBezTo>
                <a:cubicBezTo>
                  <a:pt x="1236" y="284"/>
                  <a:pt x="1236" y="283"/>
                  <a:pt x="1235" y="283"/>
                </a:cubicBezTo>
                <a:cubicBezTo>
                  <a:pt x="1235" y="283"/>
                  <a:pt x="1235" y="283"/>
                  <a:pt x="1235" y="283"/>
                </a:cubicBezTo>
                <a:cubicBezTo>
                  <a:pt x="1231" y="283"/>
                  <a:pt x="1231" y="283"/>
                  <a:pt x="1232" y="286"/>
                </a:cubicBezTo>
                <a:cubicBezTo>
                  <a:pt x="1232" y="287"/>
                  <a:pt x="1232" y="287"/>
                  <a:pt x="1232" y="288"/>
                </a:cubicBezTo>
                <a:cubicBezTo>
                  <a:pt x="1232" y="288"/>
                  <a:pt x="1232" y="288"/>
                  <a:pt x="1232" y="288"/>
                </a:cubicBezTo>
                <a:cubicBezTo>
                  <a:pt x="1232" y="288"/>
                  <a:pt x="1232" y="288"/>
                  <a:pt x="1232" y="288"/>
                </a:cubicBezTo>
                <a:cubicBezTo>
                  <a:pt x="1232" y="288"/>
                  <a:pt x="1232" y="288"/>
                  <a:pt x="1232" y="288"/>
                </a:cubicBezTo>
                <a:cubicBezTo>
                  <a:pt x="1232" y="288"/>
                  <a:pt x="1232" y="288"/>
                  <a:pt x="1232" y="288"/>
                </a:cubicBezTo>
                <a:cubicBezTo>
                  <a:pt x="1228" y="288"/>
                  <a:pt x="1225" y="290"/>
                  <a:pt x="1222" y="291"/>
                </a:cubicBezTo>
                <a:cubicBezTo>
                  <a:pt x="1222" y="291"/>
                  <a:pt x="1222" y="292"/>
                  <a:pt x="1222" y="293"/>
                </a:cubicBezTo>
                <a:cubicBezTo>
                  <a:pt x="1222" y="293"/>
                  <a:pt x="1223" y="294"/>
                  <a:pt x="1223" y="295"/>
                </a:cubicBezTo>
                <a:cubicBezTo>
                  <a:pt x="1222" y="296"/>
                  <a:pt x="1221" y="295"/>
                  <a:pt x="1220" y="296"/>
                </a:cubicBezTo>
                <a:cubicBezTo>
                  <a:pt x="1219" y="296"/>
                  <a:pt x="1218" y="297"/>
                  <a:pt x="1216" y="297"/>
                </a:cubicBezTo>
                <a:cubicBezTo>
                  <a:pt x="1216" y="297"/>
                  <a:pt x="1216" y="297"/>
                  <a:pt x="1216" y="297"/>
                </a:cubicBezTo>
                <a:cubicBezTo>
                  <a:pt x="1216" y="297"/>
                  <a:pt x="1216" y="297"/>
                  <a:pt x="1216" y="297"/>
                </a:cubicBezTo>
                <a:cubicBezTo>
                  <a:pt x="1216" y="297"/>
                  <a:pt x="1216" y="297"/>
                  <a:pt x="1216" y="297"/>
                </a:cubicBezTo>
                <a:cubicBezTo>
                  <a:pt x="1216" y="297"/>
                  <a:pt x="1216" y="297"/>
                  <a:pt x="1215" y="297"/>
                </a:cubicBezTo>
                <a:cubicBezTo>
                  <a:pt x="1216" y="297"/>
                  <a:pt x="1216" y="297"/>
                  <a:pt x="1216" y="297"/>
                </a:cubicBezTo>
                <a:cubicBezTo>
                  <a:pt x="1216" y="296"/>
                  <a:pt x="1216" y="295"/>
                  <a:pt x="1216" y="294"/>
                </a:cubicBezTo>
                <a:cubicBezTo>
                  <a:pt x="1216" y="293"/>
                  <a:pt x="1215" y="293"/>
                  <a:pt x="1214" y="293"/>
                </a:cubicBezTo>
                <a:cubicBezTo>
                  <a:pt x="1214" y="293"/>
                  <a:pt x="1213" y="294"/>
                  <a:pt x="1213" y="294"/>
                </a:cubicBezTo>
                <a:cubicBezTo>
                  <a:pt x="1214" y="295"/>
                  <a:pt x="1214" y="296"/>
                  <a:pt x="1215" y="297"/>
                </a:cubicBezTo>
                <a:cubicBezTo>
                  <a:pt x="1214" y="297"/>
                  <a:pt x="1214" y="297"/>
                  <a:pt x="1214" y="297"/>
                </a:cubicBezTo>
                <a:cubicBezTo>
                  <a:pt x="1215" y="297"/>
                  <a:pt x="1215" y="297"/>
                  <a:pt x="1215" y="297"/>
                </a:cubicBezTo>
                <a:cubicBezTo>
                  <a:pt x="1212" y="297"/>
                  <a:pt x="1210" y="298"/>
                  <a:pt x="1209" y="300"/>
                </a:cubicBezTo>
                <a:cubicBezTo>
                  <a:pt x="1209" y="300"/>
                  <a:pt x="1209" y="300"/>
                  <a:pt x="1209" y="300"/>
                </a:cubicBezTo>
                <a:cubicBezTo>
                  <a:pt x="1209" y="300"/>
                  <a:pt x="1210" y="301"/>
                  <a:pt x="1209" y="300"/>
                </a:cubicBezTo>
                <a:cubicBezTo>
                  <a:pt x="1209" y="300"/>
                  <a:pt x="1209" y="300"/>
                  <a:pt x="1209" y="300"/>
                </a:cubicBezTo>
                <a:cubicBezTo>
                  <a:pt x="1209" y="300"/>
                  <a:pt x="1208" y="300"/>
                  <a:pt x="1207" y="300"/>
                </a:cubicBezTo>
                <a:cubicBezTo>
                  <a:pt x="1205" y="300"/>
                  <a:pt x="1204" y="301"/>
                  <a:pt x="1204" y="303"/>
                </a:cubicBezTo>
                <a:cubicBezTo>
                  <a:pt x="1203" y="304"/>
                  <a:pt x="1203" y="306"/>
                  <a:pt x="1205" y="307"/>
                </a:cubicBezTo>
                <a:cubicBezTo>
                  <a:pt x="1205" y="308"/>
                  <a:pt x="1206" y="308"/>
                  <a:pt x="1206" y="308"/>
                </a:cubicBezTo>
                <a:cubicBezTo>
                  <a:pt x="1207" y="309"/>
                  <a:pt x="1206" y="310"/>
                  <a:pt x="1205" y="310"/>
                </a:cubicBezTo>
                <a:cubicBezTo>
                  <a:pt x="1205" y="311"/>
                  <a:pt x="1204" y="312"/>
                  <a:pt x="1202" y="311"/>
                </a:cubicBezTo>
                <a:cubicBezTo>
                  <a:pt x="1201" y="311"/>
                  <a:pt x="1200" y="311"/>
                  <a:pt x="1198" y="311"/>
                </a:cubicBezTo>
                <a:cubicBezTo>
                  <a:pt x="1197" y="311"/>
                  <a:pt x="1196" y="310"/>
                  <a:pt x="1197" y="310"/>
                </a:cubicBezTo>
                <a:cubicBezTo>
                  <a:pt x="1197" y="308"/>
                  <a:pt x="1198" y="307"/>
                  <a:pt x="1198" y="305"/>
                </a:cubicBezTo>
                <a:cubicBezTo>
                  <a:pt x="1198" y="305"/>
                  <a:pt x="1198" y="305"/>
                  <a:pt x="1198" y="305"/>
                </a:cubicBezTo>
                <a:cubicBezTo>
                  <a:pt x="1198" y="305"/>
                  <a:pt x="1197" y="305"/>
                  <a:pt x="1197" y="305"/>
                </a:cubicBezTo>
                <a:cubicBezTo>
                  <a:pt x="1195" y="307"/>
                  <a:pt x="1193" y="309"/>
                  <a:pt x="1191" y="311"/>
                </a:cubicBezTo>
                <a:cubicBezTo>
                  <a:pt x="1190" y="312"/>
                  <a:pt x="1191" y="313"/>
                  <a:pt x="1192" y="313"/>
                </a:cubicBezTo>
                <a:cubicBezTo>
                  <a:pt x="1192" y="315"/>
                  <a:pt x="1192" y="316"/>
                  <a:pt x="1191" y="316"/>
                </a:cubicBezTo>
                <a:cubicBezTo>
                  <a:pt x="1191" y="317"/>
                  <a:pt x="1191" y="317"/>
                  <a:pt x="1190" y="318"/>
                </a:cubicBezTo>
                <a:cubicBezTo>
                  <a:pt x="1191" y="318"/>
                  <a:pt x="1192" y="318"/>
                  <a:pt x="1193" y="318"/>
                </a:cubicBezTo>
                <a:cubicBezTo>
                  <a:pt x="1195" y="317"/>
                  <a:pt x="1197" y="317"/>
                  <a:pt x="1199" y="316"/>
                </a:cubicBezTo>
                <a:cubicBezTo>
                  <a:pt x="1200" y="316"/>
                  <a:pt x="1202" y="316"/>
                  <a:pt x="1203" y="317"/>
                </a:cubicBezTo>
                <a:cubicBezTo>
                  <a:pt x="1203" y="317"/>
                  <a:pt x="1203" y="317"/>
                  <a:pt x="1203" y="317"/>
                </a:cubicBezTo>
                <a:cubicBezTo>
                  <a:pt x="1203" y="317"/>
                  <a:pt x="1203" y="317"/>
                  <a:pt x="1203" y="318"/>
                </a:cubicBezTo>
                <a:cubicBezTo>
                  <a:pt x="1202" y="318"/>
                  <a:pt x="1201" y="319"/>
                  <a:pt x="1200" y="319"/>
                </a:cubicBezTo>
                <a:cubicBezTo>
                  <a:pt x="1199" y="319"/>
                  <a:pt x="1199" y="319"/>
                  <a:pt x="1198" y="320"/>
                </a:cubicBezTo>
                <a:cubicBezTo>
                  <a:pt x="1196" y="320"/>
                  <a:pt x="1196" y="321"/>
                  <a:pt x="1197" y="322"/>
                </a:cubicBezTo>
                <a:cubicBezTo>
                  <a:pt x="1196" y="323"/>
                  <a:pt x="1195" y="323"/>
                  <a:pt x="1194" y="324"/>
                </a:cubicBezTo>
                <a:cubicBezTo>
                  <a:pt x="1194" y="325"/>
                  <a:pt x="1194" y="326"/>
                  <a:pt x="1194" y="327"/>
                </a:cubicBezTo>
                <a:cubicBezTo>
                  <a:pt x="1194" y="328"/>
                  <a:pt x="1194" y="328"/>
                  <a:pt x="1193" y="329"/>
                </a:cubicBezTo>
                <a:cubicBezTo>
                  <a:pt x="1193" y="330"/>
                  <a:pt x="1192" y="330"/>
                  <a:pt x="1192" y="331"/>
                </a:cubicBezTo>
                <a:cubicBezTo>
                  <a:pt x="1192" y="333"/>
                  <a:pt x="1191" y="334"/>
                  <a:pt x="1190" y="334"/>
                </a:cubicBezTo>
                <a:cubicBezTo>
                  <a:pt x="1189" y="335"/>
                  <a:pt x="1187" y="336"/>
                  <a:pt x="1187" y="338"/>
                </a:cubicBezTo>
                <a:cubicBezTo>
                  <a:pt x="1187" y="340"/>
                  <a:pt x="1185" y="341"/>
                  <a:pt x="1185" y="343"/>
                </a:cubicBezTo>
                <a:cubicBezTo>
                  <a:pt x="1185" y="345"/>
                  <a:pt x="1185" y="346"/>
                  <a:pt x="1183" y="346"/>
                </a:cubicBezTo>
                <a:cubicBezTo>
                  <a:pt x="1182" y="347"/>
                  <a:pt x="1182" y="348"/>
                  <a:pt x="1182" y="348"/>
                </a:cubicBezTo>
                <a:cubicBezTo>
                  <a:pt x="1183" y="350"/>
                  <a:pt x="1183" y="352"/>
                  <a:pt x="1182" y="354"/>
                </a:cubicBezTo>
                <a:cubicBezTo>
                  <a:pt x="1181" y="355"/>
                  <a:pt x="1181" y="357"/>
                  <a:pt x="1181" y="359"/>
                </a:cubicBezTo>
                <a:cubicBezTo>
                  <a:pt x="1181" y="360"/>
                  <a:pt x="1180" y="361"/>
                  <a:pt x="1179" y="361"/>
                </a:cubicBezTo>
                <a:cubicBezTo>
                  <a:pt x="1178" y="361"/>
                  <a:pt x="1177" y="362"/>
                  <a:pt x="1176" y="362"/>
                </a:cubicBezTo>
                <a:cubicBezTo>
                  <a:pt x="1176" y="362"/>
                  <a:pt x="1175" y="363"/>
                  <a:pt x="1175" y="363"/>
                </a:cubicBezTo>
                <a:cubicBezTo>
                  <a:pt x="1175" y="365"/>
                  <a:pt x="1175" y="366"/>
                  <a:pt x="1174" y="367"/>
                </a:cubicBezTo>
                <a:cubicBezTo>
                  <a:pt x="1171" y="369"/>
                  <a:pt x="1169" y="372"/>
                  <a:pt x="1168" y="375"/>
                </a:cubicBezTo>
                <a:cubicBezTo>
                  <a:pt x="1167" y="376"/>
                  <a:pt x="1167" y="377"/>
                  <a:pt x="1166" y="378"/>
                </a:cubicBezTo>
                <a:cubicBezTo>
                  <a:pt x="1166" y="379"/>
                  <a:pt x="1165" y="379"/>
                  <a:pt x="1164" y="379"/>
                </a:cubicBezTo>
                <a:cubicBezTo>
                  <a:pt x="1162" y="379"/>
                  <a:pt x="1161" y="379"/>
                  <a:pt x="1160" y="379"/>
                </a:cubicBezTo>
                <a:cubicBezTo>
                  <a:pt x="1160" y="379"/>
                  <a:pt x="1160" y="379"/>
                  <a:pt x="1159" y="379"/>
                </a:cubicBezTo>
                <a:cubicBezTo>
                  <a:pt x="1159" y="380"/>
                  <a:pt x="1159" y="380"/>
                  <a:pt x="1159" y="381"/>
                </a:cubicBezTo>
                <a:cubicBezTo>
                  <a:pt x="1160" y="381"/>
                  <a:pt x="1160" y="381"/>
                  <a:pt x="1160" y="381"/>
                </a:cubicBezTo>
                <a:cubicBezTo>
                  <a:pt x="1160" y="382"/>
                  <a:pt x="1160" y="383"/>
                  <a:pt x="1160" y="383"/>
                </a:cubicBezTo>
                <a:cubicBezTo>
                  <a:pt x="1157" y="384"/>
                  <a:pt x="1155" y="387"/>
                  <a:pt x="1153" y="386"/>
                </a:cubicBezTo>
                <a:cubicBezTo>
                  <a:pt x="1151" y="388"/>
                  <a:pt x="1149" y="389"/>
                  <a:pt x="1147" y="390"/>
                </a:cubicBezTo>
                <a:cubicBezTo>
                  <a:pt x="1147" y="391"/>
                  <a:pt x="1147" y="391"/>
                  <a:pt x="1147" y="391"/>
                </a:cubicBezTo>
                <a:cubicBezTo>
                  <a:pt x="1147" y="393"/>
                  <a:pt x="1146" y="394"/>
                  <a:pt x="1145" y="394"/>
                </a:cubicBezTo>
                <a:cubicBezTo>
                  <a:pt x="1144" y="394"/>
                  <a:pt x="1142" y="395"/>
                  <a:pt x="1141" y="395"/>
                </a:cubicBezTo>
                <a:cubicBezTo>
                  <a:pt x="1141" y="395"/>
                  <a:pt x="1140" y="396"/>
                  <a:pt x="1140" y="397"/>
                </a:cubicBezTo>
                <a:cubicBezTo>
                  <a:pt x="1139" y="398"/>
                  <a:pt x="1140" y="399"/>
                  <a:pt x="1139" y="400"/>
                </a:cubicBezTo>
                <a:cubicBezTo>
                  <a:pt x="1139" y="403"/>
                  <a:pt x="1140" y="407"/>
                  <a:pt x="1139" y="410"/>
                </a:cubicBezTo>
                <a:cubicBezTo>
                  <a:pt x="1139" y="410"/>
                  <a:pt x="1139" y="410"/>
                  <a:pt x="1139" y="411"/>
                </a:cubicBezTo>
                <a:cubicBezTo>
                  <a:pt x="1140" y="413"/>
                  <a:pt x="1141" y="414"/>
                  <a:pt x="1142" y="417"/>
                </a:cubicBezTo>
                <a:cubicBezTo>
                  <a:pt x="1143" y="418"/>
                  <a:pt x="1144" y="419"/>
                  <a:pt x="1144" y="421"/>
                </a:cubicBezTo>
                <a:cubicBezTo>
                  <a:pt x="1144" y="421"/>
                  <a:pt x="1144" y="422"/>
                  <a:pt x="1143" y="423"/>
                </a:cubicBezTo>
                <a:cubicBezTo>
                  <a:pt x="1143" y="424"/>
                  <a:pt x="1142" y="425"/>
                  <a:pt x="1141" y="426"/>
                </a:cubicBezTo>
                <a:cubicBezTo>
                  <a:pt x="1141" y="426"/>
                  <a:pt x="1141" y="428"/>
                  <a:pt x="1142" y="428"/>
                </a:cubicBezTo>
                <a:cubicBezTo>
                  <a:pt x="1142" y="428"/>
                  <a:pt x="1143" y="429"/>
                  <a:pt x="1144" y="429"/>
                </a:cubicBezTo>
                <a:cubicBezTo>
                  <a:pt x="1145" y="429"/>
                  <a:pt x="1145" y="430"/>
                  <a:pt x="1145" y="431"/>
                </a:cubicBezTo>
                <a:cubicBezTo>
                  <a:pt x="1144" y="432"/>
                  <a:pt x="1143" y="433"/>
                  <a:pt x="1143" y="434"/>
                </a:cubicBezTo>
                <a:cubicBezTo>
                  <a:pt x="1142" y="434"/>
                  <a:pt x="1142" y="436"/>
                  <a:pt x="1143" y="437"/>
                </a:cubicBezTo>
                <a:cubicBezTo>
                  <a:pt x="1146" y="440"/>
                  <a:pt x="1150" y="442"/>
                  <a:pt x="1153" y="443"/>
                </a:cubicBezTo>
                <a:cubicBezTo>
                  <a:pt x="1154" y="443"/>
                  <a:pt x="1155" y="444"/>
                  <a:pt x="1155" y="443"/>
                </a:cubicBezTo>
                <a:cubicBezTo>
                  <a:pt x="1159" y="442"/>
                  <a:pt x="1162" y="442"/>
                  <a:pt x="1165" y="438"/>
                </a:cubicBezTo>
                <a:cubicBezTo>
                  <a:pt x="1166" y="437"/>
                  <a:pt x="1167" y="435"/>
                  <a:pt x="1168" y="434"/>
                </a:cubicBezTo>
                <a:cubicBezTo>
                  <a:pt x="1170" y="432"/>
                  <a:pt x="1174" y="432"/>
                  <a:pt x="1175" y="429"/>
                </a:cubicBezTo>
                <a:cubicBezTo>
                  <a:pt x="1175" y="429"/>
                  <a:pt x="1175" y="429"/>
                  <a:pt x="1176" y="429"/>
                </a:cubicBezTo>
                <a:cubicBezTo>
                  <a:pt x="1176" y="430"/>
                  <a:pt x="1178" y="430"/>
                  <a:pt x="1178" y="431"/>
                </a:cubicBezTo>
                <a:cubicBezTo>
                  <a:pt x="1179" y="433"/>
                  <a:pt x="1178" y="435"/>
                  <a:pt x="1179" y="436"/>
                </a:cubicBezTo>
                <a:cubicBezTo>
                  <a:pt x="1179" y="438"/>
                  <a:pt x="1181" y="440"/>
                  <a:pt x="1181" y="442"/>
                </a:cubicBezTo>
                <a:cubicBezTo>
                  <a:pt x="1181" y="445"/>
                  <a:pt x="1183" y="448"/>
                  <a:pt x="1184" y="451"/>
                </a:cubicBezTo>
                <a:cubicBezTo>
                  <a:pt x="1186" y="453"/>
                  <a:pt x="1187" y="456"/>
                  <a:pt x="1189" y="458"/>
                </a:cubicBezTo>
                <a:cubicBezTo>
                  <a:pt x="1190" y="459"/>
                  <a:pt x="1189" y="460"/>
                  <a:pt x="1189" y="461"/>
                </a:cubicBezTo>
                <a:cubicBezTo>
                  <a:pt x="1189" y="461"/>
                  <a:pt x="1188" y="462"/>
                  <a:pt x="1188" y="463"/>
                </a:cubicBezTo>
                <a:cubicBezTo>
                  <a:pt x="1188" y="463"/>
                  <a:pt x="1188" y="463"/>
                  <a:pt x="1188" y="463"/>
                </a:cubicBezTo>
                <a:cubicBezTo>
                  <a:pt x="1188" y="463"/>
                  <a:pt x="1188" y="463"/>
                  <a:pt x="1188" y="464"/>
                </a:cubicBezTo>
                <a:cubicBezTo>
                  <a:pt x="1189" y="464"/>
                  <a:pt x="1189" y="465"/>
                  <a:pt x="1190" y="465"/>
                </a:cubicBezTo>
                <a:cubicBezTo>
                  <a:pt x="1192" y="471"/>
                  <a:pt x="1193" y="470"/>
                  <a:pt x="1198" y="469"/>
                </a:cubicBezTo>
                <a:cubicBezTo>
                  <a:pt x="1199" y="469"/>
                  <a:pt x="1200" y="468"/>
                  <a:pt x="1200" y="467"/>
                </a:cubicBezTo>
                <a:cubicBezTo>
                  <a:pt x="1200" y="465"/>
                  <a:pt x="1202" y="464"/>
                  <a:pt x="1203" y="463"/>
                </a:cubicBezTo>
                <a:cubicBezTo>
                  <a:pt x="1204" y="463"/>
                  <a:pt x="1205" y="463"/>
                  <a:pt x="1206" y="463"/>
                </a:cubicBezTo>
                <a:cubicBezTo>
                  <a:pt x="1208" y="463"/>
                  <a:pt x="1211" y="463"/>
                  <a:pt x="1212" y="460"/>
                </a:cubicBezTo>
                <a:cubicBezTo>
                  <a:pt x="1216" y="461"/>
                  <a:pt x="1216" y="458"/>
                  <a:pt x="1216" y="455"/>
                </a:cubicBezTo>
                <a:cubicBezTo>
                  <a:pt x="1216" y="455"/>
                  <a:pt x="1216" y="454"/>
                  <a:pt x="1216" y="454"/>
                </a:cubicBezTo>
                <a:cubicBezTo>
                  <a:pt x="1216" y="453"/>
                  <a:pt x="1216" y="452"/>
                  <a:pt x="1214" y="452"/>
                </a:cubicBezTo>
                <a:cubicBezTo>
                  <a:pt x="1214" y="452"/>
                  <a:pt x="1214" y="452"/>
                  <a:pt x="1214" y="452"/>
                </a:cubicBezTo>
                <a:cubicBezTo>
                  <a:pt x="1213" y="452"/>
                  <a:pt x="1213" y="452"/>
                  <a:pt x="1213" y="452"/>
                </a:cubicBezTo>
                <a:cubicBezTo>
                  <a:pt x="1213" y="449"/>
                  <a:pt x="1213" y="446"/>
                  <a:pt x="1214" y="443"/>
                </a:cubicBezTo>
                <a:cubicBezTo>
                  <a:pt x="1214" y="442"/>
                  <a:pt x="1215" y="440"/>
                  <a:pt x="1215" y="439"/>
                </a:cubicBezTo>
                <a:cubicBezTo>
                  <a:pt x="1215" y="436"/>
                  <a:pt x="1216" y="434"/>
                  <a:pt x="1218" y="433"/>
                </a:cubicBezTo>
                <a:cubicBezTo>
                  <a:pt x="1219" y="432"/>
                  <a:pt x="1221" y="431"/>
                  <a:pt x="1222" y="430"/>
                </a:cubicBezTo>
                <a:cubicBezTo>
                  <a:pt x="1224" y="429"/>
                  <a:pt x="1225" y="427"/>
                  <a:pt x="1225" y="425"/>
                </a:cubicBezTo>
                <a:cubicBezTo>
                  <a:pt x="1225" y="424"/>
                  <a:pt x="1225" y="423"/>
                  <a:pt x="1225" y="421"/>
                </a:cubicBezTo>
                <a:cubicBezTo>
                  <a:pt x="1225" y="421"/>
                  <a:pt x="1225" y="420"/>
                  <a:pt x="1224" y="419"/>
                </a:cubicBezTo>
                <a:cubicBezTo>
                  <a:pt x="1222" y="416"/>
                  <a:pt x="1220" y="413"/>
                  <a:pt x="1217" y="412"/>
                </a:cubicBezTo>
                <a:cubicBezTo>
                  <a:pt x="1215" y="411"/>
                  <a:pt x="1214" y="409"/>
                  <a:pt x="1215" y="408"/>
                </a:cubicBezTo>
                <a:cubicBezTo>
                  <a:pt x="1215" y="403"/>
                  <a:pt x="1215" y="398"/>
                  <a:pt x="1215" y="394"/>
                </a:cubicBezTo>
                <a:cubicBezTo>
                  <a:pt x="1215" y="393"/>
                  <a:pt x="1215" y="392"/>
                  <a:pt x="1216" y="391"/>
                </a:cubicBezTo>
                <a:cubicBezTo>
                  <a:pt x="1218" y="387"/>
                  <a:pt x="1221" y="384"/>
                  <a:pt x="1225" y="381"/>
                </a:cubicBezTo>
                <a:cubicBezTo>
                  <a:pt x="1227" y="380"/>
                  <a:pt x="1228" y="378"/>
                  <a:pt x="1230" y="376"/>
                </a:cubicBezTo>
                <a:cubicBezTo>
                  <a:pt x="1233" y="373"/>
                  <a:pt x="1233" y="373"/>
                  <a:pt x="1235" y="368"/>
                </a:cubicBezTo>
                <a:cubicBezTo>
                  <a:pt x="1236" y="367"/>
                  <a:pt x="1236" y="366"/>
                  <a:pt x="1236" y="364"/>
                </a:cubicBezTo>
                <a:cubicBezTo>
                  <a:pt x="1235" y="361"/>
                  <a:pt x="1236" y="357"/>
                  <a:pt x="1237" y="354"/>
                </a:cubicBezTo>
                <a:cubicBezTo>
                  <a:pt x="1238" y="352"/>
                  <a:pt x="1240" y="349"/>
                  <a:pt x="1244" y="350"/>
                </a:cubicBezTo>
                <a:cubicBezTo>
                  <a:pt x="1248" y="349"/>
                  <a:pt x="1252" y="350"/>
                  <a:pt x="1256" y="352"/>
                </a:cubicBezTo>
                <a:cubicBezTo>
                  <a:pt x="1257" y="353"/>
                  <a:pt x="1257" y="355"/>
                  <a:pt x="1256" y="356"/>
                </a:cubicBezTo>
                <a:cubicBezTo>
                  <a:pt x="1255" y="357"/>
                  <a:pt x="1254" y="357"/>
                  <a:pt x="1254" y="359"/>
                </a:cubicBezTo>
                <a:cubicBezTo>
                  <a:pt x="1254" y="360"/>
                  <a:pt x="1253" y="361"/>
                  <a:pt x="1253" y="362"/>
                </a:cubicBezTo>
                <a:cubicBezTo>
                  <a:pt x="1250" y="366"/>
                  <a:pt x="1248" y="371"/>
                  <a:pt x="1244" y="375"/>
                </a:cubicBezTo>
                <a:cubicBezTo>
                  <a:pt x="1243" y="376"/>
                  <a:pt x="1242" y="377"/>
                  <a:pt x="1242" y="378"/>
                </a:cubicBezTo>
                <a:cubicBezTo>
                  <a:pt x="1241" y="380"/>
                  <a:pt x="1240" y="381"/>
                  <a:pt x="1238" y="380"/>
                </a:cubicBezTo>
                <a:cubicBezTo>
                  <a:pt x="1237" y="380"/>
                  <a:pt x="1236" y="381"/>
                  <a:pt x="1236" y="382"/>
                </a:cubicBezTo>
                <a:cubicBezTo>
                  <a:pt x="1237" y="384"/>
                  <a:pt x="1236" y="385"/>
                  <a:pt x="1236" y="386"/>
                </a:cubicBezTo>
                <a:cubicBezTo>
                  <a:pt x="1236" y="387"/>
                  <a:pt x="1236" y="389"/>
                  <a:pt x="1236" y="390"/>
                </a:cubicBezTo>
                <a:cubicBezTo>
                  <a:pt x="1236" y="391"/>
                  <a:pt x="1237" y="392"/>
                  <a:pt x="1237" y="393"/>
                </a:cubicBezTo>
                <a:cubicBezTo>
                  <a:pt x="1238" y="398"/>
                  <a:pt x="1239" y="402"/>
                  <a:pt x="1239" y="407"/>
                </a:cubicBezTo>
                <a:cubicBezTo>
                  <a:pt x="1239" y="408"/>
                  <a:pt x="1239" y="408"/>
                  <a:pt x="1239" y="409"/>
                </a:cubicBezTo>
                <a:cubicBezTo>
                  <a:pt x="1239" y="411"/>
                  <a:pt x="1240" y="412"/>
                  <a:pt x="1241" y="413"/>
                </a:cubicBezTo>
                <a:cubicBezTo>
                  <a:pt x="1242" y="413"/>
                  <a:pt x="1243" y="414"/>
                  <a:pt x="1244" y="414"/>
                </a:cubicBezTo>
                <a:cubicBezTo>
                  <a:pt x="1244" y="414"/>
                  <a:pt x="1244" y="414"/>
                  <a:pt x="1244" y="414"/>
                </a:cubicBezTo>
                <a:cubicBezTo>
                  <a:pt x="1244" y="414"/>
                  <a:pt x="1244" y="414"/>
                  <a:pt x="1244" y="414"/>
                </a:cubicBezTo>
                <a:cubicBezTo>
                  <a:pt x="1245" y="414"/>
                  <a:pt x="1245" y="414"/>
                  <a:pt x="1245" y="414"/>
                </a:cubicBezTo>
                <a:cubicBezTo>
                  <a:pt x="1244" y="414"/>
                  <a:pt x="1244" y="414"/>
                  <a:pt x="1244" y="414"/>
                </a:cubicBezTo>
                <a:cubicBezTo>
                  <a:pt x="1245" y="415"/>
                  <a:pt x="1246" y="415"/>
                  <a:pt x="1246" y="415"/>
                </a:cubicBezTo>
                <a:cubicBezTo>
                  <a:pt x="1248" y="415"/>
                  <a:pt x="1250" y="416"/>
                  <a:pt x="1251" y="418"/>
                </a:cubicBezTo>
                <a:cubicBezTo>
                  <a:pt x="1252" y="419"/>
                  <a:pt x="1253" y="420"/>
                  <a:pt x="1255" y="419"/>
                </a:cubicBezTo>
                <a:cubicBezTo>
                  <a:pt x="1257" y="419"/>
                  <a:pt x="1258" y="418"/>
                  <a:pt x="1260" y="417"/>
                </a:cubicBezTo>
                <a:cubicBezTo>
                  <a:pt x="1265" y="414"/>
                  <a:pt x="1271" y="413"/>
                  <a:pt x="1277" y="413"/>
                </a:cubicBezTo>
                <a:cubicBezTo>
                  <a:pt x="1279" y="413"/>
                  <a:pt x="1281" y="412"/>
                  <a:pt x="1283" y="412"/>
                </a:cubicBezTo>
                <a:cubicBezTo>
                  <a:pt x="1283" y="412"/>
                  <a:pt x="1284" y="412"/>
                  <a:pt x="1284" y="413"/>
                </a:cubicBezTo>
                <a:cubicBezTo>
                  <a:pt x="1285" y="415"/>
                  <a:pt x="1288" y="415"/>
                  <a:pt x="1290" y="416"/>
                </a:cubicBezTo>
                <a:cubicBezTo>
                  <a:pt x="1290" y="416"/>
                  <a:pt x="1290" y="416"/>
                  <a:pt x="1291" y="416"/>
                </a:cubicBezTo>
                <a:cubicBezTo>
                  <a:pt x="1291" y="417"/>
                  <a:pt x="1291" y="417"/>
                  <a:pt x="1291" y="417"/>
                </a:cubicBezTo>
                <a:cubicBezTo>
                  <a:pt x="1290" y="418"/>
                  <a:pt x="1289" y="418"/>
                  <a:pt x="1288" y="419"/>
                </a:cubicBezTo>
                <a:cubicBezTo>
                  <a:pt x="1286" y="420"/>
                  <a:pt x="1284" y="420"/>
                  <a:pt x="1284" y="422"/>
                </a:cubicBezTo>
                <a:cubicBezTo>
                  <a:pt x="1282" y="425"/>
                  <a:pt x="1279" y="425"/>
                  <a:pt x="1276" y="424"/>
                </a:cubicBezTo>
                <a:cubicBezTo>
                  <a:pt x="1274" y="423"/>
                  <a:pt x="1272" y="423"/>
                  <a:pt x="1270" y="422"/>
                </a:cubicBezTo>
                <a:cubicBezTo>
                  <a:pt x="1269" y="422"/>
                  <a:pt x="1268" y="422"/>
                  <a:pt x="1268" y="422"/>
                </a:cubicBezTo>
                <a:cubicBezTo>
                  <a:pt x="1265" y="423"/>
                  <a:pt x="1262" y="424"/>
                  <a:pt x="1259" y="425"/>
                </a:cubicBezTo>
                <a:cubicBezTo>
                  <a:pt x="1257" y="426"/>
                  <a:pt x="1255" y="428"/>
                  <a:pt x="1254" y="431"/>
                </a:cubicBezTo>
                <a:cubicBezTo>
                  <a:pt x="1254" y="433"/>
                  <a:pt x="1253" y="434"/>
                  <a:pt x="1252" y="434"/>
                </a:cubicBezTo>
                <a:cubicBezTo>
                  <a:pt x="1251" y="435"/>
                  <a:pt x="1249" y="435"/>
                  <a:pt x="1248" y="435"/>
                </a:cubicBezTo>
                <a:cubicBezTo>
                  <a:pt x="1246" y="436"/>
                  <a:pt x="1246" y="437"/>
                  <a:pt x="1247" y="440"/>
                </a:cubicBezTo>
                <a:cubicBezTo>
                  <a:pt x="1247" y="440"/>
                  <a:pt x="1248" y="440"/>
                  <a:pt x="1248" y="440"/>
                </a:cubicBezTo>
                <a:cubicBezTo>
                  <a:pt x="1250" y="440"/>
                  <a:pt x="1252" y="439"/>
                  <a:pt x="1254" y="437"/>
                </a:cubicBezTo>
                <a:cubicBezTo>
                  <a:pt x="1255" y="436"/>
                  <a:pt x="1255" y="436"/>
                  <a:pt x="1257" y="437"/>
                </a:cubicBezTo>
                <a:cubicBezTo>
                  <a:pt x="1258" y="438"/>
                  <a:pt x="1259" y="439"/>
                  <a:pt x="1260" y="439"/>
                </a:cubicBezTo>
                <a:cubicBezTo>
                  <a:pt x="1260" y="440"/>
                  <a:pt x="1261" y="440"/>
                  <a:pt x="1261" y="441"/>
                </a:cubicBezTo>
                <a:cubicBezTo>
                  <a:pt x="1261" y="443"/>
                  <a:pt x="1261" y="446"/>
                  <a:pt x="1261" y="448"/>
                </a:cubicBezTo>
                <a:cubicBezTo>
                  <a:pt x="1261" y="449"/>
                  <a:pt x="1260" y="450"/>
                  <a:pt x="1259" y="451"/>
                </a:cubicBezTo>
                <a:cubicBezTo>
                  <a:pt x="1258" y="451"/>
                  <a:pt x="1257" y="450"/>
                  <a:pt x="1257" y="450"/>
                </a:cubicBezTo>
                <a:cubicBezTo>
                  <a:pt x="1255" y="449"/>
                  <a:pt x="1254" y="447"/>
                  <a:pt x="1253" y="446"/>
                </a:cubicBezTo>
                <a:cubicBezTo>
                  <a:pt x="1252" y="445"/>
                  <a:pt x="1251" y="444"/>
                  <a:pt x="1249" y="445"/>
                </a:cubicBezTo>
                <a:cubicBezTo>
                  <a:pt x="1247" y="446"/>
                  <a:pt x="1245" y="447"/>
                  <a:pt x="1244" y="449"/>
                </a:cubicBezTo>
                <a:cubicBezTo>
                  <a:pt x="1244" y="451"/>
                  <a:pt x="1243" y="453"/>
                  <a:pt x="1243" y="454"/>
                </a:cubicBezTo>
                <a:cubicBezTo>
                  <a:pt x="1242" y="456"/>
                  <a:pt x="1242" y="459"/>
                  <a:pt x="1242" y="461"/>
                </a:cubicBezTo>
                <a:cubicBezTo>
                  <a:pt x="1243" y="464"/>
                  <a:pt x="1243" y="467"/>
                  <a:pt x="1243" y="470"/>
                </a:cubicBezTo>
                <a:cubicBezTo>
                  <a:pt x="1244" y="470"/>
                  <a:pt x="1243" y="471"/>
                  <a:pt x="1243" y="471"/>
                </a:cubicBezTo>
                <a:cubicBezTo>
                  <a:pt x="1241" y="472"/>
                  <a:pt x="1240" y="472"/>
                  <a:pt x="1239" y="473"/>
                </a:cubicBezTo>
                <a:cubicBezTo>
                  <a:pt x="1237" y="473"/>
                  <a:pt x="1236" y="474"/>
                  <a:pt x="1236" y="476"/>
                </a:cubicBezTo>
                <a:cubicBezTo>
                  <a:pt x="1236" y="479"/>
                  <a:pt x="1230" y="479"/>
                  <a:pt x="1229" y="477"/>
                </a:cubicBezTo>
                <a:cubicBezTo>
                  <a:pt x="1229" y="477"/>
                  <a:pt x="1228" y="476"/>
                  <a:pt x="1228" y="476"/>
                </a:cubicBezTo>
                <a:cubicBezTo>
                  <a:pt x="1227" y="474"/>
                  <a:pt x="1226" y="474"/>
                  <a:pt x="1225" y="474"/>
                </a:cubicBezTo>
                <a:cubicBezTo>
                  <a:pt x="1222" y="474"/>
                  <a:pt x="1219" y="475"/>
                  <a:pt x="1216" y="476"/>
                </a:cubicBezTo>
                <a:cubicBezTo>
                  <a:pt x="1213" y="478"/>
                  <a:pt x="1209" y="481"/>
                  <a:pt x="1206" y="482"/>
                </a:cubicBezTo>
                <a:cubicBezTo>
                  <a:pt x="1204" y="483"/>
                  <a:pt x="1204" y="484"/>
                  <a:pt x="1202" y="485"/>
                </a:cubicBezTo>
                <a:cubicBezTo>
                  <a:pt x="1202" y="486"/>
                  <a:pt x="1200" y="486"/>
                  <a:pt x="1200" y="485"/>
                </a:cubicBezTo>
                <a:cubicBezTo>
                  <a:pt x="1199" y="484"/>
                  <a:pt x="1197" y="483"/>
                  <a:pt x="1196" y="481"/>
                </a:cubicBezTo>
                <a:cubicBezTo>
                  <a:pt x="1196" y="480"/>
                  <a:pt x="1196" y="479"/>
                  <a:pt x="1196" y="478"/>
                </a:cubicBezTo>
                <a:cubicBezTo>
                  <a:pt x="1196" y="478"/>
                  <a:pt x="1194" y="477"/>
                  <a:pt x="1194" y="478"/>
                </a:cubicBezTo>
                <a:cubicBezTo>
                  <a:pt x="1192" y="479"/>
                  <a:pt x="1191" y="480"/>
                  <a:pt x="1189" y="480"/>
                </a:cubicBezTo>
                <a:cubicBezTo>
                  <a:pt x="1187" y="480"/>
                  <a:pt x="1184" y="482"/>
                  <a:pt x="1182" y="483"/>
                </a:cubicBezTo>
                <a:cubicBezTo>
                  <a:pt x="1182" y="483"/>
                  <a:pt x="1181" y="483"/>
                  <a:pt x="1181" y="483"/>
                </a:cubicBezTo>
                <a:cubicBezTo>
                  <a:pt x="1180" y="482"/>
                  <a:pt x="1179" y="481"/>
                  <a:pt x="1177" y="480"/>
                </a:cubicBezTo>
                <a:cubicBezTo>
                  <a:pt x="1176" y="480"/>
                  <a:pt x="1174" y="480"/>
                  <a:pt x="1173" y="479"/>
                </a:cubicBezTo>
                <a:cubicBezTo>
                  <a:pt x="1172" y="478"/>
                  <a:pt x="1172" y="476"/>
                  <a:pt x="1171" y="475"/>
                </a:cubicBezTo>
                <a:cubicBezTo>
                  <a:pt x="1171" y="475"/>
                  <a:pt x="1172" y="474"/>
                  <a:pt x="1172" y="474"/>
                </a:cubicBezTo>
                <a:cubicBezTo>
                  <a:pt x="1172" y="473"/>
                  <a:pt x="1172" y="473"/>
                  <a:pt x="1173" y="473"/>
                </a:cubicBezTo>
                <a:cubicBezTo>
                  <a:pt x="1175" y="474"/>
                  <a:pt x="1177" y="475"/>
                  <a:pt x="1180" y="477"/>
                </a:cubicBezTo>
                <a:cubicBezTo>
                  <a:pt x="1182" y="479"/>
                  <a:pt x="1185" y="478"/>
                  <a:pt x="1186" y="475"/>
                </a:cubicBezTo>
                <a:cubicBezTo>
                  <a:pt x="1188" y="471"/>
                  <a:pt x="1189" y="468"/>
                  <a:pt x="1188" y="464"/>
                </a:cubicBezTo>
                <a:cubicBezTo>
                  <a:pt x="1188" y="463"/>
                  <a:pt x="1188" y="463"/>
                  <a:pt x="1188" y="463"/>
                </a:cubicBezTo>
                <a:cubicBezTo>
                  <a:pt x="1188" y="463"/>
                  <a:pt x="1188" y="463"/>
                  <a:pt x="1188" y="463"/>
                </a:cubicBezTo>
                <a:cubicBezTo>
                  <a:pt x="1185" y="463"/>
                  <a:pt x="1183" y="464"/>
                  <a:pt x="1181" y="466"/>
                </a:cubicBezTo>
                <a:cubicBezTo>
                  <a:pt x="1180" y="467"/>
                  <a:pt x="1180" y="469"/>
                  <a:pt x="1180" y="470"/>
                </a:cubicBezTo>
                <a:cubicBezTo>
                  <a:pt x="1181" y="471"/>
                  <a:pt x="1182" y="471"/>
                  <a:pt x="1182" y="473"/>
                </a:cubicBezTo>
                <a:cubicBezTo>
                  <a:pt x="1182" y="473"/>
                  <a:pt x="1182" y="474"/>
                  <a:pt x="1182" y="474"/>
                </a:cubicBezTo>
                <a:cubicBezTo>
                  <a:pt x="1182" y="474"/>
                  <a:pt x="1181" y="474"/>
                  <a:pt x="1180" y="474"/>
                </a:cubicBezTo>
                <a:cubicBezTo>
                  <a:pt x="1180" y="474"/>
                  <a:pt x="1180" y="474"/>
                  <a:pt x="1180" y="473"/>
                </a:cubicBezTo>
                <a:cubicBezTo>
                  <a:pt x="1178" y="472"/>
                  <a:pt x="1177" y="469"/>
                  <a:pt x="1174" y="468"/>
                </a:cubicBezTo>
                <a:cubicBezTo>
                  <a:pt x="1174" y="468"/>
                  <a:pt x="1174" y="467"/>
                  <a:pt x="1174" y="466"/>
                </a:cubicBezTo>
                <a:cubicBezTo>
                  <a:pt x="1175" y="464"/>
                  <a:pt x="1176" y="462"/>
                  <a:pt x="1178" y="462"/>
                </a:cubicBezTo>
                <a:cubicBezTo>
                  <a:pt x="1178" y="461"/>
                  <a:pt x="1178" y="461"/>
                  <a:pt x="1178" y="460"/>
                </a:cubicBezTo>
                <a:cubicBezTo>
                  <a:pt x="1178" y="460"/>
                  <a:pt x="1177" y="460"/>
                  <a:pt x="1177" y="459"/>
                </a:cubicBezTo>
                <a:cubicBezTo>
                  <a:pt x="1174" y="458"/>
                  <a:pt x="1174" y="456"/>
                  <a:pt x="1175" y="453"/>
                </a:cubicBezTo>
                <a:cubicBezTo>
                  <a:pt x="1175" y="451"/>
                  <a:pt x="1176" y="450"/>
                  <a:pt x="1176" y="449"/>
                </a:cubicBezTo>
                <a:cubicBezTo>
                  <a:pt x="1175" y="448"/>
                  <a:pt x="1175" y="447"/>
                  <a:pt x="1174" y="447"/>
                </a:cubicBezTo>
                <a:cubicBezTo>
                  <a:pt x="1173" y="447"/>
                  <a:pt x="1173" y="447"/>
                  <a:pt x="1172" y="447"/>
                </a:cubicBezTo>
                <a:cubicBezTo>
                  <a:pt x="1169" y="449"/>
                  <a:pt x="1167" y="453"/>
                  <a:pt x="1163" y="454"/>
                </a:cubicBezTo>
                <a:cubicBezTo>
                  <a:pt x="1162" y="454"/>
                  <a:pt x="1162" y="455"/>
                  <a:pt x="1162" y="455"/>
                </a:cubicBezTo>
                <a:cubicBezTo>
                  <a:pt x="1162" y="459"/>
                  <a:pt x="1160" y="462"/>
                  <a:pt x="1161" y="465"/>
                </a:cubicBezTo>
                <a:cubicBezTo>
                  <a:pt x="1161" y="466"/>
                  <a:pt x="1161" y="466"/>
                  <a:pt x="1161" y="467"/>
                </a:cubicBezTo>
                <a:cubicBezTo>
                  <a:pt x="1160" y="468"/>
                  <a:pt x="1161" y="469"/>
                  <a:pt x="1161" y="470"/>
                </a:cubicBezTo>
                <a:cubicBezTo>
                  <a:pt x="1162" y="471"/>
                  <a:pt x="1163" y="471"/>
                  <a:pt x="1163" y="472"/>
                </a:cubicBezTo>
                <a:cubicBezTo>
                  <a:pt x="1164" y="476"/>
                  <a:pt x="1165" y="479"/>
                  <a:pt x="1165" y="483"/>
                </a:cubicBezTo>
                <a:cubicBezTo>
                  <a:pt x="1165" y="485"/>
                  <a:pt x="1163" y="488"/>
                  <a:pt x="1161" y="488"/>
                </a:cubicBezTo>
                <a:cubicBezTo>
                  <a:pt x="1158" y="487"/>
                  <a:pt x="1156" y="487"/>
                  <a:pt x="1154" y="488"/>
                </a:cubicBezTo>
                <a:cubicBezTo>
                  <a:pt x="1152" y="489"/>
                  <a:pt x="1150" y="490"/>
                  <a:pt x="1148" y="490"/>
                </a:cubicBezTo>
                <a:cubicBezTo>
                  <a:pt x="1146" y="491"/>
                  <a:pt x="1144" y="492"/>
                  <a:pt x="1141" y="494"/>
                </a:cubicBezTo>
                <a:cubicBezTo>
                  <a:pt x="1139" y="495"/>
                  <a:pt x="1138" y="496"/>
                  <a:pt x="1137" y="499"/>
                </a:cubicBezTo>
                <a:cubicBezTo>
                  <a:pt x="1135" y="507"/>
                  <a:pt x="1135" y="507"/>
                  <a:pt x="1128" y="511"/>
                </a:cubicBezTo>
                <a:cubicBezTo>
                  <a:pt x="1127" y="512"/>
                  <a:pt x="1125" y="513"/>
                  <a:pt x="1124" y="514"/>
                </a:cubicBezTo>
                <a:cubicBezTo>
                  <a:pt x="1123" y="514"/>
                  <a:pt x="1123" y="515"/>
                  <a:pt x="1122" y="516"/>
                </a:cubicBezTo>
                <a:cubicBezTo>
                  <a:pt x="1122" y="517"/>
                  <a:pt x="1122" y="518"/>
                  <a:pt x="1121" y="519"/>
                </a:cubicBezTo>
                <a:cubicBezTo>
                  <a:pt x="1121" y="521"/>
                  <a:pt x="1120" y="522"/>
                  <a:pt x="1118" y="523"/>
                </a:cubicBezTo>
                <a:cubicBezTo>
                  <a:pt x="1117" y="523"/>
                  <a:pt x="1116" y="523"/>
                  <a:pt x="1115" y="524"/>
                </a:cubicBezTo>
                <a:cubicBezTo>
                  <a:pt x="1114" y="524"/>
                  <a:pt x="1113" y="525"/>
                  <a:pt x="1112" y="526"/>
                </a:cubicBezTo>
                <a:cubicBezTo>
                  <a:pt x="1111" y="528"/>
                  <a:pt x="1109" y="528"/>
                  <a:pt x="1108" y="528"/>
                </a:cubicBezTo>
                <a:cubicBezTo>
                  <a:pt x="1106" y="528"/>
                  <a:pt x="1105" y="527"/>
                  <a:pt x="1104" y="526"/>
                </a:cubicBezTo>
                <a:cubicBezTo>
                  <a:pt x="1103" y="526"/>
                  <a:pt x="1102" y="526"/>
                  <a:pt x="1101" y="526"/>
                </a:cubicBezTo>
                <a:cubicBezTo>
                  <a:pt x="1101" y="526"/>
                  <a:pt x="1099" y="527"/>
                  <a:pt x="1100" y="527"/>
                </a:cubicBezTo>
                <a:cubicBezTo>
                  <a:pt x="1100" y="529"/>
                  <a:pt x="1100" y="531"/>
                  <a:pt x="1101" y="532"/>
                </a:cubicBezTo>
                <a:cubicBezTo>
                  <a:pt x="1101" y="534"/>
                  <a:pt x="1100" y="535"/>
                  <a:pt x="1099" y="535"/>
                </a:cubicBezTo>
                <a:cubicBezTo>
                  <a:pt x="1097" y="535"/>
                  <a:pt x="1095" y="535"/>
                  <a:pt x="1093" y="534"/>
                </a:cubicBezTo>
                <a:cubicBezTo>
                  <a:pt x="1092" y="533"/>
                  <a:pt x="1091" y="533"/>
                  <a:pt x="1089" y="533"/>
                </a:cubicBezTo>
                <a:cubicBezTo>
                  <a:pt x="1087" y="534"/>
                  <a:pt x="1085" y="535"/>
                  <a:pt x="1083" y="535"/>
                </a:cubicBezTo>
                <a:cubicBezTo>
                  <a:pt x="1082" y="536"/>
                  <a:pt x="1081" y="537"/>
                  <a:pt x="1082" y="537"/>
                </a:cubicBezTo>
                <a:cubicBezTo>
                  <a:pt x="1082" y="540"/>
                  <a:pt x="1082" y="543"/>
                  <a:pt x="1086" y="543"/>
                </a:cubicBezTo>
                <a:cubicBezTo>
                  <a:pt x="1088" y="544"/>
                  <a:pt x="1090" y="545"/>
                  <a:pt x="1091" y="545"/>
                </a:cubicBezTo>
                <a:cubicBezTo>
                  <a:pt x="1094" y="546"/>
                  <a:pt x="1096" y="548"/>
                  <a:pt x="1097" y="550"/>
                </a:cubicBezTo>
                <a:cubicBezTo>
                  <a:pt x="1098" y="553"/>
                  <a:pt x="1099" y="555"/>
                  <a:pt x="1102" y="556"/>
                </a:cubicBezTo>
                <a:cubicBezTo>
                  <a:pt x="1103" y="557"/>
                  <a:pt x="1104" y="559"/>
                  <a:pt x="1104" y="561"/>
                </a:cubicBezTo>
                <a:cubicBezTo>
                  <a:pt x="1104" y="565"/>
                  <a:pt x="1103" y="570"/>
                  <a:pt x="1103" y="575"/>
                </a:cubicBezTo>
                <a:cubicBezTo>
                  <a:pt x="1103" y="576"/>
                  <a:pt x="1102" y="578"/>
                  <a:pt x="1102" y="580"/>
                </a:cubicBezTo>
                <a:cubicBezTo>
                  <a:pt x="1101" y="581"/>
                  <a:pt x="1099" y="583"/>
                  <a:pt x="1097" y="582"/>
                </a:cubicBezTo>
                <a:cubicBezTo>
                  <a:pt x="1094" y="581"/>
                  <a:pt x="1091" y="582"/>
                  <a:pt x="1088" y="581"/>
                </a:cubicBezTo>
                <a:cubicBezTo>
                  <a:pt x="1087" y="581"/>
                  <a:pt x="1086" y="580"/>
                  <a:pt x="1086" y="581"/>
                </a:cubicBezTo>
                <a:cubicBezTo>
                  <a:pt x="1083" y="582"/>
                  <a:pt x="1080" y="581"/>
                  <a:pt x="1077" y="581"/>
                </a:cubicBezTo>
                <a:cubicBezTo>
                  <a:pt x="1074" y="580"/>
                  <a:pt x="1071" y="579"/>
                  <a:pt x="1068" y="580"/>
                </a:cubicBezTo>
                <a:cubicBezTo>
                  <a:pt x="1067" y="580"/>
                  <a:pt x="1066" y="580"/>
                  <a:pt x="1065" y="580"/>
                </a:cubicBezTo>
                <a:cubicBezTo>
                  <a:pt x="1061" y="578"/>
                  <a:pt x="1058" y="578"/>
                  <a:pt x="1056" y="582"/>
                </a:cubicBezTo>
                <a:cubicBezTo>
                  <a:pt x="1055" y="582"/>
                  <a:pt x="1054" y="582"/>
                  <a:pt x="1053" y="583"/>
                </a:cubicBezTo>
                <a:cubicBezTo>
                  <a:pt x="1053" y="583"/>
                  <a:pt x="1052" y="583"/>
                  <a:pt x="1052" y="583"/>
                </a:cubicBezTo>
                <a:cubicBezTo>
                  <a:pt x="1051" y="584"/>
                  <a:pt x="1050" y="585"/>
                  <a:pt x="1050" y="586"/>
                </a:cubicBezTo>
                <a:cubicBezTo>
                  <a:pt x="1052" y="589"/>
                  <a:pt x="1053" y="592"/>
                  <a:pt x="1052" y="595"/>
                </a:cubicBezTo>
                <a:cubicBezTo>
                  <a:pt x="1052" y="596"/>
                  <a:pt x="1052" y="596"/>
                  <a:pt x="1052" y="596"/>
                </a:cubicBezTo>
                <a:cubicBezTo>
                  <a:pt x="1054" y="603"/>
                  <a:pt x="1052" y="609"/>
                  <a:pt x="1050" y="615"/>
                </a:cubicBezTo>
                <a:cubicBezTo>
                  <a:pt x="1049" y="616"/>
                  <a:pt x="1048" y="618"/>
                  <a:pt x="1048" y="620"/>
                </a:cubicBezTo>
                <a:cubicBezTo>
                  <a:pt x="1047" y="621"/>
                  <a:pt x="1047" y="622"/>
                  <a:pt x="1048" y="623"/>
                </a:cubicBezTo>
                <a:cubicBezTo>
                  <a:pt x="1051" y="626"/>
                  <a:pt x="1052" y="629"/>
                  <a:pt x="1051" y="633"/>
                </a:cubicBezTo>
                <a:cubicBezTo>
                  <a:pt x="1051" y="634"/>
                  <a:pt x="1051" y="635"/>
                  <a:pt x="1052" y="635"/>
                </a:cubicBezTo>
                <a:cubicBezTo>
                  <a:pt x="1052" y="636"/>
                  <a:pt x="1052" y="636"/>
                  <a:pt x="1052" y="637"/>
                </a:cubicBezTo>
                <a:cubicBezTo>
                  <a:pt x="1055" y="637"/>
                  <a:pt x="1057" y="638"/>
                  <a:pt x="1059" y="638"/>
                </a:cubicBezTo>
                <a:cubicBezTo>
                  <a:pt x="1060" y="637"/>
                  <a:pt x="1062" y="637"/>
                  <a:pt x="1063" y="637"/>
                </a:cubicBezTo>
                <a:cubicBezTo>
                  <a:pt x="1064" y="637"/>
                  <a:pt x="1066" y="638"/>
                  <a:pt x="1066" y="639"/>
                </a:cubicBezTo>
                <a:cubicBezTo>
                  <a:pt x="1068" y="641"/>
                  <a:pt x="1069" y="643"/>
                  <a:pt x="1070" y="644"/>
                </a:cubicBezTo>
                <a:cubicBezTo>
                  <a:pt x="1071" y="646"/>
                  <a:pt x="1074" y="646"/>
                  <a:pt x="1075" y="645"/>
                </a:cubicBezTo>
                <a:cubicBezTo>
                  <a:pt x="1077" y="645"/>
                  <a:pt x="1078" y="644"/>
                  <a:pt x="1079" y="643"/>
                </a:cubicBezTo>
                <a:cubicBezTo>
                  <a:pt x="1082" y="641"/>
                  <a:pt x="1085" y="640"/>
                  <a:pt x="1089" y="641"/>
                </a:cubicBezTo>
                <a:cubicBezTo>
                  <a:pt x="1091" y="641"/>
                  <a:pt x="1094" y="640"/>
                  <a:pt x="1097" y="640"/>
                </a:cubicBezTo>
                <a:cubicBezTo>
                  <a:pt x="1098" y="640"/>
                  <a:pt x="1100" y="639"/>
                  <a:pt x="1100" y="638"/>
                </a:cubicBezTo>
                <a:cubicBezTo>
                  <a:pt x="1101" y="637"/>
                  <a:pt x="1103" y="636"/>
                  <a:pt x="1104" y="635"/>
                </a:cubicBezTo>
                <a:cubicBezTo>
                  <a:pt x="1106" y="635"/>
                  <a:pt x="1107" y="633"/>
                  <a:pt x="1108" y="632"/>
                </a:cubicBezTo>
                <a:cubicBezTo>
                  <a:pt x="1109" y="629"/>
                  <a:pt x="1110" y="627"/>
                  <a:pt x="1112" y="625"/>
                </a:cubicBezTo>
                <a:cubicBezTo>
                  <a:pt x="1113" y="624"/>
                  <a:pt x="1113" y="623"/>
                  <a:pt x="1113" y="622"/>
                </a:cubicBezTo>
                <a:cubicBezTo>
                  <a:pt x="1109" y="618"/>
                  <a:pt x="1111" y="614"/>
                  <a:pt x="1114" y="611"/>
                </a:cubicBezTo>
                <a:cubicBezTo>
                  <a:pt x="1115" y="610"/>
                  <a:pt x="1116" y="609"/>
                  <a:pt x="1116" y="608"/>
                </a:cubicBezTo>
                <a:cubicBezTo>
                  <a:pt x="1119" y="606"/>
                  <a:pt x="1121" y="603"/>
                  <a:pt x="1125" y="603"/>
                </a:cubicBezTo>
                <a:cubicBezTo>
                  <a:pt x="1128" y="601"/>
                  <a:pt x="1131" y="598"/>
                  <a:pt x="1132" y="593"/>
                </a:cubicBezTo>
                <a:cubicBezTo>
                  <a:pt x="1132" y="592"/>
                  <a:pt x="1132" y="590"/>
                  <a:pt x="1132" y="588"/>
                </a:cubicBezTo>
                <a:cubicBezTo>
                  <a:pt x="1132" y="587"/>
                  <a:pt x="1132" y="587"/>
                  <a:pt x="1133" y="586"/>
                </a:cubicBezTo>
                <a:cubicBezTo>
                  <a:pt x="1133" y="584"/>
                  <a:pt x="1136" y="582"/>
                  <a:pt x="1138" y="582"/>
                </a:cubicBezTo>
                <a:cubicBezTo>
                  <a:pt x="1142" y="583"/>
                  <a:pt x="1146" y="583"/>
                  <a:pt x="1150" y="585"/>
                </a:cubicBezTo>
                <a:cubicBezTo>
                  <a:pt x="1151" y="586"/>
                  <a:pt x="1153" y="586"/>
                  <a:pt x="1154" y="585"/>
                </a:cubicBezTo>
                <a:cubicBezTo>
                  <a:pt x="1157" y="582"/>
                  <a:pt x="1159" y="580"/>
                  <a:pt x="1163" y="579"/>
                </a:cubicBezTo>
                <a:cubicBezTo>
                  <a:pt x="1164" y="578"/>
                  <a:pt x="1165" y="577"/>
                  <a:pt x="1165" y="576"/>
                </a:cubicBezTo>
                <a:cubicBezTo>
                  <a:pt x="1167" y="574"/>
                  <a:pt x="1170" y="574"/>
                  <a:pt x="1173" y="575"/>
                </a:cubicBezTo>
                <a:cubicBezTo>
                  <a:pt x="1175" y="576"/>
                  <a:pt x="1177" y="577"/>
                  <a:pt x="1178" y="580"/>
                </a:cubicBezTo>
                <a:cubicBezTo>
                  <a:pt x="1179" y="582"/>
                  <a:pt x="1180" y="584"/>
                  <a:pt x="1181" y="586"/>
                </a:cubicBezTo>
                <a:cubicBezTo>
                  <a:pt x="1185" y="589"/>
                  <a:pt x="1189" y="593"/>
                  <a:pt x="1192" y="596"/>
                </a:cubicBezTo>
                <a:cubicBezTo>
                  <a:pt x="1194" y="599"/>
                  <a:pt x="1197" y="601"/>
                  <a:pt x="1201" y="602"/>
                </a:cubicBezTo>
                <a:cubicBezTo>
                  <a:pt x="1205" y="603"/>
                  <a:pt x="1207" y="606"/>
                  <a:pt x="1211" y="608"/>
                </a:cubicBezTo>
                <a:cubicBezTo>
                  <a:pt x="1212" y="610"/>
                  <a:pt x="1214" y="612"/>
                  <a:pt x="1216" y="613"/>
                </a:cubicBezTo>
                <a:cubicBezTo>
                  <a:pt x="1217" y="613"/>
                  <a:pt x="1217" y="614"/>
                  <a:pt x="1218" y="614"/>
                </a:cubicBezTo>
                <a:cubicBezTo>
                  <a:pt x="1219" y="617"/>
                  <a:pt x="1219" y="619"/>
                  <a:pt x="1220" y="621"/>
                </a:cubicBezTo>
                <a:cubicBezTo>
                  <a:pt x="1220" y="621"/>
                  <a:pt x="1220" y="622"/>
                  <a:pt x="1220" y="623"/>
                </a:cubicBezTo>
                <a:cubicBezTo>
                  <a:pt x="1219" y="625"/>
                  <a:pt x="1219" y="627"/>
                  <a:pt x="1215" y="628"/>
                </a:cubicBezTo>
                <a:cubicBezTo>
                  <a:pt x="1210" y="629"/>
                  <a:pt x="1205" y="630"/>
                  <a:pt x="1200" y="629"/>
                </a:cubicBezTo>
                <a:cubicBezTo>
                  <a:pt x="1199" y="629"/>
                  <a:pt x="1198" y="630"/>
                  <a:pt x="1197" y="630"/>
                </a:cubicBezTo>
                <a:cubicBezTo>
                  <a:pt x="1197" y="630"/>
                  <a:pt x="1196" y="631"/>
                  <a:pt x="1196" y="631"/>
                </a:cubicBezTo>
                <a:cubicBezTo>
                  <a:pt x="1196" y="632"/>
                  <a:pt x="1196" y="633"/>
                  <a:pt x="1197" y="633"/>
                </a:cubicBezTo>
                <a:cubicBezTo>
                  <a:pt x="1198" y="634"/>
                  <a:pt x="1200" y="635"/>
                  <a:pt x="1202" y="636"/>
                </a:cubicBezTo>
                <a:cubicBezTo>
                  <a:pt x="1205" y="638"/>
                  <a:pt x="1209" y="640"/>
                  <a:pt x="1213" y="642"/>
                </a:cubicBezTo>
                <a:cubicBezTo>
                  <a:pt x="1213" y="642"/>
                  <a:pt x="1215" y="641"/>
                  <a:pt x="1215" y="641"/>
                </a:cubicBezTo>
                <a:cubicBezTo>
                  <a:pt x="1215" y="640"/>
                  <a:pt x="1216" y="639"/>
                  <a:pt x="1216" y="638"/>
                </a:cubicBezTo>
                <a:cubicBezTo>
                  <a:pt x="1216" y="637"/>
                  <a:pt x="1215" y="636"/>
                  <a:pt x="1215" y="635"/>
                </a:cubicBezTo>
                <a:cubicBezTo>
                  <a:pt x="1215" y="633"/>
                  <a:pt x="1217" y="631"/>
                  <a:pt x="1219" y="632"/>
                </a:cubicBezTo>
                <a:cubicBezTo>
                  <a:pt x="1221" y="632"/>
                  <a:pt x="1222" y="631"/>
                  <a:pt x="1223" y="629"/>
                </a:cubicBezTo>
                <a:cubicBezTo>
                  <a:pt x="1224" y="627"/>
                  <a:pt x="1226" y="624"/>
                  <a:pt x="1227" y="622"/>
                </a:cubicBezTo>
                <a:cubicBezTo>
                  <a:pt x="1228" y="620"/>
                  <a:pt x="1228" y="618"/>
                  <a:pt x="1227" y="617"/>
                </a:cubicBezTo>
                <a:cubicBezTo>
                  <a:pt x="1226" y="616"/>
                  <a:pt x="1226" y="615"/>
                  <a:pt x="1225" y="615"/>
                </a:cubicBezTo>
                <a:cubicBezTo>
                  <a:pt x="1225" y="613"/>
                  <a:pt x="1225" y="612"/>
                  <a:pt x="1226" y="611"/>
                </a:cubicBezTo>
                <a:cubicBezTo>
                  <a:pt x="1226" y="609"/>
                  <a:pt x="1228" y="609"/>
                  <a:pt x="1230" y="610"/>
                </a:cubicBezTo>
                <a:cubicBezTo>
                  <a:pt x="1231" y="610"/>
                  <a:pt x="1233" y="612"/>
                  <a:pt x="1234" y="613"/>
                </a:cubicBezTo>
                <a:cubicBezTo>
                  <a:pt x="1234" y="613"/>
                  <a:pt x="1235" y="613"/>
                  <a:pt x="1235" y="612"/>
                </a:cubicBezTo>
                <a:cubicBezTo>
                  <a:pt x="1237" y="611"/>
                  <a:pt x="1236" y="608"/>
                  <a:pt x="1235" y="608"/>
                </a:cubicBezTo>
                <a:cubicBezTo>
                  <a:pt x="1231" y="605"/>
                  <a:pt x="1227" y="601"/>
                  <a:pt x="1222" y="600"/>
                </a:cubicBezTo>
                <a:cubicBezTo>
                  <a:pt x="1220" y="599"/>
                  <a:pt x="1220" y="598"/>
                  <a:pt x="1219" y="597"/>
                </a:cubicBezTo>
                <a:cubicBezTo>
                  <a:pt x="1219" y="596"/>
                  <a:pt x="1219" y="595"/>
                  <a:pt x="1218" y="595"/>
                </a:cubicBezTo>
                <a:cubicBezTo>
                  <a:pt x="1217" y="595"/>
                  <a:pt x="1216" y="595"/>
                  <a:pt x="1215" y="595"/>
                </a:cubicBezTo>
                <a:cubicBezTo>
                  <a:pt x="1212" y="595"/>
                  <a:pt x="1210" y="593"/>
                  <a:pt x="1208" y="591"/>
                </a:cubicBezTo>
                <a:cubicBezTo>
                  <a:pt x="1207" y="590"/>
                  <a:pt x="1206" y="588"/>
                  <a:pt x="1205" y="586"/>
                </a:cubicBezTo>
                <a:cubicBezTo>
                  <a:pt x="1203" y="583"/>
                  <a:pt x="1201" y="580"/>
                  <a:pt x="1198" y="578"/>
                </a:cubicBezTo>
                <a:cubicBezTo>
                  <a:pt x="1197" y="577"/>
                  <a:pt x="1196" y="576"/>
                  <a:pt x="1195" y="576"/>
                </a:cubicBezTo>
                <a:cubicBezTo>
                  <a:pt x="1193" y="574"/>
                  <a:pt x="1193" y="573"/>
                  <a:pt x="1193" y="571"/>
                </a:cubicBezTo>
                <a:cubicBezTo>
                  <a:pt x="1193" y="569"/>
                  <a:pt x="1193" y="568"/>
                  <a:pt x="1193" y="567"/>
                </a:cubicBezTo>
                <a:cubicBezTo>
                  <a:pt x="1193" y="566"/>
                  <a:pt x="1194" y="565"/>
                  <a:pt x="1194" y="565"/>
                </a:cubicBezTo>
                <a:cubicBezTo>
                  <a:pt x="1196" y="564"/>
                  <a:pt x="1197" y="563"/>
                  <a:pt x="1198" y="563"/>
                </a:cubicBezTo>
                <a:cubicBezTo>
                  <a:pt x="1199" y="563"/>
                  <a:pt x="1200" y="563"/>
                  <a:pt x="1200" y="564"/>
                </a:cubicBezTo>
                <a:cubicBezTo>
                  <a:pt x="1200" y="565"/>
                  <a:pt x="1200" y="566"/>
                  <a:pt x="1201" y="568"/>
                </a:cubicBezTo>
                <a:cubicBezTo>
                  <a:pt x="1201" y="569"/>
                  <a:pt x="1202" y="570"/>
                  <a:pt x="1203" y="570"/>
                </a:cubicBezTo>
                <a:cubicBezTo>
                  <a:pt x="1205" y="569"/>
                  <a:pt x="1206" y="571"/>
                  <a:pt x="1208" y="571"/>
                </a:cubicBezTo>
                <a:cubicBezTo>
                  <a:pt x="1209" y="571"/>
                  <a:pt x="1210" y="572"/>
                  <a:pt x="1211" y="573"/>
                </a:cubicBezTo>
                <a:cubicBezTo>
                  <a:pt x="1212" y="577"/>
                  <a:pt x="1215" y="579"/>
                  <a:pt x="1218" y="581"/>
                </a:cubicBezTo>
                <a:cubicBezTo>
                  <a:pt x="1221" y="583"/>
                  <a:pt x="1223" y="585"/>
                  <a:pt x="1226" y="585"/>
                </a:cubicBezTo>
                <a:cubicBezTo>
                  <a:pt x="1228" y="586"/>
                  <a:pt x="1229" y="588"/>
                  <a:pt x="1231" y="588"/>
                </a:cubicBezTo>
                <a:cubicBezTo>
                  <a:pt x="1233" y="588"/>
                  <a:pt x="1235" y="590"/>
                  <a:pt x="1236" y="591"/>
                </a:cubicBezTo>
                <a:cubicBezTo>
                  <a:pt x="1238" y="593"/>
                  <a:pt x="1239" y="595"/>
                  <a:pt x="1241" y="596"/>
                </a:cubicBezTo>
                <a:cubicBezTo>
                  <a:pt x="1242" y="597"/>
                  <a:pt x="1242" y="598"/>
                  <a:pt x="1242" y="599"/>
                </a:cubicBezTo>
                <a:cubicBezTo>
                  <a:pt x="1242" y="601"/>
                  <a:pt x="1242" y="603"/>
                  <a:pt x="1242" y="605"/>
                </a:cubicBezTo>
                <a:cubicBezTo>
                  <a:pt x="1242" y="608"/>
                  <a:pt x="1242" y="610"/>
                  <a:pt x="1245" y="612"/>
                </a:cubicBezTo>
                <a:cubicBezTo>
                  <a:pt x="1245" y="612"/>
                  <a:pt x="1245" y="613"/>
                  <a:pt x="1245" y="613"/>
                </a:cubicBezTo>
                <a:cubicBezTo>
                  <a:pt x="1244" y="616"/>
                  <a:pt x="1246" y="617"/>
                  <a:pt x="1248" y="618"/>
                </a:cubicBezTo>
                <a:cubicBezTo>
                  <a:pt x="1249" y="619"/>
                  <a:pt x="1250" y="620"/>
                  <a:pt x="1252" y="621"/>
                </a:cubicBezTo>
                <a:cubicBezTo>
                  <a:pt x="1252" y="624"/>
                  <a:pt x="1255" y="625"/>
                  <a:pt x="1255" y="628"/>
                </a:cubicBezTo>
                <a:cubicBezTo>
                  <a:pt x="1256" y="629"/>
                  <a:pt x="1256" y="629"/>
                  <a:pt x="1255" y="630"/>
                </a:cubicBezTo>
                <a:cubicBezTo>
                  <a:pt x="1255" y="630"/>
                  <a:pt x="1255" y="631"/>
                  <a:pt x="1255" y="632"/>
                </a:cubicBezTo>
                <a:cubicBezTo>
                  <a:pt x="1257" y="633"/>
                  <a:pt x="1260" y="635"/>
                  <a:pt x="1260" y="638"/>
                </a:cubicBezTo>
                <a:cubicBezTo>
                  <a:pt x="1260" y="639"/>
                  <a:pt x="1261" y="640"/>
                  <a:pt x="1262" y="640"/>
                </a:cubicBezTo>
                <a:cubicBezTo>
                  <a:pt x="1264" y="641"/>
                  <a:pt x="1266" y="641"/>
                  <a:pt x="1269" y="641"/>
                </a:cubicBezTo>
                <a:cubicBezTo>
                  <a:pt x="1270" y="641"/>
                  <a:pt x="1270" y="641"/>
                  <a:pt x="1270" y="640"/>
                </a:cubicBezTo>
                <a:cubicBezTo>
                  <a:pt x="1269" y="637"/>
                  <a:pt x="1272" y="635"/>
                  <a:pt x="1272" y="632"/>
                </a:cubicBezTo>
                <a:cubicBezTo>
                  <a:pt x="1272" y="632"/>
                  <a:pt x="1272" y="632"/>
                  <a:pt x="1272" y="632"/>
                </a:cubicBezTo>
                <a:cubicBezTo>
                  <a:pt x="1275" y="633"/>
                  <a:pt x="1276" y="631"/>
                  <a:pt x="1278" y="630"/>
                </a:cubicBezTo>
                <a:cubicBezTo>
                  <a:pt x="1279" y="630"/>
                  <a:pt x="1279" y="630"/>
                  <a:pt x="1279" y="629"/>
                </a:cubicBezTo>
                <a:cubicBezTo>
                  <a:pt x="1278" y="627"/>
                  <a:pt x="1277" y="625"/>
                  <a:pt x="1275" y="623"/>
                </a:cubicBezTo>
                <a:cubicBezTo>
                  <a:pt x="1274" y="623"/>
                  <a:pt x="1273" y="622"/>
                  <a:pt x="1272" y="621"/>
                </a:cubicBezTo>
                <a:cubicBezTo>
                  <a:pt x="1270" y="618"/>
                  <a:pt x="1268" y="615"/>
                  <a:pt x="1266" y="612"/>
                </a:cubicBezTo>
                <a:cubicBezTo>
                  <a:pt x="1265" y="612"/>
                  <a:pt x="1265" y="611"/>
                  <a:pt x="1265" y="610"/>
                </a:cubicBezTo>
                <a:cubicBezTo>
                  <a:pt x="1265" y="610"/>
                  <a:pt x="1266" y="610"/>
                  <a:pt x="1266" y="609"/>
                </a:cubicBezTo>
                <a:cubicBezTo>
                  <a:pt x="1266" y="609"/>
                  <a:pt x="1267" y="609"/>
                  <a:pt x="1267" y="609"/>
                </a:cubicBezTo>
                <a:cubicBezTo>
                  <a:pt x="1268" y="610"/>
                  <a:pt x="1268" y="610"/>
                  <a:pt x="1268" y="610"/>
                </a:cubicBezTo>
                <a:cubicBezTo>
                  <a:pt x="1271" y="613"/>
                  <a:pt x="1273" y="612"/>
                  <a:pt x="1274" y="609"/>
                </a:cubicBezTo>
                <a:cubicBezTo>
                  <a:pt x="1275" y="608"/>
                  <a:pt x="1275" y="607"/>
                  <a:pt x="1276" y="606"/>
                </a:cubicBezTo>
                <a:cubicBezTo>
                  <a:pt x="1276" y="605"/>
                  <a:pt x="1277" y="605"/>
                  <a:pt x="1277" y="605"/>
                </a:cubicBezTo>
                <a:cubicBezTo>
                  <a:pt x="1278" y="606"/>
                  <a:pt x="1279" y="606"/>
                  <a:pt x="1280" y="605"/>
                </a:cubicBezTo>
                <a:cubicBezTo>
                  <a:pt x="1282" y="604"/>
                  <a:pt x="1284" y="604"/>
                  <a:pt x="1285" y="604"/>
                </a:cubicBezTo>
                <a:cubicBezTo>
                  <a:pt x="1288" y="604"/>
                  <a:pt x="1290" y="606"/>
                  <a:pt x="1290" y="609"/>
                </a:cubicBezTo>
                <a:cubicBezTo>
                  <a:pt x="1290" y="612"/>
                  <a:pt x="1290" y="616"/>
                  <a:pt x="1289" y="619"/>
                </a:cubicBezTo>
                <a:cubicBezTo>
                  <a:pt x="1288" y="620"/>
                  <a:pt x="1289" y="621"/>
                  <a:pt x="1290" y="621"/>
                </a:cubicBezTo>
                <a:cubicBezTo>
                  <a:pt x="1291" y="621"/>
                  <a:pt x="1292" y="621"/>
                  <a:pt x="1293" y="621"/>
                </a:cubicBezTo>
                <a:cubicBezTo>
                  <a:pt x="1293" y="621"/>
                  <a:pt x="1293" y="621"/>
                  <a:pt x="1294" y="621"/>
                </a:cubicBezTo>
                <a:cubicBezTo>
                  <a:pt x="1294" y="621"/>
                  <a:pt x="1294" y="621"/>
                  <a:pt x="1294" y="621"/>
                </a:cubicBezTo>
                <a:cubicBezTo>
                  <a:pt x="1294" y="622"/>
                  <a:pt x="1294" y="623"/>
                  <a:pt x="1294" y="623"/>
                </a:cubicBezTo>
                <a:cubicBezTo>
                  <a:pt x="1293" y="625"/>
                  <a:pt x="1291" y="624"/>
                  <a:pt x="1290" y="625"/>
                </a:cubicBezTo>
                <a:cubicBezTo>
                  <a:pt x="1289" y="625"/>
                  <a:pt x="1289" y="626"/>
                  <a:pt x="1289" y="626"/>
                </a:cubicBezTo>
                <a:cubicBezTo>
                  <a:pt x="1289" y="626"/>
                  <a:pt x="1289" y="627"/>
                  <a:pt x="1290" y="627"/>
                </a:cubicBezTo>
                <a:cubicBezTo>
                  <a:pt x="1291" y="628"/>
                  <a:pt x="1292" y="628"/>
                  <a:pt x="1293" y="629"/>
                </a:cubicBezTo>
                <a:cubicBezTo>
                  <a:pt x="1293" y="629"/>
                  <a:pt x="1294" y="630"/>
                  <a:pt x="1295" y="630"/>
                </a:cubicBezTo>
                <a:cubicBezTo>
                  <a:pt x="1296" y="631"/>
                  <a:pt x="1294" y="632"/>
                  <a:pt x="1295" y="633"/>
                </a:cubicBezTo>
                <a:cubicBezTo>
                  <a:pt x="1296" y="634"/>
                  <a:pt x="1298" y="635"/>
                  <a:pt x="1299" y="636"/>
                </a:cubicBezTo>
                <a:cubicBezTo>
                  <a:pt x="1299" y="638"/>
                  <a:pt x="1301" y="639"/>
                  <a:pt x="1302" y="640"/>
                </a:cubicBezTo>
                <a:cubicBezTo>
                  <a:pt x="1303" y="641"/>
                  <a:pt x="1304" y="641"/>
                  <a:pt x="1305" y="641"/>
                </a:cubicBezTo>
                <a:cubicBezTo>
                  <a:pt x="1308" y="640"/>
                  <a:pt x="1310" y="641"/>
                  <a:pt x="1311" y="643"/>
                </a:cubicBezTo>
                <a:cubicBezTo>
                  <a:pt x="1312" y="644"/>
                  <a:pt x="1313" y="644"/>
                  <a:pt x="1314" y="645"/>
                </a:cubicBezTo>
                <a:cubicBezTo>
                  <a:pt x="1314" y="645"/>
                  <a:pt x="1315" y="645"/>
                  <a:pt x="1315" y="645"/>
                </a:cubicBezTo>
                <a:cubicBezTo>
                  <a:pt x="1318" y="645"/>
                  <a:pt x="1321" y="645"/>
                  <a:pt x="1323" y="642"/>
                </a:cubicBezTo>
                <a:cubicBezTo>
                  <a:pt x="1325" y="640"/>
                  <a:pt x="1326" y="640"/>
                  <a:pt x="1328" y="641"/>
                </a:cubicBezTo>
                <a:cubicBezTo>
                  <a:pt x="1331" y="641"/>
                  <a:pt x="1332" y="642"/>
                  <a:pt x="1334" y="644"/>
                </a:cubicBezTo>
                <a:cubicBezTo>
                  <a:pt x="1336" y="646"/>
                  <a:pt x="1339" y="646"/>
                  <a:pt x="1342" y="645"/>
                </a:cubicBezTo>
                <a:cubicBezTo>
                  <a:pt x="1345" y="645"/>
                  <a:pt x="1348" y="643"/>
                  <a:pt x="1350" y="641"/>
                </a:cubicBezTo>
                <a:cubicBezTo>
                  <a:pt x="1351" y="640"/>
                  <a:pt x="1352" y="639"/>
                  <a:pt x="1353" y="640"/>
                </a:cubicBezTo>
                <a:cubicBezTo>
                  <a:pt x="1355" y="641"/>
                  <a:pt x="1358" y="640"/>
                  <a:pt x="1360" y="641"/>
                </a:cubicBezTo>
                <a:cubicBezTo>
                  <a:pt x="1360" y="641"/>
                  <a:pt x="1360" y="641"/>
                  <a:pt x="1360" y="640"/>
                </a:cubicBezTo>
                <a:cubicBezTo>
                  <a:pt x="1360" y="640"/>
                  <a:pt x="1360" y="640"/>
                  <a:pt x="1360" y="640"/>
                </a:cubicBezTo>
                <a:cubicBezTo>
                  <a:pt x="1360" y="641"/>
                  <a:pt x="1360" y="641"/>
                  <a:pt x="1360" y="641"/>
                </a:cubicBezTo>
                <a:cubicBezTo>
                  <a:pt x="1360" y="641"/>
                  <a:pt x="1360" y="641"/>
                  <a:pt x="1360" y="641"/>
                </a:cubicBezTo>
                <a:cubicBezTo>
                  <a:pt x="1359" y="644"/>
                  <a:pt x="1359" y="647"/>
                  <a:pt x="1360" y="650"/>
                </a:cubicBezTo>
                <a:cubicBezTo>
                  <a:pt x="1360" y="653"/>
                  <a:pt x="1360" y="656"/>
                  <a:pt x="1359" y="659"/>
                </a:cubicBezTo>
                <a:cubicBezTo>
                  <a:pt x="1359" y="661"/>
                  <a:pt x="1358" y="663"/>
                  <a:pt x="1357" y="665"/>
                </a:cubicBezTo>
                <a:cubicBezTo>
                  <a:pt x="1356" y="668"/>
                  <a:pt x="1355" y="671"/>
                  <a:pt x="1354" y="674"/>
                </a:cubicBezTo>
                <a:cubicBezTo>
                  <a:pt x="1354" y="677"/>
                  <a:pt x="1352" y="680"/>
                  <a:pt x="1350" y="682"/>
                </a:cubicBezTo>
                <a:cubicBezTo>
                  <a:pt x="1349" y="683"/>
                  <a:pt x="1348" y="684"/>
                  <a:pt x="1347" y="684"/>
                </a:cubicBezTo>
                <a:cubicBezTo>
                  <a:pt x="1343" y="684"/>
                  <a:pt x="1338" y="685"/>
                  <a:pt x="1334" y="683"/>
                </a:cubicBezTo>
                <a:cubicBezTo>
                  <a:pt x="1333" y="682"/>
                  <a:pt x="1331" y="682"/>
                  <a:pt x="1329" y="682"/>
                </a:cubicBezTo>
                <a:cubicBezTo>
                  <a:pt x="1325" y="682"/>
                  <a:pt x="1322" y="683"/>
                  <a:pt x="1318" y="685"/>
                </a:cubicBezTo>
                <a:cubicBezTo>
                  <a:pt x="1317" y="686"/>
                  <a:pt x="1315" y="686"/>
                  <a:pt x="1313" y="685"/>
                </a:cubicBezTo>
                <a:cubicBezTo>
                  <a:pt x="1307" y="684"/>
                  <a:pt x="1301" y="682"/>
                  <a:pt x="1294" y="682"/>
                </a:cubicBezTo>
                <a:cubicBezTo>
                  <a:pt x="1292" y="681"/>
                  <a:pt x="1290" y="681"/>
                  <a:pt x="1288" y="680"/>
                </a:cubicBezTo>
                <a:cubicBezTo>
                  <a:pt x="1285" y="678"/>
                  <a:pt x="1282" y="678"/>
                  <a:pt x="1279" y="677"/>
                </a:cubicBezTo>
                <a:cubicBezTo>
                  <a:pt x="1276" y="677"/>
                  <a:pt x="1274" y="676"/>
                  <a:pt x="1272" y="674"/>
                </a:cubicBezTo>
                <a:cubicBezTo>
                  <a:pt x="1271" y="673"/>
                  <a:pt x="1270" y="672"/>
                  <a:pt x="1269" y="672"/>
                </a:cubicBezTo>
                <a:cubicBezTo>
                  <a:pt x="1264" y="671"/>
                  <a:pt x="1259" y="671"/>
                  <a:pt x="1254" y="673"/>
                </a:cubicBezTo>
                <a:cubicBezTo>
                  <a:pt x="1251" y="675"/>
                  <a:pt x="1248" y="679"/>
                  <a:pt x="1250" y="683"/>
                </a:cubicBezTo>
                <a:cubicBezTo>
                  <a:pt x="1250" y="684"/>
                  <a:pt x="1250" y="685"/>
                  <a:pt x="1251" y="686"/>
                </a:cubicBezTo>
                <a:cubicBezTo>
                  <a:pt x="1251" y="687"/>
                  <a:pt x="1250" y="688"/>
                  <a:pt x="1250" y="689"/>
                </a:cubicBezTo>
                <a:cubicBezTo>
                  <a:pt x="1249" y="690"/>
                  <a:pt x="1249" y="691"/>
                  <a:pt x="1248" y="691"/>
                </a:cubicBezTo>
                <a:cubicBezTo>
                  <a:pt x="1246" y="693"/>
                  <a:pt x="1244" y="693"/>
                  <a:pt x="1242" y="692"/>
                </a:cubicBezTo>
                <a:cubicBezTo>
                  <a:pt x="1241" y="692"/>
                  <a:pt x="1240" y="691"/>
                  <a:pt x="1239" y="690"/>
                </a:cubicBezTo>
                <a:cubicBezTo>
                  <a:pt x="1238" y="689"/>
                  <a:pt x="1237" y="688"/>
                  <a:pt x="1235" y="687"/>
                </a:cubicBezTo>
                <a:cubicBezTo>
                  <a:pt x="1231" y="685"/>
                  <a:pt x="1228" y="684"/>
                  <a:pt x="1223" y="684"/>
                </a:cubicBezTo>
                <a:cubicBezTo>
                  <a:pt x="1222" y="684"/>
                  <a:pt x="1220" y="683"/>
                  <a:pt x="1219" y="681"/>
                </a:cubicBezTo>
                <a:cubicBezTo>
                  <a:pt x="1219" y="680"/>
                  <a:pt x="1219" y="679"/>
                  <a:pt x="1218" y="678"/>
                </a:cubicBezTo>
                <a:cubicBezTo>
                  <a:pt x="1218" y="676"/>
                  <a:pt x="1216" y="675"/>
                  <a:pt x="1215" y="674"/>
                </a:cubicBezTo>
                <a:cubicBezTo>
                  <a:pt x="1210" y="673"/>
                  <a:pt x="1205" y="671"/>
                  <a:pt x="1199" y="672"/>
                </a:cubicBezTo>
                <a:cubicBezTo>
                  <a:pt x="1196" y="672"/>
                  <a:pt x="1194" y="671"/>
                  <a:pt x="1191" y="670"/>
                </a:cubicBezTo>
                <a:cubicBezTo>
                  <a:pt x="1191" y="669"/>
                  <a:pt x="1190" y="669"/>
                  <a:pt x="1190" y="669"/>
                </a:cubicBezTo>
                <a:cubicBezTo>
                  <a:pt x="1188" y="667"/>
                  <a:pt x="1186" y="666"/>
                  <a:pt x="1183" y="665"/>
                </a:cubicBezTo>
                <a:cubicBezTo>
                  <a:pt x="1182" y="664"/>
                  <a:pt x="1181" y="662"/>
                  <a:pt x="1182" y="661"/>
                </a:cubicBezTo>
                <a:cubicBezTo>
                  <a:pt x="1183" y="660"/>
                  <a:pt x="1184" y="659"/>
                  <a:pt x="1186" y="657"/>
                </a:cubicBezTo>
                <a:cubicBezTo>
                  <a:pt x="1187" y="655"/>
                  <a:pt x="1187" y="653"/>
                  <a:pt x="1186" y="651"/>
                </a:cubicBezTo>
                <a:cubicBezTo>
                  <a:pt x="1186" y="649"/>
                  <a:pt x="1185" y="648"/>
                  <a:pt x="1184" y="647"/>
                </a:cubicBezTo>
                <a:cubicBezTo>
                  <a:pt x="1184" y="647"/>
                  <a:pt x="1184" y="646"/>
                  <a:pt x="1184" y="646"/>
                </a:cubicBezTo>
                <a:cubicBezTo>
                  <a:pt x="1184" y="644"/>
                  <a:pt x="1185" y="642"/>
                  <a:pt x="1186" y="641"/>
                </a:cubicBezTo>
                <a:cubicBezTo>
                  <a:pt x="1186" y="640"/>
                  <a:pt x="1185" y="639"/>
                  <a:pt x="1184" y="639"/>
                </a:cubicBezTo>
                <a:cubicBezTo>
                  <a:pt x="1183" y="640"/>
                  <a:pt x="1182" y="640"/>
                  <a:pt x="1180" y="638"/>
                </a:cubicBezTo>
                <a:cubicBezTo>
                  <a:pt x="1179" y="636"/>
                  <a:pt x="1176" y="636"/>
                  <a:pt x="1174" y="637"/>
                </a:cubicBezTo>
                <a:cubicBezTo>
                  <a:pt x="1172" y="637"/>
                  <a:pt x="1170" y="638"/>
                  <a:pt x="1167" y="639"/>
                </a:cubicBezTo>
                <a:cubicBezTo>
                  <a:pt x="1166" y="639"/>
                  <a:pt x="1165" y="639"/>
                  <a:pt x="1163" y="639"/>
                </a:cubicBezTo>
                <a:cubicBezTo>
                  <a:pt x="1161" y="638"/>
                  <a:pt x="1159" y="640"/>
                  <a:pt x="1156" y="639"/>
                </a:cubicBezTo>
                <a:cubicBezTo>
                  <a:pt x="1154" y="638"/>
                  <a:pt x="1152" y="640"/>
                  <a:pt x="1150" y="640"/>
                </a:cubicBezTo>
                <a:cubicBezTo>
                  <a:pt x="1148" y="640"/>
                  <a:pt x="1146" y="640"/>
                  <a:pt x="1145" y="640"/>
                </a:cubicBezTo>
                <a:cubicBezTo>
                  <a:pt x="1140" y="639"/>
                  <a:pt x="1136" y="640"/>
                  <a:pt x="1132" y="641"/>
                </a:cubicBezTo>
                <a:cubicBezTo>
                  <a:pt x="1129" y="642"/>
                  <a:pt x="1127" y="642"/>
                  <a:pt x="1125" y="642"/>
                </a:cubicBezTo>
                <a:cubicBezTo>
                  <a:pt x="1123" y="642"/>
                  <a:pt x="1121" y="642"/>
                  <a:pt x="1119" y="643"/>
                </a:cubicBezTo>
                <a:cubicBezTo>
                  <a:pt x="1116" y="645"/>
                  <a:pt x="1113" y="647"/>
                  <a:pt x="1109" y="648"/>
                </a:cubicBezTo>
                <a:cubicBezTo>
                  <a:pt x="1107" y="649"/>
                  <a:pt x="1105" y="650"/>
                  <a:pt x="1103" y="652"/>
                </a:cubicBezTo>
                <a:cubicBezTo>
                  <a:pt x="1100" y="654"/>
                  <a:pt x="1097" y="654"/>
                  <a:pt x="1095" y="653"/>
                </a:cubicBezTo>
                <a:cubicBezTo>
                  <a:pt x="1092" y="652"/>
                  <a:pt x="1090" y="652"/>
                  <a:pt x="1088" y="652"/>
                </a:cubicBezTo>
                <a:cubicBezTo>
                  <a:pt x="1086" y="653"/>
                  <a:pt x="1083" y="653"/>
                  <a:pt x="1081" y="652"/>
                </a:cubicBezTo>
                <a:cubicBezTo>
                  <a:pt x="1080" y="652"/>
                  <a:pt x="1079" y="652"/>
                  <a:pt x="1078" y="651"/>
                </a:cubicBezTo>
                <a:cubicBezTo>
                  <a:pt x="1077" y="651"/>
                  <a:pt x="1077" y="650"/>
                  <a:pt x="1077" y="650"/>
                </a:cubicBezTo>
                <a:cubicBezTo>
                  <a:pt x="1074" y="647"/>
                  <a:pt x="1072" y="648"/>
                  <a:pt x="1071" y="651"/>
                </a:cubicBezTo>
                <a:cubicBezTo>
                  <a:pt x="1070" y="653"/>
                  <a:pt x="1070" y="654"/>
                  <a:pt x="1069" y="656"/>
                </a:cubicBezTo>
                <a:cubicBezTo>
                  <a:pt x="1068" y="660"/>
                  <a:pt x="1066" y="663"/>
                  <a:pt x="1062" y="665"/>
                </a:cubicBezTo>
                <a:cubicBezTo>
                  <a:pt x="1059" y="666"/>
                  <a:pt x="1056" y="668"/>
                  <a:pt x="1053" y="670"/>
                </a:cubicBezTo>
                <a:cubicBezTo>
                  <a:pt x="1051" y="672"/>
                  <a:pt x="1048" y="674"/>
                  <a:pt x="1048" y="677"/>
                </a:cubicBezTo>
                <a:cubicBezTo>
                  <a:pt x="1048" y="679"/>
                  <a:pt x="1047" y="680"/>
                  <a:pt x="1046" y="681"/>
                </a:cubicBezTo>
                <a:cubicBezTo>
                  <a:pt x="1045" y="683"/>
                  <a:pt x="1044" y="685"/>
                  <a:pt x="1044" y="688"/>
                </a:cubicBezTo>
                <a:cubicBezTo>
                  <a:pt x="1044" y="690"/>
                  <a:pt x="1044" y="691"/>
                  <a:pt x="1044" y="693"/>
                </a:cubicBezTo>
                <a:cubicBezTo>
                  <a:pt x="1045" y="695"/>
                  <a:pt x="1044" y="696"/>
                  <a:pt x="1043" y="697"/>
                </a:cubicBezTo>
                <a:cubicBezTo>
                  <a:pt x="1042" y="699"/>
                  <a:pt x="1041" y="701"/>
                  <a:pt x="1040" y="702"/>
                </a:cubicBezTo>
                <a:cubicBezTo>
                  <a:pt x="1039" y="703"/>
                  <a:pt x="1038" y="704"/>
                  <a:pt x="1037" y="705"/>
                </a:cubicBezTo>
                <a:cubicBezTo>
                  <a:pt x="1036" y="706"/>
                  <a:pt x="1034" y="706"/>
                  <a:pt x="1033" y="707"/>
                </a:cubicBezTo>
                <a:cubicBezTo>
                  <a:pt x="1031" y="709"/>
                  <a:pt x="1029" y="710"/>
                  <a:pt x="1027" y="710"/>
                </a:cubicBezTo>
                <a:cubicBezTo>
                  <a:pt x="1024" y="710"/>
                  <a:pt x="1023" y="712"/>
                  <a:pt x="1022" y="714"/>
                </a:cubicBezTo>
                <a:cubicBezTo>
                  <a:pt x="1021" y="714"/>
                  <a:pt x="1020" y="715"/>
                  <a:pt x="1020" y="716"/>
                </a:cubicBezTo>
                <a:cubicBezTo>
                  <a:pt x="1019" y="719"/>
                  <a:pt x="1017" y="720"/>
                  <a:pt x="1015" y="721"/>
                </a:cubicBezTo>
                <a:cubicBezTo>
                  <a:pt x="1013" y="723"/>
                  <a:pt x="1011" y="725"/>
                  <a:pt x="1010" y="727"/>
                </a:cubicBezTo>
                <a:cubicBezTo>
                  <a:pt x="1008" y="731"/>
                  <a:pt x="1006" y="736"/>
                  <a:pt x="1003" y="739"/>
                </a:cubicBezTo>
                <a:cubicBezTo>
                  <a:pt x="1002" y="740"/>
                  <a:pt x="1001" y="741"/>
                  <a:pt x="1001" y="742"/>
                </a:cubicBezTo>
                <a:cubicBezTo>
                  <a:pt x="999" y="746"/>
                  <a:pt x="996" y="751"/>
                  <a:pt x="994" y="755"/>
                </a:cubicBezTo>
                <a:cubicBezTo>
                  <a:pt x="992" y="757"/>
                  <a:pt x="992" y="759"/>
                  <a:pt x="992" y="761"/>
                </a:cubicBezTo>
                <a:cubicBezTo>
                  <a:pt x="991" y="763"/>
                  <a:pt x="992" y="765"/>
                  <a:pt x="994" y="767"/>
                </a:cubicBezTo>
                <a:cubicBezTo>
                  <a:pt x="996" y="768"/>
                  <a:pt x="997" y="770"/>
                  <a:pt x="996" y="772"/>
                </a:cubicBezTo>
                <a:cubicBezTo>
                  <a:pt x="996" y="774"/>
                  <a:pt x="996" y="776"/>
                  <a:pt x="996" y="778"/>
                </a:cubicBezTo>
                <a:cubicBezTo>
                  <a:pt x="998" y="783"/>
                  <a:pt x="998" y="788"/>
                  <a:pt x="996" y="793"/>
                </a:cubicBezTo>
                <a:cubicBezTo>
                  <a:pt x="995" y="794"/>
                  <a:pt x="995" y="794"/>
                  <a:pt x="995" y="795"/>
                </a:cubicBezTo>
                <a:cubicBezTo>
                  <a:pt x="994" y="800"/>
                  <a:pt x="993" y="805"/>
                  <a:pt x="989" y="809"/>
                </a:cubicBezTo>
                <a:cubicBezTo>
                  <a:pt x="989" y="809"/>
                  <a:pt x="989" y="810"/>
                  <a:pt x="989" y="811"/>
                </a:cubicBezTo>
                <a:cubicBezTo>
                  <a:pt x="990" y="812"/>
                  <a:pt x="991" y="814"/>
                  <a:pt x="992" y="815"/>
                </a:cubicBezTo>
                <a:cubicBezTo>
                  <a:pt x="993" y="817"/>
                  <a:pt x="993" y="818"/>
                  <a:pt x="993" y="820"/>
                </a:cubicBezTo>
                <a:cubicBezTo>
                  <a:pt x="991" y="823"/>
                  <a:pt x="992" y="825"/>
                  <a:pt x="993" y="827"/>
                </a:cubicBezTo>
                <a:cubicBezTo>
                  <a:pt x="994" y="829"/>
                  <a:pt x="996" y="831"/>
                  <a:pt x="998" y="832"/>
                </a:cubicBezTo>
                <a:cubicBezTo>
                  <a:pt x="999" y="832"/>
                  <a:pt x="1001" y="833"/>
                  <a:pt x="1003" y="833"/>
                </a:cubicBezTo>
                <a:cubicBezTo>
                  <a:pt x="1003" y="833"/>
                  <a:pt x="1003" y="833"/>
                  <a:pt x="1003" y="833"/>
                </a:cubicBezTo>
                <a:cubicBezTo>
                  <a:pt x="1003" y="833"/>
                  <a:pt x="1003" y="833"/>
                  <a:pt x="1003" y="833"/>
                </a:cubicBezTo>
                <a:cubicBezTo>
                  <a:pt x="1003" y="833"/>
                  <a:pt x="1003" y="833"/>
                  <a:pt x="1003" y="833"/>
                </a:cubicBezTo>
                <a:cubicBezTo>
                  <a:pt x="1003" y="833"/>
                  <a:pt x="1003" y="833"/>
                  <a:pt x="1003" y="833"/>
                </a:cubicBezTo>
                <a:cubicBezTo>
                  <a:pt x="1003" y="835"/>
                  <a:pt x="1003" y="837"/>
                  <a:pt x="1005" y="838"/>
                </a:cubicBezTo>
                <a:cubicBezTo>
                  <a:pt x="1006" y="839"/>
                  <a:pt x="1007" y="840"/>
                  <a:pt x="1008" y="842"/>
                </a:cubicBezTo>
                <a:cubicBezTo>
                  <a:pt x="1008" y="843"/>
                  <a:pt x="1009" y="844"/>
                  <a:pt x="1010" y="844"/>
                </a:cubicBezTo>
                <a:cubicBezTo>
                  <a:pt x="1013" y="845"/>
                  <a:pt x="1015" y="847"/>
                  <a:pt x="1016" y="849"/>
                </a:cubicBezTo>
                <a:cubicBezTo>
                  <a:pt x="1017" y="850"/>
                  <a:pt x="1018" y="851"/>
                  <a:pt x="1018" y="852"/>
                </a:cubicBezTo>
                <a:cubicBezTo>
                  <a:pt x="1018" y="856"/>
                  <a:pt x="1020" y="859"/>
                  <a:pt x="1022" y="862"/>
                </a:cubicBezTo>
                <a:cubicBezTo>
                  <a:pt x="1023" y="865"/>
                  <a:pt x="1026" y="867"/>
                  <a:pt x="1029" y="869"/>
                </a:cubicBezTo>
                <a:cubicBezTo>
                  <a:pt x="1032" y="870"/>
                  <a:pt x="1034" y="871"/>
                  <a:pt x="1036" y="873"/>
                </a:cubicBezTo>
                <a:cubicBezTo>
                  <a:pt x="1041" y="876"/>
                  <a:pt x="1045" y="880"/>
                  <a:pt x="1051" y="884"/>
                </a:cubicBezTo>
                <a:cubicBezTo>
                  <a:pt x="1053" y="885"/>
                  <a:pt x="1056" y="886"/>
                  <a:pt x="1059" y="887"/>
                </a:cubicBezTo>
                <a:cubicBezTo>
                  <a:pt x="1059" y="887"/>
                  <a:pt x="1060" y="887"/>
                  <a:pt x="1061" y="887"/>
                </a:cubicBezTo>
                <a:cubicBezTo>
                  <a:pt x="1063" y="886"/>
                  <a:pt x="1065" y="885"/>
                  <a:pt x="1067" y="884"/>
                </a:cubicBezTo>
                <a:cubicBezTo>
                  <a:pt x="1070" y="883"/>
                  <a:pt x="1073" y="882"/>
                  <a:pt x="1077" y="882"/>
                </a:cubicBezTo>
                <a:cubicBezTo>
                  <a:pt x="1079" y="882"/>
                  <a:pt x="1081" y="882"/>
                  <a:pt x="1084" y="882"/>
                </a:cubicBezTo>
                <a:cubicBezTo>
                  <a:pt x="1087" y="881"/>
                  <a:pt x="1091" y="881"/>
                  <a:pt x="1094" y="883"/>
                </a:cubicBezTo>
                <a:cubicBezTo>
                  <a:pt x="1095" y="883"/>
                  <a:pt x="1096" y="883"/>
                  <a:pt x="1096" y="884"/>
                </a:cubicBezTo>
                <a:cubicBezTo>
                  <a:pt x="1098" y="884"/>
                  <a:pt x="1100" y="884"/>
                  <a:pt x="1102" y="884"/>
                </a:cubicBezTo>
                <a:cubicBezTo>
                  <a:pt x="1103" y="883"/>
                  <a:pt x="1105" y="882"/>
                  <a:pt x="1107" y="882"/>
                </a:cubicBezTo>
                <a:cubicBezTo>
                  <a:pt x="1109" y="881"/>
                  <a:pt x="1111" y="880"/>
                  <a:pt x="1112" y="879"/>
                </a:cubicBezTo>
                <a:cubicBezTo>
                  <a:pt x="1114" y="878"/>
                  <a:pt x="1117" y="877"/>
                  <a:pt x="1119" y="876"/>
                </a:cubicBezTo>
                <a:cubicBezTo>
                  <a:pt x="1122" y="875"/>
                  <a:pt x="1124" y="874"/>
                  <a:pt x="1127" y="874"/>
                </a:cubicBezTo>
                <a:cubicBezTo>
                  <a:pt x="1130" y="874"/>
                  <a:pt x="1134" y="872"/>
                  <a:pt x="1138" y="872"/>
                </a:cubicBezTo>
                <a:cubicBezTo>
                  <a:pt x="1139" y="873"/>
                  <a:pt x="1140" y="873"/>
                  <a:pt x="1140" y="873"/>
                </a:cubicBezTo>
                <a:cubicBezTo>
                  <a:pt x="1144" y="874"/>
                  <a:pt x="1146" y="876"/>
                  <a:pt x="1148" y="880"/>
                </a:cubicBezTo>
                <a:cubicBezTo>
                  <a:pt x="1149" y="881"/>
                  <a:pt x="1149" y="883"/>
                  <a:pt x="1150" y="885"/>
                </a:cubicBezTo>
                <a:cubicBezTo>
                  <a:pt x="1151" y="888"/>
                  <a:pt x="1154" y="889"/>
                  <a:pt x="1157" y="889"/>
                </a:cubicBezTo>
                <a:cubicBezTo>
                  <a:pt x="1158" y="889"/>
                  <a:pt x="1159" y="889"/>
                  <a:pt x="1160" y="889"/>
                </a:cubicBezTo>
                <a:cubicBezTo>
                  <a:pt x="1163" y="888"/>
                  <a:pt x="1167" y="888"/>
                  <a:pt x="1171" y="887"/>
                </a:cubicBezTo>
                <a:cubicBezTo>
                  <a:pt x="1173" y="886"/>
                  <a:pt x="1175" y="886"/>
                  <a:pt x="1176" y="888"/>
                </a:cubicBezTo>
                <a:cubicBezTo>
                  <a:pt x="1177" y="889"/>
                  <a:pt x="1178" y="890"/>
                  <a:pt x="1178" y="891"/>
                </a:cubicBezTo>
                <a:cubicBezTo>
                  <a:pt x="1182" y="893"/>
                  <a:pt x="1182" y="896"/>
                  <a:pt x="1182" y="899"/>
                </a:cubicBezTo>
                <a:cubicBezTo>
                  <a:pt x="1182" y="901"/>
                  <a:pt x="1181" y="903"/>
                  <a:pt x="1181" y="905"/>
                </a:cubicBezTo>
                <a:cubicBezTo>
                  <a:pt x="1180" y="907"/>
                  <a:pt x="1179" y="908"/>
                  <a:pt x="1179" y="910"/>
                </a:cubicBezTo>
                <a:cubicBezTo>
                  <a:pt x="1178" y="912"/>
                  <a:pt x="1179" y="914"/>
                  <a:pt x="1178" y="916"/>
                </a:cubicBezTo>
                <a:cubicBezTo>
                  <a:pt x="1178" y="919"/>
                  <a:pt x="1177" y="922"/>
                  <a:pt x="1175" y="925"/>
                </a:cubicBezTo>
                <a:cubicBezTo>
                  <a:pt x="1175" y="925"/>
                  <a:pt x="1175" y="926"/>
                  <a:pt x="1175" y="926"/>
                </a:cubicBezTo>
                <a:cubicBezTo>
                  <a:pt x="1175" y="926"/>
                  <a:pt x="1175" y="927"/>
                  <a:pt x="1175" y="927"/>
                </a:cubicBezTo>
                <a:cubicBezTo>
                  <a:pt x="1179" y="936"/>
                  <a:pt x="1180" y="938"/>
                  <a:pt x="1188" y="945"/>
                </a:cubicBezTo>
                <a:cubicBezTo>
                  <a:pt x="1189" y="947"/>
                  <a:pt x="1190" y="948"/>
                  <a:pt x="1191" y="949"/>
                </a:cubicBezTo>
                <a:cubicBezTo>
                  <a:pt x="1194" y="951"/>
                  <a:pt x="1195" y="953"/>
                  <a:pt x="1196" y="956"/>
                </a:cubicBezTo>
                <a:cubicBezTo>
                  <a:pt x="1197" y="957"/>
                  <a:pt x="1198" y="959"/>
                  <a:pt x="1198" y="960"/>
                </a:cubicBezTo>
                <a:cubicBezTo>
                  <a:pt x="1199" y="963"/>
                  <a:pt x="1200" y="967"/>
                  <a:pt x="1202" y="970"/>
                </a:cubicBezTo>
                <a:cubicBezTo>
                  <a:pt x="1204" y="973"/>
                  <a:pt x="1204" y="977"/>
                  <a:pt x="1205" y="981"/>
                </a:cubicBezTo>
                <a:cubicBezTo>
                  <a:pt x="1206" y="982"/>
                  <a:pt x="1205" y="983"/>
                  <a:pt x="1205" y="984"/>
                </a:cubicBezTo>
                <a:cubicBezTo>
                  <a:pt x="1205" y="985"/>
                  <a:pt x="1204" y="986"/>
                  <a:pt x="1205" y="987"/>
                </a:cubicBezTo>
                <a:cubicBezTo>
                  <a:pt x="1205" y="990"/>
                  <a:pt x="1206" y="992"/>
                  <a:pt x="1207" y="995"/>
                </a:cubicBezTo>
                <a:cubicBezTo>
                  <a:pt x="1208" y="996"/>
                  <a:pt x="1208" y="997"/>
                  <a:pt x="1209" y="998"/>
                </a:cubicBezTo>
                <a:cubicBezTo>
                  <a:pt x="1210" y="1002"/>
                  <a:pt x="1210" y="1007"/>
                  <a:pt x="1205" y="1011"/>
                </a:cubicBezTo>
                <a:cubicBezTo>
                  <a:pt x="1204" y="1012"/>
                  <a:pt x="1202" y="1014"/>
                  <a:pt x="1201" y="1016"/>
                </a:cubicBezTo>
                <a:cubicBezTo>
                  <a:pt x="1199" y="1018"/>
                  <a:pt x="1198" y="1020"/>
                  <a:pt x="1198" y="1022"/>
                </a:cubicBezTo>
                <a:cubicBezTo>
                  <a:pt x="1197" y="1026"/>
                  <a:pt x="1196" y="1029"/>
                  <a:pt x="1195" y="1033"/>
                </a:cubicBezTo>
                <a:cubicBezTo>
                  <a:pt x="1194" y="1035"/>
                  <a:pt x="1193" y="1037"/>
                  <a:pt x="1193" y="1039"/>
                </a:cubicBezTo>
                <a:cubicBezTo>
                  <a:pt x="1193" y="1042"/>
                  <a:pt x="1193" y="1046"/>
                  <a:pt x="1193" y="1049"/>
                </a:cubicBezTo>
                <a:cubicBezTo>
                  <a:pt x="1193" y="1051"/>
                  <a:pt x="1194" y="1053"/>
                  <a:pt x="1195" y="1054"/>
                </a:cubicBezTo>
                <a:cubicBezTo>
                  <a:pt x="1198" y="1057"/>
                  <a:pt x="1201" y="1061"/>
                  <a:pt x="1202" y="1066"/>
                </a:cubicBezTo>
                <a:cubicBezTo>
                  <a:pt x="1204" y="1071"/>
                  <a:pt x="1206" y="1075"/>
                  <a:pt x="1208" y="1079"/>
                </a:cubicBezTo>
                <a:cubicBezTo>
                  <a:pt x="1210" y="1083"/>
                  <a:pt x="1211" y="1086"/>
                  <a:pt x="1211" y="1089"/>
                </a:cubicBezTo>
                <a:cubicBezTo>
                  <a:pt x="1211" y="1093"/>
                  <a:pt x="1212" y="1097"/>
                  <a:pt x="1213" y="1100"/>
                </a:cubicBezTo>
                <a:cubicBezTo>
                  <a:pt x="1213" y="1102"/>
                  <a:pt x="1214" y="1103"/>
                  <a:pt x="1214" y="1105"/>
                </a:cubicBezTo>
                <a:cubicBezTo>
                  <a:pt x="1214" y="1109"/>
                  <a:pt x="1215" y="1113"/>
                  <a:pt x="1216" y="1117"/>
                </a:cubicBezTo>
                <a:cubicBezTo>
                  <a:pt x="1217" y="1121"/>
                  <a:pt x="1219" y="1125"/>
                  <a:pt x="1221" y="1128"/>
                </a:cubicBezTo>
                <a:cubicBezTo>
                  <a:pt x="1223" y="1130"/>
                  <a:pt x="1224" y="1132"/>
                  <a:pt x="1226" y="1134"/>
                </a:cubicBezTo>
                <a:cubicBezTo>
                  <a:pt x="1227" y="1136"/>
                  <a:pt x="1228" y="1138"/>
                  <a:pt x="1229" y="1140"/>
                </a:cubicBezTo>
                <a:cubicBezTo>
                  <a:pt x="1230" y="1145"/>
                  <a:pt x="1231" y="1149"/>
                  <a:pt x="1233" y="1153"/>
                </a:cubicBezTo>
                <a:cubicBezTo>
                  <a:pt x="1234" y="1154"/>
                  <a:pt x="1234" y="1156"/>
                  <a:pt x="1235" y="1157"/>
                </a:cubicBezTo>
                <a:cubicBezTo>
                  <a:pt x="1236" y="1159"/>
                  <a:pt x="1236" y="1162"/>
                  <a:pt x="1234" y="1164"/>
                </a:cubicBezTo>
                <a:cubicBezTo>
                  <a:pt x="1233" y="1165"/>
                  <a:pt x="1233" y="1166"/>
                  <a:pt x="1234" y="1167"/>
                </a:cubicBezTo>
                <a:cubicBezTo>
                  <a:pt x="1235" y="1169"/>
                  <a:pt x="1235" y="1172"/>
                  <a:pt x="1236" y="1175"/>
                </a:cubicBezTo>
                <a:cubicBezTo>
                  <a:pt x="1236" y="1175"/>
                  <a:pt x="1236" y="1176"/>
                  <a:pt x="1236" y="1176"/>
                </a:cubicBezTo>
                <a:cubicBezTo>
                  <a:pt x="1239" y="1178"/>
                  <a:pt x="1243" y="1180"/>
                  <a:pt x="1246" y="1181"/>
                </a:cubicBezTo>
                <a:cubicBezTo>
                  <a:pt x="1246" y="1182"/>
                  <a:pt x="1247" y="1181"/>
                  <a:pt x="1248" y="1181"/>
                </a:cubicBezTo>
                <a:cubicBezTo>
                  <a:pt x="1251" y="1180"/>
                  <a:pt x="1254" y="1178"/>
                  <a:pt x="1257" y="1179"/>
                </a:cubicBezTo>
                <a:cubicBezTo>
                  <a:pt x="1259" y="1179"/>
                  <a:pt x="1260" y="1178"/>
                  <a:pt x="1262" y="1178"/>
                </a:cubicBezTo>
                <a:cubicBezTo>
                  <a:pt x="1264" y="1177"/>
                  <a:pt x="1266" y="1176"/>
                  <a:pt x="1269" y="1176"/>
                </a:cubicBezTo>
                <a:cubicBezTo>
                  <a:pt x="1272" y="1176"/>
                  <a:pt x="1275" y="1175"/>
                  <a:pt x="1278" y="1177"/>
                </a:cubicBezTo>
                <a:cubicBezTo>
                  <a:pt x="1278" y="1177"/>
                  <a:pt x="1280" y="1177"/>
                  <a:pt x="1280" y="1177"/>
                </a:cubicBezTo>
                <a:cubicBezTo>
                  <a:pt x="1283" y="1175"/>
                  <a:pt x="1286" y="1177"/>
                  <a:pt x="1288" y="1174"/>
                </a:cubicBezTo>
                <a:cubicBezTo>
                  <a:pt x="1289" y="1174"/>
                  <a:pt x="1290" y="1173"/>
                  <a:pt x="1291" y="1173"/>
                </a:cubicBezTo>
                <a:cubicBezTo>
                  <a:pt x="1295" y="1173"/>
                  <a:pt x="1299" y="1171"/>
                  <a:pt x="1302" y="1169"/>
                </a:cubicBezTo>
                <a:cubicBezTo>
                  <a:pt x="1307" y="1166"/>
                  <a:pt x="1311" y="1162"/>
                  <a:pt x="1315" y="1158"/>
                </a:cubicBezTo>
                <a:cubicBezTo>
                  <a:pt x="1318" y="1155"/>
                  <a:pt x="1321" y="1152"/>
                  <a:pt x="1323" y="1149"/>
                </a:cubicBezTo>
                <a:cubicBezTo>
                  <a:pt x="1325" y="1146"/>
                  <a:pt x="1327" y="1143"/>
                  <a:pt x="1329" y="1140"/>
                </a:cubicBezTo>
                <a:cubicBezTo>
                  <a:pt x="1330" y="1138"/>
                  <a:pt x="1332" y="1136"/>
                  <a:pt x="1333" y="1135"/>
                </a:cubicBezTo>
                <a:cubicBezTo>
                  <a:pt x="1337" y="1133"/>
                  <a:pt x="1339" y="1130"/>
                  <a:pt x="1340" y="1126"/>
                </a:cubicBezTo>
                <a:cubicBezTo>
                  <a:pt x="1341" y="1123"/>
                  <a:pt x="1342" y="1120"/>
                  <a:pt x="1343" y="1117"/>
                </a:cubicBezTo>
                <a:cubicBezTo>
                  <a:pt x="1343" y="1116"/>
                  <a:pt x="1343" y="1114"/>
                  <a:pt x="1342" y="1113"/>
                </a:cubicBezTo>
                <a:cubicBezTo>
                  <a:pt x="1341" y="1111"/>
                  <a:pt x="1342" y="1110"/>
                  <a:pt x="1343" y="1108"/>
                </a:cubicBezTo>
                <a:cubicBezTo>
                  <a:pt x="1345" y="1107"/>
                  <a:pt x="1347" y="1105"/>
                  <a:pt x="1350" y="1105"/>
                </a:cubicBezTo>
                <a:cubicBezTo>
                  <a:pt x="1353" y="1104"/>
                  <a:pt x="1356" y="1103"/>
                  <a:pt x="1358" y="1101"/>
                </a:cubicBezTo>
                <a:cubicBezTo>
                  <a:pt x="1360" y="1100"/>
                  <a:pt x="1362" y="1098"/>
                  <a:pt x="1362" y="1096"/>
                </a:cubicBezTo>
                <a:cubicBezTo>
                  <a:pt x="1362" y="1093"/>
                  <a:pt x="1363" y="1090"/>
                  <a:pt x="1363" y="1087"/>
                </a:cubicBezTo>
                <a:cubicBezTo>
                  <a:pt x="1363" y="1086"/>
                  <a:pt x="1363" y="1084"/>
                  <a:pt x="1363" y="1083"/>
                </a:cubicBezTo>
                <a:cubicBezTo>
                  <a:pt x="1362" y="1078"/>
                  <a:pt x="1360" y="1074"/>
                  <a:pt x="1359" y="1069"/>
                </a:cubicBezTo>
                <a:cubicBezTo>
                  <a:pt x="1359" y="1068"/>
                  <a:pt x="1359" y="1066"/>
                  <a:pt x="1360" y="1065"/>
                </a:cubicBezTo>
                <a:cubicBezTo>
                  <a:pt x="1366" y="1060"/>
                  <a:pt x="1373" y="1055"/>
                  <a:pt x="1379" y="1050"/>
                </a:cubicBezTo>
                <a:cubicBezTo>
                  <a:pt x="1381" y="1048"/>
                  <a:pt x="1383" y="1047"/>
                  <a:pt x="1385" y="1046"/>
                </a:cubicBezTo>
                <a:cubicBezTo>
                  <a:pt x="1387" y="1045"/>
                  <a:pt x="1390" y="1044"/>
                  <a:pt x="1392" y="1043"/>
                </a:cubicBezTo>
                <a:cubicBezTo>
                  <a:pt x="1397" y="1040"/>
                  <a:pt x="1400" y="1036"/>
                  <a:pt x="1402" y="1030"/>
                </a:cubicBezTo>
                <a:cubicBezTo>
                  <a:pt x="1403" y="1028"/>
                  <a:pt x="1404" y="1026"/>
                  <a:pt x="1404" y="1023"/>
                </a:cubicBezTo>
                <a:cubicBezTo>
                  <a:pt x="1403" y="1020"/>
                  <a:pt x="1404" y="1018"/>
                  <a:pt x="1404" y="1015"/>
                </a:cubicBezTo>
                <a:cubicBezTo>
                  <a:pt x="1404" y="1013"/>
                  <a:pt x="1404" y="1011"/>
                  <a:pt x="1404" y="1009"/>
                </a:cubicBezTo>
                <a:cubicBezTo>
                  <a:pt x="1403" y="1005"/>
                  <a:pt x="1403" y="1002"/>
                  <a:pt x="1404" y="998"/>
                </a:cubicBezTo>
                <a:cubicBezTo>
                  <a:pt x="1405" y="997"/>
                  <a:pt x="1404" y="995"/>
                  <a:pt x="1402" y="994"/>
                </a:cubicBezTo>
                <a:cubicBezTo>
                  <a:pt x="1399" y="992"/>
                  <a:pt x="1398" y="989"/>
                  <a:pt x="1397" y="986"/>
                </a:cubicBezTo>
                <a:cubicBezTo>
                  <a:pt x="1396" y="982"/>
                  <a:pt x="1396" y="978"/>
                  <a:pt x="1396" y="974"/>
                </a:cubicBezTo>
                <a:cubicBezTo>
                  <a:pt x="1396" y="973"/>
                  <a:pt x="1396" y="972"/>
                  <a:pt x="1396" y="972"/>
                </a:cubicBezTo>
                <a:cubicBezTo>
                  <a:pt x="1397" y="970"/>
                  <a:pt x="1397" y="968"/>
                  <a:pt x="1396" y="967"/>
                </a:cubicBezTo>
                <a:cubicBezTo>
                  <a:pt x="1392" y="965"/>
                  <a:pt x="1392" y="962"/>
                  <a:pt x="1394" y="958"/>
                </a:cubicBezTo>
                <a:cubicBezTo>
                  <a:pt x="1395" y="956"/>
                  <a:pt x="1396" y="953"/>
                  <a:pt x="1398" y="951"/>
                </a:cubicBezTo>
                <a:cubicBezTo>
                  <a:pt x="1400" y="948"/>
                  <a:pt x="1401" y="945"/>
                  <a:pt x="1403" y="942"/>
                </a:cubicBezTo>
                <a:cubicBezTo>
                  <a:pt x="1404" y="940"/>
                  <a:pt x="1404" y="939"/>
                  <a:pt x="1406" y="938"/>
                </a:cubicBezTo>
                <a:cubicBezTo>
                  <a:pt x="1409" y="936"/>
                  <a:pt x="1411" y="934"/>
                  <a:pt x="1413" y="931"/>
                </a:cubicBezTo>
                <a:cubicBezTo>
                  <a:pt x="1418" y="925"/>
                  <a:pt x="1424" y="919"/>
                  <a:pt x="1431" y="913"/>
                </a:cubicBezTo>
                <a:cubicBezTo>
                  <a:pt x="1434" y="910"/>
                  <a:pt x="1437" y="906"/>
                  <a:pt x="1442" y="904"/>
                </a:cubicBezTo>
                <a:cubicBezTo>
                  <a:pt x="1443" y="904"/>
                  <a:pt x="1443" y="903"/>
                  <a:pt x="1444" y="903"/>
                </a:cubicBezTo>
                <a:cubicBezTo>
                  <a:pt x="1455" y="894"/>
                  <a:pt x="1463" y="884"/>
                  <a:pt x="1469" y="871"/>
                </a:cubicBezTo>
                <a:cubicBezTo>
                  <a:pt x="1471" y="866"/>
                  <a:pt x="1473" y="862"/>
                  <a:pt x="1476" y="857"/>
                </a:cubicBezTo>
                <a:cubicBezTo>
                  <a:pt x="1478" y="855"/>
                  <a:pt x="1480" y="851"/>
                  <a:pt x="1481" y="848"/>
                </a:cubicBezTo>
                <a:cubicBezTo>
                  <a:pt x="1482" y="843"/>
                  <a:pt x="1482" y="839"/>
                  <a:pt x="1482" y="834"/>
                </a:cubicBezTo>
                <a:cubicBezTo>
                  <a:pt x="1482" y="833"/>
                  <a:pt x="1480" y="831"/>
                  <a:pt x="1479" y="832"/>
                </a:cubicBezTo>
                <a:cubicBezTo>
                  <a:pt x="1478" y="832"/>
                  <a:pt x="1478" y="832"/>
                  <a:pt x="1478" y="832"/>
                </a:cubicBezTo>
                <a:cubicBezTo>
                  <a:pt x="1474" y="835"/>
                  <a:pt x="1470" y="836"/>
                  <a:pt x="1466" y="836"/>
                </a:cubicBezTo>
                <a:cubicBezTo>
                  <a:pt x="1461" y="837"/>
                  <a:pt x="1455" y="837"/>
                  <a:pt x="1449" y="840"/>
                </a:cubicBezTo>
                <a:cubicBezTo>
                  <a:pt x="1449" y="840"/>
                  <a:pt x="1448" y="840"/>
                  <a:pt x="1447" y="840"/>
                </a:cubicBezTo>
                <a:cubicBezTo>
                  <a:pt x="1443" y="840"/>
                  <a:pt x="1440" y="841"/>
                  <a:pt x="1438" y="842"/>
                </a:cubicBezTo>
                <a:cubicBezTo>
                  <a:pt x="1437" y="843"/>
                  <a:pt x="1436" y="843"/>
                  <a:pt x="1435" y="843"/>
                </a:cubicBezTo>
                <a:cubicBezTo>
                  <a:pt x="1434" y="843"/>
                  <a:pt x="1433" y="843"/>
                  <a:pt x="1432" y="843"/>
                </a:cubicBezTo>
                <a:cubicBezTo>
                  <a:pt x="1431" y="842"/>
                  <a:pt x="1430" y="842"/>
                  <a:pt x="1430" y="841"/>
                </a:cubicBezTo>
                <a:cubicBezTo>
                  <a:pt x="1428" y="839"/>
                  <a:pt x="1426" y="837"/>
                  <a:pt x="1424" y="835"/>
                </a:cubicBezTo>
                <a:cubicBezTo>
                  <a:pt x="1423" y="834"/>
                  <a:pt x="1423" y="833"/>
                  <a:pt x="1423" y="833"/>
                </a:cubicBezTo>
                <a:cubicBezTo>
                  <a:pt x="1425" y="829"/>
                  <a:pt x="1425" y="828"/>
                  <a:pt x="1423" y="827"/>
                </a:cubicBezTo>
                <a:cubicBezTo>
                  <a:pt x="1421" y="825"/>
                  <a:pt x="1420" y="824"/>
                  <a:pt x="1418" y="822"/>
                </a:cubicBezTo>
                <a:cubicBezTo>
                  <a:pt x="1416" y="819"/>
                  <a:pt x="1412" y="816"/>
                  <a:pt x="1409" y="813"/>
                </a:cubicBezTo>
                <a:cubicBezTo>
                  <a:pt x="1408" y="811"/>
                  <a:pt x="1405" y="810"/>
                  <a:pt x="1403" y="808"/>
                </a:cubicBezTo>
                <a:cubicBezTo>
                  <a:pt x="1399" y="806"/>
                  <a:pt x="1395" y="803"/>
                  <a:pt x="1394" y="798"/>
                </a:cubicBezTo>
                <a:cubicBezTo>
                  <a:pt x="1393" y="796"/>
                  <a:pt x="1393" y="793"/>
                  <a:pt x="1392" y="791"/>
                </a:cubicBezTo>
                <a:cubicBezTo>
                  <a:pt x="1391" y="788"/>
                  <a:pt x="1389" y="786"/>
                  <a:pt x="1387" y="785"/>
                </a:cubicBezTo>
                <a:cubicBezTo>
                  <a:pt x="1385" y="783"/>
                  <a:pt x="1384" y="782"/>
                  <a:pt x="1382" y="780"/>
                </a:cubicBezTo>
                <a:cubicBezTo>
                  <a:pt x="1380" y="779"/>
                  <a:pt x="1379" y="777"/>
                  <a:pt x="1379" y="776"/>
                </a:cubicBezTo>
                <a:cubicBezTo>
                  <a:pt x="1379" y="771"/>
                  <a:pt x="1378" y="766"/>
                  <a:pt x="1377" y="761"/>
                </a:cubicBezTo>
                <a:cubicBezTo>
                  <a:pt x="1376" y="756"/>
                  <a:pt x="1373" y="753"/>
                  <a:pt x="1369" y="751"/>
                </a:cubicBezTo>
                <a:cubicBezTo>
                  <a:pt x="1368" y="750"/>
                  <a:pt x="1368" y="750"/>
                  <a:pt x="1367" y="750"/>
                </a:cubicBezTo>
                <a:cubicBezTo>
                  <a:pt x="1366" y="749"/>
                  <a:pt x="1366" y="748"/>
                  <a:pt x="1365" y="748"/>
                </a:cubicBezTo>
                <a:cubicBezTo>
                  <a:pt x="1365" y="747"/>
                  <a:pt x="1365" y="746"/>
                  <a:pt x="1365" y="745"/>
                </a:cubicBezTo>
                <a:cubicBezTo>
                  <a:pt x="1365" y="742"/>
                  <a:pt x="1364" y="739"/>
                  <a:pt x="1362" y="737"/>
                </a:cubicBezTo>
                <a:cubicBezTo>
                  <a:pt x="1362" y="736"/>
                  <a:pt x="1361" y="735"/>
                  <a:pt x="1360" y="733"/>
                </a:cubicBezTo>
                <a:cubicBezTo>
                  <a:pt x="1357" y="728"/>
                  <a:pt x="1353" y="723"/>
                  <a:pt x="1352" y="716"/>
                </a:cubicBezTo>
                <a:cubicBezTo>
                  <a:pt x="1351" y="715"/>
                  <a:pt x="1351" y="714"/>
                  <a:pt x="1350" y="713"/>
                </a:cubicBezTo>
                <a:cubicBezTo>
                  <a:pt x="1350" y="712"/>
                  <a:pt x="1350" y="711"/>
                  <a:pt x="1351" y="711"/>
                </a:cubicBezTo>
                <a:cubicBezTo>
                  <a:pt x="1352" y="711"/>
                  <a:pt x="1354" y="712"/>
                  <a:pt x="1355" y="711"/>
                </a:cubicBezTo>
                <a:cubicBezTo>
                  <a:pt x="1355" y="710"/>
                  <a:pt x="1356" y="709"/>
                  <a:pt x="1358" y="709"/>
                </a:cubicBezTo>
                <a:cubicBezTo>
                  <a:pt x="1359" y="709"/>
                  <a:pt x="1360" y="710"/>
                  <a:pt x="1361" y="711"/>
                </a:cubicBezTo>
                <a:cubicBezTo>
                  <a:pt x="1362" y="712"/>
                  <a:pt x="1362" y="713"/>
                  <a:pt x="1363" y="714"/>
                </a:cubicBezTo>
                <a:cubicBezTo>
                  <a:pt x="1367" y="718"/>
                  <a:pt x="1369" y="723"/>
                  <a:pt x="1372" y="727"/>
                </a:cubicBezTo>
                <a:cubicBezTo>
                  <a:pt x="1374" y="730"/>
                  <a:pt x="1375" y="732"/>
                  <a:pt x="1376" y="735"/>
                </a:cubicBezTo>
                <a:cubicBezTo>
                  <a:pt x="1376" y="737"/>
                  <a:pt x="1377" y="738"/>
                  <a:pt x="1379" y="739"/>
                </a:cubicBezTo>
                <a:cubicBezTo>
                  <a:pt x="1383" y="740"/>
                  <a:pt x="1385" y="742"/>
                  <a:pt x="1386" y="746"/>
                </a:cubicBezTo>
                <a:cubicBezTo>
                  <a:pt x="1387" y="747"/>
                  <a:pt x="1387" y="748"/>
                  <a:pt x="1388" y="749"/>
                </a:cubicBezTo>
                <a:cubicBezTo>
                  <a:pt x="1389" y="751"/>
                  <a:pt x="1389" y="753"/>
                  <a:pt x="1389" y="755"/>
                </a:cubicBezTo>
                <a:cubicBezTo>
                  <a:pt x="1389" y="756"/>
                  <a:pt x="1389" y="757"/>
                  <a:pt x="1389" y="758"/>
                </a:cubicBezTo>
                <a:cubicBezTo>
                  <a:pt x="1390" y="762"/>
                  <a:pt x="1392" y="766"/>
                  <a:pt x="1396" y="769"/>
                </a:cubicBezTo>
                <a:cubicBezTo>
                  <a:pt x="1397" y="770"/>
                  <a:pt x="1399" y="770"/>
                  <a:pt x="1400" y="771"/>
                </a:cubicBezTo>
                <a:cubicBezTo>
                  <a:pt x="1402" y="773"/>
                  <a:pt x="1404" y="775"/>
                  <a:pt x="1405" y="778"/>
                </a:cubicBezTo>
                <a:cubicBezTo>
                  <a:pt x="1406" y="782"/>
                  <a:pt x="1408" y="785"/>
                  <a:pt x="1410" y="787"/>
                </a:cubicBezTo>
                <a:cubicBezTo>
                  <a:pt x="1412" y="789"/>
                  <a:pt x="1414" y="792"/>
                  <a:pt x="1416" y="794"/>
                </a:cubicBezTo>
                <a:cubicBezTo>
                  <a:pt x="1418" y="797"/>
                  <a:pt x="1419" y="800"/>
                  <a:pt x="1419" y="804"/>
                </a:cubicBezTo>
                <a:cubicBezTo>
                  <a:pt x="1418" y="805"/>
                  <a:pt x="1418" y="806"/>
                  <a:pt x="1419" y="807"/>
                </a:cubicBezTo>
                <a:cubicBezTo>
                  <a:pt x="1421" y="811"/>
                  <a:pt x="1421" y="816"/>
                  <a:pt x="1423" y="820"/>
                </a:cubicBezTo>
                <a:cubicBezTo>
                  <a:pt x="1423" y="821"/>
                  <a:pt x="1424" y="823"/>
                  <a:pt x="1425" y="824"/>
                </a:cubicBezTo>
                <a:cubicBezTo>
                  <a:pt x="1425" y="826"/>
                  <a:pt x="1427" y="826"/>
                  <a:pt x="1428" y="826"/>
                </a:cubicBezTo>
                <a:cubicBezTo>
                  <a:pt x="1430" y="826"/>
                  <a:pt x="1431" y="826"/>
                  <a:pt x="1433" y="826"/>
                </a:cubicBezTo>
                <a:cubicBezTo>
                  <a:pt x="1435" y="826"/>
                  <a:pt x="1437" y="825"/>
                  <a:pt x="1438" y="824"/>
                </a:cubicBezTo>
                <a:cubicBezTo>
                  <a:pt x="1440" y="821"/>
                  <a:pt x="1442" y="821"/>
                  <a:pt x="1445" y="821"/>
                </a:cubicBezTo>
                <a:cubicBezTo>
                  <a:pt x="1448" y="821"/>
                  <a:pt x="1451" y="821"/>
                  <a:pt x="1454" y="819"/>
                </a:cubicBezTo>
                <a:cubicBezTo>
                  <a:pt x="1456" y="818"/>
                  <a:pt x="1458" y="817"/>
                  <a:pt x="1460" y="817"/>
                </a:cubicBezTo>
                <a:cubicBezTo>
                  <a:pt x="1462" y="817"/>
                  <a:pt x="1463" y="816"/>
                  <a:pt x="1464" y="815"/>
                </a:cubicBezTo>
                <a:cubicBezTo>
                  <a:pt x="1466" y="813"/>
                  <a:pt x="1468" y="812"/>
                  <a:pt x="1470" y="811"/>
                </a:cubicBezTo>
                <a:cubicBezTo>
                  <a:pt x="1473" y="810"/>
                  <a:pt x="1476" y="810"/>
                  <a:pt x="1479" y="808"/>
                </a:cubicBezTo>
                <a:cubicBezTo>
                  <a:pt x="1481" y="808"/>
                  <a:pt x="1483" y="806"/>
                  <a:pt x="1486" y="805"/>
                </a:cubicBezTo>
                <a:cubicBezTo>
                  <a:pt x="1487" y="805"/>
                  <a:pt x="1488" y="804"/>
                  <a:pt x="1488" y="803"/>
                </a:cubicBezTo>
                <a:cubicBezTo>
                  <a:pt x="1489" y="800"/>
                  <a:pt x="1491" y="798"/>
                  <a:pt x="1493" y="797"/>
                </a:cubicBezTo>
                <a:cubicBezTo>
                  <a:pt x="1497" y="796"/>
                  <a:pt x="1500" y="795"/>
                  <a:pt x="1504" y="795"/>
                </a:cubicBezTo>
                <a:cubicBezTo>
                  <a:pt x="1507" y="794"/>
                  <a:pt x="1509" y="793"/>
                  <a:pt x="1509" y="790"/>
                </a:cubicBezTo>
                <a:cubicBezTo>
                  <a:pt x="1510" y="789"/>
                  <a:pt x="1510" y="788"/>
                  <a:pt x="1512" y="788"/>
                </a:cubicBezTo>
                <a:cubicBezTo>
                  <a:pt x="1515" y="787"/>
                  <a:pt x="1517" y="786"/>
                  <a:pt x="1518" y="782"/>
                </a:cubicBezTo>
                <a:cubicBezTo>
                  <a:pt x="1519" y="781"/>
                  <a:pt x="1520" y="780"/>
                  <a:pt x="1522" y="780"/>
                </a:cubicBezTo>
                <a:cubicBezTo>
                  <a:pt x="1523" y="779"/>
                  <a:pt x="1524" y="779"/>
                  <a:pt x="1525" y="779"/>
                </a:cubicBezTo>
                <a:cubicBezTo>
                  <a:pt x="1526" y="778"/>
                  <a:pt x="1526" y="777"/>
                  <a:pt x="1526" y="777"/>
                </a:cubicBezTo>
                <a:cubicBezTo>
                  <a:pt x="1527" y="775"/>
                  <a:pt x="1526" y="773"/>
                  <a:pt x="1527" y="771"/>
                </a:cubicBezTo>
                <a:cubicBezTo>
                  <a:pt x="1527" y="770"/>
                  <a:pt x="1527" y="769"/>
                  <a:pt x="1529" y="768"/>
                </a:cubicBezTo>
                <a:cubicBezTo>
                  <a:pt x="1533" y="765"/>
                  <a:pt x="1536" y="761"/>
                  <a:pt x="1538" y="756"/>
                </a:cubicBezTo>
                <a:cubicBezTo>
                  <a:pt x="1539" y="754"/>
                  <a:pt x="1539" y="752"/>
                  <a:pt x="1536" y="750"/>
                </a:cubicBezTo>
                <a:cubicBezTo>
                  <a:pt x="1535" y="748"/>
                  <a:pt x="1533" y="746"/>
                  <a:pt x="1532" y="744"/>
                </a:cubicBezTo>
                <a:cubicBezTo>
                  <a:pt x="1531" y="743"/>
                  <a:pt x="1530" y="742"/>
                  <a:pt x="1528" y="741"/>
                </a:cubicBezTo>
                <a:cubicBezTo>
                  <a:pt x="1525" y="741"/>
                  <a:pt x="1523" y="741"/>
                  <a:pt x="1521" y="740"/>
                </a:cubicBezTo>
                <a:cubicBezTo>
                  <a:pt x="1520" y="740"/>
                  <a:pt x="1518" y="739"/>
                  <a:pt x="1517" y="738"/>
                </a:cubicBezTo>
                <a:cubicBezTo>
                  <a:pt x="1515" y="736"/>
                  <a:pt x="1513" y="734"/>
                  <a:pt x="1513" y="731"/>
                </a:cubicBezTo>
                <a:cubicBezTo>
                  <a:pt x="1513" y="728"/>
                  <a:pt x="1512" y="725"/>
                  <a:pt x="1512" y="723"/>
                </a:cubicBezTo>
                <a:cubicBezTo>
                  <a:pt x="1512" y="723"/>
                  <a:pt x="1512" y="722"/>
                  <a:pt x="1512" y="722"/>
                </a:cubicBezTo>
                <a:cubicBezTo>
                  <a:pt x="1511" y="722"/>
                  <a:pt x="1510" y="722"/>
                  <a:pt x="1510" y="723"/>
                </a:cubicBezTo>
                <a:cubicBezTo>
                  <a:pt x="1507" y="726"/>
                  <a:pt x="1503" y="730"/>
                  <a:pt x="1500" y="734"/>
                </a:cubicBezTo>
                <a:cubicBezTo>
                  <a:pt x="1498" y="737"/>
                  <a:pt x="1495" y="739"/>
                  <a:pt x="1492" y="738"/>
                </a:cubicBezTo>
                <a:cubicBezTo>
                  <a:pt x="1489" y="738"/>
                  <a:pt x="1486" y="738"/>
                  <a:pt x="1483" y="739"/>
                </a:cubicBezTo>
                <a:cubicBezTo>
                  <a:pt x="1482" y="740"/>
                  <a:pt x="1481" y="739"/>
                  <a:pt x="1480" y="738"/>
                </a:cubicBezTo>
                <a:cubicBezTo>
                  <a:pt x="1479" y="737"/>
                  <a:pt x="1478" y="736"/>
                  <a:pt x="1478" y="735"/>
                </a:cubicBezTo>
                <a:cubicBezTo>
                  <a:pt x="1478" y="732"/>
                  <a:pt x="1477" y="729"/>
                  <a:pt x="1477" y="726"/>
                </a:cubicBezTo>
                <a:cubicBezTo>
                  <a:pt x="1477" y="725"/>
                  <a:pt x="1477" y="725"/>
                  <a:pt x="1476" y="724"/>
                </a:cubicBezTo>
                <a:cubicBezTo>
                  <a:pt x="1476" y="724"/>
                  <a:pt x="1476" y="723"/>
                  <a:pt x="1475" y="723"/>
                </a:cubicBezTo>
                <a:cubicBezTo>
                  <a:pt x="1475" y="723"/>
                  <a:pt x="1474" y="724"/>
                  <a:pt x="1474" y="724"/>
                </a:cubicBezTo>
                <a:cubicBezTo>
                  <a:pt x="1473" y="725"/>
                  <a:pt x="1473" y="726"/>
                  <a:pt x="1472" y="727"/>
                </a:cubicBezTo>
                <a:cubicBezTo>
                  <a:pt x="1471" y="728"/>
                  <a:pt x="1470" y="728"/>
                  <a:pt x="1469" y="727"/>
                </a:cubicBezTo>
                <a:cubicBezTo>
                  <a:pt x="1468" y="726"/>
                  <a:pt x="1467" y="724"/>
                  <a:pt x="1467" y="722"/>
                </a:cubicBezTo>
                <a:cubicBezTo>
                  <a:pt x="1467" y="719"/>
                  <a:pt x="1465" y="717"/>
                  <a:pt x="1463" y="715"/>
                </a:cubicBezTo>
                <a:cubicBezTo>
                  <a:pt x="1462" y="713"/>
                  <a:pt x="1460" y="712"/>
                  <a:pt x="1459" y="710"/>
                </a:cubicBezTo>
                <a:cubicBezTo>
                  <a:pt x="1458" y="710"/>
                  <a:pt x="1457" y="709"/>
                  <a:pt x="1457" y="709"/>
                </a:cubicBezTo>
                <a:cubicBezTo>
                  <a:pt x="1455" y="706"/>
                  <a:pt x="1453" y="703"/>
                  <a:pt x="1452" y="700"/>
                </a:cubicBezTo>
                <a:cubicBezTo>
                  <a:pt x="1451" y="699"/>
                  <a:pt x="1452" y="698"/>
                  <a:pt x="1452" y="697"/>
                </a:cubicBezTo>
                <a:cubicBezTo>
                  <a:pt x="1452" y="696"/>
                  <a:pt x="1452" y="695"/>
                  <a:pt x="1452" y="694"/>
                </a:cubicBezTo>
                <a:cubicBezTo>
                  <a:pt x="1453" y="693"/>
                  <a:pt x="1453" y="693"/>
                  <a:pt x="1454" y="693"/>
                </a:cubicBezTo>
                <a:cubicBezTo>
                  <a:pt x="1455" y="692"/>
                  <a:pt x="1457" y="692"/>
                  <a:pt x="1459" y="692"/>
                </a:cubicBezTo>
                <a:cubicBezTo>
                  <a:pt x="1460" y="692"/>
                  <a:pt x="1462" y="692"/>
                  <a:pt x="1464" y="693"/>
                </a:cubicBezTo>
                <a:cubicBezTo>
                  <a:pt x="1465" y="694"/>
                  <a:pt x="1465" y="695"/>
                  <a:pt x="1466" y="696"/>
                </a:cubicBezTo>
                <a:cubicBezTo>
                  <a:pt x="1468" y="700"/>
                  <a:pt x="1471" y="703"/>
                  <a:pt x="1473" y="707"/>
                </a:cubicBezTo>
                <a:cubicBezTo>
                  <a:pt x="1474" y="708"/>
                  <a:pt x="1475" y="709"/>
                  <a:pt x="1477" y="710"/>
                </a:cubicBezTo>
                <a:cubicBezTo>
                  <a:pt x="1478" y="710"/>
                  <a:pt x="1478" y="710"/>
                  <a:pt x="1479" y="710"/>
                </a:cubicBezTo>
                <a:cubicBezTo>
                  <a:pt x="1481" y="711"/>
                  <a:pt x="1483" y="712"/>
                  <a:pt x="1484" y="713"/>
                </a:cubicBezTo>
                <a:cubicBezTo>
                  <a:pt x="1485" y="715"/>
                  <a:pt x="1487" y="715"/>
                  <a:pt x="1488" y="716"/>
                </a:cubicBezTo>
                <a:cubicBezTo>
                  <a:pt x="1491" y="718"/>
                  <a:pt x="1495" y="719"/>
                  <a:pt x="1499" y="720"/>
                </a:cubicBezTo>
                <a:cubicBezTo>
                  <a:pt x="1500" y="720"/>
                  <a:pt x="1501" y="720"/>
                  <a:pt x="1503" y="719"/>
                </a:cubicBezTo>
                <a:cubicBezTo>
                  <a:pt x="1505" y="718"/>
                  <a:pt x="1507" y="717"/>
                  <a:pt x="1509" y="716"/>
                </a:cubicBezTo>
                <a:cubicBezTo>
                  <a:pt x="1512" y="715"/>
                  <a:pt x="1514" y="716"/>
                  <a:pt x="1515" y="718"/>
                </a:cubicBezTo>
                <a:cubicBezTo>
                  <a:pt x="1516" y="720"/>
                  <a:pt x="1517" y="722"/>
                  <a:pt x="1517" y="724"/>
                </a:cubicBezTo>
                <a:cubicBezTo>
                  <a:pt x="1518" y="726"/>
                  <a:pt x="1520" y="726"/>
                  <a:pt x="1521" y="727"/>
                </a:cubicBezTo>
                <a:cubicBezTo>
                  <a:pt x="1530" y="727"/>
                  <a:pt x="1538" y="729"/>
                  <a:pt x="1546" y="730"/>
                </a:cubicBezTo>
                <a:cubicBezTo>
                  <a:pt x="1549" y="731"/>
                  <a:pt x="1551" y="731"/>
                  <a:pt x="1554" y="731"/>
                </a:cubicBezTo>
                <a:cubicBezTo>
                  <a:pt x="1559" y="730"/>
                  <a:pt x="1564" y="729"/>
                  <a:pt x="1569" y="730"/>
                </a:cubicBezTo>
                <a:cubicBezTo>
                  <a:pt x="1570" y="730"/>
                  <a:pt x="1571" y="730"/>
                  <a:pt x="1572" y="729"/>
                </a:cubicBezTo>
                <a:cubicBezTo>
                  <a:pt x="1576" y="728"/>
                  <a:pt x="1579" y="728"/>
                  <a:pt x="1583" y="728"/>
                </a:cubicBezTo>
                <a:cubicBezTo>
                  <a:pt x="1584" y="728"/>
                  <a:pt x="1585" y="729"/>
                  <a:pt x="1586" y="730"/>
                </a:cubicBezTo>
                <a:cubicBezTo>
                  <a:pt x="1586" y="731"/>
                  <a:pt x="1587" y="732"/>
                  <a:pt x="1588" y="733"/>
                </a:cubicBezTo>
                <a:cubicBezTo>
                  <a:pt x="1589" y="733"/>
                  <a:pt x="1590" y="735"/>
                  <a:pt x="1590" y="736"/>
                </a:cubicBezTo>
                <a:cubicBezTo>
                  <a:pt x="1591" y="739"/>
                  <a:pt x="1593" y="741"/>
                  <a:pt x="1596" y="741"/>
                </a:cubicBezTo>
                <a:cubicBezTo>
                  <a:pt x="1598" y="741"/>
                  <a:pt x="1599" y="743"/>
                  <a:pt x="1601" y="745"/>
                </a:cubicBezTo>
                <a:cubicBezTo>
                  <a:pt x="1603" y="748"/>
                  <a:pt x="1606" y="749"/>
                  <a:pt x="1610" y="749"/>
                </a:cubicBezTo>
                <a:cubicBezTo>
                  <a:pt x="1610" y="749"/>
                  <a:pt x="1611" y="749"/>
                  <a:pt x="1612" y="749"/>
                </a:cubicBezTo>
                <a:cubicBezTo>
                  <a:pt x="1612" y="749"/>
                  <a:pt x="1612" y="749"/>
                  <a:pt x="1612" y="749"/>
                </a:cubicBezTo>
                <a:cubicBezTo>
                  <a:pt x="1612" y="749"/>
                  <a:pt x="1612" y="749"/>
                  <a:pt x="1612" y="749"/>
                </a:cubicBezTo>
                <a:cubicBezTo>
                  <a:pt x="1612" y="749"/>
                  <a:pt x="1612" y="749"/>
                  <a:pt x="1612" y="749"/>
                </a:cubicBezTo>
                <a:cubicBezTo>
                  <a:pt x="1612" y="749"/>
                  <a:pt x="1612" y="749"/>
                  <a:pt x="1612" y="749"/>
                </a:cubicBezTo>
                <a:cubicBezTo>
                  <a:pt x="1611" y="751"/>
                  <a:pt x="1609" y="752"/>
                  <a:pt x="1606" y="751"/>
                </a:cubicBezTo>
                <a:cubicBezTo>
                  <a:pt x="1606" y="751"/>
                  <a:pt x="1605" y="752"/>
                  <a:pt x="1605" y="752"/>
                </a:cubicBezTo>
                <a:cubicBezTo>
                  <a:pt x="1605" y="752"/>
                  <a:pt x="1605" y="753"/>
                  <a:pt x="1605" y="753"/>
                </a:cubicBezTo>
                <a:cubicBezTo>
                  <a:pt x="1608" y="756"/>
                  <a:pt x="1610" y="759"/>
                  <a:pt x="1613" y="761"/>
                </a:cubicBezTo>
                <a:cubicBezTo>
                  <a:pt x="1618" y="766"/>
                  <a:pt x="1620" y="766"/>
                  <a:pt x="1626" y="762"/>
                </a:cubicBezTo>
                <a:cubicBezTo>
                  <a:pt x="1628" y="761"/>
                  <a:pt x="1630" y="759"/>
                  <a:pt x="1630" y="756"/>
                </a:cubicBezTo>
                <a:cubicBezTo>
                  <a:pt x="1630" y="756"/>
                  <a:pt x="1630" y="756"/>
                  <a:pt x="1630" y="756"/>
                </a:cubicBezTo>
                <a:cubicBezTo>
                  <a:pt x="1630" y="756"/>
                  <a:pt x="1630" y="756"/>
                  <a:pt x="1630" y="756"/>
                </a:cubicBezTo>
                <a:cubicBezTo>
                  <a:pt x="1630" y="756"/>
                  <a:pt x="1630" y="756"/>
                  <a:pt x="1630" y="756"/>
                </a:cubicBezTo>
                <a:cubicBezTo>
                  <a:pt x="1630" y="756"/>
                  <a:pt x="1630" y="756"/>
                  <a:pt x="1630" y="756"/>
                </a:cubicBezTo>
                <a:cubicBezTo>
                  <a:pt x="1630" y="756"/>
                  <a:pt x="1630" y="757"/>
                  <a:pt x="1630" y="757"/>
                </a:cubicBezTo>
                <a:cubicBezTo>
                  <a:pt x="1632" y="761"/>
                  <a:pt x="1633" y="764"/>
                  <a:pt x="1633" y="768"/>
                </a:cubicBezTo>
                <a:cubicBezTo>
                  <a:pt x="1633" y="770"/>
                  <a:pt x="1633" y="772"/>
                  <a:pt x="1633" y="774"/>
                </a:cubicBezTo>
                <a:cubicBezTo>
                  <a:pt x="1635" y="778"/>
                  <a:pt x="1636" y="782"/>
                  <a:pt x="1637" y="786"/>
                </a:cubicBezTo>
                <a:cubicBezTo>
                  <a:pt x="1638" y="791"/>
                  <a:pt x="1640" y="794"/>
                  <a:pt x="1640" y="799"/>
                </a:cubicBezTo>
                <a:cubicBezTo>
                  <a:pt x="1640" y="800"/>
                  <a:pt x="1641" y="800"/>
                  <a:pt x="1641" y="801"/>
                </a:cubicBezTo>
                <a:cubicBezTo>
                  <a:pt x="1643" y="804"/>
                  <a:pt x="1644" y="806"/>
                  <a:pt x="1646" y="809"/>
                </a:cubicBezTo>
                <a:cubicBezTo>
                  <a:pt x="1648" y="812"/>
                  <a:pt x="1649" y="815"/>
                  <a:pt x="1650" y="818"/>
                </a:cubicBezTo>
                <a:cubicBezTo>
                  <a:pt x="1651" y="820"/>
                  <a:pt x="1651" y="822"/>
                  <a:pt x="1652" y="823"/>
                </a:cubicBezTo>
                <a:cubicBezTo>
                  <a:pt x="1653" y="827"/>
                  <a:pt x="1654" y="830"/>
                  <a:pt x="1657" y="832"/>
                </a:cubicBezTo>
                <a:cubicBezTo>
                  <a:pt x="1658" y="834"/>
                  <a:pt x="1659" y="836"/>
                  <a:pt x="1660" y="837"/>
                </a:cubicBezTo>
                <a:cubicBezTo>
                  <a:pt x="1662" y="841"/>
                  <a:pt x="1664" y="845"/>
                  <a:pt x="1665" y="850"/>
                </a:cubicBezTo>
                <a:cubicBezTo>
                  <a:pt x="1665" y="852"/>
                  <a:pt x="1666" y="855"/>
                  <a:pt x="1668" y="857"/>
                </a:cubicBezTo>
                <a:cubicBezTo>
                  <a:pt x="1669" y="858"/>
                  <a:pt x="1669" y="858"/>
                  <a:pt x="1670" y="859"/>
                </a:cubicBezTo>
                <a:cubicBezTo>
                  <a:pt x="1672" y="861"/>
                  <a:pt x="1676" y="861"/>
                  <a:pt x="1677" y="858"/>
                </a:cubicBezTo>
                <a:cubicBezTo>
                  <a:pt x="1678" y="858"/>
                  <a:pt x="1678" y="857"/>
                  <a:pt x="1679" y="856"/>
                </a:cubicBezTo>
                <a:cubicBezTo>
                  <a:pt x="1679" y="855"/>
                  <a:pt x="1680" y="854"/>
                  <a:pt x="1682" y="853"/>
                </a:cubicBezTo>
                <a:cubicBezTo>
                  <a:pt x="1683" y="852"/>
                  <a:pt x="1684" y="851"/>
                  <a:pt x="1685" y="849"/>
                </a:cubicBezTo>
                <a:cubicBezTo>
                  <a:pt x="1686" y="847"/>
                  <a:pt x="1687" y="845"/>
                  <a:pt x="1689" y="844"/>
                </a:cubicBezTo>
                <a:cubicBezTo>
                  <a:pt x="1691" y="843"/>
                  <a:pt x="1691" y="842"/>
                  <a:pt x="1691" y="840"/>
                </a:cubicBezTo>
                <a:cubicBezTo>
                  <a:pt x="1691" y="839"/>
                  <a:pt x="1690" y="837"/>
                  <a:pt x="1690" y="836"/>
                </a:cubicBezTo>
                <a:cubicBezTo>
                  <a:pt x="1690" y="834"/>
                  <a:pt x="1690" y="832"/>
                  <a:pt x="1691" y="831"/>
                </a:cubicBezTo>
                <a:cubicBezTo>
                  <a:pt x="1691" y="830"/>
                  <a:pt x="1691" y="829"/>
                  <a:pt x="1692" y="828"/>
                </a:cubicBezTo>
                <a:cubicBezTo>
                  <a:pt x="1693" y="825"/>
                  <a:pt x="1693" y="823"/>
                  <a:pt x="1692" y="820"/>
                </a:cubicBezTo>
                <a:cubicBezTo>
                  <a:pt x="1691" y="819"/>
                  <a:pt x="1691" y="817"/>
                  <a:pt x="1691" y="816"/>
                </a:cubicBezTo>
                <a:cubicBezTo>
                  <a:pt x="1691" y="813"/>
                  <a:pt x="1691" y="809"/>
                  <a:pt x="1691" y="806"/>
                </a:cubicBezTo>
                <a:cubicBezTo>
                  <a:pt x="1691" y="804"/>
                  <a:pt x="1692" y="803"/>
                  <a:pt x="1694" y="802"/>
                </a:cubicBezTo>
                <a:cubicBezTo>
                  <a:pt x="1695" y="802"/>
                  <a:pt x="1696" y="802"/>
                  <a:pt x="1697" y="802"/>
                </a:cubicBezTo>
                <a:cubicBezTo>
                  <a:pt x="1698" y="799"/>
                  <a:pt x="1701" y="798"/>
                  <a:pt x="1703" y="797"/>
                </a:cubicBezTo>
                <a:cubicBezTo>
                  <a:pt x="1704" y="797"/>
                  <a:pt x="1705" y="796"/>
                  <a:pt x="1705" y="795"/>
                </a:cubicBezTo>
                <a:cubicBezTo>
                  <a:pt x="1706" y="793"/>
                  <a:pt x="1706" y="792"/>
                  <a:pt x="1707" y="791"/>
                </a:cubicBezTo>
                <a:cubicBezTo>
                  <a:pt x="1711" y="789"/>
                  <a:pt x="1713" y="785"/>
                  <a:pt x="1716" y="783"/>
                </a:cubicBezTo>
                <a:cubicBezTo>
                  <a:pt x="1718" y="782"/>
                  <a:pt x="1719" y="781"/>
                  <a:pt x="1720" y="779"/>
                </a:cubicBezTo>
                <a:cubicBezTo>
                  <a:pt x="1721" y="777"/>
                  <a:pt x="1722" y="776"/>
                  <a:pt x="1724" y="774"/>
                </a:cubicBezTo>
                <a:cubicBezTo>
                  <a:pt x="1725" y="773"/>
                  <a:pt x="1726" y="773"/>
                  <a:pt x="1727" y="772"/>
                </a:cubicBezTo>
                <a:cubicBezTo>
                  <a:pt x="1732" y="770"/>
                  <a:pt x="1735" y="766"/>
                  <a:pt x="1735" y="761"/>
                </a:cubicBezTo>
                <a:cubicBezTo>
                  <a:pt x="1735" y="759"/>
                  <a:pt x="1737" y="758"/>
                  <a:pt x="1738" y="757"/>
                </a:cubicBezTo>
                <a:cubicBezTo>
                  <a:pt x="1740" y="756"/>
                  <a:pt x="1742" y="756"/>
                  <a:pt x="1745" y="756"/>
                </a:cubicBezTo>
                <a:cubicBezTo>
                  <a:pt x="1750" y="756"/>
                  <a:pt x="1755" y="755"/>
                  <a:pt x="1760" y="752"/>
                </a:cubicBezTo>
                <a:cubicBezTo>
                  <a:pt x="1761" y="751"/>
                  <a:pt x="1764" y="751"/>
                  <a:pt x="1766" y="749"/>
                </a:cubicBezTo>
                <a:cubicBezTo>
                  <a:pt x="1766" y="749"/>
                  <a:pt x="1767" y="749"/>
                  <a:pt x="1767" y="750"/>
                </a:cubicBezTo>
                <a:cubicBezTo>
                  <a:pt x="1768" y="751"/>
                  <a:pt x="1768" y="753"/>
                  <a:pt x="1769" y="755"/>
                </a:cubicBezTo>
                <a:cubicBezTo>
                  <a:pt x="1771" y="761"/>
                  <a:pt x="1774" y="765"/>
                  <a:pt x="1779" y="768"/>
                </a:cubicBezTo>
                <a:cubicBezTo>
                  <a:pt x="1780" y="768"/>
                  <a:pt x="1781" y="769"/>
                  <a:pt x="1782" y="769"/>
                </a:cubicBezTo>
                <a:cubicBezTo>
                  <a:pt x="1783" y="770"/>
                  <a:pt x="1783" y="771"/>
                  <a:pt x="1783" y="773"/>
                </a:cubicBezTo>
                <a:cubicBezTo>
                  <a:pt x="1782" y="776"/>
                  <a:pt x="1783" y="776"/>
                  <a:pt x="1785" y="778"/>
                </a:cubicBezTo>
                <a:cubicBezTo>
                  <a:pt x="1787" y="778"/>
                  <a:pt x="1788" y="779"/>
                  <a:pt x="1789" y="781"/>
                </a:cubicBezTo>
                <a:cubicBezTo>
                  <a:pt x="1789" y="781"/>
                  <a:pt x="1789" y="781"/>
                  <a:pt x="1789" y="782"/>
                </a:cubicBezTo>
                <a:cubicBezTo>
                  <a:pt x="1791" y="785"/>
                  <a:pt x="1792" y="789"/>
                  <a:pt x="1791" y="793"/>
                </a:cubicBezTo>
                <a:cubicBezTo>
                  <a:pt x="1790" y="795"/>
                  <a:pt x="1791" y="796"/>
                  <a:pt x="1791" y="798"/>
                </a:cubicBezTo>
                <a:cubicBezTo>
                  <a:pt x="1791" y="799"/>
                  <a:pt x="1793" y="801"/>
                  <a:pt x="1794" y="801"/>
                </a:cubicBezTo>
                <a:cubicBezTo>
                  <a:pt x="1797" y="800"/>
                  <a:pt x="1800" y="800"/>
                  <a:pt x="1803" y="798"/>
                </a:cubicBezTo>
                <a:cubicBezTo>
                  <a:pt x="1805" y="797"/>
                  <a:pt x="1807" y="795"/>
                  <a:pt x="1809" y="794"/>
                </a:cubicBezTo>
                <a:close/>
                <a:moveTo>
                  <a:pt x="1960" y="668"/>
                </a:moveTo>
                <a:cubicBezTo>
                  <a:pt x="1961" y="668"/>
                  <a:pt x="1961" y="668"/>
                  <a:pt x="1961" y="669"/>
                </a:cubicBezTo>
                <a:cubicBezTo>
                  <a:pt x="1961" y="669"/>
                  <a:pt x="1961" y="669"/>
                  <a:pt x="1961" y="670"/>
                </a:cubicBezTo>
                <a:cubicBezTo>
                  <a:pt x="1961" y="670"/>
                  <a:pt x="1961" y="670"/>
                  <a:pt x="1961" y="670"/>
                </a:cubicBezTo>
                <a:cubicBezTo>
                  <a:pt x="1961" y="670"/>
                  <a:pt x="1961" y="670"/>
                  <a:pt x="1961" y="670"/>
                </a:cubicBezTo>
                <a:cubicBezTo>
                  <a:pt x="1961" y="670"/>
                  <a:pt x="1961" y="670"/>
                  <a:pt x="1961" y="670"/>
                </a:cubicBezTo>
                <a:cubicBezTo>
                  <a:pt x="1961" y="670"/>
                  <a:pt x="1961" y="670"/>
                  <a:pt x="1961" y="670"/>
                </a:cubicBezTo>
                <a:cubicBezTo>
                  <a:pt x="1960" y="670"/>
                  <a:pt x="1960" y="669"/>
                  <a:pt x="1960" y="669"/>
                </a:cubicBezTo>
                <a:cubicBezTo>
                  <a:pt x="1959" y="669"/>
                  <a:pt x="1960" y="668"/>
                  <a:pt x="1960" y="668"/>
                </a:cubicBezTo>
                <a:close/>
                <a:moveTo>
                  <a:pt x="1945" y="649"/>
                </a:moveTo>
                <a:cubicBezTo>
                  <a:pt x="1946" y="650"/>
                  <a:pt x="1946" y="650"/>
                  <a:pt x="1946" y="650"/>
                </a:cubicBezTo>
                <a:cubicBezTo>
                  <a:pt x="1946" y="650"/>
                  <a:pt x="1946" y="650"/>
                  <a:pt x="1945" y="650"/>
                </a:cubicBezTo>
                <a:cubicBezTo>
                  <a:pt x="1945" y="650"/>
                  <a:pt x="1945" y="650"/>
                  <a:pt x="1945" y="650"/>
                </a:cubicBezTo>
                <a:cubicBezTo>
                  <a:pt x="1944" y="650"/>
                  <a:pt x="1945" y="649"/>
                  <a:pt x="1945" y="649"/>
                </a:cubicBezTo>
                <a:close/>
                <a:moveTo>
                  <a:pt x="1937" y="689"/>
                </a:moveTo>
                <a:cubicBezTo>
                  <a:pt x="1937" y="689"/>
                  <a:pt x="1937" y="689"/>
                  <a:pt x="1937" y="689"/>
                </a:cubicBezTo>
                <a:cubicBezTo>
                  <a:pt x="1938" y="689"/>
                  <a:pt x="1938" y="690"/>
                  <a:pt x="1938" y="691"/>
                </a:cubicBezTo>
                <a:cubicBezTo>
                  <a:pt x="1938" y="691"/>
                  <a:pt x="1937" y="691"/>
                  <a:pt x="1937" y="691"/>
                </a:cubicBezTo>
                <a:cubicBezTo>
                  <a:pt x="1937" y="690"/>
                  <a:pt x="1937" y="690"/>
                  <a:pt x="1936" y="689"/>
                </a:cubicBezTo>
                <a:cubicBezTo>
                  <a:pt x="1936" y="689"/>
                  <a:pt x="1937" y="689"/>
                  <a:pt x="1937" y="689"/>
                </a:cubicBezTo>
                <a:close/>
                <a:moveTo>
                  <a:pt x="2013" y="521"/>
                </a:moveTo>
                <a:cubicBezTo>
                  <a:pt x="2013" y="521"/>
                  <a:pt x="2015" y="522"/>
                  <a:pt x="2015" y="522"/>
                </a:cubicBezTo>
                <a:cubicBezTo>
                  <a:pt x="2015" y="523"/>
                  <a:pt x="2015" y="524"/>
                  <a:pt x="2015" y="525"/>
                </a:cubicBezTo>
                <a:cubicBezTo>
                  <a:pt x="2015" y="525"/>
                  <a:pt x="2014" y="526"/>
                  <a:pt x="2014" y="527"/>
                </a:cubicBezTo>
                <a:cubicBezTo>
                  <a:pt x="2014" y="527"/>
                  <a:pt x="2013" y="527"/>
                  <a:pt x="2013" y="527"/>
                </a:cubicBezTo>
                <a:cubicBezTo>
                  <a:pt x="2012" y="526"/>
                  <a:pt x="2011" y="525"/>
                  <a:pt x="2011" y="523"/>
                </a:cubicBezTo>
                <a:cubicBezTo>
                  <a:pt x="2011" y="522"/>
                  <a:pt x="2012" y="521"/>
                  <a:pt x="2013" y="521"/>
                </a:cubicBezTo>
                <a:close/>
                <a:moveTo>
                  <a:pt x="2168" y="194"/>
                </a:moveTo>
                <a:cubicBezTo>
                  <a:pt x="2169" y="194"/>
                  <a:pt x="2170" y="193"/>
                  <a:pt x="2171" y="193"/>
                </a:cubicBezTo>
                <a:cubicBezTo>
                  <a:pt x="2171" y="193"/>
                  <a:pt x="2172" y="193"/>
                  <a:pt x="2172" y="193"/>
                </a:cubicBezTo>
                <a:cubicBezTo>
                  <a:pt x="2172" y="194"/>
                  <a:pt x="2172" y="194"/>
                  <a:pt x="2172" y="194"/>
                </a:cubicBezTo>
                <a:cubicBezTo>
                  <a:pt x="2171" y="195"/>
                  <a:pt x="2170" y="196"/>
                  <a:pt x="2169" y="196"/>
                </a:cubicBezTo>
                <a:cubicBezTo>
                  <a:pt x="2169" y="196"/>
                  <a:pt x="2168" y="196"/>
                  <a:pt x="2167" y="195"/>
                </a:cubicBezTo>
                <a:cubicBezTo>
                  <a:pt x="2167" y="194"/>
                  <a:pt x="2167" y="194"/>
                  <a:pt x="2168" y="194"/>
                </a:cubicBezTo>
                <a:close/>
                <a:moveTo>
                  <a:pt x="2021" y="143"/>
                </a:moveTo>
                <a:cubicBezTo>
                  <a:pt x="2021" y="143"/>
                  <a:pt x="2021" y="143"/>
                  <a:pt x="2021" y="143"/>
                </a:cubicBezTo>
                <a:cubicBezTo>
                  <a:pt x="2022" y="143"/>
                  <a:pt x="2022" y="143"/>
                  <a:pt x="2022" y="144"/>
                </a:cubicBezTo>
                <a:cubicBezTo>
                  <a:pt x="2022" y="144"/>
                  <a:pt x="2022" y="144"/>
                  <a:pt x="2022" y="144"/>
                </a:cubicBezTo>
                <a:cubicBezTo>
                  <a:pt x="2021" y="144"/>
                  <a:pt x="2021" y="143"/>
                  <a:pt x="2021" y="143"/>
                </a:cubicBezTo>
                <a:cubicBezTo>
                  <a:pt x="2021" y="143"/>
                  <a:pt x="2021" y="143"/>
                  <a:pt x="2021" y="143"/>
                </a:cubicBezTo>
                <a:cubicBezTo>
                  <a:pt x="2020" y="143"/>
                  <a:pt x="2020" y="143"/>
                  <a:pt x="2020" y="142"/>
                </a:cubicBezTo>
                <a:cubicBezTo>
                  <a:pt x="2020" y="142"/>
                  <a:pt x="2021" y="143"/>
                  <a:pt x="2021" y="143"/>
                </a:cubicBezTo>
                <a:close/>
                <a:moveTo>
                  <a:pt x="1942" y="418"/>
                </a:moveTo>
                <a:cubicBezTo>
                  <a:pt x="1942" y="417"/>
                  <a:pt x="1942" y="417"/>
                  <a:pt x="1942" y="417"/>
                </a:cubicBezTo>
                <a:cubicBezTo>
                  <a:pt x="1943" y="417"/>
                  <a:pt x="1943" y="417"/>
                  <a:pt x="1943" y="417"/>
                </a:cubicBezTo>
                <a:cubicBezTo>
                  <a:pt x="1943" y="417"/>
                  <a:pt x="1943" y="417"/>
                  <a:pt x="1943" y="417"/>
                </a:cubicBezTo>
                <a:cubicBezTo>
                  <a:pt x="1943" y="417"/>
                  <a:pt x="1943" y="417"/>
                  <a:pt x="1942" y="417"/>
                </a:cubicBezTo>
                <a:cubicBezTo>
                  <a:pt x="1942" y="418"/>
                  <a:pt x="1942" y="418"/>
                  <a:pt x="1942" y="418"/>
                </a:cubicBezTo>
                <a:cubicBezTo>
                  <a:pt x="1941" y="418"/>
                  <a:pt x="1941" y="418"/>
                  <a:pt x="1941" y="418"/>
                </a:cubicBezTo>
                <a:lnTo>
                  <a:pt x="1942" y="418"/>
                </a:lnTo>
                <a:close/>
                <a:moveTo>
                  <a:pt x="1907" y="691"/>
                </a:moveTo>
                <a:cubicBezTo>
                  <a:pt x="1907" y="691"/>
                  <a:pt x="1907" y="691"/>
                  <a:pt x="1907" y="691"/>
                </a:cubicBezTo>
                <a:cubicBezTo>
                  <a:pt x="1908" y="691"/>
                  <a:pt x="1909" y="691"/>
                  <a:pt x="1910" y="690"/>
                </a:cubicBezTo>
                <a:cubicBezTo>
                  <a:pt x="1911" y="690"/>
                  <a:pt x="1911" y="690"/>
                  <a:pt x="1911" y="691"/>
                </a:cubicBezTo>
                <a:cubicBezTo>
                  <a:pt x="1911" y="691"/>
                  <a:pt x="1911" y="692"/>
                  <a:pt x="1910" y="692"/>
                </a:cubicBezTo>
                <a:cubicBezTo>
                  <a:pt x="1909" y="693"/>
                  <a:pt x="1908" y="692"/>
                  <a:pt x="1907" y="691"/>
                </a:cubicBezTo>
                <a:cubicBezTo>
                  <a:pt x="1907" y="691"/>
                  <a:pt x="1907" y="691"/>
                  <a:pt x="1906" y="691"/>
                </a:cubicBezTo>
                <a:cubicBezTo>
                  <a:pt x="1906" y="691"/>
                  <a:pt x="1906" y="691"/>
                  <a:pt x="1906" y="691"/>
                </a:cubicBezTo>
                <a:cubicBezTo>
                  <a:pt x="1907" y="691"/>
                  <a:pt x="1907" y="691"/>
                  <a:pt x="1907" y="691"/>
                </a:cubicBezTo>
                <a:close/>
                <a:moveTo>
                  <a:pt x="1903" y="127"/>
                </a:moveTo>
                <a:cubicBezTo>
                  <a:pt x="1903" y="126"/>
                  <a:pt x="1903" y="126"/>
                  <a:pt x="1903" y="126"/>
                </a:cubicBezTo>
                <a:cubicBezTo>
                  <a:pt x="1903" y="127"/>
                  <a:pt x="1903" y="127"/>
                  <a:pt x="1903" y="127"/>
                </a:cubicBezTo>
                <a:cubicBezTo>
                  <a:pt x="1903" y="127"/>
                  <a:pt x="1903" y="127"/>
                  <a:pt x="1903" y="127"/>
                </a:cubicBezTo>
                <a:cubicBezTo>
                  <a:pt x="1905" y="128"/>
                  <a:pt x="1905" y="129"/>
                  <a:pt x="1905" y="130"/>
                </a:cubicBezTo>
                <a:cubicBezTo>
                  <a:pt x="1905" y="131"/>
                  <a:pt x="1904" y="132"/>
                  <a:pt x="1904" y="133"/>
                </a:cubicBezTo>
                <a:cubicBezTo>
                  <a:pt x="1904" y="133"/>
                  <a:pt x="1903" y="133"/>
                  <a:pt x="1903" y="133"/>
                </a:cubicBezTo>
                <a:cubicBezTo>
                  <a:pt x="1903" y="133"/>
                  <a:pt x="1903" y="133"/>
                  <a:pt x="1903" y="133"/>
                </a:cubicBezTo>
                <a:cubicBezTo>
                  <a:pt x="1903" y="131"/>
                  <a:pt x="1903" y="129"/>
                  <a:pt x="1903" y="127"/>
                </a:cubicBezTo>
                <a:cubicBezTo>
                  <a:pt x="1903" y="127"/>
                  <a:pt x="1903" y="127"/>
                  <a:pt x="1903" y="127"/>
                </a:cubicBezTo>
                <a:close/>
                <a:moveTo>
                  <a:pt x="1895" y="491"/>
                </a:moveTo>
                <a:cubicBezTo>
                  <a:pt x="1895" y="491"/>
                  <a:pt x="1895" y="491"/>
                  <a:pt x="1895" y="491"/>
                </a:cubicBezTo>
                <a:cubicBezTo>
                  <a:pt x="1895" y="490"/>
                  <a:pt x="1895" y="490"/>
                  <a:pt x="1895" y="489"/>
                </a:cubicBezTo>
                <a:cubicBezTo>
                  <a:pt x="1895" y="489"/>
                  <a:pt x="1896" y="490"/>
                  <a:pt x="1896" y="490"/>
                </a:cubicBezTo>
                <a:cubicBezTo>
                  <a:pt x="1896" y="490"/>
                  <a:pt x="1895" y="491"/>
                  <a:pt x="1895" y="491"/>
                </a:cubicBezTo>
                <a:close/>
                <a:moveTo>
                  <a:pt x="1896" y="122"/>
                </a:moveTo>
                <a:cubicBezTo>
                  <a:pt x="1896" y="122"/>
                  <a:pt x="1897" y="123"/>
                  <a:pt x="1897" y="123"/>
                </a:cubicBezTo>
                <a:cubicBezTo>
                  <a:pt x="1897" y="123"/>
                  <a:pt x="1897" y="123"/>
                  <a:pt x="1897" y="123"/>
                </a:cubicBezTo>
                <a:cubicBezTo>
                  <a:pt x="1896" y="124"/>
                  <a:pt x="1896" y="125"/>
                  <a:pt x="1895" y="125"/>
                </a:cubicBezTo>
                <a:cubicBezTo>
                  <a:pt x="1895" y="125"/>
                  <a:pt x="1895" y="125"/>
                  <a:pt x="1894" y="126"/>
                </a:cubicBezTo>
                <a:cubicBezTo>
                  <a:pt x="1894" y="126"/>
                  <a:pt x="1893" y="125"/>
                  <a:pt x="1893" y="125"/>
                </a:cubicBezTo>
                <a:cubicBezTo>
                  <a:pt x="1893" y="123"/>
                  <a:pt x="1894" y="122"/>
                  <a:pt x="1896" y="122"/>
                </a:cubicBezTo>
                <a:close/>
                <a:moveTo>
                  <a:pt x="1867" y="153"/>
                </a:moveTo>
                <a:cubicBezTo>
                  <a:pt x="1868" y="153"/>
                  <a:pt x="1869" y="154"/>
                  <a:pt x="1870" y="154"/>
                </a:cubicBezTo>
                <a:cubicBezTo>
                  <a:pt x="1870" y="154"/>
                  <a:pt x="1870" y="154"/>
                  <a:pt x="1870" y="155"/>
                </a:cubicBezTo>
                <a:cubicBezTo>
                  <a:pt x="1870" y="155"/>
                  <a:pt x="1870" y="156"/>
                  <a:pt x="1869" y="156"/>
                </a:cubicBezTo>
                <a:cubicBezTo>
                  <a:pt x="1868" y="156"/>
                  <a:pt x="1867" y="156"/>
                  <a:pt x="1866" y="154"/>
                </a:cubicBezTo>
                <a:cubicBezTo>
                  <a:pt x="1866" y="154"/>
                  <a:pt x="1866" y="153"/>
                  <a:pt x="1867" y="153"/>
                </a:cubicBezTo>
                <a:close/>
                <a:moveTo>
                  <a:pt x="1864" y="823"/>
                </a:moveTo>
                <a:cubicBezTo>
                  <a:pt x="1864" y="823"/>
                  <a:pt x="1865" y="823"/>
                  <a:pt x="1865" y="823"/>
                </a:cubicBezTo>
                <a:cubicBezTo>
                  <a:pt x="1864" y="823"/>
                  <a:pt x="1864" y="823"/>
                  <a:pt x="1864" y="823"/>
                </a:cubicBezTo>
                <a:cubicBezTo>
                  <a:pt x="1864" y="823"/>
                  <a:pt x="1864" y="823"/>
                  <a:pt x="1864" y="823"/>
                </a:cubicBezTo>
                <a:close/>
                <a:moveTo>
                  <a:pt x="1684" y="116"/>
                </a:moveTo>
                <a:cubicBezTo>
                  <a:pt x="1684" y="116"/>
                  <a:pt x="1684" y="117"/>
                  <a:pt x="1685" y="117"/>
                </a:cubicBezTo>
                <a:cubicBezTo>
                  <a:pt x="1684" y="117"/>
                  <a:pt x="1684" y="117"/>
                  <a:pt x="1684" y="116"/>
                </a:cubicBezTo>
                <a:cubicBezTo>
                  <a:pt x="1684" y="116"/>
                  <a:pt x="1684" y="116"/>
                  <a:pt x="1684" y="116"/>
                </a:cubicBezTo>
                <a:close/>
                <a:moveTo>
                  <a:pt x="1172" y="380"/>
                </a:moveTo>
                <a:cubicBezTo>
                  <a:pt x="1172" y="380"/>
                  <a:pt x="1172" y="380"/>
                  <a:pt x="1172" y="380"/>
                </a:cubicBezTo>
                <a:cubicBezTo>
                  <a:pt x="1173" y="380"/>
                  <a:pt x="1173" y="380"/>
                  <a:pt x="1173" y="380"/>
                </a:cubicBezTo>
                <a:lnTo>
                  <a:pt x="1172" y="380"/>
                </a:lnTo>
                <a:close/>
                <a:moveTo>
                  <a:pt x="1195" y="434"/>
                </a:moveTo>
                <a:cubicBezTo>
                  <a:pt x="1195" y="435"/>
                  <a:pt x="1194" y="436"/>
                  <a:pt x="1192" y="437"/>
                </a:cubicBezTo>
                <a:cubicBezTo>
                  <a:pt x="1191" y="437"/>
                  <a:pt x="1190" y="437"/>
                  <a:pt x="1188" y="437"/>
                </a:cubicBezTo>
                <a:cubicBezTo>
                  <a:pt x="1188" y="437"/>
                  <a:pt x="1188" y="437"/>
                  <a:pt x="1188" y="437"/>
                </a:cubicBezTo>
                <a:cubicBezTo>
                  <a:pt x="1188" y="437"/>
                  <a:pt x="1188" y="437"/>
                  <a:pt x="1188" y="437"/>
                </a:cubicBezTo>
                <a:cubicBezTo>
                  <a:pt x="1188" y="437"/>
                  <a:pt x="1188" y="437"/>
                  <a:pt x="1188" y="437"/>
                </a:cubicBezTo>
                <a:cubicBezTo>
                  <a:pt x="1188" y="437"/>
                  <a:pt x="1188" y="437"/>
                  <a:pt x="1188" y="437"/>
                </a:cubicBezTo>
                <a:cubicBezTo>
                  <a:pt x="1188" y="435"/>
                  <a:pt x="1188" y="433"/>
                  <a:pt x="1191" y="432"/>
                </a:cubicBezTo>
                <a:cubicBezTo>
                  <a:pt x="1191" y="432"/>
                  <a:pt x="1191" y="431"/>
                  <a:pt x="1192" y="430"/>
                </a:cubicBezTo>
                <a:cubicBezTo>
                  <a:pt x="1193" y="429"/>
                  <a:pt x="1193" y="429"/>
                  <a:pt x="1194" y="429"/>
                </a:cubicBezTo>
                <a:cubicBezTo>
                  <a:pt x="1194" y="430"/>
                  <a:pt x="1195" y="430"/>
                  <a:pt x="1195" y="431"/>
                </a:cubicBezTo>
                <a:cubicBezTo>
                  <a:pt x="1195" y="432"/>
                  <a:pt x="1195" y="433"/>
                  <a:pt x="1195" y="434"/>
                </a:cubicBezTo>
                <a:close/>
                <a:moveTo>
                  <a:pt x="1201" y="438"/>
                </a:moveTo>
                <a:cubicBezTo>
                  <a:pt x="1201" y="438"/>
                  <a:pt x="1201" y="439"/>
                  <a:pt x="1201" y="439"/>
                </a:cubicBezTo>
                <a:cubicBezTo>
                  <a:pt x="1200" y="439"/>
                  <a:pt x="1200" y="439"/>
                  <a:pt x="1200" y="439"/>
                </a:cubicBezTo>
                <a:cubicBezTo>
                  <a:pt x="1200" y="439"/>
                  <a:pt x="1200" y="440"/>
                  <a:pt x="1200" y="440"/>
                </a:cubicBezTo>
                <a:cubicBezTo>
                  <a:pt x="1200" y="439"/>
                  <a:pt x="1200" y="439"/>
                  <a:pt x="1200" y="438"/>
                </a:cubicBezTo>
                <a:cubicBezTo>
                  <a:pt x="1200" y="438"/>
                  <a:pt x="1200" y="438"/>
                  <a:pt x="1201" y="438"/>
                </a:cubicBezTo>
                <a:cubicBezTo>
                  <a:pt x="1201" y="438"/>
                  <a:pt x="1201" y="437"/>
                  <a:pt x="1201" y="437"/>
                </a:cubicBezTo>
                <a:cubicBezTo>
                  <a:pt x="1201" y="437"/>
                  <a:pt x="1201" y="437"/>
                  <a:pt x="1201" y="437"/>
                </a:cubicBezTo>
                <a:cubicBezTo>
                  <a:pt x="1201" y="438"/>
                  <a:pt x="1201" y="438"/>
                  <a:pt x="1201" y="438"/>
                </a:cubicBezTo>
                <a:close/>
                <a:moveTo>
                  <a:pt x="1215" y="425"/>
                </a:moveTo>
                <a:cubicBezTo>
                  <a:pt x="1215" y="425"/>
                  <a:pt x="1215" y="425"/>
                  <a:pt x="1216" y="425"/>
                </a:cubicBezTo>
                <a:cubicBezTo>
                  <a:pt x="1216" y="425"/>
                  <a:pt x="1217" y="425"/>
                  <a:pt x="1217" y="426"/>
                </a:cubicBezTo>
                <a:cubicBezTo>
                  <a:pt x="1217" y="426"/>
                  <a:pt x="1217" y="426"/>
                  <a:pt x="1217" y="426"/>
                </a:cubicBezTo>
                <a:cubicBezTo>
                  <a:pt x="1217" y="426"/>
                  <a:pt x="1216" y="426"/>
                  <a:pt x="1215" y="426"/>
                </a:cubicBezTo>
                <a:cubicBezTo>
                  <a:pt x="1215" y="426"/>
                  <a:pt x="1214" y="426"/>
                  <a:pt x="1215" y="425"/>
                </a:cubicBezTo>
                <a:close/>
                <a:moveTo>
                  <a:pt x="1228" y="294"/>
                </a:moveTo>
                <a:cubicBezTo>
                  <a:pt x="1228" y="294"/>
                  <a:pt x="1228" y="294"/>
                  <a:pt x="1227" y="294"/>
                </a:cubicBezTo>
                <a:cubicBezTo>
                  <a:pt x="1227" y="295"/>
                  <a:pt x="1226" y="295"/>
                  <a:pt x="1226" y="294"/>
                </a:cubicBezTo>
                <a:cubicBezTo>
                  <a:pt x="1226" y="294"/>
                  <a:pt x="1226" y="293"/>
                  <a:pt x="1226" y="293"/>
                </a:cubicBezTo>
                <a:cubicBezTo>
                  <a:pt x="1226" y="293"/>
                  <a:pt x="1227" y="292"/>
                  <a:pt x="1227" y="292"/>
                </a:cubicBezTo>
                <a:cubicBezTo>
                  <a:pt x="1228" y="292"/>
                  <a:pt x="1229" y="294"/>
                  <a:pt x="1228" y="294"/>
                </a:cubicBezTo>
                <a:close/>
                <a:moveTo>
                  <a:pt x="1237" y="288"/>
                </a:moveTo>
                <a:cubicBezTo>
                  <a:pt x="1237" y="289"/>
                  <a:pt x="1237" y="289"/>
                  <a:pt x="1237" y="289"/>
                </a:cubicBezTo>
                <a:cubicBezTo>
                  <a:pt x="1237" y="289"/>
                  <a:pt x="1237" y="290"/>
                  <a:pt x="1236" y="290"/>
                </a:cubicBezTo>
                <a:cubicBezTo>
                  <a:pt x="1236" y="290"/>
                  <a:pt x="1236" y="289"/>
                  <a:pt x="1236" y="289"/>
                </a:cubicBezTo>
                <a:cubicBezTo>
                  <a:pt x="1236" y="289"/>
                  <a:pt x="1237" y="289"/>
                  <a:pt x="1237" y="289"/>
                </a:cubicBezTo>
                <a:cubicBezTo>
                  <a:pt x="1237" y="288"/>
                  <a:pt x="1237" y="288"/>
                  <a:pt x="1237" y="288"/>
                </a:cubicBezTo>
                <a:cubicBezTo>
                  <a:pt x="1238" y="288"/>
                  <a:pt x="1238" y="288"/>
                  <a:pt x="1238" y="288"/>
                </a:cubicBezTo>
                <a:lnTo>
                  <a:pt x="1237" y="288"/>
                </a:lnTo>
                <a:close/>
                <a:moveTo>
                  <a:pt x="1250" y="284"/>
                </a:moveTo>
                <a:cubicBezTo>
                  <a:pt x="1250" y="284"/>
                  <a:pt x="1250" y="285"/>
                  <a:pt x="1250" y="285"/>
                </a:cubicBezTo>
                <a:cubicBezTo>
                  <a:pt x="1249" y="285"/>
                  <a:pt x="1249" y="285"/>
                  <a:pt x="1249" y="285"/>
                </a:cubicBezTo>
                <a:cubicBezTo>
                  <a:pt x="1249" y="286"/>
                  <a:pt x="1249" y="288"/>
                  <a:pt x="1249" y="289"/>
                </a:cubicBezTo>
                <a:cubicBezTo>
                  <a:pt x="1249" y="289"/>
                  <a:pt x="1249" y="289"/>
                  <a:pt x="1249" y="289"/>
                </a:cubicBezTo>
                <a:cubicBezTo>
                  <a:pt x="1249" y="289"/>
                  <a:pt x="1248" y="289"/>
                  <a:pt x="1248" y="289"/>
                </a:cubicBezTo>
                <a:cubicBezTo>
                  <a:pt x="1248" y="287"/>
                  <a:pt x="1249" y="286"/>
                  <a:pt x="1249" y="285"/>
                </a:cubicBezTo>
                <a:cubicBezTo>
                  <a:pt x="1249" y="285"/>
                  <a:pt x="1249" y="285"/>
                  <a:pt x="1249" y="284"/>
                </a:cubicBezTo>
                <a:cubicBezTo>
                  <a:pt x="1250" y="284"/>
                  <a:pt x="1250" y="284"/>
                  <a:pt x="1250" y="284"/>
                </a:cubicBezTo>
                <a:cubicBezTo>
                  <a:pt x="1250" y="284"/>
                  <a:pt x="1250" y="284"/>
                  <a:pt x="1250" y="284"/>
                </a:cubicBezTo>
                <a:cubicBezTo>
                  <a:pt x="1250" y="284"/>
                  <a:pt x="1250" y="284"/>
                  <a:pt x="1250" y="284"/>
                </a:cubicBezTo>
                <a:close/>
                <a:moveTo>
                  <a:pt x="1264" y="399"/>
                </a:moveTo>
                <a:cubicBezTo>
                  <a:pt x="1265" y="398"/>
                  <a:pt x="1265" y="398"/>
                  <a:pt x="1265" y="398"/>
                </a:cubicBezTo>
                <a:cubicBezTo>
                  <a:pt x="1265" y="399"/>
                  <a:pt x="1265" y="399"/>
                  <a:pt x="1265" y="399"/>
                </a:cubicBezTo>
                <a:lnTo>
                  <a:pt x="1264" y="399"/>
                </a:lnTo>
                <a:close/>
                <a:moveTo>
                  <a:pt x="1266" y="306"/>
                </a:moveTo>
                <a:cubicBezTo>
                  <a:pt x="1266" y="305"/>
                  <a:pt x="1267" y="305"/>
                  <a:pt x="1267" y="304"/>
                </a:cubicBezTo>
                <a:cubicBezTo>
                  <a:pt x="1267" y="304"/>
                  <a:pt x="1267" y="304"/>
                  <a:pt x="1267" y="304"/>
                </a:cubicBezTo>
                <a:cubicBezTo>
                  <a:pt x="1267" y="303"/>
                  <a:pt x="1267" y="303"/>
                  <a:pt x="1267" y="303"/>
                </a:cubicBezTo>
                <a:cubicBezTo>
                  <a:pt x="1267" y="304"/>
                  <a:pt x="1267" y="304"/>
                  <a:pt x="1267" y="304"/>
                </a:cubicBezTo>
                <a:cubicBezTo>
                  <a:pt x="1267" y="304"/>
                  <a:pt x="1267" y="304"/>
                  <a:pt x="1267" y="304"/>
                </a:cubicBezTo>
                <a:cubicBezTo>
                  <a:pt x="1267" y="305"/>
                  <a:pt x="1268" y="306"/>
                  <a:pt x="1268" y="306"/>
                </a:cubicBezTo>
                <a:cubicBezTo>
                  <a:pt x="1268" y="307"/>
                  <a:pt x="1267" y="307"/>
                  <a:pt x="1267" y="307"/>
                </a:cubicBezTo>
                <a:cubicBezTo>
                  <a:pt x="1267" y="308"/>
                  <a:pt x="1266" y="308"/>
                  <a:pt x="1266" y="307"/>
                </a:cubicBezTo>
                <a:cubicBezTo>
                  <a:pt x="1266" y="307"/>
                  <a:pt x="1265" y="306"/>
                  <a:pt x="1266" y="306"/>
                </a:cubicBezTo>
                <a:close/>
                <a:moveTo>
                  <a:pt x="1269" y="386"/>
                </a:moveTo>
                <a:cubicBezTo>
                  <a:pt x="1269" y="386"/>
                  <a:pt x="1268" y="386"/>
                  <a:pt x="1268" y="386"/>
                </a:cubicBezTo>
                <a:cubicBezTo>
                  <a:pt x="1267" y="386"/>
                  <a:pt x="1266" y="386"/>
                  <a:pt x="1266" y="385"/>
                </a:cubicBezTo>
                <a:cubicBezTo>
                  <a:pt x="1266" y="385"/>
                  <a:pt x="1267" y="384"/>
                  <a:pt x="1267" y="384"/>
                </a:cubicBezTo>
                <a:cubicBezTo>
                  <a:pt x="1267" y="384"/>
                  <a:pt x="1268" y="385"/>
                  <a:pt x="1268" y="385"/>
                </a:cubicBezTo>
                <a:cubicBezTo>
                  <a:pt x="1269" y="385"/>
                  <a:pt x="1269" y="385"/>
                  <a:pt x="1269" y="385"/>
                </a:cubicBezTo>
                <a:cubicBezTo>
                  <a:pt x="1269" y="385"/>
                  <a:pt x="1269" y="386"/>
                  <a:pt x="1270" y="386"/>
                </a:cubicBezTo>
                <a:cubicBezTo>
                  <a:pt x="1269" y="386"/>
                  <a:pt x="1269" y="386"/>
                  <a:pt x="1269" y="386"/>
                </a:cubicBezTo>
                <a:close/>
                <a:moveTo>
                  <a:pt x="1273" y="367"/>
                </a:moveTo>
                <a:cubicBezTo>
                  <a:pt x="1273" y="367"/>
                  <a:pt x="1272" y="368"/>
                  <a:pt x="1272" y="368"/>
                </a:cubicBezTo>
                <a:cubicBezTo>
                  <a:pt x="1271" y="367"/>
                  <a:pt x="1271" y="367"/>
                  <a:pt x="1270" y="366"/>
                </a:cubicBezTo>
                <a:cubicBezTo>
                  <a:pt x="1270" y="366"/>
                  <a:pt x="1271" y="365"/>
                  <a:pt x="1271" y="365"/>
                </a:cubicBezTo>
                <a:cubicBezTo>
                  <a:pt x="1272" y="365"/>
                  <a:pt x="1273" y="365"/>
                  <a:pt x="1273" y="366"/>
                </a:cubicBezTo>
                <a:cubicBezTo>
                  <a:pt x="1273" y="367"/>
                  <a:pt x="1273" y="367"/>
                  <a:pt x="1273" y="367"/>
                </a:cubicBezTo>
                <a:close/>
                <a:moveTo>
                  <a:pt x="1282" y="392"/>
                </a:moveTo>
                <a:cubicBezTo>
                  <a:pt x="1282" y="393"/>
                  <a:pt x="1282" y="393"/>
                  <a:pt x="1282" y="393"/>
                </a:cubicBezTo>
                <a:cubicBezTo>
                  <a:pt x="1281" y="392"/>
                  <a:pt x="1281" y="392"/>
                  <a:pt x="1281" y="392"/>
                </a:cubicBezTo>
                <a:lnTo>
                  <a:pt x="1282" y="392"/>
                </a:lnTo>
                <a:close/>
                <a:moveTo>
                  <a:pt x="1284" y="400"/>
                </a:moveTo>
                <a:cubicBezTo>
                  <a:pt x="1284" y="400"/>
                  <a:pt x="1283" y="401"/>
                  <a:pt x="1284" y="402"/>
                </a:cubicBezTo>
                <a:cubicBezTo>
                  <a:pt x="1284" y="403"/>
                  <a:pt x="1284" y="404"/>
                  <a:pt x="1283" y="404"/>
                </a:cubicBezTo>
                <a:cubicBezTo>
                  <a:pt x="1283" y="404"/>
                  <a:pt x="1282" y="404"/>
                  <a:pt x="1281" y="403"/>
                </a:cubicBezTo>
                <a:cubicBezTo>
                  <a:pt x="1280" y="403"/>
                  <a:pt x="1280" y="401"/>
                  <a:pt x="1280" y="400"/>
                </a:cubicBezTo>
                <a:cubicBezTo>
                  <a:pt x="1281" y="399"/>
                  <a:pt x="1283" y="398"/>
                  <a:pt x="1284" y="397"/>
                </a:cubicBezTo>
                <a:cubicBezTo>
                  <a:pt x="1284" y="397"/>
                  <a:pt x="1284" y="397"/>
                  <a:pt x="1284" y="397"/>
                </a:cubicBezTo>
                <a:cubicBezTo>
                  <a:pt x="1285" y="398"/>
                  <a:pt x="1285" y="398"/>
                  <a:pt x="1285" y="398"/>
                </a:cubicBezTo>
                <a:cubicBezTo>
                  <a:pt x="1285" y="399"/>
                  <a:pt x="1285" y="399"/>
                  <a:pt x="1284" y="400"/>
                </a:cubicBezTo>
                <a:close/>
                <a:moveTo>
                  <a:pt x="1286" y="379"/>
                </a:moveTo>
                <a:cubicBezTo>
                  <a:pt x="1287" y="378"/>
                  <a:pt x="1287" y="378"/>
                  <a:pt x="1287" y="378"/>
                </a:cubicBezTo>
                <a:cubicBezTo>
                  <a:pt x="1287" y="378"/>
                  <a:pt x="1288" y="378"/>
                  <a:pt x="1288" y="379"/>
                </a:cubicBezTo>
                <a:cubicBezTo>
                  <a:pt x="1289" y="379"/>
                  <a:pt x="1289" y="379"/>
                  <a:pt x="1289" y="379"/>
                </a:cubicBezTo>
                <a:cubicBezTo>
                  <a:pt x="1289" y="379"/>
                  <a:pt x="1288" y="380"/>
                  <a:pt x="1288" y="380"/>
                </a:cubicBezTo>
                <a:cubicBezTo>
                  <a:pt x="1288" y="379"/>
                  <a:pt x="1287" y="379"/>
                  <a:pt x="1286" y="379"/>
                </a:cubicBezTo>
                <a:close/>
                <a:moveTo>
                  <a:pt x="1289" y="390"/>
                </a:moveTo>
                <a:cubicBezTo>
                  <a:pt x="1289" y="390"/>
                  <a:pt x="1289" y="390"/>
                  <a:pt x="1289" y="389"/>
                </a:cubicBezTo>
                <a:cubicBezTo>
                  <a:pt x="1289" y="389"/>
                  <a:pt x="1289" y="389"/>
                  <a:pt x="1289" y="389"/>
                </a:cubicBezTo>
                <a:cubicBezTo>
                  <a:pt x="1289" y="389"/>
                  <a:pt x="1289" y="389"/>
                  <a:pt x="1289" y="390"/>
                </a:cubicBezTo>
                <a:cubicBezTo>
                  <a:pt x="1289" y="390"/>
                  <a:pt x="1289" y="390"/>
                  <a:pt x="1289" y="390"/>
                </a:cubicBezTo>
                <a:close/>
                <a:moveTo>
                  <a:pt x="1282" y="434"/>
                </a:moveTo>
                <a:cubicBezTo>
                  <a:pt x="1282" y="434"/>
                  <a:pt x="1281" y="434"/>
                  <a:pt x="1281" y="434"/>
                </a:cubicBezTo>
                <a:cubicBezTo>
                  <a:pt x="1280" y="435"/>
                  <a:pt x="1280" y="434"/>
                  <a:pt x="1280" y="434"/>
                </a:cubicBezTo>
                <a:cubicBezTo>
                  <a:pt x="1279" y="433"/>
                  <a:pt x="1279" y="432"/>
                  <a:pt x="1280" y="431"/>
                </a:cubicBezTo>
                <a:cubicBezTo>
                  <a:pt x="1280" y="431"/>
                  <a:pt x="1281" y="431"/>
                  <a:pt x="1281" y="431"/>
                </a:cubicBezTo>
                <a:cubicBezTo>
                  <a:pt x="1282" y="432"/>
                  <a:pt x="1282" y="433"/>
                  <a:pt x="1282" y="434"/>
                </a:cubicBezTo>
                <a:close/>
                <a:moveTo>
                  <a:pt x="1285" y="441"/>
                </a:moveTo>
                <a:cubicBezTo>
                  <a:pt x="1284" y="440"/>
                  <a:pt x="1284" y="440"/>
                  <a:pt x="1284" y="440"/>
                </a:cubicBezTo>
                <a:cubicBezTo>
                  <a:pt x="1285" y="440"/>
                  <a:pt x="1285" y="440"/>
                  <a:pt x="1285" y="440"/>
                </a:cubicBezTo>
                <a:cubicBezTo>
                  <a:pt x="1285" y="441"/>
                  <a:pt x="1285" y="441"/>
                  <a:pt x="1285" y="441"/>
                </a:cubicBezTo>
                <a:close/>
                <a:moveTo>
                  <a:pt x="1107" y="856"/>
                </a:moveTo>
                <a:cubicBezTo>
                  <a:pt x="1108" y="856"/>
                  <a:pt x="1108" y="856"/>
                  <a:pt x="1108" y="856"/>
                </a:cubicBezTo>
                <a:cubicBezTo>
                  <a:pt x="1108" y="856"/>
                  <a:pt x="1108" y="856"/>
                  <a:pt x="1108" y="857"/>
                </a:cubicBezTo>
                <a:cubicBezTo>
                  <a:pt x="1108" y="856"/>
                  <a:pt x="1108" y="856"/>
                  <a:pt x="1107" y="856"/>
                </a:cubicBezTo>
                <a:close/>
                <a:moveTo>
                  <a:pt x="1109" y="857"/>
                </a:moveTo>
                <a:cubicBezTo>
                  <a:pt x="1109" y="857"/>
                  <a:pt x="1109" y="857"/>
                  <a:pt x="1109" y="857"/>
                </a:cubicBezTo>
                <a:cubicBezTo>
                  <a:pt x="1109" y="857"/>
                  <a:pt x="1109" y="857"/>
                  <a:pt x="1110" y="857"/>
                </a:cubicBezTo>
                <a:cubicBezTo>
                  <a:pt x="1110" y="858"/>
                  <a:pt x="1110" y="858"/>
                  <a:pt x="1110" y="858"/>
                </a:cubicBezTo>
                <a:lnTo>
                  <a:pt x="1109" y="857"/>
                </a:lnTo>
                <a:close/>
                <a:moveTo>
                  <a:pt x="1114" y="864"/>
                </a:moveTo>
                <a:cubicBezTo>
                  <a:pt x="1114" y="864"/>
                  <a:pt x="1114" y="863"/>
                  <a:pt x="1114" y="863"/>
                </a:cubicBezTo>
                <a:cubicBezTo>
                  <a:pt x="1114" y="862"/>
                  <a:pt x="1114" y="862"/>
                  <a:pt x="1115" y="862"/>
                </a:cubicBezTo>
                <a:cubicBezTo>
                  <a:pt x="1115" y="863"/>
                  <a:pt x="1115" y="863"/>
                  <a:pt x="1115" y="863"/>
                </a:cubicBezTo>
                <a:cubicBezTo>
                  <a:pt x="1115" y="864"/>
                  <a:pt x="1115" y="864"/>
                  <a:pt x="1114" y="864"/>
                </a:cubicBezTo>
                <a:close/>
                <a:moveTo>
                  <a:pt x="1290" y="1148"/>
                </a:moveTo>
                <a:cubicBezTo>
                  <a:pt x="1290" y="1147"/>
                  <a:pt x="1290" y="1147"/>
                  <a:pt x="1290" y="1147"/>
                </a:cubicBezTo>
                <a:cubicBezTo>
                  <a:pt x="1290" y="1148"/>
                  <a:pt x="1290" y="1148"/>
                  <a:pt x="1290" y="1148"/>
                </a:cubicBezTo>
                <a:close/>
                <a:moveTo>
                  <a:pt x="1314" y="1041"/>
                </a:moveTo>
                <a:cubicBezTo>
                  <a:pt x="1314" y="1041"/>
                  <a:pt x="1314" y="1040"/>
                  <a:pt x="1314" y="1040"/>
                </a:cubicBezTo>
                <a:cubicBezTo>
                  <a:pt x="1315" y="1041"/>
                  <a:pt x="1315" y="1041"/>
                  <a:pt x="1315" y="1041"/>
                </a:cubicBezTo>
                <a:cubicBezTo>
                  <a:pt x="1314" y="1041"/>
                  <a:pt x="1314" y="1041"/>
                  <a:pt x="1314" y="1041"/>
                </a:cubicBezTo>
                <a:close/>
                <a:moveTo>
                  <a:pt x="1322" y="933"/>
                </a:moveTo>
                <a:cubicBezTo>
                  <a:pt x="1322" y="934"/>
                  <a:pt x="1322" y="934"/>
                  <a:pt x="1322" y="934"/>
                </a:cubicBezTo>
                <a:cubicBezTo>
                  <a:pt x="1322" y="933"/>
                  <a:pt x="1322" y="933"/>
                  <a:pt x="1322" y="933"/>
                </a:cubicBezTo>
                <a:close/>
                <a:moveTo>
                  <a:pt x="1319" y="985"/>
                </a:moveTo>
                <a:cubicBezTo>
                  <a:pt x="1318" y="985"/>
                  <a:pt x="1318" y="986"/>
                  <a:pt x="1317" y="986"/>
                </a:cubicBezTo>
                <a:cubicBezTo>
                  <a:pt x="1317" y="986"/>
                  <a:pt x="1317" y="985"/>
                  <a:pt x="1317" y="985"/>
                </a:cubicBezTo>
                <a:cubicBezTo>
                  <a:pt x="1317" y="984"/>
                  <a:pt x="1318" y="984"/>
                  <a:pt x="1319" y="984"/>
                </a:cubicBezTo>
                <a:cubicBezTo>
                  <a:pt x="1319" y="984"/>
                  <a:pt x="1319" y="984"/>
                  <a:pt x="1319" y="984"/>
                </a:cubicBezTo>
                <a:cubicBezTo>
                  <a:pt x="1319" y="985"/>
                  <a:pt x="1319" y="985"/>
                  <a:pt x="1319" y="985"/>
                </a:cubicBezTo>
                <a:close/>
                <a:moveTo>
                  <a:pt x="1325" y="1000"/>
                </a:moveTo>
                <a:cubicBezTo>
                  <a:pt x="1325" y="1000"/>
                  <a:pt x="1325" y="1000"/>
                  <a:pt x="1325" y="1000"/>
                </a:cubicBezTo>
                <a:cubicBezTo>
                  <a:pt x="1324" y="1000"/>
                  <a:pt x="1324" y="1001"/>
                  <a:pt x="1324" y="1001"/>
                </a:cubicBezTo>
                <a:cubicBezTo>
                  <a:pt x="1324" y="1001"/>
                  <a:pt x="1324" y="1001"/>
                  <a:pt x="1324" y="1001"/>
                </a:cubicBezTo>
                <a:cubicBezTo>
                  <a:pt x="1324" y="1000"/>
                  <a:pt x="1324" y="1000"/>
                  <a:pt x="1325" y="1000"/>
                </a:cubicBezTo>
                <a:cubicBezTo>
                  <a:pt x="1325" y="1000"/>
                  <a:pt x="1325" y="1000"/>
                  <a:pt x="1325" y="999"/>
                </a:cubicBezTo>
                <a:cubicBezTo>
                  <a:pt x="1325" y="999"/>
                  <a:pt x="1325" y="999"/>
                  <a:pt x="1325" y="999"/>
                </a:cubicBezTo>
                <a:lnTo>
                  <a:pt x="1325" y="1000"/>
                </a:lnTo>
                <a:close/>
                <a:moveTo>
                  <a:pt x="1333" y="981"/>
                </a:moveTo>
                <a:cubicBezTo>
                  <a:pt x="1333" y="981"/>
                  <a:pt x="1333" y="981"/>
                  <a:pt x="1333" y="981"/>
                </a:cubicBezTo>
                <a:cubicBezTo>
                  <a:pt x="1332" y="979"/>
                  <a:pt x="1332" y="978"/>
                  <a:pt x="1332" y="977"/>
                </a:cubicBezTo>
                <a:cubicBezTo>
                  <a:pt x="1332" y="977"/>
                  <a:pt x="1332" y="977"/>
                  <a:pt x="1332" y="977"/>
                </a:cubicBezTo>
                <a:cubicBezTo>
                  <a:pt x="1332" y="977"/>
                  <a:pt x="1332" y="976"/>
                  <a:pt x="1332" y="976"/>
                </a:cubicBezTo>
                <a:cubicBezTo>
                  <a:pt x="1330" y="975"/>
                  <a:pt x="1330" y="973"/>
                  <a:pt x="1329" y="972"/>
                </a:cubicBezTo>
                <a:cubicBezTo>
                  <a:pt x="1328" y="971"/>
                  <a:pt x="1327" y="970"/>
                  <a:pt x="1326" y="969"/>
                </a:cubicBezTo>
                <a:cubicBezTo>
                  <a:pt x="1325" y="968"/>
                  <a:pt x="1324" y="966"/>
                  <a:pt x="1324" y="965"/>
                </a:cubicBezTo>
                <a:cubicBezTo>
                  <a:pt x="1323" y="960"/>
                  <a:pt x="1321" y="955"/>
                  <a:pt x="1322" y="950"/>
                </a:cubicBezTo>
                <a:cubicBezTo>
                  <a:pt x="1322" y="949"/>
                  <a:pt x="1322" y="949"/>
                  <a:pt x="1323" y="949"/>
                </a:cubicBezTo>
                <a:cubicBezTo>
                  <a:pt x="1323" y="949"/>
                  <a:pt x="1324" y="949"/>
                  <a:pt x="1324" y="950"/>
                </a:cubicBezTo>
                <a:cubicBezTo>
                  <a:pt x="1325" y="953"/>
                  <a:pt x="1325" y="956"/>
                  <a:pt x="1326" y="960"/>
                </a:cubicBezTo>
                <a:cubicBezTo>
                  <a:pt x="1325" y="963"/>
                  <a:pt x="1326" y="966"/>
                  <a:pt x="1329" y="968"/>
                </a:cubicBezTo>
                <a:cubicBezTo>
                  <a:pt x="1331" y="969"/>
                  <a:pt x="1331" y="971"/>
                  <a:pt x="1331" y="972"/>
                </a:cubicBezTo>
                <a:cubicBezTo>
                  <a:pt x="1332" y="974"/>
                  <a:pt x="1332" y="975"/>
                  <a:pt x="1332" y="976"/>
                </a:cubicBezTo>
                <a:cubicBezTo>
                  <a:pt x="1332" y="976"/>
                  <a:pt x="1332" y="977"/>
                  <a:pt x="1332" y="977"/>
                </a:cubicBezTo>
                <a:cubicBezTo>
                  <a:pt x="1332" y="977"/>
                  <a:pt x="1332" y="977"/>
                  <a:pt x="1332" y="977"/>
                </a:cubicBezTo>
                <a:cubicBezTo>
                  <a:pt x="1333" y="977"/>
                  <a:pt x="1334" y="979"/>
                  <a:pt x="1334" y="980"/>
                </a:cubicBezTo>
                <a:cubicBezTo>
                  <a:pt x="1334" y="980"/>
                  <a:pt x="1334" y="981"/>
                  <a:pt x="1333" y="981"/>
                </a:cubicBezTo>
                <a:close/>
                <a:moveTo>
                  <a:pt x="1335" y="906"/>
                </a:moveTo>
                <a:cubicBezTo>
                  <a:pt x="1335" y="907"/>
                  <a:pt x="1335" y="907"/>
                  <a:pt x="1335" y="907"/>
                </a:cubicBezTo>
                <a:cubicBezTo>
                  <a:pt x="1335" y="906"/>
                  <a:pt x="1335" y="906"/>
                  <a:pt x="1335" y="906"/>
                </a:cubicBezTo>
                <a:cubicBezTo>
                  <a:pt x="1336" y="906"/>
                  <a:pt x="1336" y="906"/>
                  <a:pt x="1336" y="906"/>
                </a:cubicBezTo>
                <a:lnTo>
                  <a:pt x="1335" y="906"/>
                </a:lnTo>
                <a:close/>
                <a:moveTo>
                  <a:pt x="1381" y="830"/>
                </a:moveTo>
                <a:cubicBezTo>
                  <a:pt x="1381" y="830"/>
                  <a:pt x="1382" y="830"/>
                  <a:pt x="1382" y="831"/>
                </a:cubicBezTo>
                <a:cubicBezTo>
                  <a:pt x="1382" y="831"/>
                  <a:pt x="1382" y="832"/>
                  <a:pt x="1381" y="831"/>
                </a:cubicBezTo>
                <a:cubicBezTo>
                  <a:pt x="1381" y="831"/>
                  <a:pt x="1381" y="831"/>
                  <a:pt x="1380" y="831"/>
                </a:cubicBezTo>
                <a:cubicBezTo>
                  <a:pt x="1380" y="830"/>
                  <a:pt x="1381" y="830"/>
                  <a:pt x="1381" y="830"/>
                </a:cubicBezTo>
                <a:close/>
                <a:moveTo>
                  <a:pt x="1346" y="706"/>
                </a:moveTo>
                <a:cubicBezTo>
                  <a:pt x="1346" y="706"/>
                  <a:pt x="1347" y="706"/>
                  <a:pt x="1347" y="706"/>
                </a:cubicBezTo>
                <a:cubicBezTo>
                  <a:pt x="1347" y="706"/>
                  <a:pt x="1347" y="707"/>
                  <a:pt x="1346" y="707"/>
                </a:cubicBezTo>
                <a:cubicBezTo>
                  <a:pt x="1346" y="707"/>
                  <a:pt x="1346" y="707"/>
                  <a:pt x="1346" y="707"/>
                </a:cubicBezTo>
                <a:cubicBezTo>
                  <a:pt x="1346" y="706"/>
                  <a:pt x="1346" y="706"/>
                  <a:pt x="1346" y="706"/>
                </a:cubicBezTo>
                <a:close/>
                <a:moveTo>
                  <a:pt x="1342" y="702"/>
                </a:moveTo>
                <a:cubicBezTo>
                  <a:pt x="1342" y="702"/>
                  <a:pt x="1343" y="702"/>
                  <a:pt x="1343" y="702"/>
                </a:cubicBezTo>
                <a:cubicBezTo>
                  <a:pt x="1343" y="702"/>
                  <a:pt x="1343" y="702"/>
                  <a:pt x="1343" y="702"/>
                </a:cubicBezTo>
                <a:cubicBezTo>
                  <a:pt x="1343" y="702"/>
                  <a:pt x="1343" y="702"/>
                  <a:pt x="1343" y="702"/>
                </a:cubicBezTo>
                <a:cubicBezTo>
                  <a:pt x="1342" y="702"/>
                  <a:pt x="1342" y="702"/>
                  <a:pt x="1342" y="702"/>
                </a:cubicBezTo>
                <a:close/>
                <a:moveTo>
                  <a:pt x="1360" y="996"/>
                </a:moveTo>
                <a:cubicBezTo>
                  <a:pt x="1360" y="998"/>
                  <a:pt x="1360" y="1000"/>
                  <a:pt x="1361" y="1001"/>
                </a:cubicBezTo>
                <a:cubicBezTo>
                  <a:pt x="1362" y="1003"/>
                  <a:pt x="1362" y="1006"/>
                  <a:pt x="1361" y="1008"/>
                </a:cubicBezTo>
                <a:cubicBezTo>
                  <a:pt x="1360" y="1010"/>
                  <a:pt x="1360" y="1012"/>
                  <a:pt x="1361" y="1015"/>
                </a:cubicBezTo>
                <a:cubicBezTo>
                  <a:pt x="1361" y="1016"/>
                  <a:pt x="1361" y="1018"/>
                  <a:pt x="1362" y="1020"/>
                </a:cubicBezTo>
                <a:cubicBezTo>
                  <a:pt x="1362" y="1020"/>
                  <a:pt x="1362" y="1021"/>
                  <a:pt x="1361" y="1021"/>
                </a:cubicBezTo>
                <a:cubicBezTo>
                  <a:pt x="1361" y="1022"/>
                  <a:pt x="1360" y="1021"/>
                  <a:pt x="1360" y="1021"/>
                </a:cubicBezTo>
                <a:cubicBezTo>
                  <a:pt x="1358" y="1018"/>
                  <a:pt x="1357" y="1014"/>
                  <a:pt x="1357" y="1011"/>
                </a:cubicBezTo>
                <a:cubicBezTo>
                  <a:pt x="1356" y="1010"/>
                  <a:pt x="1356" y="1008"/>
                  <a:pt x="1357" y="1007"/>
                </a:cubicBezTo>
                <a:cubicBezTo>
                  <a:pt x="1358" y="1004"/>
                  <a:pt x="1358" y="1001"/>
                  <a:pt x="1357" y="998"/>
                </a:cubicBezTo>
                <a:cubicBezTo>
                  <a:pt x="1357" y="996"/>
                  <a:pt x="1357" y="995"/>
                  <a:pt x="1357" y="993"/>
                </a:cubicBezTo>
                <a:cubicBezTo>
                  <a:pt x="1357" y="993"/>
                  <a:pt x="1357" y="992"/>
                  <a:pt x="1357" y="992"/>
                </a:cubicBezTo>
                <a:cubicBezTo>
                  <a:pt x="1358" y="992"/>
                  <a:pt x="1359" y="993"/>
                  <a:pt x="1359" y="993"/>
                </a:cubicBezTo>
                <a:cubicBezTo>
                  <a:pt x="1359" y="994"/>
                  <a:pt x="1359" y="995"/>
                  <a:pt x="1360" y="996"/>
                </a:cubicBezTo>
                <a:close/>
                <a:moveTo>
                  <a:pt x="1351" y="909"/>
                </a:moveTo>
                <a:cubicBezTo>
                  <a:pt x="1352" y="909"/>
                  <a:pt x="1352" y="909"/>
                  <a:pt x="1352" y="909"/>
                </a:cubicBezTo>
                <a:cubicBezTo>
                  <a:pt x="1351" y="909"/>
                  <a:pt x="1351" y="909"/>
                  <a:pt x="1351" y="909"/>
                </a:cubicBezTo>
                <a:close/>
                <a:moveTo>
                  <a:pt x="1353" y="918"/>
                </a:moveTo>
                <a:cubicBezTo>
                  <a:pt x="1355" y="918"/>
                  <a:pt x="1357" y="919"/>
                  <a:pt x="1358" y="921"/>
                </a:cubicBezTo>
                <a:cubicBezTo>
                  <a:pt x="1358" y="921"/>
                  <a:pt x="1359" y="922"/>
                  <a:pt x="1358" y="922"/>
                </a:cubicBezTo>
                <a:cubicBezTo>
                  <a:pt x="1357" y="926"/>
                  <a:pt x="1355" y="929"/>
                  <a:pt x="1353" y="931"/>
                </a:cubicBezTo>
                <a:cubicBezTo>
                  <a:pt x="1352" y="932"/>
                  <a:pt x="1352" y="933"/>
                  <a:pt x="1352" y="934"/>
                </a:cubicBezTo>
                <a:cubicBezTo>
                  <a:pt x="1352" y="935"/>
                  <a:pt x="1352" y="936"/>
                  <a:pt x="1351" y="936"/>
                </a:cubicBezTo>
                <a:cubicBezTo>
                  <a:pt x="1351" y="936"/>
                  <a:pt x="1350" y="937"/>
                  <a:pt x="1349" y="937"/>
                </a:cubicBezTo>
                <a:cubicBezTo>
                  <a:pt x="1349" y="937"/>
                  <a:pt x="1348" y="937"/>
                  <a:pt x="1348" y="937"/>
                </a:cubicBezTo>
                <a:cubicBezTo>
                  <a:pt x="1347" y="937"/>
                  <a:pt x="1346" y="937"/>
                  <a:pt x="1346" y="937"/>
                </a:cubicBezTo>
                <a:cubicBezTo>
                  <a:pt x="1345" y="937"/>
                  <a:pt x="1344" y="937"/>
                  <a:pt x="1342" y="937"/>
                </a:cubicBezTo>
                <a:cubicBezTo>
                  <a:pt x="1342" y="937"/>
                  <a:pt x="1342" y="936"/>
                  <a:pt x="1341" y="936"/>
                </a:cubicBezTo>
                <a:cubicBezTo>
                  <a:pt x="1341" y="935"/>
                  <a:pt x="1341" y="934"/>
                  <a:pt x="1341" y="934"/>
                </a:cubicBezTo>
                <a:cubicBezTo>
                  <a:pt x="1342" y="931"/>
                  <a:pt x="1343" y="927"/>
                  <a:pt x="1342" y="924"/>
                </a:cubicBezTo>
                <a:cubicBezTo>
                  <a:pt x="1342" y="923"/>
                  <a:pt x="1343" y="922"/>
                  <a:pt x="1343" y="921"/>
                </a:cubicBezTo>
                <a:cubicBezTo>
                  <a:pt x="1343" y="920"/>
                  <a:pt x="1344" y="920"/>
                  <a:pt x="1345" y="919"/>
                </a:cubicBezTo>
                <a:cubicBezTo>
                  <a:pt x="1347" y="919"/>
                  <a:pt x="1350" y="918"/>
                  <a:pt x="1353" y="918"/>
                </a:cubicBezTo>
                <a:close/>
                <a:moveTo>
                  <a:pt x="1347" y="428"/>
                </a:moveTo>
                <a:cubicBezTo>
                  <a:pt x="1347" y="428"/>
                  <a:pt x="1347" y="428"/>
                  <a:pt x="1347" y="428"/>
                </a:cubicBezTo>
                <a:cubicBezTo>
                  <a:pt x="1348" y="428"/>
                  <a:pt x="1348" y="428"/>
                  <a:pt x="1348" y="428"/>
                </a:cubicBezTo>
                <a:cubicBezTo>
                  <a:pt x="1348" y="428"/>
                  <a:pt x="1348" y="428"/>
                  <a:pt x="1348" y="428"/>
                </a:cubicBezTo>
                <a:cubicBezTo>
                  <a:pt x="1349" y="430"/>
                  <a:pt x="1351" y="431"/>
                  <a:pt x="1352" y="432"/>
                </a:cubicBezTo>
                <a:cubicBezTo>
                  <a:pt x="1353" y="433"/>
                  <a:pt x="1352" y="434"/>
                  <a:pt x="1352" y="435"/>
                </a:cubicBezTo>
                <a:cubicBezTo>
                  <a:pt x="1350" y="435"/>
                  <a:pt x="1349" y="435"/>
                  <a:pt x="1348" y="434"/>
                </a:cubicBezTo>
                <a:cubicBezTo>
                  <a:pt x="1347" y="433"/>
                  <a:pt x="1347" y="432"/>
                  <a:pt x="1347" y="431"/>
                </a:cubicBezTo>
                <a:cubicBezTo>
                  <a:pt x="1348" y="431"/>
                  <a:pt x="1348" y="431"/>
                  <a:pt x="1348" y="431"/>
                </a:cubicBezTo>
                <a:cubicBezTo>
                  <a:pt x="1348" y="430"/>
                  <a:pt x="1348" y="429"/>
                  <a:pt x="1348" y="428"/>
                </a:cubicBezTo>
                <a:cubicBezTo>
                  <a:pt x="1348" y="428"/>
                  <a:pt x="1348" y="428"/>
                  <a:pt x="1348" y="428"/>
                </a:cubicBezTo>
                <a:cubicBezTo>
                  <a:pt x="1348" y="428"/>
                  <a:pt x="1348" y="428"/>
                  <a:pt x="1347" y="428"/>
                </a:cubicBezTo>
                <a:cubicBezTo>
                  <a:pt x="1347" y="428"/>
                  <a:pt x="1347" y="428"/>
                  <a:pt x="1346" y="428"/>
                </a:cubicBezTo>
                <a:cubicBezTo>
                  <a:pt x="1346" y="427"/>
                  <a:pt x="1346" y="427"/>
                  <a:pt x="1347" y="428"/>
                </a:cubicBezTo>
                <a:close/>
                <a:moveTo>
                  <a:pt x="1342" y="412"/>
                </a:moveTo>
                <a:cubicBezTo>
                  <a:pt x="1342" y="412"/>
                  <a:pt x="1342" y="412"/>
                  <a:pt x="1343" y="412"/>
                </a:cubicBezTo>
                <a:cubicBezTo>
                  <a:pt x="1343" y="413"/>
                  <a:pt x="1343" y="413"/>
                  <a:pt x="1342" y="413"/>
                </a:cubicBezTo>
                <a:cubicBezTo>
                  <a:pt x="1342" y="413"/>
                  <a:pt x="1342" y="413"/>
                  <a:pt x="1342" y="413"/>
                </a:cubicBezTo>
                <a:cubicBezTo>
                  <a:pt x="1342" y="413"/>
                  <a:pt x="1342" y="412"/>
                  <a:pt x="1342" y="412"/>
                </a:cubicBezTo>
                <a:close/>
                <a:moveTo>
                  <a:pt x="1343" y="541"/>
                </a:moveTo>
                <a:cubicBezTo>
                  <a:pt x="1343" y="541"/>
                  <a:pt x="1343" y="542"/>
                  <a:pt x="1343" y="542"/>
                </a:cubicBezTo>
                <a:cubicBezTo>
                  <a:pt x="1343" y="542"/>
                  <a:pt x="1343" y="542"/>
                  <a:pt x="1342" y="541"/>
                </a:cubicBezTo>
                <a:cubicBezTo>
                  <a:pt x="1342" y="541"/>
                  <a:pt x="1342" y="541"/>
                  <a:pt x="1343" y="541"/>
                </a:cubicBezTo>
                <a:cubicBezTo>
                  <a:pt x="1343" y="541"/>
                  <a:pt x="1343" y="541"/>
                  <a:pt x="1343" y="541"/>
                </a:cubicBezTo>
                <a:close/>
                <a:moveTo>
                  <a:pt x="1322" y="391"/>
                </a:moveTo>
                <a:cubicBezTo>
                  <a:pt x="1323" y="391"/>
                  <a:pt x="1324" y="391"/>
                  <a:pt x="1325" y="390"/>
                </a:cubicBezTo>
                <a:cubicBezTo>
                  <a:pt x="1325" y="389"/>
                  <a:pt x="1326" y="389"/>
                  <a:pt x="1326" y="389"/>
                </a:cubicBezTo>
                <a:cubicBezTo>
                  <a:pt x="1326" y="389"/>
                  <a:pt x="1326" y="389"/>
                  <a:pt x="1326" y="389"/>
                </a:cubicBezTo>
                <a:cubicBezTo>
                  <a:pt x="1327" y="393"/>
                  <a:pt x="1329" y="395"/>
                  <a:pt x="1330" y="398"/>
                </a:cubicBezTo>
                <a:cubicBezTo>
                  <a:pt x="1331" y="399"/>
                  <a:pt x="1331" y="400"/>
                  <a:pt x="1332" y="401"/>
                </a:cubicBezTo>
                <a:cubicBezTo>
                  <a:pt x="1331" y="402"/>
                  <a:pt x="1331" y="403"/>
                  <a:pt x="1330" y="404"/>
                </a:cubicBezTo>
                <a:cubicBezTo>
                  <a:pt x="1330" y="404"/>
                  <a:pt x="1329" y="404"/>
                  <a:pt x="1329" y="404"/>
                </a:cubicBezTo>
                <a:cubicBezTo>
                  <a:pt x="1328" y="405"/>
                  <a:pt x="1328" y="404"/>
                  <a:pt x="1328" y="403"/>
                </a:cubicBezTo>
                <a:cubicBezTo>
                  <a:pt x="1328" y="401"/>
                  <a:pt x="1326" y="399"/>
                  <a:pt x="1324" y="398"/>
                </a:cubicBezTo>
                <a:cubicBezTo>
                  <a:pt x="1322" y="397"/>
                  <a:pt x="1321" y="396"/>
                  <a:pt x="1320" y="394"/>
                </a:cubicBezTo>
                <a:cubicBezTo>
                  <a:pt x="1320" y="392"/>
                  <a:pt x="1320" y="391"/>
                  <a:pt x="1322" y="391"/>
                </a:cubicBezTo>
                <a:close/>
                <a:moveTo>
                  <a:pt x="1327" y="527"/>
                </a:moveTo>
                <a:cubicBezTo>
                  <a:pt x="1327" y="527"/>
                  <a:pt x="1326" y="527"/>
                  <a:pt x="1326" y="527"/>
                </a:cubicBezTo>
                <a:cubicBezTo>
                  <a:pt x="1326" y="527"/>
                  <a:pt x="1326" y="527"/>
                  <a:pt x="1326" y="527"/>
                </a:cubicBezTo>
                <a:cubicBezTo>
                  <a:pt x="1326" y="527"/>
                  <a:pt x="1326" y="526"/>
                  <a:pt x="1326" y="526"/>
                </a:cubicBezTo>
                <a:cubicBezTo>
                  <a:pt x="1327" y="527"/>
                  <a:pt x="1327" y="527"/>
                  <a:pt x="1327" y="527"/>
                </a:cubicBezTo>
                <a:close/>
                <a:moveTo>
                  <a:pt x="1317" y="372"/>
                </a:moveTo>
                <a:cubicBezTo>
                  <a:pt x="1318" y="372"/>
                  <a:pt x="1318" y="372"/>
                  <a:pt x="1318" y="372"/>
                </a:cubicBezTo>
                <a:cubicBezTo>
                  <a:pt x="1319" y="373"/>
                  <a:pt x="1319" y="373"/>
                  <a:pt x="1319" y="374"/>
                </a:cubicBezTo>
                <a:cubicBezTo>
                  <a:pt x="1319" y="374"/>
                  <a:pt x="1318" y="374"/>
                  <a:pt x="1318" y="374"/>
                </a:cubicBezTo>
                <a:cubicBezTo>
                  <a:pt x="1318" y="374"/>
                  <a:pt x="1317" y="374"/>
                  <a:pt x="1317" y="373"/>
                </a:cubicBezTo>
                <a:cubicBezTo>
                  <a:pt x="1317" y="373"/>
                  <a:pt x="1317" y="372"/>
                  <a:pt x="1317" y="372"/>
                </a:cubicBezTo>
                <a:close/>
                <a:moveTo>
                  <a:pt x="1299" y="323"/>
                </a:moveTo>
                <a:cubicBezTo>
                  <a:pt x="1299" y="322"/>
                  <a:pt x="1299" y="322"/>
                  <a:pt x="1299" y="322"/>
                </a:cubicBezTo>
                <a:cubicBezTo>
                  <a:pt x="1299" y="322"/>
                  <a:pt x="1299" y="323"/>
                  <a:pt x="1299" y="323"/>
                </a:cubicBezTo>
                <a:cubicBezTo>
                  <a:pt x="1299" y="324"/>
                  <a:pt x="1299" y="324"/>
                  <a:pt x="1298" y="323"/>
                </a:cubicBezTo>
                <a:cubicBezTo>
                  <a:pt x="1298" y="323"/>
                  <a:pt x="1298" y="323"/>
                  <a:pt x="1299" y="323"/>
                </a:cubicBezTo>
                <a:close/>
                <a:moveTo>
                  <a:pt x="1297" y="348"/>
                </a:moveTo>
                <a:cubicBezTo>
                  <a:pt x="1297" y="348"/>
                  <a:pt x="1297" y="348"/>
                  <a:pt x="1297" y="348"/>
                </a:cubicBezTo>
                <a:cubicBezTo>
                  <a:pt x="1297" y="348"/>
                  <a:pt x="1297" y="348"/>
                  <a:pt x="1298" y="348"/>
                </a:cubicBezTo>
                <a:cubicBezTo>
                  <a:pt x="1297" y="348"/>
                  <a:pt x="1297" y="348"/>
                  <a:pt x="1297" y="348"/>
                </a:cubicBezTo>
                <a:cubicBezTo>
                  <a:pt x="1297" y="348"/>
                  <a:pt x="1297" y="348"/>
                  <a:pt x="1297" y="348"/>
                </a:cubicBezTo>
                <a:cubicBezTo>
                  <a:pt x="1297" y="347"/>
                  <a:pt x="1297" y="347"/>
                  <a:pt x="1297" y="347"/>
                </a:cubicBezTo>
                <a:lnTo>
                  <a:pt x="1297" y="348"/>
                </a:lnTo>
                <a:close/>
                <a:moveTo>
                  <a:pt x="1296" y="404"/>
                </a:moveTo>
                <a:cubicBezTo>
                  <a:pt x="1295" y="404"/>
                  <a:pt x="1295" y="403"/>
                  <a:pt x="1295" y="403"/>
                </a:cubicBezTo>
                <a:cubicBezTo>
                  <a:pt x="1296" y="401"/>
                  <a:pt x="1297" y="399"/>
                  <a:pt x="1299" y="398"/>
                </a:cubicBezTo>
                <a:cubicBezTo>
                  <a:pt x="1299" y="398"/>
                  <a:pt x="1299" y="398"/>
                  <a:pt x="1300" y="398"/>
                </a:cubicBezTo>
                <a:cubicBezTo>
                  <a:pt x="1300" y="398"/>
                  <a:pt x="1301" y="398"/>
                  <a:pt x="1301" y="398"/>
                </a:cubicBezTo>
                <a:cubicBezTo>
                  <a:pt x="1303" y="400"/>
                  <a:pt x="1305" y="401"/>
                  <a:pt x="1307" y="403"/>
                </a:cubicBezTo>
                <a:cubicBezTo>
                  <a:pt x="1307" y="403"/>
                  <a:pt x="1307" y="403"/>
                  <a:pt x="1308" y="404"/>
                </a:cubicBezTo>
                <a:cubicBezTo>
                  <a:pt x="1312" y="408"/>
                  <a:pt x="1311" y="411"/>
                  <a:pt x="1306" y="414"/>
                </a:cubicBezTo>
                <a:cubicBezTo>
                  <a:pt x="1306" y="414"/>
                  <a:pt x="1306" y="414"/>
                  <a:pt x="1306" y="415"/>
                </a:cubicBezTo>
                <a:cubicBezTo>
                  <a:pt x="1304" y="415"/>
                  <a:pt x="1303" y="415"/>
                  <a:pt x="1303" y="414"/>
                </a:cubicBezTo>
                <a:cubicBezTo>
                  <a:pt x="1300" y="411"/>
                  <a:pt x="1298" y="408"/>
                  <a:pt x="1296" y="404"/>
                </a:cubicBezTo>
                <a:close/>
                <a:moveTo>
                  <a:pt x="1307" y="607"/>
                </a:moveTo>
                <a:cubicBezTo>
                  <a:pt x="1307" y="607"/>
                  <a:pt x="1306" y="608"/>
                  <a:pt x="1305" y="608"/>
                </a:cubicBezTo>
                <a:cubicBezTo>
                  <a:pt x="1305" y="608"/>
                  <a:pt x="1304" y="608"/>
                  <a:pt x="1303" y="608"/>
                </a:cubicBezTo>
                <a:cubicBezTo>
                  <a:pt x="1303" y="608"/>
                  <a:pt x="1302" y="608"/>
                  <a:pt x="1302" y="608"/>
                </a:cubicBezTo>
                <a:cubicBezTo>
                  <a:pt x="1301" y="608"/>
                  <a:pt x="1300" y="608"/>
                  <a:pt x="1299" y="608"/>
                </a:cubicBezTo>
                <a:cubicBezTo>
                  <a:pt x="1298" y="608"/>
                  <a:pt x="1297" y="607"/>
                  <a:pt x="1297" y="607"/>
                </a:cubicBezTo>
                <a:cubicBezTo>
                  <a:pt x="1298" y="606"/>
                  <a:pt x="1298" y="605"/>
                  <a:pt x="1299" y="605"/>
                </a:cubicBezTo>
                <a:cubicBezTo>
                  <a:pt x="1301" y="603"/>
                  <a:pt x="1304" y="603"/>
                  <a:pt x="1306" y="604"/>
                </a:cubicBezTo>
                <a:cubicBezTo>
                  <a:pt x="1308" y="604"/>
                  <a:pt x="1308" y="605"/>
                  <a:pt x="1307" y="607"/>
                </a:cubicBezTo>
                <a:close/>
                <a:moveTo>
                  <a:pt x="1391" y="598"/>
                </a:moveTo>
                <a:cubicBezTo>
                  <a:pt x="1390" y="598"/>
                  <a:pt x="1389" y="599"/>
                  <a:pt x="1388" y="600"/>
                </a:cubicBezTo>
                <a:cubicBezTo>
                  <a:pt x="1386" y="601"/>
                  <a:pt x="1384" y="601"/>
                  <a:pt x="1382" y="601"/>
                </a:cubicBezTo>
                <a:cubicBezTo>
                  <a:pt x="1380" y="600"/>
                  <a:pt x="1377" y="600"/>
                  <a:pt x="1375" y="601"/>
                </a:cubicBezTo>
                <a:cubicBezTo>
                  <a:pt x="1373" y="602"/>
                  <a:pt x="1371" y="601"/>
                  <a:pt x="1369" y="601"/>
                </a:cubicBezTo>
                <a:cubicBezTo>
                  <a:pt x="1366" y="600"/>
                  <a:pt x="1363" y="599"/>
                  <a:pt x="1359" y="598"/>
                </a:cubicBezTo>
                <a:cubicBezTo>
                  <a:pt x="1359" y="597"/>
                  <a:pt x="1358" y="597"/>
                  <a:pt x="1357" y="596"/>
                </a:cubicBezTo>
                <a:cubicBezTo>
                  <a:pt x="1357" y="596"/>
                  <a:pt x="1356" y="595"/>
                  <a:pt x="1356" y="595"/>
                </a:cubicBezTo>
                <a:cubicBezTo>
                  <a:pt x="1353" y="595"/>
                  <a:pt x="1350" y="593"/>
                  <a:pt x="1347" y="593"/>
                </a:cubicBezTo>
                <a:cubicBezTo>
                  <a:pt x="1341" y="592"/>
                  <a:pt x="1335" y="593"/>
                  <a:pt x="1330" y="595"/>
                </a:cubicBezTo>
                <a:cubicBezTo>
                  <a:pt x="1328" y="596"/>
                  <a:pt x="1326" y="597"/>
                  <a:pt x="1324" y="599"/>
                </a:cubicBezTo>
                <a:cubicBezTo>
                  <a:pt x="1323" y="600"/>
                  <a:pt x="1322" y="601"/>
                  <a:pt x="1320" y="600"/>
                </a:cubicBezTo>
                <a:cubicBezTo>
                  <a:pt x="1317" y="599"/>
                  <a:pt x="1314" y="600"/>
                  <a:pt x="1311" y="600"/>
                </a:cubicBezTo>
                <a:cubicBezTo>
                  <a:pt x="1306" y="600"/>
                  <a:pt x="1303" y="598"/>
                  <a:pt x="1301" y="594"/>
                </a:cubicBezTo>
                <a:cubicBezTo>
                  <a:pt x="1301" y="593"/>
                  <a:pt x="1300" y="591"/>
                  <a:pt x="1299" y="590"/>
                </a:cubicBezTo>
                <a:cubicBezTo>
                  <a:pt x="1299" y="589"/>
                  <a:pt x="1299" y="588"/>
                  <a:pt x="1299" y="587"/>
                </a:cubicBezTo>
                <a:cubicBezTo>
                  <a:pt x="1300" y="586"/>
                  <a:pt x="1300" y="583"/>
                  <a:pt x="1302" y="582"/>
                </a:cubicBezTo>
                <a:cubicBezTo>
                  <a:pt x="1303" y="581"/>
                  <a:pt x="1304" y="579"/>
                  <a:pt x="1304" y="577"/>
                </a:cubicBezTo>
                <a:cubicBezTo>
                  <a:pt x="1304" y="575"/>
                  <a:pt x="1304" y="573"/>
                  <a:pt x="1304" y="571"/>
                </a:cubicBezTo>
                <a:cubicBezTo>
                  <a:pt x="1305" y="570"/>
                  <a:pt x="1305" y="569"/>
                  <a:pt x="1306" y="569"/>
                </a:cubicBezTo>
                <a:cubicBezTo>
                  <a:pt x="1309" y="568"/>
                  <a:pt x="1310" y="567"/>
                  <a:pt x="1310" y="564"/>
                </a:cubicBezTo>
                <a:cubicBezTo>
                  <a:pt x="1310" y="563"/>
                  <a:pt x="1310" y="562"/>
                  <a:pt x="1311" y="561"/>
                </a:cubicBezTo>
                <a:cubicBezTo>
                  <a:pt x="1313" y="558"/>
                  <a:pt x="1315" y="556"/>
                  <a:pt x="1317" y="553"/>
                </a:cubicBezTo>
                <a:cubicBezTo>
                  <a:pt x="1317" y="552"/>
                  <a:pt x="1319" y="552"/>
                  <a:pt x="1321" y="552"/>
                </a:cubicBezTo>
                <a:cubicBezTo>
                  <a:pt x="1321" y="553"/>
                  <a:pt x="1321" y="553"/>
                  <a:pt x="1321" y="553"/>
                </a:cubicBezTo>
                <a:cubicBezTo>
                  <a:pt x="1324" y="555"/>
                  <a:pt x="1328" y="557"/>
                  <a:pt x="1332" y="557"/>
                </a:cubicBezTo>
                <a:cubicBezTo>
                  <a:pt x="1333" y="557"/>
                  <a:pt x="1333" y="558"/>
                  <a:pt x="1333" y="559"/>
                </a:cubicBezTo>
                <a:cubicBezTo>
                  <a:pt x="1332" y="560"/>
                  <a:pt x="1331" y="560"/>
                  <a:pt x="1330" y="561"/>
                </a:cubicBezTo>
                <a:cubicBezTo>
                  <a:pt x="1330" y="562"/>
                  <a:pt x="1330" y="563"/>
                  <a:pt x="1331" y="563"/>
                </a:cubicBezTo>
                <a:cubicBezTo>
                  <a:pt x="1331" y="564"/>
                  <a:pt x="1332" y="564"/>
                  <a:pt x="1332" y="564"/>
                </a:cubicBezTo>
                <a:cubicBezTo>
                  <a:pt x="1334" y="565"/>
                  <a:pt x="1335" y="566"/>
                  <a:pt x="1335" y="568"/>
                </a:cubicBezTo>
                <a:cubicBezTo>
                  <a:pt x="1336" y="570"/>
                  <a:pt x="1338" y="571"/>
                  <a:pt x="1340" y="570"/>
                </a:cubicBezTo>
                <a:cubicBezTo>
                  <a:pt x="1340" y="570"/>
                  <a:pt x="1341" y="570"/>
                  <a:pt x="1342" y="569"/>
                </a:cubicBezTo>
                <a:cubicBezTo>
                  <a:pt x="1344" y="569"/>
                  <a:pt x="1345" y="568"/>
                  <a:pt x="1347" y="567"/>
                </a:cubicBezTo>
                <a:cubicBezTo>
                  <a:pt x="1349" y="566"/>
                  <a:pt x="1351" y="565"/>
                  <a:pt x="1353" y="565"/>
                </a:cubicBezTo>
                <a:cubicBezTo>
                  <a:pt x="1354" y="565"/>
                  <a:pt x="1354" y="565"/>
                  <a:pt x="1355" y="564"/>
                </a:cubicBezTo>
                <a:cubicBezTo>
                  <a:pt x="1356" y="564"/>
                  <a:pt x="1356" y="563"/>
                  <a:pt x="1356" y="562"/>
                </a:cubicBezTo>
                <a:cubicBezTo>
                  <a:pt x="1356" y="561"/>
                  <a:pt x="1355" y="561"/>
                  <a:pt x="1354" y="561"/>
                </a:cubicBezTo>
                <a:cubicBezTo>
                  <a:pt x="1354" y="561"/>
                  <a:pt x="1353" y="561"/>
                  <a:pt x="1353" y="561"/>
                </a:cubicBezTo>
                <a:cubicBezTo>
                  <a:pt x="1347" y="562"/>
                  <a:pt x="1346" y="561"/>
                  <a:pt x="1343" y="556"/>
                </a:cubicBezTo>
                <a:cubicBezTo>
                  <a:pt x="1342" y="556"/>
                  <a:pt x="1342" y="556"/>
                  <a:pt x="1342" y="556"/>
                </a:cubicBezTo>
                <a:cubicBezTo>
                  <a:pt x="1342" y="556"/>
                  <a:pt x="1342" y="556"/>
                  <a:pt x="1342" y="556"/>
                </a:cubicBezTo>
                <a:cubicBezTo>
                  <a:pt x="1343" y="556"/>
                  <a:pt x="1343" y="556"/>
                  <a:pt x="1343" y="556"/>
                </a:cubicBezTo>
                <a:cubicBezTo>
                  <a:pt x="1343" y="556"/>
                  <a:pt x="1343" y="556"/>
                  <a:pt x="1343" y="556"/>
                </a:cubicBezTo>
                <a:cubicBezTo>
                  <a:pt x="1345" y="554"/>
                  <a:pt x="1348" y="552"/>
                  <a:pt x="1351" y="551"/>
                </a:cubicBezTo>
                <a:cubicBezTo>
                  <a:pt x="1353" y="551"/>
                  <a:pt x="1355" y="550"/>
                  <a:pt x="1357" y="549"/>
                </a:cubicBezTo>
                <a:cubicBezTo>
                  <a:pt x="1360" y="546"/>
                  <a:pt x="1363" y="545"/>
                  <a:pt x="1367" y="546"/>
                </a:cubicBezTo>
                <a:cubicBezTo>
                  <a:pt x="1367" y="546"/>
                  <a:pt x="1368" y="546"/>
                  <a:pt x="1368" y="546"/>
                </a:cubicBezTo>
                <a:cubicBezTo>
                  <a:pt x="1368" y="546"/>
                  <a:pt x="1368" y="546"/>
                  <a:pt x="1369" y="546"/>
                </a:cubicBezTo>
                <a:cubicBezTo>
                  <a:pt x="1369" y="545"/>
                  <a:pt x="1369" y="545"/>
                  <a:pt x="1369" y="545"/>
                </a:cubicBezTo>
                <a:cubicBezTo>
                  <a:pt x="1369" y="546"/>
                  <a:pt x="1369" y="546"/>
                  <a:pt x="1369" y="546"/>
                </a:cubicBezTo>
                <a:cubicBezTo>
                  <a:pt x="1369" y="546"/>
                  <a:pt x="1368" y="546"/>
                  <a:pt x="1368" y="546"/>
                </a:cubicBezTo>
                <a:cubicBezTo>
                  <a:pt x="1367" y="547"/>
                  <a:pt x="1366" y="549"/>
                  <a:pt x="1364" y="550"/>
                </a:cubicBezTo>
                <a:cubicBezTo>
                  <a:pt x="1363" y="551"/>
                  <a:pt x="1363" y="552"/>
                  <a:pt x="1364" y="553"/>
                </a:cubicBezTo>
                <a:cubicBezTo>
                  <a:pt x="1364" y="554"/>
                  <a:pt x="1364" y="555"/>
                  <a:pt x="1364" y="556"/>
                </a:cubicBezTo>
                <a:cubicBezTo>
                  <a:pt x="1362" y="558"/>
                  <a:pt x="1361" y="561"/>
                  <a:pt x="1359" y="562"/>
                </a:cubicBezTo>
                <a:cubicBezTo>
                  <a:pt x="1359" y="563"/>
                  <a:pt x="1358" y="564"/>
                  <a:pt x="1359" y="564"/>
                </a:cubicBezTo>
                <a:cubicBezTo>
                  <a:pt x="1360" y="566"/>
                  <a:pt x="1362" y="568"/>
                  <a:pt x="1365" y="569"/>
                </a:cubicBezTo>
                <a:cubicBezTo>
                  <a:pt x="1369" y="570"/>
                  <a:pt x="1372" y="572"/>
                  <a:pt x="1375" y="575"/>
                </a:cubicBezTo>
                <a:cubicBezTo>
                  <a:pt x="1378" y="578"/>
                  <a:pt x="1382" y="581"/>
                  <a:pt x="1386" y="583"/>
                </a:cubicBezTo>
                <a:cubicBezTo>
                  <a:pt x="1391" y="585"/>
                  <a:pt x="1393" y="589"/>
                  <a:pt x="1393" y="593"/>
                </a:cubicBezTo>
                <a:cubicBezTo>
                  <a:pt x="1393" y="595"/>
                  <a:pt x="1393" y="597"/>
                  <a:pt x="1391" y="598"/>
                </a:cubicBezTo>
                <a:close/>
                <a:moveTo>
                  <a:pt x="1426" y="462"/>
                </a:moveTo>
                <a:cubicBezTo>
                  <a:pt x="1426" y="461"/>
                  <a:pt x="1426" y="461"/>
                  <a:pt x="1426" y="461"/>
                </a:cubicBezTo>
                <a:cubicBezTo>
                  <a:pt x="1427" y="462"/>
                  <a:pt x="1427" y="462"/>
                  <a:pt x="1427" y="462"/>
                </a:cubicBezTo>
                <a:lnTo>
                  <a:pt x="1426" y="462"/>
                </a:lnTo>
                <a:close/>
                <a:moveTo>
                  <a:pt x="1485" y="635"/>
                </a:moveTo>
                <a:cubicBezTo>
                  <a:pt x="1481" y="636"/>
                  <a:pt x="1477" y="636"/>
                  <a:pt x="1473" y="637"/>
                </a:cubicBezTo>
                <a:cubicBezTo>
                  <a:pt x="1473" y="637"/>
                  <a:pt x="1472" y="637"/>
                  <a:pt x="1471" y="637"/>
                </a:cubicBezTo>
                <a:cubicBezTo>
                  <a:pt x="1467" y="637"/>
                  <a:pt x="1463" y="636"/>
                  <a:pt x="1460" y="633"/>
                </a:cubicBezTo>
                <a:cubicBezTo>
                  <a:pt x="1459" y="632"/>
                  <a:pt x="1457" y="631"/>
                  <a:pt x="1456" y="631"/>
                </a:cubicBezTo>
                <a:cubicBezTo>
                  <a:pt x="1455" y="631"/>
                  <a:pt x="1453" y="631"/>
                  <a:pt x="1452" y="630"/>
                </a:cubicBezTo>
                <a:cubicBezTo>
                  <a:pt x="1452" y="630"/>
                  <a:pt x="1451" y="629"/>
                  <a:pt x="1450" y="629"/>
                </a:cubicBezTo>
                <a:cubicBezTo>
                  <a:pt x="1449" y="625"/>
                  <a:pt x="1447" y="621"/>
                  <a:pt x="1449" y="617"/>
                </a:cubicBezTo>
                <a:cubicBezTo>
                  <a:pt x="1450" y="615"/>
                  <a:pt x="1450" y="613"/>
                  <a:pt x="1451" y="611"/>
                </a:cubicBezTo>
                <a:cubicBezTo>
                  <a:pt x="1451" y="608"/>
                  <a:pt x="1452" y="606"/>
                  <a:pt x="1455" y="605"/>
                </a:cubicBezTo>
                <a:cubicBezTo>
                  <a:pt x="1455" y="605"/>
                  <a:pt x="1455" y="604"/>
                  <a:pt x="1455" y="603"/>
                </a:cubicBezTo>
                <a:cubicBezTo>
                  <a:pt x="1454" y="603"/>
                  <a:pt x="1454" y="603"/>
                  <a:pt x="1453" y="602"/>
                </a:cubicBezTo>
                <a:cubicBezTo>
                  <a:pt x="1450" y="601"/>
                  <a:pt x="1448" y="599"/>
                  <a:pt x="1447" y="597"/>
                </a:cubicBezTo>
                <a:cubicBezTo>
                  <a:pt x="1446" y="594"/>
                  <a:pt x="1444" y="591"/>
                  <a:pt x="1441" y="589"/>
                </a:cubicBezTo>
                <a:cubicBezTo>
                  <a:pt x="1437" y="587"/>
                  <a:pt x="1435" y="583"/>
                  <a:pt x="1434" y="579"/>
                </a:cubicBezTo>
                <a:cubicBezTo>
                  <a:pt x="1433" y="575"/>
                  <a:pt x="1431" y="572"/>
                  <a:pt x="1428" y="569"/>
                </a:cubicBezTo>
                <a:cubicBezTo>
                  <a:pt x="1427" y="568"/>
                  <a:pt x="1426" y="566"/>
                  <a:pt x="1427" y="565"/>
                </a:cubicBezTo>
                <a:cubicBezTo>
                  <a:pt x="1427" y="563"/>
                  <a:pt x="1428" y="561"/>
                  <a:pt x="1429" y="560"/>
                </a:cubicBezTo>
                <a:cubicBezTo>
                  <a:pt x="1429" y="558"/>
                  <a:pt x="1430" y="557"/>
                  <a:pt x="1432" y="557"/>
                </a:cubicBezTo>
                <a:cubicBezTo>
                  <a:pt x="1435" y="555"/>
                  <a:pt x="1437" y="554"/>
                  <a:pt x="1439" y="551"/>
                </a:cubicBezTo>
                <a:cubicBezTo>
                  <a:pt x="1440" y="550"/>
                  <a:pt x="1440" y="550"/>
                  <a:pt x="1441" y="549"/>
                </a:cubicBezTo>
                <a:cubicBezTo>
                  <a:pt x="1444" y="547"/>
                  <a:pt x="1448" y="545"/>
                  <a:pt x="1451" y="544"/>
                </a:cubicBezTo>
                <a:cubicBezTo>
                  <a:pt x="1452" y="543"/>
                  <a:pt x="1453" y="543"/>
                  <a:pt x="1453" y="543"/>
                </a:cubicBezTo>
                <a:cubicBezTo>
                  <a:pt x="1456" y="544"/>
                  <a:pt x="1459" y="545"/>
                  <a:pt x="1462" y="544"/>
                </a:cubicBezTo>
                <a:cubicBezTo>
                  <a:pt x="1463" y="544"/>
                  <a:pt x="1464" y="545"/>
                  <a:pt x="1465" y="546"/>
                </a:cubicBezTo>
                <a:cubicBezTo>
                  <a:pt x="1466" y="548"/>
                  <a:pt x="1466" y="549"/>
                  <a:pt x="1466" y="551"/>
                </a:cubicBezTo>
                <a:cubicBezTo>
                  <a:pt x="1466" y="552"/>
                  <a:pt x="1465" y="554"/>
                  <a:pt x="1465" y="556"/>
                </a:cubicBezTo>
                <a:cubicBezTo>
                  <a:pt x="1465" y="557"/>
                  <a:pt x="1465" y="557"/>
                  <a:pt x="1464" y="557"/>
                </a:cubicBezTo>
                <a:cubicBezTo>
                  <a:pt x="1462" y="558"/>
                  <a:pt x="1461" y="557"/>
                  <a:pt x="1459" y="558"/>
                </a:cubicBezTo>
                <a:cubicBezTo>
                  <a:pt x="1456" y="558"/>
                  <a:pt x="1455" y="559"/>
                  <a:pt x="1455" y="563"/>
                </a:cubicBezTo>
                <a:cubicBezTo>
                  <a:pt x="1455" y="565"/>
                  <a:pt x="1455" y="566"/>
                  <a:pt x="1454" y="566"/>
                </a:cubicBezTo>
                <a:cubicBezTo>
                  <a:pt x="1453" y="566"/>
                  <a:pt x="1453" y="566"/>
                  <a:pt x="1453" y="566"/>
                </a:cubicBezTo>
                <a:cubicBezTo>
                  <a:pt x="1450" y="567"/>
                  <a:pt x="1450" y="567"/>
                  <a:pt x="1451" y="569"/>
                </a:cubicBezTo>
                <a:cubicBezTo>
                  <a:pt x="1453" y="571"/>
                  <a:pt x="1455" y="573"/>
                  <a:pt x="1456" y="575"/>
                </a:cubicBezTo>
                <a:cubicBezTo>
                  <a:pt x="1458" y="579"/>
                  <a:pt x="1462" y="582"/>
                  <a:pt x="1466" y="583"/>
                </a:cubicBezTo>
                <a:cubicBezTo>
                  <a:pt x="1467" y="583"/>
                  <a:pt x="1468" y="584"/>
                  <a:pt x="1468" y="585"/>
                </a:cubicBezTo>
                <a:cubicBezTo>
                  <a:pt x="1468" y="586"/>
                  <a:pt x="1468" y="586"/>
                  <a:pt x="1468" y="587"/>
                </a:cubicBezTo>
                <a:cubicBezTo>
                  <a:pt x="1467" y="590"/>
                  <a:pt x="1468" y="592"/>
                  <a:pt x="1470" y="594"/>
                </a:cubicBezTo>
                <a:cubicBezTo>
                  <a:pt x="1472" y="597"/>
                  <a:pt x="1472" y="600"/>
                  <a:pt x="1472" y="603"/>
                </a:cubicBezTo>
                <a:cubicBezTo>
                  <a:pt x="1472" y="604"/>
                  <a:pt x="1472" y="605"/>
                  <a:pt x="1472" y="606"/>
                </a:cubicBezTo>
                <a:cubicBezTo>
                  <a:pt x="1473" y="608"/>
                  <a:pt x="1474" y="609"/>
                  <a:pt x="1476" y="609"/>
                </a:cubicBezTo>
                <a:cubicBezTo>
                  <a:pt x="1477" y="609"/>
                  <a:pt x="1477" y="609"/>
                  <a:pt x="1478" y="610"/>
                </a:cubicBezTo>
                <a:cubicBezTo>
                  <a:pt x="1479" y="611"/>
                  <a:pt x="1478" y="612"/>
                  <a:pt x="1478" y="613"/>
                </a:cubicBezTo>
                <a:cubicBezTo>
                  <a:pt x="1478" y="613"/>
                  <a:pt x="1478" y="613"/>
                  <a:pt x="1478" y="613"/>
                </a:cubicBezTo>
                <a:cubicBezTo>
                  <a:pt x="1478" y="614"/>
                  <a:pt x="1479" y="615"/>
                  <a:pt x="1479" y="615"/>
                </a:cubicBezTo>
                <a:cubicBezTo>
                  <a:pt x="1481" y="617"/>
                  <a:pt x="1483" y="619"/>
                  <a:pt x="1482" y="621"/>
                </a:cubicBezTo>
                <a:cubicBezTo>
                  <a:pt x="1482" y="626"/>
                  <a:pt x="1484" y="630"/>
                  <a:pt x="1485" y="634"/>
                </a:cubicBezTo>
                <a:cubicBezTo>
                  <a:pt x="1486" y="635"/>
                  <a:pt x="1485" y="635"/>
                  <a:pt x="1485" y="635"/>
                </a:cubicBezTo>
                <a:close/>
                <a:moveTo>
                  <a:pt x="1504" y="265"/>
                </a:moveTo>
                <a:cubicBezTo>
                  <a:pt x="1503" y="264"/>
                  <a:pt x="1503" y="264"/>
                  <a:pt x="1503" y="264"/>
                </a:cubicBezTo>
                <a:cubicBezTo>
                  <a:pt x="1504" y="264"/>
                  <a:pt x="1504" y="264"/>
                  <a:pt x="1504" y="264"/>
                </a:cubicBezTo>
                <a:lnTo>
                  <a:pt x="1504" y="265"/>
                </a:lnTo>
                <a:close/>
                <a:moveTo>
                  <a:pt x="1519" y="564"/>
                </a:moveTo>
                <a:cubicBezTo>
                  <a:pt x="1518" y="565"/>
                  <a:pt x="1515" y="567"/>
                  <a:pt x="1514" y="566"/>
                </a:cubicBezTo>
                <a:cubicBezTo>
                  <a:pt x="1512" y="566"/>
                  <a:pt x="1510" y="565"/>
                  <a:pt x="1508" y="564"/>
                </a:cubicBezTo>
                <a:cubicBezTo>
                  <a:pt x="1507" y="564"/>
                  <a:pt x="1506" y="563"/>
                  <a:pt x="1506" y="562"/>
                </a:cubicBezTo>
                <a:cubicBezTo>
                  <a:pt x="1506" y="556"/>
                  <a:pt x="1511" y="551"/>
                  <a:pt x="1516" y="551"/>
                </a:cubicBezTo>
                <a:cubicBezTo>
                  <a:pt x="1518" y="552"/>
                  <a:pt x="1519" y="552"/>
                  <a:pt x="1519" y="553"/>
                </a:cubicBezTo>
                <a:cubicBezTo>
                  <a:pt x="1520" y="554"/>
                  <a:pt x="1520" y="556"/>
                  <a:pt x="1521" y="557"/>
                </a:cubicBezTo>
                <a:cubicBezTo>
                  <a:pt x="1520" y="559"/>
                  <a:pt x="1519" y="562"/>
                  <a:pt x="1519" y="564"/>
                </a:cubicBezTo>
                <a:close/>
                <a:moveTo>
                  <a:pt x="1556" y="287"/>
                </a:moveTo>
                <a:cubicBezTo>
                  <a:pt x="1555" y="287"/>
                  <a:pt x="1555" y="287"/>
                  <a:pt x="1555" y="287"/>
                </a:cubicBezTo>
                <a:cubicBezTo>
                  <a:pt x="1553" y="284"/>
                  <a:pt x="1550" y="282"/>
                  <a:pt x="1548" y="279"/>
                </a:cubicBezTo>
                <a:cubicBezTo>
                  <a:pt x="1548" y="278"/>
                  <a:pt x="1548" y="278"/>
                  <a:pt x="1548" y="278"/>
                </a:cubicBezTo>
                <a:cubicBezTo>
                  <a:pt x="1549" y="278"/>
                  <a:pt x="1549" y="277"/>
                  <a:pt x="1550" y="277"/>
                </a:cubicBezTo>
                <a:cubicBezTo>
                  <a:pt x="1551" y="277"/>
                  <a:pt x="1552" y="278"/>
                  <a:pt x="1553" y="279"/>
                </a:cubicBezTo>
                <a:cubicBezTo>
                  <a:pt x="1554" y="280"/>
                  <a:pt x="1555" y="281"/>
                  <a:pt x="1556" y="282"/>
                </a:cubicBezTo>
                <a:cubicBezTo>
                  <a:pt x="1557" y="283"/>
                  <a:pt x="1557" y="286"/>
                  <a:pt x="1556" y="287"/>
                </a:cubicBezTo>
                <a:close/>
                <a:moveTo>
                  <a:pt x="1558" y="294"/>
                </a:moveTo>
                <a:cubicBezTo>
                  <a:pt x="1558" y="294"/>
                  <a:pt x="1557" y="294"/>
                  <a:pt x="1557" y="294"/>
                </a:cubicBezTo>
                <a:cubicBezTo>
                  <a:pt x="1557" y="293"/>
                  <a:pt x="1558" y="293"/>
                  <a:pt x="1558" y="294"/>
                </a:cubicBezTo>
                <a:cubicBezTo>
                  <a:pt x="1558" y="294"/>
                  <a:pt x="1558" y="294"/>
                  <a:pt x="1558" y="294"/>
                </a:cubicBezTo>
                <a:close/>
                <a:moveTo>
                  <a:pt x="1571" y="595"/>
                </a:moveTo>
                <a:cubicBezTo>
                  <a:pt x="1571" y="595"/>
                  <a:pt x="1571" y="595"/>
                  <a:pt x="1571" y="595"/>
                </a:cubicBezTo>
                <a:cubicBezTo>
                  <a:pt x="1571" y="595"/>
                  <a:pt x="1571" y="595"/>
                  <a:pt x="1571" y="595"/>
                </a:cubicBezTo>
                <a:close/>
                <a:moveTo>
                  <a:pt x="1575" y="251"/>
                </a:moveTo>
                <a:cubicBezTo>
                  <a:pt x="1575" y="252"/>
                  <a:pt x="1574" y="253"/>
                  <a:pt x="1574" y="252"/>
                </a:cubicBezTo>
                <a:cubicBezTo>
                  <a:pt x="1573" y="252"/>
                  <a:pt x="1573" y="251"/>
                  <a:pt x="1573" y="251"/>
                </a:cubicBezTo>
                <a:cubicBezTo>
                  <a:pt x="1574" y="250"/>
                  <a:pt x="1575" y="250"/>
                  <a:pt x="1575" y="250"/>
                </a:cubicBezTo>
                <a:cubicBezTo>
                  <a:pt x="1575" y="250"/>
                  <a:pt x="1576" y="250"/>
                  <a:pt x="1576" y="251"/>
                </a:cubicBezTo>
                <a:cubicBezTo>
                  <a:pt x="1576" y="251"/>
                  <a:pt x="1575" y="251"/>
                  <a:pt x="1575" y="251"/>
                </a:cubicBezTo>
                <a:close/>
                <a:moveTo>
                  <a:pt x="1612" y="130"/>
                </a:moveTo>
                <a:cubicBezTo>
                  <a:pt x="1613" y="131"/>
                  <a:pt x="1613" y="131"/>
                  <a:pt x="1614" y="132"/>
                </a:cubicBezTo>
                <a:cubicBezTo>
                  <a:pt x="1614" y="132"/>
                  <a:pt x="1614" y="132"/>
                  <a:pt x="1614" y="132"/>
                </a:cubicBezTo>
                <a:cubicBezTo>
                  <a:pt x="1614" y="132"/>
                  <a:pt x="1614" y="132"/>
                  <a:pt x="1614" y="132"/>
                </a:cubicBezTo>
                <a:cubicBezTo>
                  <a:pt x="1613" y="131"/>
                  <a:pt x="1613" y="131"/>
                  <a:pt x="1612" y="130"/>
                </a:cubicBezTo>
                <a:cubicBezTo>
                  <a:pt x="1612" y="130"/>
                  <a:pt x="1612" y="130"/>
                  <a:pt x="1612" y="130"/>
                </a:cubicBezTo>
                <a:cubicBezTo>
                  <a:pt x="1612" y="130"/>
                  <a:pt x="1612" y="130"/>
                  <a:pt x="1612" y="130"/>
                </a:cubicBezTo>
                <a:close/>
                <a:moveTo>
                  <a:pt x="1612" y="453"/>
                </a:moveTo>
                <a:cubicBezTo>
                  <a:pt x="1612" y="453"/>
                  <a:pt x="1612" y="453"/>
                  <a:pt x="1612" y="454"/>
                </a:cubicBezTo>
                <a:cubicBezTo>
                  <a:pt x="1612" y="454"/>
                  <a:pt x="1612" y="454"/>
                  <a:pt x="1611" y="454"/>
                </a:cubicBezTo>
                <a:cubicBezTo>
                  <a:pt x="1611" y="454"/>
                  <a:pt x="1610" y="454"/>
                  <a:pt x="1610" y="454"/>
                </a:cubicBezTo>
                <a:cubicBezTo>
                  <a:pt x="1610" y="454"/>
                  <a:pt x="1609" y="454"/>
                  <a:pt x="1609" y="454"/>
                </a:cubicBezTo>
                <a:cubicBezTo>
                  <a:pt x="1610" y="453"/>
                  <a:pt x="1611" y="453"/>
                  <a:pt x="1612" y="453"/>
                </a:cubicBezTo>
                <a:close/>
                <a:moveTo>
                  <a:pt x="1614" y="542"/>
                </a:moveTo>
                <a:cubicBezTo>
                  <a:pt x="1612" y="544"/>
                  <a:pt x="1611" y="546"/>
                  <a:pt x="1610" y="549"/>
                </a:cubicBezTo>
                <a:cubicBezTo>
                  <a:pt x="1610" y="549"/>
                  <a:pt x="1609" y="550"/>
                  <a:pt x="1609" y="550"/>
                </a:cubicBezTo>
                <a:cubicBezTo>
                  <a:pt x="1608" y="550"/>
                  <a:pt x="1607" y="549"/>
                  <a:pt x="1607" y="548"/>
                </a:cubicBezTo>
                <a:cubicBezTo>
                  <a:pt x="1607" y="548"/>
                  <a:pt x="1607" y="548"/>
                  <a:pt x="1607" y="548"/>
                </a:cubicBezTo>
                <a:cubicBezTo>
                  <a:pt x="1607" y="545"/>
                  <a:pt x="1608" y="543"/>
                  <a:pt x="1609" y="541"/>
                </a:cubicBezTo>
                <a:cubicBezTo>
                  <a:pt x="1610" y="540"/>
                  <a:pt x="1611" y="539"/>
                  <a:pt x="1612" y="538"/>
                </a:cubicBezTo>
                <a:cubicBezTo>
                  <a:pt x="1613" y="538"/>
                  <a:pt x="1614" y="538"/>
                  <a:pt x="1615" y="538"/>
                </a:cubicBezTo>
                <a:cubicBezTo>
                  <a:pt x="1615" y="538"/>
                  <a:pt x="1616" y="538"/>
                  <a:pt x="1616" y="539"/>
                </a:cubicBezTo>
                <a:cubicBezTo>
                  <a:pt x="1615" y="540"/>
                  <a:pt x="1615" y="541"/>
                  <a:pt x="1614" y="542"/>
                </a:cubicBezTo>
                <a:close/>
                <a:moveTo>
                  <a:pt x="1625" y="102"/>
                </a:moveTo>
                <a:cubicBezTo>
                  <a:pt x="1625" y="101"/>
                  <a:pt x="1625" y="101"/>
                  <a:pt x="1625" y="101"/>
                </a:cubicBezTo>
                <a:cubicBezTo>
                  <a:pt x="1625" y="101"/>
                  <a:pt x="1625" y="101"/>
                  <a:pt x="1625" y="101"/>
                </a:cubicBezTo>
                <a:lnTo>
                  <a:pt x="1625" y="102"/>
                </a:lnTo>
                <a:close/>
                <a:moveTo>
                  <a:pt x="1644" y="152"/>
                </a:moveTo>
                <a:cubicBezTo>
                  <a:pt x="1644" y="152"/>
                  <a:pt x="1644" y="152"/>
                  <a:pt x="1644" y="152"/>
                </a:cubicBezTo>
                <a:cubicBezTo>
                  <a:pt x="1643" y="153"/>
                  <a:pt x="1643" y="155"/>
                  <a:pt x="1643" y="157"/>
                </a:cubicBezTo>
                <a:cubicBezTo>
                  <a:pt x="1642" y="158"/>
                  <a:pt x="1642" y="158"/>
                  <a:pt x="1641" y="158"/>
                </a:cubicBezTo>
                <a:cubicBezTo>
                  <a:pt x="1639" y="159"/>
                  <a:pt x="1639" y="160"/>
                  <a:pt x="1638" y="162"/>
                </a:cubicBezTo>
                <a:cubicBezTo>
                  <a:pt x="1638" y="162"/>
                  <a:pt x="1638" y="162"/>
                  <a:pt x="1639" y="162"/>
                </a:cubicBezTo>
                <a:cubicBezTo>
                  <a:pt x="1639" y="162"/>
                  <a:pt x="1640" y="163"/>
                  <a:pt x="1640" y="164"/>
                </a:cubicBezTo>
                <a:cubicBezTo>
                  <a:pt x="1641" y="164"/>
                  <a:pt x="1642" y="165"/>
                  <a:pt x="1642" y="165"/>
                </a:cubicBezTo>
                <a:cubicBezTo>
                  <a:pt x="1642" y="166"/>
                  <a:pt x="1642" y="166"/>
                  <a:pt x="1642" y="166"/>
                </a:cubicBezTo>
                <a:cubicBezTo>
                  <a:pt x="1642" y="165"/>
                  <a:pt x="1642" y="165"/>
                  <a:pt x="1642" y="165"/>
                </a:cubicBezTo>
                <a:cubicBezTo>
                  <a:pt x="1641" y="165"/>
                  <a:pt x="1641" y="164"/>
                  <a:pt x="1640" y="164"/>
                </a:cubicBezTo>
                <a:cubicBezTo>
                  <a:pt x="1639" y="163"/>
                  <a:pt x="1639" y="163"/>
                  <a:pt x="1638" y="162"/>
                </a:cubicBezTo>
                <a:cubicBezTo>
                  <a:pt x="1638" y="162"/>
                  <a:pt x="1638" y="162"/>
                  <a:pt x="1638" y="162"/>
                </a:cubicBezTo>
                <a:cubicBezTo>
                  <a:pt x="1637" y="160"/>
                  <a:pt x="1635" y="160"/>
                  <a:pt x="1634" y="159"/>
                </a:cubicBezTo>
                <a:cubicBezTo>
                  <a:pt x="1633" y="157"/>
                  <a:pt x="1633" y="155"/>
                  <a:pt x="1632" y="154"/>
                </a:cubicBezTo>
                <a:cubicBezTo>
                  <a:pt x="1632" y="153"/>
                  <a:pt x="1632" y="152"/>
                  <a:pt x="1632" y="152"/>
                </a:cubicBezTo>
                <a:cubicBezTo>
                  <a:pt x="1632" y="151"/>
                  <a:pt x="1632" y="151"/>
                  <a:pt x="1632" y="151"/>
                </a:cubicBezTo>
                <a:cubicBezTo>
                  <a:pt x="1631" y="151"/>
                  <a:pt x="1631" y="151"/>
                  <a:pt x="1631" y="151"/>
                </a:cubicBezTo>
                <a:cubicBezTo>
                  <a:pt x="1632" y="151"/>
                  <a:pt x="1632" y="151"/>
                  <a:pt x="1632" y="151"/>
                </a:cubicBezTo>
                <a:cubicBezTo>
                  <a:pt x="1632" y="151"/>
                  <a:pt x="1632" y="151"/>
                  <a:pt x="1632" y="152"/>
                </a:cubicBezTo>
                <a:cubicBezTo>
                  <a:pt x="1633" y="152"/>
                  <a:pt x="1634" y="153"/>
                  <a:pt x="1635" y="153"/>
                </a:cubicBezTo>
                <a:cubicBezTo>
                  <a:pt x="1636" y="154"/>
                  <a:pt x="1638" y="154"/>
                  <a:pt x="1640" y="153"/>
                </a:cubicBezTo>
                <a:cubicBezTo>
                  <a:pt x="1641" y="152"/>
                  <a:pt x="1642" y="152"/>
                  <a:pt x="1644" y="152"/>
                </a:cubicBezTo>
                <a:cubicBezTo>
                  <a:pt x="1644" y="152"/>
                  <a:pt x="1644" y="151"/>
                  <a:pt x="1644" y="151"/>
                </a:cubicBezTo>
                <a:cubicBezTo>
                  <a:pt x="1644" y="151"/>
                  <a:pt x="1644" y="151"/>
                  <a:pt x="1644" y="151"/>
                </a:cubicBezTo>
                <a:cubicBezTo>
                  <a:pt x="1644" y="151"/>
                  <a:pt x="1644" y="151"/>
                  <a:pt x="1644" y="152"/>
                </a:cubicBezTo>
                <a:close/>
                <a:moveTo>
                  <a:pt x="1654" y="145"/>
                </a:moveTo>
                <a:cubicBezTo>
                  <a:pt x="1652" y="146"/>
                  <a:pt x="1650" y="147"/>
                  <a:pt x="1648" y="149"/>
                </a:cubicBezTo>
                <a:cubicBezTo>
                  <a:pt x="1647" y="149"/>
                  <a:pt x="1647" y="149"/>
                  <a:pt x="1646" y="149"/>
                </a:cubicBezTo>
                <a:cubicBezTo>
                  <a:pt x="1646" y="150"/>
                  <a:pt x="1646" y="150"/>
                  <a:pt x="1646" y="150"/>
                </a:cubicBezTo>
                <a:cubicBezTo>
                  <a:pt x="1646" y="150"/>
                  <a:pt x="1645" y="150"/>
                  <a:pt x="1645" y="150"/>
                </a:cubicBezTo>
                <a:cubicBezTo>
                  <a:pt x="1645" y="150"/>
                  <a:pt x="1645" y="150"/>
                  <a:pt x="1645" y="149"/>
                </a:cubicBezTo>
                <a:cubicBezTo>
                  <a:pt x="1646" y="149"/>
                  <a:pt x="1646" y="149"/>
                  <a:pt x="1646" y="149"/>
                </a:cubicBezTo>
                <a:cubicBezTo>
                  <a:pt x="1646" y="149"/>
                  <a:pt x="1647" y="148"/>
                  <a:pt x="1647" y="147"/>
                </a:cubicBezTo>
                <a:cubicBezTo>
                  <a:pt x="1649" y="145"/>
                  <a:pt x="1650" y="144"/>
                  <a:pt x="1651" y="143"/>
                </a:cubicBezTo>
                <a:cubicBezTo>
                  <a:pt x="1651" y="143"/>
                  <a:pt x="1651" y="143"/>
                  <a:pt x="1651" y="143"/>
                </a:cubicBezTo>
                <a:cubicBezTo>
                  <a:pt x="1651" y="143"/>
                  <a:pt x="1651" y="142"/>
                  <a:pt x="1651" y="142"/>
                </a:cubicBezTo>
                <a:cubicBezTo>
                  <a:pt x="1649" y="142"/>
                  <a:pt x="1647" y="142"/>
                  <a:pt x="1647" y="140"/>
                </a:cubicBezTo>
                <a:cubicBezTo>
                  <a:pt x="1647" y="139"/>
                  <a:pt x="1647" y="139"/>
                  <a:pt x="1647" y="139"/>
                </a:cubicBezTo>
                <a:cubicBezTo>
                  <a:pt x="1647" y="138"/>
                  <a:pt x="1648" y="139"/>
                  <a:pt x="1648" y="139"/>
                </a:cubicBezTo>
                <a:cubicBezTo>
                  <a:pt x="1648" y="139"/>
                  <a:pt x="1649" y="139"/>
                  <a:pt x="1649" y="140"/>
                </a:cubicBezTo>
                <a:cubicBezTo>
                  <a:pt x="1650" y="141"/>
                  <a:pt x="1650" y="142"/>
                  <a:pt x="1651" y="142"/>
                </a:cubicBezTo>
                <a:cubicBezTo>
                  <a:pt x="1651" y="142"/>
                  <a:pt x="1651" y="142"/>
                  <a:pt x="1651" y="142"/>
                </a:cubicBezTo>
                <a:cubicBezTo>
                  <a:pt x="1651" y="142"/>
                  <a:pt x="1651" y="143"/>
                  <a:pt x="1651" y="143"/>
                </a:cubicBezTo>
                <a:cubicBezTo>
                  <a:pt x="1652" y="143"/>
                  <a:pt x="1653" y="143"/>
                  <a:pt x="1653" y="143"/>
                </a:cubicBezTo>
                <a:cubicBezTo>
                  <a:pt x="1654" y="143"/>
                  <a:pt x="1654" y="144"/>
                  <a:pt x="1655" y="144"/>
                </a:cubicBezTo>
                <a:cubicBezTo>
                  <a:pt x="1655" y="144"/>
                  <a:pt x="1654" y="145"/>
                  <a:pt x="1654" y="145"/>
                </a:cubicBezTo>
                <a:close/>
                <a:moveTo>
                  <a:pt x="1667" y="144"/>
                </a:moveTo>
                <a:cubicBezTo>
                  <a:pt x="1666" y="144"/>
                  <a:pt x="1666" y="144"/>
                  <a:pt x="1666" y="144"/>
                </a:cubicBezTo>
                <a:cubicBezTo>
                  <a:pt x="1667" y="143"/>
                  <a:pt x="1667" y="143"/>
                  <a:pt x="1667" y="143"/>
                </a:cubicBezTo>
                <a:lnTo>
                  <a:pt x="1667" y="144"/>
                </a:lnTo>
                <a:close/>
                <a:moveTo>
                  <a:pt x="1679" y="523"/>
                </a:moveTo>
                <a:cubicBezTo>
                  <a:pt x="1679" y="524"/>
                  <a:pt x="1678" y="524"/>
                  <a:pt x="1677" y="524"/>
                </a:cubicBezTo>
                <a:cubicBezTo>
                  <a:pt x="1674" y="523"/>
                  <a:pt x="1671" y="522"/>
                  <a:pt x="1669" y="521"/>
                </a:cubicBezTo>
                <a:cubicBezTo>
                  <a:pt x="1668" y="520"/>
                  <a:pt x="1668" y="519"/>
                  <a:pt x="1668" y="518"/>
                </a:cubicBezTo>
                <a:cubicBezTo>
                  <a:pt x="1668" y="517"/>
                  <a:pt x="1668" y="516"/>
                  <a:pt x="1668" y="515"/>
                </a:cubicBezTo>
                <a:cubicBezTo>
                  <a:pt x="1669" y="515"/>
                  <a:pt x="1670" y="516"/>
                  <a:pt x="1670" y="517"/>
                </a:cubicBezTo>
                <a:cubicBezTo>
                  <a:pt x="1671" y="518"/>
                  <a:pt x="1673" y="519"/>
                  <a:pt x="1675" y="520"/>
                </a:cubicBezTo>
                <a:cubicBezTo>
                  <a:pt x="1676" y="520"/>
                  <a:pt x="1678" y="521"/>
                  <a:pt x="1679" y="522"/>
                </a:cubicBezTo>
                <a:cubicBezTo>
                  <a:pt x="1679" y="522"/>
                  <a:pt x="1679" y="522"/>
                  <a:pt x="1679" y="522"/>
                </a:cubicBezTo>
                <a:cubicBezTo>
                  <a:pt x="1679" y="523"/>
                  <a:pt x="1679" y="523"/>
                  <a:pt x="1679" y="523"/>
                </a:cubicBezTo>
                <a:close/>
                <a:moveTo>
                  <a:pt x="1679" y="178"/>
                </a:moveTo>
                <a:cubicBezTo>
                  <a:pt x="1679" y="178"/>
                  <a:pt x="1679" y="178"/>
                  <a:pt x="1679" y="178"/>
                </a:cubicBezTo>
                <a:cubicBezTo>
                  <a:pt x="1679" y="177"/>
                  <a:pt x="1679" y="177"/>
                  <a:pt x="1679" y="177"/>
                </a:cubicBezTo>
                <a:cubicBezTo>
                  <a:pt x="1679" y="177"/>
                  <a:pt x="1679" y="177"/>
                  <a:pt x="1679" y="177"/>
                </a:cubicBezTo>
                <a:cubicBezTo>
                  <a:pt x="1679" y="178"/>
                  <a:pt x="1679" y="178"/>
                  <a:pt x="1679" y="178"/>
                </a:cubicBezTo>
                <a:cubicBezTo>
                  <a:pt x="1679" y="178"/>
                  <a:pt x="1679" y="178"/>
                  <a:pt x="1679" y="178"/>
                </a:cubicBezTo>
                <a:cubicBezTo>
                  <a:pt x="1679" y="178"/>
                  <a:pt x="1679" y="178"/>
                  <a:pt x="1679" y="178"/>
                </a:cubicBezTo>
                <a:close/>
                <a:moveTo>
                  <a:pt x="1726" y="495"/>
                </a:moveTo>
                <a:cubicBezTo>
                  <a:pt x="1725" y="496"/>
                  <a:pt x="1724" y="496"/>
                  <a:pt x="1724" y="495"/>
                </a:cubicBezTo>
                <a:cubicBezTo>
                  <a:pt x="1723" y="494"/>
                  <a:pt x="1723" y="493"/>
                  <a:pt x="1723" y="493"/>
                </a:cubicBezTo>
                <a:cubicBezTo>
                  <a:pt x="1723" y="492"/>
                  <a:pt x="1724" y="492"/>
                  <a:pt x="1724" y="491"/>
                </a:cubicBezTo>
                <a:cubicBezTo>
                  <a:pt x="1725" y="491"/>
                  <a:pt x="1726" y="491"/>
                  <a:pt x="1726" y="492"/>
                </a:cubicBezTo>
                <a:cubicBezTo>
                  <a:pt x="1727" y="493"/>
                  <a:pt x="1727" y="493"/>
                  <a:pt x="1727" y="494"/>
                </a:cubicBezTo>
                <a:cubicBezTo>
                  <a:pt x="1726" y="494"/>
                  <a:pt x="1726" y="495"/>
                  <a:pt x="1726" y="495"/>
                </a:cubicBezTo>
                <a:close/>
                <a:moveTo>
                  <a:pt x="1730" y="517"/>
                </a:moveTo>
                <a:cubicBezTo>
                  <a:pt x="1730" y="517"/>
                  <a:pt x="1729" y="517"/>
                  <a:pt x="1729" y="517"/>
                </a:cubicBezTo>
                <a:cubicBezTo>
                  <a:pt x="1729" y="518"/>
                  <a:pt x="1728" y="518"/>
                  <a:pt x="1728" y="518"/>
                </a:cubicBezTo>
                <a:cubicBezTo>
                  <a:pt x="1728" y="518"/>
                  <a:pt x="1728" y="517"/>
                  <a:pt x="1728" y="517"/>
                </a:cubicBezTo>
                <a:cubicBezTo>
                  <a:pt x="1728" y="517"/>
                  <a:pt x="1728" y="516"/>
                  <a:pt x="1728" y="516"/>
                </a:cubicBezTo>
                <a:cubicBezTo>
                  <a:pt x="1728" y="515"/>
                  <a:pt x="1729" y="514"/>
                  <a:pt x="1729" y="515"/>
                </a:cubicBezTo>
                <a:cubicBezTo>
                  <a:pt x="1730" y="516"/>
                  <a:pt x="1730" y="516"/>
                  <a:pt x="1730" y="517"/>
                </a:cubicBezTo>
                <a:close/>
                <a:moveTo>
                  <a:pt x="1733" y="506"/>
                </a:moveTo>
                <a:cubicBezTo>
                  <a:pt x="1733" y="505"/>
                  <a:pt x="1733" y="505"/>
                  <a:pt x="1733" y="505"/>
                </a:cubicBezTo>
                <a:cubicBezTo>
                  <a:pt x="1733" y="506"/>
                  <a:pt x="1733" y="506"/>
                  <a:pt x="1733" y="506"/>
                </a:cubicBezTo>
                <a:cubicBezTo>
                  <a:pt x="1733" y="506"/>
                  <a:pt x="1733" y="506"/>
                  <a:pt x="1733" y="506"/>
                </a:cubicBezTo>
                <a:close/>
                <a:moveTo>
                  <a:pt x="1768" y="427"/>
                </a:moveTo>
                <a:cubicBezTo>
                  <a:pt x="1768" y="427"/>
                  <a:pt x="1767" y="428"/>
                  <a:pt x="1767" y="427"/>
                </a:cubicBezTo>
                <a:cubicBezTo>
                  <a:pt x="1766" y="426"/>
                  <a:pt x="1764" y="425"/>
                  <a:pt x="1764" y="423"/>
                </a:cubicBezTo>
                <a:cubicBezTo>
                  <a:pt x="1763" y="422"/>
                  <a:pt x="1764" y="422"/>
                  <a:pt x="1764" y="422"/>
                </a:cubicBezTo>
                <a:cubicBezTo>
                  <a:pt x="1764" y="421"/>
                  <a:pt x="1764" y="421"/>
                  <a:pt x="1765" y="422"/>
                </a:cubicBezTo>
                <a:cubicBezTo>
                  <a:pt x="1765" y="422"/>
                  <a:pt x="1766" y="423"/>
                  <a:pt x="1766" y="424"/>
                </a:cubicBezTo>
                <a:cubicBezTo>
                  <a:pt x="1767" y="425"/>
                  <a:pt x="1767" y="426"/>
                  <a:pt x="1768" y="427"/>
                </a:cubicBezTo>
                <a:cubicBezTo>
                  <a:pt x="1768" y="427"/>
                  <a:pt x="1768" y="427"/>
                  <a:pt x="1768" y="427"/>
                </a:cubicBezTo>
                <a:close/>
                <a:moveTo>
                  <a:pt x="1768" y="419"/>
                </a:moveTo>
                <a:cubicBezTo>
                  <a:pt x="1767" y="419"/>
                  <a:pt x="1768" y="418"/>
                  <a:pt x="1768" y="418"/>
                </a:cubicBezTo>
                <a:cubicBezTo>
                  <a:pt x="1768" y="418"/>
                  <a:pt x="1769" y="419"/>
                  <a:pt x="1769" y="419"/>
                </a:cubicBezTo>
                <a:cubicBezTo>
                  <a:pt x="1768" y="419"/>
                  <a:pt x="1768" y="419"/>
                  <a:pt x="1768" y="419"/>
                </a:cubicBezTo>
                <a:close/>
                <a:moveTo>
                  <a:pt x="1775" y="481"/>
                </a:moveTo>
                <a:cubicBezTo>
                  <a:pt x="1775" y="481"/>
                  <a:pt x="1774" y="482"/>
                  <a:pt x="1774" y="482"/>
                </a:cubicBezTo>
                <a:cubicBezTo>
                  <a:pt x="1774" y="481"/>
                  <a:pt x="1774" y="481"/>
                  <a:pt x="1774" y="481"/>
                </a:cubicBezTo>
                <a:cubicBezTo>
                  <a:pt x="1774" y="480"/>
                  <a:pt x="1773" y="479"/>
                  <a:pt x="1773" y="479"/>
                </a:cubicBezTo>
                <a:cubicBezTo>
                  <a:pt x="1773" y="479"/>
                  <a:pt x="1774" y="478"/>
                  <a:pt x="1774" y="478"/>
                </a:cubicBezTo>
                <a:cubicBezTo>
                  <a:pt x="1774" y="478"/>
                  <a:pt x="1775" y="478"/>
                  <a:pt x="1775" y="479"/>
                </a:cubicBezTo>
                <a:cubicBezTo>
                  <a:pt x="1775" y="480"/>
                  <a:pt x="1775" y="480"/>
                  <a:pt x="1775" y="481"/>
                </a:cubicBezTo>
                <a:close/>
                <a:moveTo>
                  <a:pt x="1798" y="471"/>
                </a:moveTo>
                <a:cubicBezTo>
                  <a:pt x="1798" y="471"/>
                  <a:pt x="1798" y="471"/>
                  <a:pt x="1798" y="471"/>
                </a:cubicBezTo>
                <a:cubicBezTo>
                  <a:pt x="1799" y="469"/>
                  <a:pt x="1799" y="468"/>
                  <a:pt x="1800" y="467"/>
                </a:cubicBezTo>
                <a:cubicBezTo>
                  <a:pt x="1800" y="467"/>
                  <a:pt x="1800" y="467"/>
                  <a:pt x="1800" y="467"/>
                </a:cubicBezTo>
                <a:cubicBezTo>
                  <a:pt x="1799" y="467"/>
                  <a:pt x="1799" y="467"/>
                  <a:pt x="1800" y="466"/>
                </a:cubicBezTo>
                <a:cubicBezTo>
                  <a:pt x="1800" y="466"/>
                  <a:pt x="1800" y="467"/>
                  <a:pt x="1800" y="467"/>
                </a:cubicBezTo>
                <a:cubicBezTo>
                  <a:pt x="1800" y="467"/>
                  <a:pt x="1800" y="467"/>
                  <a:pt x="1800" y="467"/>
                </a:cubicBezTo>
                <a:cubicBezTo>
                  <a:pt x="1801" y="468"/>
                  <a:pt x="1802" y="468"/>
                  <a:pt x="1803" y="468"/>
                </a:cubicBezTo>
                <a:cubicBezTo>
                  <a:pt x="1804" y="467"/>
                  <a:pt x="1805" y="466"/>
                  <a:pt x="1805" y="466"/>
                </a:cubicBezTo>
                <a:cubicBezTo>
                  <a:pt x="1806" y="463"/>
                  <a:pt x="1807" y="460"/>
                  <a:pt x="1809" y="458"/>
                </a:cubicBezTo>
                <a:cubicBezTo>
                  <a:pt x="1809" y="457"/>
                  <a:pt x="1810" y="456"/>
                  <a:pt x="1810" y="455"/>
                </a:cubicBezTo>
                <a:cubicBezTo>
                  <a:pt x="1811" y="453"/>
                  <a:pt x="1811" y="451"/>
                  <a:pt x="1812" y="449"/>
                </a:cubicBezTo>
                <a:cubicBezTo>
                  <a:pt x="1816" y="441"/>
                  <a:pt x="1817" y="432"/>
                  <a:pt x="1816" y="424"/>
                </a:cubicBezTo>
                <a:cubicBezTo>
                  <a:pt x="1815" y="423"/>
                  <a:pt x="1816" y="422"/>
                  <a:pt x="1816" y="422"/>
                </a:cubicBezTo>
                <a:cubicBezTo>
                  <a:pt x="1816" y="422"/>
                  <a:pt x="1816" y="421"/>
                  <a:pt x="1816" y="421"/>
                </a:cubicBezTo>
                <a:cubicBezTo>
                  <a:pt x="1817" y="421"/>
                  <a:pt x="1818" y="421"/>
                  <a:pt x="1818" y="422"/>
                </a:cubicBezTo>
                <a:cubicBezTo>
                  <a:pt x="1819" y="425"/>
                  <a:pt x="1820" y="428"/>
                  <a:pt x="1820" y="432"/>
                </a:cubicBezTo>
                <a:cubicBezTo>
                  <a:pt x="1821" y="434"/>
                  <a:pt x="1821" y="436"/>
                  <a:pt x="1822" y="438"/>
                </a:cubicBezTo>
                <a:cubicBezTo>
                  <a:pt x="1823" y="440"/>
                  <a:pt x="1822" y="442"/>
                  <a:pt x="1821" y="443"/>
                </a:cubicBezTo>
                <a:cubicBezTo>
                  <a:pt x="1820" y="444"/>
                  <a:pt x="1819" y="445"/>
                  <a:pt x="1820" y="447"/>
                </a:cubicBezTo>
                <a:cubicBezTo>
                  <a:pt x="1821" y="448"/>
                  <a:pt x="1821" y="448"/>
                  <a:pt x="1820" y="450"/>
                </a:cubicBezTo>
                <a:cubicBezTo>
                  <a:pt x="1818" y="454"/>
                  <a:pt x="1815" y="458"/>
                  <a:pt x="1811" y="461"/>
                </a:cubicBezTo>
                <a:cubicBezTo>
                  <a:pt x="1809" y="462"/>
                  <a:pt x="1808" y="464"/>
                  <a:pt x="1808" y="466"/>
                </a:cubicBezTo>
                <a:cubicBezTo>
                  <a:pt x="1808" y="468"/>
                  <a:pt x="1807" y="469"/>
                  <a:pt x="1805" y="470"/>
                </a:cubicBezTo>
                <a:cubicBezTo>
                  <a:pt x="1803" y="471"/>
                  <a:pt x="1802" y="472"/>
                  <a:pt x="1799" y="472"/>
                </a:cubicBezTo>
                <a:cubicBezTo>
                  <a:pt x="1799" y="472"/>
                  <a:pt x="1798" y="472"/>
                  <a:pt x="1798" y="471"/>
                </a:cubicBezTo>
                <a:close/>
                <a:moveTo>
                  <a:pt x="1835" y="851"/>
                </a:moveTo>
                <a:cubicBezTo>
                  <a:pt x="1835" y="851"/>
                  <a:pt x="1835" y="851"/>
                  <a:pt x="1835" y="851"/>
                </a:cubicBezTo>
                <a:cubicBezTo>
                  <a:pt x="1835" y="851"/>
                  <a:pt x="1835" y="851"/>
                  <a:pt x="1835" y="851"/>
                </a:cubicBezTo>
                <a:close/>
                <a:moveTo>
                  <a:pt x="1255" y="628"/>
                </a:moveTo>
                <a:cubicBezTo>
                  <a:pt x="1255" y="628"/>
                  <a:pt x="1255" y="628"/>
                  <a:pt x="1255" y="628"/>
                </a:cubicBezTo>
                <a:cubicBezTo>
                  <a:pt x="1255" y="628"/>
                  <a:pt x="1255" y="628"/>
                  <a:pt x="1255" y="628"/>
                </a:cubicBezTo>
                <a:cubicBezTo>
                  <a:pt x="1255" y="628"/>
                  <a:pt x="1255" y="628"/>
                  <a:pt x="1255" y="628"/>
                </a:cubicBezTo>
                <a:cubicBezTo>
                  <a:pt x="1255" y="628"/>
                  <a:pt x="1255" y="628"/>
                  <a:pt x="1255" y="628"/>
                </a:cubicBezTo>
                <a:close/>
                <a:moveTo>
                  <a:pt x="759" y="919"/>
                </a:moveTo>
                <a:cubicBezTo>
                  <a:pt x="759" y="919"/>
                  <a:pt x="759" y="919"/>
                  <a:pt x="759" y="919"/>
                </a:cubicBezTo>
                <a:cubicBezTo>
                  <a:pt x="759" y="919"/>
                  <a:pt x="759" y="919"/>
                  <a:pt x="759" y="919"/>
                </a:cubicBezTo>
                <a:cubicBezTo>
                  <a:pt x="759" y="919"/>
                  <a:pt x="759" y="919"/>
                  <a:pt x="759" y="919"/>
                </a:cubicBezTo>
                <a:cubicBezTo>
                  <a:pt x="759" y="919"/>
                  <a:pt x="759" y="919"/>
                  <a:pt x="759" y="919"/>
                </a:cubicBezTo>
                <a:close/>
                <a:moveTo>
                  <a:pt x="570" y="246"/>
                </a:moveTo>
                <a:cubicBezTo>
                  <a:pt x="570" y="246"/>
                  <a:pt x="570" y="246"/>
                  <a:pt x="570" y="246"/>
                </a:cubicBezTo>
                <a:cubicBezTo>
                  <a:pt x="570" y="246"/>
                  <a:pt x="570" y="246"/>
                  <a:pt x="570" y="246"/>
                </a:cubicBezTo>
                <a:cubicBezTo>
                  <a:pt x="570" y="246"/>
                  <a:pt x="570" y="246"/>
                  <a:pt x="570" y="246"/>
                </a:cubicBezTo>
                <a:cubicBezTo>
                  <a:pt x="570" y="246"/>
                  <a:pt x="570" y="246"/>
                  <a:pt x="570" y="246"/>
                </a:cubicBezTo>
                <a:close/>
                <a:moveTo>
                  <a:pt x="599" y="313"/>
                </a:moveTo>
                <a:cubicBezTo>
                  <a:pt x="599" y="313"/>
                  <a:pt x="599" y="313"/>
                  <a:pt x="599" y="313"/>
                </a:cubicBezTo>
                <a:cubicBezTo>
                  <a:pt x="600" y="313"/>
                  <a:pt x="600" y="313"/>
                  <a:pt x="600" y="313"/>
                </a:cubicBezTo>
                <a:cubicBezTo>
                  <a:pt x="599" y="314"/>
                  <a:pt x="599" y="316"/>
                  <a:pt x="598" y="318"/>
                </a:cubicBezTo>
                <a:cubicBezTo>
                  <a:pt x="596" y="323"/>
                  <a:pt x="593" y="327"/>
                  <a:pt x="592" y="333"/>
                </a:cubicBezTo>
                <a:cubicBezTo>
                  <a:pt x="591" y="334"/>
                  <a:pt x="591" y="335"/>
                  <a:pt x="590" y="335"/>
                </a:cubicBezTo>
                <a:cubicBezTo>
                  <a:pt x="589" y="336"/>
                  <a:pt x="588" y="336"/>
                  <a:pt x="588" y="337"/>
                </a:cubicBezTo>
                <a:cubicBezTo>
                  <a:pt x="587" y="338"/>
                  <a:pt x="587" y="340"/>
                  <a:pt x="588" y="341"/>
                </a:cubicBezTo>
                <a:cubicBezTo>
                  <a:pt x="589" y="341"/>
                  <a:pt x="590" y="341"/>
                  <a:pt x="590" y="341"/>
                </a:cubicBezTo>
                <a:cubicBezTo>
                  <a:pt x="591" y="342"/>
                  <a:pt x="592" y="343"/>
                  <a:pt x="592" y="344"/>
                </a:cubicBezTo>
                <a:cubicBezTo>
                  <a:pt x="592" y="345"/>
                  <a:pt x="592" y="345"/>
                  <a:pt x="592" y="346"/>
                </a:cubicBezTo>
                <a:cubicBezTo>
                  <a:pt x="592" y="348"/>
                  <a:pt x="593" y="349"/>
                  <a:pt x="595" y="348"/>
                </a:cubicBezTo>
                <a:cubicBezTo>
                  <a:pt x="596" y="348"/>
                  <a:pt x="598" y="348"/>
                  <a:pt x="598" y="347"/>
                </a:cubicBezTo>
                <a:cubicBezTo>
                  <a:pt x="601" y="344"/>
                  <a:pt x="606" y="343"/>
                  <a:pt x="608" y="338"/>
                </a:cubicBezTo>
                <a:cubicBezTo>
                  <a:pt x="608" y="338"/>
                  <a:pt x="609" y="338"/>
                  <a:pt x="609" y="338"/>
                </a:cubicBezTo>
                <a:cubicBezTo>
                  <a:pt x="611" y="339"/>
                  <a:pt x="613" y="340"/>
                  <a:pt x="613" y="342"/>
                </a:cubicBezTo>
                <a:cubicBezTo>
                  <a:pt x="613" y="343"/>
                  <a:pt x="613" y="344"/>
                  <a:pt x="614" y="345"/>
                </a:cubicBezTo>
                <a:cubicBezTo>
                  <a:pt x="616" y="345"/>
                  <a:pt x="618" y="346"/>
                  <a:pt x="621" y="347"/>
                </a:cubicBezTo>
                <a:cubicBezTo>
                  <a:pt x="621" y="347"/>
                  <a:pt x="622" y="347"/>
                  <a:pt x="622" y="347"/>
                </a:cubicBezTo>
                <a:cubicBezTo>
                  <a:pt x="623" y="346"/>
                  <a:pt x="625" y="345"/>
                  <a:pt x="625" y="344"/>
                </a:cubicBezTo>
                <a:cubicBezTo>
                  <a:pt x="626" y="343"/>
                  <a:pt x="626" y="341"/>
                  <a:pt x="624" y="340"/>
                </a:cubicBezTo>
                <a:cubicBezTo>
                  <a:pt x="624" y="340"/>
                  <a:pt x="624" y="340"/>
                  <a:pt x="624" y="340"/>
                </a:cubicBezTo>
                <a:cubicBezTo>
                  <a:pt x="622" y="339"/>
                  <a:pt x="621" y="338"/>
                  <a:pt x="621" y="336"/>
                </a:cubicBezTo>
                <a:cubicBezTo>
                  <a:pt x="621" y="333"/>
                  <a:pt x="620" y="331"/>
                  <a:pt x="618" y="330"/>
                </a:cubicBezTo>
                <a:cubicBezTo>
                  <a:pt x="617" y="329"/>
                  <a:pt x="616" y="327"/>
                  <a:pt x="616" y="326"/>
                </a:cubicBezTo>
                <a:cubicBezTo>
                  <a:pt x="614" y="323"/>
                  <a:pt x="610" y="322"/>
                  <a:pt x="609" y="318"/>
                </a:cubicBezTo>
                <a:cubicBezTo>
                  <a:pt x="609" y="318"/>
                  <a:pt x="608" y="318"/>
                  <a:pt x="607" y="318"/>
                </a:cubicBezTo>
                <a:cubicBezTo>
                  <a:pt x="605" y="317"/>
                  <a:pt x="605" y="317"/>
                  <a:pt x="607" y="316"/>
                </a:cubicBezTo>
                <a:cubicBezTo>
                  <a:pt x="607" y="315"/>
                  <a:pt x="609" y="314"/>
                  <a:pt x="609" y="313"/>
                </a:cubicBezTo>
                <a:cubicBezTo>
                  <a:pt x="610" y="312"/>
                  <a:pt x="609" y="311"/>
                  <a:pt x="609" y="311"/>
                </a:cubicBezTo>
                <a:cubicBezTo>
                  <a:pt x="609" y="310"/>
                  <a:pt x="608" y="310"/>
                  <a:pt x="608" y="311"/>
                </a:cubicBezTo>
                <a:cubicBezTo>
                  <a:pt x="607" y="311"/>
                  <a:pt x="606" y="312"/>
                  <a:pt x="605" y="311"/>
                </a:cubicBezTo>
                <a:cubicBezTo>
                  <a:pt x="603" y="311"/>
                  <a:pt x="602" y="311"/>
                  <a:pt x="601" y="311"/>
                </a:cubicBezTo>
                <a:cubicBezTo>
                  <a:pt x="601" y="311"/>
                  <a:pt x="600" y="312"/>
                  <a:pt x="600" y="313"/>
                </a:cubicBezTo>
                <a:cubicBezTo>
                  <a:pt x="600" y="313"/>
                  <a:pt x="599" y="313"/>
                  <a:pt x="599" y="313"/>
                </a:cubicBezTo>
                <a:close/>
                <a:moveTo>
                  <a:pt x="647" y="1376"/>
                </a:moveTo>
                <a:cubicBezTo>
                  <a:pt x="647" y="1376"/>
                  <a:pt x="647" y="1376"/>
                  <a:pt x="647" y="1376"/>
                </a:cubicBezTo>
                <a:cubicBezTo>
                  <a:pt x="647" y="1376"/>
                  <a:pt x="647" y="1376"/>
                  <a:pt x="647" y="1376"/>
                </a:cubicBezTo>
                <a:cubicBezTo>
                  <a:pt x="647" y="1376"/>
                  <a:pt x="647" y="1376"/>
                  <a:pt x="647" y="1376"/>
                </a:cubicBezTo>
                <a:cubicBezTo>
                  <a:pt x="647" y="1376"/>
                  <a:pt x="647" y="1376"/>
                  <a:pt x="647" y="1376"/>
                </a:cubicBezTo>
                <a:close/>
                <a:moveTo>
                  <a:pt x="638" y="255"/>
                </a:moveTo>
                <a:cubicBezTo>
                  <a:pt x="638" y="255"/>
                  <a:pt x="638" y="255"/>
                  <a:pt x="638" y="255"/>
                </a:cubicBezTo>
                <a:cubicBezTo>
                  <a:pt x="638" y="255"/>
                  <a:pt x="638" y="255"/>
                  <a:pt x="638" y="255"/>
                </a:cubicBezTo>
                <a:cubicBezTo>
                  <a:pt x="638" y="255"/>
                  <a:pt x="638" y="255"/>
                  <a:pt x="638" y="255"/>
                </a:cubicBezTo>
                <a:cubicBezTo>
                  <a:pt x="638" y="255"/>
                  <a:pt x="638" y="255"/>
                  <a:pt x="638" y="255"/>
                </a:cubicBezTo>
                <a:close/>
                <a:moveTo>
                  <a:pt x="694" y="551"/>
                </a:moveTo>
                <a:cubicBezTo>
                  <a:pt x="694" y="551"/>
                  <a:pt x="694" y="551"/>
                  <a:pt x="694" y="551"/>
                </a:cubicBezTo>
                <a:cubicBezTo>
                  <a:pt x="694" y="551"/>
                  <a:pt x="694" y="551"/>
                  <a:pt x="694" y="551"/>
                </a:cubicBezTo>
                <a:cubicBezTo>
                  <a:pt x="694" y="551"/>
                  <a:pt x="694" y="551"/>
                  <a:pt x="694" y="551"/>
                </a:cubicBezTo>
                <a:cubicBezTo>
                  <a:pt x="694" y="551"/>
                  <a:pt x="694" y="551"/>
                  <a:pt x="694" y="551"/>
                </a:cubicBezTo>
                <a:close/>
                <a:moveTo>
                  <a:pt x="661" y="1387"/>
                </a:moveTo>
                <a:cubicBezTo>
                  <a:pt x="661" y="1387"/>
                  <a:pt x="661" y="1387"/>
                  <a:pt x="661" y="1387"/>
                </a:cubicBezTo>
                <a:cubicBezTo>
                  <a:pt x="661" y="1387"/>
                  <a:pt x="661" y="1387"/>
                  <a:pt x="661" y="1387"/>
                </a:cubicBezTo>
                <a:close/>
                <a:moveTo>
                  <a:pt x="186" y="316"/>
                </a:moveTo>
                <a:cubicBezTo>
                  <a:pt x="186" y="316"/>
                  <a:pt x="186" y="316"/>
                  <a:pt x="186" y="316"/>
                </a:cubicBezTo>
                <a:cubicBezTo>
                  <a:pt x="186" y="316"/>
                  <a:pt x="186" y="316"/>
                  <a:pt x="186" y="316"/>
                </a:cubicBezTo>
                <a:cubicBezTo>
                  <a:pt x="186" y="316"/>
                  <a:pt x="186" y="316"/>
                  <a:pt x="186" y="316"/>
                </a:cubicBezTo>
                <a:cubicBezTo>
                  <a:pt x="186" y="316"/>
                  <a:pt x="186" y="316"/>
                  <a:pt x="186" y="316"/>
                </a:cubicBezTo>
                <a:close/>
                <a:moveTo>
                  <a:pt x="862" y="959"/>
                </a:moveTo>
                <a:cubicBezTo>
                  <a:pt x="862" y="959"/>
                  <a:pt x="861" y="958"/>
                  <a:pt x="860" y="958"/>
                </a:cubicBezTo>
                <a:cubicBezTo>
                  <a:pt x="859" y="957"/>
                  <a:pt x="858" y="956"/>
                  <a:pt x="856" y="957"/>
                </a:cubicBezTo>
                <a:cubicBezTo>
                  <a:pt x="854" y="957"/>
                  <a:pt x="852" y="956"/>
                  <a:pt x="850" y="954"/>
                </a:cubicBezTo>
                <a:cubicBezTo>
                  <a:pt x="848" y="953"/>
                  <a:pt x="844" y="952"/>
                  <a:pt x="843" y="949"/>
                </a:cubicBezTo>
                <a:cubicBezTo>
                  <a:pt x="840" y="945"/>
                  <a:pt x="836" y="943"/>
                  <a:pt x="832" y="941"/>
                </a:cubicBezTo>
                <a:cubicBezTo>
                  <a:pt x="830" y="940"/>
                  <a:pt x="828" y="940"/>
                  <a:pt x="826" y="940"/>
                </a:cubicBezTo>
                <a:cubicBezTo>
                  <a:pt x="819" y="940"/>
                  <a:pt x="812" y="939"/>
                  <a:pt x="805" y="937"/>
                </a:cubicBezTo>
                <a:cubicBezTo>
                  <a:pt x="804" y="937"/>
                  <a:pt x="803" y="937"/>
                  <a:pt x="803" y="937"/>
                </a:cubicBezTo>
                <a:cubicBezTo>
                  <a:pt x="802" y="937"/>
                  <a:pt x="801" y="938"/>
                  <a:pt x="799" y="939"/>
                </a:cubicBezTo>
                <a:cubicBezTo>
                  <a:pt x="799" y="939"/>
                  <a:pt x="798" y="939"/>
                  <a:pt x="797" y="938"/>
                </a:cubicBezTo>
                <a:cubicBezTo>
                  <a:pt x="797" y="936"/>
                  <a:pt x="797" y="935"/>
                  <a:pt x="796" y="933"/>
                </a:cubicBezTo>
                <a:cubicBezTo>
                  <a:pt x="795" y="933"/>
                  <a:pt x="794" y="931"/>
                  <a:pt x="793" y="931"/>
                </a:cubicBezTo>
                <a:cubicBezTo>
                  <a:pt x="789" y="931"/>
                  <a:pt x="786" y="929"/>
                  <a:pt x="783" y="927"/>
                </a:cubicBezTo>
                <a:cubicBezTo>
                  <a:pt x="780" y="926"/>
                  <a:pt x="778" y="925"/>
                  <a:pt x="775" y="925"/>
                </a:cubicBezTo>
                <a:cubicBezTo>
                  <a:pt x="772" y="925"/>
                  <a:pt x="770" y="925"/>
                  <a:pt x="769" y="928"/>
                </a:cubicBezTo>
                <a:cubicBezTo>
                  <a:pt x="769" y="928"/>
                  <a:pt x="768" y="928"/>
                  <a:pt x="768" y="928"/>
                </a:cubicBezTo>
                <a:cubicBezTo>
                  <a:pt x="767" y="928"/>
                  <a:pt x="767" y="928"/>
                  <a:pt x="767" y="927"/>
                </a:cubicBezTo>
                <a:cubicBezTo>
                  <a:pt x="768" y="927"/>
                  <a:pt x="768" y="926"/>
                  <a:pt x="768" y="925"/>
                </a:cubicBezTo>
                <a:cubicBezTo>
                  <a:pt x="768" y="923"/>
                  <a:pt x="767" y="922"/>
                  <a:pt x="766" y="921"/>
                </a:cubicBezTo>
                <a:cubicBezTo>
                  <a:pt x="763" y="920"/>
                  <a:pt x="761" y="920"/>
                  <a:pt x="759" y="919"/>
                </a:cubicBezTo>
                <a:cubicBezTo>
                  <a:pt x="759" y="920"/>
                  <a:pt x="759" y="920"/>
                  <a:pt x="759" y="921"/>
                </a:cubicBezTo>
                <a:cubicBezTo>
                  <a:pt x="759" y="921"/>
                  <a:pt x="759" y="921"/>
                  <a:pt x="759" y="921"/>
                </a:cubicBezTo>
                <a:cubicBezTo>
                  <a:pt x="759" y="921"/>
                  <a:pt x="759" y="921"/>
                  <a:pt x="759" y="921"/>
                </a:cubicBezTo>
                <a:cubicBezTo>
                  <a:pt x="759" y="921"/>
                  <a:pt x="759" y="921"/>
                  <a:pt x="759" y="921"/>
                </a:cubicBezTo>
                <a:cubicBezTo>
                  <a:pt x="759" y="921"/>
                  <a:pt x="759" y="921"/>
                  <a:pt x="759" y="921"/>
                </a:cubicBezTo>
                <a:cubicBezTo>
                  <a:pt x="756" y="920"/>
                  <a:pt x="754" y="920"/>
                  <a:pt x="752" y="922"/>
                </a:cubicBezTo>
                <a:cubicBezTo>
                  <a:pt x="751" y="921"/>
                  <a:pt x="750" y="921"/>
                  <a:pt x="749" y="921"/>
                </a:cubicBezTo>
                <a:cubicBezTo>
                  <a:pt x="750" y="919"/>
                  <a:pt x="753" y="918"/>
                  <a:pt x="755" y="917"/>
                </a:cubicBezTo>
                <a:cubicBezTo>
                  <a:pt x="756" y="915"/>
                  <a:pt x="757" y="913"/>
                  <a:pt x="757" y="911"/>
                </a:cubicBezTo>
                <a:cubicBezTo>
                  <a:pt x="757" y="909"/>
                  <a:pt x="757" y="908"/>
                  <a:pt x="756" y="906"/>
                </a:cubicBezTo>
                <a:cubicBezTo>
                  <a:pt x="755" y="905"/>
                  <a:pt x="755" y="903"/>
                  <a:pt x="753" y="902"/>
                </a:cubicBezTo>
                <a:cubicBezTo>
                  <a:pt x="751" y="900"/>
                  <a:pt x="749" y="896"/>
                  <a:pt x="749" y="893"/>
                </a:cubicBezTo>
                <a:cubicBezTo>
                  <a:pt x="748" y="891"/>
                  <a:pt x="748" y="890"/>
                  <a:pt x="746" y="888"/>
                </a:cubicBezTo>
                <a:cubicBezTo>
                  <a:pt x="742" y="884"/>
                  <a:pt x="737" y="879"/>
                  <a:pt x="730" y="877"/>
                </a:cubicBezTo>
                <a:cubicBezTo>
                  <a:pt x="729" y="877"/>
                  <a:pt x="728" y="877"/>
                  <a:pt x="727" y="876"/>
                </a:cubicBezTo>
                <a:cubicBezTo>
                  <a:pt x="724" y="875"/>
                  <a:pt x="721" y="875"/>
                  <a:pt x="718" y="875"/>
                </a:cubicBezTo>
                <a:cubicBezTo>
                  <a:pt x="715" y="875"/>
                  <a:pt x="712" y="875"/>
                  <a:pt x="708" y="875"/>
                </a:cubicBezTo>
                <a:cubicBezTo>
                  <a:pt x="708" y="875"/>
                  <a:pt x="707" y="874"/>
                  <a:pt x="706" y="874"/>
                </a:cubicBezTo>
                <a:cubicBezTo>
                  <a:pt x="703" y="872"/>
                  <a:pt x="701" y="869"/>
                  <a:pt x="697" y="869"/>
                </a:cubicBezTo>
                <a:cubicBezTo>
                  <a:pt x="697" y="869"/>
                  <a:pt x="696" y="868"/>
                  <a:pt x="696" y="867"/>
                </a:cubicBezTo>
                <a:cubicBezTo>
                  <a:pt x="696" y="866"/>
                  <a:pt x="695" y="865"/>
                  <a:pt x="694" y="864"/>
                </a:cubicBezTo>
                <a:cubicBezTo>
                  <a:pt x="692" y="862"/>
                  <a:pt x="690" y="860"/>
                  <a:pt x="688" y="858"/>
                </a:cubicBezTo>
                <a:cubicBezTo>
                  <a:pt x="687" y="857"/>
                  <a:pt x="685" y="856"/>
                  <a:pt x="684" y="856"/>
                </a:cubicBezTo>
                <a:cubicBezTo>
                  <a:pt x="682" y="855"/>
                  <a:pt x="681" y="855"/>
                  <a:pt x="679" y="855"/>
                </a:cubicBezTo>
                <a:cubicBezTo>
                  <a:pt x="678" y="855"/>
                  <a:pt x="678" y="855"/>
                  <a:pt x="678" y="854"/>
                </a:cubicBezTo>
                <a:cubicBezTo>
                  <a:pt x="678" y="851"/>
                  <a:pt x="676" y="849"/>
                  <a:pt x="674" y="848"/>
                </a:cubicBezTo>
                <a:cubicBezTo>
                  <a:pt x="672" y="847"/>
                  <a:pt x="670" y="846"/>
                  <a:pt x="668" y="845"/>
                </a:cubicBezTo>
                <a:cubicBezTo>
                  <a:pt x="667" y="845"/>
                  <a:pt x="666" y="844"/>
                  <a:pt x="666" y="844"/>
                </a:cubicBezTo>
                <a:cubicBezTo>
                  <a:pt x="666" y="842"/>
                  <a:pt x="667" y="842"/>
                  <a:pt x="668" y="842"/>
                </a:cubicBezTo>
                <a:cubicBezTo>
                  <a:pt x="668" y="842"/>
                  <a:pt x="668" y="842"/>
                  <a:pt x="668" y="842"/>
                </a:cubicBezTo>
                <a:cubicBezTo>
                  <a:pt x="669" y="842"/>
                  <a:pt x="669" y="841"/>
                  <a:pt x="669" y="841"/>
                </a:cubicBezTo>
                <a:cubicBezTo>
                  <a:pt x="669" y="840"/>
                  <a:pt x="669" y="840"/>
                  <a:pt x="668" y="840"/>
                </a:cubicBezTo>
                <a:cubicBezTo>
                  <a:pt x="666" y="839"/>
                  <a:pt x="663" y="840"/>
                  <a:pt x="661" y="840"/>
                </a:cubicBezTo>
                <a:cubicBezTo>
                  <a:pt x="659" y="840"/>
                  <a:pt x="658" y="839"/>
                  <a:pt x="657" y="838"/>
                </a:cubicBezTo>
                <a:cubicBezTo>
                  <a:pt x="656" y="838"/>
                  <a:pt x="655" y="838"/>
                  <a:pt x="655" y="838"/>
                </a:cubicBezTo>
                <a:cubicBezTo>
                  <a:pt x="655" y="839"/>
                  <a:pt x="655" y="840"/>
                  <a:pt x="654" y="841"/>
                </a:cubicBezTo>
                <a:cubicBezTo>
                  <a:pt x="652" y="843"/>
                  <a:pt x="647" y="845"/>
                  <a:pt x="644" y="843"/>
                </a:cubicBezTo>
                <a:cubicBezTo>
                  <a:pt x="642" y="841"/>
                  <a:pt x="640" y="841"/>
                  <a:pt x="637" y="841"/>
                </a:cubicBezTo>
                <a:cubicBezTo>
                  <a:pt x="635" y="841"/>
                  <a:pt x="632" y="842"/>
                  <a:pt x="629" y="842"/>
                </a:cubicBezTo>
                <a:cubicBezTo>
                  <a:pt x="628" y="842"/>
                  <a:pt x="627" y="841"/>
                  <a:pt x="627" y="840"/>
                </a:cubicBezTo>
                <a:cubicBezTo>
                  <a:pt x="627" y="840"/>
                  <a:pt x="627" y="839"/>
                  <a:pt x="627" y="839"/>
                </a:cubicBezTo>
                <a:cubicBezTo>
                  <a:pt x="626" y="837"/>
                  <a:pt x="625" y="836"/>
                  <a:pt x="623" y="836"/>
                </a:cubicBezTo>
                <a:cubicBezTo>
                  <a:pt x="622" y="835"/>
                  <a:pt x="621" y="835"/>
                  <a:pt x="620" y="835"/>
                </a:cubicBezTo>
                <a:cubicBezTo>
                  <a:pt x="617" y="835"/>
                  <a:pt x="616" y="833"/>
                  <a:pt x="615" y="831"/>
                </a:cubicBezTo>
                <a:cubicBezTo>
                  <a:pt x="615" y="830"/>
                  <a:pt x="615" y="830"/>
                  <a:pt x="614" y="830"/>
                </a:cubicBezTo>
                <a:cubicBezTo>
                  <a:pt x="613" y="830"/>
                  <a:pt x="611" y="830"/>
                  <a:pt x="611" y="831"/>
                </a:cubicBezTo>
                <a:cubicBezTo>
                  <a:pt x="611" y="832"/>
                  <a:pt x="610" y="832"/>
                  <a:pt x="610" y="833"/>
                </a:cubicBezTo>
                <a:cubicBezTo>
                  <a:pt x="610" y="835"/>
                  <a:pt x="609" y="836"/>
                  <a:pt x="607" y="837"/>
                </a:cubicBezTo>
                <a:cubicBezTo>
                  <a:pt x="606" y="837"/>
                  <a:pt x="604" y="838"/>
                  <a:pt x="603" y="838"/>
                </a:cubicBezTo>
                <a:cubicBezTo>
                  <a:pt x="602" y="839"/>
                  <a:pt x="602" y="838"/>
                  <a:pt x="601" y="837"/>
                </a:cubicBezTo>
                <a:cubicBezTo>
                  <a:pt x="601" y="837"/>
                  <a:pt x="600" y="836"/>
                  <a:pt x="601" y="835"/>
                </a:cubicBezTo>
                <a:cubicBezTo>
                  <a:pt x="602" y="834"/>
                  <a:pt x="603" y="833"/>
                  <a:pt x="605" y="831"/>
                </a:cubicBezTo>
                <a:cubicBezTo>
                  <a:pt x="605" y="831"/>
                  <a:pt x="605" y="829"/>
                  <a:pt x="604" y="828"/>
                </a:cubicBezTo>
                <a:cubicBezTo>
                  <a:pt x="603" y="828"/>
                  <a:pt x="602" y="828"/>
                  <a:pt x="601" y="828"/>
                </a:cubicBezTo>
                <a:cubicBezTo>
                  <a:pt x="599" y="828"/>
                  <a:pt x="597" y="829"/>
                  <a:pt x="596" y="830"/>
                </a:cubicBezTo>
                <a:cubicBezTo>
                  <a:pt x="594" y="832"/>
                  <a:pt x="592" y="834"/>
                  <a:pt x="589" y="835"/>
                </a:cubicBezTo>
                <a:cubicBezTo>
                  <a:pt x="586" y="835"/>
                  <a:pt x="583" y="835"/>
                  <a:pt x="581" y="837"/>
                </a:cubicBezTo>
                <a:cubicBezTo>
                  <a:pt x="581" y="838"/>
                  <a:pt x="580" y="837"/>
                  <a:pt x="579" y="837"/>
                </a:cubicBezTo>
                <a:cubicBezTo>
                  <a:pt x="577" y="837"/>
                  <a:pt x="576" y="838"/>
                  <a:pt x="575" y="839"/>
                </a:cubicBezTo>
                <a:cubicBezTo>
                  <a:pt x="573" y="841"/>
                  <a:pt x="572" y="843"/>
                  <a:pt x="571" y="845"/>
                </a:cubicBezTo>
                <a:cubicBezTo>
                  <a:pt x="571" y="847"/>
                  <a:pt x="570" y="849"/>
                  <a:pt x="568" y="850"/>
                </a:cubicBezTo>
                <a:cubicBezTo>
                  <a:pt x="567" y="851"/>
                  <a:pt x="565" y="853"/>
                  <a:pt x="564" y="854"/>
                </a:cubicBezTo>
                <a:cubicBezTo>
                  <a:pt x="563" y="855"/>
                  <a:pt x="563" y="856"/>
                  <a:pt x="563" y="857"/>
                </a:cubicBezTo>
                <a:cubicBezTo>
                  <a:pt x="563" y="857"/>
                  <a:pt x="563" y="857"/>
                  <a:pt x="563" y="857"/>
                </a:cubicBezTo>
                <a:cubicBezTo>
                  <a:pt x="563" y="858"/>
                  <a:pt x="563" y="858"/>
                  <a:pt x="563" y="858"/>
                </a:cubicBezTo>
                <a:cubicBezTo>
                  <a:pt x="563" y="857"/>
                  <a:pt x="563" y="857"/>
                  <a:pt x="563" y="857"/>
                </a:cubicBezTo>
                <a:cubicBezTo>
                  <a:pt x="563" y="857"/>
                  <a:pt x="563" y="857"/>
                  <a:pt x="563" y="857"/>
                </a:cubicBezTo>
                <a:cubicBezTo>
                  <a:pt x="562" y="857"/>
                  <a:pt x="562" y="857"/>
                  <a:pt x="561" y="857"/>
                </a:cubicBezTo>
                <a:cubicBezTo>
                  <a:pt x="560" y="855"/>
                  <a:pt x="558" y="854"/>
                  <a:pt x="557" y="853"/>
                </a:cubicBezTo>
                <a:cubicBezTo>
                  <a:pt x="555" y="851"/>
                  <a:pt x="553" y="850"/>
                  <a:pt x="550" y="849"/>
                </a:cubicBezTo>
                <a:cubicBezTo>
                  <a:pt x="546" y="848"/>
                  <a:pt x="543" y="848"/>
                  <a:pt x="540" y="850"/>
                </a:cubicBezTo>
                <a:cubicBezTo>
                  <a:pt x="539" y="851"/>
                  <a:pt x="538" y="851"/>
                  <a:pt x="537" y="852"/>
                </a:cubicBezTo>
                <a:cubicBezTo>
                  <a:pt x="534" y="853"/>
                  <a:pt x="532" y="854"/>
                  <a:pt x="529" y="852"/>
                </a:cubicBezTo>
                <a:cubicBezTo>
                  <a:pt x="525" y="852"/>
                  <a:pt x="522" y="849"/>
                  <a:pt x="519" y="845"/>
                </a:cubicBezTo>
                <a:cubicBezTo>
                  <a:pt x="517" y="843"/>
                  <a:pt x="516" y="841"/>
                  <a:pt x="515" y="839"/>
                </a:cubicBezTo>
                <a:cubicBezTo>
                  <a:pt x="514" y="838"/>
                  <a:pt x="514" y="837"/>
                  <a:pt x="514" y="836"/>
                </a:cubicBezTo>
                <a:cubicBezTo>
                  <a:pt x="514" y="833"/>
                  <a:pt x="514" y="830"/>
                  <a:pt x="516" y="828"/>
                </a:cubicBezTo>
                <a:cubicBezTo>
                  <a:pt x="517" y="827"/>
                  <a:pt x="517" y="826"/>
                  <a:pt x="517" y="825"/>
                </a:cubicBezTo>
                <a:cubicBezTo>
                  <a:pt x="517" y="822"/>
                  <a:pt x="518" y="819"/>
                  <a:pt x="519" y="816"/>
                </a:cubicBezTo>
                <a:cubicBezTo>
                  <a:pt x="520" y="813"/>
                  <a:pt x="519" y="810"/>
                  <a:pt x="519" y="808"/>
                </a:cubicBezTo>
                <a:cubicBezTo>
                  <a:pt x="519" y="807"/>
                  <a:pt x="519" y="806"/>
                  <a:pt x="519" y="806"/>
                </a:cubicBezTo>
                <a:cubicBezTo>
                  <a:pt x="518" y="806"/>
                  <a:pt x="516" y="805"/>
                  <a:pt x="515" y="805"/>
                </a:cubicBezTo>
                <a:cubicBezTo>
                  <a:pt x="515" y="805"/>
                  <a:pt x="515" y="805"/>
                  <a:pt x="515" y="805"/>
                </a:cubicBezTo>
                <a:cubicBezTo>
                  <a:pt x="515" y="805"/>
                  <a:pt x="515" y="805"/>
                  <a:pt x="516" y="805"/>
                </a:cubicBezTo>
                <a:cubicBezTo>
                  <a:pt x="515" y="805"/>
                  <a:pt x="515" y="805"/>
                  <a:pt x="515" y="805"/>
                </a:cubicBezTo>
                <a:cubicBezTo>
                  <a:pt x="515" y="805"/>
                  <a:pt x="515" y="805"/>
                  <a:pt x="515" y="805"/>
                </a:cubicBezTo>
                <a:cubicBezTo>
                  <a:pt x="513" y="803"/>
                  <a:pt x="511" y="802"/>
                  <a:pt x="509" y="802"/>
                </a:cubicBezTo>
                <a:cubicBezTo>
                  <a:pt x="506" y="802"/>
                  <a:pt x="503" y="801"/>
                  <a:pt x="501" y="801"/>
                </a:cubicBezTo>
                <a:cubicBezTo>
                  <a:pt x="498" y="800"/>
                  <a:pt x="495" y="802"/>
                  <a:pt x="492" y="802"/>
                </a:cubicBezTo>
                <a:cubicBezTo>
                  <a:pt x="490" y="801"/>
                  <a:pt x="488" y="802"/>
                  <a:pt x="485" y="802"/>
                </a:cubicBezTo>
                <a:cubicBezTo>
                  <a:pt x="484" y="802"/>
                  <a:pt x="482" y="802"/>
                  <a:pt x="481" y="801"/>
                </a:cubicBezTo>
                <a:cubicBezTo>
                  <a:pt x="480" y="801"/>
                  <a:pt x="480" y="800"/>
                  <a:pt x="480" y="800"/>
                </a:cubicBezTo>
                <a:cubicBezTo>
                  <a:pt x="483" y="797"/>
                  <a:pt x="484" y="794"/>
                  <a:pt x="484" y="791"/>
                </a:cubicBezTo>
                <a:cubicBezTo>
                  <a:pt x="484" y="789"/>
                  <a:pt x="484" y="787"/>
                  <a:pt x="485" y="785"/>
                </a:cubicBezTo>
                <a:cubicBezTo>
                  <a:pt x="485" y="785"/>
                  <a:pt x="485" y="784"/>
                  <a:pt x="486" y="784"/>
                </a:cubicBezTo>
                <a:cubicBezTo>
                  <a:pt x="488" y="784"/>
                  <a:pt x="489" y="782"/>
                  <a:pt x="490" y="781"/>
                </a:cubicBezTo>
                <a:cubicBezTo>
                  <a:pt x="490" y="779"/>
                  <a:pt x="491" y="776"/>
                  <a:pt x="490" y="775"/>
                </a:cubicBezTo>
                <a:cubicBezTo>
                  <a:pt x="490" y="772"/>
                  <a:pt x="491" y="769"/>
                  <a:pt x="493" y="767"/>
                </a:cubicBezTo>
                <a:cubicBezTo>
                  <a:pt x="494" y="766"/>
                  <a:pt x="495" y="765"/>
                  <a:pt x="496" y="763"/>
                </a:cubicBezTo>
                <a:cubicBezTo>
                  <a:pt x="497" y="763"/>
                  <a:pt x="497" y="762"/>
                  <a:pt x="497" y="761"/>
                </a:cubicBezTo>
                <a:cubicBezTo>
                  <a:pt x="498" y="759"/>
                  <a:pt x="496" y="757"/>
                  <a:pt x="494" y="757"/>
                </a:cubicBezTo>
                <a:cubicBezTo>
                  <a:pt x="491" y="757"/>
                  <a:pt x="487" y="756"/>
                  <a:pt x="484" y="758"/>
                </a:cubicBezTo>
                <a:cubicBezTo>
                  <a:pt x="481" y="759"/>
                  <a:pt x="479" y="759"/>
                  <a:pt x="476" y="759"/>
                </a:cubicBezTo>
                <a:cubicBezTo>
                  <a:pt x="473" y="759"/>
                  <a:pt x="471" y="761"/>
                  <a:pt x="470" y="763"/>
                </a:cubicBezTo>
                <a:cubicBezTo>
                  <a:pt x="470" y="764"/>
                  <a:pt x="469" y="766"/>
                  <a:pt x="469" y="767"/>
                </a:cubicBezTo>
                <a:cubicBezTo>
                  <a:pt x="468" y="771"/>
                  <a:pt x="466" y="775"/>
                  <a:pt x="463" y="778"/>
                </a:cubicBezTo>
                <a:cubicBezTo>
                  <a:pt x="461" y="782"/>
                  <a:pt x="459" y="782"/>
                  <a:pt x="456" y="781"/>
                </a:cubicBezTo>
                <a:cubicBezTo>
                  <a:pt x="455" y="780"/>
                  <a:pt x="454" y="780"/>
                  <a:pt x="452" y="781"/>
                </a:cubicBezTo>
                <a:cubicBezTo>
                  <a:pt x="449" y="781"/>
                  <a:pt x="447" y="783"/>
                  <a:pt x="444" y="783"/>
                </a:cubicBezTo>
                <a:cubicBezTo>
                  <a:pt x="442" y="784"/>
                  <a:pt x="439" y="784"/>
                  <a:pt x="437" y="782"/>
                </a:cubicBezTo>
                <a:cubicBezTo>
                  <a:pt x="436" y="780"/>
                  <a:pt x="434" y="779"/>
                  <a:pt x="432" y="779"/>
                </a:cubicBezTo>
                <a:cubicBezTo>
                  <a:pt x="430" y="778"/>
                  <a:pt x="428" y="776"/>
                  <a:pt x="427" y="774"/>
                </a:cubicBezTo>
                <a:cubicBezTo>
                  <a:pt x="426" y="771"/>
                  <a:pt x="425" y="768"/>
                  <a:pt x="422" y="766"/>
                </a:cubicBezTo>
                <a:cubicBezTo>
                  <a:pt x="421" y="765"/>
                  <a:pt x="421" y="763"/>
                  <a:pt x="421" y="762"/>
                </a:cubicBezTo>
                <a:cubicBezTo>
                  <a:pt x="420" y="759"/>
                  <a:pt x="420" y="757"/>
                  <a:pt x="419" y="754"/>
                </a:cubicBezTo>
                <a:cubicBezTo>
                  <a:pt x="419" y="752"/>
                  <a:pt x="419" y="751"/>
                  <a:pt x="419" y="749"/>
                </a:cubicBezTo>
                <a:cubicBezTo>
                  <a:pt x="419" y="743"/>
                  <a:pt x="420" y="737"/>
                  <a:pt x="421" y="731"/>
                </a:cubicBezTo>
                <a:cubicBezTo>
                  <a:pt x="422" y="730"/>
                  <a:pt x="422" y="728"/>
                  <a:pt x="423" y="728"/>
                </a:cubicBezTo>
                <a:cubicBezTo>
                  <a:pt x="425" y="725"/>
                  <a:pt x="425" y="722"/>
                  <a:pt x="425" y="719"/>
                </a:cubicBezTo>
                <a:cubicBezTo>
                  <a:pt x="424" y="715"/>
                  <a:pt x="425" y="711"/>
                  <a:pt x="427" y="707"/>
                </a:cubicBezTo>
                <a:cubicBezTo>
                  <a:pt x="428" y="704"/>
                  <a:pt x="430" y="701"/>
                  <a:pt x="434" y="700"/>
                </a:cubicBezTo>
                <a:cubicBezTo>
                  <a:pt x="438" y="700"/>
                  <a:pt x="441" y="698"/>
                  <a:pt x="445" y="695"/>
                </a:cubicBezTo>
                <a:cubicBezTo>
                  <a:pt x="447" y="693"/>
                  <a:pt x="450" y="693"/>
                  <a:pt x="452" y="692"/>
                </a:cubicBezTo>
                <a:cubicBezTo>
                  <a:pt x="454" y="691"/>
                  <a:pt x="457" y="691"/>
                  <a:pt x="459" y="692"/>
                </a:cubicBezTo>
                <a:cubicBezTo>
                  <a:pt x="461" y="693"/>
                  <a:pt x="463" y="693"/>
                  <a:pt x="464" y="692"/>
                </a:cubicBezTo>
                <a:cubicBezTo>
                  <a:pt x="466" y="692"/>
                  <a:pt x="468" y="692"/>
                  <a:pt x="469" y="694"/>
                </a:cubicBezTo>
                <a:cubicBezTo>
                  <a:pt x="471" y="697"/>
                  <a:pt x="474" y="697"/>
                  <a:pt x="477" y="696"/>
                </a:cubicBezTo>
                <a:cubicBezTo>
                  <a:pt x="479" y="696"/>
                  <a:pt x="480" y="695"/>
                  <a:pt x="482" y="695"/>
                </a:cubicBezTo>
                <a:cubicBezTo>
                  <a:pt x="482" y="693"/>
                  <a:pt x="483" y="691"/>
                  <a:pt x="483" y="690"/>
                </a:cubicBezTo>
                <a:cubicBezTo>
                  <a:pt x="483" y="688"/>
                  <a:pt x="485" y="687"/>
                  <a:pt x="486" y="687"/>
                </a:cubicBezTo>
                <a:cubicBezTo>
                  <a:pt x="487" y="686"/>
                  <a:pt x="488" y="686"/>
                  <a:pt x="489" y="686"/>
                </a:cubicBezTo>
                <a:cubicBezTo>
                  <a:pt x="493" y="685"/>
                  <a:pt x="497" y="686"/>
                  <a:pt x="502" y="686"/>
                </a:cubicBezTo>
                <a:cubicBezTo>
                  <a:pt x="506" y="686"/>
                  <a:pt x="510" y="687"/>
                  <a:pt x="513" y="691"/>
                </a:cubicBezTo>
                <a:cubicBezTo>
                  <a:pt x="514" y="692"/>
                  <a:pt x="516" y="692"/>
                  <a:pt x="517" y="691"/>
                </a:cubicBezTo>
                <a:cubicBezTo>
                  <a:pt x="519" y="691"/>
                  <a:pt x="520" y="690"/>
                  <a:pt x="521" y="690"/>
                </a:cubicBezTo>
                <a:cubicBezTo>
                  <a:pt x="522" y="689"/>
                  <a:pt x="523" y="690"/>
                  <a:pt x="524" y="691"/>
                </a:cubicBezTo>
                <a:cubicBezTo>
                  <a:pt x="526" y="693"/>
                  <a:pt x="528" y="695"/>
                  <a:pt x="529" y="697"/>
                </a:cubicBezTo>
                <a:cubicBezTo>
                  <a:pt x="530" y="699"/>
                  <a:pt x="530" y="700"/>
                  <a:pt x="530" y="702"/>
                </a:cubicBezTo>
                <a:cubicBezTo>
                  <a:pt x="530" y="702"/>
                  <a:pt x="529" y="703"/>
                  <a:pt x="529" y="704"/>
                </a:cubicBezTo>
                <a:cubicBezTo>
                  <a:pt x="528" y="706"/>
                  <a:pt x="528" y="707"/>
                  <a:pt x="530" y="709"/>
                </a:cubicBezTo>
                <a:cubicBezTo>
                  <a:pt x="531" y="714"/>
                  <a:pt x="533" y="718"/>
                  <a:pt x="535" y="722"/>
                </a:cubicBezTo>
                <a:cubicBezTo>
                  <a:pt x="536" y="725"/>
                  <a:pt x="538" y="726"/>
                  <a:pt x="539" y="728"/>
                </a:cubicBezTo>
                <a:cubicBezTo>
                  <a:pt x="541" y="730"/>
                  <a:pt x="544" y="729"/>
                  <a:pt x="545" y="728"/>
                </a:cubicBezTo>
                <a:cubicBezTo>
                  <a:pt x="547" y="724"/>
                  <a:pt x="548" y="720"/>
                  <a:pt x="548" y="716"/>
                </a:cubicBezTo>
                <a:cubicBezTo>
                  <a:pt x="549" y="715"/>
                  <a:pt x="549" y="715"/>
                  <a:pt x="548" y="714"/>
                </a:cubicBezTo>
                <a:cubicBezTo>
                  <a:pt x="548" y="712"/>
                  <a:pt x="547" y="710"/>
                  <a:pt x="546" y="708"/>
                </a:cubicBezTo>
                <a:cubicBezTo>
                  <a:pt x="546" y="705"/>
                  <a:pt x="546" y="703"/>
                  <a:pt x="546" y="701"/>
                </a:cubicBezTo>
                <a:cubicBezTo>
                  <a:pt x="545" y="700"/>
                  <a:pt x="545" y="700"/>
                  <a:pt x="545" y="700"/>
                </a:cubicBezTo>
                <a:cubicBezTo>
                  <a:pt x="543" y="693"/>
                  <a:pt x="543" y="686"/>
                  <a:pt x="544" y="679"/>
                </a:cubicBezTo>
                <a:cubicBezTo>
                  <a:pt x="544" y="678"/>
                  <a:pt x="544" y="677"/>
                  <a:pt x="545" y="676"/>
                </a:cubicBezTo>
                <a:cubicBezTo>
                  <a:pt x="548" y="673"/>
                  <a:pt x="551" y="669"/>
                  <a:pt x="555" y="667"/>
                </a:cubicBezTo>
                <a:cubicBezTo>
                  <a:pt x="556" y="667"/>
                  <a:pt x="557" y="667"/>
                  <a:pt x="557" y="667"/>
                </a:cubicBezTo>
                <a:cubicBezTo>
                  <a:pt x="559" y="666"/>
                  <a:pt x="560" y="665"/>
                  <a:pt x="561" y="664"/>
                </a:cubicBezTo>
                <a:cubicBezTo>
                  <a:pt x="562" y="663"/>
                  <a:pt x="563" y="661"/>
                  <a:pt x="564" y="660"/>
                </a:cubicBezTo>
                <a:cubicBezTo>
                  <a:pt x="565" y="660"/>
                  <a:pt x="566" y="659"/>
                  <a:pt x="567" y="658"/>
                </a:cubicBezTo>
                <a:cubicBezTo>
                  <a:pt x="569" y="658"/>
                  <a:pt x="570" y="656"/>
                  <a:pt x="572" y="655"/>
                </a:cubicBezTo>
                <a:cubicBezTo>
                  <a:pt x="574" y="653"/>
                  <a:pt x="577" y="651"/>
                  <a:pt x="580" y="650"/>
                </a:cubicBezTo>
                <a:cubicBezTo>
                  <a:pt x="582" y="650"/>
                  <a:pt x="583" y="649"/>
                  <a:pt x="583" y="647"/>
                </a:cubicBezTo>
                <a:cubicBezTo>
                  <a:pt x="583" y="646"/>
                  <a:pt x="584" y="646"/>
                  <a:pt x="584" y="646"/>
                </a:cubicBezTo>
                <a:cubicBezTo>
                  <a:pt x="585" y="645"/>
                  <a:pt x="586" y="644"/>
                  <a:pt x="587" y="643"/>
                </a:cubicBezTo>
                <a:cubicBezTo>
                  <a:pt x="588" y="643"/>
                  <a:pt x="588" y="642"/>
                  <a:pt x="588" y="641"/>
                </a:cubicBezTo>
                <a:cubicBezTo>
                  <a:pt x="587" y="640"/>
                  <a:pt x="586" y="639"/>
                  <a:pt x="587" y="637"/>
                </a:cubicBezTo>
                <a:cubicBezTo>
                  <a:pt x="588" y="635"/>
                  <a:pt x="588" y="633"/>
                  <a:pt x="587" y="631"/>
                </a:cubicBezTo>
                <a:cubicBezTo>
                  <a:pt x="586" y="630"/>
                  <a:pt x="586" y="629"/>
                  <a:pt x="586" y="628"/>
                </a:cubicBezTo>
                <a:cubicBezTo>
                  <a:pt x="586" y="625"/>
                  <a:pt x="587" y="623"/>
                  <a:pt x="587" y="620"/>
                </a:cubicBezTo>
                <a:cubicBezTo>
                  <a:pt x="587" y="620"/>
                  <a:pt x="587" y="620"/>
                  <a:pt x="588" y="620"/>
                </a:cubicBezTo>
                <a:cubicBezTo>
                  <a:pt x="588" y="620"/>
                  <a:pt x="588" y="620"/>
                  <a:pt x="588" y="620"/>
                </a:cubicBezTo>
                <a:cubicBezTo>
                  <a:pt x="590" y="621"/>
                  <a:pt x="589" y="623"/>
                  <a:pt x="589" y="624"/>
                </a:cubicBezTo>
                <a:cubicBezTo>
                  <a:pt x="589" y="625"/>
                  <a:pt x="590" y="625"/>
                  <a:pt x="590" y="625"/>
                </a:cubicBezTo>
                <a:cubicBezTo>
                  <a:pt x="590" y="625"/>
                  <a:pt x="591" y="625"/>
                  <a:pt x="591" y="625"/>
                </a:cubicBezTo>
                <a:cubicBezTo>
                  <a:pt x="593" y="623"/>
                  <a:pt x="594" y="621"/>
                  <a:pt x="596" y="619"/>
                </a:cubicBezTo>
                <a:cubicBezTo>
                  <a:pt x="596" y="618"/>
                  <a:pt x="596" y="616"/>
                  <a:pt x="596" y="615"/>
                </a:cubicBezTo>
                <a:cubicBezTo>
                  <a:pt x="597" y="614"/>
                  <a:pt x="596" y="614"/>
                  <a:pt x="596" y="613"/>
                </a:cubicBezTo>
                <a:cubicBezTo>
                  <a:pt x="596" y="612"/>
                  <a:pt x="597" y="612"/>
                  <a:pt x="598" y="612"/>
                </a:cubicBezTo>
                <a:cubicBezTo>
                  <a:pt x="599" y="612"/>
                  <a:pt x="600" y="611"/>
                  <a:pt x="601" y="610"/>
                </a:cubicBezTo>
                <a:cubicBezTo>
                  <a:pt x="604" y="607"/>
                  <a:pt x="606" y="604"/>
                  <a:pt x="606" y="601"/>
                </a:cubicBezTo>
                <a:cubicBezTo>
                  <a:pt x="607" y="598"/>
                  <a:pt x="609" y="597"/>
                  <a:pt x="611" y="597"/>
                </a:cubicBezTo>
                <a:cubicBezTo>
                  <a:pt x="613" y="597"/>
                  <a:pt x="615" y="596"/>
                  <a:pt x="616" y="596"/>
                </a:cubicBezTo>
                <a:cubicBezTo>
                  <a:pt x="617" y="596"/>
                  <a:pt x="618" y="595"/>
                  <a:pt x="619" y="595"/>
                </a:cubicBezTo>
                <a:cubicBezTo>
                  <a:pt x="619" y="595"/>
                  <a:pt x="619" y="594"/>
                  <a:pt x="619" y="594"/>
                </a:cubicBezTo>
                <a:cubicBezTo>
                  <a:pt x="619" y="594"/>
                  <a:pt x="619" y="593"/>
                  <a:pt x="619" y="593"/>
                </a:cubicBezTo>
                <a:cubicBezTo>
                  <a:pt x="618" y="593"/>
                  <a:pt x="618" y="593"/>
                  <a:pt x="617" y="593"/>
                </a:cubicBezTo>
                <a:cubicBezTo>
                  <a:pt x="616" y="593"/>
                  <a:pt x="616" y="593"/>
                  <a:pt x="616" y="592"/>
                </a:cubicBezTo>
                <a:cubicBezTo>
                  <a:pt x="616" y="592"/>
                  <a:pt x="617" y="592"/>
                  <a:pt x="617" y="592"/>
                </a:cubicBezTo>
                <a:cubicBezTo>
                  <a:pt x="617" y="592"/>
                  <a:pt x="617" y="592"/>
                  <a:pt x="618" y="592"/>
                </a:cubicBezTo>
                <a:cubicBezTo>
                  <a:pt x="623" y="592"/>
                  <a:pt x="627" y="590"/>
                  <a:pt x="632" y="590"/>
                </a:cubicBezTo>
                <a:cubicBezTo>
                  <a:pt x="633" y="590"/>
                  <a:pt x="634" y="589"/>
                  <a:pt x="635" y="589"/>
                </a:cubicBezTo>
                <a:cubicBezTo>
                  <a:pt x="636" y="587"/>
                  <a:pt x="636" y="587"/>
                  <a:pt x="634" y="585"/>
                </a:cubicBezTo>
                <a:cubicBezTo>
                  <a:pt x="633" y="584"/>
                  <a:pt x="632" y="582"/>
                  <a:pt x="632" y="581"/>
                </a:cubicBezTo>
                <a:cubicBezTo>
                  <a:pt x="633" y="579"/>
                  <a:pt x="633" y="577"/>
                  <a:pt x="634" y="575"/>
                </a:cubicBezTo>
                <a:cubicBezTo>
                  <a:pt x="635" y="572"/>
                  <a:pt x="638" y="569"/>
                  <a:pt x="641" y="568"/>
                </a:cubicBezTo>
                <a:cubicBezTo>
                  <a:pt x="643" y="567"/>
                  <a:pt x="645" y="566"/>
                  <a:pt x="647" y="565"/>
                </a:cubicBezTo>
                <a:cubicBezTo>
                  <a:pt x="648" y="564"/>
                  <a:pt x="649" y="563"/>
                  <a:pt x="651" y="564"/>
                </a:cubicBezTo>
                <a:cubicBezTo>
                  <a:pt x="654" y="564"/>
                  <a:pt x="658" y="562"/>
                  <a:pt x="662" y="561"/>
                </a:cubicBezTo>
                <a:cubicBezTo>
                  <a:pt x="663" y="561"/>
                  <a:pt x="663" y="560"/>
                  <a:pt x="664" y="559"/>
                </a:cubicBezTo>
                <a:cubicBezTo>
                  <a:pt x="664" y="558"/>
                  <a:pt x="665" y="557"/>
                  <a:pt x="665" y="557"/>
                </a:cubicBezTo>
                <a:cubicBezTo>
                  <a:pt x="668" y="556"/>
                  <a:pt x="671" y="556"/>
                  <a:pt x="674" y="555"/>
                </a:cubicBezTo>
                <a:cubicBezTo>
                  <a:pt x="674" y="555"/>
                  <a:pt x="675" y="556"/>
                  <a:pt x="675" y="556"/>
                </a:cubicBezTo>
                <a:cubicBezTo>
                  <a:pt x="674" y="556"/>
                  <a:pt x="674" y="557"/>
                  <a:pt x="674" y="557"/>
                </a:cubicBezTo>
                <a:cubicBezTo>
                  <a:pt x="673" y="558"/>
                  <a:pt x="672" y="558"/>
                  <a:pt x="671" y="558"/>
                </a:cubicBezTo>
                <a:cubicBezTo>
                  <a:pt x="668" y="560"/>
                  <a:pt x="667" y="561"/>
                  <a:pt x="666" y="564"/>
                </a:cubicBezTo>
                <a:cubicBezTo>
                  <a:pt x="665" y="565"/>
                  <a:pt x="665" y="566"/>
                  <a:pt x="665" y="567"/>
                </a:cubicBezTo>
                <a:cubicBezTo>
                  <a:pt x="665" y="569"/>
                  <a:pt x="667" y="570"/>
                  <a:pt x="668" y="571"/>
                </a:cubicBezTo>
                <a:cubicBezTo>
                  <a:pt x="669" y="572"/>
                  <a:pt x="669" y="572"/>
                  <a:pt x="670" y="572"/>
                </a:cubicBezTo>
                <a:cubicBezTo>
                  <a:pt x="673" y="570"/>
                  <a:pt x="677" y="568"/>
                  <a:pt x="679" y="565"/>
                </a:cubicBezTo>
                <a:cubicBezTo>
                  <a:pt x="680" y="563"/>
                  <a:pt x="682" y="562"/>
                  <a:pt x="684" y="563"/>
                </a:cubicBezTo>
                <a:cubicBezTo>
                  <a:pt x="688" y="561"/>
                  <a:pt x="693" y="560"/>
                  <a:pt x="697" y="558"/>
                </a:cubicBezTo>
                <a:cubicBezTo>
                  <a:pt x="699" y="558"/>
                  <a:pt x="700" y="558"/>
                  <a:pt x="701" y="557"/>
                </a:cubicBezTo>
                <a:cubicBezTo>
                  <a:pt x="702" y="554"/>
                  <a:pt x="705" y="555"/>
                  <a:pt x="707" y="554"/>
                </a:cubicBezTo>
                <a:cubicBezTo>
                  <a:pt x="708" y="553"/>
                  <a:pt x="709" y="553"/>
                  <a:pt x="709" y="553"/>
                </a:cubicBezTo>
                <a:cubicBezTo>
                  <a:pt x="710" y="552"/>
                  <a:pt x="710" y="552"/>
                  <a:pt x="711" y="552"/>
                </a:cubicBezTo>
                <a:cubicBezTo>
                  <a:pt x="711" y="551"/>
                  <a:pt x="712" y="550"/>
                  <a:pt x="711" y="549"/>
                </a:cubicBezTo>
                <a:cubicBezTo>
                  <a:pt x="709" y="548"/>
                  <a:pt x="708" y="546"/>
                  <a:pt x="709" y="543"/>
                </a:cubicBezTo>
                <a:cubicBezTo>
                  <a:pt x="709" y="543"/>
                  <a:pt x="709" y="543"/>
                  <a:pt x="709" y="543"/>
                </a:cubicBezTo>
                <a:cubicBezTo>
                  <a:pt x="709" y="542"/>
                  <a:pt x="707" y="541"/>
                  <a:pt x="707" y="542"/>
                </a:cubicBezTo>
                <a:cubicBezTo>
                  <a:pt x="704" y="544"/>
                  <a:pt x="701" y="547"/>
                  <a:pt x="699" y="550"/>
                </a:cubicBezTo>
                <a:cubicBezTo>
                  <a:pt x="699" y="552"/>
                  <a:pt x="698" y="552"/>
                  <a:pt x="697" y="552"/>
                </a:cubicBezTo>
                <a:cubicBezTo>
                  <a:pt x="696" y="551"/>
                  <a:pt x="695" y="551"/>
                  <a:pt x="694" y="551"/>
                </a:cubicBezTo>
                <a:cubicBezTo>
                  <a:pt x="694" y="552"/>
                  <a:pt x="693" y="552"/>
                  <a:pt x="692" y="552"/>
                </a:cubicBezTo>
                <a:cubicBezTo>
                  <a:pt x="692" y="552"/>
                  <a:pt x="691" y="551"/>
                  <a:pt x="691" y="551"/>
                </a:cubicBezTo>
                <a:cubicBezTo>
                  <a:pt x="690" y="551"/>
                  <a:pt x="689" y="551"/>
                  <a:pt x="688" y="551"/>
                </a:cubicBezTo>
                <a:cubicBezTo>
                  <a:pt x="686" y="551"/>
                  <a:pt x="685" y="549"/>
                  <a:pt x="685" y="547"/>
                </a:cubicBezTo>
                <a:cubicBezTo>
                  <a:pt x="682" y="547"/>
                  <a:pt x="680" y="545"/>
                  <a:pt x="680" y="542"/>
                </a:cubicBezTo>
                <a:cubicBezTo>
                  <a:pt x="680" y="539"/>
                  <a:pt x="680" y="537"/>
                  <a:pt x="681" y="534"/>
                </a:cubicBezTo>
                <a:cubicBezTo>
                  <a:pt x="681" y="533"/>
                  <a:pt x="681" y="532"/>
                  <a:pt x="679" y="531"/>
                </a:cubicBezTo>
                <a:cubicBezTo>
                  <a:pt x="679" y="531"/>
                  <a:pt x="678" y="531"/>
                  <a:pt x="677" y="531"/>
                </a:cubicBezTo>
                <a:cubicBezTo>
                  <a:pt x="677" y="531"/>
                  <a:pt x="677" y="531"/>
                  <a:pt x="677" y="531"/>
                </a:cubicBezTo>
                <a:cubicBezTo>
                  <a:pt x="677" y="531"/>
                  <a:pt x="678" y="530"/>
                  <a:pt x="678" y="530"/>
                </a:cubicBezTo>
                <a:cubicBezTo>
                  <a:pt x="680" y="529"/>
                  <a:pt x="682" y="528"/>
                  <a:pt x="684" y="527"/>
                </a:cubicBezTo>
                <a:cubicBezTo>
                  <a:pt x="685" y="526"/>
                  <a:pt x="686" y="524"/>
                  <a:pt x="685" y="523"/>
                </a:cubicBezTo>
                <a:cubicBezTo>
                  <a:pt x="684" y="522"/>
                  <a:pt x="684" y="521"/>
                  <a:pt x="683" y="520"/>
                </a:cubicBezTo>
                <a:cubicBezTo>
                  <a:pt x="681" y="518"/>
                  <a:pt x="678" y="517"/>
                  <a:pt x="675" y="518"/>
                </a:cubicBezTo>
                <a:cubicBezTo>
                  <a:pt x="667" y="520"/>
                  <a:pt x="659" y="522"/>
                  <a:pt x="652" y="526"/>
                </a:cubicBezTo>
                <a:cubicBezTo>
                  <a:pt x="652" y="526"/>
                  <a:pt x="652" y="527"/>
                  <a:pt x="652" y="527"/>
                </a:cubicBezTo>
                <a:cubicBezTo>
                  <a:pt x="652" y="527"/>
                  <a:pt x="652" y="527"/>
                  <a:pt x="652" y="527"/>
                </a:cubicBezTo>
                <a:cubicBezTo>
                  <a:pt x="651" y="528"/>
                  <a:pt x="650" y="529"/>
                  <a:pt x="649" y="530"/>
                </a:cubicBezTo>
                <a:cubicBezTo>
                  <a:pt x="649" y="530"/>
                  <a:pt x="649" y="530"/>
                  <a:pt x="649" y="530"/>
                </a:cubicBezTo>
                <a:cubicBezTo>
                  <a:pt x="648" y="531"/>
                  <a:pt x="646" y="531"/>
                  <a:pt x="645" y="532"/>
                </a:cubicBezTo>
                <a:cubicBezTo>
                  <a:pt x="645" y="532"/>
                  <a:pt x="644" y="533"/>
                  <a:pt x="643" y="533"/>
                </a:cubicBezTo>
                <a:cubicBezTo>
                  <a:pt x="643" y="534"/>
                  <a:pt x="643" y="534"/>
                  <a:pt x="643" y="534"/>
                </a:cubicBezTo>
                <a:cubicBezTo>
                  <a:pt x="643" y="533"/>
                  <a:pt x="643" y="533"/>
                  <a:pt x="643" y="533"/>
                </a:cubicBezTo>
                <a:cubicBezTo>
                  <a:pt x="644" y="532"/>
                  <a:pt x="644" y="532"/>
                  <a:pt x="645" y="531"/>
                </a:cubicBezTo>
                <a:cubicBezTo>
                  <a:pt x="646" y="531"/>
                  <a:pt x="648" y="530"/>
                  <a:pt x="649" y="530"/>
                </a:cubicBezTo>
                <a:cubicBezTo>
                  <a:pt x="649" y="530"/>
                  <a:pt x="649" y="530"/>
                  <a:pt x="649" y="530"/>
                </a:cubicBezTo>
                <a:cubicBezTo>
                  <a:pt x="649" y="527"/>
                  <a:pt x="650" y="527"/>
                  <a:pt x="652" y="527"/>
                </a:cubicBezTo>
                <a:cubicBezTo>
                  <a:pt x="652" y="527"/>
                  <a:pt x="652" y="527"/>
                  <a:pt x="652" y="526"/>
                </a:cubicBezTo>
                <a:cubicBezTo>
                  <a:pt x="652" y="526"/>
                  <a:pt x="652" y="526"/>
                  <a:pt x="652" y="526"/>
                </a:cubicBezTo>
                <a:cubicBezTo>
                  <a:pt x="652" y="525"/>
                  <a:pt x="653" y="524"/>
                  <a:pt x="654" y="523"/>
                </a:cubicBezTo>
                <a:cubicBezTo>
                  <a:pt x="657" y="520"/>
                  <a:pt x="660" y="518"/>
                  <a:pt x="664" y="517"/>
                </a:cubicBezTo>
                <a:cubicBezTo>
                  <a:pt x="666" y="517"/>
                  <a:pt x="668" y="516"/>
                  <a:pt x="669" y="513"/>
                </a:cubicBezTo>
                <a:cubicBezTo>
                  <a:pt x="669" y="513"/>
                  <a:pt x="670" y="512"/>
                  <a:pt x="670" y="512"/>
                </a:cubicBezTo>
                <a:cubicBezTo>
                  <a:pt x="672" y="510"/>
                  <a:pt x="673" y="509"/>
                  <a:pt x="675" y="507"/>
                </a:cubicBezTo>
                <a:cubicBezTo>
                  <a:pt x="677" y="506"/>
                  <a:pt x="679" y="507"/>
                  <a:pt x="681" y="508"/>
                </a:cubicBezTo>
                <a:cubicBezTo>
                  <a:pt x="690" y="508"/>
                  <a:pt x="698" y="509"/>
                  <a:pt x="706" y="510"/>
                </a:cubicBezTo>
                <a:cubicBezTo>
                  <a:pt x="709" y="510"/>
                  <a:pt x="712" y="509"/>
                  <a:pt x="716" y="509"/>
                </a:cubicBezTo>
                <a:cubicBezTo>
                  <a:pt x="717" y="510"/>
                  <a:pt x="718" y="509"/>
                  <a:pt x="719" y="509"/>
                </a:cubicBezTo>
                <a:cubicBezTo>
                  <a:pt x="719" y="509"/>
                  <a:pt x="720" y="508"/>
                  <a:pt x="721" y="508"/>
                </a:cubicBezTo>
                <a:cubicBezTo>
                  <a:pt x="723" y="507"/>
                  <a:pt x="725" y="505"/>
                  <a:pt x="727" y="503"/>
                </a:cubicBezTo>
                <a:cubicBezTo>
                  <a:pt x="728" y="501"/>
                  <a:pt x="730" y="500"/>
                  <a:pt x="732" y="500"/>
                </a:cubicBezTo>
                <a:cubicBezTo>
                  <a:pt x="733" y="500"/>
                  <a:pt x="735" y="499"/>
                  <a:pt x="736" y="499"/>
                </a:cubicBezTo>
                <a:cubicBezTo>
                  <a:pt x="740" y="499"/>
                  <a:pt x="744" y="497"/>
                  <a:pt x="747" y="494"/>
                </a:cubicBezTo>
                <a:cubicBezTo>
                  <a:pt x="749" y="493"/>
                  <a:pt x="750" y="491"/>
                  <a:pt x="749" y="489"/>
                </a:cubicBezTo>
                <a:cubicBezTo>
                  <a:pt x="748" y="488"/>
                  <a:pt x="748" y="486"/>
                  <a:pt x="749" y="485"/>
                </a:cubicBezTo>
                <a:cubicBezTo>
                  <a:pt x="749" y="484"/>
                  <a:pt x="750" y="483"/>
                  <a:pt x="750" y="482"/>
                </a:cubicBezTo>
                <a:cubicBezTo>
                  <a:pt x="750" y="481"/>
                  <a:pt x="750" y="480"/>
                  <a:pt x="750" y="479"/>
                </a:cubicBezTo>
                <a:cubicBezTo>
                  <a:pt x="748" y="477"/>
                  <a:pt x="746" y="475"/>
                  <a:pt x="743" y="476"/>
                </a:cubicBezTo>
                <a:cubicBezTo>
                  <a:pt x="743" y="476"/>
                  <a:pt x="743" y="476"/>
                  <a:pt x="743" y="476"/>
                </a:cubicBezTo>
                <a:cubicBezTo>
                  <a:pt x="743" y="476"/>
                  <a:pt x="743" y="476"/>
                  <a:pt x="743" y="476"/>
                </a:cubicBezTo>
                <a:cubicBezTo>
                  <a:pt x="743" y="476"/>
                  <a:pt x="743" y="476"/>
                  <a:pt x="743" y="476"/>
                </a:cubicBezTo>
                <a:cubicBezTo>
                  <a:pt x="743" y="476"/>
                  <a:pt x="743" y="476"/>
                  <a:pt x="743" y="476"/>
                </a:cubicBezTo>
                <a:cubicBezTo>
                  <a:pt x="743" y="475"/>
                  <a:pt x="743" y="474"/>
                  <a:pt x="743" y="473"/>
                </a:cubicBezTo>
                <a:cubicBezTo>
                  <a:pt x="743" y="472"/>
                  <a:pt x="742" y="470"/>
                  <a:pt x="740" y="470"/>
                </a:cubicBezTo>
                <a:cubicBezTo>
                  <a:pt x="739" y="470"/>
                  <a:pt x="738" y="470"/>
                  <a:pt x="737" y="470"/>
                </a:cubicBezTo>
                <a:cubicBezTo>
                  <a:pt x="737" y="470"/>
                  <a:pt x="737" y="470"/>
                  <a:pt x="737" y="470"/>
                </a:cubicBezTo>
                <a:cubicBezTo>
                  <a:pt x="737" y="469"/>
                  <a:pt x="737" y="469"/>
                  <a:pt x="738" y="469"/>
                </a:cubicBezTo>
                <a:cubicBezTo>
                  <a:pt x="738" y="469"/>
                  <a:pt x="739" y="468"/>
                  <a:pt x="740" y="468"/>
                </a:cubicBezTo>
                <a:cubicBezTo>
                  <a:pt x="741" y="467"/>
                  <a:pt x="741" y="466"/>
                  <a:pt x="741" y="465"/>
                </a:cubicBezTo>
                <a:cubicBezTo>
                  <a:pt x="740" y="464"/>
                  <a:pt x="739" y="463"/>
                  <a:pt x="737" y="463"/>
                </a:cubicBezTo>
                <a:cubicBezTo>
                  <a:pt x="737" y="463"/>
                  <a:pt x="736" y="463"/>
                  <a:pt x="735" y="463"/>
                </a:cubicBezTo>
                <a:cubicBezTo>
                  <a:pt x="733" y="460"/>
                  <a:pt x="730" y="459"/>
                  <a:pt x="727" y="458"/>
                </a:cubicBezTo>
                <a:cubicBezTo>
                  <a:pt x="727" y="457"/>
                  <a:pt x="726" y="457"/>
                  <a:pt x="726" y="457"/>
                </a:cubicBezTo>
                <a:cubicBezTo>
                  <a:pt x="726" y="453"/>
                  <a:pt x="723" y="452"/>
                  <a:pt x="721" y="450"/>
                </a:cubicBezTo>
                <a:cubicBezTo>
                  <a:pt x="720" y="449"/>
                  <a:pt x="719" y="447"/>
                  <a:pt x="718" y="446"/>
                </a:cubicBezTo>
                <a:cubicBezTo>
                  <a:pt x="717" y="445"/>
                  <a:pt x="717" y="444"/>
                  <a:pt x="718" y="443"/>
                </a:cubicBezTo>
                <a:cubicBezTo>
                  <a:pt x="719" y="442"/>
                  <a:pt x="720" y="441"/>
                  <a:pt x="721" y="440"/>
                </a:cubicBezTo>
                <a:cubicBezTo>
                  <a:pt x="722" y="439"/>
                  <a:pt x="722" y="438"/>
                  <a:pt x="722" y="437"/>
                </a:cubicBezTo>
                <a:cubicBezTo>
                  <a:pt x="720" y="435"/>
                  <a:pt x="719" y="433"/>
                  <a:pt x="720" y="430"/>
                </a:cubicBezTo>
                <a:cubicBezTo>
                  <a:pt x="720" y="430"/>
                  <a:pt x="719" y="429"/>
                  <a:pt x="719" y="428"/>
                </a:cubicBezTo>
                <a:cubicBezTo>
                  <a:pt x="718" y="427"/>
                  <a:pt x="718" y="425"/>
                  <a:pt x="717" y="424"/>
                </a:cubicBezTo>
                <a:cubicBezTo>
                  <a:pt x="716" y="424"/>
                  <a:pt x="717" y="422"/>
                  <a:pt x="716" y="421"/>
                </a:cubicBezTo>
                <a:cubicBezTo>
                  <a:pt x="716" y="420"/>
                  <a:pt x="716" y="418"/>
                  <a:pt x="716" y="417"/>
                </a:cubicBezTo>
                <a:cubicBezTo>
                  <a:pt x="716" y="415"/>
                  <a:pt x="715" y="414"/>
                  <a:pt x="715" y="412"/>
                </a:cubicBezTo>
                <a:cubicBezTo>
                  <a:pt x="713" y="408"/>
                  <a:pt x="713" y="404"/>
                  <a:pt x="712" y="400"/>
                </a:cubicBezTo>
                <a:cubicBezTo>
                  <a:pt x="712" y="399"/>
                  <a:pt x="712" y="398"/>
                  <a:pt x="711" y="397"/>
                </a:cubicBezTo>
                <a:cubicBezTo>
                  <a:pt x="711" y="396"/>
                  <a:pt x="711" y="396"/>
                  <a:pt x="710" y="396"/>
                </a:cubicBezTo>
                <a:cubicBezTo>
                  <a:pt x="710" y="396"/>
                  <a:pt x="710" y="396"/>
                  <a:pt x="709" y="396"/>
                </a:cubicBezTo>
                <a:cubicBezTo>
                  <a:pt x="707" y="399"/>
                  <a:pt x="704" y="402"/>
                  <a:pt x="703" y="406"/>
                </a:cubicBezTo>
                <a:cubicBezTo>
                  <a:pt x="701" y="410"/>
                  <a:pt x="699" y="413"/>
                  <a:pt x="695" y="415"/>
                </a:cubicBezTo>
                <a:cubicBezTo>
                  <a:pt x="694" y="415"/>
                  <a:pt x="693" y="416"/>
                  <a:pt x="692" y="417"/>
                </a:cubicBezTo>
                <a:cubicBezTo>
                  <a:pt x="691" y="418"/>
                  <a:pt x="689" y="418"/>
                  <a:pt x="688" y="419"/>
                </a:cubicBezTo>
                <a:cubicBezTo>
                  <a:pt x="687" y="419"/>
                  <a:pt x="685" y="419"/>
                  <a:pt x="684" y="418"/>
                </a:cubicBezTo>
                <a:cubicBezTo>
                  <a:pt x="683" y="417"/>
                  <a:pt x="682" y="416"/>
                  <a:pt x="682" y="415"/>
                </a:cubicBezTo>
                <a:cubicBezTo>
                  <a:pt x="682" y="414"/>
                  <a:pt x="680" y="413"/>
                  <a:pt x="679" y="412"/>
                </a:cubicBezTo>
                <a:cubicBezTo>
                  <a:pt x="677" y="411"/>
                  <a:pt x="677" y="409"/>
                  <a:pt x="677" y="408"/>
                </a:cubicBezTo>
                <a:cubicBezTo>
                  <a:pt x="677" y="405"/>
                  <a:pt x="679" y="402"/>
                  <a:pt x="678" y="399"/>
                </a:cubicBezTo>
                <a:cubicBezTo>
                  <a:pt x="678" y="398"/>
                  <a:pt x="678" y="397"/>
                  <a:pt x="679" y="397"/>
                </a:cubicBezTo>
                <a:cubicBezTo>
                  <a:pt x="680" y="394"/>
                  <a:pt x="681" y="391"/>
                  <a:pt x="682" y="389"/>
                </a:cubicBezTo>
                <a:cubicBezTo>
                  <a:pt x="683" y="388"/>
                  <a:pt x="682" y="387"/>
                  <a:pt x="681" y="387"/>
                </a:cubicBezTo>
                <a:cubicBezTo>
                  <a:pt x="679" y="386"/>
                  <a:pt x="677" y="384"/>
                  <a:pt x="674" y="384"/>
                </a:cubicBezTo>
                <a:cubicBezTo>
                  <a:pt x="673" y="384"/>
                  <a:pt x="672" y="383"/>
                  <a:pt x="671" y="382"/>
                </a:cubicBezTo>
                <a:cubicBezTo>
                  <a:pt x="670" y="382"/>
                  <a:pt x="670" y="381"/>
                  <a:pt x="670" y="380"/>
                </a:cubicBezTo>
                <a:cubicBezTo>
                  <a:pt x="670" y="379"/>
                  <a:pt x="670" y="378"/>
                  <a:pt x="670" y="378"/>
                </a:cubicBezTo>
                <a:cubicBezTo>
                  <a:pt x="668" y="376"/>
                  <a:pt x="667" y="374"/>
                  <a:pt x="666" y="372"/>
                </a:cubicBezTo>
                <a:cubicBezTo>
                  <a:pt x="666" y="370"/>
                  <a:pt x="665" y="369"/>
                  <a:pt x="664" y="368"/>
                </a:cubicBezTo>
                <a:cubicBezTo>
                  <a:pt x="662" y="366"/>
                  <a:pt x="661" y="365"/>
                  <a:pt x="658" y="366"/>
                </a:cubicBezTo>
                <a:cubicBezTo>
                  <a:pt x="657" y="366"/>
                  <a:pt x="656" y="366"/>
                  <a:pt x="655" y="366"/>
                </a:cubicBezTo>
                <a:cubicBezTo>
                  <a:pt x="651" y="365"/>
                  <a:pt x="648" y="366"/>
                  <a:pt x="645" y="363"/>
                </a:cubicBezTo>
                <a:cubicBezTo>
                  <a:pt x="644" y="362"/>
                  <a:pt x="642" y="362"/>
                  <a:pt x="641" y="362"/>
                </a:cubicBezTo>
                <a:cubicBezTo>
                  <a:pt x="637" y="361"/>
                  <a:pt x="633" y="363"/>
                  <a:pt x="632" y="366"/>
                </a:cubicBezTo>
                <a:cubicBezTo>
                  <a:pt x="631" y="368"/>
                  <a:pt x="631" y="370"/>
                  <a:pt x="632" y="372"/>
                </a:cubicBezTo>
                <a:cubicBezTo>
                  <a:pt x="633" y="373"/>
                  <a:pt x="633" y="375"/>
                  <a:pt x="632" y="376"/>
                </a:cubicBezTo>
                <a:cubicBezTo>
                  <a:pt x="631" y="378"/>
                  <a:pt x="629" y="380"/>
                  <a:pt x="628" y="382"/>
                </a:cubicBezTo>
                <a:cubicBezTo>
                  <a:pt x="627" y="384"/>
                  <a:pt x="630" y="387"/>
                  <a:pt x="629" y="389"/>
                </a:cubicBezTo>
                <a:cubicBezTo>
                  <a:pt x="629" y="390"/>
                  <a:pt x="629" y="392"/>
                  <a:pt x="629" y="393"/>
                </a:cubicBezTo>
                <a:cubicBezTo>
                  <a:pt x="630" y="395"/>
                  <a:pt x="629" y="396"/>
                  <a:pt x="627" y="397"/>
                </a:cubicBezTo>
                <a:cubicBezTo>
                  <a:pt x="627" y="398"/>
                  <a:pt x="626" y="398"/>
                  <a:pt x="625" y="399"/>
                </a:cubicBezTo>
                <a:cubicBezTo>
                  <a:pt x="624" y="402"/>
                  <a:pt x="620" y="404"/>
                  <a:pt x="618" y="407"/>
                </a:cubicBezTo>
                <a:cubicBezTo>
                  <a:pt x="617" y="409"/>
                  <a:pt x="617" y="410"/>
                  <a:pt x="618" y="412"/>
                </a:cubicBezTo>
                <a:cubicBezTo>
                  <a:pt x="619" y="413"/>
                  <a:pt x="620" y="414"/>
                  <a:pt x="621" y="415"/>
                </a:cubicBezTo>
                <a:cubicBezTo>
                  <a:pt x="621" y="416"/>
                  <a:pt x="622" y="417"/>
                  <a:pt x="622" y="419"/>
                </a:cubicBezTo>
                <a:cubicBezTo>
                  <a:pt x="623" y="422"/>
                  <a:pt x="623" y="425"/>
                  <a:pt x="623" y="428"/>
                </a:cubicBezTo>
                <a:cubicBezTo>
                  <a:pt x="624" y="432"/>
                  <a:pt x="622" y="435"/>
                  <a:pt x="623" y="438"/>
                </a:cubicBezTo>
                <a:cubicBezTo>
                  <a:pt x="623" y="439"/>
                  <a:pt x="623" y="439"/>
                  <a:pt x="622" y="440"/>
                </a:cubicBezTo>
                <a:cubicBezTo>
                  <a:pt x="621" y="441"/>
                  <a:pt x="620" y="441"/>
                  <a:pt x="619" y="442"/>
                </a:cubicBezTo>
                <a:cubicBezTo>
                  <a:pt x="615" y="446"/>
                  <a:pt x="611" y="448"/>
                  <a:pt x="606" y="450"/>
                </a:cubicBezTo>
                <a:cubicBezTo>
                  <a:pt x="604" y="451"/>
                  <a:pt x="602" y="452"/>
                  <a:pt x="600" y="453"/>
                </a:cubicBezTo>
                <a:cubicBezTo>
                  <a:pt x="598" y="453"/>
                  <a:pt x="597" y="454"/>
                  <a:pt x="597" y="456"/>
                </a:cubicBezTo>
                <a:cubicBezTo>
                  <a:pt x="597" y="460"/>
                  <a:pt x="598" y="463"/>
                  <a:pt x="597" y="466"/>
                </a:cubicBezTo>
                <a:cubicBezTo>
                  <a:pt x="597" y="469"/>
                  <a:pt x="597" y="471"/>
                  <a:pt x="596" y="473"/>
                </a:cubicBezTo>
                <a:cubicBezTo>
                  <a:pt x="596" y="476"/>
                  <a:pt x="597" y="478"/>
                  <a:pt x="597" y="480"/>
                </a:cubicBezTo>
                <a:cubicBezTo>
                  <a:pt x="597" y="481"/>
                  <a:pt x="597" y="482"/>
                  <a:pt x="596" y="483"/>
                </a:cubicBezTo>
                <a:cubicBezTo>
                  <a:pt x="596" y="484"/>
                  <a:pt x="595" y="486"/>
                  <a:pt x="594" y="487"/>
                </a:cubicBezTo>
                <a:cubicBezTo>
                  <a:pt x="594" y="488"/>
                  <a:pt x="593" y="488"/>
                  <a:pt x="593" y="488"/>
                </a:cubicBezTo>
                <a:cubicBezTo>
                  <a:pt x="590" y="488"/>
                  <a:pt x="589" y="489"/>
                  <a:pt x="588" y="490"/>
                </a:cubicBezTo>
                <a:cubicBezTo>
                  <a:pt x="587" y="491"/>
                  <a:pt x="585" y="491"/>
                  <a:pt x="585" y="490"/>
                </a:cubicBezTo>
                <a:cubicBezTo>
                  <a:pt x="585" y="489"/>
                  <a:pt x="584" y="488"/>
                  <a:pt x="584" y="487"/>
                </a:cubicBezTo>
                <a:cubicBezTo>
                  <a:pt x="583" y="486"/>
                  <a:pt x="583" y="484"/>
                  <a:pt x="582" y="483"/>
                </a:cubicBezTo>
                <a:cubicBezTo>
                  <a:pt x="579" y="481"/>
                  <a:pt x="578" y="477"/>
                  <a:pt x="576" y="474"/>
                </a:cubicBezTo>
                <a:cubicBezTo>
                  <a:pt x="576" y="473"/>
                  <a:pt x="576" y="472"/>
                  <a:pt x="576" y="470"/>
                </a:cubicBezTo>
                <a:cubicBezTo>
                  <a:pt x="578" y="467"/>
                  <a:pt x="580" y="463"/>
                  <a:pt x="580" y="458"/>
                </a:cubicBezTo>
                <a:cubicBezTo>
                  <a:pt x="580" y="457"/>
                  <a:pt x="581" y="455"/>
                  <a:pt x="581" y="454"/>
                </a:cubicBezTo>
                <a:cubicBezTo>
                  <a:pt x="582" y="452"/>
                  <a:pt x="582" y="451"/>
                  <a:pt x="582" y="450"/>
                </a:cubicBezTo>
                <a:cubicBezTo>
                  <a:pt x="583" y="449"/>
                  <a:pt x="582" y="448"/>
                  <a:pt x="581" y="448"/>
                </a:cubicBezTo>
                <a:cubicBezTo>
                  <a:pt x="577" y="447"/>
                  <a:pt x="572" y="445"/>
                  <a:pt x="568" y="445"/>
                </a:cubicBezTo>
                <a:cubicBezTo>
                  <a:pt x="566" y="445"/>
                  <a:pt x="565" y="445"/>
                  <a:pt x="565" y="444"/>
                </a:cubicBezTo>
                <a:cubicBezTo>
                  <a:pt x="562" y="441"/>
                  <a:pt x="560" y="439"/>
                  <a:pt x="557" y="437"/>
                </a:cubicBezTo>
                <a:cubicBezTo>
                  <a:pt x="554" y="436"/>
                  <a:pt x="551" y="434"/>
                  <a:pt x="550" y="431"/>
                </a:cubicBezTo>
                <a:cubicBezTo>
                  <a:pt x="548" y="427"/>
                  <a:pt x="546" y="425"/>
                  <a:pt x="542" y="423"/>
                </a:cubicBezTo>
                <a:cubicBezTo>
                  <a:pt x="540" y="422"/>
                  <a:pt x="537" y="420"/>
                  <a:pt x="534" y="419"/>
                </a:cubicBezTo>
                <a:cubicBezTo>
                  <a:pt x="533" y="418"/>
                  <a:pt x="531" y="418"/>
                  <a:pt x="530" y="418"/>
                </a:cubicBezTo>
                <a:cubicBezTo>
                  <a:pt x="527" y="419"/>
                  <a:pt x="525" y="420"/>
                  <a:pt x="523" y="419"/>
                </a:cubicBezTo>
                <a:cubicBezTo>
                  <a:pt x="523" y="419"/>
                  <a:pt x="522" y="419"/>
                  <a:pt x="522" y="419"/>
                </a:cubicBezTo>
                <a:cubicBezTo>
                  <a:pt x="522" y="420"/>
                  <a:pt x="522" y="420"/>
                  <a:pt x="522" y="420"/>
                </a:cubicBezTo>
                <a:cubicBezTo>
                  <a:pt x="522" y="419"/>
                  <a:pt x="522" y="419"/>
                  <a:pt x="522" y="419"/>
                </a:cubicBezTo>
                <a:cubicBezTo>
                  <a:pt x="522" y="419"/>
                  <a:pt x="522" y="419"/>
                  <a:pt x="523" y="419"/>
                </a:cubicBezTo>
                <a:cubicBezTo>
                  <a:pt x="524" y="417"/>
                  <a:pt x="525" y="415"/>
                  <a:pt x="525" y="412"/>
                </a:cubicBezTo>
                <a:cubicBezTo>
                  <a:pt x="524" y="409"/>
                  <a:pt x="525" y="406"/>
                  <a:pt x="524" y="403"/>
                </a:cubicBezTo>
                <a:cubicBezTo>
                  <a:pt x="524" y="401"/>
                  <a:pt x="524" y="400"/>
                  <a:pt x="524" y="399"/>
                </a:cubicBezTo>
                <a:cubicBezTo>
                  <a:pt x="524" y="399"/>
                  <a:pt x="523" y="398"/>
                  <a:pt x="523" y="398"/>
                </a:cubicBezTo>
                <a:cubicBezTo>
                  <a:pt x="522" y="398"/>
                  <a:pt x="520" y="398"/>
                  <a:pt x="519" y="398"/>
                </a:cubicBezTo>
                <a:cubicBezTo>
                  <a:pt x="518" y="398"/>
                  <a:pt x="517" y="397"/>
                  <a:pt x="517" y="396"/>
                </a:cubicBezTo>
                <a:cubicBezTo>
                  <a:pt x="517" y="395"/>
                  <a:pt x="516" y="394"/>
                  <a:pt x="517" y="393"/>
                </a:cubicBezTo>
                <a:cubicBezTo>
                  <a:pt x="517" y="392"/>
                  <a:pt x="518" y="390"/>
                  <a:pt x="518" y="388"/>
                </a:cubicBezTo>
                <a:cubicBezTo>
                  <a:pt x="520" y="381"/>
                  <a:pt x="523" y="375"/>
                  <a:pt x="529" y="370"/>
                </a:cubicBezTo>
                <a:cubicBezTo>
                  <a:pt x="530" y="369"/>
                  <a:pt x="531" y="367"/>
                  <a:pt x="532" y="366"/>
                </a:cubicBezTo>
                <a:cubicBezTo>
                  <a:pt x="535" y="362"/>
                  <a:pt x="538" y="357"/>
                  <a:pt x="543" y="356"/>
                </a:cubicBezTo>
                <a:cubicBezTo>
                  <a:pt x="545" y="353"/>
                  <a:pt x="548" y="352"/>
                  <a:pt x="549" y="348"/>
                </a:cubicBezTo>
                <a:cubicBezTo>
                  <a:pt x="549" y="348"/>
                  <a:pt x="550" y="347"/>
                  <a:pt x="551" y="347"/>
                </a:cubicBezTo>
                <a:cubicBezTo>
                  <a:pt x="552" y="347"/>
                  <a:pt x="553" y="348"/>
                  <a:pt x="554" y="348"/>
                </a:cubicBezTo>
                <a:cubicBezTo>
                  <a:pt x="557" y="348"/>
                  <a:pt x="560" y="346"/>
                  <a:pt x="560" y="343"/>
                </a:cubicBezTo>
                <a:cubicBezTo>
                  <a:pt x="560" y="342"/>
                  <a:pt x="560" y="340"/>
                  <a:pt x="559" y="339"/>
                </a:cubicBezTo>
                <a:cubicBezTo>
                  <a:pt x="559" y="339"/>
                  <a:pt x="559" y="339"/>
                  <a:pt x="559" y="339"/>
                </a:cubicBezTo>
                <a:cubicBezTo>
                  <a:pt x="559" y="339"/>
                  <a:pt x="559" y="339"/>
                  <a:pt x="559" y="339"/>
                </a:cubicBezTo>
                <a:cubicBezTo>
                  <a:pt x="559" y="339"/>
                  <a:pt x="559" y="339"/>
                  <a:pt x="559" y="339"/>
                </a:cubicBezTo>
                <a:cubicBezTo>
                  <a:pt x="559" y="339"/>
                  <a:pt x="559" y="339"/>
                  <a:pt x="559" y="339"/>
                </a:cubicBezTo>
                <a:cubicBezTo>
                  <a:pt x="563" y="339"/>
                  <a:pt x="567" y="338"/>
                  <a:pt x="568" y="334"/>
                </a:cubicBezTo>
                <a:cubicBezTo>
                  <a:pt x="569" y="333"/>
                  <a:pt x="570" y="333"/>
                  <a:pt x="570" y="333"/>
                </a:cubicBezTo>
                <a:cubicBezTo>
                  <a:pt x="572" y="334"/>
                  <a:pt x="573" y="335"/>
                  <a:pt x="574" y="335"/>
                </a:cubicBezTo>
                <a:cubicBezTo>
                  <a:pt x="576" y="335"/>
                  <a:pt x="577" y="336"/>
                  <a:pt x="579" y="334"/>
                </a:cubicBezTo>
                <a:cubicBezTo>
                  <a:pt x="583" y="330"/>
                  <a:pt x="587" y="326"/>
                  <a:pt x="592" y="322"/>
                </a:cubicBezTo>
                <a:cubicBezTo>
                  <a:pt x="592" y="322"/>
                  <a:pt x="592" y="321"/>
                  <a:pt x="592" y="320"/>
                </a:cubicBezTo>
                <a:cubicBezTo>
                  <a:pt x="592" y="319"/>
                  <a:pt x="593" y="318"/>
                  <a:pt x="594" y="317"/>
                </a:cubicBezTo>
                <a:cubicBezTo>
                  <a:pt x="596" y="316"/>
                  <a:pt x="598" y="314"/>
                  <a:pt x="599" y="313"/>
                </a:cubicBezTo>
                <a:cubicBezTo>
                  <a:pt x="600" y="312"/>
                  <a:pt x="601" y="312"/>
                  <a:pt x="601" y="311"/>
                </a:cubicBezTo>
                <a:cubicBezTo>
                  <a:pt x="601" y="311"/>
                  <a:pt x="601" y="311"/>
                  <a:pt x="601" y="311"/>
                </a:cubicBezTo>
                <a:cubicBezTo>
                  <a:pt x="602" y="310"/>
                  <a:pt x="602" y="310"/>
                  <a:pt x="602" y="310"/>
                </a:cubicBezTo>
                <a:cubicBezTo>
                  <a:pt x="605" y="308"/>
                  <a:pt x="605" y="308"/>
                  <a:pt x="603" y="305"/>
                </a:cubicBezTo>
                <a:cubicBezTo>
                  <a:pt x="603" y="304"/>
                  <a:pt x="603" y="304"/>
                  <a:pt x="603" y="304"/>
                </a:cubicBezTo>
                <a:cubicBezTo>
                  <a:pt x="602" y="303"/>
                  <a:pt x="603" y="303"/>
                  <a:pt x="603" y="303"/>
                </a:cubicBezTo>
                <a:cubicBezTo>
                  <a:pt x="606" y="302"/>
                  <a:pt x="609" y="302"/>
                  <a:pt x="610" y="305"/>
                </a:cubicBezTo>
                <a:cubicBezTo>
                  <a:pt x="610" y="305"/>
                  <a:pt x="610" y="306"/>
                  <a:pt x="610" y="306"/>
                </a:cubicBezTo>
                <a:cubicBezTo>
                  <a:pt x="614" y="308"/>
                  <a:pt x="619" y="308"/>
                  <a:pt x="623" y="306"/>
                </a:cubicBezTo>
                <a:cubicBezTo>
                  <a:pt x="626" y="305"/>
                  <a:pt x="629" y="303"/>
                  <a:pt x="631" y="301"/>
                </a:cubicBezTo>
                <a:cubicBezTo>
                  <a:pt x="632" y="300"/>
                  <a:pt x="633" y="299"/>
                  <a:pt x="634" y="299"/>
                </a:cubicBezTo>
                <a:cubicBezTo>
                  <a:pt x="636" y="299"/>
                  <a:pt x="637" y="297"/>
                  <a:pt x="638" y="295"/>
                </a:cubicBezTo>
                <a:cubicBezTo>
                  <a:pt x="639" y="294"/>
                  <a:pt x="639" y="292"/>
                  <a:pt x="639" y="291"/>
                </a:cubicBezTo>
                <a:cubicBezTo>
                  <a:pt x="638" y="290"/>
                  <a:pt x="638" y="289"/>
                  <a:pt x="638" y="288"/>
                </a:cubicBezTo>
                <a:cubicBezTo>
                  <a:pt x="637" y="286"/>
                  <a:pt x="637" y="284"/>
                  <a:pt x="637" y="283"/>
                </a:cubicBezTo>
                <a:cubicBezTo>
                  <a:pt x="638" y="281"/>
                  <a:pt x="638" y="279"/>
                  <a:pt x="638" y="278"/>
                </a:cubicBezTo>
                <a:cubicBezTo>
                  <a:pt x="638" y="278"/>
                  <a:pt x="638" y="277"/>
                  <a:pt x="638" y="277"/>
                </a:cubicBezTo>
                <a:cubicBezTo>
                  <a:pt x="638" y="277"/>
                  <a:pt x="638" y="277"/>
                  <a:pt x="638" y="277"/>
                </a:cubicBezTo>
                <a:cubicBezTo>
                  <a:pt x="638" y="277"/>
                  <a:pt x="638" y="277"/>
                  <a:pt x="638" y="277"/>
                </a:cubicBezTo>
                <a:cubicBezTo>
                  <a:pt x="638" y="277"/>
                  <a:pt x="638" y="277"/>
                  <a:pt x="638" y="278"/>
                </a:cubicBezTo>
                <a:cubicBezTo>
                  <a:pt x="639" y="278"/>
                  <a:pt x="641" y="278"/>
                  <a:pt x="642" y="278"/>
                </a:cubicBezTo>
                <a:cubicBezTo>
                  <a:pt x="645" y="278"/>
                  <a:pt x="646" y="277"/>
                  <a:pt x="646" y="273"/>
                </a:cubicBezTo>
                <a:cubicBezTo>
                  <a:pt x="646" y="272"/>
                  <a:pt x="646" y="271"/>
                  <a:pt x="647" y="270"/>
                </a:cubicBezTo>
                <a:cubicBezTo>
                  <a:pt x="649" y="268"/>
                  <a:pt x="648" y="267"/>
                  <a:pt x="647" y="266"/>
                </a:cubicBezTo>
                <a:cubicBezTo>
                  <a:pt x="645" y="265"/>
                  <a:pt x="643" y="263"/>
                  <a:pt x="643" y="260"/>
                </a:cubicBezTo>
                <a:cubicBezTo>
                  <a:pt x="643" y="259"/>
                  <a:pt x="642" y="257"/>
                  <a:pt x="640" y="258"/>
                </a:cubicBezTo>
                <a:cubicBezTo>
                  <a:pt x="639" y="258"/>
                  <a:pt x="638" y="256"/>
                  <a:pt x="638" y="255"/>
                </a:cubicBezTo>
                <a:cubicBezTo>
                  <a:pt x="636" y="255"/>
                  <a:pt x="634" y="254"/>
                  <a:pt x="633" y="253"/>
                </a:cubicBezTo>
                <a:cubicBezTo>
                  <a:pt x="633" y="253"/>
                  <a:pt x="633" y="253"/>
                  <a:pt x="633" y="253"/>
                </a:cubicBezTo>
                <a:cubicBezTo>
                  <a:pt x="633" y="253"/>
                  <a:pt x="633" y="253"/>
                  <a:pt x="633" y="253"/>
                </a:cubicBezTo>
                <a:cubicBezTo>
                  <a:pt x="633" y="253"/>
                  <a:pt x="633" y="253"/>
                  <a:pt x="633" y="253"/>
                </a:cubicBezTo>
                <a:cubicBezTo>
                  <a:pt x="632" y="253"/>
                  <a:pt x="632" y="254"/>
                  <a:pt x="631" y="254"/>
                </a:cubicBezTo>
                <a:cubicBezTo>
                  <a:pt x="628" y="254"/>
                  <a:pt x="627" y="255"/>
                  <a:pt x="626" y="257"/>
                </a:cubicBezTo>
                <a:cubicBezTo>
                  <a:pt x="626" y="260"/>
                  <a:pt x="624" y="262"/>
                  <a:pt x="625" y="265"/>
                </a:cubicBezTo>
                <a:cubicBezTo>
                  <a:pt x="625" y="266"/>
                  <a:pt x="625" y="266"/>
                  <a:pt x="624" y="267"/>
                </a:cubicBezTo>
                <a:cubicBezTo>
                  <a:pt x="623" y="267"/>
                  <a:pt x="622" y="269"/>
                  <a:pt x="621" y="270"/>
                </a:cubicBezTo>
                <a:cubicBezTo>
                  <a:pt x="619" y="270"/>
                  <a:pt x="618" y="272"/>
                  <a:pt x="617" y="274"/>
                </a:cubicBezTo>
                <a:cubicBezTo>
                  <a:pt x="616" y="275"/>
                  <a:pt x="615" y="276"/>
                  <a:pt x="615" y="278"/>
                </a:cubicBezTo>
                <a:cubicBezTo>
                  <a:pt x="614" y="279"/>
                  <a:pt x="613" y="279"/>
                  <a:pt x="612" y="279"/>
                </a:cubicBezTo>
                <a:cubicBezTo>
                  <a:pt x="612" y="279"/>
                  <a:pt x="612" y="279"/>
                  <a:pt x="612" y="279"/>
                </a:cubicBezTo>
                <a:cubicBezTo>
                  <a:pt x="612" y="279"/>
                  <a:pt x="612" y="280"/>
                  <a:pt x="611" y="280"/>
                </a:cubicBezTo>
                <a:cubicBezTo>
                  <a:pt x="612" y="280"/>
                  <a:pt x="612" y="279"/>
                  <a:pt x="612" y="279"/>
                </a:cubicBezTo>
                <a:cubicBezTo>
                  <a:pt x="612" y="279"/>
                  <a:pt x="612" y="279"/>
                  <a:pt x="612" y="279"/>
                </a:cubicBezTo>
                <a:cubicBezTo>
                  <a:pt x="611" y="278"/>
                  <a:pt x="611" y="277"/>
                  <a:pt x="610" y="277"/>
                </a:cubicBezTo>
                <a:cubicBezTo>
                  <a:pt x="609" y="277"/>
                  <a:pt x="608" y="278"/>
                  <a:pt x="607" y="280"/>
                </a:cubicBezTo>
                <a:cubicBezTo>
                  <a:pt x="607" y="281"/>
                  <a:pt x="607" y="282"/>
                  <a:pt x="608" y="283"/>
                </a:cubicBezTo>
                <a:cubicBezTo>
                  <a:pt x="608" y="285"/>
                  <a:pt x="608" y="286"/>
                  <a:pt x="607" y="287"/>
                </a:cubicBezTo>
                <a:cubicBezTo>
                  <a:pt x="606" y="287"/>
                  <a:pt x="605" y="288"/>
                  <a:pt x="604" y="288"/>
                </a:cubicBezTo>
                <a:cubicBezTo>
                  <a:pt x="603" y="287"/>
                  <a:pt x="602" y="287"/>
                  <a:pt x="602" y="286"/>
                </a:cubicBezTo>
                <a:cubicBezTo>
                  <a:pt x="601" y="284"/>
                  <a:pt x="601" y="283"/>
                  <a:pt x="601" y="281"/>
                </a:cubicBezTo>
                <a:cubicBezTo>
                  <a:pt x="600" y="278"/>
                  <a:pt x="601" y="275"/>
                  <a:pt x="604" y="272"/>
                </a:cubicBezTo>
                <a:cubicBezTo>
                  <a:pt x="605" y="272"/>
                  <a:pt x="605" y="270"/>
                  <a:pt x="605" y="269"/>
                </a:cubicBezTo>
                <a:cubicBezTo>
                  <a:pt x="606" y="265"/>
                  <a:pt x="604" y="262"/>
                  <a:pt x="603" y="258"/>
                </a:cubicBezTo>
                <a:cubicBezTo>
                  <a:pt x="602" y="258"/>
                  <a:pt x="601" y="258"/>
                  <a:pt x="600" y="259"/>
                </a:cubicBezTo>
                <a:cubicBezTo>
                  <a:pt x="599" y="261"/>
                  <a:pt x="597" y="262"/>
                  <a:pt x="596" y="265"/>
                </a:cubicBezTo>
                <a:cubicBezTo>
                  <a:pt x="595" y="266"/>
                  <a:pt x="594" y="267"/>
                  <a:pt x="593" y="268"/>
                </a:cubicBezTo>
                <a:cubicBezTo>
                  <a:pt x="593" y="269"/>
                  <a:pt x="593" y="269"/>
                  <a:pt x="592" y="269"/>
                </a:cubicBezTo>
                <a:cubicBezTo>
                  <a:pt x="592" y="269"/>
                  <a:pt x="591" y="268"/>
                  <a:pt x="592" y="268"/>
                </a:cubicBezTo>
                <a:cubicBezTo>
                  <a:pt x="593" y="265"/>
                  <a:pt x="593" y="262"/>
                  <a:pt x="593" y="259"/>
                </a:cubicBezTo>
                <a:cubicBezTo>
                  <a:pt x="593" y="258"/>
                  <a:pt x="594" y="257"/>
                  <a:pt x="595" y="257"/>
                </a:cubicBezTo>
                <a:cubicBezTo>
                  <a:pt x="597" y="256"/>
                  <a:pt x="597" y="255"/>
                  <a:pt x="596" y="254"/>
                </a:cubicBezTo>
                <a:cubicBezTo>
                  <a:pt x="594" y="253"/>
                  <a:pt x="593" y="251"/>
                  <a:pt x="591" y="251"/>
                </a:cubicBezTo>
                <a:cubicBezTo>
                  <a:pt x="590" y="251"/>
                  <a:pt x="588" y="250"/>
                  <a:pt x="587" y="249"/>
                </a:cubicBezTo>
                <a:cubicBezTo>
                  <a:pt x="587" y="249"/>
                  <a:pt x="586" y="248"/>
                  <a:pt x="587" y="248"/>
                </a:cubicBezTo>
                <a:cubicBezTo>
                  <a:pt x="588" y="246"/>
                  <a:pt x="590" y="244"/>
                  <a:pt x="592" y="243"/>
                </a:cubicBezTo>
                <a:cubicBezTo>
                  <a:pt x="592" y="242"/>
                  <a:pt x="593" y="242"/>
                  <a:pt x="593" y="242"/>
                </a:cubicBezTo>
                <a:cubicBezTo>
                  <a:pt x="595" y="241"/>
                  <a:pt x="596" y="241"/>
                  <a:pt x="595" y="239"/>
                </a:cubicBezTo>
                <a:cubicBezTo>
                  <a:pt x="594" y="234"/>
                  <a:pt x="593" y="229"/>
                  <a:pt x="596" y="223"/>
                </a:cubicBezTo>
                <a:cubicBezTo>
                  <a:pt x="596" y="222"/>
                  <a:pt x="596" y="221"/>
                  <a:pt x="596" y="221"/>
                </a:cubicBezTo>
                <a:cubicBezTo>
                  <a:pt x="594" y="217"/>
                  <a:pt x="595" y="214"/>
                  <a:pt x="593" y="210"/>
                </a:cubicBezTo>
                <a:cubicBezTo>
                  <a:pt x="593" y="209"/>
                  <a:pt x="593" y="208"/>
                  <a:pt x="594" y="208"/>
                </a:cubicBezTo>
                <a:cubicBezTo>
                  <a:pt x="597" y="206"/>
                  <a:pt x="599" y="204"/>
                  <a:pt x="601" y="203"/>
                </a:cubicBezTo>
                <a:cubicBezTo>
                  <a:pt x="602" y="202"/>
                  <a:pt x="603" y="200"/>
                  <a:pt x="603" y="198"/>
                </a:cubicBezTo>
                <a:cubicBezTo>
                  <a:pt x="603" y="198"/>
                  <a:pt x="603" y="197"/>
                  <a:pt x="604" y="197"/>
                </a:cubicBezTo>
                <a:cubicBezTo>
                  <a:pt x="604" y="196"/>
                  <a:pt x="605" y="196"/>
                  <a:pt x="605" y="196"/>
                </a:cubicBezTo>
                <a:cubicBezTo>
                  <a:pt x="607" y="196"/>
                  <a:pt x="608" y="197"/>
                  <a:pt x="609" y="198"/>
                </a:cubicBezTo>
                <a:cubicBezTo>
                  <a:pt x="611" y="199"/>
                  <a:pt x="612" y="198"/>
                  <a:pt x="614" y="197"/>
                </a:cubicBezTo>
                <a:cubicBezTo>
                  <a:pt x="615" y="197"/>
                  <a:pt x="616" y="196"/>
                  <a:pt x="617" y="195"/>
                </a:cubicBezTo>
                <a:cubicBezTo>
                  <a:pt x="621" y="191"/>
                  <a:pt x="625" y="188"/>
                  <a:pt x="629" y="184"/>
                </a:cubicBezTo>
                <a:cubicBezTo>
                  <a:pt x="630" y="183"/>
                  <a:pt x="630" y="182"/>
                  <a:pt x="631" y="181"/>
                </a:cubicBezTo>
                <a:cubicBezTo>
                  <a:pt x="632" y="180"/>
                  <a:pt x="631" y="177"/>
                  <a:pt x="630" y="176"/>
                </a:cubicBezTo>
                <a:cubicBezTo>
                  <a:pt x="629" y="176"/>
                  <a:pt x="629" y="176"/>
                  <a:pt x="629" y="176"/>
                </a:cubicBezTo>
                <a:cubicBezTo>
                  <a:pt x="625" y="176"/>
                  <a:pt x="622" y="174"/>
                  <a:pt x="619" y="172"/>
                </a:cubicBezTo>
                <a:cubicBezTo>
                  <a:pt x="619" y="171"/>
                  <a:pt x="617" y="171"/>
                  <a:pt x="616" y="171"/>
                </a:cubicBezTo>
                <a:cubicBezTo>
                  <a:pt x="614" y="170"/>
                  <a:pt x="611" y="170"/>
                  <a:pt x="608" y="170"/>
                </a:cubicBezTo>
                <a:cubicBezTo>
                  <a:pt x="608" y="171"/>
                  <a:pt x="607" y="171"/>
                  <a:pt x="606" y="172"/>
                </a:cubicBezTo>
                <a:cubicBezTo>
                  <a:pt x="605" y="173"/>
                  <a:pt x="604" y="175"/>
                  <a:pt x="602" y="176"/>
                </a:cubicBezTo>
                <a:cubicBezTo>
                  <a:pt x="601" y="177"/>
                  <a:pt x="600" y="179"/>
                  <a:pt x="599" y="181"/>
                </a:cubicBezTo>
                <a:cubicBezTo>
                  <a:pt x="597" y="184"/>
                  <a:pt x="596" y="186"/>
                  <a:pt x="594" y="189"/>
                </a:cubicBezTo>
                <a:cubicBezTo>
                  <a:pt x="593" y="191"/>
                  <a:pt x="593" y="193"/>
                  <a:pt x="593" y="194"/>
                </a:cubicBezTo>
                <a:cubicBezTo>
                  <a:pt x="593" y="198"/>
                  <a:pt x="591" y="202"/>
                  <a:pt x="590" y="205"/>
                </a:cubicBezTo>
                <a:cubicBezTo>
                  <a:pt x="589" y="206"/>
                  <a:pt x="589" y="207"/>
                  <a:pt x="588" y="207"/>
                </a:cubicBezTo>
                <a:cubicBezTo>
                  <a:pt x="586" y="208"/>
                  <a:pt x="585" y="209"/>
                  <a:pt x="583" y="211"/>
                </a:cubicBezTo>
                <a:cubicBezTo>
                  <a:pt x="582" y="212"/>
                  <a:pt x="582" y="213"/>
                  <a:pt x="582" y="214"/>
                </a:cubicBezTo>
                <a:cubicBezTo>
                  <a:pt x="582" y="214"/>
                  <a:pt x="582" y="214"/>
                  <a:pt x="582" y="214"/>
                </a:cubicBezTo>
                <a:cubicBezTo>
                  <a:pt x="582" y="214"/>
                  <a:pt x="582" y="215"/>
                  <a:pt x="582" y="215"/>
                </a:cubicBezTo>
                <a:cubicBezTo>
                  <a:pt x="582" y="215"/>
                  <a:pt x="582" y="215"/>
                  <a:pt x="582" y="215"/>
                </a:cubicBezTo>
                <a:cubicBezTo>
                  <a:pt x="582" y="215"/>
                  <a:pt x="582" y="215"/>
                  <a:pt x="582" y="215"/>
                </a:cubicBezTo>
                <a:cubicBezTo>
                  <a:pt x="582" y="215"/>
                  <a:pt x="582" y="215"/>
                  <a:pt x="582" y="214"/>
                </a:cubicBezTo>
                <a:cubicBezTo>
                  <a:pt x="582" y="214"/>
                  <a:pt x="582" y="214"/>
                  <a:pt x="582" y="214"/>
                </a:cubicBezTo>
                <a:cubicBezTo>
                  <a:pt x="581" y="215"/>
                  <a:pt x="579" y="215"/>
                  <a:pt x="578" y="216"/>
                </a:cubicBezTo>
                <a:cubicBezTo>
                  <a:pt x="574" y="218"/>
                  <a:pt x="572" y="222"/>
                  <a:pt x="571" y="226"/>
                </a:cubicBezTo>
                <a:cubicBezTo>
                  <a:pt x="571" y="228"/>
                  <a:pt x="571" y="229"/>
                  <a:pt x="569" y="231"/>
                </a:cubicBezTo>
                <a:cubicBezTo>
                  <a:pt x="569" y="231"/>
                  <a:pt x="569" y="231"/>
                  <a:pt x="568" y="232"/>
                </a:cubicBezTo>
                <a:cubicBezTo>
                  <a:pt x="567" y="233"/>
                  <a:pt x="566" y="235"/>
                  <a:pt x="566" y="237"/>
                </a:cubicBezTo>
                <a:cubicBezTo>
                  <a:pt x="567" y="239"/>
                  <a:pt x="567" y="241"/>
                  <a:pt x="568" y="243"/>
                </a:cubicBezTo>
                <a:cubicBezTo>
                  <a:pt x="569" y="244"/>
                  <a:pt x="569" y="245"/>
                  <a:pt x="570" y="246"/>
                </a:cubicBezTo>
                <a:cubicBezTo>
                  <a:pt x="571" y="246"/>
                  <a:pt x="571" y="246"/>
                  <a:pt x="572" y="247"/>
                </a:cubicBezTo>
                <a:cubicBezTo>
                  <a:pt x="574" y="248"/>
                  <a:pt x="575" y="249"/>
                  <a:pt x="577" y="250"/>
                </a:cubicBezTo>
                <a:cubicBezTo>
                  <a:pt x="577" y="250"/>
                  <a:pt x="577" y="250"/>
                  <a:pt x="577" y="251"/>
                </a:cubicBezTo>
                <a:cubicBezTo>
                  <a:pt x="577" y="251"/>
                  <a:pt x="577" y="251"/>
                  <a:pt x="576" y="251"/>
                </a:cubicBezTo>
                <a:cubicBezTo>
                  <a:pt x="576" y="252"/>
                  <a:pt x="575" y="252"/>
                  <a:pt x="574" y="252"/>
                </a:cubicBezTo>
                <a:cubicBezTo>
                  <a:pt x="573" y="254"/>
                  <a:pt x="572" y="255"/>
                  <a:pt x="570" y="257"/>
                </a:cubicBezTo>
                <a:cubicBezTo>
                  <a:pt x="570" y="258"/>
                  <a:pt x="570" y="259"/>
                  <a:pt x="571" y="260"/>
                </a:cubicBezTo>
                <a:cubicBezTo>
                  <a:pt x="572" y="260"/>
                  <a:pt x="572" y="260"/>
                  <a:pt x="573" y="260"/>
                </a:cubicBezTo>
                <a:cubicBezTo>
                  <a:pt x="573" y="260"/>
                  <a:pt x="573" y="260"/>
                  <a:pt x="573" y="260"/>
                </a:cubicBezTo>
                <a:cubicBezTo>
                  <a:pt x="574" y="260"/>
                  <a:pt x="574" y="260"/>
                  <a:pt x="574" y="260"/>
                </a:cubicBezTo>
                <a:cubicBezTo>
                  <a:pt x="573" y="260"/>
                  <a:pt x="573" y="260"/>
                  <a:pt x="573" y="260"/>
                </a:cubicBezTo>
                <a:cubicBezTo>
                  <a:pt x="573" y="260"/>
                  <a:pt x="573" y="260"/>
                  <a:pt x="573" y="260"/>
                </a:cubicBezTo>
                <a:cubicBezTo>
                  <a:pt x="573" y="261"/>
                  <a:pt x="573" y="262"/>
                  <a:pt x="572" y="263"/>
                </a:cubicBezTo>
                <a:cubicBezTo>
                  <a:pt x="571" y="265"/>
                  <a:pt x="569" y="266"/>
                  <a:pt x="568" y="267"/>
                </a:cubicBezTo>
                <a:cubicBezTo>
                  <a:pt x="566" y="269"/>
                  <a:pt x="564" y="270"/>
                  <a:pt x="562" y="270"/>
                </a:cubicBezTo>
                <a:cubicBezTo>
                  <a:pt x="558" y="270"/>
                  <a:pt x="557" y="272"/>
                  <a:pt x="556" y="275"/>
                </a:cubicBezTo>
                <a:cubicBezTo>
                  <a:pt x="556" y="277"/>
                  <a:pt x="556" y="279"/>
                  <a:pt x="555" y="281"/>
                </a:cubicBezTo>
                <a:cubicBezTo>
                  <a:pt x="555" y="281"/>
                  <a:pt x="555" y="282"/>
                  <a:pt x="555" y="282"/>
                </a:cubicBezTo>
                <a:cubicBezTo>
                  <a:pt x="554" y="282"/>
                  <a:pt x="554" y="282"/>
                  <a:pt x="554" y="282"/>
                </a:cubicBezTo>
                <a:cubicBezTo>
                  <a:pt x="553" y="281"/>
                  <a:pt x="553" y="280"/>
                  <a:pt x="552" y="279"/>
                </a:cubicBezTo>
                <a:cubicBezTo>
                  <a:pt x="551" y="277"/>
                  <a:pt x="551" y="276"/>
                  <a:pt x="552" y="275"/>
                </a:cubicBezTo>
                <a:cubicBezTo>
                  <a:pt x="554" y="273"/>
                  <a:pt x="555" y="271"/>
                  <a:pt x="557" y="269"/>
                </a:cubicBezTo>
                <a:cubicBezTo>
                  <a:pt x="557" y="268"/>
                  <a:pt x="557" y="266"/>
                  <a:pt x="556" y="266"/>
                </a:cubicBezTo>
                <a:cubicBezTo>
                  <a:pt x="553" y="266"/>
                  <a:pt x="552" y="264"/>
                  <a:pt x="552" y="262"/>
                </a:cubicBezTo>
                <a:cubicBezTo>
                  <a:pt x="552" y="261"/>
                  <a:pt x="552" y="261"/>
                  <a:pt x="551" y="261"/>
                </a:cubicBezTo>
                <a:cubicBezTo>
                  <a:pt x="552" y="261"/>
                  <a:pt x="552" y="261"/>
                  <a:pt x="552" y="262"/>
                </a:cubicBezTo>
                <a:cubicBezTo>
                  <a:pt x="552" y="262"/>
                  <a:pt x="552" y="262"/>
                  <a:pt x="552" y="262"/>
                </a:cubicBezTo>
                <a:cubicBezTo>
                  <a:pt x="552" y="262"/>
                  <a:pt x="552" y="262"/>
                  <a:pt x="552" y="262"/>
                </a:cubicBezTo>
                <a:cubicBezTo>
                  <a:pt x="552" y="262"/>
                  <a:pt x="552" y="262"/>
                  <a:pt x="552" y="262"/>
                </a:cubicBezTo>
                <a:cubicBezTo>
                  <a:pt x="553" y="262"/>
                  <a:pt x="554" y="262"/>
                  <a:pt x="555" y="263"/>
                </a:cubicBezTo>
                <a:cubicBezTo>
                  <a:pt x="557" y="263"/>
                  <a:pt x="558" y="263"/>
                  <a:pt x="559" y="263"/>
                </a:cubicBezTo>
                <a:cubicBezTo>
                  <a:pt x="561" y="262"/>
                  <a:pt x="562" y="261"/>
                  <a:pt x="564" y="260"/>
                </a:cubicBezTo>
                <a:cubicBezTo>
                  <a:pt x="565" y="260"/>
                  <a:pt x="565" y="259"/>
                  <a:pt x="565" y="259"/>
                </a:cubicBezTo>
                <a:cubicBezTo>
                  <a:pt x="565" y="257"/>
                  <a:pt x="565" y="255"/>
                  <a:pt x="565" y="253"/>
                </a:cubicBezTo>
                <a:cubicBezTo>
                  <a:pt x="565" y="251"/>
                  <a:pt x="565" y="251"/>
                  <a:pt x="567" y="250"/>
                </a:cubicBezTo>
                <a:cubicBezTo>
                  <a:pt x="569" y="250"/>
                  <a:pt x="569" y="248"/>
                  <a:pt x="570" y="246"/>
                </a:cubicBezTo>
                <a:cubicBezTo>
                  <a:pt x="569" y="246"/>
                  <a:pt x="569" y="246"/>
                  <a:pt x="568" y="246"/>
                </a:cubicBezTo>
                <a:cubicBezTo>
                  <a:pt x="564" y="246"/>
                  <a:pt x="561" y="245"/>
                  <a:pt x="560" y="241"/>
                </a:cubicBezTo>
                <a:cubicBezTo>
                  <a:pt x="560" y="241"/>
                  <a:pt x="559" y="240"/>
                  <a:pt x="559" y="240"/>
                </a:cubicBezTo>
                <a:cubicBezTo>
                  <a:pt x="559" y="239"/>
                  <a:pt x="557" y="239"/>
                  <a:pt x="557" y="239"/>
                </a:cubicBezTo>
                <a:cubicBezTo>
                  <a:pt x="556" y="240"/>
                  <a:pt x="555" y="241"/>
                  <a:pt x="554" y="242"/>
                </a:cubicBezTo>
                <a:cubicBezTo>
                  <a:pt x="551" y="245"/>
                  <a:pt x="549" y="248"/>
                  <a:pt x="545" y="248"/>
                </a:cubicBezTo>
                <a:cubicBezTo>
                  <a:pt x="544" y="249"/>
                  <a:pt x="544" y="249"/>
                  <a:pt x="543" y="249"/>
                </a:cubicBezTo>
                <a:cubicBezTo>
                  <a:pt x="543" y="250"/>
                  <a:pt x="543" y="250"/>
                  <a:pt x="543" y="250"/>
                </a:cubicBezTo>
                <a:cubicBezTo>
                  <a:pt x="542" y="250"/>
                  <a:pt x="542" y="252"/>
                  <a:pt x="543" y="252"/>
                </a:cubicBezTo>
                <a:cubicBezTo>
                  <a:pt x="546" y="255"/>
                  <a:pt x="549" y="256"/>
                  <a:pt x="551" y="260"/>
                </a:cubicBezTo>
                <a:cubicBezTo>
                  <a:pt x="550" y="260"/>
                  <a:pt x="550" y="260"/>
                  <a:pt x="550" y="260"/>
                </a:cubicBezTo>
                <a:cubicBezTo>
                  <a:pt x="550" y="260"/>
                  <a:pt x="550" y="260"/>
                  <a:pt x="550" y="260"/>
                </a:cubicBezTo>
                <a:cubicBezTo>
                  <a:pt x="549" y="260"/>
                  <a:pt x="548" y="261"/>
                  <a:pt x="546" y="261"/>
                </a:cubicBezTo>
                <a:cubicBezTo>
                  <a:pt x="545" y="261"/>
                  <a:pt x="544" y="261"/>
                  <a:pt x="543" y="263"/>
                </a:cubicBezTo>
                <a:cubicBezTo>
                  <a:pt x="542" y="264"/>
                  <a:pt x="541" y="264"/>
                  <a:pt x="541" y="265"/>
                </a:cubicBezTo>
                <a:cubicBezTo>
                  <a:pt x="540" y="266"/>
                  <a:pt x="539" y="266"/>
                  <a:pt x="539" y="267"/>
                </a:cubicBezTo>
                <a:cubicBezTo>
                  <a:pt x="539" y="268"/>
                  <a:pt x="539" y="269"/>
                  <a:pt x="538" y="270"/>
                </a:cubicBezTo>
                <a:cubicBezTo>
                  <a:pt x="537" y="270"/>
                  <a:pt x="536" y="270"/>
                  <a:pt x="535" y="270"/>
                </a:cubicBezTo>
                <a:cubicBezTo>
                  <a:pt x="534" y="269"/>
                  <a:pt x="533" y="269"/>
                  <a:pt x="532" y="268"/>
                </a:cubicBezTo>
                <a:cubicBezTo>
                  <a:pt x="530" y="267"/>
                  <a:pt x="528" y="267"/>
                  <a:pt x="526" y="268"/>
                </a:cubicBezTo>
                <a:cubicBezTo>
                  <a:pt x="525" y="268"/>
                  <a:pt x="524" y="268"/>
                  <a:pt x="523" y="269"/>
                </a:cubicBezTo>
                <a:cubicBezTo>
                  <a:pt x="522" y="269"/>
                  <a:pt x="521" y="269"/>
                  <a:pt x="520" y="268"/>
                </a:cubicBezTo>
                <a:cubicBezTo>
                  <a:pt x="518" y="267"/>
                  <a:pt x="516" y="266"/>
                  <a:pt x="516" y="264"/>
                </a:cubicBezTo>
                <a:cubicBezTo>
                  <a:pt x="514" y="262"/>
                  <a:pt x="512" y="260"/>
                  <a:pt x="510" y="260"/>
                </a:cubicBezTo>
                <a:cubicBezTo>
                  <a:pt x="508" y="259"/>
                  <a:pt x="507" y="259"/>
                  <a:pt x="507" y="257"/>
                </a:cubicBezTo>
                <a:cubicBezTo>
                  <a:pt x="506" y="255"/>
                  <a:pt x="505" y="252"/>
                  <a:pt x="505" y="249"/>
                </a:cubicBezTo>
                <a:cubicBezTo>
                  <a:pt x="505" y="248"/>
                  <a:pt x="505" y="247"/>
                  <a:pt x="505" y="246"/>
                </a:cubicBezTo>
                <a:cubicBezTo>
                  <a:pt x="505" y="244"/>
                  <a:pt x="503" y="242"/>
                  <a:pt x="501" y="243"/>
                </a:cubicBezTo>
                <a:cubicBezTo>
                  <a:pt x="497" y="243"/>
                  <a:pt x="493" y="244"/>
                  <a:pt x="489" y="244"/>
                </a:cubicBezTo>
                <a:cubicBezTo>
                  <a:pt x="487" y="244"/>
                  <a:pt x="486" y="246"/>
                  <a:pt x="485" y="248"/>
                </a:cubicBezTo>
                <a:cubicBezTo>
                  <a:pt x="485" y="249"/>
                  <a:pt x="485" y="250"/>
                  <a:pt x="486" y="251"/>
                </a:cubicBezTo>
                <a:cubicBezTo>
                  <a:pt x="487" y="252"/>
                  <a:pt x="488" y="252"/>
                  <a:pt x="489" y="252"/>
                </a:cubicBezTo>
                <a:cubicBezTo>
                  <a:pt x="489" y="251"/>
                  <a:pt x="490" y="251"/>
                  <a:pt x="490" y="251"/>
                </a:cubicBezTo>
                <a:cubicBezTo>
                  <a:pt x="492" y="250"/>
                  <a:pt x="494" y="250"/>
                  <a:pt x="495" y="250"/>
                </a:cubicBezTo>
                <a:cubicBezTo>
                  <a:pt x="497" y="250"/>
                  <a:pt x="499" y="249"/>
                  <a:pt x="500" y="248"/>
                </a:cubicBezTo>
                <a:cubicBezTo>
                  <a:pt x="501" y="248"/>
                  <a:pt x="501" y="249"/>
                  <a:pt x="501" y="249"/>
                </a:cubicBezTo>
                <a:cubicBezTo>
                  <a:pt x="502" y="249"/>
                  <a:pt x="501" y="250"/>
                  <a:pt x="501" y="250"/>
                </a:cubicBezTo>
                <a:cubicBezTo>
                  <a:pt x="499" y="251"/>
                  <a:pt x="498" y="251"/>
                  <a:pt x="496" y="252"/>
                </a:cubicBezTo>
                <a:cubicBezTo>
                  <a:pt x="494" y="253"/>
                  <a:pt x="492" y="254"/>
                  <a:pt x="490" y="255"/>
                </a:cubicBezTo>
                <a:cubicBezTo>
                  <a:pt x="489" y="255"/>
                  <a:pt x="488" y="255"/>
                  <a:pt x="487" y="256"/>
                </a:cubicBezTo>
                <a:cubicBezTo>
                  <a:pt x="485" y="256"/>
                  <a:pt x="484" y="257"/>
                  <a:pt x="483" y="259"/>
                </a:cubicBezTo>
                <a:cubicBezTo>
                  <a:pt x="482" y="262"/>
                  <a:pt x="482" y="265"/>
                  <a:pt x="481" y="268"/>
                </a:cubicBezTo>
                <a:cubicBezTo>
                  <a:pt x="481" y="269"/>
                  <a:pt x="481" y="269"/>
                  <a:pt x="480" y="270"/>
                </a:cubicBezTo>
                <a:cubicBezTo>
                  <a:pt x="479" y="271"/>
                  <a:pt x="478" y="271"/>
                  <a:pt x="478" y="271"/>
                </a:cubicBezTo>
                <a:cubicBezTo>
                  <a:pt x="477" y="271"/>
                  <a:pt x="477" y="270"/>
                  <a:pt x="478" y="269"/>
                </a:cubicBezTo>
                <a:cubicBezTo>
                  <a:pt x="479" y="267"/>
                  <a:pt x="479" y="266"/>
                  <a:pt x="478" y="265"/>
                </a:cubicBezTo>
                <a:cubicBezTo>
                  <a:pt x="477" y="263"/>
                  <a:pt x="476" y="261"/>
                  <a:pt x="475" y="259"/>
                </a:cubicBezTo>
                <a:cubicBezTo>
                  <a:pt x="475" y="258"/>
                  <a:pt x="474" y="256"/>
                  <a:pt x="473" y="254"/>
                </a:cubicBezTo>
                <a:cubicBezTo>
                  <a:pt x="473" y="254"/>
                  <a:pt x="471" y="253"/>
                  <a:pt x="470" y="253"/>
                </a:cubicBezTo>
                <a:cubicBezTo>
                  <a:pt x="469" y="253"/>
                  <a:pt x="468" y="254"/>
                  <a:pt x="467" y="254"/>
                </a:cubicBezTo>
                <a:cubicBezTo>
                  <a:pt x="458" y="256"/>
                  <a:pt x="450" y="254"/>
                  <a:pt x="443" y="248"/>
                </a:cubicBezTo>
                <a:cubicBezTo>
                  <a:pt x="442" y="248"/>
                  <a:pt x="442" y="247"/>
                  <a:pt x="443" y="246"/>
                </a:cubicBezTo>
                <a:cubicBezTo>
                  <a:pt x="444" y="244"/>
                  <a:pt x="445" y="243"/>
                  <a:pt x="447" y="243"/>
                </a:cubicBezTo>
                <a:cubicBezTo>
                  <a:pt x="448" y="243"/>
                  <a:pt x="449" y="243"/>
                  <a:pt x="450" y="243"/>
                </a:cubicBezTo>
                <a:cubicBezTo>
                  <a:pt x="453" y="243"/>
                  <a:pt x="455" y="241"/>
                  <a:pt x="454" y="238"/>
                </a:cubicBezTo>
                <a:cubicBezTo>
                  <a:pt x="454" y="236"/>
                  <a:pt x="453" y="234"/>
                  <a:pt x="452" y="233"/>
                </a:cubicBezTo>
                <a:cubicBezTo>
                  <a:pt x="451" y="231"/>
                  <a:pt x="449" y="229"/>
                  <a:pt x="447" y="229"/>
                </a:cubicBezTo>
                <a:cubicBezTo>
                  <a:pt x="443" y="230"/>
                  <a:pt x="441" y="229"/>
                  <a:pt x="439" y="227"/>
                </a:cubicBezTo>
                <a:cubicBezTo>
                  <a:pt x="435" y="224"/>
                  <a:pt x="432" y="222"/>
                  <a:pt x="429" y="219"/>
                </a:cubicBezTo>
                <a:cubicBezTo>
                  <a:pt x="427" y="218"/>
                  <a:pt x="425" y="216"/>
                  <a:pt x="425" y="213"/>
                </a:cubicBezTo>
                <a:cubicBezTo>
                  <a:pt x="424" y="209"/>
                  <a:pt x="422" y="208"/>
                  <a:pt x="418" y="206"/>
                </a:cubicBezTo>
                <a:cubicBezTo>
                  <a:pt x="416" y="205"/>
                  <a:pt x="413" y="205"/>
                  <a:pt x="411" y="208"/>
                </a:cubicBezTo>
                <a:cubicBezTo>
                  <a:pt x="411" y="209"/>
                  <a:pt x="410" y="210"/>
                  <a:pt x="409" y="210"/>
                </a:cubicBezTo>
                <a:cubicBezTo>
                  <a:pt x="408" y="210"/>
                  <a:pt x="407" y="210"/>
                  <a:pt x="406" y="211"/>
                </a:cubicBezTo>
                <a:cubicBezTo>
                  <a:pt x="405" y="211"/>
                  <a:pt x="404" y="209"/>
                  <a:pt x="405" y="209"/>
                </a:cubicBezTo>
                <a:cubicBezTo>
                  <a:pt x="407" y="206"/>
                  <a:pt x="408" y="203"/>
                  <a:pt x="408" y="199"/>
                </a:cubicBezTo>
                <a:cubicBezTo>
                  <a:pt x="408" y="199"/>
                  <a:pt x="408" y="199"/>
                  <a:pt x="408" y="199"/>
                </a:cubicBezTo>
                <a:cubicBezTo>
                  <a:pt x="408" y="198"/>
                  <a:pt x="407" y="198"/>
                  <a:pt x="407" y="198"/>
                </a:cubicBezTo>
                <a:cubicBezTo>
                  <a:pt x="406" y="199"/>
                  <a:pt x="406" y="199"/>
                  <a:pt x="405" y="200"/>
                </a:cubicBezTo>
                <a:cubicBezTo>
                  <a:pt x="402" y="202"/>
                  <a:pt x="400" y="204"/>
                  <a:pt x="398" y="206"/>
                </a:cubicBezTo>
                <a:cubicBezTo>
                  <a:pt x="397" y="206"/>
                  <a:pt x="396" y="206"/>
                  <a:pt x="396" y="206"/>
                </a:cubicBezTo>
                <a:cubicBezTo>
                  <a:pt x="396" y="206"/>
                  <a:pt x="395" y="205"/>
                  <a:pt x="395" y="205"/>
                </a:cubicBezTo>
                <a:cubicBezTo>
                  <a:pt x="395" y="202"/>
                  <a:pt x="395" y="200"/>
                  <a:pt x="395" y="198"/>
                </a:cubicBezTo>
                <a:cubicBezTo>
                  <a:pt x="396" y="194"/>
                  <a:pt x="397" y="190"/>
                  <a:pt x="396" y="186"/>
                </a:cubicBezTo>
                <a:cubicBezTo>
                  <a:pt x="396" y="185"/>
                  <a:pt x="396" y="184"/>
                  <a:pt x="396" y="183"/>
                </a:cubicBezTo>
                <a:cubicBezTo>
                  <a:pt x="395" y="183"/>
                  <a:pt x="394" y="183"/>
                  <a:pt x="394" y="183"/>
                </a:cubicBezTo>
                <a:cubicBezTo>
                  <a:pt x="393" y="184"/>
                  <a:pt x="392" y="185"/>
                  <a:pt x="392" y="187"/>
                </a:cubicBezTo>
                <a:cubicBezTo>
                  <a:pt x="392" y="188"/>
                  <a:pt x="392" y="190"/>
                  <a:pt x="390" y="190"/>
                </a:cubicBezTo>
                <a:cubicBezTo>
                  <a:pt x="388" y="191"/>
                  <a:pt x="387" y="192"/>
                  <a:pt x="385" y="193"/>
                </a:cubicBezTo>
                <a:cubicBezTo>
                  <a:pt x="384" y="194"/>
                  <a:pt x="383" y="194"/>
                  <a:pt x="382" y="193"/>
                </a:cubicBezTo>
                <a:cubicBezTo>
                  <a:pt x="381" y="192"/>
                  <a:pt x="381" y="192"/>
                  <a:pt x="381" y="192"/>
                </a:cubicBezTo>
                <a:cubicBezTo>
                  <a:pt x="381" y="192"/>
                  <a:pt x="381" y="192"/>
                  <a:pt x="381" y="192"/>
                </a:cubicBezTo>
                <a:cubicBezTo>
                  <a:pt x="380" y="192"/>
                  <a:pt x="380" y="192"/>
                  <a:pt x="380" y="192"/>
                </a:cubicBezTo>
                <a:cubicBezTo>
                  <a:pt x="379" y="192"/>
                  <a:pt x="379" y="193"/>
                  <a:pt x="378" y="193"/>
                </a:cubicBezTo>
                <a:cubicBezTo>
                  <a:pt x="378" y="193"/>
                  <a:pt x="378" y="193"/>
                  <a:pt x="378" y="193"/>
                </a:cubicBezTo>
                <a:cubicBezTo>
                  <a:pt x="377" y="192"/>
                  <a:pt x="377" y="192"/>
                  <a:pt x="378" y="192"/>
                </a:cubicBezTo>
                <a:cubicBezTo>
                  <a:pt x="379" y="192"/>
                  <a:pt x="379" y="192"/>
                  <a:pt x="380" y="192"/>
                </a:cubicBezTo>
                <a:cubicBezTo>
                  <a:pt x="380" y="192"/>
                  <a:pt x="380" y="192"/>
                  <a:pt x="380" y="192"/>
                </a:cubicBezTo>
                <a:cubicBezTo>
                  <a:pt x="380" y="192"/>
                  <a:pt x="381" y="192"/>
                  <a:pt x="381" y="192"/>
                </a:cubicBezTo>
                <a:cubicBezTo>
                  <a:pt x="381" y="191"/>
                  <a:pt x="381" y="190"/>
                  <a:pt x="381" y="189"/>
                </a:cubicBezTo>
                <a:cubicBezTo>
                  <a:pt x="382" y="188"/>
                  <a:pt x="381" y="187"/>
                  <a:pt x="380" y="187"/>
                </a:cubicBezTo>
                <a:cubicBezTo>
                  <a:pt x="378" y="187"/>
                  <a:pt x="376" y="186"/>
                  <a:pt x="374" y="187"/>
                </a:cubicBezTo>
                <a:cubicBezTo>
                  <a:pt x="370" y="189"/>
                  <a:pt x="366" y="190"/>
                  <a:pt x="361" y="190"/>
                </a:cubicBezTo>
                <a:cubicBezTo>
                  <a:pt x="360" y="190"/>
                  <a:pt x="358" y="191"/>
                  <a:pt x="357" y="192"/>
                </a:cubicBezTo>
                <a:cubicBezTo>
                  <a:pt x="354" y="194"/>
                  <a:pt x="352" y="193"/>
                  <a:pt x="349" y="193"/>
                </a:cubicBezTo>
                <a:cubicBezTo>
                  <a:pt x="349" y="193"/>
                  <a:pt x="349" y="193"/>
                  <a:pt x="349" y="193"/>
                </a:cubicBezTo>
                <a:cubicBezTo>
                  <a:pt x="349" y="194"/>
                  <a:pt x="349" y="194"/>
                  <a:pt x="349" y="194"/>
                </a:cubicBezTo>
                <a:cubicBezTo>
                  <a:pt x="349" y="193"/>
                  <a:pt x="349" y="193"/>
                  <a:pt x="349" y="193"/>
                </a:cubicBezTo>
                <a:cubicBezTo>
                  <a:pt x="349" y="193"/>
                  <a:pt x="349" y="193"/>
                  <a:pt x="349" y="193"/>
                </a:cubicBezTo>
                <a:cubicBezTo>
                  <a:pt x="349" y="193"/>
                  <a:pt x="349" y="193"/>
                  <a:pt x="349" y="193"/>
                </a:cubicBezTo>
                <a:cubicBezTo>
                  <a:pt x="350" y="192"/>
                  <a:pt x="350" y="191"/>
                  <a:pt x="350" y="190"/>
                </a:cubicBezTo>
                <a:cubicBezTo>
                  <a:pt x="349" y="189"/>
                  <a:pt x="348" y="188"/>
                  <a:pt x="347" y="189"/>
                </a:cubicBezTo>
                <a:cubicBezTo>
                  <a:pt x="346" y="190"/>
                  <a:pt x="345" y="190"/>
                  <a:pt x="343" y="191"/>
                </a:cubicBezTo>
                <a:cubicBezTo>
                  <a:pt x="342" y="191"/>
                  <a:pt x="340" y="191"/>
                  <a:pt x="338" y="192"/>
                </a:cubicBezTo>
                <a:cubicBezTo>
                  <a:pt x="335" y="193"/>
                  <a:pt x="334" y="194"/>
                  <a:pt x="333" y="197"/>
                </a:cubicBezTo>
                <a:cubicBezTo>
                  <a:pt x="333" y="198"/>
                  <a:pt x="332" y="198"/>
                  <a:pt x="332" y="198"/>
                </a:cubicBezTo>
                <a:cubicBezTo>
                  <a:pt x="330" y="197"/>
                  <a:pt x="329" y="196"/>
                  <a:pt x="328" y="196"/>
                </a:cubicBezTo>
                <a:cubicBezTo>
                  <a:pt x="326" y="194"/>
                  <a:pt x="325" y="193"/>
                  <a:pt x="324" y="191"/>
                </a:cubicBezTo>
                <a:cubicBezTo>
                  <a:pt x="324" y="189"/>
                  <a:pt x="323" y="187"/>
                  <a:pt x="323" y="185"/>
                </a:cubicBezTo>
                <a:cubicBezTo>
                  <a:pt x="322" y="184"/>
                  <a:pt x="321" y="182"/>
                  <a:pt x="321" y="181"/>
                </a:cubicBezTo>
                <a:cubicBezTo>
                  <a:pt x="319" y="179"/>
                  <a:pt x="316" y="178"/>
                  <a:pt x="314" y="176"/>
                </a:cubicBezTo>
                <a:cubicBezTo>
                  <a:pt x="310" y="174"/>
                  <a:pt x="307" y="171"/>
                  <a:pt x="305" y="167"/>
                </a:cubicBezTo>
                <a:cubicBezTo>
                  <a:pt x="305" y="166"/>
                  <a:pt x="305" y="166"/>
                  <a:pt x="304" y="165"/>
                </a:cubicBezTo>
                <a:cubicBezTo>
                  <a:pt x="303" y="164"/>
                  <a:pt x="303" y="164"/>
                  <a:pt x="301" y="164"/>
                </a:cubicBezTo>
                <a:cubicBezTo>
                  <a:pt x="300" y="163"/>
                  <a:pt x="299" y="163"/>
                  <a:pt x="298" y="163"/>
                </a:cubicBezTo>
                <a:cubicBezTo>
                  <a:pt x="295" y="163"/>
                  <a:pt x="293" y="162"/>
                  <a:pt x="291" y="161"/>
                </a:cubicBezTo>
                <a:cubicBezTo>
                  <a:pt x="289" y="159"/>
                  <a:pt x="286" y="156"/>
                  <a:pt x="283" y="155"/>
                </a:cubicBezTo>
                <a:cubicBezTo>
                  <a:pt x="281" y="155"/>
                  <a:pt x="280" y="153"/>
                  <a:pt x="279" y="152"/>
                </a:cubicBezTo>
                <a:cubicBezTo>
                  <a:pt x="277" y="151"/>
                  <a:pt x="276" y="149"/>
                  <a:pt x="275" y="147"/>
                </a:cubicBezTo>
                <a:cubicBezTo>
                  <a:pt x="274" y="145"/>
                  <a:pt x="272" y="144"/>
                  <a:pt x="270" y="145"/>
                </a:cubicBezTo>
                <a:cubicBezTo>
                  <a:pt x="269" y="145"/>
                  <a:pt x="267" y="145"/>
                  <a:pt x="266" y="146"/>
                </a:cubicBezTo>
                <a:cubicBezTo>
                  <a:pt x="265" y="146"/>
                  <a:pt x="264" y="145"/>
                  <a:pt x="264" y="145"/>
                </a:cubicBezTo>
                <a:cubicBezTo>
                  <a:pt x="262" y="142"/>
                  <a:pt x="262" y="140"/>
                  <a:pt x="261" y="137"/>
                </a:cubicBezTo>
                <a:cubicBezTo>
                  <a:pt x="261" y="137"/>
                  <a:pt x="261" y="136"/>
                  <a:pt x="262" y="136"/>
                </a:cubicBezTo>
                <a:cubicBezTo>
                  <a:pt x="262" y="135"/>
                  <a:pt x="262" y="134"/>
                  <a:pt x="262" y="133"/>
                </a:cubicBezTo>
                <a:cubicBezTo>
                  <a:pt x="262" y="133"/>
                  <a:pt x="261" y="132"/>
                  <a:pt x="260" y="132"/>
                </a:cubicBezTo>
                <a:cubicBezTo>
                  <a:pt x="259" y="131"/>
                  <a:pt x="258" y="130"/>
                  <a:pt x="256" y="130"/>
                </a:cubicBezTo>
                <a:cubicBezTo>
                  <a:pt x="256" y="130"/>
                  <a:pt x="255" y="130"/>
                  <a:pt x="254" y="130"/>
                </a:cubicBezTo>
                <a:cubicBezTo>
                  <a:pt x="253" y="129"/>
                  <a:pt x="252" y="129"/>
                  <a:pt x="252" y="127"/>
                </a:cubicBezTo>
                <a:cubicBezTo>
                  <a:pt x="253" y="126"/>
                  <a:pt x="253" y="124"/>
                  <a:pt x="251" y="124"/>
                </a:cubicBezTo>
                <a:cubicBezTo>
                  <a:pt x="251" y="124"/>
                  <a:pt x="251" y="124"/>
                  <a:pt x="251" y="124"/>
                </a:cubicBezTo>
                <a:cubicBezTo>
                  <a:pt x="251" y="124"/>
                  <a:pt x="251" y="124"/>
                  <a:pt x="251" y="124"/>
                </a:cubicBezTo>
                <a:cubicBezTo>
                  <a:pt x="250" y="124"/>
                  <a:pt x="249" y="124"/>
                  <a:pt x="248" y="125"/>
                </a:cubicBezTo>
                <a:cubicBezTo>
                  <a:pt x="248" y="125"/>
                  <a:pt x="247" y="125"/>
                  <a:pt x="247" y="125"/>
                </a:cubicBezTo>
                <a:cubicBezTo>
                  <a:pt x="247" y="125"/>
                  <a:pt x="247" y="125"/>
                  <a:pt x="247" y="125"/>
                </a:cubicBezTo>
                <a:cubicBezTo>
                  <a:pt x="247" y="126"/>
                  <a:pt x="247" y="126"/>
                  <a:pt x="247" y="127"/>
                </a:cubicBezTo>
                <a:cubicBezTo>
                  <a:pt x="246" y="128"/>
                  <a:pt x="245" y="128"/>
                  <a:pt x="244" y="127"/>
                </a:cubicBezTo>
                <a:cubicBezTo>
                  <a:pt x="243" y="127"/>
                  <a:pt x="243" y="127"/>
                  <a:pt x="243" y="126"/>
                </a:cubicBezTo>
                <a:cubicBezTo>
                  <a:pt x="243" y="126"/>
                  <a:pt x="243" y="126"/>
                  <a:pt x="244" y="126"/>
                </a:cubicBezTo>
                <a:cubicBezTo>
                  <a:pt x="245" y="125"/>
                  <a:pt x="246" y="125"/>
                  <a:pt x="247" y="125"/>
                </a:cubicBezTo>
                <a:cubicBezTo>
                  <a:pt x="247" y="125"/>
                  <a:pt x="247" y="125"/>
                  <a:pt x="247" y="125"/>
                </a:cubicBezTo>
                <a:cubicBezTo>
                  <a:pt x="247" y="125"/>
                  <a:pt x="248" y="125"/>
                  <a:pt x="248" y="125"/>
                </a:cubicBezTo>
                <a:cubicBezTo>
                  <a:pt x="249" y="124"/>
                  <a:pt x="250" y="124"/>
                  <a:pt x="251" y="124"/>
                </a:cubicBezTo>
                <a:cubicBezTo>
                  <a:pt x="251" y="124"/>
                  <a:pt x="251" y="124"/>
                  <a:pt x="251" y="124"/>
                </a:cubicBezTo>
                <a:cubicBezTo>
                  <a:pt x="251" y="124"/>
                  <a:pt x="251" y="124"/>
                  <a:pt x="251" y="124"/>
                </a:cubicBezTo>
                <a:cubicBezTo>
                  <a:pt x="250" y="121"/>
                  <a:pt x="249" y="119"/>
                  <a:pt x="248" y="118"/>
                </a:cubicBezTo>
                <a:cubicBezTo>
                  <a:pt x="247" y="117"/>
                  <a:pt x="246" y="117"/>
                  <a:pt x="245" y="117"/>
                </a:cubicBezTo>
                <a:cubicBezTo>
                  <a:pt x="243" y="118"/>
                  <a:pt x="241" y="118"/>
                  <a:pt x="239" y="120"/>
                </a:cubicBezTo>
                <a:cubicBezTo>
                  <a:pt x="236" y="122"/>
                  <a:pt x="234" y="122"/>
                  <a:pt x="231" y="121"/>
                </a:cubicBezTo>
                <a:cubicBezTo>
                  <a:pt x="229" y="120"/>
                  <a:pt x="227" y="120"/>
                  <a:pt x="226" y="119"/>
                </a:cubicBezTo>
                <a:cubicBezTo>
                  <a:pt x="223" y="119"/>
                  <a:pt x="221" y="120"/>
                  <a:pt x="219" y="122"/>
                </a:cubicBezTo>
                <a:cubicBezTo>
                  <a:pt x="218" y="122"/>
                  <a:pt x="218" y="123"/>
                  <a:pt x="217" y="124"/>
                </a:cubicBezTo>
                <a:cubicBezTo>
                  <a:pt x="217" y="125"/>
                  <a:pt x="216" y="125"/>
                  <a:pt x="215" y="126"/>
                </a:cubicBezTo>
                <a:cubicBezTo>
                  <a:pt x="213" y="126"/>
                  <a:pt x="211" y="127"/>
                  <a:pt x="208" y="126"/>
                </a:cubicBezTo>
                <a:cubicBezTo>
                  <a:pt x="205" y="125"/>
                  <a:pt x="202" y="126"/>
                  <a:pt x="199" y="128"/>
                </a:cubicBezTo>
                <a:cubicBezTo>
                  <a:pt x="194" y="131"/>
                  <a:pt x="189" y="134"/>
                  <a:pt x="184" y="139"/>
                </a:cubicBezTo>
                <a:cubicBezTo>
                  <a:pt x="184" y="139"/>
                  <a:pt x="183" y="140"/>
                  <a:pt x="182" y="140"/>
                </a:cubicBezTo>
                <a:cubicBezTo>
                  <a:pt x="177" y="143"/>
                  <a:pt x="171" y="146"/>
                  <a:pt x="164" y="143"/>
                </a:cubicBezTo>
                <a:cubicBezTo>
                  <a:pt x="164" y="143"/>
                  <a:pt x="164" y="142"/>
                  <a:pt x="163" y="142"/>
                </a:cubicBezTo>
                <a:cubicBezTo>
                  <a:pt x="161" y="141"/>
                  <a:pt x="159" y="142"/>
                  <a:pt x="157" y="144"/>
                </a:cubicBezTo>
                <a:cubicBezTo>
                  <a:pt x="156" y="146"/>
                  <a:pt x="155" y="147"/>
                  <a:pt x="153" y="149"/>
                </a:cubicBezTo>
                <a:cubicBezTo>
                  <a:pt x="151" y="151"/>
                  <a:pt x="150" y="153"/>
                  <a:pt x="152" y="156"/>
                </a:cubicBezTo>
                <a:cubicBezTo>
                  <a:pt x="152" y="158"/>
                  <a:pt x="153" y="160"/>
                  <a:pt x="153" y="162"/>
                </a:cubicBezTo>
                <a:cubicBezTo>
                  <a:pt x="155" y="167"/>
                  <a:pt x="156" y="172"/>
                  <a:pt x="153" y="178"/>
                </a:cubicBezTo>
                <a:cubicBezTo>
                  <a:pt x="152" y="179"/>
                  <a:pt x="153" y="181"/>
                  <a:pt x="154" y="181"/>
                </a:cubicBezTo>
                <a:cubicBezTo>
                  <a:pt x="156" y="182"/>
                  <a:pt x="157" y="183"/>
                  <a:pt x="159" y="184"/>
                </a:cubicBezTo>
                <a:cubicBezTo>
                  <a:pt x="159" y="184"/>
                  <a:pt x="159" y="185"/>
                  <a:pt x="159" y="185"/>
                </a:cubicBezTo>
                <a:cubicBezTo>
                  <a:pt x="159" y="186"/>
                  <a:pt x="159" y="186"/>
                  <a:pt x="158" y="186"/>
                </a:cubicBezTo>
                <a:cubicBezTo>
                  <a:pt x="157" y="186"/>
                  <a:pt x="156" y="186"/>
                  <a:pt x="156" y="187"/>
                </a:cubicBezTo>
                <a:cubicBezTo>
                  <a:pt x="156" y="189"/>
                  <a:pt x="156" y="192"/>
                  <a:pt x="156" y="194"/>
                </a:cubicBezTo>
                <a:cubicBezTo>
                  <a:pt x="156" y="194"/>
                  <a:pt x="157" y="195"/>
                  <a:pt x="157" y="195"/>
                </a:cubicBezTo>
                <a:cubicBezTo>
                  <a:pt x="158" y="195"/>
                  <a:pt x="159" y="195"/>
                  <a:pt x="159" y="195"/>
                </a:cubicBezTo>
                <a:cubicBezTo>
                  <a:pt x="159" y="195"/>
                  <a:pt x="159" y="195"/>
                  <a:pt x="159" y="195"/>
                </a:cubicBezTo>
                <a:cubicBezTo>
                  <a:pt x="159" y="195"/>
                  <a:pt x="160" y="195"/>
                  <a:pt x="160" y="195"/>
                </a:cubicBezTo>
                <a:cubicBezTo>
                  <a:pt x="160" y="195"/>
                  <a:pt x="160" y="194"/>
                  <a:pt x="160" y="194"/>
                </a:cubicBezTo>
                <a:cubicBezTo>
                  <a:pt x="160" y="194"/>
                  <a:pt x="160" y="194"/>
                  <a:pt x="160" y="194"/>
                </a:cubicBezTo>
                <a:cubicBezTo>
                  <a:pt x="159" y="193"/>
                  <a:pt x="159" y="193"/>
                  <a:pt x="159" y="193"/>
                </a:cubicBezTo>
                <a:cubicBezTo>
                  <a:pt x="160" y="193"/>
                  <a:pt x="160" y="193"/>
                  <a:pt x="160" y="193"/>
                </a:cubicBezTo>
                <a:cubicBezTo>
                  <a:pt x="160" y="194"/>
                  <a:pt x="160" y="194"/>
                  <a:pt x="160" y="194"/>
                </a:cubicBezTo>
                <a:cubicBezTo>
                  <a:pt x="162" y="193"/>
                  <a:pt x="165" y="193"/>
                  <a:pt x="167" y="194"/>
                </a:cubicBezTo>
                <a:cubicBezTo>
                  <a:pt x="168" y="195"/>
                  <a:pt x="168" y="196"/>
                  <a:pt x="168" y="196"/>
                </a:cubicBezTo>
                <a:cubicBezTo>
                  <a:pt x="167" y="197"/>
                  <a:pt x="167" y="197"/>
                  <a:pt x="167" y="197"/>
                </a:cubicBezTo>
                <a:cubicBezTo>
                  <a:pt x="164" y="197"/>
                  <a:pt x="162" y="196"/>
                  <a:pt x="160" y="195"/>
                </a:cubicBezTo>
                <a:cubicBezTo>
                  <a:pt x="160" y="195"/>
                  <a:pt x="160" y="195"/>
                  <a:pt x="160" y="195"/>
                </a:cubicBezTo>
                <a:cubicBezTo>
                  <a:pt x="159" y="195"/>
                  <a:pt x="159" y="195"/>
                  <a:pt x="159" y="195"/>
                </a:cubicBezTo>
                <a:cubicBezTo>
                  <a:pt x="159" y="196"/>
                  <a:pt x="159" y="198"/>
                  <a:pt x="158" y="198"/>
                </a:cubicBezTo>
                <a:cubicBezTo>
                  <a:pt x="156" y="198"/>
                  <a:pt x="154" y="198"/>
                  <a:pt x="153" y="200"/>
                </a:cubicBezTo>
                <a:cubicBezTo>
                  <a:pt x="151" y="201"/>
                  <a:pt x="150" y="201"/>
                  <a:pt x="148" y="200"/>
                </a:cubicBezTo>
                <a:cubicBezTo>
                  <a:pt x="146" y="199"/>
                  <a:pt x="144" y="198"/>
                  <a:pt x="143" y="197"/>
                </a:cubicBezTo>
                <a:cubicBezTo>
                  <a:pt x="141" y="196"/>
                  <a:pt x="141" y="195"/>
                  <a:pt x="142" y="194"/>
                </a:cubicBezTo>
                <a:cubicBezTo>
                  <a:pt x="142" y="193"/>
                  <a:pt x="143" y="192"/>
                  <a:pt x="144" y="191"/>
                </a:cubicBezTo>
                <a:cubicBezTo>
                  <a:pt x="145" y="189"/>
                  <a:pt x="143" y="187"/>
                  <a:pt x="141" y="187"/>
                </a:cubicBezTo>
                <a:cubicBezTo>
                  <a:pt x="139" y="187"/>
                  <a:pt x="136" y="187"/>
                  <a:pt x="134" y="187"/>
                </a:cubicBezTo>
                <a:cubicBezTo>
                  <a:pt x="133" y="187"/>
                  <a:pt x="131" y="188"/>
                  <a:pt x="130" y="189"/>
                </a:cubicBezTo>
                <a:cubicBezTo>
                  <a:pt x="129" y="190"/>
                  <a:pt x="128" y="190"/>
                  <a:pt x="126" y="190"/>
                </a:cubicBezTo>
                <a:cubicBezTo>
                  <a:pt x="124" y="190"/>
                  <a:pt x="123" y="191"/>
                  <a:pt x="122" y="191"/>
                </a:cubicBezTo>
                <a:cubicBezTo>
                  <a:pt x="117" y="191"/>
                  <a:pt x="114" y="194"/>
                  <a:pt x="110" y="196"/>
                </a:cubicBezTo>
                <a:cubicBezTo>
                  <a:pt x="109" y="196"/>
                  <a:pt x="109" y="198"/>
                  <a:pt x="109" y="199"/>
                </a:cubicBezTo>
                <a:cubicBezTo>
                  <a:pt x="111" y="201"/>
                  <a:pt x="112" y="203"/>
                  <a:pt x="113" y="205"/>
                </a:cubicBezTo>
                <a:cubicBezTo>
                  <a:pt x="114" y="206"/>
                  <a:pt x="114" y="206"/>
                  <a:pt x="112" y="207"/>
                </a:cubicBezTo>
                <a:cubicBezTo>
                  <a:pt x="112" y="207"/>
                  <a:pt x="111" y="207"/>
                  <a:pt x="111" y="207"/>
                </a:cubicBezTo>
                <a:cubicBezTo>
                  <a:pt x="110" y="210"/>
                  <a:pt x="109" y="213"/>
                  <a:pt x="108" y="216"/>
                </a:cubicBezTo>
                <a:cubicBezTo>
                  <a:pt x="108" y="217"/>
                  <a:pt x="108" y="218"/>
                  <a:pt x="108" y="219"/>
                </a:cubicBezTo>
                <a:cubicBezTo>
                  <a:pt x="110" y="222"/>
                  <a:pt x="113" y="224"/>
                  <a:pt x="117" y="224"/>
                </a:cubicBezTo>
                <a:cubicBezTo>
                  <a:pt x="120" y="223"/>
                  <a:pt x="123" y="223"/>
                  <a:pt x="126" y="226"/>
                </a:cubicBezTo>
                <a:cubicBezTo>
                  <a:pt x="127" y="227"/>
                  <a:pt x="129" y="227"/>
                  <a:pt x="131" y="226"/>
                </a:cubicBezTo>
                <a:cubicBezTo>
                  <a:pt x="134" y="225"/>
                  <a:pt x="137" y="223"/>
                  <a:pt x="140" y="222"/>
                </a:cubicBezTo>
                <a:cubicBezTo>
                  <a:pt x="140" y="222"/>
                  <a:pt x="141" y="222"/>
                  <a:pt x="142" y="223"/>
                </a:cubicBezTo>
                <a:cubicBezTo>
                  <a:pt x="142" y="223"/>
                  <a:pt x="143" y="223"/>
                  <a:pt x="143" y="223"/>
                </a:cubicBezTo>
                <a:cubicBezTo>
                  <a:pt x="143" y="223"/>
                  <a:pt x="143" y="224"/>
                  <a:pt x="143" y="224"/>
                </a:cubicBezTo>
                <a:cubicBezTo>
                  <a:pt x="142" y="224"/>
                  <a:pt x="142" y="225"/>
                  <a:pt x="141" y="225"/>
                </a:cubicBezTo>
                <a:cubicBezTo>
                  <a:pt x="140" y="225"/>
                  <a:pt x="138" y="226"/>
                  <a:pt x="139" y="228"/>
                </a:cubicBezTo>
                <a:cubicBezTo>
                  <a:pt x="139" y="229"/>
                  <a:pt x="139" y="230"/>
                  <a:pt x="139" y="230"/>
                </a:cubicBezTo>
                <a:cubicBezTo>
                  <a:pt x="138" y="233"/>
                  <a:pt x="137" y="235"/>
                  <a:pt x="136" y="238"/>
                </a:cubicBezTo>
                <a:cubicBezTo>
                  <a:pt x="136" y="240"/>
                  <a:pt x="131" y="243"/>
                  <a:pt x="128" y="243"/>
                </a:cubicBezTo>
                <a:cubicBezTo>
                  <a:pt x="128" y="243"/>
                  <a:pt x="127" y="243"/>
                  <a:pt x="127" y="243"/>
                </a:cubicBezTo>
                <a:cubicBezTo>
                  <a:pt x="126" y="242"/>
                  <a:pt x="125" y="242"/>
                  <a:pt x="124" y="241"/>
                </a:cubicBezTo>
                <a:cubicBezTo>
                  <a:pt x="123" y="240"/>
                  <a:pt x="123" y="239"/>
                  <a:pt x="122" y="239"/>
                </a:cubicBezTo>
                <a:cubicBezTo>
                  <a:pt x="121" y="239"/>
                  <a:pt x="121" y="240"/>
                  <a:pt x="121" y="241"/>
                </a:cubicBezTo>
                <a:cubicBezTo>
                  <a:pt x="120" y="244"/>
                  <a:pt x="117" y="246"/>
                  <a:pt x="114" y="247"/>
                </a:cubicBezTo>
                <a:cubicBezTo>
                  <a:pt x="113" y="247"/>
                  <a:pt x="113" y="246"/>
                  <a:pt x="112" y="246"/>
                </a:cubicBezTo>
                <a:cubicBezTo>
                  <a:pt x="112" y="246"/>
                  <a:pt x="112" y="245"/>
                  <a:pt x="111" y="245"/>
                </a:cubicBezTo>
                <a:cubicBezTo>
                  <a:pt x="110" y="242"/>
                  <a:pt x="108" y="242"/>
                  <a:pt x="106" y="243"/>
                </a:cubicBezTo>
                <a:cubicBezTo>
                  <a:pt x="103" y="245"/>
                  <a:pt x="99" y="247"/>
                  <a:pt x="98" y="251"/>
                </a:cubicBezTo>
                <a:cubicBezTo>
                  <a:pt x="98" y="251"/>
                  <a:pt x="98" y="252"/>
                  <a:pt x="97" y="252"/>
                </a:cubicBezTo>
                <a:cubicBezTo>
                  <a:pt x="92" y="255"/>
                  <a:pt x="89" y="260"/>
                  <a:pt x="84" y="263"/>
                </a:cubicBezTo>
                <a:cubicBezTo>
                  <a:pt x="81" y="265"/>
                  <a:pt x="80" y="269"/>
                  <a:pt x="81" y="272"/>
                </a:cubicBezTo>
                <a:cubicBezTo>
                  <a:pt x="81" y="274"/>
                  <a:pt x="81" y="275"/>
                  <a:pt x="82" y="277"/>
                </a:cubicBezTo>
                <a:cubicBezTo>
                  <a:pt x="82" y="278"/>
                  <a:pt x="82" y="279"/>
                  <a:pt x="81" y="281"/>
                </a:cubicBezTo>
                <a:cubicBezTo>
                  <a:pt x="78" y="283"/>
                  <a:pt x="78" y="286"/>
                  <a:pt x="79" y="289"/>
                </a:cubicBezTo>
                <a:cubicBezTo>
                  <a:pt x="80" y="291"/>
                  <a:pt x="80" y="293"/>
                  <a:pt x="81" y="295"/>
                </a:cubicBezTo>
                <a:cubicBezTo>
                  <a:pt x="81" y="297"/>
                  <a:pt x="82" y="297"/>
                  <a:pt x="83" y="298"/>
                </a:cubicBezTo>
                <a:cubicBezTo>
                  <a:pt x="84" y="298"/>
                  <a:pt x="85" y="298"/>
                  <a:pt x="87" y="298"/>
                </a:cubicBezTo>
                <a:cubicBezTo>
                  <a:pt x="89" y="298"/>
                  <a:pt x="91" y="297"/>
                  <a:pt x="93" y="297"/>
                </a:cubicBezTo>
                <a:cubicBezTo>
                  <a:pt x="93" y="297"/>
                  <a:pt x="93" y="297"/>
                  <a:pt x="93" y="297"/>
                </a:cubicBezTo>
                <a:cubicBezTo>
                  <a:pt x="93" y="297"/>
                  <a:pt x="93" y="297"/>
                  <a:pt x="93" y="297"/>
                </a:cubicBezTo>
                <a:cubicBezTo>
                  <a:pt x="93" y="296"/>
                  <a:pt x="94" y="295"/>
                  <a:pt x="94" y="295"/>
                </a:cubicBezTo>
                <a:cubicBezTo>
                  <a:pt x="94" y="295"/>
                  <a:pt x="94" y="294"/>
                  <a:pt x="94" y="294"/>
                </a:cubicBezTo>
                <a:cubicBezTo>
                  <a:pt x="94" y="294"/>
                  <a:pt x="94" y="294"/>
                  <a:pt x="94" y="295"/>
                </a:cubicBezTo>
                <a:cubicBezTo>
                  <a:pt x="94" y="295"/>
                  <a:pt x="94" y="296"/>
                  <a:pt x="93" y="297"/>
                </a:cubicBezTo>
                <a:cubicBezTo>
                  <a:pt x="93" y="297"/>
                  <a:pt x="93" y="297"/>
                  <a:pt x="93" y="297"/>
                </a:cubicBezTo>
                <a:cubicBezTo>
                  <a:pt x="93" y="297"/>
                  <a:pt x="93" y="297"/>
                  <a:pt x="93" y="297"/>
                </a:cubicBezTo>
                <a:cubicBezTo>
                  <a:pt x="93" y="299"/>
                  <a:pt x="93" y="300"/>
                  <a:pt x="93" y="301"/>
                </a:cubicBezTo>
                <a:cubicBezTo>
                  <a:pt x="93" y="304"/>
                  <a:pt x="91" y="305"/>
                  <a:pt x="90" y="307"/>
                </a:cubicBezTo>
                <a:cubicBezTo>
                  <a:pt x="89" y="308"/>
                  <a:pt x="89" y="309"/>
                  <a:pt x="89" y="311"/>
                </a:cubicBezTo>
                <a:cubicBezTo>
                  <a:pt x="90" y="312"/>
                  <a:pt x="90" y="313"/>
                  <a:pt x="89" y="314"/>
                </a:cubicBezTo>
                <a:cubicBezTo>
                  <a:pt x="89" y="315"/>
                  <a:pt x="88" y="315"/>
                  <a:pt x="88" y="316"/>
                </a:cubicBezTo>
                <a:cubicBezTo>
                  <a:pt x="87" y="317"/>
                  <a:pt x="87" y="318"/>
                  <a:pt x="88" y="318"/>
                </a:cubicBezTo>
                <a:cubicBezTo>
                  <a:pt x="91" y="319"/>
                  <a:pt x="93" y="320"/>
                  <a:pt x="95" y="316"/>
                </a:cubicBezTo>
                <a:cubicBezTo>
                  <a:pt x="95" y="316"/>
                  <a:pt x="96" y="316"/>
                  <a:pt x="96" y="316"/>
                </a:cubicBezTo>
                <a:cubicBezTo>
                  <a:pt x="98" y="318"/>
                  <a:pt x="101" y="320"/>
                  <a:pt x="102" y="323"/>
                </a:cubicBezTo>
                <a:cubicBezTo>
                  <a:pt x="102" y="324"/>
                  <a:pt x="103" y="324"/>
                  <a:pt x="104" y="323"/>
                </a:cubicBezTo>
                <a:cubicBezTo>
                  <a:pt x="104" y="323"/>
                  <a:pt x="104" y="323"/>
                  <a:pt x="104" y="323"/>
                </a:cubicBezTo>
                <a:cubicBezTo>
                  <a:pt x="106" y="321"/>
                  <a:pt x="106" y="321"/>
                  <a:pt x="108" y="322"/>
                </a:cubicBezTo>
                <a:cubicBezTo>
                  <a:pt x="109" y="322"/>
                  <a:pt x="110" y="323"/>
                  <a:pt x="111" y="322"/>
                </a:cubicBezTo>
                <a:cubicBezTo>
                  <a:pt x="112" y="322"/>
                  <a:pt x="112" y="322"/>
                  <a:pt x="113" y="322"/>
                </a:cubicBezTo>
                <a:cubicBezTo>
                  <a:pt x="114" y="322"/>
                  <a:pt x="114" y="322"/>
                  <a:pt x="114" y="322"/>
                </a:cubicBezTo>
                <a:cubicBezTo>
                  <a:pt x="115" y="323"/>
                  <a:pt x="115" y="323"/>
                  <a:pt x="114" y="324"/>
                </a:cubicBezTo>
                <a:cubicBezTo>
                  <a:pt x="112" y="325"/>
                  <a:pt x="110" y="328"/>
                  <a:pt x="109" y="330"/>
                </a:cubicBezTo>
                <a:cubicBezTo>
                  <a:pt x="106" y="336"/>
                  <a:pt x="102" y="342"/>
                  <a:pt x="95" y="345"/>
                </a:cubicBezTo>
                <a:cubicBezTo>
                  <a:pt x="93" y="346"/>
                  <a:pt x="92" y="347"/>
                  <a:pt x="89" y="348"/>
                </a:cubicBezTo>
                <a:cubicBezTo>
                  <a:pt x="86" y="350"/>
                  <a:pt x="83" y="352"/>
                  <a:pt x="79" y="354"/>
                </a:cubicBezTo>
                <a:cubicBezTo>
                  <a:pt x="77" y="355"/>
                  <a:pt x="75" y="356"/>
                  <a:pt x="74" y="358"/>
                </a:cubicBezTo>
                <a:cubicBezTo>
                  <a:pt x="73" y="359"/>
                  <a:pt x="72" y="359"/>
                  <a:pt x="71" y="359"/>
                </a:cubicBezTo>
                <a:cubicBezTo>
                  <a:pt x="68" y="358"/>
                  <a:pt x="66" y="359"/>
                  <a:pt x="64" y="360"/>
                </a:cubicBezTo>
                <a:cubicBezTo>
                  <a:pt x="62" y="361"/>
                  <a:pt x="60" y="363"/>
                  <a:pt x="58" y="364"/>
                </a:cubicBezTo>
                <a:cubicBezTo>
                  <a:pt x="55" y="367"/>
                  <a:pt x="52" y="368"/>
                  <a:pt x="48" y="369"/>
                </a:cubicBezTo>
                <a:cubicBezTo>
                  <a:pt x="46" y="369"/>
                  <a:pt x="45" y="369"/>
                  <a:pt x="43" y="369"/>
                </a:cubicBezTo>
                <a:cubicBezTo>
                  <a:pt x="40" y="369"/>
                  <a:pt x="39" y="371"/>
                  <a:pt x="37" y="373"/>
                </a:cubicBezTo>
                <a:cubicBezTo>
                  <a:pt x="37" y="374"/>
                  <a:pt x="37" y="375"/>
                  <a:pt x="37" y="375"/>
                </a:cubicBezTo>
                <a:cubicBezTo>
                  <a:pt x="38" y="375"/>
                  <a:pt x="38" y="376"/>
                  <a:pt x="39" y="376"/>
                </a:cubicBezTo>
                <a:cubicBezTo>
                  <a:pt x="40" y="376"/>
                  <a:pt x="40" y="376"/>
                  <a:pt x="41" y="375"/>
                </a:cubicBezTo>
                <a:cubicBezTo>
                  <a:pt x="43" y="375"/>
                  <a:pt x="45" y="375"/>
                  <a:pt x="46" y="375"/>
                </a:cubicBezTo>
                <a:cubicBezTo>
                  <a:pt x="48" y="375"/>
                  <a:pt x="49" y="374"/>
                  <a:pt x="50" y="374"/>
                </a:cubicBezTo>
                <a:cubicBezTo>
                  <a:pt x="52" y="371"/>
                  <a:pt x="54" y="371"/>
                  <a:pt x="57" y="371"/>
                </a:cubicBezTo>
                <a:cubicBezTo>
                  <a:pt x="60" y="371"/>
                  <a:pt x="63" y="369"/>
                  <a:pt x="65" y="365"/>
                </a:cubicBezTo>
                <a:cubicBezTo>
                  <a:pt x="65" y="365"/>
                  <a:pt x="65" y="365"/>
                  <a:pt x="65" y="365"/>
                </a:cubicBezTo>
                <a:cubicBezTo>
                  <a:pt x="65" y="365"/>
                  <a:pt x="65" y="365"/>
                  <a:pt x="65" y="365"/>
                </a:cubicBezTo>
                <a:cubicBezTo>
                  <a:pt x="65" y="365"/>
                  <a:pt x="65" y="365"/>
                  <a:pt x="65" y="365"/>
                </a:cubicBezTo>
                <a:cubicBezTo>
                  <a:pt x="65" y="365"/>
                  <a:pt x="65" y="365"/>
                  <a:pt x="65" y="365"/>
                </a:cubicBezTo>
                <a:cubicBezTo>
                  <a:pt x="66" y="367"/>
                  <a:pt x="66" y="368"/>
                  <a:pt x="67" y="369"/>
                </a:cubicBezTo>
                <a:cubicBezTo>
                  <a:pt x="68" y="370"/>
                  <a:pt x="68" y="370"/>
                  <a:pt x="68" y="368"/>
                </a:cubicBezTo>
                <a:cubicBezTo>
                  <a:pt x="69" y="368"/>
                  <a:pt x="69" y="367"/>
                  <a:pt x="69" y="367"/>
                </a:cubicBezTo>
                <a:cubicBezTo>
                  <a:pt x="72" y="366"/>
                  <a:pt x="74" y="365"/>
                  <a:pt x="77" y="365"/>
                </a:cubicBezTo>
                <a:cubicBezTo>
                  <a:pt x="78" y="365"/>
                  <a:pt x="79" y="366"/>
                  <a:pt x="80" y="365"/>
                </a:cubicBezTo>
                <a:cubicBezTo>
                  <a:pt x="81" y="364"/>
                  <a:pt x="83" y="363"/>
                  <a:pt x="85" y="363"/>
                </a:cubicBezTo>
                <a:cubicBezTo>
                  <a:pt x="87" y="361"/>
                  <a:pt x="90" y="361"/>
                  <a:pt x="91" y="358"/>
                </a:cubicBezTo>
                <a:cubicBezTo>
                  <a:pt x="93" y="357"/>
                  <a:pt x="95" y="355"/>
                  <a:pt x="97" y="354"/>
                </a:cubicBezTo>
                <a:cubicBezTo>
                  <a:pt x="98" y="354"/>
                  <a:pt x="99" y="354"/>
                  <a:pt x="100" y="355"/>
                </a:cubicBezTo>
                <a:cubicBezTo>
                  <a:pt x="100" y="354"/>
                  <a:pt x="101" y="353"/>
                  <a:pt x="101" y="353"/>
                </a:cubicBezTo>
                <a:cubicBezTo>
                  <a:pt x="103" y="352"/>
                  <a:pt x="105" y="351"/>
                  <a:pt x="107" y="350"/>
                </a:cubicBezTo>
                <a:cubicBezTo>
                  <a:pt x="109" y="349"/>
                  <a:pt x="110" y="348"/>
                  <a:pt x="111" y="346"/>
                </a:cubicBezTo>
                <a:cubicBezTo>
                  <a:pt x="111" y="345"/>
                  <a:pt x="112" y="345"/>
                  <a:pt x="113" y="344"/>
                </a:cubicBezTo>
                <a:cubicBezTo>
                  <a:pt x="117" y="342"/>
                  <a:pt x="121" y="339"/>
                  <a:pt x="125" y="338"/>
                </a:cubicBezTo>
                <a:cubicBezTo>
                  <a:pt x="129" y="337"/>
                  <a:pt x="131" y="336"/>
                  <a:pt x="133" y="333"/>
                </a:cubicBezTo>
                <a:cubicBezTo>
                  <a:pt x="134" y="332"/>
                  <a:pt x="135" y="331"/>
                  <a:pt x="136" y="331"/>
                </a:cubicBezTo>
                <a:cubicBezTo>
                  <a:pt x="137" y="330"/>
                  <a:pt x="138" y="329"/>
                  <a:pt x="139" y="329"/>
                </a:cubicBezTo>
                <a:cubicBezTo>
                  <a:pt x="141" y="328"/>
                  <a:pt x="142" y="326"/>
                  <a:pt x="141" y="324"/>
                </a:cubicBezTo>
                <a:cubicBezTo>
                  <a:pt x="140" y="324"/>
                  <a:pt x="140" y="323"/>
                  <a:pt x="140" y="322"/>
                </a:cubicBezTo>
                <a:cubicBezTo>
                  <a:pt x="139" y="321"/>
                  <a:pt x="139" y="320"/>
                  <a:pt x="140" y="319"/>
                </a:cubicBezTo>
                <a:cubicBezTo>
                  <a:pt x="142" y="317"/>
                  <a:pt x="144" y="316"/>
                  <a:pt x="146" y="317"/>
                </a:cubicBezTo>
                <a:cubicBezTo>
                  <a:pt x="148" y="317"/>
                  <a:pt x="149" y="317"/>
                  <a:pt x="150" y="316"/>
                </a:cubicBezTo>
                <a:cubicBezTo>
                  <a:pt x="152" y="314"/>
                  <a:pt x="154" y="313"/>
                  <a:pt x="155" y="311"/>
                </a:cubicBezTo>
                <a:cubicBezTo>
                  <a:pt x="155" y="309"/>
                  <a:pt x="156" y="308"/>
                  <a:pt x="158" y="308"/>
                </a:cubicBezTo>
                <a:cubicBezTo>
                  <a:pt x="159" y="308"/>
                  <a:pt x="160" y="308"/>
                  <a:pt x="161" y="307"/>
                </a:cubicBezTo>
                <a:cubicBezTo>
                  <a:pt x="164" y="301"/>
                  <a:pt x="169" y="300"/>
                  <a:pt x="174" y="297"/>
                </a:cubicBezTo>
                <a:cubicBezTo>
                  <a:pt x="176" y="296"/>
                  <a:pt x="178" y="298"/>
                  <a:pt x="178" y="300"/>
                </a:cubicBezTo>
                <a:cubicBezTo>
                  <a:pt x="178" y="301"/>
                  <a:pt x="178" y="302"/>
                  <a:pt x="178" y="302"/>
                </a:cubicBezTo>
                <a:cubicBezTo>
                  <a:pt x="178" y="303"/>
                  <a:pt x="177" y="303"/>
                  <a:pt x="176" y="303"/>
                </a:cubicBezTo>
                <a:cubicBezTo>
                  <a:pt x="173" y="301"/>
                  <a:pt x="170" y="302"/>
                  <a:pt x="167" y="304"/>
                </a:cubicBezTo>
                <a:cubicBezTo>
                  <a:pt x="166" y="304"/>
                  <a:pt x="165" y="305"/>
                  <a:pt x="165" y="306"/>
                </a:cubicBezTo>
                <a:cubicBezTo>
                  <a:pt x="163" y="310"/>
                  <a:pt x="160" y="313"/>
                  <a:pt x="157" y="316"/>
                </a:cubicBezTo>
                <a:cubicBezTo>
                  <a:pt x="156" y="317"/>
                  <a:pt x="156" y="319"/>
                  <a:pt x="157" y="320"/>
                </a:cubicBezTo>
                <a:cubicBezTo>
                  <a:pt x="158" y="320"/>
                  <a:pt x="158" y="321"/>
                  <a:pt x="157" y="321"/>
                </a:cubicBezTo>
                <a:cubicBezTo>
                  <a:pt x="156" y="322"/>
                  <a:pt x="154" y="323"/>
                  <a:pt x="152" y="324"/>
                </a:cubicBezTo>
                <a:cubicBezTo>
                  <a:pt x="152" y="324"/>
                  <a:pt x="151" y="325"/>
                  <a:pt x="152" y="326"/>
                </a:cubicBezTo>
                <a:cubicBezTo>
                  <a:pt x="152" y="327"/>
                  <a:pt x="153" y="327"/>
                  <a:pt x="154" y="327"/>
                </a:cubicBezTo>
                <a:cubicBezTo>
                  <a:pt x="155" y="327"/>
                  <a:pt x="157" y="327"/>
                  <a:pt x="158" y="326"/>
                </a:cubicBezTo>
                <a:cubicBezTo>
                  <a:pt x="161" y="325"/>
                  <a:pt x="163" y="324"/>
                  <a:pt x="166" y="323"/>
                </a:cubicBezTo>
                <a:cubicBezTo>
                  <a:pt x="167" y="323"/>
                  <a:pt x="168" y="322"/>
                  <a:pt x="169" y="322"/>
                </a:cubicBezTo>
                <a:cubicBezTo>
                  <a:pt x="172" y="321"/>
                  <a:pt x="174" y="319"/>
                  <a:pt x="178" y="320"/>
                </a:cubicBezTo>
                <a:cubicBezTo>
                  <a:pt x="178" y="320"/>
                  <a:pt x="179" y="319"/>
                  <a:pt x="180" y="319"/>
                </a:cubicBezTo>
                <a:cubicBezTo>
                  <a:pt x="181" y="318"/>
                  <a:pt x="182" y="317"/>
                  <a:pt x="183" y="316"/>
                </a:cubicBezTo>
                <a:cubicBezTo>
                  <a:pt x="184" y="315"/>
                  <a:pt x="185" y="315"/>
                  <a:pt x="186" y="316"/>
                </a:cubicBezTo>
                <a:cubicBezTo>
                  <a:pt x="186" y="316"/>
                  <a:pt x="187" y="316"/>
                  <a:pt x="188" y="316"/>
                </a:cubicBezTo>
                <a:cubicBezTo>
                  <a:pt x="188" y="315"/>
                  <a:pt x="189" y="314"/>
                  <a:pt x="187" y="313"/>
                </a:cubicBezTo>
                <a:cubicBezTo>
                  <a:pt x="186" y="312"/>
                  <a:pt x="186" y="311"/>
                  <a:pt x="185" y="310"/>
                </a:cubicBezTo>
                <a:cubicBezTo>
                  <a:pt x="184" y="308"/>
                  <a:pt x="185" y="306"/>
                  <a:pt x="186" y="305"/>
                </a:cubicBezTo>
                <a:cubicBezTo>
                  <a:pt x="187" y="305"/>
                  <a:pt x="188" y="304"/>
                  <a:pt x="189" y="305"/>
                </a:cubicBezTo>
                <a:cubicBezTo>
                  <a:pt x="189" y="307"/>
                  <a:pt x="190" y="308"/>
                  <a:pt x="192" y="308"/>
                </a:cubicBezTo>
                <a:cubicBezTo>
                  <a:pt x="194" y="308"/>
                  <a:pt x="195" y="308"/>
                  <a:pt x="196" y="308"/>
                </a:cubicBezTo>
                <a:cubicBezTo>
                  <a:pt x="196" y="308"/>
                  <a:pt x="196" y="308"/>
                  <a:pt x="196" y="307"/>
                </a:cubicBezTo>
                <a:cubicBezTo>
                  <a:pt x="197" y="307"/>
                  <a:pt x="197" y="307"/>
                  <a:pt x="197" y="307"/>
                </a:cubicBezTo>
                <a:cubicBezTo>
                  <a:pt x="196" y="308"/>
                  <a:pt x="196" y="308"/>
                  <a:pt x="196" y="308"/>
                </a:cubicBezTo>
                <a:cubicBezTo>
                  <a:pt x="196" y="308"/>
                  <a:pt x="196" y="308"/>
                  <a:pt x="196" y="308"/>
                </a:cubicBezTo>
                <a:cubicBezTo>
                  <a:pt x="196" y="308"/>
                  <a:pt x="196" y="309"/>
                  <a:pt x="196" y="310"/>
                </a:cubicBezTo>
                <a:cubicBezTo>
                  <a:pt x="197" y="313"/>
                  <a:pt x="198" y="316"/>
                  <a:pt x="202" y="317"/>
                </a:cubicBezTo>
                <a:cubicBezTo>
                  <a:pt x="204" y="318"/>
                  <a:pt x="205" y="320"/>
                  <a:pt x="206" y="321"/>
                </a:cubicBezTo>
                <a:cubicBezTo>
                  <a:pt x="207" y="322"/>
                  <a:pt x="207" y="323"/>
                  <a:pt x="207" y="324"/>
                </a:cubicBezTo>
                <a:cubicBezTo>
                  <a:pt x="208" y="325"/>
                  <a:pt x="209" y="326"/>
                  <a:pt x="210" y="326"/>
                </a:cubicBezTo>
                <a:cubicBezTo>
                  <a:pt x="211" y="326"/>
                  <a:pt x="212" y="326"/>
                  <a:pt x="213" y="326"/>
                </a:cubicBezTo>
                <a:cubicBezTo>
                  <a:pt x="216" y="326"/>
                  <a:pt x="218" y="327"/>
                  <a:pt x="220" y="329"/>
                </a:cubicBezTo>
                <a:cubicBezTo>
                  <a:pt x="221" y="330"/>
                  <a:pt x="222" y="330"/>
                  <a:pt x="223" y="330"/>
                </a:cubicBezTo>
                <a:cubicBezTo>
                  <a:pt x="223" y="330"/>
                  <a:pt x="223" y="330"/>
                  <a:pt x="223" y="330"/>
                </a:cubicBezTo>
                <a:cubicBezTo>
                  <a:pt x="223" y="330"/>
                  <a:pt x="223" y="330"/>
                  <a:pt x="223" y="330"/>
                </a:cubicBezTo>
                <a:cubicBezTo>
                  <a:pt x="223" y="330"/>
                  <a:pt x="223" y="330"/>
                  <a:pt x="223" y="330"/>
                </a:cubicBezTo>
                <a:cubicBezTo>
                  <a:pt x="223" y="330"/>
                  <a:pt x="223" y="330"/>
                  <a:pt x="223" y="330"/>
                </a:cubicBezTo>
                <a:cubicBezTo>
                  <a:pt x="223" y="331"/>
                  <a:pt x="224" y="332"/>
                  <a:pt x="224" y="332"/>
                </a:cubicBezTo>
                <a:cubicBezTo>
                  <a:pt x="226" y="334"/>
                  <a:pt x="228" y="336"/>
                  <a:pt x="231" y="335"/>
                </a:cubicBezTo>
                <a:cubicBezTo>
                  <a:pt x="231" y="335"/>
                  <a:pt x="232" y="335"/>
                  <a:pt x="232" y="335"/>
                </a:cubicBezTo>
                <a:cubicBezTo>
                  <a:pt x="233" y="335"/>
                  <a:pt x="233" y="336"/>
                  <a:pt x="232" y="336"/>
                </a:cubicBezTo>
                <a:cubicBezTo>
                  <a:pt x="231" y="338"/>
                  <a:pt x="231" y="340"/>
                  <a:pt x="233" y="342"/>
                </a:cubicBezTo>
                <a:cubicBezTo>
                  <a:pt x="233" y="342"/>
                  <a:pt x="234" y="344"/>
                  <a:pt x="235" y="344"/>
                </a:cubicBezTo>
                <a:cubicBezTo>
                  <a:pt x="236" y="345"/>
                  <a:pt x="237" y="345"/>
                  <a:pt x="237" y="347"/>
                </a:cubicBezTo>
                <a:cubicBezTo>
                  <a:pt x="237" y="348"/>
                  <a:pt x="237" y="350"/>
                  <a:pt x="238" y="351"/>
                </a:cubicBezTo>
                <a:cubicBezTo>
                  <a:pt x="238" y="353"/>
                  <a:pt x="239" y="356"/>
                  <a:pt x="241" y="358"/>
                </a:cubicBezTo>
                <a:cubicBezTo>
                  <a:pt x="242" y="359"/>
                  <a:pt x="243" y="359"/>
                  <a:pt x="245" y="359"/>
                </a:cubicBezTo>
                <a:cubicBezTo>
                  <a:pt x="246" y="359"/>
                  <a:pt x="247" y="358"/>
                  <a:pt x="247" y="357"/>
                </a:cubicBezTo>
                <a:cubicBezTo>
                  <a:pt x="247" y="356"/>
                  <a:pt x="246" y="355"/>
                  <a:pt x="246" y="354"/>
                </a:cubicBezTo>
                <a:cubicBezTo>
                  <a:pt x="246" y="354"/>
                  <a:pt x="246" y="354"/>
                  <a:pt x="246" y="353"/>
                </a:cubicBezTo>
                <a:cubicBezTo>
                  <a:pt x="247" y="353"/>
                  <a:pt x="247" y="353"/>
                  <a:pt x="247" y="354"/>
                </a:cubicBezTo>
                <a:cubicBezTo>
                  <a:pt x="248" y="355"/>
                  <a:pt x="248" y="356"/>
                  <a:pt x="248" y="357"/>
                </a:cubicBezTo>
                <a:cubicBezTo>
                  <a:pt x="249" y="359"/>
                  <a:pt x="250" y="360"/>
                  <a:pt x="251" y="361"/>
                </a:cubicBezTo>
                <a:cubicBezTo>
                  <a:pt x="251" y="362"/>
                  <a:pt x="251" y="362"/>
                  <a:pt x="251" y="362"/>
                </a:cubicBezTo>
                <a:cubicBezTo>
                  <a:pt x="251" y="363"/>
                  <a:pt x="250" y="363"/>
                  <a:pt x="250" y="362"/>
                </a:cubicBezTo>
                <a:cubicBezTo>
                  <a:pt x="249" y="362"/>
                  <a:pt x="249" y="362"/>
                  <a:pt x="248" y="362"/>
                </a:cubicBezTo>
                <a:cubicBezTo>
                  <a:pt x="246" y="361"/>
                  <a:pt x="244" y="362"/>
                  <a:pt x="244" y="364"/>
                </a:cubicBezTo>
                <a:cubicBezTo>
                  <a:pt x="243" y="365"/>
                  <a:pt x="242" y="367"/>
                  <a:pt x="243" y="369"/>
                </a:cubicBezTo>
                <a:cubicBezTo>
                  <a:pt x="243" y="370"/>
                  <a:pt x="243" y="372"/>
                  <a:pt x="244" y="374"/>
                </a:cubicBezTo>
                <a:cubicBezTo>
                  <a:pt x="243" y="374"/>
                  <a:pt x="243" y="374"/>
                  <a:pt x="243" y="374"/>
                </a:cubicBezTo>
                <a:cubicBezTo>
                  <a:pt x="243" y="374"/>
                  <a:pt x="243" y="374"/>
                  <a:pt x="243" y="374"/>
                </a:cubicBezTo>
                <a:cubicBezTo>
                  <a:pt x="244" y="374"/>
                  <a:pt x="244" y="374"/>
                  <a:pt x="244" y="374"/>
                </a:cubicBezTo>
                <a:cubicBezTo>
                  <a:pt x="245" y="375"/>
                  <a:pt x="245" y="377"/>
                  <a:pt x="245" y="378"/>
                </a:cubicBezTo>
                <a:cubicBezTo>
                  <a:pt x="244" y="381"/>
                  <a:pt x="243" y="384"/>
                  <a:pt x="244" y="387"/>
                </a:cubicBezTo>
                <a:cubicBezTo>
                  <a:pt x="244" y="387"/>
                  <a:pt x="244" y="388"/>
                  <a:pt x="244" y="388"/>
                </a:cubicBezTo>
                <a:cubicBezTo>
                  <a:pt x="245" y="388"/>
                  <a:pt x="246" y="388"/>
                  <a:pt x="246" y="387"/>
                </a:cubicBezTo>
                <a:cubicBezTo>
                  <a:pt x="247" y="385"/>
                  <a:pt x="248" y="383"/>
                  <a:pt x="249" y="382"/>
                </a:cubicBezTo>
                <a:cubicBezTo>
                  <a:pt x="249" y="381"/>
                  <a:pt x="249" y="381"/>
                  <a:pt x="249" y="381"/>
                </a:cubicBezTo>
                <a:cubicBezTo>
                  <a:pt x="249" y="381"/>
                  <a:pt x="249" y="381"/>
                  <a:pt x="249" y="381"/>
                </a:cubicBezTo>
                <a:cubicBezTo>
                  <a:pt x="250" y="380"/>
                  <a:pt x="251" y="379"/>
                  <a:pt x="252" y="379"/>
                </a:cubicBezTo>
                <a:cubicBezTo>
                  <a:pt x="252" y="379"/>
                  <a:pt x="253" y="379"/>
                  <a:pt x="253" y="379"/>
                </a:cubicBezTo>
                <a:cubicBezTo>
                  <a:pt x="253" y="379"/>
                  <a:pt x="253" y="379"/>
                  <a:pt x="253" y="379"/>
                </a:cubicBezTo>
                <a:cubicBezTo>
                  <a:pt x="253" y="379"/>
                  <a:pt x="253" y="379"/>
                  <a:pt x="253" y="379"/>
                </a:cubicBezTo>
                <a:cubicBezTo>
                  <a:pt x="255" y="375"/>
                  <a:pt x="258" y="372"/>
                  <a:pt x="259" y="368"/>
                </a:cubicBezTo>
                <a:cubicBezTo>
                  <a:pt x="259" y="368"/>
                  <a:pt x="260" y="368"/>
                  <a:pt x="260" y="368"/>
                </a:cubicBezTo>
                <a:cubicBezTo>
                  <a:pt x="261" y="368"/>
                  <a:pt x="261" y="369"/>
                  <a:pt x="261" y="369"/>
                </a:cubicBezTo>
                <a:cubicBezTo>
                  <a:pt x="261" y="370"/>
                  <a:pt x="261" y="371"/>
                  <a:pt x="261" y="371"/>
                </a:cubicBezTo>
                <a:cubicBezTo>
                  <a:pt x="260" y="373"/>
                  <a:pt x="259" y="375"/>
                  <a:pt x="259" y="377"/>
                </a:cubicBezTo>
                <a:cubicBezTo>
                  <a:pt x="258" y="378"/>
                  <a:pt x="259" y="379"/>
                  <a:pt x="259" y="381"/>
                </a:cubicBezTo>
                <a:cubicBezTo>
                  <a:pt x="260" y="381"/>
                  <a:pt x="260" y="381"/>
                  <a:pt x="260" y="381"/>
                </a:cubicBezTo>
                <a:cubicBezTo>
                  <a:pt x="260" y="381"/>
                  <a:pt x="260" y="381"/>
                  <a:pt x="260" y="381"/>
                </a:cubicBezTo>
                <a:cubicBezTo>
                  <a:pt x="260" y="382"/>
                  <a:pt x="261" y="383"/>
                  <a:pt x="261" y="384"/>
                </a:cubicBezTo>
                <a:cubicBezTo>
                  <a:pt x="261" y="384"/>
                  <a:pt x="261" y="384"/>
                  <a:pt x="261" y="384"/>
                </a:cubicBezTo>
                <a:cubicBezTo>
                  <a:pt x="261" y="385"/>
                  <a:pt x="261" y="385"/>
                  <a:pt x="261" y="385"/>
                </a:cubicBezTo>
                <a:cubicBezTo>
                  <a:pt x="261" y="384"/>
                  <a:pt x="261" y="384"/>
                  <a:pt x="261" y="384"/>
                </a:cubicBezTo>
                <a:cubicBezTo>
                  <a:pt x="261" y="384"/>
                  <a:pt x="261" y="384"/>
                  <a:pt x="261" y="384"/>
                </a:cubicBezTo>
                <a:cubicBezTo>
                  <a:pt x="260" y="383"/>
                  <a:pt x="260" y="382"/>
                  <a:pt x="260" y="381"/>
                </a:cubicBezTo>
                <a:cubicBezTo>
                  <a:pt x="260" y="381"/>
                  <a:pt x="260" y="381"/>
                  <a:pt x="260" y="381"/>
                </a:cubicBezTo>
                <a:cubicBezTo>
                  <a:pt x="260" y="381"/>
                  <a:pt x="260" y="381"/>
                  <a:pt x="259" y="381"/>
                </a:cubicBezTo>
                <a:cubicBezTo>
                  <a:pt x="258" y="380"/>
                  <a:pt x="257" y="380"/>
                  <a:pt x="257" y="380"/>
                </a:cubicBezTo>
                <a:cubicBezTo>
                  <a:pt x="255" y="379"/>
                  <a:pt x="254" y="379"/>
                  <a:pt x="253" y="379"/>
                </a:cubicBezTo>
                <a:cubicBezTo>
                  <a:pt x="253" y="379"/>
                  <a:pt x="253" y="379"/>
                  <a:pt x="253" y="379"/>
                </a:cubicBezTo>
                <a:cubicBezTo>
                  <a:pt x="253" y="379"/>
                  <a:pt x="253" y="379"/>
                  <a:pt x="252" y="379"/>
                </a:cubicBezTo>
                <a:cubicBezTo>
                  <a:pt x="252" y="381"/>
                  <a:pt x="250" y="381"/>
                  <a:pt x="249" y="381"/>
                </a:cubicBezTo>
                <a:cubicBezTo>
                  <a:pt x="249" y="381"/>
                  <a:pt x="249" y="381"/>
                  <a:pt x="249" y="381"/>
                </a:cubicBezTo>
                <a:cubicBezTo>
                  <a:pt x="249" y="381"/>
                  <a:pt x="249" y="381"/>
                  <a:pt x="249" y="382"/>
                </a:cubicBezTo>
                <a:cubicBezTo>
                  <a:pt x="248" y="384"/>
                  <a:pt x="249" y="387"/>
                  <a:pt x="248" y="389"/>
                </a:cubicBezTo>
                <a:cubicBezTo>
                  <a:pt x="247" y="390"/>
                  <a:pt x="248" y="391"/>
                  <a:pt x="249" y="392"/>
                </a:cubicBezTo>
                <a:cubicBezTo>
                  <a:pt x="250" y="392"/>
                  <a:pt x="250" y="392"/>
                  <a:pt x="251" y="392"/>
                </a:cubicBezTo>
                <a:cubicBezTo>
                  <a:pt x="251" y="392"/>
                  <a:pt x="251" y="392"/>
                  <a:pt x="251" y="392"/>
                </a:cubicBezTo>
                <a:cubicBezTo>
                  <a:pt x="251" y="391"/>
                  <a:pt x="251" y="391"/>
                  <a:pt x="251" y="391"/>
                </a:cubicBezTo>
                <a:cubicBezTo>
                  <a:pt x="251" y="391"/>
                  <a:pt x="251" y="390"/>
                  <a:pt x="252" y="390"/>
                </a:cubicBezTo>
                <a:cubicBezTo>
                  <a:pt x="252" y="390"/>
                  <a:pt x="252" y="390"/>
                  <a:pt x="252" y="390"/>
                </a:cubicBezTo>
                <a:cubicBezTo>
                  <a:pt x="252" y="391"/>
                  <a:pt x="251" y="391"/>
                  <a:pt x="251" y="391"/>
                </a:cubicBezTo>
                <a:cubicBezTo>
                  <a:pt x="251" y="391"/>
                  <a:pt x="251" y="392"/>
                  <a:pt x="251" y="392"/>
                </a:cubicBezTo>
                <a:cubicBezTo>
                  <a:pt x="251" y="392"/>
                  <a:pt x="251" y="392"/>
                  <a:pt x="251" y="392"/>
                </a:cubicBezTo>
                <a:cubicBezTo>
                  <a:pt x="250" y="393"/>
                  <a:pt x="250" y="394"/>
                  <a:pt x="250" y="394"/>
                </a:cubicBezTo>
                <a:cubicBezTo>
                  <a:pt x="251" y="395"/>
                  <a:pt x="252" y="396"/>
                  <a:pt x="251" y="398"/>
                </a:cubicBezTo>
                <a:cubicBezTo>
                  <a:pt x="251" y="399"/>
                  <a:pt x="251" y="400"/>
                  <a:pt x="250" y="401"/>
                </a:cubicBezTo>
                <a:cubicBezTo>
                  <a:pt x="250" y="402"/>
                  <a:pt x="250" y="403"/>
                  <a:pt x="250" y="404"/>
                </a:cubicBezTo>
                <a:cubicBezTo>
                  <a:pt x="252" y="406"/>
                  <a:pt x="252" y="408"/>
                  <a:pt x="253" y="410"/>
                </a:cubicBezTo>
                <a:cubicBezTo>
                  <a:pt x="253" y="411"/>
                  <a:pt x="254" y="411"/>
                  <a:pt x="254" y="411"/>
                </a:cubicBezTo>
                <a:cubicBezTo>
                  <a:pt x="254" y="411"/>
                  <a:pt x="255" y="411"/>
                  <a:pt x="255" y="410"/>
                </a:cubicBezTo>
                <a:cubicBezTo>
                  <a:pt x="256" y="408"/>
                  <a:pt x="258" y="405"/>
                  <a:pt x="258" y="402"/>
                </a:cubicBezTo>
                <a:cubicBezTo>
                  <a:pt x="258" y="402"/>
                  <a:pt x="258" y="402"/>
                  <a:pt x="258" y="402"/>
                </a:cubicBezTo>
                <a:cubicBezTo>
                  <a:pt x="258" y="402"/>
                  <a:pt x="258" y="402"/>
                  <a:pt x="258" y="402"/>
                </a:cubicBezTo>
                <a:cubicBezTo>
                  <a:pt x="257" y="402"/>
                  <a:pt x="257" y="401"/>
                  <a:pt x="257" y="401"/>
                </a:cubicBezTo>
                <a:cubicBezTo>
                  <a:pt x="257" y="401"/>
                  <a:pt x="258" y="401"/>
                  <a:pt x="258" y="401"/>
                </a:cubicBezTo>
                <a:cubicBezTo>
                  <a:pt x="258" y="402"/>
                  <a:pt x="258" y="402"/>
                  <a:pt x="258" y="402"/>
                </a:cubicBezTo>
                <a:cubicBezTo>
                  <a:pt x="258" y="402"/>
                  <a:pt x="258" y="402"/>
                  <a:pt x="258" y="402"/>
                </a:cubicBezTo>
                <a:cubicBezTo>
                  <a:pt x="258" y="402"/>
                  <a:pt x="258" y="402"/>
                  <a:pt x="258" y="402"/>
                </a:cubicBezTo>
                <a:cubicBezTo>
                  <a:pt x="258" y="402"/>
                  <a:pt x="259" y="402"/>
                  <a:pt x="259" y="402"/>
                </a:cubicBezTo>
                <a:cubicBezTo>
                  <a:pt x="259" y="402"/>
                  <a:pt x="259" y="402"/>
                  <a:pt x="259" y="402"/>
                </a:cubicBezTo>
                <a:cubicBezTo>
                  <a:pt x="259" y="402"/>
                  <a:pt x="260" y="402"/>
                  <a:pt x="260" y="402"/>
                </a:cubicBezTo>
                <a:cubicBezTo>
                  <a:pt x="260" y="402"/>
                  <a:pt x="260" y="402"/>
                  <a:pt x="260" y="402"/>
                </a:cubicBezTo>
                <a:cubicBezTo>
                  <a:pt x="260" y="402"/>
                  <a:pt x="260" y="402"/>
                  <a:pt x="259" y="402"/>
                </a:cubicBezTo>
                <a:cubicBezTo>
                  <a:pt x="260" y="403"/>
                  <a:pt x="261" y="404"/>
                  <a:pt x="261" y="405"/>
                </a:cubicBezTo>
                <a:cubicBezTo>
                  <a:pt x="261" y="405"/>
                  <a:pt x="261" y="405"/>
                  <a:pt x="262" y="405"/>
                </a:cubicBezTo>
                <a:cubicBezTo>
                  <a:pt x="262" y="405"/>
                  <a:pt x="262" y="406"/>
                  <a:pt x="262" y="406"/>
                </a:cubicBezTo>
                <a:cubicBezTo>
                  <a:pt x="262" y="406"/>
                  <a:pt x="262" y="406"/>
                  <a:pt x="262" y="407"/>
                </a:cubicBezTo>
                <a:cubicBezTo>
                  <a:pt x="262" y="408"/>
                  <a:pt x="262" y="408"/>
                  <a:pt x="262" y="407"/>
                </a:cubicBezTo>
                <a:cubicBezTo>
                  <a:pt x="262" y="407"/>
                  <a:pt x="262" y="406"/>
                  <a:pt x="262" y="406"/>
                </a:cubicBezTo>
                <a:cubicBezTo>
                  <a:pt x="262" y="406"/>
                  <a:pt x="262" y="406"/>
                  <a:pt x="262" y="406"/>
                </a:cubicBezTo>
                <a:cubicBezTo>
                  <a:pt x="262" y="406"/>
                  <a:pt x="261" y="405"/>
                  <a:pt x="261" y="405"/>
                </a:cubicBezTo>
                <a:cubicBezTo>
                  <a:pt x="261" y="405"/>
                  <a:pt x="261" y="405"/>
                  <a:pt x="261" y="405"/>
                </a:cubicBezTo>
                <a:cubicBezTo>
                  <a:pt x="260" y="406"/>
                  <a:pt x="260" y="407"/>
                  <a:pt x="260" y="409"/>
                </a:cubicBezTo>
                <a:cubicBezTo>
                  <a:pt x="260" y="410"/>
                  <a:pt x="261" y="411"/>
                  <a:pt x="262" y="411"/>
                </a:cubicBezTo>
                <a:cubicBezTo>
                  <a:pt x="263" y="412"/>
                  <a:pt x="264" y="412"/>
                  <a:pt x="264" y="412"/>
                </a:cubicBezTo>
                <a:cubicBezTo>
                  <a:pt x="266" y="412"/>
                  <a:pt x="266" y="413"/>
                  <a:pt x="265" y="414"/>
                </a:cubicBezTo>
                <a:cubicBezTo>
                  <a:pt x="264" y="415"/>
                  <a:pt x="262" y="417"/>
                  <a:pt x="262" y="420"/>
                </a:cubicBezTo>
                <a:cubicBezTo>
                  <a:pt x="262" y="421"/>
                  <a:pt x="261" y="421"/>
                  <a:pt x="260" y="421"/>
                </a:cubicBezTo>
                <a:cubicBezTo>
                  <a:pt x="259" y="422"/>
                  <a:pt x="259" y="422"/>
                  <a:pt x="260" y="423"/>
                </a:cubicBezTo>
                <a:cubicBezTo>
                  <a:pt x="262" y="425"/>
                  <a:pt x="262" y="426"/>
                  <a:pt x="259" y="427"/>
                </a:cubicBezTo>
                <a:cubicBezTo>
                  <a:pt x="259" y="428"/>
                  <a:pt x="258" y="428"/>
                  <a:pt x="258" y="428"/>
                </a:cubicBezTo>
                <a:cubicBezTo>
                  <a:pt x="259" y="430"/>
                  <a:pt x="260" y="432"/>
                  <a:pt x="262" y="431"/>
                </a:cubicBezTo>
                <a:cubicBezTo>
                  <a:pt x="264" y="431"/>
                  <a:pt x="266" y="430"/>
                  <a:pt x="268" y="430"/>
                </a:cubicBezTo>
                <a:cubicBezTo>
                  <a:pt x="268" y="430"/>
                  <a:pt x="269" y="430"/>
                  <a:pt x="269" y="430"/>
                </a:cubicBezTo>
                <a:cubicBezTo>
                  <a:pt x="269" y="431"/>
                  <a:pt x="269" y="431"/>
                  <a:pt x="268" y="432"/>
                </a:cubicBezTo>
                <a:cubicBezTo>
                  <a:pt x="268" y="432"/>
                  <a:pt x="267" y="433"/>
                  <a:pt x="266" y="434"/>
                </a:cubicBezTo>
                <a:cubicBezTo>
                  <a:pt x="264" y="435"/>
                  <a:pt x="264" y="437"/>
                  <a:pt x="264" y="439"/>
                </a:cubicBezTo>
                <a:cubicBezTo>
                  <a:pt x="264" y="440"/>
                  <a:pt x="264" y="440"/>
                  <a:pt x="265" y="441"/>
                </a:cubicBezTo>
                <a:cubicBezTo>
                  <a:pt x="265" y="441"/>
                  <a:pt x="265" y="441"/>
                  <a:pt x="265" y="441"/>
                </a:cubicBezTo>
                <a:cubicBezTo>
                  <a:pt x="265" y="441"/>
                  <a:pt x="265" y="440"/>
                  <a:pt x="265" y="440"/>
                </a:cubicBezTo>
                <a:cubicBezTo>
                  <a:pt x="265" y="440"/>
                  <a:pt x="265" y="440"/>
                  <a:pt x="265" y="440"/>
                </a:cubicBezTo>
                <a:cubicBezTo>
                  <a:pt x="265" y="440"/>
                  <a:pt x="265" y="440"/>
                  <a:pt x="265" y="440"/>
                </a:cubicBezTo>
                <a:cubicBezTo>
                  <a:pt x="266" y="440"/>
                  <a:pt x="265" y="440"/>
                  <a:pt x="265" y="440"/>
                </a:cubicBezTo>
                <a:cubicBezTo>
                  <a:pt x="265" y="440"/>
                  <a:pt x="265" y="441"/>
                  <a:pt x="265" y="441"/>
                </a:cubicBezTo>
                <a:cubicBezTo>
                  <a:pt x="266" y="442"/>
                  <a:pt x="268" y="444"/>
                  <a:pt x="269" y="445"/>
                </a:cubicBezTo>
                <a:cubicBezTo>
                  <a:pt x="270" y="446"/>
                  <a:pt x="270" y="447"/>
                  <a:pt x="270" y="448"/>
                </a:cubicBezTo>
                <a:cubicBezTo>
                  <a:pt x="269" y="449"/>
                  <a:pt x="269" y="450"/>
                  <a:pt x="268" y="451"/>
                </a:cubicBezTo>
                <a:cubicBezTo>
                  <a:pt x="268" y="451"/>
                  <a:pt x="268" y="451"/>
                  <a:pt x="268" y="451"/>
                </a:cubicBezTo>
                <a:cubicBezTo>
                  <a:pt x="268" y="451"/>
                  <a:pt x="268" y="451"/>
                  <a:pt x="268" y="451"/>
                </a:cubicBezTo>
                <a:cubicBezTo>
                  <a:pt x="268" y="451"/>
                  <a:pt x="268" y="451"/>
                  <a:pt x="268" y="451"/>
                </a:cubicBezTo>
                <a:cubicBezTo>
                  <a:pt x="268" y="452"/>
                  <a:pt x="268" y="453"/>
                  <a:pt x="268" y="454"/>
                </a:cubicBezTo>
                <a:cubicBezTo>
                  <a:pt x="269" y="455"/>
                  <a:pt x="269" y="456"/>
                  <a:pt x="268" y="458"/>
                </a:cubicBezTo>
                <a:cubicBezTo>
                  <a:pt x="268" y="458"/>
                  <a:pt x="267" y="458"/>
                  <a:pt x="267" y="458"/>
                </a:cubicBezTo>
                <a:cubicBezTo>
                  <a:pt x="270" y="464"/>
                  <a:pt x="270" y="464"/>
                  <a:pt x="270" y="464"/>
                </a:cubicBezTo>
                <a:cubicBezTo>
                  <a:pt x="271" y="464"/>
                  <a:pt x="273" y="465"/>
                  <a:pt x="274" y="467"/>
                </a:cubicBezTo>
                <a:cubicBezTo>
                  <a:pt x="275" y="468"/>
                  <a:pt x="276" y="469"/>
                  <a:pt x="278" y="470"/>
                </a:cubicBezTo>
                <a:cubicBezTo>
                  <a:pt x="279" y="470"/>
                  <a:pt x="281" y="471"/>
                  <a:pt x="282" y="472"/>
                </a:cubicBezTo>
                <a:cubicBezTo>
                  <a:pt x="283" y="472"/>
                  <a:pt x="283" y="473"/>
                  <a:pt x="283" y="474"/>
                </a:cubicBezTo>
                <a:cubicBezTo>
                  <a:pt x="282" y="475"/>
                  <a:pt x="282" y="477"/>
                  <a:pt x="283" y="479"/>
                </a:cubicBezTo>
                <a:cubicBezTo>
                  <a:pt x="283" y="480"/>
                  <a:pt x="283" y="480"/>
                  <a:pt x="284" y="481"/>
                </a:cubicBezTo>
                <a:cubicBezTo>
                  <a:pt x="284" y="481"/>
                  <a:pt x="284" y="481"/>
                  <a:pt x="284" y="481"/>
                </a:cubicBezTo>
                <a:cubicBezTo>
                  <a:pt x="284" y="481"/>
                  <a:pt x="284" y="481"/>
                  <a:pt x="284" y="481"/>
                </a:cubicBezTo>
                <a:cubicBezTo>
                  <a:pt x="284" y="481"/>
                  <a:pt x="284" y="481"/>
                  <a:pt x="284" y="481"/>
                </a:cubicBezTo>
                <a:cubicBezTo>
                  <a:pt x="284" y="481"/>
                  <a:pt x="284" y="481"/>
                  <a:pt x="284" y="481"/>
                </a:cubicBezTo>
                <a:cubicBezTo>
                  <a:pt x="284" y="481"/>
                  <a:pt x="284" y="482"/>
                  <a:pt x="284" y="483"/>
                </a:cubicBezTo>
                <a:cubicBezTo>
                  <a:pt x="285" y="483"/>
                  <a:pt x="286" y="483"/>
                  <a:pt x="286" y="483"/>
                </a:cubicBezTo>
                <a:cubicBezTo>
                  <a:pt x="288" y="483"/>
                  <a:pt x="289" y="484"/>
                  <a:pt x="289" y="485"/>
                </a:cubicBezTo>
                <a:cubicBezTo>
                  <a:pt x="290" y="487"/>
                  <a:pt x="290" y="489"/>
                  <a:pt x="291" y="491"/>
                </a:cubicBezTo>
                <a:cubicBezTo>
                  <a:pt x="292" y="492"/>
                  <a:pt x="291" y="494"/>
                  <a:pt x="291" y="496"/>
                </a:cubicBezTo>
                <a:cubicBezTo>
                  <a:pt x="290" y="496"/>
                  <a:pt x="290" y="497"/>
                  <a:pt x="290" y="497"/>
                </a:cubicBezTo>
                <a:cubicBezTo>
                  <a:pt x="289" y="497"/>
                  <a:pt x="288" y="498"/>
                  <a:pt x="287" y="498"/>
                </a:cubicBezTo>
                <a:cubicBezTo>
                  <a:pt x="285" y="497"/>
                  <a:pt x="282" y="497"/>
                  <a:pt x="280" y="495"/>
                </a:cubicBezTo>
                <a:cubicBezTo>
                  <a:pt x="281" y="495"/>
                  <a:pt x="281" y="495"/>
                  <a:pt x="281" y="495"/>
                </a:cubicBezTo>
                <a:cubicBezTo>
                  <a:pt x="281" y="495"/>
                  <a:pt x="281" y="495"/>
                  <a:pt x="280" y="495"/>
                </a:cubicBezTo>
                <a:cubicBezTo>
                  <a:pt x="281" y="495"/>
                  <a:pt x="282" y="495"/>
                  <a:pt x="283" y="495"/>
                </a:cubicBezTo>
                <a:cubicBezTo>
                  <a:pt x="285" y="495"/>
                  <a:pt x="286" y="494"/>
                  <a:pt x="286" y="493"/>
                </a:cubicBezTo>
                <a:cubicBezTo>
                  <a:pt x="286" y="489"/>
                  <a:pt x="285" y="486"/>
                  <a:pt x="284" y="483"/>
                </a:cubicBezTo>
                <a:cubicBezTo>
                  <a:pt x="283" y="482"/>
                  <a:pt x="281" y="482"/>
                  <a:pt x="281" y="480"/>
                </a:cubicBezTo>
                <a:cubicBezTo>
                  <a:pt x="281" y="479"/>
                  <a:pt x="280" y="477"/>
                  <a:pt x="280" y="476"/>
                </a:cubicBezTo>
                <a:cubicBezTo>
                  <a:pt x="279" y="473"/>
                  <a:pt x="277" y="471"/>
                  <a:pt x="274" y="470"/>
                </a:cubicBezTo>
                <a:cubicBezTo>
                  <a:pt x="272" y="469"/>
                  <a:pt x="270" y="468"/>
                  <a:pt x="268" y="466"/>
                </a:cubicBezTo>
                <a:cubicBezTo>
                  <a:pt x="267" y="466"/>
                  <a:pt x="266" y="465"/>
                  <a:pt x="265" y="464"/>
                </a:cubicBezTo>
                <a:cubicBezTo>
                  <a:pt x="264" y="463"/>
                  <a:pt x="263" y="463"/>
                  <a:pt x="262" y="463"/>
                </a:cubicBezTo>
                <a:cubicBezTo>
                  <a:pt x="261" y="463"/>
                  <a:pt x="260" y="464"/>
                  <a:pt x="260" y="465"/>
                </a:cubicBezTo>
                <a:cubicBezTo>
                  <a:pt x="261" y="466"/>
                  <a:pt x="261" y="468"/>
                  <a:pt x="261" y="470"/>
                </a:cubicBezTo>
                <a:cubicBezTo>
                  <a:pt x="261" y="471"/>
                  <a:pt x="261" y="472"/>
                  <a:pt x="262" y="472"/>
                </a:cubicBezTo>
                <a:cubicBezTo>
                  <a:pt x="263" y="474"/>
                  <a:pt x="265" y="475"/>
                  <a:pt x="266" y="477"/>
                </a:cubicBezTo>
                <a:cubicBezTo>
                  <a:pt x="269" y="482"/>
                  <a:pt x="274" y="486"/>
                  <a:pt x="277" y="491"/>
                </a:cubicBezTo>
                <a:cubicBezTo>
                  <a:pt x="277" y="492"/>
                  <a:pt x="278" y="493"/>
                  <a:pt x="279" y="493"/>
                </a:cubicBezTo>
                <a:cubicBezTo>
                  <a:pt x="279" y="493"/>
                  <a:pt x="279" y="493"/>
                  <a:pt x="279" y="493"/>
                </a:cubicBezTo>
                <a:cubicBezTo>
                  <a:pt x="279" y="493"/>
                  <a:pt x="279" y="493"/>
                  <a:pt x="279" y="493"/>
                </a:cubicBezTo>
                <a:cubicBezTo>
                  <a:pt x="277" y="494"/>
                  <a:pt x="275" y="496"/>
                  <a:pt x="275" y="498"/>
                </a:cubicBezTo>
                <a:cubicBezTo>
                  <a:pt x="275" y="502"/>
                  <a:pt x="275" y="506"/>
                  <a:pt x="275" y="510"/>
                </a:cubicBezTo>
                <a:cubicBezTo>
                  <a:pt x="275" y="515"/>
                  <a:pt x="274" y="519"/>
                  <a:pt x="273" y="523"/>
                </a:cubicBezTo>
                <a:cubicBezTo>
                  <a:pt x="271" y="528"/>
                  <a:pt x="269" y="532"/>
                  <a:pt x="268" y="537"/>
                </a:cubicBezTo>
                <a:cubicBezTo>
                  <a:pt x="267" y="542"/>
                  <a:pt x="265" y="546"/>
                  <a:pt x="262" y="550"/>
                </a:cubicBezTo>
                <a:cubicBezTo>
                  <a:pt x="260" y="554"/>
                  <a:pt x="259" y="558"/>
                  <a:pt x="259" y="562"/>
                </a:cubicBezTo>
                <a:cubicBezTo>
                  <a:pt x="259" y="563"/>
                  <a:pt x="259" y="564"/>
                  <a:pt x="259" y="564"/>
                </a:cubicBezTo>
                <a:cubicBezTo>
                  <a:pt x="260" y="569"/>
                  <a:pt x="259" y="574"/>
                  <a:pt x="256" y="578"/>
                </a:cubicBezTo>
                <a:cubicBezTo>
                  <a:pt x="255" y="579"/>
                  <a:pt x="255" y="581"/>
                  <a:pt x="256" y="582"/>
                </a:cubicBezTo>
                <a:cubicBezTo>
                  <a:pt x="257" y="585"/>
                  <a:pt x="258" y="588"/>
                  <a:pt x="257" y="591"/>
                </a:cubicBezTo>
                <a:cubicBezTo>
                  <a:pt x="256" y="593"/>
                  <a:pt x="257" y="594"/>
                  <a:pt x="257" y="596"/>
                </a:cubicBezTo>
                <a:cubicBezTo>
                  <a:pt x="257" y="596"/>
                  <a:pt x="257" y="597"/>
                  <a:pt x="257" y="598"/>
                </a:cubicBezTo>
                <a:cubicBezTo>
                  <a:pt x="258" y="601"/>
                  <a:pt x="259" y="603"/>
                  <a:pt x="260" y="605"/>
                </a:cubicBezTo>
                <a:cubicBezTo>
                  <a:pt x="261" y="606"/>
                  <a:pt x="261" y="606"/>
                  <a:pt x="262" y="607"/>
                </a:cubicBezTo>
                <a:cubicBezTo>
                  <a:pt x="264" y="608"/>
                  <a:pt x="264" y="608"/>
                  <a:pt x="263" y="609"/>
                </a:cubicBezTo>
                <a:cubicBezTo>
                  <a:pt x="263" y="610"/>
                  <a:pt x="262" y="611"/>
                  <a:pt x="262" y="612"/>
                </a:cubicBezTo>
                <a:cubicBezTo>
                  <a:pt x="262" y="613"/>
                  <a:pt x="262" y="613"/>
                  <a:pt x="262" y="614"/>
                </a:cubicBezTo>
                <a:cubicBezTo>
                  <a:pt x="263" y="617"/>
                  <a:pt x="264" y="619"/>
                  <a:pt x="263" y="622"/>
                </a:cubicBezTo>
                <a:cubicBezTo>
                  <a:pt x="263" y="622"/>
                  <a:pt x="264" y="623"/>
                  <a:pt x="264" y="624"/>
                </a:cubicBezTo>
                <a:cubicBezTo>
                  <a:pt x="265" y="627"/>
                  <a:pt x="267" y="631"/>
                  <a:pt x="268" y="634"/>
                </a:cubicBezTo>
                <a:cubicBezTo>
                  <a:pt x="269" y="635"/>
                  <a:pt x="269" y="637"/>
                  <a:pt x="269" y="639"/>
                </a:cubicBezTo>
                <a:cubicBezTo>
                  <a:pt x="269" y="641"/>
                  <a:pt x="270" y="642"/>
                  <a:pt x="271" y="642"/>
                </a:cubicBezTo>
                <a:cubicBezTo>
                  <a:pt x="276" y="643"/>
                  <a:pt x="280" y="646"/>
                  <a:pt x="284" y="649"/>
                </a:cubicBezTo>
                <a:cubicBezTo>
                  <a:pt x="288" y="651"/>
                  <a:pt x="290" y="654"/>
                  <a:pt x="290" y="658"/>
                </a:cubicBezTo>
                <a:cubicBezTo>
                  <a:pt x="290" y="661"/>
                  <a:pt x="291" y="664"/>
                  <a:pt x="292" y="667"/>
                </a:cubicBezTo>
                <a:cubicBezTo>
                  <a:pt x="293" y="673"/>
                  <a:pt x="296" y="678"/>
                  <a:pt x="297" y="683"/>
                </a:cubicBezTo>
                <a:cubicBezTo>
                  <a:pt x="297" y="685"/>
                  <a:pt x="298" y="686"/>
                  <a:pt x="299" y="688"/>
                </a:cubicBezTo>
                <a:cubicBezTo>
                  <a:pt x="302" y="690"/>
                  <a:pt x="304" y="693"/>
                  <a:pt x="306" y="696"/>
                </a:cubicBezTo>
                <a:cubicBezTo>
                  <a:pt x="307" y="698"/>
                  <a:pt x="306" y="699"/>
                  <a:pt x="305" y="701"/>
                </a:cubicBezTo>
                <a:cubicBezTo>
                  <a:pt x="305" y="702"/>
                  <a:pt x="304" y="702"/>
                  <a:pt x="302" y="702"/>
                </a:cubicBezTo>
                <a:cubicBezTo>
                  <a:pt x="302" y="702"/>
                  <a:pt x="302" y="702"/>
                  <a:pt x="302" y="702"/>
                </a:cubicBezTo>
                <a:cubicBezTo>
                  <a:pt x="301" y="703"/>
                  <a:pt x="300" y="704"/>
                  <a:pt x="301" y="705"/>
                </a:cubicBezTo>
                <a:cubicBezTo>
                  <a:pt x="302" y="707"/>
                  <a:pt x="304" y="709"/>
                  <a:pt x="307" y="711"/>
                </a:cubicBezTo>
                <a:cubicBezTo>
                  <a:pt x="310" y="712"/>
                  <a:pt x="313" y="715"/>
                  <a:pt x="315" y="718"/>
                </a:cubicBezTo>
                <a:cubicBezTo>
                  <a:pt x="317" y="719"/>
                  <a:pt x="317" y="720"/>
                  <a:pt x="317" y="722"/>
                </a:cubicBezTo>
                <a:cubicBezTo>
                  <a:pt x="317" y="723"/>
                  <a:pt x="317" y="724"/>
                  <a:pt x="317" y="726"/>
                </a:cubicBezTo>
                <a:cubicBezTo>
                  <a:pt x="316" y="728"/>
                  <a:pt x="317" y="729"/>
                  <a:pt x="318" y="731"/>
                </a:cubicBezTo>
                <a:cubicBezTo>
                  <a:pt x="322" y="735"/>
                  <a:pt x="328" y="738"/>
                  <a:pt x="330" y="744"/>
                </a:cubicBezTo>
                <a:cubicBezTo>
                  <a:pt x="331" y="745"/>
                  <a:pt x="332" y="745"/>
                  <a:pt x="333" y="744"/>
                </a:cubicBezTo>
                <a:cubicBezTo>
                  <a:pt x="335" y="743"/>
                  <a:pt x="335" y="742"/>
                  <a:pt x="335" y="740"/>
                </a:cubicBezTo>
                <a:cubicBezTo>
                  <a:pt x="334" y="738"/>
                  <a:pt x="333" y="737"/>
                  <a:pt x="332" y="735"/>
                </a:cubicBezTo>
                <a:cubicBezTo>
                  <a:pt x="331" y="734"/>
                  <a:pt x="327" y="728"/>
                  <a:pt x="327" y="726"/>
                </a:cubicBezTo>
                <a:cubicBezTo>
                  <a:pt x="326" y="725"/>
                  <a:pt x="326" y="723"/>
                  <a:pt x="325" y="722"/>
                </a:cubicBezTo>
                <a:cubicBezTo>
                  <a:pt x="325" y="720"/>
                  <a:pt x="325" y="717"/>
                  <a:pt x="324" y="715"/>
                </a:cubicBezTo>
                <a:cubicBezTo>
                  <a:pt x="324" y="712"/>
                  <a:pt x="321" y="711"/>
                  <a:pt x="320" y="708"/>
                </a:cubicBezTo>
                <a:cubicBezTo>
                  <a:pt x="319" y="705"/>
                  <a:pt x="317" y="701"/>
                  <a:pt x="315" y="697"/>
                </a:cubicBezTo>
                <a:cubicBezTo>
                  <a:pt x="313" y="694"/>
                  <a:pt x="311" y="690"/>
                  <a:pt x="308" y="686"/>
                </a:cubicBezTo>
                <a:cubicBezTo>
                  <a:pt x="308" y="686"/>
                  <a:pt x="307" y="685"/>
                  <a:pt x="307" y="684"/>
                </a:cubicBezTo>
                <a:cubicBezTo>
                  <a:pt x="307" y="680"/>
                  <a:pt x="306" y="675"/>
                  <a:pt x="307" y="671"/>
                </a:cubicBezTo>
                <a:cubicBezTo>
                  <a:pt x="307" y="670"/>
                  <a:pt x="308" y="670"/>
                  <a:pt x="308" y="670"/>
                </a:cubicBezTo>
                <a:cubicBezTo>
                  <a:pt x="310" y="671"/>
                  <a:pt x="312" y="672"/>
                  <a:pt x="313" y="672"/>
                </a:cubicBezTo>
                <a:cubicBezTo>
                  <a:pt x="315" y="673"/>
                  <a:pt x="316" y="674"/>
                  <a:pt x="316" y="676"/>
                </a:cubicBezTo>
                <a:cubicBezTo>
                  <a:pt x="317" y="680"/>
                  <a:pt x="317" y="684"/>
                  <a:pt x="319" y="687"/>
                </a:cubicBezTo>
                <a:cubicBezTo>
                  <a:pt x="321" y="693"/>
                  <a:pt x="324" y="698"/>
                  <a:pt x="327" y="702"/>
                </a:cubicBezTo>
                <a:cubicBezTo>
                  <a:pt x="328" y="703"/>
                  <a:pt x="329" y="704"/>
                  <a:pt x="329" y="705"/>
                </a:cubicBezTo>
                <a:cubicBezTo>
                  <a:pt x="330" y="708"/>
                  <a:pt x="332" y="710"/>
                  <a:pt x="334" y="711"/>
                </a:cubicBezTo>
                <a:cubicBezTo>
                  <a:pt x="335" y="712"/>
                  <a:pt x="337" y="713"/>
                  <a:pt x="338" y="715"/>
                </a:cubicBezTo>
                <a:cubicBezTo>
                  <a:pt x="339" y="715"/>
                  <a:pt x="339" y="716"/>
                  <a:pt x="338" y="717"/>
                </a:cubicBezTo>
                <a:cubicBezTo>
                  <a:pt x="338" y="718"/>
                  <a:pt x="338" y="718"/>
                  <a:pt x="337" y="719"/>
                </a:cubicBezTo>
                <a:cubicBezTo>
                  <a:pt x="336" y="720"/>
                  <a:pt x="337" y="722"/>
                  <a:pt x="338" y="723"/>
                </a:cubicBezTo>
                <a:cubicBezTo>
                  <a:pt x="339" y="724"/>
                  <a:pt x="341" y="725"/>
                  <a:pt x="343" y="726"/>
                </a:cubicBezTo>
                <a:cubicBezTo>
                  <a:pt x="345" y="727"/>
                  <a:pt x="346" y="728"/>
                  <a:pt x="346" y="731"/>
                </a:cubicBezTo>
                <a:cubicBezTo>
                  <a:pt x="346" y="732"/>
                  <a:pt x="347" y="733"/>
                  <a:pt x="348" y="733"/>
                </a:cubicBezTo>
                <a:cubicBezTo>
                  <a:pt x="357" y="743"/>
                  <a:pt x="360" y="747"/>
                  <a:pt x="362" y="758"/>
                </a:cubicBezTo>
                <a:cubicBezTo>
                  <a:pt x="362" y="759"/>
                  <a:pt x="362" y="760"/>
                  <a:pt x="362" y="761"/>
                </a:cubicBezTo>
                <a:cubicBezTo>
                  <a:pt x="362" y="762"/>
                  <a:pt x="361" y="763"/>
                  <a:pt x="361" y="764"/>
                </a:cubicBezTo>
                <a:cubicBezTo>
                  <a:pt x="359" y="767"/>
                  <a:pt x="360" y="769"/>
                  <a:pt x="361" y="772"/>
                </a:cubicBezTo>
                <a:cubicBezTo>
                  <a:pt x="362" y="774"/>
                  <a:pt x="364" y="776"/>
                  <a:pt x="367" y="777"/>
                </a:cubicBezTo>
                <a:cubicBezTo>
                  <a:pt x="369" y="778"/>
                  <a:pt x="371" y="779"/>
                  <a:pt x="373" y="782"/>
                </a:cubicBezTo>
                <a:cubicBezTo>
                  <a:pt x="374" y="784"/>
                  <a:pt x="377" y="785"/>
                  <a:pt x="379" y="786"/>
                </a:cubicBezTo>
                <a:cubicBezTo>
                  <a:pt x="380" y="786"/>
                  <a:pt x="382" y="786"/>
                  <a:pt x="383" y="786"/>
                </a:cubicBezTo>
                <a:cubicBezTo>
                  <a:pt x="384" y="787"/>
                  <a:pt x="385" y="787"/>
                  <a:pt x="386" y="788"/>
                </a:cubicBezTo>
                <a:cubicBezTo>
                  <a:pt x="390" y="791"/>
                  <a:pt x="394" y="794"/>
                  <a:pt x="399" y="795"/>
                </a:cubicBezTo>
                <a:cubicBezTo>
                  <a:pt x="401" y="796"/>
                  <a:pt x="404" y="797"/>
                  <a:pt x="406" y="798"/>
                </a:cubicBezTo>
                <a:cubicBezTo>
                  <a:pt x="408" y="800"/>
                  <a:pt x="411" y="801"/>
                  <a:pt x="414" y="801"/>
                </a:cubicBezTo>
                <a:cubicBezTo>
                  <a:pt x="424" y="804"/>
                  <a:pt x="424" y="804"/>
                  <a:pt x="433" y="801"/>
                </a:cubicBezTo>
                <a:cubicBezTo>
                  <a:pt x="436" y="800"/>
                  <a:pt x="439" y="800"/>
                  <a:pt x="441" y="802"/>
                </a:cubicBezTo>
                <a:cubicBezTo>
                  <a:pt x="445" y="806"/>
                  <a:pt x="450" y="809"/>
                  <a:pt x="454" y="814"/>
                </a:cubicBezTo>
                <a:cubicBezTo>
                  <a:pt x="456" y="816"/>
                  <a:pt x="458" y="818"/>
                  <a:pt x="461" y="818"/>
                </a:cubicBezTo>
                <a:cubicBezTo>
                  <a:pt x="465" y="818"/>
                  <a:pt x="468" y="819"/>
                  <a:pt x="472" y="821"/>
                </a:cubicBezTo>
                <a:cubicBezTo>
                  <a:pt x="476" y="822"/>
                  <a:pt x="480" y="824"/>
                  <a:pt x="485" y="823"/>
                </a:cubicBezTo>
                <a:cubicBezTo>
                  <a:pt x="486" y="823"/>
                  <a:pt x="486" y="824"/>
                  <a:pt x="487" y="825"/>
                </a:cubicBezTo>
                <a:cubicBezTo>
                  <a:pt x="488" y="827"/>
                  <a:pt x="490" y="829"/>
                  <a:pt x="491" y="831"/>
                </a:cubicBezTo>
                <a:cubicBezTo>
                  <a:pt x="493" y="833"/>
                  <a:pt x="495" y="835"/>
                  <a:pt x="497" y="838"/>
                </a:cubicBezTo>
                <a:cubicBezTo>
                  <a:pt x="498" y="839"/>
                  <a:pt x="499" y="841"/>
                  <a:pt x="498" y="843"/>
                </a:cubicBezTo>
                <a:cubicBezTo>
                  <a:pt x="497" y="845"/>
                  <a:pt x="499" y="847"/>
                  <a:pt x="501" y="848"/>
                </a:cubicBezTo>
                <a:cubicBezTo>
                  <a:pt x="503" y="848"/>
                  <a:pt x="504" y="848"/>
                  <a:pt x="505" y="848"/>
                </a:cubicBezTo>
                <a:cubicBezTo>
                  <a:pt x="506" y="848"/>
                  <a:pt x="507" y="848"/>
                  <a:pt x="507" y="849"/>
                </a:cubicBezTo>
                <a:cubicBezTo>
                  <a:pt x="509" y="851"/>
                  <a:pt x="512" y="852"/>
                  <a:pt x="512" y="855"/>
                </a:cubicBezTo>
                <a:cubicBezTo>
                  <a:pt x="513" y="858"/>
                  <a:pt x="515" y="859"/>
                  <a:pt x="518" y="859"/>
                </a:cubicBezTo>
                <a:cubicBezTo>
                  <a:pt x="519" y="859"/>
                  <a:pt x="520" y="859"/>
                  <a:pt x="521" y="859"/>
                </a:cubicBezTo>
                <a:cubicBezTo>
                  <a:pt x="523" y="858"/>
                  <a:pt x="526" y="859"/>
                  <a:pt x="528" y="861"/>
                </a:cubicBezTo>
                <a:cubicBezTo>
                  <a:pt x="529" y="863"/>
                  <a:pt x="532" y="864"/>
                  <a:pt x="533" y="865"/>
                </a:cubicBezTo>
                <a:cubicBezTo>
                  <a:pt x="535" y="867"/>
                  <a:pt x="536" y="867"/>
                  <a:pt x="539" y="865"/>
                </a:cubicBezTo>
                <a:cubicBezTo>
                  <a:pt x="540" y="864"/>
                  <a:pt x="540" y="863"/>
                  <a:pt x="539" y="862"/>
                </a:cubicBezTo>
                <a:cubicBezTo>
                  <a:pt x="539" y="861"/>
                  <a:pt x="539" y="860"/>
                  <a:pt x="539" y="859"/>
                </a:cubicBezTo>
                <a:cubicBezTo>
                  <a:pt x="542" y="858"/>
                  <a:pt x="543" y="856"/>
                  <a:pt x="545" y="854"/>
                </a:cubicBezTo>
                <a:cubicBezTo>
                  <a:pt x="545" y="853"/>
                  <a:pt x="546" y="853"/>
                  <a:pt x="547" y="854"/>
                </a:cubicBezTo>
                <a:cubicBezTo>
                  <a:pt x="550" y="855"/>
                  <a:pt x="551" y="857"/>
                  <a:pt x="552" y="859"/>
                </a:cubicBezTo>
                <a:cubicBezTo>
                  <a:pt x="552" y="862"/>
                  <a:pt x="552" y="863"/>
                  <a:pt x="554" y="865"/>
                </a:cubicBezTo>
                <a:cubicBezTo>
                  <a:pt x="555" y="867"/>
                  <a:pt x="556" y="870"/>
                  <a:pt x="558" y="872"/>
                </a:cubicBezTo>
                <a:cubicBezTo>
                  <a:pt x="558" y="872"/>
                  <a:pt x="558" y="873"/>
                  <a:pt x="558" y="874"/>
                </a:cubicBezTo>
                <a:cubicBezTo>
                  <a:pt x="558" y="878"/>
                  <a:pt x="558" y="882"/>
                  <a:pt x="558" y="886"/>
                </a:cubicBezTo>
                <a:cubicBezTo>
                  <a:pt x="558" y="888"/>
                  <a:pt x="558" y="890"/>
                  <a:pt x="559" y="891"/>
                </a:cubicBezTo>
                <a:cubicBezTo>
                  <a:pt x="560" y="892"/>
                  <a:pt x="560" y="893"/>
                  <a:pt x="559" y="894"/>
                </a:cubicBezTo>
                <a:cubicBezTo>
                  <a:pt x="557" y="896"/>
                  <a:pt x="556" y="899"/>
                  <a:pt x="553" y="901"/>
                </a:cubicBezTo>
                <a:cubicBezTo>
                  <a:pt x="549" y="902"/>
                  <a:pt x="548" y="904"/>
                  <a:pt x="547" y="908"/>
                </a:cubicBezTo>
                <a:cubicBezTo>
                  <a:pt x="546" y="909"/>
                  <a:pt x="545" y="911"/>
                  <a:pt x="544" y="912"/>
                </a:cubicBezTo>
                <a:cubicBezTo>
                  <a:pt x="542" y="912"/>
                  <a:pt x="540" y="913"/>
                  <a:pt x="539" y="914"/>
                </a:cubicBezTo>
                <a:cubicBezTo>
                  <a:pt x="539" y="914"/>
                  <a:pt x="538" y="915"/>
                  <a:pt x="538" y="916"/>
                </a:cubicBezTo>
                <a:cubicBezTo>
                  <a:pt x="536" y="923"/>
                  <a:pt x="536" y="923"/>
                  <a:pt x="534" y="928"/>
                </a:cubicBezTo>
                <a:cubicBezTo>
                  <a:pt x="533" y="928"/>
                  <a:pt x="533" y="929"/>
                  <a:pt x="533" y="929"/>
                </a:cubicBezTo>
                <a:cubicBezTo>
                  <a:pt x="533" y="932"/>
                  <a:pt x="532" y="935"/>
                  <a:pt x="533" y="938"/>
                </a:cubicBezTo>
                <a:cubicBezTo>
                  <a:pt x="533" y="940"/>
                  <a:pt x="535" y="941"/>
                  <a:pt x="537" y="942"/>
                </a:cubicBezTo>
                <a:cubicBezTo>
                  <a:pt x="537" y="942"/>
                  <a:pt x="538" y="942"/>
                  <a:pt x="538" y="942"/>
                </a:cubicBezTo>
                <a:cubicBezTo>
                  <a:pt x="538" y="941"/>
                  <a:pt x="539" y="941"/>
                  <a:pt x="539" y="940"/>
                </a:cubicBezTo>
                <a:cubicBezTo>
                  <a:pt x="539" y="941"/>
                  <a:pt x="539" y="941"/>
                  <a:pt x="539" y="942"/>
                </a:cubicBezTo>
                <a:cubicBezTo>
                  <a:pt x="539" y="943"/>
                  <a:pt x="539" y="945"/>
                  <a:pt x="538" y="946"/>
                </a:cubicBezTo>
                <a:cubicBezTo>
                  <a:pt x="536" y="947"/>
                  <a:pt x="534" y="948"/>
                  <a:pt x="533" y="949"/>
                </a:cubicBezTo>
                <a:cubicBezTo>
                  <a:pt x="530" y="951"/>
                  <a:pt x="529" y="954"/>
                  <a:pt x="530" y="957"/>
                </a:cubicBezTo>
                <a:cubicBezTo>
                  <a:pt x="530" y="958"/>
                  <a:pt x="531" y="960"/>
                  <a:pt x="531" y="961"/>
                </a:cubicBezTo>
                <a:cubicBezTo>
                  <a:pt x="531" y="962"/>
                  <a:pt x="531" y="963"/>
                  <a:pt x="531" y="964"/>
                </a:cubicBezTo>
                <a:cubicBezTo>
                  <a:pt x="530" y="965"/>
                  <a:pt x="531" y="967"/>
                  <a:pt x="532" y="967"/>
                </a:cubicBezTo>
                <a:cubicBezTo>
                  <a:pt x="534" y="968"/>
                  <a:pt x="536" y="969"/>
                  <a:pt x="537" y="970"/>
                </a:cubicBezTo>
                <a:cubicBezTo>
                  <a:pt x="539" y="971"/>
                  <a:pt x="541" y="973"/>
                  <a:pt x="542" y="975"/>
                </a:cubicBezTo>
                <a:cubicBezTo>
                  <a:pt x="543" y="977"/>
                  <a:pt x="544" y="979"/>
                  <a:pt x="546" y="980"/>
                </a:cubicBezTo>
                <a:cubicBezTo>
                  <a:pt x="547" y="981"/>
                  <a:pt x="547" y="982"/>
                  <a:pt x="548" y="983"/>
                </a:cubicBezTo>
                <a:cubicBezTo>
                  <a:pt x="549" y="987"/>
                  <a:pt x="551" y="990"/>
                  <a:pt x="552" y="993"/>
                </a:cubicBezTo>
                <a:cubicBezTo>
                  <a:pt x="554" y="998"/>
                  <a:pt x="557" y="1002"/>
                  <a:pt x="559" y="1006"/>
                </a:cubicBezTo>
                <a:cubicBezTo>
                  <a:pt x="562" y="1010"/>
                  <a:pt x="565" y="1015"/>
                  <a:pt x="568" y="1020"/>
                </a:cubicBezTo>
                <a:cubicBezTo>
                  <a:pt x="568" y="1020"/>
                  <a:pt x="568" y="1021"/>
                  <a:pt x="568" y="1022"/>
                </a:cubicBezTo>
                <a:cubicBezTo>
                  <a:pt x="568" y="1025"/>
                  <a:pt x="569" y="1026"/>
                  <a:pt x="571" y="1028"/>
                </a:cubicBezTo>
                <a:cubicBezTo>
                  <a:pt x="576" y="1034"/>
                  <a:pt x="582" y="1037"/>
                  <a:pt x="588" y="1041"/>
                </a:cubicBezTo>
                <a:cubicBezTo>
                  <a:pt x="589" y="1042"/>
                  <a:pt x="591" y="1042"/>
                  <a:pt x="592" y="1043"/>
                </a:cubicBezTo>
                <a:cubicBezTo>
                  <a:pt x="595" y="1044"/>
                  <a:pt x="599" y="1046"/>
                  <a:pt x="601" y="1048"/>
                </a:cubicBezTo>
                <a:cubicBezTo>
                  <a:pt x="604" y="1052"/>
                  <a:pt x="608" y="1055"/>
                  <a:pt x="611" y="1058"/>
                </a:cubicBezTo>
                <a:cubicBezTo>
                  <a:pt x="612" y="1058"/>
                  <a:pt x="613" y="1060"/>
                  <a:pt x="613" y="1061"/>
                </a:cubicBezTo>
                <a:cubicBezTo>
                  <a:pt x="613" y="1062"/>
                  <a:pt x="613" y="1064"/>
                  <a:pt x="613" y="1065"/>
                </a:cubicBezTo>
                <a:cubicBezTo>
                  <a:pt x="614" y="1068"/>
                  <a:pt x="615" y="1071"/>
                  <a:pt x="614" y="1074"/>
                </a:cubicBezTo>
                <a:cubicBezTo>
                  <a:pt x="613" y="1075"/>
                  <a:pt x="614" y="1076"/>
                  <a:pt x="614" y="1077"/>
                </a:cubicBezTo>
                <a:cubicBezTo>
                  <a:pt x="616" y="1083"/>
                  <a:pt x="615" y="1089"/>
                  <a:pt x="614" y="1094"/>
                </a:cubicBezTo>
                <a:cubicBezTo>
                  <a:pt x="614" y="1095"/>
                  <a:pt x="614" y="1096"/>
                  <a:pt x="614" y="1097"/>
                </a:cubicBezTo>
                <a:cubicBezTo>
                  <a:pt x="616" y="1105"/>
                  <a:pt x="615" y="1114"/>
                  <a:pt x="615" y="1123"/>
                </a:cubicBezTo>
                <a:cubicBezTo>
                  <a:pt x="615" y="1125"/>
                  <a:pt x="615" y="1128"/>
                  <a:pt x="614" y="1130"/>
                </a:cubicBezTo>
                <a:cubicBezTo>
                  <a:pt x="614" y="1133"/>
                  <a:pt x="613" y="1136"/>
                  <a:pt x="612" y="1138"/>
                </a:cubicBezTo>
                <a:cubicBezTo>
                  <a:pt x="612" y="1140"/>
                  <a:pt x="612" y="1142"/>
                  <a:pt x="613" y="1143"/>
                </a:cubicBezTo>
                <a:cubicBezTo>
                  <a:pt x="613" y="1146"/>
                  <a:pt x="613" y="1149"/>
                  <a:pt x="612" y="1151"/>
                </a:cubicBezTo>
                <a:cubicBezTo>
                  <a:pt x="611" y="1154"/>
                  <a:pt x="611" y="1156"/>
                  <a:pt x="612" y="1159"/>
                </a:cubicBezTo>
                <a:cubicBezTo>
                  <a:pt x="614" y="1162"/>
                  <a:pt x="613" y="1166"/>
                  <a:pt x="614" y="1169"/>
                </a:cubicBezTo>
                <a:cubicBezTo>
                  <a:pt x="615" y="1171"/>
                  <a:pt x="614" y="1173"/>
                  <a:pt x="614" y="1174"/>
                </a:cubicBezTo>
                <a:cubicBezTo>
                  <a:pt x="614" y="1176"/>
                  <a:pt x="614" y="1177"/>
                  <a:pt x="615" y="1179"/>
                </a:cubicBezTo>
                <a:cubicBezTo>
                  <a:pt x="615" y="1180"/>
                  <a:pt x="615" y="1181"/>
                  <a:pt x="615" y="1183"/>
                </a:cubicBezTo>
                <a:cubicBezTo>
                  <a:pt x="614" y="1185"/>
                  <a:pt x="613" y="1187"/>
                  <a:pt x="613" y="1189"/>
                </a:cubicBezTo>
                <a:cubicBezTo>
                  <a:pt x="611" y="1195"/>
                  <a:pt x="610" y="1202"/>
                  <a:pt x="608" y="1208"/>
                </a:cubicBezTo>
                <a:cubicBezTo>
                  <a:pt x="608" y="1210"/>
                  <a:pt x="608" y="1211"/>
                  <a:pt x="607" y="1211"/>
                </a:cubicBezTo>
                <a:cubicBezTo>
                  <a:pt x="605" y="1213"/>
                  <a:pt x="605" y="1215"/>
                  <a:pt x="606" y="1217"/>
                </a:cubicBezTo>
                <a:cubicBezTo>
                  <a:pt x="608" y="1220"/>
                  <a:pt x="608" y="1224"/>
                  <a:pt x="610" y="1227"/>
                </a:cubicBezTo>
                <a:cubicBezTo>
                  <a:pt x="612" y="1229"/>
                  <a:pt x="612" y="1232"/>
                  <a:pt x="610" y="1235"/>
                </a:cubicBezTo>
                <a:cubicBezTo>
                  <a:pt x="609" y="1237"/>
                  <a:pt x="609" y="1238"/>
                  <a:pt x="609" y="1240"/>
                </a:cubicBezTo>
                <a:cubicBezTo>
                  <a:pt x="609" y="1242"/>
                  <a:pt x="609" y="1243"/>
                  <a:pt x="609" y="1245"/>
                </a:cubicBezTo>
                <a:cubicBezTo>
                  <a:pt x="609" y="1247"/>
                  <a:pt x="610" y="1249"/>
                  <a:pt x="611" y="1251"/>
                </a:cubicBezTo>
                <a:cubicBezTo>
                  <a:pt x="612" y="1252"/>
                  <a:pt x="613" y="1253"/>
                  <a:pt x="613" y="1254"/>
                </a:cubicBezTo>
                <a:cubicBezTo>
                  <a:pt x="610" y="1253"/>
                  <a:pt x="610" y="1254"/>
                  <a:pt x="609" y="1256"/>
                </a:cubicBezTo>
                <a:cubicBezTo>
                  <a:pt x="609" y="1257"/>
                  <a:pt x="609" y="1258"/>
                  <a:pt x="609" y="1259"/>
                </a:cubicBezTo>
                <a:cubicBezTo>
                  <a:pt x="609" y="1262"/>
                  <a:pt x="610" y="1264"/>
                  <a:pt x="610" y="1267"/>
                </a:cubicBezTo>
                <a:cubicBezTo>
                  <a:pt x="610" y="1268"/>
                  <a:pt x="612" y="1269"/>
                  <a:pt x="613" y="1268"/>
                </a:cubicBezTo>
                <a:cubicBezTo>
                  <a:pt x="614" y="1267"/>
                  <a:pt x="615" y="1266"/>
                  <a:pt x="615" y="1264"/>
                </a:cubicBezTo>
                <a:cubicBezTo>
                  <a:pt x="615" y="1262"/>
                  <a:pt x="615" y="1260"/>
                  <a:pt x="615" y="1258"/>
                </a:cubicBezTo>
                <a:cubicBezTo>
                  <a:pt x="615" y="1257"/>
                  <a:pt x="615" y="1255"/>
                  <a:pt x="614" y="1254"/>
                </a:cubicBezTo>
                <a:cubicBezTo>
                  <a:pt x="615" y="1254"/>
                  <a:pt x="616" y="1254"/>
                  <a:pt x="618" y="1253"/>
                </a:cubicBezTo>
                <a:cubicBezTo>
                  <a:pt x="619" y="1252"/>
                  <a:pt x="619" y="1253"/>
                  <a:pt x="619" y="1254"/>
                </a:cubicBezTo>
                <a:cubicBezTo>
                  <a:pt x="619" y="1255"/>
                  <a:pt x="620" y="1256"/>
                  <a:pt x="620" y="1256"/>
                </a:cubicBezTo>
                <a:cubicBezTo>
                  <a:pt x="620" y="1260"/>
                  <a:pt x="619" y="1264"/>
                  <a:pt x="619" y="1268"/>
                </a:cubicBezTo>
                <a:cubicBezTo>
                  <a:pt x="619" y="1271"/>
                  <a:pt x="619" y="1275"/>
                  <a:pt x="618" y="1279"/>
                </a:cubicBezTo>
                <a:cubicBezTo>
                  <a:pt x="618" y="1280"/>
                  <a:pt x="618" y="1281"/>
                  <a:pt x="619" y="1282"/>
                </a:cubicBezTo>
                <a:cubicBezTo>
                  <a:pt x="621" y="1285"/>
                  <a:pt x="620" y="1289"/>
                  <a:pt x="618" y="1292"/>
                </a:cubicBezTo>
                <a:cubicBezTo>
                  <a:pt x="618" y="1293"/>
                  <a:pt x="618" y="1293"/>
                  <a:pt x="617" y="1292"/>
                </a:cubicBezTo>
                <a:cubicBezTo>
                  <a:pt x="617" y="1292"/>
                  <a:pt x="616" y="1292"/>
                  <a:pt x="616" y="1292"/>
                </a:cubicBezTo>
                <a:cubicBezTo>
                  <a:pt x="616" y="1291"/>
                  <a:pt x="616" y="1290"/>
                  <a:pt x="615" y="1289"/>
                </a:cubicBezTo>
                <a:cubicBezTo>
                  <a:pt x="613" y="1289"/>
                  <a:pt x="611" y="1290"/>
                  <a:pt x="610" y="1292"/>
                </a:cubicBezTo>
                <a:cubicBezTo>
                  <a:pt x="610" y="1295"/>
                  <a:pt x="608" y="1298"/>
                  <a:pt x="607" y="1300"/>
                </a:cubicBezTo>
                <a:cubicBezTo>
                  <a:pt x="607" y="1301"/>
                  <a:pt x="607" y="1301"/>
                  <a:pt x="607" y="1302"/>
                </a:cubicBezTo>
                <a:cubicBezTo>
                  <a:pt x="608" y="1302"/>
                  <a:pt x="608" y="1302"/>
                  <a:pt x="609" y="1302"/>
                </a:cubicBezTo>
                <a:cubicBezTo>
                  <a:pt x="610" y="1302"/>
                  <a:pt x="610" y="1301"/>
                  <a:pt x="611" y="1301"/>
                </a:cubicBezTo>
                <a:cubicBezTo>
                  <a:pt x="613" y="1301"/>
                  <a:pt x="614" y="1301"/>
                  <a:pt x="616" y="1302"/>
                </a:cubicBezTo>
                <a:cubicBezTo>
                  <a:pt x="617" y="1302"/>
                  <a:pt x="618" y="1304"/>
                  <a:pt x="617" y="1305"/>
                </a:cubicBezTo>
                <a:cubicBezTo>
                  <a:pt x="617" y="1307"/>
                  <a:pt x="616" y="1309"/>
                  <a:pt x="617" y="1311"/>
                </a:cubicBezTo>
                <a:cubicBezTo>
                  <a:pt x="617" y="1311"/>
                  <a:pt x="617" y="1311"/>
                  <a:pt x="617" y="1311"/>
                </a:cubicBezTo>
                <a:cubicBezTo>
                  <a:pt x="617" y="1311"/>
                  <a:pt x="617" y="1311"/>
                  <a:pt x="617" y="1312"/>
                </a:cubicBezTo>
                <a:cubicBezTo>
                  <a:pt x="617" y="1312"/>
                  <a:pt x="618" y="1312"/>
                  <a:pt x="617" y="1312"/>
                </a:cubicBezTo>
                <a:cubicBezTo>
                  <a:pt x="617" y="1312"/>
                  <a:pt x="617" y="1312"/>
                  <a:pt x="617" y="1312"/>
                </a:cubicBezTo>
                <a:cubicBezTo>
                  <a:pt x="617" y="1312"/>
                  <a:pt x="617" y="1312"/>
                  <a:pt x="617" y="1311"/>
                </a:cubicBezTo>
                <a:cubicBezTo>
                  <a:pt x="617" y="1311"/>
                  <a:pt x="617" y="1311"/>
                  <a:pt x="617" y="1311"/>
                </a:cubicBezTo>
                <a:cubicBezTo>
                  <a:pt x="615" y="1312"/>
                  <a:pt x="614" y="1312"/>
                  <a:pt x="612" y="1313"/>
                </a:cubicBezTo>
                <a:cubicBezTo>
                  <a:pt x="611" y="1314"/>
                  <a:pt x="611" y="1315"/>
                  <a:pt x="611" y="1316"/>
                </a:cubicBezTo>
                <a:cubicBezTo>
                  <a:pt x="611" y="1317"/>
                  <a:pt x="612" y="1318"/>
                  <a:pt x="612" y="1319"/>
                </a:cubicBezTo>
                <a:cubicBezTo>
                  <a:pt x="612" y="1320"/>
                  <a:pt x="613" y="1321"/>
                  <a:pt x="613" y="1321"/>
                </a:cubicBezTo>
                <a:cubicBezTo>
                  <a:pt x="613" y="1322"/>
                  <a:pt x="613" y="1324"/>
                  <a:pt x="614" y="1325"/>
                </a:cubicBezTo>
                <a:cubicBezTo>
                  <a:pt x="614" y="1325"/>
                  <a:pt x="615" y="1325"/>
                  <a:pt x="615" y="1325"/>
                </a:cubicBezTo>
                <a:cubicBezTo>
                  <a:pt x="615" y="1325"/>
                  <a:pt x="615" y="1325"/>
                  <a:pt x="615" y="1325"/>
                </a:cubicBezTo>
                <a:cubicBezTo>
                  <a:pt x="615" y="1325"/>
                  <a:pt x="615" y="1325"/>
                  <a:pt x="615" y="1325"/>
                </a:cubicBezTo>
                <a:cubicBezTo>
                  <a:pt x="615" y="1326"/>
                  <a:pt x="615" y="1326"/>
                  <a:pt x="615" y="1326"/>
                </a:cubicBezTo>
                <a:cubicBezTo>
                  <a:pt x="615" y="1326"/>
                  <a:pt x="615" y="1326"/>
                  <a:pt x="615" y="1325"/>
                </a:cubicBezTo>
                <a:cubicBezTo>
                  <a:pt x="615" y="1326"/>
                  <a:pt x="615" y="1327"/>
                  <a:pt x="615" y="1328"/>
                </a:cubicBezTo>
                <a:cubicBezTo>
                  <a:pt x="614" y="1330"/>
                  <a:pt x="614" y="1330"/>
                  <a:pt x="617" y="1332"/>
                </a:cubicBezTo>
                <a:cubicBezTo>
                  <a:pt x="618" y="1332"/>
                  <a:pt x="619" y="1333"/>
                  <a:pt x="620" y="1334"/>
                </a:cubicBezTo>
                <a:cubicBezTo>
                  <a:pt x="620" y="1334"/>
                  <a:pt x="620" y="1334"/>
                  <a:pt x="620" y="1334"/>
                </a:cubicBezTo>
                <a:cubicBezTo>
                  <a:pt x="620" y="1334"/>
                  <a:pt x="620" y="1334"/>
                  <a:pt x="621" y="1334"/>
                </a:cubicBezTo>
                <a:cubicBezTo>
                  <a:pt x="622" y="1336"/>
                  <a:pt x="622" y="1336"/>
                  <a:pt x="621" y="1338"/>
                </a:cubicBezTo>
                <a:cubicBezTo>
                  <a:pt x="621" y="1338"/>
                  <a:pt x="620" y="1338"/>
                  <a:pt x="620" y="1338"/>
                </a:cubicBezTo>
                <a:cubicBezTo>
                  <a:pt x="620" y="1338"/>
                  <a:pt x="620" y="1338"/>
                  <a:pt x="620" y="1338"/>
                </a:cubicBezTo>
                <a:cubicBezTo>
                  <a:pt x="621" y="1338"/>
                  <a:pt x="621" y="1338"/>
                  <a:pt x="621" y="1338"/>
                </a:cubicBezTo>
                <a:cubicBezTo>
                  <a:pt x="621" y="1340"/>
                  <a:pt x="622" y="1343"/>
                  <a:pt x="621" y="1346"/>
                </a:cubicBezTo>
                <a:cubicBezTo>
                  <a:pt x="620" y="1347"/>
                  <a:pt x="621" y="1348"/>
                  <a:pt x="623" y="1348"/>
                </a:cubicBezTo>
                <a:cubicBezTo>
                  <a:pt x="624" y="1348"/>
                  <a:pt x="625" y="1348"/>
                  <a:pt x="625" y="1346"/>
                </a:cubicBezTo>
                <a:cubicBezTo>
                  <a:pt x="625" y="1344"/>
                  <a:pt x="625" y="1342"/>
                  <a:pt x="626" y="1340"/>
                </a:cubicBezTo>
                <a:cubicBezTo>
                  <a:pt x="626" y="1340"/>
                  <a:pt x="626" y="1340"/>
                  <a:pt x="626" y="1340"/>
                </a:cubicBezTo>
                <a:cubicBezTo>
                  <a:pt x="625" y="1339"/>
                  <a:pt x="625" y="1339"/>
                  <a:pt x="625" y="1339"/>
                </a:cubicBezTo>
                <a:cubicBezTo>
                  <a:pt x="626" y="1339"/>
                  <a:pt x="626" y="1339"/>
                  <a:pt x="626" y="1339"/>
                </a:cubicBezTo>
                <a:cubicBezTo>
                  <a:pt x="626" y="1340"/>
                  <a:pt x="626" y="1340"/>
                  <a:pt x="626" y="1340"/>
                </a:cubicBezTo>
                <a:cubicBezTo>
                  <a:pt x="627" y="1341"/>
                  <a:pt x="627" y="1342"/>
                  <a:pt x="627" y="1343"/>
                </a:cubicBezTo>
                <a:cubicBezTo>
                  <a:pt x="627" y="1344"/>
                  <a:pt x="628" y="1345"/>
                  <a:pt x="628" y="1346"/>
                </a:cubicBezTo>
                <a:cubicBezTo>
                  <a:pt x="629" y="1347"/>
                  <a:pt x="630" y="1348"/>
                  <a:pt x="629" y="1349"/>
                </a:cubicBezTo>
                <a:cubicBezTo>
                  <a:pt x="628" y="1350"/>
                  <a:pt x="627" y="1351"/>
                  <a:pt x="626" y="1351"/>
                </a:cubicBezTo>
                <a:cubicBezTo>
                  <a:pt x="625" y="1351"/>
                  <a:pt x="625" y="1351"/>
                  <a:pt x="624" y="1351"/>
                </a:cubicBezTo>
                <a:cubicBezTo>
                  <a:pt x="624" y="1351"/>
                  <a:pt x="623" y="1351"/>
                  <a:pt x="623" y="1352"/>
                </a:cubicBezTo>
                <a:cubicBezTo>
                  <a:pt x="623" y="1352"/>
                  <a:pt x="623" y="1353"/>
                  <a:pt x="624" y="1353"/>
                </a:cubicBezTo>
                <a:cubicBezTo>
                  <a:pt x="624" y="1353"/>
                  <a:pt x="625" y="1354"/>
                  <a:pt x="626" y="1354"/>
                </a:cubicBezTo>
                <a:cubicBezTo>
                  <a:pt x="629" y="1354"/>
                  <a:pt x="630" y="1356"/>
                  <a:pt x="631" y="1358"/>
                </a:cubicBezTo>
                <a:cubicBezTo>
                  <a:pt x="630" y="1360"/>
                  <a:pt x="631" y="1361"/>
                  <a:pt x="632" y="1362"/>
                </a:cubicBezTo>
                <a:cubicBezTo>
                  <a:pt x="634" y="1363"/>
                  <a:pt x="636" y="1364"/>
                  <a:pt x="638" y="1366"/>
                </a:cubicBezTo>
                <a:cubicBezTo>
                  <a:pt x="638" y="1366"/>
                  <a:pt x="638" y="1366"/>
                  <a:pt x="638" y="1366"/>
                </a:cubicBezTo>
                <a:cubicBezTo>
                  <a:pt x="638" y="1366"/>
                  <a:pt x="638" y="1366"/>
                  <a:pt x="638" y="1366"/>
                </a:cubicBezTo>
                <a:cubicBezTo>
                  <a:pt x="639" y="1366"/>
                  <a:pt x="639" y="1367"/>
                  <a:pt x="639" y="1367"/>
                </a:cubicBezTo>
                <a:cubicBezTo>
                  <a:pt x="640" y="1367"/>
                  <a:pt x="640" y="1367"/>
                  <a:pt x="640" y="1367"/>
                </a:cubicBezTo>
                <a:cubicBezTo>
                  <a:pt x="640" y="1368"/>
                  <a:pt x="640" y="1368"/>
                  <a:pt x="640" y="1368"/>
                </a:cubicBezTo>
                <a:cubicBezTo>
                  <a:pt x="640" y="1367"/>
                  <a:pt x="640" y="1367"/>
                  <a:pt x="640" y="1367"/>
                </a:cubicBezTo>
                <a:cubicBezTo>
                  <a:pt x="640" y="1367"/>
                  <a:pt x="639" y="1367"/>
                  <a:pt x="639" y="1367"/>
                </a:cubicBezTo>
                <a:cubicBezTo>
                  <a:pt x="639" y="1367"/>
                  <a:pt x="638" y="1367"/>
                  <a:pt x="638" y="1366"/>
                </a:cubicBezTo>
                <a:cubicBezTo>
                  <a:pt x="638" y="1366"/>
                  <a:pt x="638" y="1366"/>
                  <a:pt x="638" y="1366"/>
                </a:cubicBezTo>
                <a:cubicBezTo>
                  <a:pt x="638" y="1366"/>
                  <a:pt x="638" y="1366"/>
                  <a:pt x="638" y="1366"/>
                </a:cubicBezTo>
                <a:cubicBezTo>
                  <a:pt x="635" y="1366"/>
                  <a:pt x="633" y="1365"/>
                  <a:pt x="631" y="1364"/>
                </a:cubicBezTo>
                <a:cubicBezTo>
                  <a:pt x="630" y="1364"/>
                  <a:pt x="630" y="1364"/>
                  <a:pt x="629" y="1364"/>
                </a:cubicBezTo>
                <a:cubicBezTo>
                  <a:pt x="629" y="1364"/>
                  <a:pt x="628" y="1364"/>
                  <a:pt x="628" y="1364"/>
                </a:cubicBezTo>
                <a:cubicBezTo>
                  <a:pt x="628" y="1365"/>
                  <a:pt x="629" y="1366"/>
                  <a:pt x="629" y="1366"/>
                </a:cubicBezTo>
                <a:cubicBezTo>
                  <a:pt x="632" y="1368"/>
                  <a:pt x="636" y="1371"/>
                  <a:pt x="639" y="1374"/>
                </a:cubicBezTo>
                <a:cubicBezTo>
                  <a:pt x="640" y="1375"/>
                  <a:pt x="642" y="1376"/>
                  <a:pt x="643" y="1376"/>
                </a:cubicBezTo>
                <a:cubicBezTo>
                  <a:pt x="644" y="1376"/>
                  <a:pt x="646" y="1376"/>
                  <a:pt x="647" y="1376"/>
                </a:cubicBezTo>
                <a:cubicBezTo>
                  <a:pt x="647" y="1376"/>
                  <a:pt x="647" y="1375"/>
                  <a:pt x="648" y="1374"/>
                </a:cubicBezTo>
                <a:cubicBezTo>
                  <a:pt x="648" y="1374"/>
                  <a:pt x="648" y="1374"/>
                  <a:pt x="648" y="1374"/>
                </a:cubicBezTo>
                <a:cubicBezTo>
                  <a:pt x="649" y="1374"/>
                  <a:pt x="649" y="1374"/>
                  <a:pt x="649" y="1375"/>
                </a:cubicBezTo>
                <a:cubicBezTo>
                  <a:pt x="649" y="1375"/>
                  <a:pt x="649" y="1376"/>
                  <a:pt x="649" y="1376"/>
                </a:cubicBezTo>
                <a:cubicBezTo>
                  <a:pt x="649" y="1376"/>
                  <a:pt x="650" y="1377"/>
                  <a:pt x="650" y="1377"/>
                </a:cubicBezTo>
                <a:cubicBezTo>
                  <a:pt x="652" y="1377"/>
                  <a:pt x="653" y="1378"/>
                  <a:pt x="653" y="1380"/>
                </a:cubicBezTo>
                <a:cubicBezTo>
                  <a:pt x="653" y="1381"/>
                  <a:pt x="653" y="1381"/>
                  <a:pt x="654" y="1381"/>
                </a:cubicBezTo>
                <a:cubicBezTo>
                  <a:pt x="656" y="1382"/>
                  <a:pt x="657" y="1383"/>
                  <a:pt x="658" y="1385"/>
                </a:cubicBezTo>
                <a:cubicBezTo>
                  <a:pt x="658" y="1386"/>
                  <a:pt x="660" y="1387"/>
                  <a:pt x="661" y="1387"/>
                </a:cubicBezTo>
                <a:cubicBezTo>
                  <a:pt x="662" y="1385"/>
                  <a:pt x="662" y="1384"/>
                  <a:pt x="664" y="1383"/>
                </a:cubicBezTo>
                <a:cubicBezTo>
                  <a:pt x="665" y="1383"/>
                  <a:pt x="665" y="1383"/>
                  <a:pt x="665" y="1384"/>
                </a:cubicBezTo>
                <a:cubicBezTo>
                  <a:pt x="666" y="1384"/>
                  <a:pt x="666" y="1385"/>
                  <a:pt x="666" y="1385"/>
                </a:cubicBezTo>
                <a:cubicBezTo>
                  <a:pt x="665" y="1386"/>
                  <a:pt x="665" y="1388"/>
                  <a:pt x="666" y="1388"/>
                </a:cubicBezTo>
                <a:cubicBezTo>
                  <a:pt x="667" y="1389"/>
                  <a:pt x="668" y="1389"/>
                  <a:pt x="669" y="1390"/>
                </a:cubicBezTo>
                <a:cubicBezTo>
                  <a:pt x="670" y="1390"/>
                  <a:pt x="671" y="1389"/>
                  <a:pt x="672" y="1389"/>
                </a:cubicBezTo>
                <a:cubicBezTo>
                  <a:pt x="673" y="1389"/>
                  <a:pt x="674" y="1389"/>
                  <a:pt x="675" y="1389"/>
                </a:cubicBezTo>
                <a:cubicBezTo>
                  <a:pt x="677" y="1390"/>
                  <a:pt x="677" y="1390"/>
                  <a:pt x="677" y="1387"/>
                </a:cubicBezTo>
                <a:cubicBezTo>
                  <a:pt x="677" y="1387"/>
                  <a:pt x="676" y="1387"/>
                  <a:pt x="676" y="1387"/>
                </a:cubicBezTo>
                <a:cubicBezTo>
                  <a:pt x="676" y="1387"/>
                  <a:pt x="676" y="1387"/>
                  <a:pt x="676" y="1387"/>
                </a:cubicBezTo>
                <a:cubicBezTo>
                  <a:pt x="676" y="1387"/>
                  <a:pt x="676" y="1386"/>
                  <a:pt x="676" y="1386"/>
                </a:cubicBezTo>
                <a:cubicBezTo>
                  <a:pt x="676" y="1386"/>
                  <a:pt x="676" y="1386"/>
                  <a:pt x="676" y="1387"/>
                </a:cubicBezTo>
                <a:cubicBezTo>
                  <a:pt x="676" y="1387"/>
                  <a:pt x="677" y="1387"/>
                  <a:pt x="677" y="1387"/>
                </a:cubicBezTo>
                <a:cubicBezTo>
                  <a:pt x="677" y="1387"/>
                  <a:pt x="677" y="1387"/>
                  <a:pt x="677" y="1387"/>
                </a:cubicBezTo>
                <a:cubicBezTo>
                  <a:pt x="678" y="1387"/>
                  <a:pt x="680" y="1386"/>
                  <a:pt x="681" y="1386"/>
                </a:cubicBezTo>
                <a:cubicBezTo>
                  <a:pt x="683" y="1385"/>
                  <a:pt x="683" y="1384"/>
                  <a:pt x="683" y="1383"/>
                </a:cubicBezTo>
                <a:cubicBezTo>
                  <a:pt x="684" y="1382"/>
                  <a:pt x="684" y="1382"/>
                  <a:pt x="685" y="1382"/>
                </a:cubicBezTo>
                <a:cubicBezTo>
                  <a:pt x="686" y="1383"/>
                  <a:pt x="687" y="1383"/>
                  <a:pt x="688" y="1383"/>
                </a:cubicBezTo>
                <a:cubicBezTo>
                  <a:pt x="690" y="1382"/>
                  <a:pt x="692" y="1380"/>
                  <a:pt x="694" y="1379"/>
                </a:cubicBezTo>
                <a:cubicBezTo>
                  <a:pt x="694" y="1379"/>
                  <a:pt x="694" y="1378"/>
                  <a:pt x="693" y="1378"/>
                </a:cubicBezTo>
                <a:cubicBezTo>
                  <a:pt x="693" y="1377"/>
                  <a:pt x="691" y="1378"/>
                  <a:pt x="690" y="1377"/>
                </a:cubicBezTo>
                <a:cubicBezTo>
                  <a:pt x="687" y="1376"/>
                  <a:pt x="683" y="1374"/>
                  <a:pt x="679" y="1372"/>
                </a:cubicBezTo>
                <a:cubicBezTo>
                  <a:pt x="679" y="1372"/>
                  <a:pt x="678" y="1372"/>
                  <a:pt x="678" y="1371"/>
                </a:cubicBezTo>
                <a:cubicBezTo>
                  <a:pt x="676" y="1369"/>
                  <a:pt x="674" y="1368"/>
                  <a:pt x="672" y="1366"/>
                </a:cubicBezTo>
                <a:cubicBezTo>
                  <a:pt x="671" y="1365"/>
                  <a:pt x="671" y="1364"/>
                  <a:pt x="671" y="1362"/>
                </a:cubicBezTo>
                <a:cubicBezTo>
                  <a:pt x="670" y="1358"/>
                  <a:pt x="668" y="1357"/>
                  <a:pt x="664" y="1357"/>
                </a:cubicBezTo>
                <a:cubicBezTo>
                  <a:pt x="663" y="1357"/>
                  <a:pt x="662" y="1357"/>
                  <a:pt x="661" y="1357"/>
                </a:cubicBezTo>
                <a:cubicBezTo>
                  <a:pt x="661" y="1357"/>
                  <a:pt x="661" y="1357"/>
                  <a:pt x="661" y="1357"/>
                </a:cubicBezTo>
                <a:cubicBezTo>
                  <a:pt x="661" y="1357"/>
                  <a:pt x="661" y="1357"/>
                  <a:pt x="661" y="1357"/>
                </a:cubicBezTo>
                <a:cubicBezTo>
                  <a:pt x="660" y="1358"/>
                  <a:pt x="660" y="1359"/>
                  <a:pt x="660" y="1359"/>
                </a:cubicBezTo>
                <a:cubicBezTo>
                  <a:pt x="657" y="1361"/>
                  <a:pt x="657" y="1363"/>
                  <a:pt x="657" y="1366"/>
                </a:cubicBezTo>
                <a:cubicBezTo>
                  <a:pt x="657" y="1366"/>
                  <a:pt x="657" y="1366"/>
                  <a:pt x="657" y="1367"/>
                </a:cubicBezTo>
                <a:cubicBezTo>
                  <a:pt x="657" y="1367"/>
                  <a:pt x="656" y="1367"/>
                  <a:pt x="656" y="1367"/>
                </a:cubicBezTo>
                <a:cubicBezTo>
                  <a:pt x="656" y="1367"/>
                  <a:pt x="656" y="1367"/>
                  <a:pt x="656" y="1366"/>
                </a:cubicBezTo>
                <a:cubicBezTo>
                  <a:pt x="656" y="1365"/>
                  <a:pt x="655" y="1364"/>
                  <a:pt x="656" y="1363"/>
                </a:cubicBezTo>
                <a:cubicBezTo>
                  <a:pt x="656" y="1360"/>
                  <a:pt x="658" y="1358"/>
                  <a:pt x="661" y="1357"/>
                </a:cubicBezTo>
                <a:cubicBezTo>
                  <a:pt x="661" y="1357"/>
                  <a:pt x="661" y="1357"/>
                  <a:pt x="661" y="1357"/>
                </a:cubicBezTo>
                <a:cubicBezTo>
                  <a:pt x="661" y="1357"/>
                  <a:pt x="661" y="1357"/>
                  <a:pt x="661" y="1357"/>
                </a:cubicBezTo>
                <a:cubicBezTo>
                  <a:pt x="662" y="1355"/>
                  <a:pt x="663" y="1354"/>
                  <a:pt x="665" y="1354"/>
                </a:cubicBezTo>
                <a:cubicBezTo>
                  <a:pt x="665" y="1355"/>
                  <a:pt x="665" y="1355"/>
                  <a:pt x="666" y="1355"/>
                </a:cubicBezTo>
                <a:cubicBezTo>
                  <a:pt x="666" y="1354"/>
                  <a:pt x="667" y="1354"/>
                  <a:pt x="667" y="1354"/>
                </a:cubicBezTo>
                <a:cubicBezTo>
                  <a:pt x="667" y="1353"/>
                  <a:pt x="667" y="1353"/>
                  <a:pt x="667" y="1352"/>
                </a:cubicBezTo>
                <a:cubicBezTo>
                  <a:pt x="666" y="1350"/>
                  <a:pt x="664" y="1349"/>
                  <a:pt x="663" y="1347"/>
                </a:cubicBezTo>
                <a:cubicBezTo>
                  <a:pt x="662" y="1345"/>
                  <a:pt x="662" y="1342"/>
                  <a:pt x="661" y="1340"/>
                </a:cubicBezTo>
                <a:cubicBezTo>
                  <a:pt x="660" y="1338"/>
                  <a:pt x="661" y="1335"/>
                  <a:pt x="662" y="1334"/>
                </a:cubicBezTo>
                <a:cubicBezTo>
                  <a:pt x="663" y="1333"/>
                  <a:pt x="664" y="1332"/>
                  <a:pt x="665" y="1331"/>
                </a:cubicBezTo>
                <a:cubicBezTo>
                  <a:pt x="667" y="1329"/>
                  <a:pt x="668" y="1327"/>
                  <a:pt x="668" y="1324"/>
                </a:cubicBezTo>
                <a:cubicBezTo>
                  <a:pt x="668" y="1322"/>
                  <a:pt x="668" y="1320"/>
                  <a:pt x="670" y="1318"/>
                </a:cubicBezTo>
                <a:cubicBezTo>
                  <a:pt x="672" y="1316"/>
                  <a:pt x="674" y="1314"/>
                  <a:pt x="675" y="1312"/>
                </a:cubicBezTo>
                <a:cubicBezTo>
                  <a:pt x="676" y="1311"/>
                  <a:pt x="677" y="1309"/>
                  <a:pt x="676" y="1308"/>
                </a:cubicBezTo>
                <a:cubicBezTo>
                  <a:pt x="676" y="1307"/>
                  <a:pt x="676" y="1306"/>
                  <a:pt x="676" y="1305"/>
                </a:cubicBezTo>
                <a:cubicBezTo>
                  <a:pt x="675" y="1303"/>
                  <a:pt x="675" y="1301"/>
                  <a:pt x="672" y="1301"/>
                </a:cubicBezTo>
                <a:cubicBezTo>
                  <a:pt x="670" y="1301"/>
                  <a:pt x="669" y="1300"/>
                  <a:pt x="668" y="1299"/>
                </a:cubicBezTo>
                <a:cubicBezTo>
                  <a:pt x="666" y="1298"/>
                  <a:pt x="665" y="1297"/>
                  <a:pt x="664" y="1296"/>
                </a:cubicBezTo>
                <a:cubicBezTo>
                  <a:pt x="661" y="1293"/>
                  <a:pt x="661" y="1290"/>
                  <a:pt x="663" y="1287"/>
                </a:cubicBezTo>
                <a:cubicBezTo>
                  <a:pt x="664" y="1286"/>
                  <a:pt x="665" y="1285"/>
                  <a:pt x="666" y="1284"/>
                </a:cubicBezTo>
                <a:cubicBezTo>
                  <a:pt x="668" y="1283"/>
                  <a:pt x="670" y="1283"/>
                  <a:pt x="671" y="1282"/>
                </a:cubicBezTo>
                <a:cubicBezTo>
                  <a:pt x="672" y="1282"/>
                  <a:pt x="673" y="1281"/>
                  <a:pt x="673" y="1281"/>
                </a:cubicBezTo>
                <a:cubicBezTo>
                  <a:pt x="673" y="1278"/>
                  <a:pt x="675" y="1276"/>
                  <a:pt x="674" y="1273"/>
                </a:cubicBezTo>
                <a:cubicBezTo>
                  <a:pt x="673" y="1273"/>
                  <a:pt x="673" y="1272"/>
                  <a:pt x="673" y="1271"/>
                </a:cubicBezTo>
                <a:cubicBezTo>
                  <a:pt x="673" y="1268"/>
                  <a:pt x="674" y="1266"/>
                  <a:pt x="675" y="1264"/>
                </a:cubicBezTo>
                <a:cubicBezTo>
                  <a:pt x="677" y="1263"/>
                  <a:pt x="677" y="1262"/>
                  <a:pt x="678" y="1261"/>
                </a:cubicBezTo>
                <a:cubicBezTo>
                  <a:pt x="678" y="1261"/>
                  <a:pt x="678" y="1261"/>
                  <a:pt x="678" y="1261"/>
                </a:cubicBezTo>
                <a:cubicBezTo>
                  <a:pt x="678" y="1261"/>
                  <a:pt x="678" y="1260"/>
                  <a:pt x="678" y="1260"/>
                </a:cubicBezTo>
                <a:cubicBezTo>
                  <a:pt x="677" y="1260"/>
                  <a:pt x="677" y="1260"/>
                  <a:pt x="676" y="1260"/>
                </a:cubicBezTo>
                <a:cubicBezTo>
                  <a:pt x="676" y="1260"/>
                  <a:pt x="676" y="1259"/>
                  <a:pt x="676" y="1259"/>
                </a:cubicBezTo>
                <a:cubicBezTo>
                  <a:pt x="676" y="1259"/>
                  <a:pt x="677" y="1259"/>
                  <a:pt x="677" y="1259"/>
                </a:cubicBezTo>
                <a:cubicBezTo>
                  <a:pt x="677" y="1259"/>
                  <a:pt x="678" y="1260"/>
                  <a:pt x="678" y="1260"/>
                </a:cubicBezTo>
                <a:cubicBezTo>
                  <a:pt x="678" y="1260"/>
                  <a:pt x="678" y="1260"/>
                  <a:pt x="679" y="1260"/>
                </a:cubicBezTo>
                <a:cubicBezTo>
                  <a:pt x="679" y="1260"/>
                  <a:pt x="678" y="1261"/>
                  <a:pt x="678" y="1261"/>
                </a:cubicBezTo>
                <a:cubicBezTo>
                  <a:pt x="679" y="1261"/>
                  <a:pt x="680" y="1261"/>
                  <a:pt x="680" y="1261"/>
                </a:cubicBezTo>
                <a:cubicBezTo>
                  <a:pt x="682" y="1261"/>
                  <a:pt x="684" y="1259"/>
                  <a:pt x="683" y="1258"/>
                </a:cubicBezTo>
                <a:cubicBezTo>
                  <a:pt x="683" y="1256"/>
                  <a:pt x="682" y="1255"/>
                  <a:pt x="682" y="1253"/>
                </a:cubicBezTo>
                <a:cubicBezTo>
                  <a:pt x="682" y="1253"/>
                  <a:pt x="681" y="1252"/>
                  <a:pt x="680" y="1253"/>
                </a:cubicBezTo>
                <a:cubicBezTo>
                  <a:pt x="679" y="1253"/>
                  <a:pt x="679" y="1253"/>
                  <a:pt x="678" y="1253"/>
                </a:cubicBezTo>
                <a:cubicBezTo>
                  <a:pt x="676" y="1255"/>
                  <a:pt x="673" y="1253"/>
                  <a:pt x="672" y="1251"/>
                </a:cubicBezTo>
                <a:cubicBezTo>
                  <a:pt x="672" y="1249"/>
                  <a:pt x="671" y="1247"/>
                  <a:pt x="671" y="1245"/>
                </a:cubicBezTo>
                <a:cubicBezTo>
                  <a:pt x="671" y="1245"/>
                  <a:pt x="671" y="1244"/>
                  <a:pt x="671" y="1244"/>
                </a:cubicBezTo>
                <a:cubicBezTo>
                  <a:pt x="670" y="1243"/>
                  <a:pt x="672" y="1242"/>
                  <a:pt x="673" y="1242"/>
                </a:cubicBezTo>
                <a:cubicBezTo>
                  <a:pt x="675" y="1243"/>
                  <a:pt x="676" y="1243"/>
                  <a:pt x="678" y="1244"/>
                </a:cubicBezTo>
                <a:cubicBezTo>
                  <a:pt x="680" y="1245"/>
                  <a:pt x="682" y="1245"/>
                  <a:pt x="685" y="1245"/>
                </a:cubicBezTo>
                <a:cubicBezTo>
                  <a:pt x="687" y="1245"/>
                  <a:pt x="690" y="1242"/>
                  <a:pt x="690" y="1240"/>
                </a:cubicBezTo>
                <a:cubicBezTo>
                  <a:pt x="690" y="1238"/>
                  <a:pt x="689" y="1236"/>
                  <a:pt x="689" y="1235"/>
                </a:cubicBezTo>
                <a:cubicBezTo>
                  <a:pt x="689" y="1233"/>
                  <a:pt x="690" y="1231"/>
                  <a:pt x="690" y="1229"/>
                </a:cubicBezTo>
                <a:cubicBezTo>
                  <a:pt x="690" y="1228"/>
                  <a:pt x="690" y="1228"/>
                  <a:pt x="690" y="1228"/>
                </a:cubicBezTo>
                <a:cubicBezTo>
                  <a:pt x="689" y="1227"/>
                  <a:pt x="689" y="1227"/>
                  <a:pt x="689" y="1226"/>
                </a:cubicBezTo>
                <a:cubicBezTo>
                  <a:pt x="689" y="1224"/>
                  <a:pt x="690" y="1223"/>
                  <a:pt x="691" y="1224"/>
                </a:cubicBezTo>
                <a:cubicBezTo>
                  <a:pt x="698" y="1225"/>
                  <a:pt x="704" y="1224"/>
                  <a:pt x="710" y="1222"/>
                </a:cubicBezTo>
                <a:cubicBezTo>
                  <a:pt x="712" y="1221"/>
                  <a:pt x="714" y="1221"/>
                  <a:pt x="715" y="1220"/>
                </a:cubicBezTo>
                <a:cubicBezTo>
                  <a:pt x="718" y="1219"/>
                  <a:pt x="720" y="1217"/>
                  <a:pt x="721" y="1214"/>
                </a:cubicBezTo>
                <a:cubicBezTo>
                  <a:pt x="721" y="1212"/>
                  <a:pt x="722" y="1210"/>
                  <a:pt x="723" y="1208"/>
                </a:cubicBezTo>
                <a:cubicBezTo>
                  <a:pt x="724" y="1207"/>
                  <a:pt x="724" y="1206"/>
                  <a:pt x="724" y="1205"/>
                </a:cubicBezTo>
                <a:cubicBezTo>
                  <a:pt x="724" y="1204"/>
                  <a:pt x="724" y="1202"/>
                  <a:pt x="723" y="1201"/>
                </a:cubicBezTo>
                <a:cubicBezTo>
                  <a:pt x="722" y="1201"/>
                  <a:pt x="721" y="1201"/>
                  <a:pt x="720" y="1200"/>
                </a:cubicBezTo>
                <a:cubicBezTo>
                  <a:pt x="719" y="1200"/>
                  <a:pt x="719" y="1199"/>
                  <a:pt x="719" y="1198"/>
                </a:cubicBezTo>
                <a:cubicBezTo>
                  <a:pt x="719" y="1197"/>
                  <a:pt x="719" y="1196"/>
                  <a:pt x="720" y="1195"/>
                </a:cubicBezTo>
                <a:cubicBezTo>
                  <a:pt x="721" y="1193"/>
                  <a:pt x="719" y="1191"/>
                  <a:pt x="718" y="1190"/>
                </a:cubicBezTo>
                <a:cubicBezTo>
                  <a:pt x="716" y="1188"/>
                  <a:pt x="714" y="1187"/>
                  <a:pt x="712" y="1186"/>
                </a:cubicBezTo>
                <a:cubicBezTo>
                  <a:pt x="712" y="1186"/>
                  <a:pt x="712" y="1185"/>
                  <a:pt x="711" y="1185"/>
                </a:cubicBezTo>
                <a:cubicBezTo>
                  <a:pt x="711" y="1185"/>
                  <a:pt x="711" y="1185"/>
                  <a:pt x="711" y="1185"/>
                </a:cubicBezTo>
                <a:cubicBezTo>
                  <a:pt x="711" y="1185"/>
                  <a:pt x="711" y="1185"/>
                  <a:pt x="711" y="1185"/>
                </a:cubicBezTo>
                <a:cubicBezTo>
                  <a:pt x="711" y="1185"/>
                  <a:pt x="711" y="1185"/>
                  <a:pt x="711" y="1185"/>
                </a:cubicBezTo>
                <a:cubicBezTo>
                  <a:pt x="711" y="1185"/>
                  <a:pt x="711" y="1185"/>
                  <a:pt x="711" y="1185"/>
                </a:cubicBezTo>
                <a:cubicBezTo>
                  <a:pt x="712" y="1185"/>
                  <a:pt x="712" y="1185"/>
                  <a:pt x="712" y="1185"/>
                </a:cubicBezTo>
                <a:cubicBezTo>
                  <a:pt x="712" y="1185"/>
                  <a:pt x="712" y="1185"/>
                  <a:pt x="712" y="1186"/>
                </a:cubicBezTo>
                <a:cubicBezTo>
                  <a:pt x="716" y="1186"/>
                  <a:pt x="720" y="1186"/>
                  <a:pt x="724" y="1188"/>
                </a:cubicBezTo>
                <a:cubicBezTo>
                  <a:pt x="725" y="1189"/>
                  <a:pt x="726" y="1189"/>
                  <a:pt x="727" y="1189"/>
                </a:cubicBezTo>
                <a:cubicBezTo>
                  <a:pt x="728" y="1189"/>
                  <a:pt x="730" y="1189"/>
                  <a:pt x="732" y="1189"/>
                </a:cubicBezTo>
                <a:cubicBezTo>
                  <a:pt x="736" y="1189"/>
                  <a:pt x="740" y="1187"/>
                  <a:pt x="742" y="1183"/>
                </a:cubicBezTo>
                <a:cubicBezTo>
                  <a:pt x="743" y="1181"/>
                  <a:pt x="744" y="1179"/>
                  <a:pt x="746" y="1178"/>
                </a:cubicBezTo>
                <a:cubicBezTo>
                  <a:pt x="748" y="1176"/>
                  <a:pt x="749" y="1173"/>
                  <a:pt x="750" y="1171"/>
                </a:cubicBezTo>
                <a:cubicBezTo>
                  <a:pt x="750" y="1168"/>
                  <a:pt x="751" y="1165"/>
                  <a:pt x="752" y="1162"/>
                </a:cubicBezTo>
                <a:cubicBezTo>
                  <a:pt x="752" y="1163"/>
                  <a:pt x="752" y="1163"/>
                  <a:pt x="752" y="1163"/>
                </a:cubicBezTo>
                <a:cubicBezTo>
                  <a:pt x="752" y="1163"/>
                  <a:pt x="752" y="1162"/>
                  <a:pt x="752" y="1162"/>
                </a:cubicBezTo>
                <a:cubicBezTo>
                  <a:pt x="752" y="1162"/>
                  <a:pt x="752" y="1162"/>
                  <a:pt x="752" y="1162"/>
                </a:cubicBezTo>
                <a:cubicBezTo>
                  <a:pt x="751" y="1160"/>
                  <a:pt x="751" y="1159"/>
                  <a:pt x="753" y="1158"/>
                </a:cubicBezTo>
                <a:cubicBezTo>
                  <a:pt x="754" y="1157"/>
                  <a:pt x="755" y="1157"/>
                  <a:pt x="755" y="1157"/>
                </a:cubicBezTo>
                <a:cubicBezTo>
                  <a:pt x="756" y="1155"/>
                  <a:pt x="757" y="1153"/>
                  <a:pt x="758" y="1151"/>
                </a:cubicBezTo>
                <a:cubicBezTo>
                  <a:pt x="758" y="1151"/>
                  <a:pt x="759" y="1150"/>
                  <a:pt x="759" y="1150"/>
                </a:cubicBezTo>
                <a:cubicBezTo>
                  <a:pt x="760" y="1150"/>
                  <a:pt x="760" y="1151"/>
                  <a:pt x="760" y="1151"/>
                </a:cubicBezTo>
                <a:cubicBezTo>
                  <a:pt x="760" y="1152"/>
                  <a:pt x="761" y="1153"/>
                  <a:pt x="761" y="1154"/>
                </a:cubicBezTo>
                <a:cubicBezTo>
                  <a:pt x="762" y="1153"/>
                  <a:pt x="763" y="1152"/>
                  <a:pt x="764" y="1151"/>
                </a:cubicBezTo>
                <a:cubicBezTo>
                  <a:pt x="766" y="1145"/>
                  <a:pt x="769" y="1140"/>
                  <a:pt x="772" y="1135"/>
                </a:cubicBezTo>
                <a:cubicBezTo>
                  <a:pt x="775" y="1131"/>
                  <a:pt x="776" y="1127"/>
                  <a:pt x="774" y="1123"/>
                </a:cubicBezTo>
                <a:cubicBezTo>
                  <a:pt x="773" y="1123"/>
                  <a:pt x="773" y="1122"/>
                  <a:pt x="773" y="1121"/>
                </a:cubicBezTo>
                <a:cubicBezTo>
                  <a:pt x="772" y="1116"/>
                  <a:pt x="773" y="1112"/>
                  <a:pt x="778" y="1108"/>
                </a:cubicBezTo>
                <a:cubicBezTo>
                  <a:pt x="779" y="1107"/>
                  <a:pt x="781" y="1105"/>
                  <a:pt x="783" y="1103"/>
                </a:cubicBezTo>
                <a:cubicBezTo>
                  <a:pt x="785" y="1101"/>
                  <a:pt x="789" y="1099"/>
                  <a:pt x="792" y="1097"/>
                </a:cubicBezTo>
                <a:cubicBezTo>
                  <a:pt x="794" y="1097"/>
                  <a:pt x="796" y="1096"/>
                  <a:pt x="797" y="1094"/>
                </a:cubicBezTo>
                <a:cubicBezTo>
                  <a:pt x="799" y="1093"/>
                  <a:pt x="800" y="1092"/>
                  <a:pt x="801" y="1091"/>
                </a:cubicBezTo>
                <a:cubicBezTo>
                  <a:pt x="801" y="1090"/>
                  <a:pt x="802" y="1090"/>
                  <a:pt x="802" y="1090"/>
                </a:cubicBezTo>
                <a:cubicBezTo>
                  <a:pt x="804" y="1090"/>
                  <a:pt x="806" y="1090"/>
                  <a:pt x="807" y="1090"/>
                </a:cubicBezTo>
                <a:cubicBezTo>
                  <a:pt x="809" y="1089"/>
                  <a:pt x="811" y="1090"/>
                  <a:pt x="812" y="1090"/>
                </a:cubicBezTo>
                <a:cubicBezTo>
                  <a:pt x="816" y="1090"/>
                  <a:pt x="819" y="1089"/>
                  <a:pt x="821" y="1086"/>
                </a:cubicBezTo>
                <a:cubicBezTo>
                  <a:pt x="822" y="1085"/>
                  <a:pt x="824" y="1084"/>
                  <a:pt x="825" y="1083"/>
                </a:cubicBezTo>
                <a:cubicBezTo>
                  <a:pt x="826" y="1083"/>
                  <a:pt x="827" y="1082"/>
                  <a:pt x="826" y="1080"/>
                </a:cubicBezTo>
                <a:cubicBezTo>
                  <a:pt x="826" y="1079"/>
                  <a:pt x="826" y="1077"/>
                  <a:pt x="827" y="1076"/>
                </a:cubicBezTo>
                <a:cubicBezTo>
                  <a:pt x="829" y="1073"/>
                  <a:pt x="830" y="1070"/>
                  <a:pt x="832" y="1067"/>
                </a:cubicBezTo>
                <a:cubicBezTo>
                  <a:pt x="834" y="1065"/>
                  <a:pt x="834" y="1062"/>
                  <a:pt x="834" y="1060"/>
                </a:cubicBezTo>
                <a:cubicBezTo>
                  <a:pt x="834" y="1057"/>
                  <a:pt x="834" y="1055"/>
                  <a:pt x="835" y="1054"/>
                </a:cubicBezTo>
                <a:cubicBezTo>
                  <a:pt x="837" y="1050"/>
                  <a:pt x="838" y="1047"/>
                  <a:pt x="838" y="1043"/>
                </a:cubicBezTo>
                <a:cubicBezTo>
                  <a:pt x="838" y="1038"/>
                  <a:pt x="838" y="1033"/>
                  <a:pt x="838" y="1029"/>
                </a:cubicBezTo>
                <a:cubicBezTo>
                  <a:pt x="838" y="1026"/>
                  <a:pt x="838" y="1022"/>
                  <a:pt x="838" y="1019"/>
                </a:cubicBezTo>
                <a:cubicBezTo>
                  <a:pt x="838" y="1018"/>
                  <a:pt x="838" y="1016"/>
                  <a:pt x="840" y="1015"/>
                </a:cubicBezTo>
                <a:cubicBezTo>
                  <a:pt x="844" y="1014"/>
                  <a:pt x="846" y="1010"/>
                  <a:pt x="847" y="1006"/>
                </a:cubicBezTo>
                <a:cubicBezTo>
                  <a:pt x="848" y="1006"/>
                  <a:pt x="848" y="1005"/>
                  <a:pt x="849" y="1004"/>
                </a:cubicBezTo>
                <a:cubicBezTo>
                  <a:pt x="850" y="1002"/>
                  <a:pt x="851" y="1000"/>
                  <a:pt x="853" y="998"/>
                </a:cubicBezTo>
                <a:cubicBezTo>
                  <a:pt x="856" y="996"/>
                  <a:pt x="858" y="993"/>
                  <a:pt x="860" y="991"/>
                </a:cubicBezTo>
                <a:cubicBezTo>
                  <a:pt x="862" y="989"/>
                  <a:pt x="864" y="986"/>
                  <a:pt x="865" y="983"/>
                </a:cubicBezTo>
                <a:cubicBezTo>
                  <a:pt x="866" y="980"/>
                  <a:pt x="867" y="973"/>
                  <a:pt x="866" y="971"/>
                </a:cubicBezTo>
                <a:cubicBezTo>
                  <a:pt x="865" y="967"/>
                  <a:pt x="864" y="963"/>
                  <a:pt x="862" y="959"/>
                </a:cubicBezTo>
                <a:close/>
                <a:moveTo>
                  <a:pt x="729" y="473"/>
                </a:moveTo>
                <a:cubicBezTo>
                  <a:pt x="729" y="473"/>
                  <a:pt x="729" y="473"/>
                  <a:pt x="729" y="473"/>
                </a:cubicBezTo>
                <a:cubicBezTo>
                  <a:pt x="728" y="476"/>
                  <a:pt x="726" y="476"/>
                  <a:pt x="725" y="477"/>
                </a:cubicBezTo>
                <a:cubicBezTo>
                  <a:pt x="724" y="476"/>
                  <a:pt x="724" y="476"/>
                  <a:pt x="724" y="476"/>
                </a:cubicBezTo>
                <a:cubicBezTo>
                  <a:pt x="725" y="474"/>
                  <a:pt x="727" y="473"/>
                  <a:pt x="729" y="473"/>
                </a:cubicBezTo>
                <a:close/>
                <a:moveTo>
                  <a:pt x="691" y="484"/>
                </a:moveTo>
                <a:cubicBezTo>
                  <a:pt x="691" y="484"/>
                  <a:pt x="691" y="484"/>
                  <a:pt x="691" y="484"/>
                </a:cubicBezTo>
                <a:cubicBezTo>
                  <a:pt x="692" y="484"/>
                  <a:pt x="692" y="484"/>
                  <a:pt x="692" y="484"/>
                </a:cubicBezTo>
                <a:lnTo>
                  <a:pt x="691" y="484"/>
                </a:lnTo>
                <a:close/>
                <a:moveTo>
                  <a:pt x="689" y="468"/>
                </a:moveTo>
                <a:cubicBezTo>
                  <a:pt x="691" y="467"/>
                  <a:pt x="692" y="468"/>
                  <a:pt x="693" y="467"/>
                </a:cubicBezTo>
                <a:cubicBezTo>
                  <a:pt x="696" y="466"/>
                  <a:pt x="699" y="467"/>
                  <a:pt x="702" y="468"/>
                </a:cubicBezTo>
                <a:cubicBezTo>
                  <a:pt x="702" y="468"/>
                  <a:pt x="702" y="469"/>
                  <a:pt x="702" y="469"/>
                </a:cubicBezTo>
                <a:cubicBezTo>
                  <a:pt x="702" y="469"/>
                  <a:pt x="702" y="470"/>
                  <a:pt x="702" y="470"/>
                </a:cubicBezTo>
                <a:cubicBezTo>
                  <a:pt x="701" y="470"/>
                  <a:pt x="699" y="471"/>
                  <a:pt x="699" y="471"/>
                </a:cubicBezTo>
                <a:cubicBezTo>
                  <a:pt x="696" y="470"/>
                  <a:pt x="694" y="470"/>
                  <a:pt x="692" y="470"/>
                </a:cubicBezTo>
                <a:cubicBezTo>
                  <a:pt x="691" y="470"/>
                  <a:pt x="690" y="470"/>
                  <a:pt x="689" y="469"/>
                </a:cubicBezTo>
                <a:cubicBezTo>
                  <a:pt x="689" y="469"/>
                  <a:pt x="689" y="469"/>
                  <a:pt x="689" y="468"/>
                </a:cubicBezTo>
                <a:cubicBezTo>
                  <a:pt x="689" y="468"/>
                  <a:pt x="689" y="468"/>
                  <a:pt x="689" y="468"/>
                </a:cubicBezTo>
                <a:close/>
                <a:moveTo>
                  <a:pt x="687" y="483"/>
                </a:moveTo>
                <a:cubicBezTo>
                  <a:pt x="687" y="483"/>
                  <a:pt x="687" y="483"/>
                  <a:pt x="687" y="483"/>
                </a:cubicBezTo>
                <a:cubicBezTo>
                  <a:pt x="687" y="483"/>
                  <a:pt x="687" y="483"/>
                  <a:pt x="687" y="483"/>
                </a:cubicBezTo>
                <a:close/>
                <a:moveTo>
                  <a:pt x="666" y="459"/>
                </a:moveTo>
                <a:cubicBezTo>
                  <a:pt x="666" y="459"/>
                  <a:pt x="666" y="460"/>
                  <a:pt x="666" y="460"/>
                </a:cubicBezTo>
                <a:cubicBezTo>
                  <a:pt x="667" y="460"/>
                  <a:pt x="667" y="461"/>
                  <a:pt x="667" y="461"/>
                </a:cubicBezTo>
                <a:cubicBezTo>
                  <a:pt x="667" y="461"/>
                  <a:pt x="666" y="460"/>
                  <a:pt x="666" y="460"/>
                </a:cubicBezTo>
                <a:cubicBezTo>
                  <a:pt x="666" y="460"/>
                  <a:pt x="666" y="460"/>
                  <a:pt x="666" y="459"/>
                </a:cubicBezTo>
                <a:close/>
                <a:moveTo>
                  <a:pt x="660" y="462"/>
                </a:moveTo>
                <a:cubicBezTo>
                  <a:pt x="661" y="461"/>
                  <a:pt x="661" y="461"/>
                  <a:pt x="662" y="460"/>
                </a:cubicBezTo>
                <a:cubicBezTo>
                  <a:pt x="662" y="461"/>
                  <a:pt x="662" y="461"/>
                  <a:pt x="662" y="462"/>
                </a:cubicBezTo>
                <a:cubicBezTo>
                  <a:pt x="662" y="462"/>
                  <a:pt x="662" y="463"/>
                  <a:pt x="663" y="464"/>
                </a:cubicBezTo>
                <a:cubicBezTo>
                  <a:pt x="663" y="464"/>
                  <a:pt x="663" y="465"/>
                  <a:pt x="662" y="466"/>
                </a:cubicBezTo>
                <a:cubicBezTo>
                  <a:pt x="662" y="466"/>
                  <a:pt x="662" y="466"/>
                  <a:pt x="662" y="466"/>
                </a:cubicBezTo>
                <a:cubicBezTo>
                  <a:pt x="660" y="466"/>
                  <a:pt x="659" y="464"/>
                  <a:pt x="660" y="462"/>
                </a:cubicBezTo>
                <a:close/>
                <a:moveTo>
                  <a:pt x="644" y="454"/>
                </a:moveTo>
                <a:cubicBezTo>
                  <a:pt x="645" y="454"/>
                  <a:pt x="645" y="454"/>
                  <a:pt x="644" y="454"/>
                </a:cubicBezTo>
                <a:cubicBezTo>
                  <a:pt x="644" y="454"/>
                  <a:pt x="644" y="454"/>
                  <a:pt x="643" y="454"/>
                </a:cubicBezTo>
                <a:cubicBezTo>
                  <a:pt x="644" y="454"/>
                  <a:pt x="644" y="453"/>
                  <a:pt x="644" y="454"/>
                </a:cubicBezTo>
                <a:close/>
                <a:moveTo>
                  <a:pt x="630" y="495"/>
                </a:moveTo>
                <a:cubicBezTo>
                  <a:pt x="630" y="495"/>
                  <a:pt x="631" y="495"/>
                  <a:pt x="631" y="496"/>
                </a:cubicBezTo>
                <a:cubicBezTo>
                  <a:pt x="631" y="496"/>
                  <a:pt x="631" y="496"/>
                  <a:pt x="631" y="496"/>
                </a:cubicBezTo>
                <a:cubicBezTo>
                  <a:pt x="630" y="497"/>
                  <a:pt x="629" y="498"/>
                  <a:pt x="627" y="498"/>
                </a:cubicBezTo>
                <a:cubicBezTo>
                  <a:pt x="627" y="498"/>
                  <a:pt x="627" y="498"/>
                  <a:pt x="627" y="498"/>
                </a:cubicBezTo>
                <a:cubicBezTo>
                  <a:pt x="628" y="496"/>
                  <a:pt x="629" y="495"/>
                  <a:pt x="630" y="495"/>
                </a:cubicBezTo>
                <a:close/>
                <a:moveTo>
                  <a:pt x="615" y="520"/>
                </a:moveTo>
                <a:cubicBezTo>
                  <a:pt x="615" y="520"/>
                  <a:pt x="615" y="520"/>
                  <a:pt x="616" y="520"/>
                </a:cubicBezTo>
                <a:cubicBezTo>
                  <a:pt x="616" y="520"/>
                  <a:pt x="616" y="520"/>
                  <a:pt x="616" y="521"/>
                </a:cubicBezTo>
                <a:cubicBezTo>
                  <a:pt x="615" y="521"/>
                  <a:pt x="615" y="521"/>
                  <a:pt x="615" y="521"/>
                </a:cubicBezTo>
                <a:cubicBezTo>
                  <a:pt x="615" y="521"/>
                  <a:pt x="615" y="520"/>
                  <a:pt x="614" y="520"/>
                </a:cubicBezTo>
                <a:cubicBezTo>
                  <a:pt x="615" y="520"/>
                  <a:pt x="615" y="520"/>
                  <a:pt x="615" y="520"/>
                </a:cubicBezTo>
                <a:close/>
                <a:moveTo>
                  <a:pt x="580" y="309"/>
                </a:moveTo>
                <a:cubicBezTo>
                  <a:pt x="580" y="309"/>
                  <a:pt x="581" y="309"/>
                  <a:pt x="581" y="309"/>
                </a:cubicBezTo>
                <a:cubicBezTo>
                  <a:pt x="583" y="311"/>
                  <a:pt x="584" y="314"/>
                  <a:pt x="586" y="316"/>
                </a:cubicBezTo>
                <a:cubicBezTo>
                  <a:pt x="586" y="316"/>
                  <a:pt x="586" y="316"/>
                  <a:pt x="586" y="317"/>
                </a:cubicBezTo>
                <a:cubicBezTo>
                  <a:pt x="585" y="317"/>
                  <a:pt x="585" y="317"/>
                  <a:pt x="585" y="317"/>
                </a:cubicBezTo>
                <a:cubicBezTo>
                  <a:pt x="584" y="317"/>
                  <a:pt x="583" y="317"/>
                  <a:pt x="583" y="316"/>
                </a:cubicBezTo>
                <a:cubicBezTo>
                  <a:pt x="581" y="314"/>
                  <a:pt x="580" y="312"/>
                  <a:pt x="579" y="310"/>
                </a:cubicBezTo>
                <a:cubicBezTo>
                  <a:pt x="579" y="310"/>
                  <a:pt x="579" y="309"/>
                  <a:pt x="580" y="309"/>
                </a:cubicBezTo>
                <a:close/>
                <a:moveTo>
                  <a:pt x="534" y="323"/>
                </a:moveTo>
                <a:cubicBezTo>
                  <a:pt x="534" y="323"/>
                  <a:pt x="535" y="323"/>
                  <a:pt x="535" y="323"/>
                </a:cubicBezTo>
                <a:cubicBezTo>
                  <a:pt x="536" y="323"/>
                  <a:pt x="537" y="324"/>
                  <a:pt x="538" y="325"/>
                </a:cubicBezTo>
                <a:cubicBezTo>
                  <a:pt x="538" y="325"/>
                  <a:pt x="538" y="325"/>
                  <a:pt x="538" y="325"/>
                </a:cubicBezTo>
                <a:cubicBezTo>
                  <a:pt x="538" y="325"/>
                  <a:pt x="538" y="325"/>
                  <a:pt x="538" y="325"/>
                </a:cubicBezTo>
                <a:cubicBezTo>
                  <a:pt x="539" y="325"/>
                  <a:pt x="540" y="326"/>
                  <a:pt x="541" y="326"/>
                </a:cubicBezTo>
                <a:cubicBezTo>
                  <a:pt x="541" y="326"/>
                  <a:pt x="542" y="326"/>
                  <a:pt x="542" y="326"/>
                </a:cubicBezTo>
                <a:cubicBezTo>
                  <a:pt x="542" y="327"/>
                  <a:pt x="542" y="327"/>
                  <a:pt x="542" y="327"/>
                </a:cubicBezTo>
                <a:cubicBezTo>
                  <a:pt x="542" y="327"/>
                  <a:pt x="542" y="327"/>
                  <a:pt x="542" y="327"/>
                </a:cubicBezTo>
                <a:cubicBezTo>
                  <a:pt x="541" y="326"/>
                  <a:pt x="541" y="326"/>
                  <a:pt x="541" y="326"/>
                </a:cubicBezTo>
                <a:cubicBezTo>
                  <a:pt x="540" y="326"/>
                  <a:pt x="539" y="326"/>
                  <a:pt x="538" y="325"/>
                </a:cubicBezTo>
                <a:cubicBezTo>
                  <a:pt x="538" y="325"/>
                  <a:pt x="538" y="325"/>
                  <a:pt x="538" y="325"/>
                </a:cubicBezTo>
                <a:cubicBezTo>
                  <a:pt x="538" y="325"/>
                  <a:pt x="538" y="325"/>
                  <a:pt x="538" y="325"/>
                </a:cubicBezTo>
                <a:cubicBezTo>
                  <a:pt x="535" y="326"/>
                  <a:pt x="535" y="326"/>
                  <a:pt x="534" y="324"/>
                </a:cubicBezTo>
                <a:cubicBezTo>
                  <a:pt x="534" y="324"/>
                  <a:pt x="534" y="323"/>
                  <a:pt x="534" y="323"/>
                </a:cubicBezTo>
                <a:close/>
                <a:moveTo>
                  <a:pt x="517" y="317"/>
                </a:moveTo>
                <a:cubicBezTo>
                  <a:pt x="517" y="317"/>
                  <a:pt x="518" y="317"/>
                  <a:pt x="518" y="317"/>
                </a:cubicBezTo>
                <a:cubicBezTo>
                  <a:pt x="518" y="317"/>
                  <a:pt x="517" y="317"/>
                  <a:pt x="517" y="317"/>
                </a:cubicBezTo>
                <a:cubicBezTo>
                  <a:pt x="516" y="317"/>
                  <a:pt x="517" y="317"/>
                  <a:pt x="517" y="317"/>
                </a:cubicBezTo>
                <a:close/>
                <a:moveTo>
                  <a:pt x="581" y="516"/>
                </a:moveTo>
                <a:cubicBezTo>
                  <a:pt x="581" y="516"/>
                  <a:pt x="581" y="516"/>
                  <a:pt x="582" y="516"/>
                </a:cubicBezTo>
                <a:cubicBezTo>
                  <a:pt x="582" y="516"/>
                  <a:pt x="582" y="516"/>
                  <a:pt x="582" y="516"/>
                </a:cubicBezTo>
                <a:cubicBezTo>
                  <a:pt x="582" y="517"/>
                  <a:pt x="582" y="517"/>
                  <a:pt x="581" y="517"/>
                </a:cubicBezTo>
                <a:cubicBezTo>
                  <a:pt x="581" y="517"/>
                  <a:pt x="581" y="517"/>
                  <a:pt x="581" y="517"/>
                </a:cubicBezTo>
                <a:cubicBezTo>
                  <a:pt x="581" y="516"/>
                  <a:pt x="581" y="516"/>
                  <a:pt x="581" y="516"/>
                </a:cubicBezTo>
                <a:close/>
                <a:moveTo>
                  <a:pt x="575" y="568"/>
                </a:moveTo>
                <a:cubicBezTo>
                  <a:pt x="575" y="567"/>
                  <a:pt x="575" y="567"/>
                  <a:pt x="576" y="567"/>
                </a:cubicBezTo>
                <a:cubicBezTo>
                  <a:pt x="577" y="567"/>
                  <a:pt x="578" y="566"/>
                  <a:pt x="580" y="566"/>
                </a:cubicBezTo>
                <a:cubicBezTo>
                  <a:pt x="583" y="565"/>
                  <a:pt x="586" y="565"/>
                  <a:pt x="588" y="565"/>
                </a:cubicBezTo>
                <a:cubicBezTo>
                  <a:pt x="590" y="565"/>
                  <a:pt x="592" y="564"/>
                  <a:pt x="593" y="563"/>
                </a:cubicBezTo>
                <a:cubicBezTo>
                  <a:pt x="593" y="563"/>
                  <a:pt x="594" y="563"/>
                  <a:pt x="595" y="563"/>
                </a:cubicBezTo>
                <a:cubicBezTo>
                  <a:pt x="595" y="563"/>
                  <a:pt x="595" y="563"/>
                  <a:pt x="595" y="563"/>
                </a:cubicBezTo>
                <a:cubicBezTo>
                  <a:pt x="596" y="565"/>
                  <a:pt x="596" y="567"/>
                  <a:pt x="595" y="568"/>
                </a:cubicBezTo>
                <a:cubicBezTo>
                  <a:pt x="593" y="570"/>
                  <a:pt x="591" y="572"/>
                  <a:pt x="588" y="571"/>
                </a:cubicBezTo>
                <a:cubicBezTo>
                  <a:pt x="584" y="569"/>
                  <a:pt x="579" y="570"/>
                  <a:pt x="575" y="570"/>
                </a:cubicBezTo>
                <a:cubicBezTo>
                  <a:pt x="575" y="570"/>
                  <a:pt x="575" y="569"/>
                  <a:pt x="574" y="569"/>
                </a:cubicBezTo>
                <a:cubicBezTo>
                  <a:pt x="574" y="569"/>
                  <a:pt x="575" y="568"/>
                  <a:pt x="575" y="568"/>
                </a:cubicBezTo>
                <a:close/>
                <a:moveTo>
                  <a:pt x="574" y="576"/>
                </a:moveTo>
                <a:cubicBezTo>
                  <a:pt x="574" y="576"/>
                  <a:pt x="573" y="577"/>
                  <a:pt x="573" y="577"/>
                </a:cubicBezTo>
                <a:cubicBezTo>
                  <a:pt x="570" y="579"/>
                  <a:pt x="567" y="580"/>
                  <a:pt x="564" y="582"/>
                </a:cubicBezTo>
                <a:cubicBezTo>
                  <a:pt x="561" y="583"/>
                  <a:pt x="559" y="583"/>
                  <a:pt x="557" y="585"/>
                </a:cubicBezTo>
                <a:cubicBezTo>
                  <a:pt x="554" y="586"/>
                  <a:pt x="552" y="587"/>
                  <a:pt x="549" y="587"/>
                </a:cubicBezTo>
                <a:cubicBezTo>
                  <a:pt x="548" y="586"/>
                  <a:pt x="547" y="586"/>
                  <a:pt x="546" y="585"/>
                </a:cubicBezTo>
                <a:cubicBezTo>
                  <a:pt x="545" y="585"/>
                  <a:pt x="546" y="583"/>
                  <a:pt x="547" y="582"/>
                </a:cubicBezTo>
                <a:cubicBezTo>
                  <a:pt x="547" y="582"/>
                  <a:pt x="547" y="582"/>
                  <a:pt x="547" y="582"/>
                </a:cubicBezTo>
                <a:cubicBezTo>
                  <a:pt x="551" y="581"/>
                  <a:pt x="555" y="579"/>
                  <a:pt x="558" y="577"/>
                </a:cubicBezTo>
                <a:cubicBezTo>
                  <a:pt x="560" y="576"/>
                  <a:pt x="561" y="576"/>
                  <a:pt x="563" y="577"/>
                </a:cubicBezTo>
                <a:cubicBezTo>
                  <a:pt x="564" y="577"/>
                  <a:pt x="566" y="577"/>
                  <a:pt x="568" y="576"/>
                </a:cubicBezTo>
                <a:cubicBezTo>
                  <a:pt x="569" y="575"/>
                  <a:pt x="570" y="575"/>
                  <a:pt x="572" y="575"/>
                </a:cubicBezTo>
                <a:cubicBezTo>
                  <a:pt x="572" y="574"/>
                  <a:pt x="574" y="575"/>
                  <a:pt x="574" y="576"/>
                </a:cubicBezTo>
                <a:close/>
                <a:moveTo>
                  <a:pt x="549" y="540"/>
                </a:moveTo>
                <a:cubicBezTo>
                  <a:pt x="555" y="541"/>
                  <a:pt x="561" y="542"/>
                  <a:pt x="566" y="544"/>
                </a:cubicBezTo>
                <a:cubicBezTo>
                  <a:pt x="567" y="545"/>
                  <a:pt x="568" y="545"/>
                  <a:pt x="568" y="546"/>
                </a:cubicBezTo>
                <a:cubicBezTo>
                  <a:pt x="570" y="548"/>
                  <a:pt x="571" y="550"/>
                  <a:pt x="572" y="553"/>
                </a:cubicBezTo>
                <a:cubicBezTo>
                  <a:pt x="573" y="554"/>
                  <a:pt x="572" y="555"/>
                  <a:pt x="571" y="556"/>
                </a:cubicBezTo>
                <a:cubicBezTo>
                  <a:pt x="571" y="557"/>
                  <a:pt x="570" y="557"/>
                  <a:pt x="569" y="557"/>
                </a:cubicBezTo>
                <a:cubicBezTo>
                  <a:pt x="567" y="556"/>
                  <a:pt x="566" y="554"/>
                  <a:pt x="565" y="553"/>
                </a:cubicBezTo>
                <a:cubicBezTo>
                  <a:pt x="564" y="552"/>
                  <a:pt x="564" y="552"/>
                  <a:pt x="563" y="552"/>
                </a:cubicBezTo>
                <a:cubicBezTo>
                  <a:pt x="563" y="552"/>
                  <a:pt x="563" y="553"/>
                  <a:pt x="563" y="553"/>
                </a:cubicBezTo>
                <a:cubicBezTo>
                  <a:pt x="563" y="554"/>
                  <a:pt x="563" y="555"/>
                  <a:pt x="562" y="556"/>
                </a:cubicBezTo>
                <a:cubicBezTo>
                  <a:pt x="560" y="559"/>
                  <a:pt x="559" y="564"/>
                  <a:pt x="557" y="568"/>
                </a:cubicBezTo>
                <a:cubicBezTo>
                  <a:pt x="557" y="568"/>
                  <a:pt x="557" y="569"/>
                  <a:pt x="556" y="569"/>
                </a:cubicBezTo>
                <a:cubicBezTo>
                  <a:pt x="556" y="570"/>
                  <a:pt x="554" y="569"/>
                  <a:pt x="554" y="568"/>
                </a:cubicBezTo>
                <a:cubicBezTo>
                  <a:pt x="554" y="567"/>
                  <a:pt x="554" y="565"/>
                  <a:pt x="553" y="563"/>
                </a:cubicBezTo>
                <a:cubicBezTo>
                  <a:pt x="553" y="562"/>
                  <a:pt x="551" y="561"/>
                  <a:pt x="550" y="562"/>
                </a:cubicBezTo>
                <a:cubicBezTo>
                  <a:pt x="549" y="562"/>
                  <a:pt x="548" y="563"/>
                  <a:pt x="548" y="563"/>
                </a:cubicBezTo>
                <a:cubicBezTo>
                  <a:pt x="547" y="563"/>
                  <a:pt x="546" y="564"/>
                  <a:pt x="546" y="563"/>
                </a:cubicBezTo>
                <a:cubicBezTo>
                  <a:pt x="546" y="563"/>
                  <a:pt x="546" y="563"/>
                  <a:pt x="546" y="562"/>
                </a:cubicBezTo>
                <a:cubicBezTo>
                  <a:pt x="547" y="561"/>
                  <a:pt x="548" y="560"/>
                  <a:pt x="549" y="559"/>
                </a:cubicBezTo>
                <a:cubicBezTo>
                  <a:pt x="550" y="557"/>
                  <a:pt x="551" y="554"/>
                  <a:pt x="550" y="551"/>
                </a:cubicBezTo>
                <a:cubicBezTo>
                  <a:pt x="549" y="550"/>
                  <a:pt x="549" y="549"/>
                  <a:pt x="548" y="549"/>
                </a:cubicBezTo>
                <a:cubicBezTo>
                  <a:pt x="546" y="547"/>
                  <a:pt x="545" y="547"/>
                  <a:pt x="543" y="546"/>
                </a:cubicBezTo>
                <a:cubicBezTo>
                  <a:pt x="543" y="545"/>
                  <a:pt x="542" y="544"/>
                  <a:pt x="542" y="544"/>
                </a:cubicBezTo>
                <a:cubicBezTo>
                  <a:pt x="542" y="544"/>
                  <a:pt x="542" y="544"/>
                  <a:pt x="542" y="544"/>
                </a:cubicBezTo>
                <a:cubicBezTo>
                  <a:pt x="542" y="544"/>
                  <a:pt x="542" y="544"/>
                  <a:pt x="542" y="544"/>
                </a:cubicBezTo>
                <a:cubicBezTo>
                  <a:pt x="540" y="545"/>
                  <a:pt x="539" y="546"/>
                  <a:pt x="538" y="548"/>
                </a:cubicBezTo>
                <a:cubicBezTo>
                  <a:pt x="537" y="549"/>
                  <a:pt x="536" y="550"/>
                  <a:pt x="534" y="550"/>
                </a:cubicBezTo>
                <a:cubicBezTo>
                  <a:pt x="532" y="550"/>
                  <a:pt x="531" y="552"/>
                  <a:pt x="530" y="553"/>
                </a:cubicBezTo>
                <a:cubicBezTo>
                  <a:pt x="528" y="558"/>
                  <a:pt x="526" y="563"/>
                  <a:pt x="526" y="569"/>
                </a:cubicBezTo>
                <a:cubicBezTo>
                  <a:pt x="526" y="574"/>
                  <a:pt x="523" y="578"/>
                  <a:pt x="519" y="581"/>
                </a:cubicBezTo>
                <a:cubicBezTo>
                  <a:pt x="518" y="582"/>
                  <a:pt x="516" y="581"/>
                  <a:pt x="516" y="580"/>
                </a:cubicBezTo>
                <a:cubicBezTo>
                  <a:pt x="515" y="575"/>
                  <a:pt x="515" y="570"/>
                  <a:pt x="517" y="565"/>
                </a:cubicBezTo>
                <a:cubicBezTo>
                  <a:pt x="519" y="563"/>
                  <a:pt x="520" y="559"/>
                  <a:pt x="521" y="557"/>
                </a:cubicBezTo>
                <a:cubicBezTo>
                  <a:pt x="521" y="555"/>
                  <a:pt x="521" y="554"/>
                  <a:pt x="521" y="552"/>
                </a:cubicBezTo>
                <a:cubicBezTo>
                  <a:pt x="520" y="552"/>
                  <a:pt x="521" y="551"/>
                  <a:pt x="521" y="551"/>
                </a:cubicBezTo>
                <a:cubicBezTo>
                  <a:pt x="521" y="550"/>
                  <a:pt x="521" y="550"/>
                  <a:pt x="521" y="550"/>
                </a:cubicBezTo>
                <a:cubicBezTo>
                  <a:pt x="528" y="542"/>
                  <a:pt x="526" y="543"/>
                  <a:pt x="536" y="542"/>
                </a:cubicBezTo>
                <a:cubicBezTo>
                  <a:pt x="539" y="541"/>
                  <a:pt x="540" y="542"/>
                  <a:pt x="542" y="544"/>
                </a:cubicBezTo>
                <a:cubicBezTo>
                  <a:pt x="542" y="544"/>
                  <a:pt x="542" y="544"/>
                  <a:pt x="542" y="544"/>
                </a:cubicBezTo>
                <a:cubicBezTo>
                  <a:pt x="542" y="544"/>
                  <a:pt x="542" y="544"/>
                  <a:pt x="542" y="544"/>
                </a:cubicBezTo>
                <a:cubicBezTo>
                  <a:pt x="544" y="543"/>
                  <a:pt x="545" y="543"/>
                  <a:pt x="547" y="542"/>
                </a:cubicBezTo>
                <a:cubicBezTo>
                  <a:pt x="547" y="542"/>
                  <a:pt x="547" y="541"/>
                  <a:pt x="548" y="541"/>
                </a:cubicBezTo>
                <a:cubicBezTo>
                  <a:pt x="548" y="540"/>
                  <a:pt x="548" y="540"/>
                  <a:pt x="549" y="540"/>
                </a:cubicBezTo>
                <a:close/>
                <a:moveTo>
                  <a:pt x="547" y="463"/>
                </a:moveTo>
                <a:cubicBezTo>
                  <a:pt x="547" y="463"/>
                  <a:pt x="547" y="463"/>
                  <a:pt x="547" y="463"/>
                </a:cubicBezTo>
                <a:cubicBezTo>
                  <a:pt x="547" y="462"/>
                  <a:pt x="547" y="462"/>
                  <a:pt x="547" y="461"/>
                </a:cubicBezTo>
                <a:cubicBezTo>
                  <a:pt x="547" y="460"/>
                  <a:pt x="548" y="460"/>
                  <a:pt x="548" y="460"/>
                </a:cubicBezTo>
                <a:cubicBezTo>
                  <a:pt x="548" y="461"/>
                  <a:pt x="548" y="461"/>
                  <a:pt x="548" y="461"/>
                </a:cubicBezTo>
                <a:cubicBezTo>
                  <a:pt x="548" y="462"/>
                  <a:pt x="548" y="462"/>
                  <a:pt x="547" y="463"/>
                </a:cubicBezTo>
                <a:cubicBezTo>
                  <a:pt x="547" y="463"/>
                  <a:pt x="547" y="463"/>
                  <a:pt x="547" y="463"/>
                </a:cubicBezTo>
                <a:cubicBezTo>
                  <a:pt x="546" y="464"/>
                  <a:pt x="546" y="464"/>
                  <a:pt x="546" y="464"/>
                </a:cubicBezTo>
                <a:lnTo>
                  <a:pt x="547" y="463"/>
                </a:lnTo>
                <a:close/>
                <a:moveTo>
                  <a:pt x="525" y="499"/>
                </a:moveTo>
                <a:cubicBezTo>
                  <a:pt x="525" y="499"/>
                  <a:pt x="526" y="499"/>
                  <a:pt x="526" y="499"/>
                </a:cubicBezTo>
                <a:cubicBezTo>
                  <a:pt x="526" y="500"/>
                  <a:pt x="527" y="500"/>
                  <a:pt x="527" y="500"/>
                </a:cubicBezTo>
                <a:cubicBezTo>
                  <a:pt x="528" y="502"/>
                  <a:pt x="528" y="503"/>
                  <a:pt x="527" y="504"/>
                </a:cubicBezTo>
                <a:cubicBezTo>
                  <a:pt x="527" y="504"/>
                  <a:pt x="526" y="504"/>
                  <a:pt x="526" y="505"/>
                </a:cubicBezTo>
                <a:cubicBezTo>
                  <a:pt x="525" y="505"/>
                  <a:pt x="525" y="505"/>
                  <a:pt x="525" y="504"/>
                </a:cubicBezTo>
                <a:cubicBezTo>
                  <a:pt x="524" y="502"/>
                  <a:pt x="524" y="501"/>
                  <a:pt x="525" y="499"/>
                </a:cubicBezTo>
                <a:close/>
                <a:moveTo>
                  <a:pt x="517" y="487"/>
                </a:moveTo>
                <a:cubicBezTo>
                  <a:pt x="517" y="487"/>
                  <a:pt x="517" y="487"/>
                  <a:pt x="517" y="487"/>
                </a:cubicBezTo>
                <a:cubicBezTo>
                  <a:pt x="516" y="487"/>
                  <a:pt x="516" y="487"/>
                  <a:pt x="516" y="487"/>
                </a:cubicBezTo>
                <a:lnTo>
                  <a:pt x="517" y="487"/>
                </a:lnTo>
                <a:close/>
                <a:moveTo>
                  <a:pt x="512" y="342"/>
                </a:moveTo>
                <a:cubicBezTo>
                  <a:pt x="512" y="342"/>
                  <a:pt x="513" y="342"/>
                  <a:pt x="513" y="342"/>
                </a:cubicBezTo>
                <a:cubicBezTo>
                  <a:pt x="514" y="342"/>
                  <a:pt x="514" y="342"/>
                  <a:pt x="514" y="343"/>
                </a:cubicBezTo>
                <a:cubicBezTo>
                  <a:pt x="515" y="344"/>
                  <a:pt x="515" y="344"/>
                  <a:pt x="515" y="345"/>
                </a:cubicBezTo>
                <a:cubicBezTo>
                  <a:pt x="514" y="346"/>
                  <a:pt x="514" y="346"/>
                  <a:pt x="513" y="346"/>
                </a:cubicBezTo>
                <a:cubicBezTo>
                  <a:pt x="513" y="345"/>
                  <a:pt x="512" y="345"/>
                  <a:pt x="512" y="344"/>
                </a:cubicBezTo>
                <a:cubicBezTo>
                  <a:pt x="511" y="344"/>
                  <a:pt x="511" y="343"/>
                  <a:pt x="512" y="342"/>
                </a:cubicBezTo>
                <a:close/>
                <a:moveTo>
                  <a:pt x="506" y="337"/>
                </a:moveTo>
                <a:cubicBezTo>
                  <a:pt x="506" y="337"/>
                  <a:pt x="506" y="337"/>
                  <a:pt x="506" y="338"/>
                </a:cubicBezTo>
                <a:cubicBezTo>
                  <a:pt x="506" y="338"/>
                  <a:pt x="506" y="338"/>
                  <a:pt x="506" y="338"/>
                </a:cubicBezTo>
                <a:cubicBezTo>
                  <a:pt x="506" y="338"/>
                  <a:pt x="505" y="338"/>
                  <a:pt x="505" y="337"/>
                </a:cubicBezTo>
                <a:cubicBezTo>
                  <a:pt x="505" y="337"/>
                  <a:pt x="506" y="337"/>
                  <a:pt x="506" y="337"/>
                </a:cubicBezTo>
                <a:close/>
                <a:moveTo>
                  <a:pt x="503" y="445"/>
                </a:moveTo>
                <a:cubicBezTo>
                  <a:pt x="503" y="445"/>
                  <a:pt x="503" y="445"/>
                  <a:pt x="504" y="445"/>
                </a:cubicBezTo>
                <a:cubicBezTo>
                  <a:pt x="503" y="445"/>
                  <a:pt x="503" y="445"/>
                  <a:pt x="503" y="445"/>
                </a:cubicBezTo>
                <a:cubicBezTo>
                  <a:pt x="503" y="445"/>
                  <a:pt x="503" y="445"/>
                  <a:pt x="503" y="445"/>
                </a:cubicBezTo>
                <a:cubicBezTo>
                  <a:pt x="503" y="445"/>
                  <a:pt x="503" y="445"/>
                  <a:pt x="503" y="445"/>
                </a:cubicBezTo>
                <a:close/>
                <a:moveTo>
                  <a:pt x="500" y="493"/>
                </a:moveTo>
                <a:cubicBezTo>
                  <a:pt x="500" y="493"/>
                  <a:pt x="500" y="493"/>
                  <a:pt x="500" y="493"/>
                </a:cubicBezTo>
                <a:cubicBezTo>
                  <a:pt x="500" y="493"/>
                  <a:pt x="500" y="493"/>
                  <a:pt x="500" y="493"/>
                </a:cubicBezTo>
                <a:cubicBezTo>
                  <a:pt x="502" y="493"/>
                  <a:pt x="503" y="493"/>
                  <a:pt x="505" y="494"/>
                </a:cubicBezTo>
                <a:cubicBezTo>
                  <a:pt x="505" y="494"/>
                  <a:pt x="505" y="495"/>
                  <a:pt x="505" y="495"/>
                </a:cubicBezTo>
                <a:cubicBezTo>
                  <a:pt x="505" y="495"/>
                  <a:pt x="504" y="496"/>
                  <a:pt x="504" y="495"/>
                </a:cubicBezTo>
                <a:cubicBezTo>
                  <a:pt x="503" y="495"/>
                  <a:pt x="501" y="494"/>
                  <a:pt x="500" y="493"/>
                </a:cubicBezTo>
                <a:cubicBezTo>
                  <a:pt x="500" y="493"/>
                  <a:pt x="500" y="493"/>
                  <a:pt x="500" y="493"/>
                </a:cubicBezTo>
                <a:cubicBezTo>
                  <a:pt x="499" y="493"/>
                  <a:pt x="499" y="493"/>
                  <a:pt x="500" y="493"/>
                </a:cubicBezTo>
                <a:close/>
                <a:moveTo>
                  <a:pt x="507" y="523"/>
                </a:moveTo>
                <a:cubicBezTo>
                  <a:pt x="510" y="522"/>
                  <a:pt x="514" y="521"/>
                  <a:pt x="517" y="518"/>
                </a:cubicBezTo>
                <a:cubicBezTo>
                  <a:pt x="520" y="516"/>
                  <a:pt x="524" y="516"/>
                  <a:pt x="526" y="513"/>
                </a:cubicBezTo>
                <a:cubicBezTo>
                  <a:pt x="527" y="513"/>
                  <a:pt x="528" y="513"/>
                  <a:pt x="529" y="513"/>
                </a:cubicBezTo>
                <a:cubicBezTo>
                  <a:pt x="530" y="513"/>
                  <a:pt x="531" y="514"/>
                  <a:pt x="532" y="514"/>
                </a:cubicBezTo>
                <a:cubicBezTo>
                  <a:pt x="535" y="514"/>
                  <a:pt x="537" y="516"/>
                  <a:pt x="538" y="519"/>
                </a:cubicBezTo>
                <a:cubicBezTo>
                  <a:pt x="538" y="521"/>
                  <a:pt x="540" y="522"/>
                  <a:pt x="541" y="523"/>
                </a:cubicBezTo>
                <a:cubicBezTo>
                  <a:pt x="544" y="523"/>
                  <a:pt x="544" y="524"/>
                  <a:pt x="544" y="526"/>
                </a:cubicBezTo>
                <a:cubicBezTo>
                  <a:pt x="544" y="529"/>
                  <a:pt x="545" y="532"/>
                  <a:pt x="545" y="534"/>
                </a:cubicBezTo>
                <a:cubicBezTo>
                  <a:pt x="545" y="535"/>
                  <a:pt x="544" y="536"/>
                  <a:pt x="542" y="536"/>
                </a:cubicBezTo>
                <a:cubicBezTo>
                  <a:pt x="541" y="535"/>
                  <a:pt x="540" y="534"/>
                  <a:pt x="539" y="535"/>
                </a:cubicBezTo>
                <a:cubicBezTo>
                  <a:pt x="537" y="535"/>
                  <a:pt x="534" y="535"/>
                  <a:pt x="532" y="535"/>
                </a:cubicBezTo>
                <a:cubicBezTo>
                  <a:pt x="529" y="536"/>
                  <a:pt x="527" y="535"/>
                  <a:pt x="525" y="533"/>
                </a:cubicBezTo>
                <a:cubicBezTo>
                  <a:pt x="525" y="532"/>
                  <a:pt x="525" y="532"/>
                  <a:pt x="524" y="532"/>
                </a:cubicBezTo>
                <a:cubicBezTo>
                  <a:pt x="523" y="531"/>
                  <a:pt x="522" y="531"/>
                  <a:pt x="522" y="530"/>
                </a:cubicBezTo>
                <a:cubicBezTo>
                  <a:pt x="523" y="529"/>
                  <a:pt x="523" y="529"/>
                  <a:pt x="524" y="528"/>
                </a:cubicBezTo>
                <a:cubicBezTo>
                  <a:pt x="524" y="528"/>
                  <a:pt x="524" y="527"/>
                  <a:pt x="524" y="527"/>
                </a:cubicBezTo>
                <a:cubicBezTo>
                  <a:pt x="524" y="526"/>
                  <a:pt x="523" y="526"/>
                  <a:pt x="523" y="526"/>
                </a:cubicBezTo>
                <a:cubicBezTo>
                  <a:pt x="522" y="526"/>
                  <a:pt x="522" y="526"/>
                  <a:pt x="521" y="526"/>
                </a:cubicBezTo>
                <a:cubicBezTo>
                  <a:pt x="521" y="527"/>
                  <a:pt x="520" y="527"/>
                  <a:pt x="520" y="527"/>
                </a:cubicBezTo>
                <a:cubicBezTo>
                  <a:pt x="516" y="530"/>
                  <a:pt x="513" y="531"/>
                  <a:pt x="509" y="532"/>
                </a:cubicBezTo>
                <a:cubicBezTo>
                  <a:pt x="506" y="533"/>
                  <a:pt x="504" y="534"/>
                  <a:pt x="503" y="531"/>
                </a:cubicBezTo>
                <a:cubicBezTo>
                  <a:pt x="502" y="529"/>
                  <a:pt x="500" y="530"/>
                  <a:pt x="498" y="530"/>
                </a:cubicBezTo>
                <a:cubicBezTo>
                  <a:pt x="498" y="530"/>
                  <a:pt x="498" y="530"/>
                  <a:pt x="498" y="530"/>
                </a:cubicBezTo>
                <a:cubicBezTo>
                  <a:pt x="498" y="530"/>
                  <a:pt x="498" y="530"/>
                  <a:pt x="498" y="530"/>
                </a:cubicBezTo>
                <a:cubicBezTo>
                  <a:pt x="497" y="530"/>
                  <a:pt x="497" y="530"/>
                  <a:pt x="497" y="531"/>
                </a:cubicBezTo>
                <a:cubicBezTo>
                  <a:pt x="497" y="530"/>
                  <a:pt x="497" y="530"/>
                  <a:pt x="497" y="530"/>
                </a:cubicBezTo>
                <a:cubicBezTo>
                  <a:pt x="497" y="530"/>
                  <a:pt x="497" y="530"/>
                  <a:pt x="498" y="530"/>
                </a:cubicBezTo>
                <a:cubicBezTo>
                  <a:pt x="498" y="530"/>
                  <a:pt x="498" y="530"/>
                  <a:pt x="498" y="530"/>
                </a:cubicBezTo>
                <a:cubicBezTo>
                  <a:pt x="498" y="530"/>
                  <a:pt x="498" y="530"/>
                  <a:pt x="498" y="530"/>
                </a:cubicBezTo>
                <a:cubicBezTo>
                  <a:pt x="500" y="527"/>
                  <a:pt x="503" y="525"/>
                  <a:pt x="507" y="523"/>
                </a:cubicBezTo>
                <a:close/>
                <a:moveTo>
                  <a:pt x="497" y="456"/>
                </a:moveTo>
                <a:cubicBezTo>
                  <a:pt x="497" y="455"/>
                  <a:pt x="496" y="455"/>
                  <a:pt x="497" y="454"/>
                </a:cubicBezTo>
                <a:cubicBezTo>
                  <a:pt x="497" y="454"/>
                  <a:pt x="497" y="454"/>
                  <a:pt x="497" y="454"/>
                </a:cubicBezTo>
                <a:cubicBezTo>
                  <a:pt x="498" y="455"/>
                  <a:pt x="498" y="455"/>
                  <a:pt x="498" y="455"/>
                </a:cubicBezTo>
                <a:cubicBezTo>
                  <a:pt x="498" y="455"/>
                  <a:pt x="497" y="456"/>
                  <a:pt x="497" y="456"/>
                </a:cubicBezTo>
                <a:close/>
                <a:moveTo>
                  <a:pt x="493" y="331"/>
                </a:moveTo>
                <a:cubicBezTo>
                  <a:pt x="494" y="331"/>
                  <a:pt x="495" y="330"/>
                  <a:pt x="496" y="330"/>
                </a:cubicBezTo>
                <a:cubicBezTo>
                  <a:pt x="497" y="330"/>
                  <a:pt x="497" y="331"/>
                  <a:pt x="498" y="331"/>
                </a:cubicBezTo>
                <a:cubicBezTo>
                  <a:pt x="496" y="333"/>
                  <a:pt x="496" y="335"/>
                  <a:pt x="496" y="338"/>
                </a:cubicBezTo>
                <a:cubicBezTo>
                  <a:pt x="495" y="339"/>
                  <a:pt x="493" y="340"/>
                  <a:pt x="492" y="338"/>
                </a:cubicBezTo>
                <a:cubicBezTo>
                  <a:pt x="489" y="335"/>
                  <a:pt x="489" y="333"/>
                  <a:pt x="493" y="331"/>
                </a:cubicBezTo>
                <a:close/>
                <a:moveTo>
                  <a:pt x="491" y="374"/>
                </a:moveTo>
                <a:cubicBezTo>
                  <a:pt x="491" y="374"/>
                  <a:pt x="491" y="373"/>
                  <a:pt x="491" y="373"/>
                </a:cubicBezTo>
                <a:cubicBezTo>
                  <a:pt x="491" y="373"/>
                  <a:pt x="491" y="373"/>
                  <a:pt x="491" y="372"/>
                </a:cubicBezTo>
                <a:cubicBezTo>
                  <a:pt x="492" y="372"/>
                  <a:pt x="492" y="372"/>
                  <a:pt x="492" y="373"/>
                </a:cubicBezTo>
                <a:cubicBezTo>
                  <a:pt x="492" y="373"/>
                  <a:pt x="491" y="373"/>
                  <a:pt x="491" y="373"/>
                </a:cubicBezTo>
                <a:cubicBezTo>
                  <a:pt x="491" y="373"/>
                  <a:pt x="491" y="374"/>
                  <a:pt x="491" y="374"/>
                </a:cubicBezTo>
                <a:cubicBezTo>
                  <a:pt x="490" y="375"/>
                  <a:pt x="490" y="375"/>
                  <a:pt x="489" y="376"/>
                </a:cubicBezTo>
                <a:cubicBezTo>
                  <a:pt x="489" y="376"/>
                  <a:pt x="489" y="376"/>
                  <a:pt x="489" y="376"/>
                </a:cubicBezTo>
                <a:cubicBezTo>
                  <a:pt x="489" y="376"/>
                  <a:pt x="489" y="376"/>
                  <a:pt x="489" y="376"/>
                </a:cubicBezTo>
                <a:cubicBezTo>
                  <a:pt x="489" y="375"/>
                  <a:pt x="490" y="374"/>
                  <a:pt x="491" y="374"/>
                </a:cubicBezTo>
                <a:close/>
                <a:moveTo>
                  <a:pt x="489" y="345"/>
                </a:moveTo>
                <a:cubicBezTo>
                  <a:pt x="489" y="345"/>
                  <a:pt x="489" y="345"/>
                  <a:pt x="489" y="345"/>
                </a:cubicBezTo>
                <a:cubicBezTo>
                  <a:pt x="488" y="345"/>
                  <a:pt x="488" y="345"/>
                  <a:pt x="488" y="345"/>
                </a:cubicBezTo>
                <a:lnTo>
                  <a:pt x="489" y="345"/>
                </a:lnTo>
                <a:close/>
                <a:moveTo>
                  <a:pt x="485" y="412"/>
                </a:moveTo>
                <a:cubicBezTo>
                  <a:pt x="485" y="413"/>
                  <a:pt x="485" y="413"/>
                  <a:pt x="485" y="413"/>
                </a:cubicBezTo>
                <a:cubicBezTo>
                  <a:pt x="485" y="413"/>
                  <a:pt x="485" y="413"/>
                  <a:pt x="485" y="413"/>
                </a:cubicBezTo>
                <a:lnTo>
                  <a:pt x="485" y="412"/>
                </a:lnTo>
                <a:close/>
                <a:moveTo>
                  <a:pt x="482" y="506"/>
                </a:moveTo>
                <a:cubicBezTo>
                  <a:pt x="482" y="504"/>
                  <a:pt x="482" y="503"/>
                  <a:pt x="484" y="502"/>
                </a:cubicBezTo>
                <a:cubicBezTo>
                  <a:pt x="484" y="502"/>
                  <a:pt x="484" y="502"/>
                  <a:pt x="484" y="502"/>
                </a:cubicBezTo>
                <a:cubicBezTo>
                  <a:pt x="484" y="502"/>
                  <a:pt x="484" y="502"/>
                  <a:pt x="484" y="501"/>
                </a:cubicBezTo>
                <a:cubicBezTo>
                  <a:pt x="484" y="502"/>
                  <a:pt x="484" y="502"/>
                  <a:pt x="484" y="502"/>
                </a:cubicBezTo>
                <a:cubicBezTo>
                  <a:pt x="484" y="502"/>
                  <a:pt x="484" y="502"/>
                  <a:pt x="484" y="502"/>
                </a:cubicBezTo>
                <a:cubicBezTo>
                  <a:pt x="484" y="503"/>
                  <a:pt x="484" y="504"/>
                  <a:pt x="484" y="505"/>
                </a:cubicBezTo>
                <a:cubicBezTo>
                  <a:pt x="485" y="505"/>
                  <a:pt x="485" y="506"/>
                  <a:pt x="484" y="506"/>
                </a:cubicBezTo>
                <a:cubicBezTo>
                  <a:pt x="484" y="506"/>
                  <a:pt x="484" y="507"/>
                  <a:pt x="483" y="507"/>
                </a:cubicBezTo>
                <a:cubicBezTo>
                  <a:pt x="483" y="507"/>
                  <a:pt x="483" y="507"/>
                  <a:pt x="482" y="507"/>
                </a:cubicBezTo>
                <a:cubicBezTo>
                  <a:pt x="482" y="507"/>
                  <a:pt x="481" y="506"/>
                  <a:pt x="482" y="506"/>
                </a:cubicBezTo>
                <a:close/>
                <a:moveTo>
                  <a:pt x="480" y="443"/>
                </a:moveTo>
                <a:cubicBezTo>
                  <a:pt x="481" y="443"/>
                  <a:pt x="481" y="443"/>
                  <a:pt x="481" y="443"/>
                </a:cubicBezTo>
                <a:cubicBezTo>
                  <a:pt x="480" y="443"/>
                  <a:pt x="480" y="443"/>
                  <a:pt x="480" y="443"/>
                </a:cubicBezTo>
                <a:close/>
                <a:moveTo>
                  <a:pt x="478" y="415"/>
                </a:moveTo>
                <a:cubicBezTo>
                  <a:pt x="478" y="415"/>
                  <a:pt x="479" y="416"/>
                  <a:pt x="479" y="416"/>
                </a:cubicBezTo>
                <a:cubicBezTo>
                  <a:pt x="479" y="417"/>
                  <a:pt x="479" y="417"/>
                  <a:pt x="478" y="417"/>
                </a:cubicBezTo>
                <a:cubicBezTo>
                  <a:pt x="477" y="417"/>
                  <a:pt x="477" y="417"/>
                  <a:pt x="477" y="417"/>
                </a:cubicBezTo>
                <a:cubicBezTo>
                  <a:pt x="477" y="416"/>
                  <a:pt x="477" y="416"/>
                  <a:pt x="478" y="415"/>
                </a:cubicBezTo>
                <a:close/>
                <a:moveTo>
                  <a:pt x="476" y="482"/>
                </a:moveTo>
                <a:cubicBezTo>
                  <a:pt x="477" y="485"/>
                  <a:pt x="476" y="488"/>
                  <a:pt x="474" y="489"/>
                </a:cubicBezTo>
                <a:cubicBezTo>
                  <a:pt x="474" y="490"/>
                  <a:pt x="474" y="490"/>
                  <a:pt x="474" y="490"/>
                </a:cubicBezTo>
                <a:cubicBezTo>
                  <a:pt x="473" y="490"/>
                  <a:pt x="473" y="490"/>
                  <a:pt x="473" y="490"/>
                </a:cubicBezTo>
                <a:cubicBezTo>
                  <a:pt x="473" y="490"/>
                  <a:pt x="473" y="490"/>
                  <a:pt x="473" y="490"/>
                </a:cubicBezTo>
                <a:cubicBezTo>
                  <a:pt x="473" y="490"/>
                  <a:pt x="474" y="489"/>
                  <a:pt x="474" y="489"/>
                </a:cubicBezTo>
                <a:cubicBezTo>
                  <a:pt x="473" y="487"/>
                  <a:pt x="474" y="484"/>
                  <a:pt x="475" y="481"/>
                </a:cubicBezTo>
                <a:cubicBezTo>
                  <a:pt x="476" y="481"/>
                  <a:pt x="476" y="481"/>
                  <a:pt x="476" y="481"/>
                </a:cubicBezTo>
                <a:cubicBezTo>
                  <a:pt x="476" y="481"/>
                  <a:pt x="476" y="482"/>
                  <a:pt x="476" y="482"/>
                </a:cubicBezTo>
                <a:close/>
                <a:moveTo>
                  <a:pt x="475" y="447"/>
                </a:moveTo>
                <a:cubicBezTo>
                  <a:pt x="476" y="447"/>
                  <a:pt x="476" y="447"/>
                  <a:pt x="476" y="447"/>
                </a:cubicBezTo>
                <a:cubicBezTo>
                  <a:pt x="476" y="447"/>
                  <a:pt x="476" y="448"/>
                  <a:pt x="476" y="448"/>
                </a:cubicBezTo>
                <a:cubicBezTo>
                  <a:pt x="476" y="448"/>
                  <a:pt x="475" y="448"/>
                  <a:pt x="475" y="448"/>
                </a:cubicBezTo>
                <a:cubicBezTo>
                  <a:pt x="475" y="447"/>
                  <a:pt x="475" y="447"/>
                  <a:pt x="475" y="447"/>
                </a:cubicBezTo>
                <a:close/>
                <a:moveTo>
                  <a:pt x="470" y="454"/>
                </a:moveTo>
                <a:cubicBezTo>
                  <a:pt x="470" y="454"/>
                  <a:pt x="471" y="454"/>
                  <a:pt x="471" y="454"/>
                </a:cubicBezTo>
                <a:cubicBezTo>
                  <a:pt x="473" y="454"/>
                  <a:pt x="474" y="455"/>
                  <a:pt x="475" y="457"/>
                </a:cubicBezTo>
                <a:cubicBezTo>
                  <a:pt x="475" y="459"/>
                  <a:pt x="476" y="461"/>
                  <a:pt x="476" y="463"/>
                </a:cubicBezTo>
                <a:cubicBezTo>
                  <a:pt x="475" y="466"/>
                  <a:pt x="475" y="468"/>
                  <a:pt x="475" y="471"/>
                </a:cubicBezTo>
                <a:cubicBezTo>
                  <a:pt x="476" y="472"/>
                  <a:pt x="476" y="473"/>
                  <a:pt x="476" y="474"/>
                </a:cubicBezTo>
                <a:cubicBezTo>
                  <a:pt x="476" y="475"/>
                  <a:pt x="476" y="476"/>
                  <a:pt x="475" y="476"/>
                </a:cubicBezTo>
                <a:cubicBezTo>
                  <a:pt x="475" y="477"/>
                  <a:pt x="474" y="476"/>
                  <a:pt x="474" y="475"/>
                </a:cubicBezTo>
                <a:cubicBezTo>
                  <a:pt x="473" y="474"/>
                  <a:pt x="473" y="473"/>
                  <a:pt x="472" y="473"/>
                </a:cubicBezTo>
                <a:cubicBezTo>
                  <a:pt x="470" y="473"/>
                  <a:pt x="470" y="472"/>
                  <a:pt x="469" y="470"/>
                </a:cubicBezTo>
                <a:cubicBezTo>
                  <a:pt x="469" y="470"/>
                  <a:pt x="469" y="469"/>
                  <a:pt x="468" y="468"/>
                </a:cubicBezTo>
                <a:cubicBezTo>
                  <a:pt x="468" y="466"/>
                  <a:pt x="467" y="463"/>
                  <a:pt x="468" y="461"/>
                </a:cubicBezTo>
                <a:cubicBezTo>
                  <a:pt x="468" y="460"/>
                  <a:pt x="467" y="459"/>
                  <a:pt x="467" y="458"/>
                </a:cubicBezTo>
                <a:cubicBezTo>
                  <a:pt x="468" y="457"/>
                  <a:pt x="469" y="455"/>
                  <a:pt x="470" y="454"/>
                </a:cubicBezTo>
                <a:close/>
                <a:moveTo>
                  <a:pt x="460" y="466"/>
                </a:moveTo>
                <a:cubicBezTo>
                  <a:pt x="459" y="467"/>
                  <a:pt x="458" y="469"/>
                  <a:pt x="457" y="470"/>
                </a:cubicBezTo>
                <a:cubicBezTo>
                  <a:pt x="457" y="470"/>
                  <a:pt x="457" y="471"/>
                  <a:pt x="456" y="470"/>
                </a:cubicBezTo>
                <a:cubicBezTo>
                  <a:pt x="456" y="470"/>
                  <a:pt x="456" y="469"/>
                  <a:pt x="456" y="469"/>
                </a:cubicBezTo>
                <a:cubicBezTo>
                  <a:pt x="456" y="469"/>
                  <a:pt x="456" y="469"/>
                  <a:pt x="456" y="468"/>
                </a:cubicBezTo>
                <a:cubicBezTo>
                  <a:pt x="457" y="467"/>
                  <a:pt x="458" y="465"/>
                  <a:pt x="457" y="464"/>
                </a:cubicBezTo>
                <a:cubicBezTo>
                  <a:pt x="457" y="461"/>
                  <a:pt x="455" y="462"/>
                  <a:pt x="454" y="461"/>
                </a:cubicBezTo>
                <a:cubicBezTo>
                  <a:pt x="453" y="461"/>
                  <a:pt x="453" y="460"/>
                  <a:pt x="453" y="460"/>
                </a:cubicBezTo>
                <a:cubicBezTo>
                  <a:pt x="454" y="460"/>
                  <a:pt x="454" y="459"/>
                  <a:pt x="454" y="459"/>
                </a:cubicBezTo>
                <a:cubicBezTo>
                  <a:pt x="455" y="459"/>
                  <a:pt x="455" y="459"/>
                  <a:pt x="456" y="459"/>
                </a:cubicBezTo>
                <a:cubicBezTo>
                  <a:pt x="457" y="460"/>
                  <a:pt x="458" y="460"/>
                  <a:pt x="459" y="460"/>
                </a:cubicBezTo>
                <a:cubicBezTo>
                  <a:pt x="459" y="460"/>
                  <a:pt x="459" y="460"/>
                  <a:pt x="459" y="460"/>
                </a:cubicBezTo>
                <a:cubicBezTo>
                  <a:pt x="459" y="460"/>
                  <a:pt x="459" y="460"/>
                  <a:pt x="459" y="460"/>
                </a:cubicBezTo>
                <a:cubicBezTo>
                  <a:pt x="458" y="458"/>
                  <a:pt x="457" y="457"/>
                  <a:pt x="457" y="456"/>
                </a:cubicBezTo>
                <a:cubicBezTo>
                  <a:pt x="455" y="453"/>
                  <a:pt x="456" y="451"/>
                  <a:pt x="456" y="449"/>
                </a:cubicBezTo>
                <a:cubicBezTo>
                  <a:pt x="457" y="448"/>
                  <a:pt x="458" y="447"/>
                  <a:pt x="458" y="447"/>
                </a:cubicBezTo>
                <a:cubicBezTo>
                  <a:pt x="459" y="447"/>
                  <a:pt x="460" y="447"/>
                  <a:pt x="460" y="448"/>
                </a:cubicBezTo>
                <a:cubicBezTo>
                  <a:pt x="461" y="449"/>
                  <a:pt x="462" y="450"/>
                  <a:pt x="463" y="451"/>
                </a:cubicBezTo>
                <a:cubicBezTo>
                  <a:pt x="463" y="451"/>
                  <a:pt x="463" y="451"/>
                  <a:pt x="463" y="451"/>
                </a:cubicBezTo>
                <a:cubicBezTo>
                  <a:pt x="463" y="451"/>
                  <a:pt x="463" y="451"/>
                  <a:pt x="463" y="451"/>
                </a:cubicBezTo>
                <a:cubicBezTo>
                  <a:pt x="463" y="452"/>
                  <a:pt x="463" y="452"/>
                  <a:pt x="463" y="452"/>
                </a:cubicBezTo>
                <a:cubicBezTo>
                  <a:pt x="463" y="452"/>
                  <a:pt x="463" y="451"/>
                  <a:pt x="463" y="451"/>
                </a:cubicBezTo>
                <a:cubicBezTo>
                  <a:pt x="461" y="454"/>
                  <a:pt x="461" y="456"/>
                  <a:pt x="463" y="458"/>
                </a:cubicBezTo>
                <a:cubicBezTo>
                  <a:pt x="463" y="458"/>
                  <a:pt x="463" y="459"/>
                  <a:pt x="462" y="459"/>
                </a:cubicBezTo>
                <a:cubicBezTo>
                  <a:pt x="461" y="459"/>
                  <a:pt x="460" y="459"/>
                  <a:pt x="459" y="460"/>
                </a:cubicBezTo>
                <a:cubicBezTo>
                  <a:pt x="459" y="460"/>
                  <a:pt x="459" y="460"/>
                  <a:pt x="459" y="460"/>
                </a:cubicBezTo>
                <a:cubicBezTo>
                  <a:pt x="459" y="460"/>
                  <a:pt x="459" y="460"/>
                  <a:pt x="459" y="460"/>
                </a:cubicBezTo>
                <a:cubicBezTo>
                  <a:pt x="460" y="461"/>
                  <a:pt x="460" y="462"/>
                  <a:pt x="460" y="463"/>
                </a:cubicBezTo>
                <a:cubicBezTo>
                  <a:pt x="460" y="464"/>
                  <a:pt x="460" y="465"/>
                  <a:pt x="460" y="466"/>
                </a:cubicBezTo>
                <a:close/>
                <a:moveTo>
                  <a:pt x="464" y="490"/>
                </a:moveTo>
                <a:cubicBezTo>
                  <a:pt x="464" y="490"/>
                  <a:pt x="463" y="490"/>
                  <a:pt x="463" y="490"/>
                </a:cubicBezTo>
                <a:cubicBezTo>
                  <a:pt x="463" y="490"/>
                  <a:pt x="462" y="490"/>
                  <a:pt x="462" y="490"/>
                </a:cubicBezTo>
                <a:cubicBezTo>
                  <a:pt x="461" y="488"/>
                  <a:pt x="461" y="486"/>
                  <a:pt x="461" y="485"/>
                </a:cubicBezTo>
                <a:cubicBezTo>
                  <a:pt x="460" y="484"/>
                  <a:pt x="461" y="484"/>
                  <a:pt x="461" y="483"/>
                </a:cubicBezTo>
                <a:cubicBezTo>
                  <a:pt x="461" y="483"/>
                  <a:pt x="461" y="483"/>
                  <a:pt x="461" y="483"/>
                </a:cubicBezTo>
                <a:cubicBezTo>
                  <a:pt x="461" y="482"/>
                  <a:pt x="461" y="482"/>
                  <a:pt x="462" y="482"/>
                </a:cubicBezTo>
                <a:cubicBezTo>
                  <a:pt x="462" y="482"/>
                  <a:pt x="462" y="482"/>
                  <a:pt x="462" y="482"/>
                </a:cubicBezTo>
                <a:cubicBezTo>
                  <a:pt x="462" y="481"/>
                  <a:pt x="462" y="481"/>
                  <a:pt x="462" y="481"/>
                </a:cubicBezTo>
                <a:cubicBezTo>
                  <a:pt x="462" y="481"/>
                  <a:pt x="462" y="481"/>
                  <a:pt x="462" y="482"/>
                </a:cubicBezTo>
                <a:cubicBezTo>
                  <a:pt x="461" y="482"/>
                  <a:pt x="461" y="483"/>
                  <a:pt x="461" y="483"/>
                </a:cubicBezTo>
                <a:cubicBezTo>
                  <a:pt x="461" y="483"/>
                  <a:pt x="461" y="483"/>
                  <a:pt x="461" y="483"/>
                </a:cubicBezTo>
                <a:cubicBezTo>
                  <a:pt x="462" y="485"/>
                  <a:pt x="463" y="486"/>
                  <a:pt x="464" y="488"/>
                </a:cubicBezTo>
                <a:cubicBezTo>
                  <a:pt x="464" y="489"/>
                  <a:pt x="464" y="489"/>
                  <a:pt x="464" y="490"/>
                </a:cubicBezTo>
                <a:close/>
                <a:moveTo>
                  <a:pt x="461" y="314"/>
                </a:moveTo>
                <a:cubicBezTo>
                  <a:pt x="461" y="314"/>
                  <a:pt x="461" y="313"/>
                  <a:pt x="462" y="313"/>
                </a:cubicBezTo>
                <a:cubicBezTo>
                  <a:pt x="462" y="314"/>
                  <a:pt x="462" y="314"/>
                  <a:pt x="462" y="315"/>
                </a:cubicBezTo>
                <a:cubicBezTo>
                  <a:pt x="462" y="315"/>
                  <a:pt x="462" y="315"/>
                  <a:pt x="461" y="315"/>
                </a:cubicBezTo>
                <a:cubicBezTo>
                  <a:pt x="461" y="315"/>
                  <a:pt x="461" y="314"/>
                  <a:pt x="461" y="314"/>
                </a:cubicBezTo>
                <a:close/>
                <a:moveTo>
                  <a:pt x="456" y="395"/>
                </a:moveTo>
                <a:cubicBezTo>
                  <a:pt x="456" y="394"/>
                  <a:pt x="457" y="393"/>
                  <a:pt x="459" y="393"/>
                </a:cubicBezTo>
                <a:cubicBezTo>
                  <a:pt x="459" y="393"/>
                  <a:pt x="460" y="393"/>
                  <a:pt x="460" y="394"/>
                </a:cubicBezTo>
                <a:cubicBezTo>
                  <a:pt x="460" y="394"/>
                  <a:pt x="460" y="394"/>
                  <a:pt x="460" y="394"/>
                </a:cubicBezTo>
                <a:cubicBezTo>
                  <a:pt x="459" y="396"/>
                  <a:pt x="458" y="397"/>
                  <a:pt x="456" y="398"/>
                </a:cubicBezTo>
                <a:cubicBezTo>
                  <a:pt x="456" y="398"/>
                  <a:pt x="456" y="398"/>
                  <a:pt x="456" y="399"/>
                </a:cubicBezTo>
                <a:cubicBezTo>
                  <a:pt x="456" y="399"/>
                  <a:pt x="456" y="399"/>
                  <a:pt x="455" y="399"/>
                </a:cubicBezTo>
                <a:cubicBezTo>
                  <a:pt x="455" y="399"/>
                  <a:pt x="455" y="399"/>
                  <a:pt x="455" y="399"/>
                </a:cubicBezTo>
                <a:cubicBezTo>
                  <a:pt x="455" y="399"/>
                  <a:pt x="455" y="399"/>
                  <a:pt x="455" y="399"/>
                </a:cubicBezTo>
                <a:cubicBezTo>
                  <a:pt x="455" y="399"/>
                  <a:pt x="455" y="399"/>
                  <a:pt x="455" y="399"/>
                </a:cubicBezTo>
                <a:cubicBezTo>
                  <a:pt x="456" y="399"/>
                  <a:pt x="456" y="398"/>
                  <a:pt x="456" y="398"/>
                </a:cubicBezTo>
                <a:cubicBezTo>
                  <a:pt x="456" y="398"/>
                  <a:pt x="456" y="398"/>
                  <a:pt x="456" y="398"/>
                </a:cubicBezTo>
                <a:cubicBezTo>
                  <a:pt x="456" y="397"/>
                  <a:pt x="456" y="396"/>
                  <a:pt x="456" y="395"/>
                </a:cubicBezTo>
                <a:close/>
                <a:moveTo>
                  <a:pt x="455" y="311"/>
                </a:moveTo>
                <a:cubicBezTo>
                  <a:pt x="456" y="311"/>
                  <a:pt x="456" y="311"/>
                  <a:pt x="455" y="312"/>
                </a:cubicBezTo>
                <a:cubicBezTo>
                  <a:pt x="455" y="312"/>
                  <a:pt x="455" y="312"/>
                  <a:pt x="455" y="312"/>
                </a:cubicBezTo>
                <a:cubicBezTo>
                  <a:pt x="455" y="312"/>
                  <a:pt x="454" y="312"/>
                  <a:pt x="454" y="311"/>
                </a:cubicBezTo>
                <a:cubicBezTo>
                  <a:pt x="454" y="311"/>
                  <a:pt x="455" y="311"/>
                  <a:pt x="455" y="311"/>
                </a:cubicBezTo>
                <a:close/>
                <a:moveTo>
                  <a:pt x="452" y="417"/>
                </a:moveTo>
                <a:cubicBezTo>
                  <a:pt x="453" y="417"/>
                  <a:pt x="454" y="417"/>
                  <a:pt x="455" y="416"/>
                </a:cubicBezTo>
                <a:cubicBezTo>
                  <a:pt x="455" y="416"/>
                  <a:pt x="455" y="416"/>
                  <a:pt x="456" y="416"/>
                </a:cubicBezTo>
                <a:cubicBezTo>
                  <a:pt x="456" y="415"/>
                  <a:pt x="457" y="415"/>
                  <a:pt x="458" y="414"/>
                </a:cubicBezTo>
                <a:cubicBezTo>
                  <a:pt x="458" y="414"/>
                  <a:pt x="458" y="414"/>
                  <a:pt x="458" y="414"/>
                </a:cubicBezTo>
                <a:cubicBezTo>
                  <a:pt x="458" y="414"/>
                  <a:pt x="458" y="414"/>
                  <a:pt x="458" y="414"/>
                </a:cubicBezTo>
                <a:cubicBezTo>
                  <a:pt x="456" y="406"/>
                  <a:pt x="455" y="406"/>
                  <a:pt x="463" y="401"/>
                </a:cubicBezTo>
                <a:cubicBezTo>
                  <a:pt x="464" y="401"/>
                  <a:pt x="464" y="401"/>
                  <a:pt x="465" y="402"/>
                </a:cubicBezTo>
                <a:cubicBezTo>
                  <a:pt x="465" y="402"/>
                  <a:pt x="465" y="403"/>
                  <a:pt x="465" y="403"/>
                </a:cubicBezTo>
                <a:cubicBezTo>
                  <a:pt x="465" y="403"/>
                  <a:pt x="465" y="404"/>
                  <a:pt x="465" y="404"/>
                </a:cubicBezTo>
                <a:cubicBezTo>
                  <a:pt x="464" y="405"/>
                  <a:pt x="462" y="407"/>
                  <a:pt x="461" y="408"/>
                </a:cubicBezTo>
                <a:cubicBezTo>
                  <a:pt x="460" y="410"/>
                  <a:pt x="460" y="411"/>
                  <a:pt x="459" y="413"/>
                </a:cubicBezTo>
                <a:cubicBezTo>
                  <a:pt x="459" y="413"/>
                  <a:pt x="458" y="414"/>
                  <a:pt x="458" y="414"/>
                </a:cubicBezTo>
                <a:cubicBezTo>
                  <a:pt x="458" y="414"/>
                  <a:pt x="458" y="414"/>
                  <a:pt x="458" y="414"/>
                </a:cubicBezTo>
                <a:cubicBezTo>
                  <a:pt x="457" y="415"/>
                  <a:pt x="456" y="416"/>
                  <a:pt x="456" y="416"/>
                </a:cubicBezTo>
                <a:cubicBezTo>
                  <a:pt x="456" y="416"/>
                  <a:pt x="455" y="416"/>
                  <a:pt x="455" y="416"/>
                </a:cubicBezTo>
                <a:cubicBezTo>
                  <a:pt x="454" y="417"/>
                  <a:pt x="453" y="418"/>
                  <a:pt x="452" y="418"/>
                </a:cubicBezTo>
                <a:cubicBezTo>
                  <a:pt x="452" y="418"/>
                  <a:pt x="452" y="418"/>
                  <a:pt x="452" y="418"/>
                </a:cubicBezTo>
                <a:cubicBezTo>
                  <a:pt x="452" y="417"/>
                  <a:pt x="452" y="417"/>
                  <a:pt x="452" y="417"/>
                </a:cubicBezTo>
                <a:close/>
                <a:moveTo>
                  <a:pt x="452" y="284"/>
                </a:moveTo>
                <a:cubicBezTo>
                  <a:pt x="451" y="285"/>
                  <a:pt x="451" y="285"/>
                  <a:pt x="451" y="285"/>
                </a:cubicBezTo>
                <a:cubicBezTo>
                  <a:pt x="451" y="284"/>
                  <a:pt x="451" y="284"/>
                  <a:pt x="451" y="284"/>
                </a:cubicBezTo>
                <a:lnTo>
                  <a:pt x="452" y="284"/>
                </a:lnTo>
                <a:close/>
                <a:moveTo>
                  <a:pt x="446" y="302"/>
                </a:moveTo>
                <a:cubicBezTo>
                  <a:pt x="446" y="301"/>
                  <a:pt x="447" y="302"/>
                  <a:pt x="447" y="302"/>
                </a:cubicBezTo>
                <a:cubicBezTo>
                  <a:pt x="447" y="302"/>
                  <a:pt x="447" y="302"/>
                  <a:pt x="447" y="303"/>
                </a:cubicBezTo>
                <a:cubicBezTo>
                  <a:pt x="447" y="303"/>
                  <a:pt x="446" y="303"/>
                  <a:pt x="446" y="303"/>
                </a:cubicBezTo>
                <a:cubicBezTo>
                  <a:pt x="446" y="303"/>
                  <a:pt x="446" y="302"/>
                  <a:pt x="446" y="302"/>
                </a:cubicBezTo>
                <a:close/>
                <a:moveTo>
                  <a:pt x="251" y="374"/>
                </a:moveTo>
                <a:cubicBezTo>
                  <a:pt x="251" y="374"/>
                  <a:pt x="251" y="374"/>
                  <a:pt x="251" y="374"/>
                </a:cubicBezTo>
                <a:cubicBezTo>
                  <a:pt x="251" y="374"/>
                  <a:pt x="251" y="374"/>
                  <a:pt x="251" y="374"/>
                </a:cubicBezTo>
                <a:cubicBezTo>
                  <a:pt x="251" y="374"/>
                  <a:pt x="251" y="374"/>
                  <a:pt x="251" y="374"/>
                </a:cubicBezTo>
                <a:cubicBezTo>
                  <a:pt x="251" y="374"/>
                  <a:pt x="251" y="374"/>
                  <a:pt x="251" y="374"/>
                </a:cubicBezTo>
                <a:close/>
                <a:moveTo>
                  <a:pt x="256" y="362"/>
                </a:moveTo>
                <a:cubicBezTo>
                  <a:pt x="256" y="362"/>
                  <a:pt x="256" y="361"/>
                  <a:pt x="256" y="361"/>
                </a:cubicBezTo>
                <a:cubicBezTo>
                  <a:pt x="256" y="361"/>
                  <a:pt x="255" y="361"/>
                  <a:pt x="255" y="361"/>
                </a:cubicBezTo>
                <a:cubicBezTo>
                  <a:pt x="255" y="360"/>
                  <a:pt x="255" y="360"/>
                  <a:pt x="255" y="360"/>
                </a:cubicBezTo>
                <a:cubicBezTo>
                  <a:pt x="256" y="360"/>
                  <a:pt x="256" y="361"/>
                  <a:pt x="256" y="361"/>
                </a:cubicBezTo>
                <a:cubicBezTo>
                  <a:pt x="256" y="361"/>
                  <a:pt x="256" y="361"/>
                  <a:pt x="256" y="361"/>
                </a:cubicBezTo>
                <a:cubicBezTo>
                  <a:pt x="256" y="362"/>
                  <a:pt x="256" y="362"/>
                  <a:pt x="256" y="362"/>
                </a:cubicBezTo>
                <a:cubicBezTo>
                  <a:pt x="256" y="362"/>
                  <a:pt x="256" y="362"/>
                  <a:pt x="256" y="362"/>
                </a:cubicBezTo>
                <a:close/>
                <a:moveTo>
                  <a:pt x="257" y="351"/>
                </a:moveTo>
                <a:cubicBezTo>
                  <a:pt x="257" y="351"/>
                  <a:pt x="257" y="351"/>
                  <a:pt x="257" y="351"/>
                </a:cubicBezTo>
                <a:cubicBezTo>
                  <a:pt x="257" y="350"/>
                  <a:pt x="257" y="350"/>
                  <a:pt x="257" y="349"/>
                </a:cubicBezTo>
                <a:cubicBezTo>
                  <a:pt x="257" y="350"/>
                  <a:pt x="257" y="350"/>
                  <a:pt x="257" y="350"/>
                </a:cubicBezTo>
                <a:cubicBezTo>
                  <a:pt x="257" y="350"/>
                  <a:pt x="257" y="350"/>
                  <a:pt x="257" y="351"/>
                </a:cubicBezTo>
                <a:close/>
                <a:moveTo>
                  <a:pt x="258" y="397"/>
                </a:moveTo>
                <a:cubicBezTo>
                  <a:pt x="258" y="397"/>
                  <a:pt x="257" y="397"/>
                  <a:pt x="257" y="397"/>
                </a:cubicBezTo>
                <a:cubicBezTo>
                  <a:pt x="256" y="396"/>
                  <a:pt x="255" y="395"/>
                  <a:pt x="255" y="394"/>
                </a:cubicBezTo>
                <a:cubicBezTo>
                  <a:pt x="255" y="392"/>
                  <a:pt x="255" y="391"/>
                  <a:pt x="256" y="390"/>
                </a:cubicBezTo>
                <a:cubicBezTo>
                  <a:pt x="256" y="390"/>
                  <a:pt x="256" y="390"/>
                  <a:pt x="256" y="390"/>
                </a:cubicBezTo>
                <a:cubicBezTo>
                  <a:pt x="256" y="390"/>
                  <a:pt x="256" y="390"/>
                  <a:pt x="256" y="390"/>
                </a:cubicBezTo>
                <a:cubicBezTo>
                  <a:pt x="256" y="389"/>
                  <a:pt x="256" y="389"/>
                  <a:pt x="257" y="388"/>
                </a:cubicBezTo>
                <a:cubicBezTo>
                  <a:pt x="257" y="388"/>
                  <a:pt x="257" y="389"/>
                  <a:pt x="257" y="389"/>
                </a:cubicBezTo>
                <a:cubicBezTo>
                  <a:pt x="257" y="389"/>
                  <a:pt x="257" y="389"/>
                  <a:pt x="256" y="390"/>
                </a:cubicBezTo>
                <a:cubicBezTo>
                  <a:pt x="256" y="390"/>
                  <a:pt x="256" y="390"/>
                  <a:pt x="256" y="390"/>
                </a:cubicBezTo>
                <a:cubicBezTo>
                  <a:pt x="256" y="390"/>
                  <a:pt x="256" y="390"/>
                  <a:pt x="256" y="390"/>
                </a:cubicBezTo>
                <a:cubicBezTo>
                  <a:pt x="257" y="392"/>
                  <a:pt x="258" y="394"/>
                  <a:pt x="259" y="396"/>
                </a:cubicBezTo>
                <a:cubicBezTo>
                  <a:pt x="259" y="396"/>
                  <a:pt x="258" y="397"/>
                  <a:pt x="258" y="397"/>
                </a:cubicBezTo>
                <a:close/>
                <a:moveTo>
                  <a:pt x="261" y="391"/>
                </a:moveTo>
                <a:cubicBezTo>
                  <a:pt x="260" y="391"/>
                  <a:pt x="260" y="391"/>
                  <a:pt x="260" y="390"/>
                </a:cubicBezTo>
                <a:cubicBezTo>
                  <a:pt x="260" y="390"/>
                  <a:pt x="260" y="390"/>
                  <a:pt x="260" y="389"/>
                </a:cubicBezTo>
                <a:cubicBezTo>
                  <a:pt x="261" y="389"/>
                  <a:pt x="261" y="390"/>
                  <a:pt x="262" y="390"/>
                </a:cubicBezTo>
                <a:cubicBezTo>
                  <a:pt x="262" y="391"/>
                  <a:pt x="261" y="391"/>
                  <a:pt x="261" y="391"/>
                </a:cubicBezTo>
                <a:close/>
                <a:moveTo>
                  <a:pt x="339" y="206"/>
                </a:moveTo>
                <a:cubicBezTo>
                  <a:pt x="339" y="206"/>
                  <a:pt x="338" y="206"/>
                  <a:pt x="338" y="206"/>
                </a:cubicBezTo>
                <a:cubicBezTo>
                  <a:pt x="338" y="205"/>
                  <a:pt x="338" y="204"/>
                  <a:pt x="338" y="204"/>
                </a:cubicBezTo>
                <a:cubicBezTo>
                  <a:pt x="338" y="203"/>
                  <a:pt x="338" y="202"/>
                  <a:pt x="339" y="201"/>
                </a:cubicBezTo>
                <a:cubicBezTo>
                  <a:pt x="339" y="201"/>
                  <a:pt x="339" y="201"/>
                  <a:pt x="339" y="201"/>
                </a:cubicBezTo>
                <a:cubicBezTo>
                  <a:pt x="339" y="201"/>
                  <a:pt x="339" y="201"/>
                  <a:pt x="339" y="201"/>
                </a:cubicBezTo>
                <a:cubicBezTo>
                  <a:pt x="339" y="202"/>
                  <a:pt x="339" y="204"/>
                  <a:pt x="340" y="205"/>
                </a:cubicBezTo>
                <a:cubicBezTo>
                  <a:pt x="340" y="206"/>
                  <a:pt x="339" y="206"/>
                  <a:pt x="339" y="206"/>
                </a:cubicBezTo>
                <a:close/>
                <a:moveTo>
                  <a:pt x="351" y="202"/>
                </a:moveTo>
                <a:cubicBezTo>
                  <a:pt x="351" y="202"/>
                  <a:pt x="350" y="203"/>
                  <a:pt x="350" y="203"/>
                </a:cubicBezTo>
                <a:cubicBezTo>
                  <a:pt x="350" y="203"/>
                  <a:pt x="350" y="202"/>
                  <a:pt x="351" y="202"/>
                </a:cubicBezTo>
                <a:cubicBezTo>
                  <a:pt x="351" y="202"/>
                  <a:pt x="351" y="202"/>
                  <a:pt x="351" y="202"/>
                </a:cubicBezTo>
                <a:close/>
                <a:moveTo>
                  <a:pt x="354" y="348"/>
                </a:moveTo>
                <a:cubicBezTo>
                  <a:pt x="354" y="348"/>
                  <a:pt x="354" y="348"/>
                  <a:pt x="354" y="348"/>
                </a:cubicBezTo>
                <a:cubicBezTo>
                  <a:pt x="354" y="348"/>
                  <a:pt x="354" y="348"/>
                  <a:pt x="354" y="348"/>
                </a:cubicBezTo>
                <a:cubicBezTo>
                  <a:pt x="354" y="347"/>
                  <a:pt x="354" y="347"/>
                  <a:pt x="354" y="347"/>
                </a:cubicBezTo>
                <a:lnTo>
                  <a:pt x="354" y="348"/>
                </a:lnTo>
                <a:close/>
                <a:moveTo>
                  <a:pt x="367" y="419"/>
                </a:moveTo>
                <a:cubicBezTo>
                  <a:pt x="367" y="419"/>
                  <a:pt x="367" y="419"/>
                  <a:pt x="367" y="419"/>
                </a:cubicBezTo>
                <a:cubicBezTo>
                  <a:pt x="367" y="419"/>
                  <a:pt x="367" y="418"/>
                  <a:pt x="368" y="418"/>
                </a:cubicBezTo>
                <a:cubicBezTo>
                  <a:pt x="368" y="418"/>
                  <a:pt x="368" y="419"/>
                  <a:pt x="368" y="419"/>
                </a:cubicBezTo>
                <a:cubicBezTo>
                  <a:pt x="368" y="419"/>
                  <a:pt x="368" y="419"/>
                  <a:pt x="367" y="419"/>
                </a:cubicBezTo>
                <a:close/>
                <a:moveTo>
                  <a:pt x="369" y="196"/>
                </a:moveTo>
                <a:cubicBezTo>
                  <a:pt x="369" y="197"/>
                  <a:pt x="369" y="197"/>
                  <a:pt x="369" y="197"/>
                </a:cubicBezTo>
                <a:cubicBezTo>
                  <a:pt x="366" y="197"/>
                  <a:pt x="363" y="197"/>
                  <a:pt x="360" y="197"/>
                </a:cubicBezTo>
                <a:cubicBezTo>
                  <a:pt x="360" y="197"/>
                  <a:pt x="360" y="197"/>
                  <a:pt x="359" y="197"/>
                </a:cubicBezTo>
                <a:cubicBezTo>
                  <a:pt x="359" y="198"/>
                  <a:pt x="358" y="198"/>
                  <a:pt x="358" y="199"/>
                </a:cubicBezTo>
                <a:cubicBezTo>
                  <a:pt x="357" y="199"/>
                  <a:pt x="357" y="199"/>
                  <a:pt x="357" y="199"/>
                </a:cubicBezTo>
                <a:cubicBezTo>
                  <a:pt x="357" y="199"/>
                  <a:pt x="357" y="200"/>
                  <a:pt x="356" y="200"/>
                </a:cubicBezTo>
                <a:cubicBezTo>
                  <a:pt x="356" y="200"/>
                  <a:pt x="356" y="200"/>
                  <a:pt x="356" y="200"/>
                </a:cubicBezTo>
                <a:cubicBezTo>
                  <a:pt x="356" y="199"/>
                  <a:pt x="357" y="199"/>
                  <a:pt x="357" y="199"/>
                </a:cubicBezTo>
                <a:cubicBezTo>
                  <a:pt x="357" y="199"/>
                  <a:pt x="357" y="199"/>
                  <a:pt x="357" y="199"/>
                </a:cubicBezTo>
                <a:cubicBezTo>
                  <a:pt x="358" y="198"/>
                  <a:pt x="359" y="197"/>
                  <a:pt x="359" y="197"/>
                </a:cubicBezTo>
                <a:cubicBezTo>
                  <a:pt x="360" y="197"/>
                  <a:pt x="360" y="197"/>
                  <a:pt x="360" y="197"/>
                </a:cubicBezTo>
                <a:cubicBezTo>
                  <a:pt x="363" y="195"/>
                  <a:pt x="366" y="195"/>
                  <a:pt x="369" y="196"/>
                </a:cubicBezTo>
                <a:cubicBezTo>
                  <a:pt x="369" y="196"/>
                  <a:pt x="369" y="196"/>
                  <a:pt x="369" y="196"/>
                </a:cubicBezTo>
                <a:close/>
                <a:moveTo>
                  <a:pt x="433" y="433"/>
                </a:moveTo>
                <a:cubicBezTo>
                  <a:pt x="433" y="433"/>
                  <a:pt x="433" y="433"/>
                  <a:pt x="432" y="433"/>
                </a:cubicBezTo>
                <a:cubicBezTo>
                  <a:pt x="432" y="432"/>
                  <a:pt x="433" y="432"/>
                  <a:pt x="433" y="431"/>
                </a:cubicBezTo>
                <a:cubicBezTo>
                  <a:pt x="433" y="431"/>
                  <a:pt x="434" y="430"/>
                  <a:pt x="435" y="431"/>
                </a:cubicBezTo>
                <a:cubicBezTo>
                  <a:pt x="435" y="431"/>
                  <a:pt x="435" y="431"/>
                  <a:pt x="435" y="431"/>
                </a:cubicBezTo>
                <a:cubicBezTo>
                  <a:pt x="435" y="432"/>
                  <a:pt x="434" y="433"/>
                  <a:pt x="433" y="433"/>
                </a:cubicBezTo>
                <a:close/>
                <a:moveTo>
                  <a:pt x="432" y="405"/>
                </a:moveTo>
                <a:cubicBezTo>
                  <a:pt x="432" y="405"/>
                  <a:pt x="432" y="404"/>
                  <a:pt x="431" y="404"/>
                </a:cubicBezTo>
                <a:cubicBezTo>
                  <a:pt x="431" y="404"/>
                  <a:pt x="431" y="404"/>
                  <a:pt x="432" y="404"/>
                </a:cubicBezTo>
                <a:cubicBezTo>
                  <a:pt x="432" y="402"/>
                  <a:pt x="434" y="402"/>
                  <a:pt x="435" y="402"/>
                </a:cubicBezTo>
                <a:cubicBezTo>
                  <a:pt x="435" y="402"/>
                  <a:pt x="435" y="402"/>
                  <a:pt x="435" y="403"/>
                </a:cubicBezTo>
                <a:cubicBezTo>
                  <a:pt x="435" y="404"/>
                  <a:pt x="434" y="405"/>
                  <a:pt x="432" y="405"/>
                </a:cubicBezTo>
                <a:close/>
                <a:moveTo>
                  <a:pt x="435" y="344"/>
                </a:moveTo>
                <a:cubicBezTo>
                  <a:pt x="436" y="344"/>
                  <a:pt x="436" y="344"/>
                  <a:pt x="436" y="344"/>
                </a:cubicBezTo>
                <a:cubicBezTo>
                  <a:pt x="436" y="344"/>
                  <a:pt x="436" y="344"/>
                  <a:pt x="436" y="344"/>
                </a:cubicBezTo>
                <a:lnTo>
                  <a:pt x="435" y="344"/>
                </a:lnTo>
                <a:close/>
                <a:moveTo>
                  <a:pt x="440" y="275"/>
                </a:moveTo>
                <a:cubicBezTo>
                  <a:pt x="441" y="275"/>
                  <a:pt x="441" y="275"/>
                  <a:pt x="442" y="275"/>
                </a:cubicBezTo>
                <a:cubicBezTo>
                  <a:pt x="442" y="275"/>
                  <a:pt x="442" y="276"/>
                  <a:pt x="442" y="276"/>
                </a:cubicBezTo>
                <a:cubicBezTo>
                  <a:pt x="442" y="276"/>
                  <a:pt x="442" y="276"/>
                  <a:pt x="442" y="276"/>
                </a:cubicBezTo>
                <a:cubicBezTo>
                  <a:pt x="442" y="276"/>
                  <a:pt x="441" y="277"/>
                  <a:pt x="441" y="276"/>
                </a:cubicBezTo>
                <a:cubicBezTo>
                  <a:pt x="440" y="276"/>
                  <a:pt x="439" y="275"/>
                  <a:pt x="440" y="275"/>
                </a:cubicBezTo>
                <a:close/>
                <a:moveTo>
                  <a:pt x="373" y="242"/>
                </a:moveTo>
                <a:cubicBezTo>
                  <a:pt x="374" y="242"/>
                  <a:pt x="374" y="242"/>
                  <a:pt x="374" y="242"/>
                </a:cubicBezTo>
                <a:cubicBezTo>
                  <a:pt x="374" y="242"/>
                  <a:pt x="374" y="242"/>
                  <a:pt x="374" y="242"/>
                </a:cubicBezTo>
                <a:cubicBezTo>
                  <a:pt x="374" y="242"/>
                  <a:pt x="374" y="242"/>
                  <a:pt x="374" y="242"/>
                </a:cubicBezTo>
                <a:cubicBezTo>
                  <a:pt x="374" y="242"/>
                  <a:pt x="374" y="243"/>
                  <a:pt x="374" y="243"/>
                </a:cubicBezTo>
                <a:cubicBezTo>
                  <a:pt x="373" y="243"/>
                  <a:pt x="373" y="243"/>
                  <a:pt x="373" y="243"/>
                </a:cubicBezTo>
                <a:lnTo>
                  <a:pt x="373" y="242"/>
                </a:lnTo>
                <a:close/>
                <a:moveTo>
                  <a:pt x="380" y="339"/>
                </a:moveTo>
                <a:cubicBezTo>
                  <a:pt x="380" y="339"/>
                  <a:pt x="380" y="339"/>
                  <a:pt x="380" y="339"/>
                </a:cubicBezTo>
                <a:cubicBezTo>
                  <a:pt x="380" y="339"/>
                  <a:pt x="380" y="339"/>
                  <a:pt x="381" y="339"/>
                </a:cubicBezTo>
                <a:cubicBezTo>
                  <a:pt x="381" y="339"/>
                  <a:pt x="381" y="339"/>
                  <a:pt x="381" y="339"/>
                </a:cubicBezTo>
                <a:lnTo>
                  <a:pt x="380" y="339"/>
                </a:lnTo>
                <a:close/>
                <a:moveTo>
                  <a:pt x="382" y="280"/>
                </a:moveTo>
                <a:cubicBezTo>
                  <a:pt x="380" y="281"/>
                  <a:pt x="378" y="281"/>
                  <a:pt x="375" y="280"/>
                </a:cubicBezTo>
                <a:cubicBezTo>
                  <a:pt x="374" y="279"/>
                  <a:pt x="373" y="278"/>
                  <a:pt x="374" y="278"/>
                </a:cubicBezTo>
                <a:cubicBezTo>
                  <a:pt x="375" y="277"/>
                  <a:pt x="377" y="277"/>
                  <a:pt x="378" y="275"/>
                </a:cubicBezTo>
                <a:cubicBezTo>
                  <a:pt x="379" y="274"/>
                  <a:pt x="380" y="272"/>
                  <a:pt x="382" y="272"/>
                </a:cubicBezTo>
                <a:cubicBezTo>
                  <a:pt x="384" y="271"/>
                  <a:pt x="385" y="270"/>
                  <a:pt x="385" y="269"/>
                </a:cubicBezTo>
                <a:cubicBezTo>
                  <a:pt x="385" y="268"/>
                  <a:pt x="386" y="268"/>
                  <a:pt x="386" y="268"/>
                </a:cubicBezTo>
                <a:cubicBezTo>
                  <a:pt x="388" y="268"/>
                  <a:pt x="389" y="269"/>
                  <a:pt x="391" y="268"/>
                </a:cubicBezTo>
                <a:cubicBezTo>
                  <a:pt x="392" y="268"/>
                  <a:pt x="393" y="267"/>
                  <a:pt x="392" y="266"/>
                </a:cubicBezTo>
                <a:cubicBezTo>
                  <a:pt x="391" y="265"/>
                  <a:pt x="390" y="264"/>
                  <a:pt x="389" y="263"/>
                </a:cubicBezTo>
                <a:cubicBezTo>
                  <a:pt x="388" y="262"/>
                  <a:pt x="386" y="262"/>
                  <a:pt x="384" y="262"/>
                </a:cubicBezTo>
                <a:cubicBezTo>
                  <a:pt x="380" y="262"/>
                  <a:pt x="376" y="262"/>
                  <a:pt x="372" y="261"/>
                </a:cubicBezTo>
                <a:cubicBezTo>
                  <a:pt x="372" y="261"/>
                  <a:pt x="372" y="261"/>
                  <a:pt x="372" y="261"/>
                </a:cubicBezTo>
                <a:cubicBezTo>
                  <a:pt x="372" y="260"/>
                  <a:pt x="372" y="260"/>
                  <a:pt x="373" y="259"/>
                </a:cubicBezTo>
                <a:cubicBezTo>
                  <a:pt x="373" y="259"/>
                  <a:pt x="374" y="259"/>
                  <a:pt x="374" y="259"/>
                </a:cubicBezTo>
                <a:cubicBezTo>
                  <a:pt x="379" y="259"/>
                  <a:pt x="383" y="259"/>
                  <a:pt x="387" y="258"/>
                </a:cubicBezTo>
                <a:cubicBezTo>
                  <a:pt x="391" y="258"/>
                  <a:pt x="394" y="258"/>
                  <a:pt x="397" y="257"/>
                </a:cubicBezTo>
                <a:cubicBezTo>
                  <a:pt x="400" y="256"/>
                  <a:pt x="402" y="256"/>
                  <a:pt x="405" y="255"/>
                </a:cubicBezTo>
                <a:cubicBezTo>
                  <a:pt x="406" y="255"/>
                  <a:pt x="407" y="255"/>
                  <a:pt x="408" y="255"/>
                </a:cubicBezTo>
                <a:cubicBezTo>
                  <a:pt x="408" y="255"/>
                  <a:pt x="409" y="256"/>
                  <a:pt x="409" y="256"/>
                </a:cubicBezTo>
                <a:cubicBezTo>
                  <a:pt x="409" y="256"/>
                  <a:pt x="409" y="257"/>
                  <a:pt x="409" y="257"/>
                </a:cubicBezTo>
                <a:cubicBezTo>
                  <a:pt x="406" y="258"/>
                  <a:pt x="404" y="259"/>
                  <a:pt x="401" y="260"/>
                </a:cubicBezTo>
                <a:cubicBezTo>
                  <a:pt x="401" y="261"/>
                  <a:pt x="400" y="262"/>
                  <a:pt x="401" y="263"/>
                </a:cubicBezTo>
                <a:cubicBezTo>
                  <a:pt x="401" y="263"/>
                  <a:pt x="401" y="263"/>
                  <a:pt x="401" y="263"/>
                </a:cubicBezTo>
                <a:cubicBezTo>
                  <a:pt x="402" y="264"/>
                  <a:pt x="402" y="264"/>
                  <a:pt x="403" y="264"/>
                </a:cubicBezTo>
                <a:cubicBezTo>
                  <a:pt x="406" y="267"/>
                  <a:pt x="410" y="268"/>
                  <a:pt x="414" y="265"/>
                </a:cubicBezTo>
                <a:cubicBezTo>
                  <a:pt x="415" y="265"/>
                  <a:pt x="415" y="264"/>
                  <a:pt x="415" y="265"/>
                </a:cubicBezTo>
                <a:cubicBezTo>
                  <a:pt x="416" y="265"/>
                  <a:pt x="416" y="265"/>
                  <a:pt x="416" y="266"/>
                </a:cubicBezTo>
                <a:cubicBezTo>
                  <a:pt x="415" y="267"/>
                  <a:pt x="415" y="268"/>
                  <a:pt x="414" y="269"/>
                </a:cubicBezTo>
                <a:cubicBezTo>
                  <a:pt x="413" y="270"/>
                  <a:pt x="412" y="271"/>
                  <a:pt x="411" y="272"/>
                </a:cubicBezTo>
                <a:cubicBezTo>
                  <a:pt x="410" y="272"/>
                  <a:pt x="410" y="273"/>
                  <a:pt x="409" y="274"/>
                </a:cubicBezTo>
                <a:cubicBezTo>
                  <a:pt x="408" y="277"/>
                  <a:pt x="407" y="277"/>
                  <a:pt x="405" y="275"/>
                </a:cubicBezTo>
                <a:cubicBezTo>
                  <a:pt x="403" y="273"/>
                  <a:pt x="401" y="273"/>
                  <a:pt x="398" y="274"/>
                </a:cubicBezTo>
                <a:cubicBezTo>
                  <a:pt x="397" y="275"/>
                  <a:pt x="396" y="276"/>
                  <a:pt x="396" y="276"/>
                </a:cubicBezTo>
                <a:cubicBezTo>
                  <a:pt x="396" y="279"/>
                  <a:pt x="394" y="281"/>
                  <a:pt x="391" y="281"/>
                </a:cubicBezTo>
                <a:cubicBezTo>
                  <a:pt x="391" y="281"/>
                  <a:pt x="391" y="281"/>
                  <a:pt x="391" y="281"/>
                </a:cubicBezTo>
                <a:cubicBezTo>
                  <a:pt x="391" y="281"/>
                  <a:pt x="391" y="281"/>
                  <a:pt x="391" y="281"/>
                </a:cubicBezTo>
                <a:cubicBezTo>
                  <a:pt x="390" y="282"/>
                  <a:pt x="389" y="282"/>
                  <a:pt x="388" y="283"/>
                </a:cubicBezTo>
                <a:cubicBezTo>
                  <a:pt x="388" y="283"/>
                  <a:pt x="388" y="283"/>
                  <a:pt x="388" y="283"/>
                </a:cubicBezTo>
                <a:cubicBezTo>
                  <a:pt x="387" y="283"/>
                  <a:pt x="387" y="283"/>
                  <a:pt x="387" y="283"/>
                </a:cubicBezTo>
                <a:cubicBezTo>
                  <a:pt x="387" y="283"/>
                  <a:pt x="387" y="284"/>
                  <a:pt x="386" y="284"/>
                </a:cubicBezTo>
                <a:cubicBezTo>
                  <a:pt x="386" y="284"/>
                  <a:pt x="386" y="284"/>
                  <a:pt x="386" y="284"/>
                </a:cubicBezTo>
                <a:cubicBezTo>
                  <a:pt x="386" y="283"/>
                  <a:pt x="387" y="283"/>
                  <a:pt x="387" y="283"/>
                </a:cubicBezTo>
                <a:cubicBezTo>
                  <a:pt x="387" y="283"/>
                  <a:pt x="387" y="283"/>
                  <a:pt x="387" y="283"/>
                </a:cubicBezTo>
                <a:cubicBezTo>
                  <a:pt x="388" y="283"/>
                  <a:pt x="388" y="283"/>
                  <a:pt x="388" y="283"/>
                </a:cubicBezTo>
                <a:cubicBezTo>
                  <a:pt x="389" y="282"/>
                  <a:pt x="390" y="281"/>
                  <a:pt x="391" y="281"/>
                </a:cubicBezTo>
                <a:cubicBezTo>
                  <a:pt x="391" y="281"/>
                  <a:pt x="391" y="281"/>
                  <a:pt x="391" y="281"/>
                </a:cubicBezTo>
                <a:cubicBezTo>
                  <a:pt x="391" y="281"/>
                  <a:pt x="391" y="281"/>
                  <a:pt x="391" y="281"/>
                </a:cubicBezTo>
                <a:cubicBezTo>
                  <a:pt x="392" y="280"/>
                  <a:pt x="392" y="279"/>
                  <a:pt x="393" y="277"/>
                </a:cubicBezTo>
                <a:cubicBezTo>
                  <a:pt x="393" y="276"/>
                  <a:pt x="391" y="274"/>
                  <a:pt x="390" y="275"/>
                </a:cubicBezTo>
                <a:cubicBezTo>
                  <a:pt x="388" y="275"/>
                  <a:pt x="387" y="276"/>
                  <a:pt x="385" y="277"/>
                </a:cubicBezTo>
                <a:cubicBezTo>
                  <a:pt x="384" y="277"/>
                  <a:pt x="383" y="279"/>
                  <a:pt x="382" y="280"/>
                </a:cubicBezTo>
                <a:close/>
                <a:moveTo>
                  <a:pt x="403" y="285"/>
                </a:moveTo>
                <a:cubicBezTo>
                  <a:pt x="402" y="285"/>
                  <a:pt x="402" y="286"/>
                  <a:pt x="401" y="286"/>
                </a:cubicBezTo>
                <a:cubicBezTo>
                  <a:pt x="401" y="286"/>
                  <a:pt x="401" y="286"/>
                  <a:pt x="401" y="286"/>
                </a:cubicBezTo>
                <a:cubicBezTo>
                  <a:pt x="401" y="286"/>
                  <a:pt x="401" y="286"/>
                  <a:pt x="401" y="287"/>
                </a:cubicBezTo>
                <a:cubicBezTo>
                  <a:pt x="401" y="287"/>
                  <a:pt x="401" y="287"/>
                  <a:pt x="401" y="288"/>
                </a:cubicBezTo>
                <a:cubicBezTo>
                  <a:pt x="400" y="287"/>
                  <a:pt x="401" y="287"/>
                  <a:pt x="401" y="287"/>
                </a:cubicBezTo>
                <a:cubicBezTo>
                  <a:pt x="401" y="286"/>
                  <a:pt x="401" y="286"/>
                  <a:pt x="401" y="286"/>
                </a:cubicBezTo>
                <a:cubicBezTo>
                  <a:pt x="401" y="286"/>
                  <a:pt x="401" y="286"/>
                  <a:pt x="401" y="286"/>
                </a:cubicBezTo>
                <a:cubicBezTo>
                  <a:pt x="402" y="285"/>
                  <a:pt x="402" y="285"/>
                  <a:pt x="402" y="284"/>
                </a:cubicBezTo>
                <a:cubicBezTo>
                  <a:pt x="402" y="284"/>
                  <a:pt x="403" y="285"/>
                  <a:pt x="403" y="285"/>
                </a:cubicBezTo>
                <a:close/>
                <a:moveTo>
                  <a:pt x="395" y="312"/>
                </a:moveTo>
                <a:cubicBezTo>
                  <a:pt x="395" y="312"/>
                  <a:pt x="395" y="313"/>
                  <a:pt x="395" y="313"/>
                </a:cubicBezTo>
                <a:cubicBezTo>
                  <a:pt x="392" y="312"/>
                  <a:pt x="391" y="311"/>
                  <a:pt x="391" y="309"/>
                </a:cubicBezTo>
                <a:cubicBezTo>
                  <a:pt x="390" y="308"/>
                  <a:pt x="391" y="308"/>
                  <a:pt x="392" y="308"/>
                </a:cubicBezTo>
                <a:cubicBezTo>
                  <a:pt x="392" y="307"/>
                  <a:pt x="393" y="307"/>
                  <a:pt x="393" y="307"/>
                </a:cubicBezTo>
                <a:cubicBezTo>
                  <a:pt x="394" y="309"/>
                  <a:pt x="395" y="311"/>
                  <a:pt x="395" y="312"/>
                </a:cubicBezTo>
                <a:close/>
                <a:moveTo>
                  <a:pt x="389" y="358"/>
                </a:moveTo>
                <a:cubicBezTo>
                  <a:pt x="389" y="357"/>
                  <a:pt x="389" y="357"/>
                  <a:pt x="389" y="357"/>
                </a:cubicBezTo>
                <a:cubicBezTo>
                  <a:pt x="390" y="357"/>
                  <a:pt x="390" y="357"/>
                  <a:pt x="390" y="357"/>
                </a:cubicBezTo>
                <a:lnTo>
                  <a:pt x="389" y="358"/>
                </a:lnTo>
                <a:close/>
                <a:moveTo>
                  <a:pt x="403" y="384"/>
                </a:moveTo>
                <a:cubicBezTo>
                  <a:pt x="403" y="384"/>
                  <a:pt x="402" y="384"/>
                  <a:pt x="402" y="384"/>
                </a:cubicBezTo>
                <a:cubicBezTo>
                  <a:pt x="402" y="384"/>
                  <a:pt x="402" y="383"/>
                  <a:pt x="402" y="383"/>
                </a:cubicBezTo>
                <a:cubicBezTo>
                  <a:pt x="402" y="383"/>
                  <a:pt x="402" y="383"/>
                  <a:pt x="402" y="383"/>
                </a:cubicBezTo>
                <a:cubicBezTo>
                  <a:pt x="403" y="383"/>
                  <a:pt x="403" y="383"/>
                  <a:pt x="403" y="383"/>
                </a:cubicBezTo>
                <a:cubicBezTo>
                  <a:pt x="403" y="384"/>
                  <a:pt x="403" y="384"/>
                  <a:pt x="403" y="384"/>
                </a:cubicBezTo>
                <a:close/>
                <a:moveTo>
                  <a:pt x="406" y="345"/>
                </a:moveTo>
                <a:cubicBezTo>
                  <a:pt x="405" y="347"/>
                  <a:pt x="404" y="347"/>
                  <a:pt x="402" y="348"/>
                </a:cubicBezTo>
                <a:cubicBezTo>
                  <a:pt x="399" y="348"/>
                  <a:pt x="397" y="349"/>
                  <a:pt x="394" y="349"/>
                </a:cubicBezTo>
                <a:cubicBezTo>
                  <a:pt x="392" y="349"/>
                  <a:pt x="390" y="349"/>
                  <a:pt x="389" y="347"/>
                </a:cubicBezTo>
                <a:cubicBezTo>
                  <a:pt x="388" y="346"/>
                  <a:pt x="387" y="345"/>
                  <a:pt x="386" y="344"/>
                </a:cubicBezTo>
                <a:cubicBezTo>
                  <a:pt x="386" y="344"/>
                  <a:pt x="386" y="343"/>
                  <a:pt x="386" y="343"/>
                </a:cubicBezTo>
                <a:cubicBezTo>
                  <a:pt x="386" y="343"/>
                  <a:pt x="387" y="343"/>
                  <a:pt x="387" y="343"/>
                </a:cubicBezTo>
                <a:cubicBezTo>
                  <a:pt x="388" y="343"/>
                  <a:pt x="389" y="344"/>
                  <a:pt x="390" y="344"/>
                </a:cubicBezTo>
                <a:cubicBezTo>
                  <a:pt x="391" y="344"/>
                  <a:pt x="392" y="344"/>
                  <a:pt x="393" y="343"/>
                </a:cubicBezTo>
                <a:cubicBezTo>
                  <a:pt x="394" y="342"/>
                  <a:pt x="395" y="341"/>
                  <a:pt x="396" y="339"/>
                </a:cubicBezTo>
                <a:cubicBezTo>
                  <a:pt x="397" y="338"/>
                  <a:pt x="399" y="337"/>
                  <a:pt x="401" y="338"/>
                </a:cubicBezTo>
                <a:cubicBezTo>
                  <a:pt x="401" y="338"/>
                  <a:pt x="402" y="338"/>
                  <a:pt x="402" y="337"/>
                </a:cubicBezTo>
                <a:cubicBezTo>
                  <a:pt x="404" y="337"/>
                  <a:pt x="405" y="336"/>
                  <a:pt x="404" y="335"/>
                </a:cubicBezTo>
                <a:cubicBezTo>
                  <a:pt x="404" y="334"/>
                  <a:pt x="404" y="333"/>
                  <a:pt x="404" y="332"/>
                </a:cubicBezTo>
                <a:cubicBezTo>
                  <a:pt x="404" y="331"/>
                  <a:pt x="403" y="329"/>
                  <a:pt x="403" y="327"/>
                </a:cubicBezTo>
                <a:cubicBezTo>
                  <a:pt x="403" y="327"/>
                  <a:pt x="403" y="326"/>
                  <a:pt x="404" y="326"/>
                </a:cubicBezTo>
                <a:cubicBezTo>
                  <a:pt x="404" y="326"/>
                  <a:pt x="404" y="326"/>
                  <a:pt x="404" y="326"/>
                </a:cubicBezTo>
                <a:cubicBezTo>
                  <a:pt x="407" y="328"/>
                  <a:pt x="409" y="331"/>
                  <a:pt x="410" y="334"/>
                </a:cubicBezTo>
                <a:cubicBezTo>
                  <a:pt x="411" y="335"/>
                  <a:pt x="412" y="336"/>
                  <a:pt x="414" y="336"/>
                </a:cubicBezTo>
                <a:cubicBezTo>
                  <a:pt x="418" y="336"/>
                  <a:pt x="422" y="335"/>
                  <a:pt x="425" y="333"/>
                </a:cubicBezTo>
                <a:cubicBezTo>
                  <a:pt x="427" y="330"/>
                  <a:pt x="431" y="329"/>
                  <a:pt x="434" y="329"/>
                </a:cubicBezTo>
                <a:cubicBezTo>
                  <a:pt x="435" y="328"/>
                  <a:pt x="437" y="329"/>
                  <a:pt x="438" y="329"/>
                </a:cubicBezTo>
                <a:cubicBezTo>
                  <a:pt x="438" y="329"/>
                  <a:pt x="438" y="329"/>
                  <a:pt x="438" y="329"/>
                </a:cubicBezTo>
                <a:cubicBezTo>
                  <a:pt x="438" y="328"/>
                  <a:pt x="438" y="328"/>
                  <a:pt x="439" y="328"/>
                </a:cubicBezTo>
                <a:cubicBezTo>
                  <a:pt x="439" y="328"/>
                  <a:pt x="438" y="329"/>
                  <a:pt x="438" y="329"/>
                </a:cubicBezTo>
                <a:cubicBezTo>
                  <a:pt x="438" y="329"/>
                  <a:pt x="438" y="329"/>
                  <a:pt x="438" y="329"/>
                </a:cubicBezTo>
                <a:cubicBezTo>
                  <a:pt x="438" y="330"/>
                  <a:pt x="437" y="331"/>
                  <a:pt x="436" y="331"/>
                </a:cubicBezTo>
                <a:cubicBezTo>
                  <a:pt x="435" y="332"/>
                  <a:pt x="434" y="333"/>
                  <a:pt x="432" y="333"/>
                </a:cubicBezTo>
                <a:cubicBezTo>
                  <a:pt x="429" y="335"/>
                  <a:pt x="427" y="336"/>
                  <a:pt x="424" y="338"/>
                </a:cubicBezTo>
                <a:cubicBezTo>
                  <a:pt x="421" y="340"/>
                  <a:pt x="417" y="342"/>
                  <a:pt x="414" y="343"/>
                </a:cubicBezTo>
                <a:cubicBezTo>
                  <a:pt x="414" y="344"/>
                  <a:pt x="413" y="344"/>
                  <a:pt x="412" y="343"/>
                </a:cubicBezTo>
                <a:cubicBezTo>
                  <a:pt x="410" y="342"/>
                  <a:pt x="408" y="343"/>
                  <a:pt x="406" y="345"/>
                </a:cubicBezTo>
                <a:close/>
                <a:moveTo>
                  <a:pt x="412" y="420"/>
                </a:moveTo>
                <a:cubicBezTo>
                  <a:pt x="412" y="420"/>
                  <a:pt x="412" y="420"/>
                  <a:pt x="412" y="419"/>
                </a:cubicBezTo>
                <a:cubicBezTo>
                  <a:pt x="412" y="419"/>
                  <a:pt x="411" y="419"/>
                  <a:pt x="411" y="418"/>
                </a:cubicBezTo>
                <a:cubicBezTo>
                  <a:pt x="411" y="419"/>
                  <a:pt x="412" y="419"/>
                  <a:pt x="412" y="419"/>
                </a:cubicBezTo>
                <a:cubicBezTo>
                  <a:pt x="412" y="419"/>
                  <a:pt x="413" y="420"/>
                  <a:pt x="412" y="420"/>
                </a:cubicBezTo>
                <a:close/>
                <a:moveTo>
                  <a:pt x="413" y="384"/>
                </a:moveTo>
                <a:cubicBezTo>
                  <a:pt x="413" y="384"/>
                  <a:pt x="412" y="383"/>
                  <a:pt x="412" y="383"/>
                </a:cubicBezTo>
                <a:cubicBezTo>
                  <a:pt x="412" y="383"/>
                  <a:pt x="412" y="383"/>
                  <a:pt x="412" y="383"/>
                </a:cubicBezTo>
                <a:cubicBezTo>
                  <a:pt x="413" y="382"/>
                  <a:pt x="413" y="380"/>
                  <a:pt x="414" y="380"/>
                </a:cubicBezTo>
                <a:cubicBezTo>
                  <a:pt x="417" y="378"/>
                  <a:pt x="421" y="376"/>
                  <a:pt x="424" y="374"/>
                </a:cubicBezTo>
                <a:cubicBezTo>
                  <a:pt x="424" y="374"/>
                  <a:pt x="425" y="374"/>
                  <a:pt x="425" y="375"/>
                </a:cubicBezTo>
                <a:cubicBezTo>
                  <a:pt x="427" y="376"/>
                  <a:pt x="429" y="377"/>
                  <a:pt x="431" y="377"/>
                </a:cubicBezTo>
                <a:cubicBezTo>
                  <a:pt x="431" y="377"/>
                  <a:pt x="431" y="378"/>
                  <a:pt x="431" y="378"/>
                </a:cubicBezTo>
                <a:cubicBezTo>
                  <a:pt x="431" y="378"/>
                  <a:pt x="431" y="379"/>
                  <a:pt x="431" y="379"/>
                </a:cubicBezTo>
                <a:cubicBezTo>
                  <a:pt x="429" y="379"/>
                  <a:pt x="427" y="379"/>
                  <a:pt x="425" y="380"/>
                </a:cubicBezTo>
                <a:cubicBezTo>
                  <a:pt x="425" y="379"/>
                  <a:pt x="425" y="379"/>
                  <a:pt x="425" y="379"/>
                </a:cubicBezTo>
                <a:cubicBezTo>
                  <a:pt x="424" y="379"/>
                  <a:pt x="423" y="379"/>
                  <a:pt x="422" y="379"/>
                </a:cubicBezTo>
                <a:cubicBezTo>
                  <a:pt x="420" y="379"/>
                  <a:pt x="417" y="380"/>
                  <a:pt x="415" y="382"/>
                </a:cubicBezTo>
                <a:cubicBezTo>
                  <a:pt x="415" y="383"/>
                  <a:pt x="414" y="383"/>
                  <a:pt x="413" y="384"/>
                </a:cubicBezTo>
                <a:close/>
                <a:moveTo>
                  <a:pt x="504" y="835"/>
                </a:moveTo>
                <a:cubicBezTo>
                  <a:pt x="504" y="835"/>
                  <a:pt x="504" y="836"/>
                  <a:pt x="504" y="836"/>
                </a:cubicBezTo>
                <a:cubicBezTo>
                  <a:pt x="502" y="836"/>
                  <a:pt x="500" y="835"/>
                  <a:pt x="500" y="833"/>
                </a:cubicBezTo>
                <a:cubicBezTo>
                  <a:pt x="500" y="833"/>
                  <a:pt x="501" y="833"/>
                  <a:pt x="501" y="833"/>
                </a:cubicBezTo>
                <a:cubicBezTo>
                  <a:pt x="502" y="832"/>
                  <a:pt x="504" y="833"/>
                  <a:pt x="504" y="834"/>
                </a:cubicBezTo>
                <a:cubicBezTo>
                  <a:pt x="504" y="835"/>
                  <a:pt x="504" y="835"/>
                  <a:pt x="504" y="835"/>
                </a:cubicBezTo>
                <a:close/>
                <a:moveTo>
                  <a:pt x="602" y="850"/>
                </a:moveTo>
                <a:cubicBezTo>
                  <a:pt x="602" y="850"/>
                  <a:pt x="601" y="852"/>
                  <a:pt x="601" y="851"/>
                </a:cubicBezTo>
                <a:cubicBezTo>
                  <a:pt x="600" y="851"/>
                  <a:pt x="600" y="851"/>
                  <a:pt x="599" y="850"/>
                </a:cubicBezTo>
                <a:cubicBezTo>
                  <a:pt x="598" y="848"/>
                  <a:pt x="598" y="847"/>
                  <a:pt x="601" y="844"/>
                </a:cubicBezTo>
                <a:cubicBezTo>
                  <a:pt x="601" y="844"/>
                  <a:pt x="602" y="844"/>
                  <a:pt x="602" y="844"/>
                </a:cubicBezTo>
                <a:cubicBezTo>
                  <a:pt x="602" y="844"/>
                  <a:pt x="602" y="845"/>
                  <a:pt x="602" y="845"/>
                </a:cubicBezTo>
                <a:cubicBezTo>
                  <a:pt x="603" y="846"/>
                  <a:pt x="603" y="846"/>
                  <a:pt x="603" y="848"/>
                </a:cubicBezTo>
                <a:cubicBezTo>
                  <a:pt x="603" y="848"/>
                  <a:pt x="603" y="849"/>
                  <a:pt x="602" y="850"/>
                </a:cubicBezTo>
                <a:close/>
                <a:moveTo>
                  <a:pt x="620" y="1318"/>
                </a:moveTo>
                <a:cubicBezTo>
                  <a:pt x="620" y="1318"/>
                  <a:pt x="619" y="1318"/>
                  <a:pt x="619" y="1318"/>
                </a:cubicBezTo>
                <a:cubicBezTo>
                  <a:pt x="619" y="1318"/>
                  <a:pt x="619" y="1318"/>
                  <a:pt x="619" y="1317"/>
                </a:cubicBezTo>
                <a:cubicBezTo>
                  <a:pt x="620" y="1317"/>
                  <a:pt x="620" y="1317"/>
                  <a:pt x="620" y="1318"/>
                </a:cubicBezTo>
                <a:cubicBezTo>
                  <a:pt x="620" y="1318"/>
                  <a:pt x="620" y="1318"/>
                  <a:pt x="620" y="1318"/>
                </a:cubicBezTo>
                <a:close/>
                <a:moveTo>
                  <a:pt x="622" y="1040"/>
                </a:moveTo>
                <a:cubicBezTo>
                  <a:pt x="622" y="1040"/>
                  <a:pt x="622" y="1040"/>
                  <a:pt x="622" y="1040"/>
                </a:cubicBezTo>
                <a:cubicBezTo>
                  <a:pt x="619" y="1040"/>
                  <a:pt x="618" y="1038"/>
                  <a:pt x="616" y="1036"/>
                </a:cubicBezTo>
                <a:cubicBezTo>
                  <a:pt x="616" y="1036"/>
                  <a:pt x="616" y="1035"/>
                  <a:pt x="616" y="1034"/>
                </a:cubicBezTo>
                <a:cubicBezTo>
                  <a:pt x="617" y="1034"/>
                  <a:pt x="617" y="1034"/>
                  <a:pt x="617" y="1034"/>
                </a:cubicBezTo>
                <a:cubicBezTo>
                  <a:pt x="619" y="1036"/>
                  <a:pt x="621" y="1037"/>
                  <a:pt x="622" y="1040"/>
                </a:cubicBezTo>
                <a:cubicBezTo>
                  <a:pt x="622" y="1040"/>
                  <a:pt x="622" y="1040"/>
                  <a:pt x="622" y="1040"/>
                </a:cubicBezTo>
                <a:cubicBezTo>
                  <a:pt x="622" y="1040"/>
                  <a:pt x="623" y="1040"/>
                  <a:pt x="623" y="1040"/>
                </a:cubicBezTo>
                <a:cubicBezTo>
                  <a:pt x="622" y="1040"/>
                  <a:pt x="622" y="1040"/>
                  <a:pt x="622" y="1040"/>
                </a:cubicBezTo>
                <a:close/>
                <a:moveTo>
                  <a:pt x="638" y="1351"/>
                </a:moveTo>
                <a:cubicBezTo>
                  <a:pt x="638" y="1352"/>
                  <a:pt x="638" y="1352"/>
                  <a:pt x="638" y="1352"/>
                </a:cubicBezTo>
                <a:cubicBezTo>
                  <a:pt x="638" y="1352"/>
                  <a:pt x="638" y="1352"/>
                  <a:pt x="638" y="1352"/>
                </a:cubicBezTo>
                <a:cubicBezTo>
                  <a:pt x="638" y="1352"/>
                  <a:pt x="638" y="1352"/>
                  <a:pt x="638" y="1352"/>
                </a:cubicBezTo>
                <a:cubicBezTo>
                  <a:pt x="638" y="1352"/>
                  <a:pt x="638" y="1352"/>
                  <a:pt x="638" y="1351"/>
                </a:cubicBezTo>
                <a:cubicBezTo>
                  <a:pt x="638" y="1351"/>
                  <a:pt x="638" y="1351"/>
                  <a:pt x="638" y="1351"/>
                </a:cubicBezTo>
                <a:cubicBezTo>
                  <a:pt x="639" y="1351"/>
                  <a:pt x="639" y="1351"/>
                  <a:pt x="638" y="1351"/>
                </a:cubicBezTo>
                <a:close/>
                <a:moveTo>
                  <a:pt x="643" y="1360"/>
                </a:moveTo>
                <a:cubicBezTo>
                  <a:pt x="642" y="1360"/>
                  <a:pt x="642" y="1361"/>
                  <a:pt x="641" y="1361"/>
                </a:cubicBezTo>
                <a:cubicBezTo>
                  <a:pt x="641" y="1361"/>
                  <a:pt x="641" y="1361"/>
                  <a:pt x="641" y="1361"/>
                </a:cubicBezTo>
                <a:cubicBezTo>
                  <a:pt x="640" y="1360"/>
                  <a:pt x="641" y="1359"/>
                  <a:pt x="641" y="1359"/>
                </a:cubicBezTo>
                <a:cubicBezTo>
                  <a:pt x="642" y="1359"/>
                  <a:pt x="642" y="1360"/>
                  <a:pt x="643" y="1360"/>
                </a:cubicBezTo>
                <a:cubicBezTo>
                  <a:pt x="643" y="1360"/>
                  <a:pt x="643" y="1360"/>
                  <a:pt x="643" y="1360"/>
                </a:cubicBezTo>
                <a:close/>
                <a:moveTo>
                  <a:pt x="644" y="1370"/>
                </a:moveTo>
                <a:cubicBezTo>
                  <a:pt x="644" y="1370"/>
                  <a:pt x="644" y="1370"/>
                  <a:pt x="644" y="1370"/>
                </a:cubicBezTo>
                <a:cubicBezTo>
                  <a:pt x="644" y="1370"/>
                  <a:pt x="645" y="1370"/>
                  <a:pt x="645" y="1370"/>
                </a:cubicBezTo>
                <a:cubicBezTo>
                  <a:pt x="645" y="1370"/>
                  <a:pt x="645" y="1370"/>
                  <a:pt x="645" y="1370"/>
                </a:cubicBezTo>
                <a:cubicBezTo>
                  <a:pt x="645" y="1370"/>
                  <a:pt x="645" y="1370"/>
                  <a:pt x="644" y="1370"/>
                </a:cubicBezTo>
                <a:close/>
                <a:moveTo>
                  <a:pt x="649" y="1364"/>
                </a:moveTo>
                <a:cubicBezTo>
                  <a:pt x="649" y="1364"/>
                  <a:pt x="649" y="1364"/>
                  <a:pt x="649" y="1364"/>
                </a:cubicBezTo>
                <a:cubicBezTo>
                  <a:pt x="648" y="1364"/>
                  <a:pt x="648" y="1364"/>
                  <a:pt x="648" y="1364"/>
                </a:cubicBezTo>
                <a:cubicBezTo>
                  <a:pt x="648" y="1365"/>
                  <a:pt x="648" y="1365"/>
                  <a:pt x="647" y="1365"/>
                </a:cubicBezTo>
                <a:cubicBezTo>
                  <a:pt x="647" y="1366"/>
                  <a:pt x="647" y="1366"/>
                  <a:pt x="647" y="1366"/>
                </a:cubicBezTo>
                <a:cubicBezTo>
                  <a:pt x="646" y="1366"/>
                  <a:pt x="646" y="1366"/>
                  <a:pt x="646" y="1366"/>
                </a:cubicBezTo>
                <a:cubicBezTo>
                  <a:pt x="647" y="1366"/>
                  <a:pt x="647" y="1366"/>
                  <a:pt x="647" y="1366"/>
                </a:cubicBezTo>
                <a:cubicBezTo>
                  <a:pt x="647" y="1366"/>
                  <a:pt x="647" y="1365"/>
                  <a:pt x="647" y="1365"/>
                </a:cubicBezTo>
                <a:cubicBezTo>
                  <a:pt x="647" y="1365"/>
                  <a:pt x="648" y="1364"/>
                  <a:pt x="648" y="1364"/>
                </a:cubicBezTo>
                <a:cubicBezTo>
                  <a:pt x="648" y="1364"/>
                  <a:pt x="648" y="1364"/>
                  <a:pt x="648" y="1364"/>
                </a:cubicBezTo>
                <a:cubicBezTo>
                  <a:pt x="649" y="1364"/>
                  <a:pt x="649" y="1364"/>
                  <a:pt x="649" y="1364"/>
                </a:cubicBezTo>
                <a:cubicBezTo>
                  <a:pt x="649" y="1364"/>
                  <a:pt x="649" y="1363"/>
                  <a:pt x="649" y="1363"/>
                </a:cubicBezTo>
                <a:cubicBezTo>
                  <a:pt x="649" y="1364"/>
                  <a:pt x="649" y="1364"/>
                  <a:pt x="649" y="1364"/>
                </a:cubicBezTo>
                <a:close/>
                <a:moveTo>
                  <a:pt x="661" y="1368"/>
                </a:moveTo>
                <a:cubicBezTo>
                  <a:pt x="662" y="1368"/>
                  <a:pt x="662" y="1368"/>
                  <a:pt x="663" y="1368"/>
                </a:cubicBezTo>
                <a:cubicBezTo>
                  <a:pt x="663" y="1369"/>
                  <a:pt x="663" y="1369"/>
                  <a:pt x="662" y="1369"/>
                </a:cubicBezTo>
                <a:cubicBezTo>
                  <a:pt x="662" y="1370"/>
                  <a:pt x="662" y="1370"/>
                  <a:pt x="661" y="1370"/>
                </a:cubicBezTo>
                <a:cubicBezTo>
                  <a:pt x="661" y="1370"/>
                  <a:pt x="661" y="1370"/>
                  <a:pt x="660" y="1370"/>
                </a:cubicBezTo>
                <a:cubicBezTo>
                  <a:pt x="660" y="1370"/>
                  <a:pt x="660" y="1369"/>
                  <a:pt x="661" y="1368"/>
                </a:cubicBezTo>
                <a:close/>
                <a:moveTo>
                  <a:pt x="656" y="1374"/>
                </a:moveTo>
                <a:cubicBezTo>
                  <a:pt x="656" y="1375"/>
                  <a:pt x="656" y="1375"/>
                  <a:pt x="656" y="1375"/>
                </a:cubicBezTo>
                <a:cubicBezTo>
                  <a:pt x="657" y="1375"/>
                  <a:pt x="658" y="1376"/>
                  <a:pt x="659" y="1377"/>
                </a:cubicBezTo>
                <a:cubicBezTo>
                  <a:pt x="659" y="1377"/>
                  <a:pt x="659" y="1377"/>
                  <a:pt x="659" y="1377"/>
                </a:cubicBezTo>
                <a:cubicBezTo>
                  <a:pt x="659" y="1377"/>
                  <a:pt x="659" y="1376"/>
                  <a:pt x="659" y="1376"/>
                </a:cubicBezTo>
                <a:cubicBezTo>
                  <a:pt x="659" y="1376"/>
                  <a:pt x="659" y="1376"/>
                  <a:pt x="659" y="1375"/>
                </a:cubicBezTo>
                <a:cubicBezTo>
                  <a:pt x="659" y="1375"/>
                  <a:pt x="660" y="1374"/>
                  <a:pt x="660" y="1374"/>
                </a:cubicBezTo>
                <a:cubicBezTo>
                  <a:pt x="661" y="1374"/>
                  <a:pt x="661" y="1375"/>
                  <a:pt x="661" y="1375"/>
                </a:cubicBezTo>
                <a:cubicBezTo>
                  <a:pt x="662" y="1375"/>
                  <a:pt x="661" y="1376"/>
                  <a:pt x="661" y="1376"/>
                </a:cubicBezTo>
                <a:cubicBezTo>
                  <a:pt x="660" y="1376"/>
                  <a:pt x="660" y="1376"/>
                  <a:pt x="659" y="1376"/>
                </a:cubicBezTo>
                <a:cubicBezTo>
                  <a:pt x="659" y="1377"/>
                  <a:pt x="659" y="1377"/>
                  <a:pt x="659" y="1377"/>
                </a:cubicBezTo>
                <a:cubicBezTo>
                  <a:pt x="659" y="1377"/>
                  <a:pt x="659" y="1377"/>
                  <a:pt x="659" y="1377"/>
                </a:cubicBezTo>
                <a:cubicBezTo>
                  <a:pt x="659" y="1377"/>
                  <a:pt x="658" y="1377"/>
                  <a:pt x="658" y="1377"/>
                </a:cubicBezTo>
                <a:cubicBezTo>
                  <a:pt x="657" y="1377"/>
                  <a:pt x="656" y="1377"/>
                  <a:pt x="656" y="1376"/>
                </a:cubicBezTo>
                <a:cubicBezTo>
                  <a:pt x="656" y="1376"/>
                  <a:pt x="656" y="1375"/>
                  <a:pt x="656" y="1375"/>
                </a:cubicBezTo>
                <a:cubicBezTo>
                  <a:pt x="656" y="1375"/>
                  <a:pt x="656" y="1375"/>
                  <a:pt x="655" y="1375"/>
                </a:cubicBezTo>
                <a:cubicBezTo>
                  <a:pt x="655" y="1375"/>
                  <a:pt x="655" y="1374"/>
                  <a:pt x="655" y="1374"/>
                </a:cubicBezTo>
                <a:cubicBezTo>
                  <a:pt x="655" y="1374"/>
                  <a:pt x="654" y="1374"/>
                  <a:pt x="654" y="1374"/>
                </a:cubicBezTo>
                <a:cubicBezTo>
                  <a:pt x="654" y="1373"/>
                  <a:pt x="655" y="1373"/>
                  <a:pt x="655" y="1373"/>
                </a:cubicBezTo>
                <a:cubicBezTo>
                  <a:pt x="655" y="1374"/>
                  <a:pt x="655" y="1374"/>
                  <a:pt x="655" y="1374"/>
                </a:cubicBezTo>
                <a:cubicBezTo>
                  <a:pt x="655" y="1374"/>
                  <a:pt x="656" y="1374"/>
                  <a:pt x="656" y="1374"/>
                </a:cubicBezTo>
                <a:close/>
                <a:moveTo>
                  <a:pt x="663" y="867"/>
                </a:moveTo>
                <a:cubicBezTo>
                  <a:pt x="664" y="866"/>
                  <a:pt x="664" y="866"/>
                  <a:pt x="664" y="866"/>
                </a:cubicBezTo>
                <a:cubicBezTo>
                  <a:pt x="664" y="867"/>
                  <a:pt x="664" y="867"/>
                  <a:pt x="664" y="867"/>
                </a:cubicBezTo>
                <a:lnTo>
                  <a:pt x="663" y="867"/>
                </a:lnTo>
                <a:close/>
                <a:moveTo>
                  <a:pt x="676" y="1153"/>
                </a:moveTo>
                <a:cubicBezTo>
                  <a:pt x="676" y="1153"/>
                  <a:pt x="675" y="1153"/>
                  <a:pt x="675" y="1153"/>
                </a:cubicBezTo>
                <a:cubicBezTo>
                  <a:pt x="675" y="1153"/>
                  <a:pt x="675" y="1152"/>
                  <a:pt x="676" y="1152"/>
                </a:cubicBezTo>
                <a:cubicBezTo>
                  <a:pt x="676" y="1152"/>
                  <a:pt x="676" y="1152"/>
                  <a:pt x="676" y="1152"/>
                </a:cubicBezTo>
                <a:cubicBezTo>
                  <a:pt x="677" y="1152"/>
                  <a:pt x="677" y="1153"/>
                  <a:pt x="677" y="1153"/>
                </a:cubicBezTo>
                <a:cubicBezTo>
                  <a:pt x="677" y="1153"/>
                  <a:pt x="677" y="1153"/>
                  <a:pt x="676" y="1153"/>
                </a:cubicBezTo>
                <a:close/>
                <a:moveTo>
                  <a:pt x="717" y="883"/>
                </a:moveTo>
                <a:cubicBezTo>
                  <a:pt x="716" y="883"/>
                  <a:pt x="716" y="883"/>
                  <a:pt x="716" y="883"/>
                </a:cubicBezTo>
                <a:cubicBezTo>
                  <a:pt x="717" y="882"/>
                  <a:pt x="717" y="882"/>
                  <a:pt x="718" y="882"/>
                </a:cubicBezTo>
                <a:cubicBezTo>
                  <a:pt x="718" y="882"/>
                  <a:pt x="718" y="883"/>
                  <a:pt x="718" y="883"/>
                </a:cubicBezTo>
                <a:cubicBezTo>
                  <a:pt x="718" y="883"/>
                  <a:pt x="717" y="884"/>
                  <a:pt x="717" y="883"/>
                </a:cubicBezTo>
                <a:close/>
                <a:moveTo>
                  <a:pt x="751" y="924"/>
                </a:moveTo>
                <a:cubicBezTo>
                  <a:pt x="750" y="925"/>
                  <a:pt x="749" y="925"/>
                  <a:pt x="748" y="925"/>
                </a:cubicBezTo>
                <a:cubicBezTo>
                  <a:pt x="747" y="924"/>
                  <a:pt x="747" y="923"/>
                  <a:pt x="747" y="923"/>
                </a:cubicBezTo>
                <a:cubicBezTo>
                  <a:pt x="748" y="922"/>
                  <a:pt x="748" y="921"/>
                  <a:pt x="748" y="921"/>
                </a:cubicBezTo>
                <a:cubicBezTo>
                  <a:pt x="748" y="921"/>
                  <a:pt x="748" y="922"/>
                  <a:pt x="749" y="922"/>
                </a:cubicBezTo>
                <a:cubicBezTo>
                  <a:pt x="749" y="923"/>
                  <a:pt x="750" y="923"/>
                  <a:pt x="751" y="923"/>
                </a:cubicBezTo>
                <a:cubicBezTo>
                  <a:pt x="751" y="923"/>
                  <a:pt x="751" y="923"/>
                  <a:pt x="752" y="923"/>
                </a:cubicBezTo>
                <a:cubicBezTo>
                  <a:pt x="751" y="923"/>
                  <a:pt x="751" y="924"/>
                  <a:pt x="751" y="924"/>
                </a:cubicBezTo>
                <a:close/>
                <a:moveTo>
                  <a:pt x="759" y="934"/>
                </a:moveTo>
                <a:cubicBezTo>
                  <a:pt x="759" y="934"/>
                  <a:pt x="759" y="933"/>
                  <a:pt x="760" y="933"/>
                </a:cubicBezTo>
                <a:cubicBezTo>
                  <a:pt x="760" y="933"/>
                  <a:pt x="760" y="933"/>
                  <a:pt x="761" y="933"/>
                </a:cubicBezTo>
                <a:cubicBezTo>
                  <a:pt x="761" y="933"/>
                  <a:pt x="761" y="933"/>
                  <a:pt x="761" y="933"/>
                </a:cubicBezTo>
                <a:cubicBezTo>
                  <a:pt x="761" y="933"/>
                  <a:pt x="761" y="934"/>
                  <a:pt x="761" y="934"/>
                </a:cubicBezTo>
                <a:cubicBezTo>
                  <a:pt x="760" y="934"/>
                  <a:pt x="760" y="934"/>
                  <a:pt x="759" y="934"/>
                </a:cubicBezTo>
                <a:close/>
                <a:moveTo>
                  <a:pt x="762" y="954"/>
                </a:moveTo>
                <a:cubicBezTo>
                  <a:pt x="762" y="954"/>
                  <a:pt x="761" y="954"/>
                  <a:pt x="761" y="954"/>
                </a:cubicBezTo>
                <a:cubicBezTo>
                  <a:pt x="761" y="953"/>
                  <a:pt x="760" y="952"/>
                  <a:pt x="760" y="951"/>
                </a:cubicBezTo>
                <a:cubicBezTo>
                  <a:pt x="760" y="951"/>
                  <a:pt x="760" y="950"/>
                  <a:pt x="760" y="950"/>
                </a:cubicBezTo>
                <a:cubicBezTo>
                  <a:pt x="760" y="950"/>
                  <a:pt x="761" y="950"/>
                  <a:pt x="761" y="951"/>
                </a:cubicBezTo>
                <a:cubicBezTo>
                  <a:pt x="761" y="951"/>
                  <a:pt x="762" y="952"/>
                  <a:pt x="762" y="953"/>
                </a:cubicBezTo>
                <a:cubicBezTo>
                  <a:pt x="762" y="953"/>
                  <a:pt x="762" y="953"/>
                  <a:pt x="762" y="954"/>
                </a:cubicBezTo>
                <a:close/>
                <a:moveTo>
                  <a:pt x="768" y="1055"/>
                </a:moveTo>
                <a:cubicBezTo>
                  <a:pt x="767" y="1055"/>
                  <a:pt x="767" y="1055"/>
                  <a:pt x="767" y="1055"/>
                </a:cubicBezTo>
                <a:cubicBezTo>
                  <a:pt x="768" y="1054"/>
                  <a:pt x="768" y="1054"/>
                  <a:pt x="768" y="1054"/>
                </a:cubicBezTo>
                <a:lnTo>
                  <a:pt x="768" y="1055"/>
                </a:lnTo>
                <a:close/>
                <a:moveTo>
                  <a:pt x="284" y="483"/>
                </a:moveTo>
                <a:cubicBezTo>
                  <a:pt x="284" y="483"/>
                  <a:pt x="284" y="482"/>
                  <a:pt x="284" y="482"/>
                </a:cubicBezTo>
                <a:cubicBezTo>
                  <a:pt x="284" y="483"/>
                  <a:pt x="284" y="483"/>
                  <a:pt x="284" y="483"/>
                </a:cubicBezTo>
                <a:cubicBezTo>
                  <a:pt x="284" y="483"/>
                  <a:pt x="284" y="483"/>
                  <a:pt x="284" y="483"/>
                </a:cubicBezTo>
                <a:cubicBezTo>
                  <a:pt x="284" y="483"/>
                  <a:pt x="284" y="483"/>
                  <a:pt x="284" y="483"/>
                </a:cubicBezTo>
                <a:close/>
                <a:moveTo>
                  <a:pt x="808" y="299"/>
                </a:moveTo>
                <a:cubicBezTo>
                  <a:pt x="808" y="299"/>
                  <a:pt x="808" y="299"/>
                  <a:pt x="808" y="299"/>
                </a:cubicBezTo>
                <a:cubicBezTo>
                  <a:pt x="808" y="299"/>
                  <a:pt x="808" y="299"/>
                  <a:pt x="808" y="299"/>
                </a:cubicBezTo>
                <a:close/>
                <a:moveTo>
                  <a:pt x="985" y="293"/>
                </a:moveTo>
                <a:cubicBezTo>
                  <a:pt x="985" y="292"/>
                  <a:pt x="985" y="292"/>
                  <a:pt x="985" y="291"/>
                </a:cubicBezTo>
                <a:cubicBezTo>
                  <a:pt x="985" y="291"/>
                  <a:pt x="985" y="291"/>
                  <a:pt x="984" y="291"/>
                </a:cubicBezTo>
                <a:cubicBezTo>
                  <a:pt x="981" y="289"/>
                  <a:pt x="977" y="290"/>
                  <a:pt x="974" y="288"/>
                </a:cubicBezTo>
                <a:cubicBezTo>
                  <a:pt x="972" y="287"/>
                  <a:pt x="969" y="287"/>
                  <a:pt x="967" y="288"/>
                </a:cubicBezTo>
                <a:cubicBezTo>
                  <a:pt x="966" y="288"/>
                  <a:pt x="966" y="288"/>
                  <a:pt x="965" y="287"/>
                </a:cubicBezTo>
                <a:cubicBezTo>
                  <a:pt x="965" y="287"/>
                  <a:pt x="965" y="287"/>
                  <a:pt x="964" y="287"/>
                </a:cubicBezTo>
                <a:cubicBezTo>
                  <a:pt x="964" y="286"/>
                  <a:pt x="964" y="286"/>
                  <a:pt x="965" y="285"/>
                </a:cubicBezTo>
                <a:cubicBezTo>
                  <a:pt x="966" y="285"/>
                  <a:pt x="967" y="285"/>
                  <a:pt x="969" y="284"/>
                </a:cubicBezTo>
                <a:cubicBezTo>
                  <a:pt x="970" y="283"/>
                  <a:pt x="971" y="282"/>
                  <a:pt x="971" y="280"/>
                </a:cubicBezTo>
                <a:cubicBezTo>
                  <a:pt x="971" y="278"/>
                  <a:pt x="971" y="276"/>
                  <a:pt x="970" y="275"/>
                </a:cubicBezTo>
                <a:cubicBezTo>
                  <a:pt x="970" y="274"/>
                  <a:pt x="972" y="273"/>
                  <a:pt x="972" y="273"/>
                </a:cubicBezTo>
                <a:cubicBezTo>
                  <a:pt x="973" y="273"/>
                  <a:pt x="973" y="274"/>
                  <a:pt x="973" y="274"/>
                </a:cubicBezTo>
                <a:cubicBezTo>
                  <a:pt x="975" y="277"/>
                  <a:pt x="976" y="281"/>
                  <a:pt x="978" y="284"/>
                </a:cubicBezTo>
                <a:cubicBezTo>
                  <a:pt x="979" y="286"/>
                  <a:pt x="981" y="287"/>
                  <a:pt x="984" y="287"/>
                </a:cubicBezTo>
                <a:cubicBezTo>
                  <a:pt x="985" y="286"/>
                  <a:pt x="986" y="286"/>
                  <a:pt x="987" y="287"/>
                </a:cubicBezTo>
                <a:cubicBezTo>
                  <a:pt x="990" y="287"/>
                  <a:pt x="991" y="286"/>
                  <a:pt x="991" y="283"/>
                </a:cubicBezTo>
                <a:cubicBezTo>
                  <a:pt x="991" y="281"/>
                  <a:pt x="991" y="278"/>
                  <a:pt x="991" y="276"/>
                </a:cubicBezTo>
                <a:cubicBezTo>
                  <a:pt x="991" y="273"/>
                  <a:pt x="989" y="271"/>
                  <a:pt x="990" y="268"/>
                </a:cubicBezTo>
                <a:cubicBezTo>
                  <a:pt x="990" y="268"/>
                  <a:pt x="989" y="267"/>
                  <a:pt x="989" y="266"/>
                </a:cubicBezTo>
                <a:cubicBezTo>
                  <a:pt x="987" y="263"/>
                  <a:pt x="985" y="260"/>
                  <a:pt x="982" y="258"/>
                </a:cubicBezTo>
                <a:cubicBezTo>
                  <a:pt x="981" y="257"/>
                  <a:pt x="979" y="256"/>
                  <a:pt x="978" y="255"/>
                </a:cubicBezTo>
                <a:cubicBezTo>
                  <a:pt x="978" y="255"/>
                  <a:pt x="977" y="254"/>
                  <a:pt x="977" y="253"/>
                </a:cubicBezTo>
                <a:cubicBezTo>
                  <a:pt x="976" y="251"/>
                  <a:pt x="976" y="249"/>
                  <a:pt x="976" y="247"/>
                </a:cubicBezTo>
                <a:cubicBezTo>
                  <a:pt x="976" y="247"/>
                  <a:pt x="976" y="246"/>
                  <a:pt x="977" y="246"/>
                </a:cubicBezTo>
                <a:cubicBezTo>
                  <a:pt x="977" y="246"/>
                  <a:pt x="978" y="246"/>
                  <a:pt x="978" y="246"/>
                </a:cubicBezTo>
                <a:cubicBezTo>
                  <a:pt x="979" y="247"/>
                  <a:pt x="979" y="248"/>
                  <a:pt x="979" y="248"/>
                </a:cubicBezTo>
                <a:cubicBezTo>
                  <a:pt x="979" y="252"/>
                  <a:pt x="980" y="254"/>
                  <a:pt x="983" y="256"/>
                </a:cubicBezTo>
                <a:cubicBezTo>
                  <a:pt x="985" y="257"/>
                  <a:pt x="986" y="259"/>
                  <a:pt x="988" y="259"/>
                </a:cubicBezTo>
                <a:cubicBezTo>
                  <a:pt x="989" y="259"/>
                  <a:pt x="990" y="259"/>
                  <a:pt x="990" y="258"/>
                </a:cubicBezTo>
                <a:cubicBezTo>
                  <a:pt x="990" y="257"/>
                  <a:pt x="990" y="255"/>
                  <a:pt x="991" y="254"/>
                </a:cubicBezTo>
                <a:cubicBezTo>
                  <a:pt x="991" y="252"/>
                  <a:pt x="992" y="251"/>
                  <a:pt x="992" y="250"/>
                </a:cubicBezTo>
                <a:cubicBezTo>
                  <a:pt x="993" y="249"/>
                  <a:pt x="993" y="248"/>
                  <a:pt x="992" y="247"/>
                </a:cubicBezTo>
                <a:cubicBezTo>
                  <a:pt x="990" y="246"/>
                  <a:pt x="988" y="244"/>
                  <a:pt x="986" y="243"/>
                </a:cubicBezTo>
                <a:cubicBezTo>
                  <a:pt x="986" y="243"/>
                  <a:pt x="985" y="242"/>
                  <a:pt x="985" y="241"/>
                </a:cubicBezTo>
                <a:cubicBezTo>
                  <a:pt x="985" y="241"/>
                  <a:pt x="985" y="241"/>
                  <a:pt x="985" y="241"/>
                </a:cubicBezTo>
                <a:cubicBezTo>
                  <a:pt x="985" y="241"/>
                  <a:pt x="985" y="241"/>
                  <a:pt x="985" y="241"/>
                </a:cubicBezTo>
                <a:cubicBezTo>
                  <a:pt x="983" y="240"/>
                  <a:pt x="981" y="239"/>
                  <a:pt x="980" y="238"/>
                </a:cubicBezTo>
                <a:cubicBezTo>
                  <a:pt x="980" y="238"/>
                  <a:pt x="980" y="238"/>
                  <a:pt x="980" y="238"/>
                </a:cubicBezTo>
                <a:cubicBezTo>
                  <a:pt x="980" y="238"/>
                  <a:pt x="980" y="237"/>
                  <a:pt x="981" y="237"/>
                </a:cubicBezTo>
                <a:cubicBezTo>
                  <a:pt x="981" y="237"/>
                  <a:pt x="982" y="237"/>
                  <a:pt x="982" y="238"/>
                </a:cubicBezTo>
                <a:cubicBezTo>
                  <a:pt x="983" y="239"/>
                  <a:pt x="984" y="240"/>
                  <a:pt x="985" y="241"/>
                </a:cubicBezTo>
                <a:cubicBezTo>
                  <a:pt x="985" y="241"/>
                  <a:pt x="985" y="241"/>
                  <a:pt x="985" y="241"/>
                </a:cubicBezTo>
                <a:cubicBezTo>
                  <a:pt x="985" y="241"/>
                  <a:pt x="985" y="241"/>
                  <a:pt x="985" y="241"/>
                </a:cubicBezTo>
                <a:cubicBezTo>
                  <a:pt x="986" y="241"/>
                  <a:pt x="987" y="242"/>
                  <a:pt x="987" y="242"/>
                </a:cubicBezTo>
                <a:cubicBezTo>
                  <a:pt x="989" y="243"/>
                  <a:pt x="991" y="243"/>
                  <a:pt x="993" y="242"/>
                </a:cubicBezTo>
                <a:cubicBezTo>
                  <a:pt x="995" y="241"/>
                  <a:pt x="997" y="240"/>
                  <a:pt x="1000" y="240"/>
                </a:cubicBezTo>
                <a:cubicBezTo>
                  <a:pt x="1000" y="240"/>
                  <a:pt x="1001" y="239"/>
                  <a:pt x="1001" y="238"/>
                </a:cubicBezTo>
                <a:cubicBezTo>
                  <a:pt x="1002" y="237"/>
                  <a:pt x="1002" y="236"/>
                  <a:pt x="1002" y="235"/>
                </a:cubicBezTo>
                <a:cubicBezTo>
                  <a:pt x="1003" y="234"/>
                  <a:pt x="1002" y="232"/>
                  <a:pt x="1001" y="232"/>
                </a:cubicBezTo>
                <a:cubicBezTo>
                  <a:pt x="999" y="232"/>
                  <a:pt x="997" y="230"/>
                  <a:pt x="995" y="229"/>
                </a:cubicBezTo>
                <a:cubicBezTo>
                  <a:pt x="995" y="229"/>
                  <a:pt x="994" y="229"/>
                  <a:pt x="995" y="229"/>
                </a:cubicBezTo>
                <a:cubicBezTo>
                  <a:pt x="995" y="228"/>
                  <a:pt x="995" y="228"/>
                  <a:pt x="996" y="228"/>
                </a:cubicBezTo>
                <a:cubicBezTo>
                  <a:pt x="999" y="229"/>
                  <a:pt x="1001" y="230"/>
                  <a:pt x="1004" y="228"/>
                </a:cubicBezTo>
                <a:cubicBezTo>
                  <a:pt x="1004" y="227"/>
                  <a:pt x="1006" y="228"/>
                  <a:pt x="1006" y="227"/>
                </a:cubicBezTo>
                <a:cubicBezTo>
                  <a:pt x="1009" y="227"/>
                  <a:pt x="1011" y="222"/>
                  <a:pt x="1009" y="221"/>
                </a:cubicBezTo>
                <a:cubicBezTo>
                  <a:pt x="1007" y="219"/>
                  <a:pt x="1006" y="218"/>
                  <a:pt x="1006" y="216"/>
                </a:cubicBezTo>
                <a:cubicBezTo>
                  <a:pt x="1006" y="216"/>
                  <a:pt x="1005" y="215"/>
                  <a:pt x="1005" y="214"/>
                </a:cubicBezTo>
                <a:cubicBezTo>
                  <a:pt x="1004" y="214"/>
                  <a:pt x="1004" y="214"/>
                  <a:pt x="1004" y="213"/>
                </a:cubicBezTo>
                <a:cubicBezTo>
                  <a:pt x="1004" y="212"/>
                  <a:pt x="1005" y="212"/>
                  <a:pt x="1006" y="212"/>
                </a:cubicBezTo>
                <a:cubicBezTo>
                  <a:pt x="1006" y="212"/>
                  <a:pt x="1007" y="213"/>
                  <a:pt x="1008" y="212"/>
                </a:cubicBezTo>
                <a:cubicBezTo>
                  <a:pt x="1009" y="212"/>
                  <a:pt x="1010" y="211"/>
                  <a:pt x="1010" y="210"/>
                </a:cubicBezTo>
                <a:cubicBezTo>
                  <a:pt x="1010" y="207"/>
                  <a:pt x="1010" y="205"/>
                  <a:pt x="1010" y="203"/>
                </a:cubicBezTo>
                <a:cubicBezTo>
                  <a:pt x="1010" y="202"/>
                  <a:pt x="1010" y="200"/>
                  <a:pt x="1009" y="200"/>
                </a:cubicBezTo>
                <a:cubicBezTo>
                  <a:pt x="1007" y="198"/>
                  <a:pt x="1008" y="197"/>
                  <a:pt x="1009" y="196"/>
                </a:cubicBezTo>
                <a:cubicBezTo>
                  <a:pt x="1010" y="196"/>
                  <a:pt x="1009" y="194"/>
                  <a:pt x="1009" y="194"/>
                </a:cubicBezTo>
                <a:cubicBezTo>
                  <a:pt x="1007" y="193"/>
                  <a:pt x="1005" y="193"/>
                  <a:pt x="1004" y="192"/>
                </a:cubicBezTo>
                <a:cubicBezTo>
                  <a:pt x="1004" y="192"/>
                  <a:pt x="1003" y="192"/>
                  <a:pt x="1003" y="192"/>
                </a:cubicBezTo>
                <a:cubicBezTo>
                  <a:pt x="1001" y="191"/>
                  <a:pt x="1001" y="190"/>
                  <a:pt x="1001" y="189"/>
                </a:cubicBezTo>
                <a:cubicBezTo>
                  <a:pt x="1001" y="188"/>
                  <a:pt x="1001" y="187"/>
                  <a:pt x="1002" y="187"/>
                </a:cubicBezTo>
                <a:cubicBezTo>
                  <a:pt x="1003" y="187"/>
                  <a:pt x="1004" y="188"/>
                  <a:pt x="1004" y="188"/>
                </a:cubicBezTo>
                <a:cubicBezTo>
                  <a:pt x="1004" y="188"/>
                  <a:pt x="1004" y="189"/>
                  <a:pt x="1004" y="189"/>
                </a:cubicBezTo>
                <a:cubicBezTo>
                  <a:pt x="1004" y="188"/>
                  <a:pt x="1004" y="188"/>
                  <a:pt x="1004" y="188"/>
                </a:cubicBezTo>
                <a:cubicBezTo>
                  <a:pt x="1004" y="188"/>
                  <a:pt x="1003" y="187"/>
                  <a:pt x="1002" y="186"/>
                </a:cubicBezTo>
                <a:cubicBezTo>
                  <a:pt x="1002" y="186"/>
                  <a:pt x="1002" y="186"/>
                  <a:pt x="1002" y="186"/>
                </a:cubicBezTo>
                <a:cubicBezTo>
                  <a:pt x="1004" y="185"/>
                  <a:pt x="1005" y="184"/>
                  <a:pt x="1007" y="182"/>
                </a:cubicBezTo>
                <a:cubicBezTo>
                  <a:pt x="1007" y="181"/>
                  <a:pt x="1009" y="181"/>
                  <a:pt x="1010" y="182"/>
                </a:cubicBezTo>
                <a:cubicBezTo>
                  <a:pt x="1010" y="182"/>
                  <a:pt x="1010" y="182"/>
                  <a:pt x="1011" y="182"/>
                </a:cubicBezTo>
                <a:cubicBezTo>
                  <a:pt x="1012" y="184"/>
                  <a:pt x="1015" y="186"/>
                  <a:pt x="1014" y="189"/>
                </a:cubicBezTo>
                <a:cubicBezTo>
                  <a:pt x="1014" y="192"/>
                  <a:pt x="1014" y="194"/>
                  <a:pt x="1015" y="197"/>
                </a:cubicBezTo>
                <a:cubicBezTo>
                  <a:pt x="1015" y="197"/>
                  <a:pt x="1016" y="197"/>
                  <a:pt x="1016" y="197"/>
                </a:cubicBezTo>
                <a:cubicBezTo>
                  <a:pt x="1016" y="196"/>
                  <a:pt x="1017" y="195"/>
                  <a:pt x="1016" y="194"/>
                </a:cubicBezTo>
                <a:cubicBezTo>
                  <a:pt x="1016" y="191"/>
                  <a:pt x="1016" y="188"/>
                  <a:pt x="1018" y="185"/>
                </a:cubicBezTo>
                <a:cubicBezTo>
                  <a:pt x="1020" y="183"/>
                  <a:pt x="1020" y="180"/>
                  <a:pt x="1020" y="177"/>
                </a:cubicBezTo>
                <a:cubicBezTo>
                  <a:pt x="1020" y="176"/>
                  <a:pt x="1019" y="174"/>
                  <a:pt x="1018" y="174"/>
                </a:cubicBezTo>
                <a:cubicBezTo>
                  <a:pt x="1016" y="174"/>
                  <a:pt x="1015" y="174"/>
                  <a:pt x="1014" y="173"/>
                </a:cubicBezTo>
                <a:cubicBezTo>
                  <a:pt x="1013" y="173"/>
                  <a:pt x="1013" y="173"/>
                  <a:pt x="1012" y="172"/>
                </a:cubicBezTo>
                <a:cubicBezTo>
                  <a:pt x="1012" y="172"/>
                  <a:pt x="1012" y="171"/>
                  <a:pt x="1012" y="171"/>
                </a:cubicBezTo>
                <a:cubicBezTo>
                  <a:pt x="1012" y="171"/>
                  <a:pt x="1012" y="170"/>
                  <a:pt x="1013" y="170"/>
                </a:cubicBezTo>
                <a:cubicBezTo>
                  <a:pt x="1016" y="170"/>
                  <a:pt x="1016" y="169"/>
                  <a:pt x="1015" y="167"/>
                </a:cubicBezTo>
                <a:cubicBezTo>
                  <a:pt x="1014" y="165"/>
                  <a:pt x="1014" y="164"/>
                  <a:pt x="1012" y="163"/>
                </a:cubicBezTo>
                <a:cubicBezTo>
                  <a:pt x="1012" y="163"/>
                  <a:pt x="1011" y="162"/>
                  <a:pt x="1010" y="161"/>
                </a:cubicBezTo>
                <a:cubicBezTo>
                  <a:pt x="1010" y="161"/>
                  <a:pt x="1010" y="160"/>
                  <a:pt x="1010" y="160"/>
                </a:cubicBezTo>
                <a:cubicBezTo>
                  <a:pt x="1010" y="160"/>
                  <a:pt x="1011" y="160"/>
                  <a:pt x="1011" y="160"/>
                </a:cubicBezTo>
                <a:cubicBezTo>
                  <a:pt x="1013" y="161"/>
                  <a:pt x="1015" y="160"/>
                  <a:pt x="1016" y="157"/>
                </a:cubicBezTo>
                <a:cubicBezTo>
                  <a:pt x="1016" y="154"/>
                  <a:pt x="1018" y="152"/>
                  <a:pt x="1018" y="148"/>
                </a:cubicBezTo>
                <a:cubicBezTo>
                  <a:pt x="1018" y="140"/>
                  <a:pt x="1021" y="134"/>
                  <a:pt x="1026" y="128"/>
                </a:cubicBezTo>
                <a:cubicBezTo>
                  <a:pt x="1028" y="126"/>
                  <a:pt x="1029" y="124"/>
                  <a:pt x="1031" y="122"/>
                </a:cubicBezTo>
                <a:cubicBezTo>
                  <a:pt x="1031" y="121"/>
                  <a:pt x="1031" y="120"/>
                  <a:pt x="1031" y="120"/>
                </a:cubicBezTo>
                <a:cubicBezTo>
                  <a:pt x="1031" y="117"/>
                  <a:pt x="1031" y="117"/>
                  <a:pt x="1033" y="117"/>
                </a:cubicBezTo>
                <a:cubicBezTo>
                  <a:pt x="1035" y="117"/>
                  <a:pt x="1037" y="115"/>
                  <a:pt x="1038" y="113"/>
                </a:cubicBezTo>
                <a:cubicBezTo>
                  <a:pt x="1038" y="112"/>
                  <a:pt x="1038" y="110"/>
                  <a:pt x="1037" y="110"/>
                </a:cubicBezTo>
                <a:cubicBezTo>
                  <a:pt x="1036" y="109"/>
                  <a:pt x="1035" y="109"/>
                  <a:pt x="1035" y="109"/>
                </a:cubicBezTo>
                <a:cubicBezTo>
                  <a:pt x="1033" y="109"/>
                  <a:pt x="1032" y="109"/>
                  <a:pt x="1031" y="109"/>
                </a:cubicBezTo>
                <a:cubicBezTo>
                  <a:pt x="1031" y="109"/>
                  <a:pt x="1031" y="108"/>
                  <a:pt x="1031" y="108"/>
                </a:cubicBezTo>
                <a:cubicBezTo>
                  <a:pt x="1031" y="108"/>
                  <a:pt x="1031" y="107"/>
                  <a:pt x="1032" y="107"/>
                </a:cubicBezTo>
                <a:cubicBezTo>
                  <a:pt x="1033" y="106"/>
                  <a:pt x="1034" y="107"/>
                  <a:pt x="1036" y="107"/>
                </a:cubicBezTo>
                <a:cubicBezTo>
                  <a:pt x="1038" y="108"/>
                  <a:pt x="1040" y="108"/>
                  <a:pt x="1043" y="107"/>
                </a:cubicBezTo>
                <a:cubicBezTo>
                  <a:pt x="1043" y="106"/>
                  <a:pt x="1044" y="106"/>
                  <a:pt x="1045" y="105"/>
                </a:cubicBezTo>
                <a:cubicBezTo>
                  <a:pt x="1046" y="105"/>
                  <a:pt x="1046" y="104"/>
                  <a:pt x="1046" y="103"/>
                </a:cubicBezTo>
                <a:cubicBezTo>
                  <a:pt x="1046" y="102"/>
                  <a:pt x="1045" y="102"/>
                  <a:pt x="1045" y="101"/>
                </a:cubicBezTo>
                <a:cubicBezTo>
                  <a:pt x="1045" y="100"/>
                  <a:pt x="1046" y="99"/>
                  <a:pt x="1047" y="100"/>
                </a:cubicBezTo>
                <a:cubicBezTo>
                  <a:pt x="1049" y="100"/>
                  <a:pt x="1051" y="100"/>
                  <a:pt x="1052" y="98"/>
                </a:cubicBezTo>
                <a:cubicBezTo>
                  <a:pt x="1053" y="97"/>
                  <a:pt x="1054" y="96"/>
                  <a:pt x="1055" y="96"/>
                </a:cubicBezTo>
                <a:cubicBezTo>
                  <a:pt x="1059" y="92"/>
                  <a:pt x="1059" y="90"/>
                  <a:pt x="1056" y="86"/>
                </a:cubicBezTo>
                <a:cubicBezTo>
                  <a:pt x="1056" y="86"/>
                  <a:pt x="1055" y="85"/>
                  <a:pt x="1055" y="85"/>
                </a:cubicBezTo>
                <a:cubicBezTo>
                  <a:pt x="1051" y="81"/>
                  <a:pt x="1047" y="79"/>
                  <a:pt x="1042" y="79"/>
                </a:cubicBezTo>
                <a:cubicBezTo>
                  <a:pt x="1039" y="79"/>
                  <a:pt x="1036" y="80"/>
                  <a:pt x="1033" y="81"/>
                </a:cubicBezTo>
                <a:cubicBezTo>
                  <a:pt x="1033" y="81"/>
                  <a:pt x="1032" y="82"/>
                  <a:pt x="1032" y="82"/>
                </a:cubicBezTo>
                <a:cubicBezTo>
                  <a:pt x="1032" y="83"/>
                  <a:pt x="1031" y="84"/>
                  <a:pt x="1031" y="85"/>
                </a:cubicBezTo>
                <a:cubicBezTo>
                  <a:pt x="1031" y="86"/>
                  <a:pt x="1030" y="86"/>
                  <a:pt x="1028" y="86"/>
                </a:cubicBezTo>
                <a:cubicBezTo>
                  <a:pt x="1027" y="86"/>
                  <a:pt x="1026" y="85"/>
                  <a:pt x="1025" y="84"/>
                </a:cubicBezTo>
                <a:cubicBezTo>
                  <a:pt x="1024" y="84"/>
                  <a:pt x="1024" y="84"/>
                  <a:pt x="1023" y="85"/>
                </a:cubicBezTo>
                <a:cubicBezTo>
                  <a:pt x="1020" y="90"/>
                  <a:pt x="1016" y="92"/>
                  <a:pt x="1011" y="94"/>
                </a:cubicBezTo>
                <a:cubicBezTo>
                  <a:pt x="1008" y="95"/>
                  <a:pt x="1005" y="95"/>
                  <a:pt x="1003" y="97"/>
                </a:cubicBezTo>
                <a:cubicBezTo>
                  <a:pt x="1003" y="97"/>
                  <a:pt x="1003" y="97"/>
                  <a:pt x="1003" y="97"/>
                </a:cubicBezTo>
                <a:cubicBezTo>
                  <a:pt x="1002" y="98"/>
                  <a:pt x="1002" y="98"/>
                  <a:pt x="1001" y="99"/>
                </a:cubicBezTo>
                <a:cubicBezTo>
                  <a:pt x="1000" y="99"/>
                  <a:pt x="1000" y="100"/>
                  <a:pt x="999" y="101"/>
                </a:cubicBezTo>
                <a:cubicBezTo>
                  <a:pt x="999" y="101"/>
                  <a:pt x="999" y="101"/>
                  <a:pt x="999" y="101"/>
                </a:cubicBezTo>
                <a:cubicBezTo>
                  <a:pt x="999" y="100"/>
                  <a:pt x="999" y="100"/>
                  <a:pt x="999" y="100"/>
                </a:cubicBezTo>
                <a:cubicBezTo>
                  <a:pt x="1000" y="100"/>
                  <a:pt x="1000" y="99"/>
                  <a:pt x="1001" y="99"/>
                </a:cubicBezTo>
                <a:cubicBezTo>
                  <a:pt x="1001" y="98"/>
                  <a:pt x="1002" y="98"/>
                  <a:pt x="1003" y="97"/>
                </a:cubicBezTo>
                <a:cubicBezTo>
                  <a:pt x="1003" y="97"/>
                  <a:pt x="1003" y="97"/>
                  <a:pt x="1003" y="97"/>
                </a:cubicBezTo>
                <a:cubicBezTo>
                  <a:pt x="1003" y="96"/>
                  <a:pt x="1003" y="95"/>
                  <a:pt x="1003" y="95"/>
                </a:cubicBezTo>
                <a:cubicBezTo>
                  <a:pt x="1005" y="93"/>
                  <a:pt x="1007" y="90"/>
                  <a:pt x="1010" y="89"/>
                </a:cubicBezTo>
                <a:cubicBezTo>
                  <a:pt x="1013" y="88"/>
                  <a:pt x="1016" y="86"/>
                  <a:pt x="1017" y="83"/>
                </a:cubicBezTo>
                <a:cubicBezTo>
                  <a:pt x="1017" y="82"/>
                  <a:pt x="1017" y="81"/>
                  <a:pt x="1018" y="80"/>
                </a:cubicBezTo>
                <a:cubicBezTo>
                  <a:pt x="1020" y="74"/>
                  <a:pt x="1017" y="72"/>
                  <a:pt x="1012" y="73"/>
                </a:cubicBezTo>
                <a:cubicBezTo>
                  <a:pt x="1012" y="73"/>
                  <a:pt x="1011" y="73"/>
                  <a:pt x="1011" y="73"/>
                </a:cubicBezTo>
                <a:cubicBezTo>
                  <a:pt x="1011" y="73"/>
                  <a:pt x="1010" y="73"/>
                  <a:pt x="1010" y="74"/>
                </a:cubicBezTo>
                <a:cubicBezTo>
                  <a:pt x="1009" y="75"/>
                  <a:pt x="1009" y="77"/>
                  <a:pt x="1008" y="78"/>
                </a:cubicBezTo>
                <a:cubicBezTo>
                  <a:pt x="1008" y="80"/>
                  <a:pt x="1006" y="81"/>
                  <a:pt x="1004" y="81"/>
                </a:cubicBezTo>
                <a:cubicBezTo>
                  <a:pt x="1004" y="81"/>
                  <a:pt x="1004" y="81"/>
                  <a:pt x="1003" y="81"/>
                </a:cubicBezTo>
                <a:cubicBezTo>
                  <a:pt x="1000" y="79"/>
                  <a:pt x="997" y="80"/>
                  <a:pt x="994" y="80"/>
                </a:cubicBezTo>
                <a:cubicBezTo>
                  <a:pt x="994" y="80"/>
                  <a:pt x="993" y="80"/>
                  <a:pt x="993" y="80"/>
                </a:cubicBezTo>
                <a:cubicBezTo>
                  <a:pt x="993" y="80"/>
                  <a:pt x="994" y="79"/>
                  <a:pt x="994" y="79"/>
                </a:cubicBezTo>
                <a:cubicBezTo>
                  <a:pt x="995" y="78"/>
                  <a:pt x="997" y="78"/>
                  <a:pt x="999" y="77"/>
                </a:cubicBezTo>
                <a:cubicBezTo>
                  <a:pt x="1000" y="77"/>
                  <a:pt x="1001" y="76"/>
                  <a:pt x="1001" y="74"/>
                </a:cubicBezTo>
                <a:cubicBezTo>
                  <a:pt x="1002" y="73"/>
                  <a:pt x="1001" y="72"/>
                  <a:pt x="1000" y="71"/>
                </a:cubicBezTo>
                <a:cubicBezTo>
                  <a:pt x="998" y="71"/>
                  <a:pt x="996" y="70"/>
                  <a:pt x="994" y="70"/>
                </a:cubicBezTo>
                <a:cubicBezTo>
                  <a:pt x="985" y="68"/>
                  <a:pt x="982" y="68"/>
                  <a:pt x="974" y="72"/>
                </a:cubicBezTo>
                <a:cubicBezTo>
                  <a:pt x="973" y="72"/>
                  <a:pt x="972" y="73"/>
                  <a:pt x="971" y="73"/>
                </a:cubicBezTo>
                <a:cubicBezTo>
                  <a:pt x="969" y="74"/>
                  <a:pt x="967" y="74"/>
                  <a:pt x="966" y="75"/>
                </a:cubicBezTo>
                <a:cubicBezTo>
                  <a:pt x="965" y="75"/>
                  <a:pt x="965" y="74"/>
                  <a:pt x="965" y="74"/>
                </a:cubicBezTo>
                <a:cubicBezTo>
                  <a:pt x="964" y="74"/>
                  <a:pt x="965" y="73"/>
                  <a:pt x="965" y="73"/>
                </a:cubicBezTo>
                <a:cubicBezTo>
                  <a:pt x="966" y="72"/>
                  <a:pt x="967" y="72"/>
                  <a:pt x="968" y="71"/>
                </a:cubicBezTo>
                <a:cubicBezTo>
                  <a:pt x="971" y="70"/>
                  <a:pt x="974" y="69"/>
                  <a:pt x="977" y="68"/>
                </a:cubicBezTo>
                <a:cubicBezTo>
                  <a:pt x="982" y="65"/>
                  <a:pt x="987" y="65"/>
                  <a:pt x="993" y="67"/>
                </a:cubicBezTo>
                <a:cubicBezTo>
                  <a:pt x="997" y="68"/>
                  <a:pt x="1000" y="68"/>
                  <a:pt x="1004" y="68"/>
                </a:cubicBezTo>
                <a:cubicBezTo>
                  <a:pt x="1008" y="67"/>
                  <a:pt x="1011" y="66"/>
                  <a:pt x="1015" y="66"/>
                </a:cubicBezTo>
                <a:cubicBezTo>
                  <a:pt x="1019" y="66"/>
                  <a:pt x="1022" y="64"/>
                  <a:pt x="1025" y="61"/>
                </a:cubicBezTo>
                <a:cubicBezTo>
                  <a:pt x="1026" y="60"/>
                  <a:pt x="1026" y="57"/>
                  <a:pt x="1025" y="56"/>
                </a:cubicBezTo>
                <a:cubicBezTo>
                  <a:pt x="1023" y="54"/>
                  <a:pt x="1021" y="53"/>
                  <a:pt x="1019" y="51"/>
                </a:cubicBezTo>
                <a:cubicBezTo>
                  <a:pt x="1015" y="49"/>
                  <a:pt x="1011" y="47"/>
                  <a:pt x="1007" y="50"/>
                </a:cubicBezTo>
                <a:cubicBezTo>
                  <a:pt x="1007" y="50"/>
                  <a:pt x="1006" y="50"/>
                  <a:pt x="1005" y="50"/>
                </a:cubicBezTo>
                <a:cubicBezTo>
                  <a:pt x="1005" y="50"/>
                  <a:pt x="1005" y="49"/>
                  <a:pt x="1005" y="49"/>
                </a:cubicBezTo>
                <a:cubicBezTo>
                  <a:pt x="1005" y="49"/>
                  <a:pt x="1005" y="49"/>
                  <a:pt x="1005" y="49"/>
                </a:cubicBezTo>
                <a:cubicBezTo>
                  <a:pt x="1006" y="48"/>
                  <a:pt x="1007" y="48"/>
                  <a:pt x="1007" y="48"/>
                </a:cubicBezTo>
                <a:cubicBezTo>
                  <a:pt x="1010" y="46"/>
                  <a:pt x="1010" y="44"/>
                  <a:pt x="1009" y="41"/>
                </a:cubicBezTo>
                <a:cubicBezTo>
                  <a:pt x="1008" y="40"/>
                  <a:pt x="1007" y="40"/>
                  <a:pt x="1006" y="40"/>
                </a:cubicBezTo>
                <a:cubicBezTo>
                  <a:pt x="1000" y="42"/>
                  <a:pt x="995" y="42"/>
                  <a:pt x="990" y="39"/>
                </a:cubicBezTo>
                <a:cubicBezTo>
                  <a:pt x="988" y="39"/>
                  <a:pt x="986" y="39"/>
                  <a:pt x="985" y="39"/>
                </a:cubicBezTo>
                <a:cubicBezTo>
                  <a:pt x="983" y="39"/>
                  <a:pt x="981" y="40"/>
                  <a:pt x="979" y="40"/>
                </a:cubicBezTo>
                <a:cubicBezTo>
                  <a:pt x="976" y="41"/>
                  <a:pt x="973" y="41"/>
                  <a:pt x="970" y="41"/>
                </a:cubicBezTo>
                <a:cubicBezTo>
                  <a:pt x="968" y="40"/>
                  <a:pt x="966" y="41"/>
                  <a:pt x="964" y="42"/>
                </a:cubicBezTo>
                <a:cubicBezTo>
                  <a:pt x="963" y="42"/>
                  <a:pt x="962" y="42"/>
                  <a:pt x="962" y="42"/>
                </a:cubicBezTo>
                <a:cubicBezTo>
                  <a:pt x="961" y="42"/>
                  <a:pt x="961" y="42"/>
                  <a:pt x="961" y="42"/>
                </a:cubicBezTo>
                <a:cubicBezTo>
                  <a:pt x="961" y="42"/>
                  <a:pt x="961" y="41"/>
                  <a:pt x="961" y="41"/>
                </a:cubicBezTo>
                <a:cubicBezTo>
                  <a:pt x="962" y="41"/>
                  <a:pt x="963" y="40"/>
                  <a:pt x="964" y="40"/>
                </a:cubicBezTo>
                <a:cubicBezTo>
                  <a:pt x="966" y="40"/>
                  <a:pt x="969" y="40"/>
                  <a:pt x="971" y="39"/>
                </a:cubicBezTo>
                <a:cubicBezTo>
                  <a:pt x="975" y="38"/>
                  <a:pt x="980" y="38"/>
                  <a:pt x="984" y="38"/>
                </a:cubicBezTo>
                <a:cubicBezTo>
                  <a:pt x="987" y="37"/>
                  <a:pt x="991" y="37"/>
                  <a:pt x="994" y="38"/>
                </a:cubicBezTo>
                <a:cubicBezTo>
                  <a:pt x="998" y="40"/>
                  <a:pt x="1001" y="38"/>
                  <a:pt x="1003" y="37"/>
                </a:cubicBezTo>
                <a:cubicBezTo>
                  <a:pt x="1004" y="36"/>
                  <a:pt x="1004" y="35"/>
                  <a:pt x="1004" y="35"/>
                </a:cubicBezTo>
                <a:cubicBezTo>
                  <a:pt x="1002" y="32"/>
                  <a:pt x="999" y="30"/>
                  <a:pt x="996" y="29"/>
                </a:cubicBezTo>
                <a:cubicBezTo>
                  <a:pt x="989" y="28"/>
                  <a:pt x="983" y="25"/>
                  <a:pt x="977" y="23"/>
                </a:cubicBezTo>
                <a:cubicBezTo>
                  <a:pt x="974" y="22"/>
                  <a:pt x="972" y="22"/>
                  <a:pt x="969" y="22"/>
                </a:cubicBezTo>
                <a:cubicBezTo>
                  <a:pt x="965" y="21"/>
                  <a:pt x="962" y="23"/>
                  <a:pt x="959" y="23"/>
                </a:cubicBezTo>
                <a:cubicBezTo>
                  <a:pt x="957" y="24"/>
                  <a:pt x="955" y="26"/>
                  <a:pt x="954" y="28"/>
                </a:cubicBezTo>
                <a:cubicBezTo>
                  <a:pt x="954" y="28"/>
                  <a:pt x="954" y="29"/>
                  <a:pt x="953" y="29"/>
                </a:cubicBezTo>
                <a:cubicBezTo>
                  <a:pt x="953" y="29"/>
                  <a:pt x="953" y="29"/>
                  <a:pt x="953" y="29"/>
                </a:cubicBezTo>
                <a:cubicBezTo>
                  <a:pt x="953" y="29"/>
                  <a:pt x="953" y="29"/>
                  <a:pt x="953" y="29"/>
                </a:cubicBezTo>
                <a:cubicBezTo>
                  <a:pt x="954" y="29"/>
                  <a:pt x="954" y="29"/>
                  <a:pt x="954" y="29"/>
                </a:cubicBezTo>
                <a:cubicBezTo>
                  <a:pt x="953" y="29"/>
                  <a:pt x="953" y="30"/>
                  <a:pt x="953" y="30"/>
                </a:cubicBezTo>
                <a:cubicBezTo>
                  <a:pt x="953" y="30"/>
                  <a:pt x="953" y="30"/>
                  <a:pt x="953" y="30"/>
                </a:cubicBezTo>
                <a:cubicBezTo>
                  <a:pt x="954" y="31"/>
                  <a:pt x="954" y="31"/>
                  <a:pt x="954" y="31"/>
                </a:cubicBezTo>
                <a:cubicBezTo>
                  <a:pt x="953" y="31"/>
                  <a:pt x="953" y="31"/>
                  <a:pt x="953" y="31"/>
                </a:cubicBezTo>
                <a:cubicBezTo>
                  <a:pt x="953" y="30"/>
                  <a:pt x="953" y="30"/>
                  <a:pt x="953" y="30"/>
                </a:cubicBezTo>
                <a:cubicBezTo>
                  <a:pt x="951" y="31"/>
                  <a:pt x="950" y="29"/>
                  <a:pt x="948" y="28"/>
                </a:cubicBezTo>
                <a:cubicBezTo>
                  <a:pt x="947" y="28"/>
                  <a:pt x="947" y="28"/>
                  <a:pt x="947" y="29"/>
                </a:cubicBezTo>
                <a:cubicBezTo>
                  <a:pt x="946" y="29"/>
                  <a:pt x="946" y="29"/>
                  <a:pt x="946" y="29"/>
                </a:cubicBezTo>
                <a:cubicBezTo>
                  <a:pt x="946" y="30"/>
                  <a:pt x="947" y="31"/>
                  <a:pt x="947" y="32"/>
                </a:cubicBezTo>
                <a:cubicBezTo>
                  <a:pt x="947" y="32"/>
                  <a:pt x="947" y="33"/>
                  <a:pt x="947" y="33"/>
                </a:cubicBezTo>
                <a:cubicBezTo>
                  <a:pt x="946" y="33"/>
                  <a:pt x="945" y="34"/>
                  <a:pt x="945" y="34"/>
                </a:cubicBezTo>
                <a:cubicBezTo>
                  <a:pt x="943" y="33"/>
                  <a:pt x="940" y="32"/>
                  <a:pt x="938" y="30"/>
                </a:cubicBezTo>
                <a:cubicBezTo>
                  <a:pt x="937" y="29"/>
                  <a:pt x="935" y="29"/>
                  <a:pt x="933" y="30"/>
                </a:cubicBezTo>
                <a:cubicBezTo>
                  <a:pt x="932" y="31"/>
                  <a:pt x="930" y="32"/>
                  <a:pt x="929" y="32"/>
                </a:cubicBezTo>
                <a:cubicBezTo>
                  <a:pt x="927" y="32"/>
                  <a:pt x="927" y="33"/>
                  <a:pt x="927" y="33"/>
                </a:cubicBezTo>
                <a:cubicBezTo>
                  <a:pt x="927" y="35"/>
                  <a:pt x="927" y="38"/>
                  <a:pt x="927" y="40"/>
                </a:cubicBezTo>
                <a:cubicBezTo>
                  <a:pt x="926" y="41"/>
                  <a:pt x="926" y="42"/>
                  <a:pt x="925" y="42"/>
                </a:cubicBezTo>
                <a:cubicBezTo>
                  <a:pt x="924" y="43"/>
                  <a:pt x="923" y="44"/>
                  <a:pt x="922" y="45"/>
                </a:cubicBezTo>
                <a:cubicBezTo>
                  <a:pt x="922" y="45"/>
                  <a:pt x="921" y="45"/>
                  <a:pt x="921" y="45"/>
                </a:cubicBezTo>
                <a:cubicBezTo>
                  <a:pt x="919" y="44"/>
                  <a:pt x="917" y="43"/>
                  <a:pt x="915" y="43"/>
                </a:cubicBezTo>
                <a:cubicBezTo>
                  <a:pt x="915" y="43"/>
                  <a:pt x="913" y="44"/>
                  <a:pt x="913" y="45"/>
                </a:cubicBezTo>
                <a:cubicBezTo>
                  <a:pt x="913" y="45"/>
                  <a:pt x="913" y="46"/>
                  <a:pt x="913" y="47"/>
                </a:cubicBezTo>
                <a:cubicBezTo>
                  <a:pt x="914" y="50"/>
                  <a:pt x="914" y="54"/>
                  <a:pt x="915" y="57"/>
                </a:cubicBezTo>
                <a:cubicBezTo>
                  <a:pt x="916" y="61"/>
                  <a:pt x="916" y="65"/>
                  <a:pt x="918" y="68"/>
                </a:cubicBezTo>
                <a:cubicBezTo>
                  <a:pt x="918" y="69"/>
                  <a:pt x="918" y="70"/>
                  <a:pt x="916" y="70"/>
                </a:cubicBezTo>
                <a:cubicBezTo>
                  <a:pt x="915" y="70"/>
                  <a:pt x="914" y="70"/>
                  <a:pt x="913" y="68"/>
                </a:cubicBezTo>
                <a:cubicBezTo>
                  <a:pt x="913" y="67"/>
                  <a:pt x="912" y="66"/>
                  <a:pt x="910" y="65"/>
                </a:cubicBezTo>
                <a:cubicBezTo>
                  <a:pt x="910" y="65"/>
                  <a:pt x="910" y="65"/>
                  <a:pt x="911" y="64"/>
                </a:cubicBezTo>
                <a:cubicBezTo>
                  <a:pt x="912" y="63"/>
                  <a:pt x="912" y="62"/>
                  <a:pt x="911" y="61"/>
                </a:cubicBezTo>
                <a:cubicBezTo>
                  <a:pt x="910" y="60"/>
                  <a:pt x="908" y="59"/>
                  <a:pt x="908" y="57"/>
                </a:cubicBezTo>
                <a:cubicBezTo>
                  <a:pt x="907" y="54"/>
                  <a:pt x="906" y="52"/>
                  <a:pt x="904" y="49"/>
                </a:cubicBezTo>
                <a:cubicBezTo>
                  <a:pt x="904" y="47"/>
                  <a:pt x="902" y="46"/>
                  <a:pt x="901" y="45"/>
                </a:cubicBezTo>
                <a:cubicBezTo>
                  <a:pt x="899" y="45"/>
                  <a:pt x="897" y="45"/>
                  <a:pt x="897" y="46"/>
                </a:cubicBezTo>
                <a:cubicBezTo>
                  <a:pt x="897" y="47"/>
                  <a:pt x="897" y="47"/>
                  <a:pt x="896" y="48"/>
                </a:cubicBezTo>
                <a:cubicBezTo>
                  <a:pt x="895" y="51"/>
                  <a:pt x="895" y="55"/>
                  <a:pt x="895" y="58"/>
                </a:cubicBezTo>
                <a:cubicBezTo>
                  <a:pt x="895" y="60"/>
                  <a:pt x="895" y="61"/>
                  <a:pt x="895" y="63"/>
                </a:cubicBezTo>
                <a:cubicBezTo>
                  <a:pt x="894" y="64"/>
                  <a:pt x="892" y="63"/>
                  <a:pt x="891" y="63"/>
                </a:cubicBezTo>
                <a:cubicBezTo>
                  <a:pt x="890" y="63"/>
                  <a:pt x="890" y="63"/>
                  <a:pt x="890" y="63"/>
                </a:cubicBezTo>
                <a:cubicBezTo>
                  <a:pt x="889" y="63"/>
                  <a:pt x="889" y="64"/>
                  <a:pt x="888" y="64"/>
                </a:cubicBezTo>
                <a:cubicBezTo>
                  <a:pt x="888" y="64"/>
                  <a:pt x="887" y="64"/>
                  <a:pt x="887" y="63"/>
                </a:cubicBezTo>
                <a:cubicBezTo>
                  <a:pt x="886" y="61"/>
                  <a:pt x="888" y="60"/>
                  <a:pt x="888" y="59"/>
                </a:cubicBezTo>
                <a:cubicBezTo>
                  <a:pt x="887" y="56"/>
                  <a:pt x="887" y="53"/>
                  <a:pt x="887" y="50"/>
                </a:cubicBezTo>
                <a:cubicBezTo>
                  <a:pt x="887" y="49"/>
                  <a:pt x="887" y="49"/>
                  <a:pt x="886" y="48"/>
                </a:cubicBezTo>
                <a:cubicBezTo>
                  <a:pt x="886" y="48"/>
                  <a:pt x="886" y="47"/>
                  <a:pt x="886" y="47"/>
                </a:cubicBezTo>
                <a:cubicBezTo>
                  <a:pt x="885" y="47"/>
                  <a:pt x="885" y="47"/>
                  <a:pt x="884" y="48"/>
                </a:cubicBezTo>
                <a:cubicBezTo>
                  <a:pt x="883" y="49"/>
                  <a:pt x="883" y="51"/>
                  <a:pt x="883" y="52"/>
                </a:cubicBezTo>
                <a:cubicBezTo>
                  <a:pt x="883" y="53"/>
                  <a:pt x="884" y="55"/>
                  <a:pt x="883" y="56"/>
                </a:cubicBezTo>
                <a:cubicBezTo>
                  <a:pt x="883" y="57"/>
                  <a:pt x="881" y="58"/>
                  <a:pt x="881" y="60"/>
                </a:cubicBezTo>
                <a:cubicBezTo>
                  <a:pt x="880" y="60"/>
                  <a:pt x="880" y="60"/>
                  <a:pt x="880" y="60"/>
                </a:cubicBezTo>
                <a:cubicBezTo>
                  <a:pt x="880" y="60"/>
                  <a:pt x="880" y="60"/>
                  <a:pt x="880" y="60"/>
                </a:cubicBezTo>
                <a:cubicBezTo>
                  <a:pt x="880" y="61"/>
                  <a:pt x="879" y="61"/>
                  <a:pt x="878" y="62"/>
                </a:cubicBezTo>
                <a:cubicBezTo>
                  <a:pt x="878" y="63"/>
                  <a:pt x="877" y="63"/>
                  <a:pt x="876" y="64"/>
                </a:cubicBezTo>
                <a:cubicBezTo>
                  <a:pt x="876" y="64"/>
                  <a:pt x="876" y="64"/>
                  <a:pt x="876" y="64"/>
                </a:cubicBezTo>
                <a:cubicBezTo>
                  <a:pt x="876" y="65"/>
                  <a:pt x="876" y="65"/>
                  <a:pt x="876" y="65"/>
                </a:cubicBezTo>
                <a:cubicBezTo>
                  <a:pt x="875" y="65"/>
                  <a:pt x="876" y="65"/>
                  <a:pt x="876" y="64"/>
                </a:cubicBezTo>
                <a:cubicBezTo>
                  <a:pt x="876" y="64"/>
                  <a:pt x="876" y="64"/>
                  <a:pt x="876" y="64"/>
                </a:cubicBezTo>
                <a:cubicBezTo>
                  <a:pt x="877" y="63"/>
                  <a:pt x="877" y="62"/>
                  <a:pt x="878" y="62"/>
                </a:cubicBezTo>
                <a:cubicBezTo>
                  <a:pt x="879" y="61"/>
                  <a:pt x="879" y="61"/>
                  <a:pt x="880" y="60"/>
                </a:cubicBezTo>
                <a:cubicBezTo>
                  <a:pt x="880" y="60"/>
                  <a:pt x="880" y="60"/>
                  <a:pt x="880" y="60"/>
                </a:cubicBezTo>
                <a:cubicBezTo>
                  <a:pt x="880" y="59"/>
                  <a:pt x="879" y="58"/>
                  <a:pt x="879" y="57"/>
                </a:cubicBezTo>
                <a:cubicBezTo>
                  <a:pt x="880" y="55"/>
                  <a:pt x="881" y="53"/>
                  <a:pt x="882" y="51"/>
                </a:cubicBezTo>
                <a:cubicBezTo>
                  <a:pt x="882" y="49"/>
                  <a:pt x="882" y="47"/>
                  <a:pt x="882" y="45"/>
                </a:cubicBezTo>
                <a:cubicBezTo>
                  <a:pt x="882" y="44"/>
                  <a:pt x="880" y="43"/>
                  <a:pt x="879" y="43"/>
                </a:cubicBezTo>
                <a:cubicBezTo>
                  <a:pt x="878" y="44"/>
                  <a:pt x="876" y="44"/>
                  <a:pt x="875" y="45"/>
                </a:cubicBezTo>
                <a:cubicBezTo>
                  <a:pt x="872" y="46"/>
                  <a:pt x="870" y="46"/>
                  <a:pt x="867" y="47"/>
                </a:cubicBezTo>
                <a:cubicBezTo>
                  <a:pt x="863" y="47"/>
                  <a:pt x="859" y="47"/>
                  <a:pt x="855" y="48"/>
                </a:cubicBezTo>
                <a:cubicBezTo>
                  <a:pt x="853" y="48"/>
                  <a:pt x="852" y="49"/>
                  <a:pt x="852" y="51"/>
                </a:cubicBezTo>
                <a:cubicBezTo>
                  <a:pt x="852" y="52"/>
                  <a:pt x="852" y="52"/>
                  <a:pt x="852" y="53"/>
                </a:cubicBezTo>
                <a:cubicBezTo>
                  <a:pt x="852" y="53"/>
                  <a:pt x="852" y="54"/>
                  <a:pt x="852" y="54"/>
                </a:cubicBezTo>
                <a:cubicBezTo>
                  <a:pt x="851" y="54"/>
                  <a:pt x="851" y="54"/>
                  <a:pt x="851" y="54"/>
                </a:cubicBezTo>
                <a:cubicBezTo>
                  <a:pt x="850" y="53"/>
                  <a:pt x="850" y="51"/>
                  <a:pt x="849" y="51"/>
                </a:cubicBezTo>
                <a:cubicBezTo>
                  <a:pt x="847" y="50"/>
                  <a:pt x="846" y="51"/>
                  <a:pt x="844" y="52"/>
                </a:cubicBezTo>
                <a:cubicBezTo>
                  <a:pt x="843" y="52"/>
                  <a:pt x="842" y="53"/>
                  <a:pt x="842" y="55"/>
                </a:cubicBezTo>
                <a:cubicBezTo>
                  <a:pt x="841" y="56"/>
                  <a:pt x="841" y="56"/>
                  <a:pt x="841" y="57"/>
                </a:cubicBezTo>
                <a:cubicBezTo>
                  <a:pt x="841" y="59"/>
                  <a:pt x="841" y="61"/>
                  <a:pt x="840" y="62"/>
                </a:cubicBezTo>
                <a:cubicBezTo>
                  <a:pt x="840" y="64"/>
                  <a:pt x="838" y="65"/>
                  <a:pt x="837" y="66"/>
                </a:cubicBezTo>
                <a:cubicBezTo>
                  <a:pt x="837" y="67"/>
                  <a:pt x="836" y="67"/>
                  <a:pt x="836" y="68"/>
                </a:cubicBezTo>
                <a:cubicBezTo>
                  <a:pt x="835" y="69"/>
                  <a:pt x="834" y="69"/>
                  <a:pt x="833" y="68"/>
                </a:cubicBezTo>
                <a:cubicBezTo>
                  <a:pt x="831" y="66"/>
                  <a:pt x="829" y="66"/>
                  <a:pt x="827" y="67"/>
                </a:cubicBezTo>
                <a:cubicBezTo>
                  <a:pt x="824" y="67"/>
                  <a:pt x="821" y="68"/>
                  <a:pt x="819" y="70"/>
                </a:cubicBezTo>
                <a:cubicBezTo>
                  <a:pt x="817" y="73"/>
                  <a:pt x="815" y="74"/>
                  <a:pt x="812" y="74"/>
                </a:cubicBezTo>
                <a:cubicBezTo>
                  <a:pt x="811" y="75"/>
                  <a:pt x="811" y="76"/>
                  <a:pt x="810" y="76"/>
                </a:cubicBezTo>
                <a:cubicBezTo>
                  <a:pt x="807" y="78"/>
                  <a:pt x="805" y="81"/>
                  <a:pt x="803" y="84"/>
                </a:cubicBezTo>
                <a:cubicBezTo>
                  <a:pt x="802" y="86"/>
                  <a:pt x="803" y="88"/>
                  <a:pt x="805" y="88"/>
                </a:cubicBezTo>
                <a:cubicBezTo>
                  <a:pt x="807" y="89"/>
                  <a:pt x="809" y="90"/>
                  <a:pt x="811" y="90"/>
                </a:cubicBezTo>
                <a:cubicBezTo>
                  <a:pt x="811" y="90"/>
                  <a:pt x="811" y="90"/>
                  <a:pt x="811" y="90"/>
                </a:cubicBezTo>
                <a:cubicBezTo>
                  <a:pt x="812" y="90"/>
                  <a:pt x="812" y="90"/>
                  <a:pt x="812" y="90"/>
                </a:cubicBezTo>
                <a:cubicBezTo>
                  <a:pt x="812" y="90"/>
                  <a:pt x="812" y="90"/>
                  <a:pt x="812" y="90"/>
                </a:cubicBezTo>
                <a:cubicBezTo>
                  <a:pt x="812" y="90"/>
                  <a:pt x="812" y="90"/>
                  <a:pt x="811" y="90"/>
                </a:cubicBezTo>
                <a:cubicBezTo>
                  <a:pt x="812" y="91"/>
                  <a:pt x="812" y="91"/>
                  <a:pt x="812" y="92"/>
                </a:cubicBezTo>
                <a:cubicBezTo>
                  <a:pt x="812" y="93"/>
                  <a:pt x="812" y="94"/>
                  <a:pt x="811" y="94"/>
                </a:cubicBezTo>
                <a:cubicBezTo>
                  <a:pt x="810" y="95"/>
                  <a:pt x="809" y="96"/>
                  <a:pt x="809" y="97"/>
                </a:cubicBezTo>
                <a:cubicBezTo>
                  <a:pt x="809" y="99"/>
                  <a:pt x="808" y="100"/>
                  <a:pt x="807" y="100"/>
                </a:cubicBezTo>
                <a:cubicBezTo>
                  <a:pt x="806" y="102"/>
                  <a:pt x="804" y="104"/>
                  <a:pt x="802" y="106"/>
                </a:cubicBezTo>
                <a:cubicBezTo>
                  <a:pt x="801" y="107"/>
                  <a:pt x="800" y="108"/>
                  <a:pt x="799" y="107"/>
                </a:cubicBezTo>
                <a:cubicBezTo>
                  <a:pt x="795" y="105"/>
                  <a:pt x="791" y="106"/>
                  <a:pt x="788" y="106"/>
                </a:cubicBezTo>
                <a:cubicBezTo>
                  <a:pt x="786" y="106"/>
                  <a:pt x="785" y="106"/>
                  <a:pt x="784" y="107"/>
                </a:cubicBezTo>
                <a:cubicBezTo>
                  <a:pt x="782" y="108"/>
                  <a:pt x="780" y="109"/>
                  <a:pt x="778" y="109"/>
                </a:cubicBezTo>
                <a:cubicBezTo>
                  <a:pt x="774" y="110"/>
                  <a:pt x="770" y="111"/>
                  <a:pt x="766" y="111"/>
                </a:cubicBezTo>
                <a:cubicBezTo>
                  <a:pt x="763" y="112"/>
                  <a:pt x="761" y="114"/>
                  <a:pt x="759" y="117"/>
                </a:cubicBezTo>
                <a:cubicBezTo>
                  <a:pt x="758" y="119"/>
                  <a:pt x="757" y="121"/>
                  <a:pt x="759" y="123"/>
                </a:cubicBezTo>
                <a:cubicBezTo>
                  <a:pt x="761" y="125"/>
                  <a:pt x="762" y="128"/>
                  <a:pt x="764" y="130"/>
                </a:cubicBezTo>
                <a:cubicBezTo>
                  <a:pt x="764" y="130"/>
                  <a:pt x="764" y="130"/>
                  <a:pt x="765" y="130"/>
                </a:cubicBezTo>
                <a:cubicBezTo>
                  <a:pt x="765" y="130"/>
                  <a:pt x="765" y="130"/>
                  <a:pt x="765" y="130"/>
                </a:cubicBezTo>
                <a:cubicBezTo>
                  <a:pt x="765" y="130"/>
                  <a:pt x="765" y="130"/>
                  <a:pt x="765" y="130"/>
                </a:cubicBezTo>
                <a:cubicBezTo>
                  <a:pt x="764" y="130"/>
                  <a:pt x="764" y="130"/>
                  <a:pt x="764" y="130"/>
                </a:cubicBezTo>
                <a:cubicBezTo>
                  <a:pt x="764" y="130"/>
                  <a:pt x="764" y="130"/>
                  <a:pt x="764" y="130"/>
                </a:cubicBezTo>
                <a:cubicBezTo>
                  <a:pt x="764" y="130"/>
                  <a:pt x="764" y="130"/>
                  <a:pt x="764" y="130"/>
                </a:cubicBezTo>
                <a:cubicBezTo>
                  <a:pt x="765" y="132"/>
                  <a:pt x="765" y="134"/>
                  <a:pt x="766" y="135"/>
                </a:cubicBezTo>
                <a:cubicBezTo>
                  <a:pt x="767" y="137"/>
                  <a:pt x="769" y="138"/>
                  <a:pt x="771" y="137"/>
                </a:cubicBezTo>
                <a:cubicBezTo>
                  <a:pt x="772" y="137"/>
                  <a:pt x="773" y="136"/>
                  <a:pt x="775" y="137"/>
                </a:cubicBezTo>
                <a:cubicBezTo>
                  <a:pt x="776" y="137"/>
                  <a:pt x="778" y="137"/>
                  <a:pt x="780" y="137"/>
                </a:cubicBezTo>
                <a:cubicBezTo>
                  <a:pt x="780" y="137"/>
                  <a:pt x="781" y="137"/>
                  <a:pt x="781" y="137"/>
                </a:cubicBezTo>
                <a:cubicBezTo>
                  <a:pt x="782" y="138"/>
                  <a:pt x="782" y="138"/>
                  <a:pt x="782" y="139"/>
                </a:cubicBezTo>
                <a:cubicBezTo>
                  <a:pt x="782" y="139"/>
                  <a:pt x="782" y="140"/>
                  <a:pt x="781" y="140"/>
                </a:cubicBezTo>
                <a:cubicBezTo>
                  <a:pt x="780" y="140"/>
                  <a:pt x="779" y="140"/>
                  <a:pt x="779" y="140"/>
                </a:cubicBezTo>
                <a:cubicBezTo>
                  <a:pt x="775" y="139"/>
                  <a:pt x="772" y="138"/>
                  <a:pt x="769" y="140"/>
                </a:cubicBezTo>
                <a:cubicBezTo>
                  <a:pt x="767" y="141"/>
                  <a:pt x="766" y="141"/>
                  <a:pt x="764" y="141"/>
                </a:cubicBezTo>
                <a:cubicBezTo>
                  <a:pt x="763" y="140"/>
                  <a:pt x="761" y="141"/>
                  <a:pt x="759" y="141"/>
                </a:cubicBezTo>
                <a:cubicBezTo>
                  <a:pt x="757" y="143"/>
                  <a:pt x="756" y="146"/>
                  <a:pt x="758" y="148"/>
                </a:cubicBezTo>
                <a:cubicBezTo>
                  <a:pt x="759" y="150"/>
                  <a:pt x="761" y="152"/>
                  <a:pt x="763" y="153"/>
                </a:cubicBezTo>
                <a:cubicBezTo>
                  <a:pt x="764" y="154"/>
                  <a:pt x="764" y="154"/>
                  <a:pt x="763" y="155"/>
                </a:cubicBezTo>
                <a:cubicBezTo>
                  <a:pt x="762" y="156"/>
                  <a:pt x="761" y="156"/>
                  <a:pt x="760" y="157"/>
                </a:cubicBezTo>
                <a:cubicBezTo>
                  <a:pt x="760" y="157"/>
                  <a:pt x="759" y="159"/>
                  <a:pt x="759" y="159"/>
                </a:cubicBezTo>
                <a:cubicBezTo>
                  <a:pt x="761" y="163"/>
                  <a:pt x="763" y="166"/>
                  <a:pt x="766" y="168"/>
                </a:cubicBezTo>
                <a:cubicBezTo>
                  <a:pt x="769" y="169"/>
                  <a:pt x="770" y="169"/>
                  <a:pt x="771" y="167"/>
                </a:cubicBezTo>
                <a:cubicBezTo>
                  <a:pt x="772" y="165"/>
                  <a:pt x="772" y="165"/>
                  <a:pt x="774" y="166"/>
                </a:cubicBezTo>
                <a:cubicBezTo>
                  <a:pt x="775" y="166"/>
                  <a:pt x="776" y="166"/>
                  <a:pt x="777" y="168"/>
                </a:cubicBezTo>
                <a:cubicBezTo>
                  <a:pt x="777" y="168"/>
                  <a:pt x="778" y="168"/>
                  <a:pt x="778" y="168"/>
                </a:cubicBezTo>
                <a:cubicBezTo>
                  <a:pt x="782" y="167"/>
                  <a:pt x="786" y="169"/>
                  <a:pt x="789" y="167"/>
                </a:cubicBezTo>
                <a:cubicBezTo>
                  <a:pt x="789" y="167"/>
                  <a:pt x="790" y="167"/>
                  <a:pt x="790" y="167"/>
                </a:cubicBezTo>
                <a:cubicBezTo>
                  <a:pt x="793" y="168"/>
                  <a:pt x="797" y="170"/>
                  <a:pt x="800" y="172"/>
                </a:cubicBezTo>
                <a:cubicBezTo>
                  <a:pt x="802" y="174"/>
                  <a:pt x="805" y="176"/>
                  <a:pt x="807" y="178"/>
                </a:cubicBezTo>
                <a:cubicBezTo>
                  <a:pt x="808" y="179"/>
                  <a:pt x="809" y="180"/>
                  <a:pt x="810" y="181"/>
                </a:cubicBezTo>
                <a:cubicBezTo>
                  <a:pt x="810" y="181"/>
                  <a:pt x="810" y="182"/>
                  <a:pt x="810" y="183"/>
                </a:cubicBezTo>
                <a:cubicBezTo>
                  <a:pt x="810" y="184"/>
                  <a:pt x="810" y="186"/>
                  <a:pt x="809" y="187"/>
                </a:cubicBezTo>
                <a:cubicBezTo>
                  <a:pt x="807" y="190"/>
                  <a:pt x="808" y="192"/>
                  <a:pt x="810" y="194"/>
                </a:cubicBezTo>
                <a:cubicBezTo>
                  <a:pt x="810" y="194"/>
                  <a:pt x="811" y="196"/>
                  <a:pt x="811" y="197"/>
                </a:cubicBezTo>
                <a:cubicBezTo>
                  <a:pt x="811" y="198"/>
                  <a:pt x="811" y="200"/>
                  <a:pt x="810" y="201"/>
                </a:cubicBezTo>
                <a:cubicBezTo>
                  <a:pt x="809" y="201"/>
                  <a:pt x="809" y="202"/>
                  <a:pt x="810" y="202"/>
                </a:cubicBezTo>
                <a:cubicBezTo>
                  <a:pt x="811" y="202"/>
                  <a:pt x="811" y="202"/>
                  <a:pt x="812" y="203"/>
                </a:cubicBezTo>
                <a:cubicBezTo>
                  <a:pt x="813" y="203"/>
                  <a:pt x="814" y="204"/>
                  <a:pt x="813" y="205"/>
                </a:cubicBezTo>
                <a:cubicBezTo>
                  <a:pt x="813" y="205"/>
                  <a:pt x="813" y="206"/>
                  <a:pt x="812" y="206"/>
                </a:cubicBezTo>
                <a:cubicBezTo>
                  <a:pt x="811" y="208"/>
                  <a:pt x="811" y="209"/>
                  <a:pt x="812" y="210"/>
                </a:cubicBezTo>
                <a:cubicBezTo>
                  <a:pt x="813" y="210"/>
                  <a:pt x="813" y="211"/>
                  <a:pt x="813" y="212"/>
                </a:cubicBezTo>
                <a:cubicBezTo>
                  <a:pt x="812" y="212"/>
                  <a:pt x="811" y="213"/>
                  <a:pt x="812" y="214"/>
                </a:cubicBezTo>
                <a:cubicBezTo>
                  <a:pt x="812" y="215"/>
                  <a:pt x="813" y="216"/>
                  <a:pt x="813" y="217"/>
                </a:cubicBezTo>
                <a:cubicBezTo>
                  <a:pt x="813" y="219"/>
                  <a:pt x="813" y="220"/>
                  <a:pt x="813" y="222"/>
                </a:cubicBezTo>
                <a:cubicBezTo>
                  <a:pt x="814" y="224"/>
                  <a:pt x="813" y="226"/>
                  <a:pt x="813" y="227"/>
                </a:cubicBezTo>
                <a:cubicBezTo>
                  <a:pt x="812" y="227"/>
                  <a:pt x="812" y="228"/>
                  <a:pt x="813" y="229"/>
                </a:cubicBezTo>
                <a:cubicBezTo>
                  <a:pt x="813" y="229"/>
                  <a:pt x="814" y="229"/>
                  <a:pt x="814" y="230"/>
                </a:cubicBezTo>
                <a:cubicBezTo>
                  <a:pt x="815" y="231"/>
                  <a:pt x="815" y="232"/>
                  <a:pt x="813" y="233"/>
                </a:cubicBezTo>
                <a:cubicBezTo>
                  <a:pt x="812" y="233"/>
                  <a:pt x="811" y="233"/>
                  <a:pt x="810" y="234"/>
                </a:cubicBezTo>
                <a:cubicBezTo>
                  <a:pt x="809" y="234"/>
                  <a:pt x="809" y="235"/>
                  <a:pt x="810" y="235"/>
                </a:cubicBezTo>
                <a:cubicBezTo>
                  <a:pt x="810" y="236"/>
                  <a:pt x="813" y="236"/>
                  <a:pt x="810" y="237"/>
                </a:cubicBezTo>
                <a:cubicBezTo>
                  <a:pt x="808" y="238"/>
                  <a:pt x="808" y="240"/>
                  <a:pt x="808" y="242"/>
                </a:cubicBezTo>
                <a:cubicBezTo>
                  <a:pt x="809" y="243"/>
                  <a:pt x="809" y="243"/>
                  <a:pt x="810" y="243"/>
                </a:cubicBezTo>
                <a:cubicBezTo>
                  <a:pt x="810" y="243"/>
                  <a:pt x="810" y="243"/>
                  <a:pt x="810" y="243"/>
                </a:cubicBezTo>
                <a:cubicBezTo>
                  <a:pt x="810" y="242"/>
                  <a:pt x="810" y="242"/>
                  <a:pt x="810" y="242"/>
                </a:cubicBezTo>
                <a:cubicBezTo>
                  <a:pt x="810" y="243"/>
                  <a:pt x="810" y="243"/>
                  <a:pt x="810" y="243"/>
                </a:cubicBezTo>
                <a:cubicBezTo>
                  <a:pt x="810" y="243"/>
                  <a:pt x="810" y="243"/>
                  <a:pt x="810" y="243"/>
                </a:cubicBezTo>
                <a:cubicBezTo>
                  <a:pt x="809" y="243"/>
                  <a:pt x="809" y="244"/>
                  <a:pt x="808" y="244"/>
                </a:cubicBezTo>
                <a:cubicBezTo>
                  <a:pt x="808" y="244"/>
                  <a:pt x="808" y="244"/>
                  <a:pt x="808" y="244"/>
                </a:cubicBezTo>
                <a:cubicBezTo>
                  <a:pt x="808" y="244"/>
                  <a:pt x="808" y="244"/>
                  <a:pt x="808" y="244"/>
                </a:cubicBezTo>
                <a:cubicBezTo>
                  <a:pt x="808" y="244"/>
                  <a:pt x="808" y="244"/>
                  <a:pt x="808" y="244"/>
                </a:cubicBezTo>
                <a:cubicBezTo>
                  <a:pt x="808" y="247"/>
                  <a:pt x="807" y="249"/>
                  <a:pt x="805" y="250"/>
                </a:cubicBezTo>
                <a:cubicBezTo>
                  <a:pt x="804" y="251"/>
                  <a:pt x="805" y="253"/>
                  <a:pt x="806" y="254"/>
                </a:cubicBezTo>
                <a:cubicBezTo>
                  <a:pt x="809" y="258"/>
                  <a:pt x="811" y="258"/>
                  <a:pt x="814" y="255"/>
                </a:cubicBezTo>
                <a:cubicBezTo>
                  <a:pt x="815" y="254"/>
                  <a:pt x="815" y="253"/>
                  <a:pt x="816" y="253"/>
                </a:cubicBezTo>
                <a:cubicBezTo>
                  <a:pt x="817" y="252"/>
                  <a:pt x="818" y="252"/>
                  <a:pt x="819" y="252"/>
                </a:cubicBezTo>
                <a:cubicBezTo>
                  <a:pt x="819" y="252"/>
                  <a:pt x="820" y="253"/>
                  <a:pt x="820" y="253"/>
                </a:cubicBezTo>
                <a:cubicBezTo>
                  <a:pt x="820" y="253"/>
                  <a:pt x="820" y="253"/>
                  <a:pt x="820" y="253"/>
                </a:cubicBezTo>
                <a:cubicBezTo>
                  <a:pt x="820" y="253"/>
                  <a:pt x="820" y="253"/>
                  <a:pt x="820" y="253"/>
                </a:cubicBezTo>
                <a:cubicBezTo>
                  <a:pt x="820" y="253"/>
                  <a:pt x="820" y="253"/>
                  <a:pt x="820" y="253"/>
                </a:cubicBezTo>
                <a:cubicBezTo>
                  <a:pt x="821" y="253"/>
                  <a:pt x="821" y="253"/>
                  <a:pt x="822" y="254"/>
                </a:cubicBezTo>
                <a:cubicBezTo>
                  <a:pt x="822" y="255"/>
                  <a:pt x="821" y="255"/>
                  <a:pt x="820" y="255"/>
                </a:cubicBezTo>
                <a:cubicBezTo>
                  <a:pt x="819" y="256"/>
                  <a:pt x="818" y="258"/>
                  <a:pt x="818" y="259"/>
                </a:cubicBezTo>
                <a:cubicBezTo>
                  <a:pt x="817" y="260"/>
                  <a:pt x="817" y="261"/>
                  <a:pt x="818" y="261"/>
                </a:cubicBezTo>
                <a:cubicBezTo>
                  <a:pt x="819" y="261"/>
                  <a:pt x="820" y="262"/>
                  <a:pt x="820" y="262"/>
                </a:cubicBezTo>
                <a:cubicBezTo>
                  <a:pt x="821" y="263"/>
                  <a:pt x="822" y="264"/>
                  <a:pt x="821" y="265"/>
                </a:cubicBezTo>
                <a:cubicBezTo>
                  <a:pt x="821" y="266"/>
                  <a:pt x="820" y="266"/>
                  <a:pt x="820" y="267"/>
                </a:cubicBezTo>
                <a:cubicBezTo>
                  <a:pt x="820" y="267"/>
                  <a:pt x="820" y="267"/>
                  <a:pt x="820" y="267"/>
                </a:cubicBezTo>
                <a:cubicBezTo>
                  <a:pt x="820" y="267"/>
                  <a:pt x="820" y="267"/>
                  <a:pt x="820" y="267"/>
                </a:cubicBezTo>
                <a:cubicBezTo>
                  <a:pt x="822" y="267"/>
                  <a:pt x="824" y="269"/>
                  <a:pt x="824" y="271"/>
                </a:cubicBezTo>
                <a:cubicBezTo>
                  <a:pt x="824" y="271"/>
                  <a:pt x="824" y="271"/>
                  <a:pt x="824" y="271"/>
                </a:cubicBezTo>
                <a:cubicBezTo>
                  <a:pt x="823" y="271"/>
                  <a:pt x="823" y="271"/>
                  <a:pt x="823" y="271"/>
                </a:cubicBezTo>
                <a:cubicBezTo>
                  <a:pt x="822" y="270"/>
                  <a:pt x="821" y="269"/>
                  <a:pt x="820" y="267"/>
                </a:cubicBezTo>
                <a:cubicBezTo>
                  <a:pt x="820" y="267"/>
                  <a:pt x="820" y="267"/>
                  <a:pt x="820" y="267"/>
                </a:cubicBezTo>
                <a:cubicBezTo>
                  <a:pt x="820" y="267"/>
                  <a:pt x="820" y="267"/>
                  <a:pt x="820" y="267"/>
                </a:cubicBezTo>
                <a:cubicBezTo>
                  <a:pt x="818" y="267"/>
                  <a:pt x="816" y="266"/>
                  <a:pt x="814" y="265"/>
                </a:cubicBezTo>
                <a:cubicBezTo>
                  <a:pt x="812" y="265"/>
                  <a:pt x="811" y="265"/>
                  <a:pt x="809" y="264"/>
                </a:cubicBezTo>
                <a:cubicBezTo>
                  <a:pt x="808" y="264"/>
                  <a:pt x="806" y="266"/>
                  <a:pt x="806" y="268"/>
                </a:cubicBezTo>
                <a:cubicBezTo>
                  <a:pt x="806" y="268"/>
                  <a:pt x="806" y="268"/>
                  <a:pt x="806" y="268"/>
                </a:cubicBezTo>
                <a:cubicBezTo>
                  <a:pt x="807" y="269"/>
                  <a:pt x="807" y="270"/>
                  <a:pt x="807" y="271"/>
                </a:cubicBezTo>
                <a:cubicBezTo>
                  <a:pt x="806" y="272"/>
                  <a:pt x="805" y="272"/>
                  <a:pt x="805" y="272"/>
                </a:cubicBezTo>
                <a:cubicBezTo>
                  <a:pt x="803" y="273"/>
                  <a:pt x="803" y="274"/>
                  <a:pt x="802" y="275"/>
                </a:cubicBezTo>
                <a:cubicBezTo>
                  <a:pt x="802" y="276"/>
                  <a:pt x="801" y="278"/>
                  <a:pt x="802" y="280"/>
                </a:cubicBezTo>
                <a:cubicBezTo>
                  <a:pt x="802" y="283"/>
                  <a:pt x="803" y="286"/>
                  <a:pt x="806" y="288"/>
                </a:cubicBezTo>
                <a:cubicBezTo>
                  <a:pt x="806" y="288"/>
                  <a:pt x="806" y="288"/>
                  <a:pt x="807" y="288"/>
                </a:cubicBezTo>
                <a:cubicBezTo>
                  <a:pt x="810" y="289"/>
                  <a:pt x="813" y="288"/>
                  <a:pt x="816" y="287"/>
                </a:cubicBezTo>
                <a:cubicBezTo>
                  <a:pt x="817" y="286"/>
                  <a:pt x="818" y="284"/>
                  <a:pt x="817" y="282"/>
                </a:cubicBezTo>
                <a:cubicBezTo>
                  <a:pt x="817" y="282"/>
                  <a:pt x="816" y="281"/>
                  <a:pt x="815" y="280"/>
                </a:cubicBezTo>
                <a:cubicBezTo>
                  <a:pt x="814" y="279"/>
                  <a:pt x="814" y="278"/>
                  <a:pt x="813" y="276"/>
                </a:cubicBezTo>
                <a:cubicBezTo>
                  <a:pt x="813" y="276"/>
                  <a:pt x="813" y="276"/>
                  <a:pt x="813" y="276"/>
                </a:cubicBezTo>
                <a:cubicBezTo>
                  <a:pt x="813" y="275"/>
                  <a:pt x="813" y="275"/>
                  <a:pt x="813" y="275"/>
                </a:cubicBezTo>
                <a:cubicBezTo>
                  <a:pt x="813" y="276"/>
                  <a:pt x="813" y="276"/>
                  <a:pt x="813" y="276"/>
                </a:cubicBezTo>
                <a:cubicBezTo>
                  <a:pt x="813" y="276"/>
                  <a:pt x="813" y="276"/>
                  <a:pt x="813" y="276"/>
                </a:cubicBezTo>
                <a:cubicBezTo>
                  <a:pt x="817" y="278"/>
                  <a:pt x="821" y="280"/>
                  <a:pt x="825" y="280"/>
                </a:cubicBezTo>
                <a:cubicBezTo>
                  <a:pt x="826" y="280"/>
                  <a:pt x="827" y="282"/>
                  <a:pt x="826" y="282"/>
                </a:cubicBezTo>
                <a:cubicBezTo>
                  <a:pt x="825" y="283"/>
                  <a:pt x="825" y="284"/>
                  <a:pt x="824" y="285"/>
                </a:cubicBezTo>
                <a:cubicBezTo>
                  <a:pt x="824" y="285"/>
                  <a:pt x="824" y="284"/>
                  <a:pt x="824" y="284"/>
                </a:cubicBezTo>
                <a:cubicBezTo>
                  <a:pt x="824" y="285"/>
                  <a:pt x="824" y="285"/>
                  <a:pt x="824" y="285"/>
                </a:cubicBezTo>
                <a:cubicBezTo>
                  <a:pt x="824" y="285"/>
                  <a:pt x="824" y="285"/>
                  <a:pt x="824" y="285"/>
                </a:cubicBezTo>
                <a:cubicBezTo>
                  <a:pt x="823" y="286"/>
                  <a:pt x="823" y="287"/>
                  <a:pt x="822" y="288"/>
                </a:cubicBezTo>
                <a:cubicBezTo>
                  <a:pt x="822" y="289"/>
                  <a:pt x="822" y="289"/>
                  <a:pt x="822" y="290"/>
                </a:cubicBezTo>
                <a:cubicBezTo>
                  <a:pt x="823" y="292"/>
                  <a:pt x="823" y="292"/>
                  <a:pt x="821" y="292"/>
                </a:cubicBezTo>
                <a:cubicBezTo>
                  <a:pt x="820" y="292"/>
                  <a:pt x="819" y="292"/>
                  <a:pt x="819" y="293"/>
                </a:cubicBezTo>
                <a:cubicBezTo>
                  <a:pt x="818" y="297"/>
                  <a:pt x="816" y="299"/>
                  <a:pt x="812" y="298"/>
                </a:cubicBezTo>
                <a:cubicBezTo>
                  <a:pt x="811" y="298"/>
                  <a:pt x="810" y="298"/>
                  <a:pt x="808" y="299"/>
                </a:cubicBezTo>
                <a:cubicBezTo>
                  <a:pt x="808" y="300"/>
                  <a:pt x="809" y="302"/>
                  <a:pt x="809" y="304"/>
                </a:cubicBezTo>
                <a:cubicBezTo>
                  <a:pt x="810" y="304"/>
                  <a:pt x="810" y="304"/>
                  <a:pt x="810" y="304"/>
                </a:cubicBezTo>
                <a:cubicBezTo>
                  <a:pt x="810" y="304"/>
                  <a:pt x="810" y="304"/>
                  <a:pt x="810" y="304"/>
                </a:cubicBezTo>
                <a:cubicBezTo>
                  <a:pt x="810" y="304"/>
                  <a:pt x="810" y="304"/>
                  <a:pt x="810" y="304"/>
                </a:cubicBezTo>
                <a:cubicBezTo>
                  <a:pt x="809" y="304"/>
                  <a:pt x="809" y="304"/>
                  <a:pt x="809" y="304"/>
                </a:cubicBezTo>
                <a:cubicBezTo>
                  <a:pt x="809" y="304"/>
                  <a:pt x="808" y="303"/>
                  <a:pt x="807" y="303"/>
                </a:cubicBezTo>
                <a:cubicBezTo>
                  <a:pt x="805" y="303"/>
                  <a:pt x="805" y="303"/>
                  <a:pt x="805" y="305"/>
                </a:cubicBezTo>
                <a:cubicBezTo>
                  <a:pt x="804" y="305"/>
                  <a:pt x="804" y="306"/>
                  <a:pt x="804" y="307"/>
                </a:cubicBezTo>
                <a:cubicBezTo>
                  <a:pt x="802" y="308"/>
                  <a:pt x="801" y="309"/>
                  <a:pt x="800" y="311"/>
                </a:cubicBezTo>
                <a:cubicBezTo>
                  <a:pt x="800" y="312"/>
                  <a:pt x="799" y="314"/>
                  <a:pt x="799" y="315"/>
                </a:cubicBezTo>
                <a:cubicBezTo>
                  <a:pt x="798" y="316"/>
                  <a:pt x="798" y="318"/>
                  <a:pt x="798" y="319"/>
                </a:cubicBezTo>
                <a:cubicBezTo>
                  <a:pt x="798" y="320"/>
                  <a:pt x="798" y="321"/>
                  <a:pt x="799" y="322"/>
                </a:cubicBezTo>
                <a:cubicBezTo>
                  <a:pt x="799" y="322"/>
                  <a:pt x="800" y="323"/>
                  <a:pt x="801" y="323"/>
                </a:cubicBezTo>
                <a:cubicBezTo>
                  <a:pt x="801" y="323"/>
                  <a:pt x="801" y="323"/>
                  <a:pt x="801" y="323"/>
                </a:cubicBezTo>
                <a:cubicBezTo>
                  <a:pt x="801" y="323"/>
                  <a:pt x="801" y="323"/>
                  <a:pt x="801" y="323"/>
                </a:cubicBezTo>
                <a:cubicBezTo>
                  <a:pt x="802" y="323"/>
                  <a:pt x="802" y="322"/>
                  <a:pt x="802" y="322"/>
                </a:cubicBezTo>
                <a:cubicBezTo>
                  <a:pt x="802" y="322"/>
                  <a:pt x="802" y="322"/>
                  <a:pt x="803" y="322"/>
                </a:cubicBezTo>
                <a:cubicBezTo>
                  <a:pt x="802" y="323"/>
                  <a:pt x="802" y="323"/>
                  <a:pt x="801" y="323"/>
                </a:cubicBezTo>
                <a:cubicBezTo>
                  <a:pt x="801" y="323"/>
                  <a:pt x="801" y="323"/>
                  <a:pt x="801" y="323"/>
                </a:cubicBezTo>
                <a:cubicBezTo>
                  <a:pt x="801" y="323"/>
                  <a:pt x="801" y="323"/>
                  <a:pt x="801" y="323"/>
                </a:cubicBezTo>
                <a:cubicBezTo>
                  <a:pt x="799" y="324"/>
                  <a:pt x="798" y="325"/>
                  <a:pt x="797" y="327"/>
                </a:cubicBezTo>
                <a:cubicBezTo>
                  <a:pt x="796" y="328"/>
                  <a:pt x="795" y="330"/>
                  <a:pt x="797" y="332"/>
                </a:cubicBezTo>
                <a:cubicBezTo>
                  <a:pt x="798" y="333"/>
                  <a:pt x="798" y="335"/>
                  <a:pt x="798" y="336"/>
                </a:cubicBezTo>
                <a:cubicBezTo>
                  <a:pt x="798" y="337"/>
                  <a:pt x="798" y="339"/>
                  <a:pt x="799" y="340"/>
                </a:cubicBezTo>
                <a:cubicBezTo>
                  <a:pt x="800" y="343"/>
                  <a:pt x="801" y="347"/>
                  <a:pt x="800" y="352"/>
                </a:cubicBezTo>
                <a:cubicBezTo>
                  <a:pt x="800" y="352"/>
                  <a:pt x="800" y="353"/>
                  <a:pt x="800" y="353"/>
                </a:cubicBezTo>
                <a:cubicBezTo>
                  <a:pt x="800" y="354"/>
                  <a:pt x="801" y="355"/>
                  <a:pt x="802" y="355"/>
                </a:cubicBezTo>
                <a:cubicBezTo>
                  <a:pt x="804" y="354"/>
                  <a:pt x="806" y="354"/>
                  <a:pt x="808" y="353"/>
                </a:cubicBezTo>
                <a:cubicBezTo>
                  <a:pt x="808" y="353"/>
                  <a:pt x="808" y="353"/>
                  <a:pt x="808" y="353"/>
                </a:cubicBezTo>
                <a:cubicBezTo>
                  <a:pt x="808" y="353"/>
                  <a:pt x="808" y="353"/>
                  <a:pt x="808" y="353"/>
                </a:cubicBezTo>
                <a:cubicBezTo>
                  <a:pt x="809" y="352"/>
                  <a:pt x="809" y="352"/>
                  <a:pt x="809" y="352"/>
                </a:cubicBezTo>
                <a:cubicBezTo>
                  <a:pt x="809" y="353"/>
                  <a:pt x="809" y="353"/>
                  <a:pt x="808" y="353"/>
                </a:cubicBezTo>
                <a:cubicBezTo>
                  <a:pt x="808" y="353"/>
                  <a:pt x="808" y="353"/>
                  <a:pt x="808" y="353"/>
                </a:cubicBezTo>
                <a:cubicBezTo>
                  <a:pt x="808" y="353"/>
                  <a:pt x="808" y="353"/>
                  <a:pt x="808" y="353"/>
                </a:cubicBezTo>
                <a:cubicBezTo>
                  <a:pt x="807" y="355"/>
                  <a:pt x="805" y="356"/>
                  <a:pt x="804" y="357"/>
                </a:cubicBezTo>
                <a:cubicBezTo>
                  <a:pt x="802" y="358"/>
                  <a:pt x="801" y="360"/>
                  <a:pt x="802" y="362"/>
                </a:cubicBezTo>
                <a:cubicBezTo>
                  <a:pt x="802" y="365"/>
                  <a:pt x="803" y="368"/>
                  <a:pt x="805" y="371"/>
                </a:cubicBezTo>
                <a:cubicBezTo>
                  <a:pt x="805" y="370"/>
                  <a:pt x="805" y="370"/>
                  <a:pt x="805" y="370"/>
                </a:cubicBezTo>
                <a:cubicBezTo>
                  <a:pt x="805" y="371"/>
                  <a:pt x="805" y="371"/>
                  <a:pt x="805" y="371"/>
                </a:cubicBezTo>
                <a:cubicBezTo>
                  <a:pt x="805" y="371"/>
                  <a:pt x="805" y="371"/>
                  <a:pt x="805" y="371"/>
                </a:cubicBezTo>
                <a:cubicBezTo>
                  <a:pt x="804" y="371"/>
                  <a:pt x="804" y="371"/>
                  <a:pt x="804" y="371"/>
                </a:cubicBezTo>
                <a:cubicBezTo>
                  <a:pt x="805" y="371"/>
                  <a:pt x="805" y="372"/>
                  <a:pt x="806" y="373"/>
                </a:cubicBezTo>
                <a:cubicBezTo>
                  <a:pt x="807" y="374"/>
                  <a:pt x="808" y="375"/>
                  <a:pt x="807" y="376"/>
                </a:cubicBezTo>
                <a:cubicBezTo>
                  <a:pt x="807" y="377"/>
                  <a:pt x="806" y="378"/>
                  <a:pt x="807" y="379"/>
                </a:cubicBezTo>
                <a:cubicBezTo>
                  <a:pt x="809" y="381"/>
                  <a:pt x="809" y="383"/>
                  <a:pt x="810" y="385"/>
                </a:cubicBezTo>
                <a:cubicBezTo>
                  <a:pt x="810" y="387"/>
                  <a:pt x="810" y="388"/>
                  <a:pt x="810" y="389"/>
                </a:cubicBezTo>
                <a:cubicBezTo>
                  <a:pt x="809" y="390"/>
                  <a:pt x="809" y="391"/>
                  <a:pt x="809" y="391"/>
                </a:cubicBezTo>
                <a:cubicBezTo>
                  <a:pt x="811" y="392"/>
                  <a:pt x="812" y="394"/>
                  <a:pt x="813" y="395"/>
                </a:cubicBezTo>
                <a:cubicBezTo>
                  <a:pt x="816" y="395"/>
                  <a:pt x="817" y="397"/>
                  <a:pt x="817" y="399"/>
                </a:cubicBezTo>
                <a:cubicBezTo>
                  <a:pt x="817" y="400"/>
                  <a:pt x="818" y="400"/>
                  <a:pt x="818" y="400"/>
                </a:cubicBezTo>
                <a:cubicBezTo>
                  <a:pt x="820" y="400"/>
                  <a:pt x="821" y="399"/>
                  <a:pt x="823" y="399"/>
                </a:cubicBezTo>
                <a:cubicBezTo>
                  <a:pt x="824" y="399"/>
                  <a:pt x="825" y="398"/>
                  <a:pt x="826" y="398"/>
                </a:cubicBezTo>
                <a:cubicBezTo>
                  <a:pt x="827" y="398"/>
                  <a:pt x="829" y="398"/>
                  <a:pt x="829" y="400"/>
                </a:cubicBezTo>
                <a:cubicBezTo>
                  <a:pt x="829" y="402"/>
                  <a:pt x="830" y="404"/>
                  <a:pt x="832" y="406"/>
                </a:cubicBezTo>
                <a:cubicBezTo>
                  <a:pt x="832" y="406"/>
                  <a:pt x="832" y="408"/>
                  <a:pt x="833" y="408"/>
                </a:cubicBezTo>
                <a:cubicBezTo>
                  <a:pt x="834" y="409"/>
                  <a:pt x="834" y="410"/>
                  <a:pt x="835" y="409"/>
                </a:cubicBezTo>
                <a:cubicBezTo>
                  <a:pt x="837" y="409"/>
                  <a:pt x="839" y="410"/>
                  <a:pt x="841" y="411"/>
                </a:cubicBezTo>
                <a:cubicBezTo>
                  <a:pt x="842" y="411"/>
                  <a:pt x="844" y="410"/>
                  <a:pt x="845" y="409"/>
                </a:cubicBezTo>
                <a:cubicBezTo>
                  <a:pt x="846" y="405"/>
                  <a:pt x="846" y="401"/>
                  <a:pt x="848" y="398"/>
                </a:cubicBezTo>
                <a:cubicBezTo>
                  <a:pt x="849" y="396"/>
                  <a:pt x="850" y="393"/>
                  <a:pt x="852" y="391"/>
                </a:cubicBezTo>
                <a:cubicBezTo>
                  <a:pt x="853" y="390"/>
                  <a:pt x="854" y="388"/>
                  <a:pt x="854" y="386"/>
                </a:cubicBezTo>
                <a:cubicBezTo>
                  <a:pt x="854" y="384"/>
                  <a:pt x="855" y="383"/>
                  <a:pt x="855" y="381"/>
                </a:cubicBezTo>
                <a:cubicBezTo>
                  <a:pt x="855" y="381"/>
                  <a:pt x="855" y="381"/>
                  <a:pt x="855" y="381"/>
                </a:cubicBezTo>
                <a:cubicBezTo>
                  <a:pt x="855" y="381"/>
                  <a:pt x="855" y="381"/>
                  <a:pt x="855" y="381"/>
                </a:cubicBezTo>
                <a:cubicBezTo>
                  <a:pt x="855" y="381"/>
                  <a:pt x="854" y="381"/>
                  <a:pt x="854" y="380"/>
                </a:cubicBezTo>
                <a:cubicBezTo>
                  <a:pt x="854" y="380"/>
                  <a:pt x="854" y="380"/>
                  <a:pt x="854" y="380"/>
                </a:cubicBezTo>
                <a:cubicBezTo>
                  <a:pt x="854" y="379"/>
                  <a:pt x="854" y="379"/>
                  <a:pt x="855" y="380"/>
                </a:cubicBezTo>
                <a:cubicBezTo>
                  <a:pt x="855" y="380"/>
                  <a:pt x="855" y="380"/>
                  <a:pt x="855" y="381"/>
                </a:cubicBezTo>
                <a:cubicBezTo>
                  <a:pt x="855" y="381"/>
                  <a:pt x="855" y="381"/>
                  <a:pt x="855" y="381"/>
                </a:cubicBezTo>
                <a:cubicBezTo>
                  <a:pt x="855" y="381"/>
                  <a:pt x="855" y="381"/>
                  <a:pt x="855" y="381"/>
                </a:cubicBezTo>
                <a:cubicBezTo>
                  <a:pt x="857" y="380"/>
                  <a:pt x="858" y="379"/>
                  <a:pt x="859" y="378"/>
                </a:cubicBezTo>
                <a:cubicBezTo>
                  <a:pt x="860" y="375"/>
                  <a:pt x="862" y="372"/>
                  <a:pt x="865" y="370"/>
                </a:cubicBezTo>
                <a:cubicBezTo>
                  <a:pt x="867" y="368"/>
                  <a:pt x="868" y="365"/>
                  <a:pt x="867" y="361"/>
                </a:cubicBezTo>
                <a:cubicBezTo>
                  <a:pt x="866" y="360"/>
                  <a:pt x="867" y="359"/>
                  <a:pt x="868" y="359"/>
                </a:cubicBezTo>
                <a:cubicBezTo>
                  <a:pt x="869" y="358"/>
                  <a:pt x="869" y="358"/>
                  <a:pt x="870" y="358"/>
                </a:cubicBezTo>
                <a:cubicBezTo>
                  <a:pt x="870" y="357"/>
                  <a:pt x="870" y="356"/>
                  <a:pt x="870" y="355"/>
                </a:cubicBezTo>
                <a:cubicBezTo>
                  <a:pt x="870" y="355"/>
                  <a:pt x="870" y="354"/>
                  <a:pt x="870" y="354"/>
                </a:cubicBezTo>
                <a:cubicBezTo>
                  <a:pt x="869" y="352"/>
                  <a:pt x="869" y="352"/>
                  <a:pt x="871" y="351"/>
                </a:cubicBezTo>
                <a:cubicBezTo>
                  <a:pt x="873" y="351"/>
                  <a:pt x="874" y="351"/>
                  <a:pt x="874" y="349"/>
                </a:cubicBezTo>
                <a:cubicBezTo>
                  <a:pt x="875" y="347"/>
                  <a:pt x="877" y="346"/>
                  <a:pt x="879" y="346"/>
                </a:cubicBezTo>
                <a:cubicBezTo>
                  <a:pt x="882" y="347"/>
                  <a:pt x="885" y="345"/>
                  <a:pt x="889" y="346"/>
                </a:cubicBezTo>
                <a:cubicBezTo>
                  <a:pt x="890" y="346"/>
                  <a:pt x="890" y="345"/>
                  <a:pt x="891" y="345"/>
                </a:cubicBezTo>
                <a:cubicBezTo>
                  <a:pt x="891" y="344"/>
                  <a:pt x="892" y="343"/>
                  <a:pt x="893" y="343"/>
                </a:cubicBezTo>
                <a:cubicBezTo>
                  <a:pt x="897" y="343"/>
                  <a:pt x="901" y="341"/>
                  <a:pt x="905" y="338"/>
                </a:cubicBezTo>
                <a:cubicBezTo>
                  <a:pt x="905" y="338"/>
                  <a:pt x="906" y="338"/>
                  <a:pt x="906" y="338"/>
                </a:cubicBezTo>
                <a:cubicBezTo>
                  <a:pt x="909" y="337"/>
                  <a:pt x="911" y="335"/>
                  <a:pt x="912" y="333"/>
                </a:cubicBezTo>
                <a:cubicBezTo>
                  <a:pt x="914" y="329"/>
                  <a:pt x="917" y="327"/>
                  <a:pt x="919" y="324"/>
                </a:cubicBezTo>
                <a:cubicBezTo>
                  <a:pt x="921" y="320"/>
                  <a:pt x="925" y="320"/>
                  <a:pt x="928" y="316"/>
                </a:cubicBezTo>
                <a:cubicBezTo>
                  <a:pt x="930" y="315"/>
                  <a:pt x="932" y="316"/>
                  <a:pt x="934" y="316"/>
                </a:cubicBezTo>
                <a:cubicBezTo>
                  <a:pt x="935" y="316"/>
                  <a:pt x="936" y="315"/>
                  <a:pt x="937" y="315"/>
                </a:cubicBezTo>
                <a:cubicBezTo>
                  <a:pt x="938" y="315"/>
                  <a:pt x="939" y="314"/>
                  <a:pt x="939" y="314"/>
                </a:cubicBezTo>
                <a:cubicBezTo>
                  <a:pt x="941" y="315"/>
                  <a:pt x="943" y="315"/>
                  <a:pt x="944" y="314"/>
                </a:cubicBezTo>
                <a:cubicBezTo>
                  <a:pt x="947" y="312"/>
                  <a:pt x="950" y="312"/>
                  <a:pt x="954" y="311"/>
                </a:cubicBezTo>
                <a:cubicBezTo>
                  <a:pt x="959" y="310"/>
                  <a:pt x="964" y="308"/>
                  <a:pt x="968" y="305"/>
                </a:cubicBezTo>
                <a:cubicBezTo>
                  <a:pt x="973" y="301"/>
                  <a:pt x="979" y="297"/>
                  <a:pt x="985" y="293"/>
                </a:cubicBezTo>
                <a:close/>
                <a:moveTo>
                  <a:pt x="1024" y="116"/>
                </a:moveTo>
                <a:cubicBezTo>
                  <a:pt x="1024" y="116"/>
                  <a:pt x="1025" y="116"/>
                  <a:pt x="1025" y="116"/>
                </a:cubicBezTo>
                <a:cubicBezTo>
                  <a:pt x="1025" y="116"/>
                  <a:pt x="1026" y="116"/>
                  <a:pt x="1026" y="117"/>
                </a:cubicBezTo>
                <a:cubicBezTo>
                  <a:pt x="1026" y="117"/>
                  <a:pt x="1026" y="118"/>
                  <a:pt x="1025" y="118"/>
                </a:cubicBezTo>
                <a:cubicBezTo>
                  <a:pt x="1025" y="118"/>
                  <a:pt x="1024" y="117"/>
                  <a:pt x="1024" y="117"/>
                </a:cubicBezTo>
                <a:cubicBezTo>
                  <a:pt x="1024" y="117"/>
                  <a:pt x="1024" y="117"/>
                  <a:pt x="1024" y="116"/>
                </a:cubicBezTo>
                <a:close/>
                <a:moveTo>
                  <a:pt x="1018" y="119"/>
                </a:moveTo>
                <a:cubicBezTo>
                  <a:pt x="1018" y="119"/>
                  <a:pt x="1019" y="118"/>
                  <a:pt x="1019" y="118"/>
                </a:cubicBezTo>
                <a:cubicBezTo>
                  <a:pt x="1019" y="118"/>
                  <a:pt x="1020" y="118"/>
                  <a:pt x="1020" y="118"/>
                </a:cubicBezTo>
                <a:cubicBezTo>
                  <a:pt x="1021" y="119"/>
                  <a:pt x="1021" y="119"/>
                  <a:pt x="1020" y="120"/>
                </a:cubicBezTo>
                <a:cubicBezTo>
                  <a:pt x="1020" y="120"/>
                  <a:pt x="1019" y="121"/>
                  <a:pt x="1019" y="121"/>
                </a:cubicBezTo>
                <a:cubicBezTo>
                  <a:pt x="1018" y="121"/>
                  <a:pt x="1018" y="120"/>
                  <a:pt x="1018" y="119"/>
                </a:cubicBezTo>
                <a:close/>
                <a:moveTo>
                  <a:pt x="887" y="342"/>
                </a:moveTo>
                <a:cubicBezTo>
                  <a:pt x="887" y="342"/>
                  <a:pt x="887" y="342"/>
                  <a:pt x="886" y="342"/>
                </a:cubicBezTo>
                <a:cubicBezTo>
                  <a:pt x="887" y="341"/>
                  <a:pt x="887" y="341"/>
                  <a:pt x="887" y="341"/>
                </a:cubicBezTo>
                <a:cubicBezTo>
                  <a:pt x="887" y="341"/>
                  <a:pt x="887" y="341"/>
                  <a:pt x="888" y="342"/>
                </a:cubicBezTo>
                <a:cubicBezTo>
                  <a:pt x="887" y="342"/>
                  <a:pt x="887" y="342"/>
                  <a:pt x="887" y="342"/>
                </a:cubicBezTo>
                <a:close/>
                <a:moveTo>
                  <a:pt x="932" y="43"/>
                </a:moveTo>
                <a:cubicBezTo>
                  <a:pt x="932" y="43"/>
                  <a:pt x="932" y="42"/>
                  <a:pt x="932" y="43"/>
                </a:cubicBezTo>
                <a:cubicBezTo>
                  <a:pt x="932" y="43"/>
                  <a:pt x="933" y="43"/>
                  <a:pt x="933" y="43"/>
                </a:cubicBezTo>
                <a:cubicBezTo>
                  <a:pt x="933" y="43"/>
                  <a:pt x="932" y="43"/>
                  <a:pt x="932" y="43"/>
                </a:cubicBezTo>
                <a:close/>
                <a:moveTo>
                  <a:pt x="935" y="46"/>
                </a:moveTo>
                <a:cubicBezTo>
                  <a:pt x="934" y="46"/>
                  <a:pt x="934" y="45"/>
                  <a:pt x="934" y="45"/>
                </a:cubicBezTo>
                <a:cubicBezTo>
                  <a:pt x="934" y="45"/>
                  <a:pt x="934" y="45"/>
                  <a:pt x="934" y="45"/>
                </a:cubicBezTo>
                <a:cubicBezTo>
                  <a:pt x="934" y="44"/>
                  <a:pt x="934" y="44"/>
                  <a:pt x="934" y="44"/>
                </a:cubicBezTo>
                <a:cubicBezTo>
                  <a:pt x="934" y="44"/>
                  <a:pt x="934" y="44"/>
                  <a:pt x="934" y="45"/>
                </a:cubicBezTo>
                <a:cubicBezTo>
                  <a:pt x="934" y="45"/>
                  <a:pt x="934" y="45"/>
                  <a:pt x="934" y="45"/>
                </a:cubicBezTo>
                <a:cubicBezTo>
                  <a:pt x="935" y="45"/>
                  <a:pt x="935" y="45"/>
                  <a:pt x="935" y="46"/>
                </a:cubicBezTo>
                <a:cubicBezTo>
                  <a:pt x="935" y="46"/>
                  <a:pt x="935" y="46"/>
                  <a:pt x="935" y="46"/>
                </a:cubicBezTo>
                <a:close/>
                <a:moveTo>
                  <a:pt x="958" y="280"/>
                </a:moveTo>
                <a:cubicBezTo>
                  <a:pt x="958" y="279"/>
                  <a:pt x="958" y="279"/>
                  <a:pt x="958" y="279"/>
                </a:cubicBezTo>
                <a:cubicBezTo>
                  <a:pt x="958" y="279"/>
                  <a:pt x="958" y="279"/>
                  <a:pt x="958" y="279"/>
                </a:cubicBezTo>
                <a:lnTo>
                  <a:pt x="958" y="280"/>
                </a:lnTo>
                <a:close/>
                <a:moveTo>
                  <a:pt x="960" y="265"/>
                </a:moveTo>
                <a:cubicBezTo>
                  <a:pt x="960" y="265"/>
                  <a:pt x="960" y="265"/>
                  <a:pt x="960" y="265"/>
                </a:cubicBezTo>
                <a:cubicBezTo>
                  <a:pt x="961" y="265"/>
                  <a:pt x="961" y="265"/>
                  <a:pt x="961" y="265"/>
                </a:cubicBezTo>
                <a:cubicBezTo>
                  <a:pt x="961" y="266"/>
                  <a:pt x="961" y="266"/>
                  <a:pt x="961" y="266"/>
                </a:cubicBezTo>
                <a:lnTo>
                  <a:pt x="960" y="265"/>
                </a:lnTo>
                <a:close/>
                <a:moveTo>
                  <a:pt x="808" y="242"/>
                </a:moveTo>
                <a:cubicBezTo>
                  <a:pt x="808" y="242"/>
                  <a:pt x="808" y="242"/>
                  <a:pt x="808" y="242"/>
                </a:cubicBezTo>
                <a:cubicBezTo>
                  <a:pt x="808" y="243"/>
                  <a:pt x="808" y="243"/>
                  <a:pt x="808" y="243"/>
                </a:cubicBezTo>
                <a:cubicBezTo>
                  <a:pt x="808" y="243"/>
                  <a:pt x="808" y="243"/>
                  <a:pt x="808" y="243"/>
                </a:cubicBezTo>
                <a:cubicBezTo>
                  <a:pt x="808" y="243"/>
                  <a:pt x="808" y="242"/>
                  <a:pt x="808" y="242"/>
                </a:cubicBezTo>
                <a:close/>
                <a:moveTo>
                  <a:pt x="1004" y="192"/>
                </a:moveTo>
                <a:cubicBezTo>
                  <a:pt x="1004" y="192"/>
                  <a:pt x="1004" y="192"/>
                  <a:pt x="1004" y="192"/>
                </a:cubicBezTo>
                <a:cubicBezTo>
                  <a:pt x="1004" y="192"/>
                  <a:pt x="1004" y="192"/>
                  <a:pt x="1004" y="191"/>
                </a:cubicBezTo>
                <a:cubicBezTo>
                  <a:pt x="1004" y="192"/>
                  <a:pt x="1004" y="192"/>
                  <a:pt x="1004" y="192"/>
                </a:cubicBezTo>
                <a:cubicBezTo>
                  <a:pt x="1004" y="192"/>
                  <a:pt x="1004" y="192"/>
                  <a:pt x="1004" y="192"/>
                </a:cubicBezTo>
                <a:close/>
                <a:moveTo>
                  <a:pt x="1923" y="1126"/>
                </a:moveTo>
                <a:cubicBezTo>
                  <a:pt x="1923" y="1126"/>
                  <a:pt x="1923" y="1126"/>
                  <a:pt x="1923" y="1126"/>
                </a:cubicBezTo>
                <a:cubicBezTo>
                  <a:pt x="1922" y="1126"/>
                  <a:pt x="1922" y="1126"/>
                  <a:pt x="1922" y="1126"/>
                </a:cubicBezTo>
                <a:cubicBezTo>
                  <a:pt x="1922" y="1126"/>
                  <a:pt x="1922" y="1126"/>
                  <a:pt x="1922" y="1126"/>
                </a:cubicBezTo>
                <a:cubicBezTo>
                  <a:pt x="1922" y="1126"/>
                  <a:pt x="1922" y="1126"/>
                  <a:pt x="1923" y="1126"/>
                </a:cubicBezTo>
                <a:close/>
                <a:moveTo>
                  <a:pt x="2208" y="1121"/>
                </a:moveTo>
                <a:cubicBezTo>
                  <a:pt x="2205" y="1123"/>
                  <a:pt x="2205" y="1123"/>
                  <a:pt x="2204" y="1121"/>
                </a:cubicBezTo>
                <a:cubicBezTo>
                  <a:pt x="2203" y="1120"/>
                  <a:pt x="2203" y="1120"/>
                  <a:pt x="2203" y="1119"/>
                </a:cubicBezTo>
                <a:cubicBezTo>
                  <a:pt x="2201" y="1117"/>
                  <a:pt x="2201" y="1114"/>
                  <a:pt x="2198" y="1112"/>
                </a:cubicBezTo>
                <a:cubicBezTo>
                  <a:pt x="2197" y="1109"/>
                  <a:pt x="2193" y="1106"/>
                  <a:pt x="2194" y="1102"/>
                </a:cubicBezTo>
                <a:cubicBezTo>
                  <a:pt x="2195" y="1100"/>
                  <a:pt x="2193" y="1099"/>
                  <a:pt x="2192" y="1098"/>
                </a:cubicBezTo>
                <a:cubicBezTo>
                  <a:pt x="2190" y="1098"/>
                  <a:pt x="2188" y="1097"/>
                  <a:pt x="2187" y="1096"/>
                </a:cubicBezTo>
                <a:cubicBezTo>
                  <a:pt x="2186" y="1096"/>
                  <a:pt x="2186" y="1095"/>
                  <a:pt x="2186" y="1095"/>
                </a:cubicBezTo>
                <a:cubicBezTo>
                  <a:pt x="2186" y="1092"/>
                  <a:pt x="2185" y="1090"/>
                  <a:pt x="2184" y="1087"/>
                </a:cubicBezTo>
                <a:cubicBezTo>
                  <a:pt x="2183" y="1085"/>
                  <a:pt x="2182" y="1083"/>
                  <a:pt x="2182" y="1081"/>
                </a:cubicBezTo>
                <a:cubicBezTo>
                  <a:pt x="2182" y="1080"/>
                  <a:pt x="2181" y="1079"/>
                  <a:pt x="2181" y="1079"/>
                </a:cubicBezTo>
                <a:cubicBezTo>
                  <a:pt x="2176" y="1076"/>
                  <a:pt x="2173" y="1072"/>
                  <a:pt x="2168" y="1070"/>
                </a:cubicBezTo>
                <a:cubicBezTo>
                  <a:pt x="2167" y="1070"/>
                  <a:pt x="2167" y="1069"/>
                  <a:pt x="2166" y="1068"/>
                </a:cubicBezTo>
                <a:cubicBezTo>
                  <a:pt x="2166" y="1065"/>
                  <a:pt x="2165" y="1063"/>
                  <a:pt x="2165" y="1061"/>
                </a:cubicBezTo>
                <a:cubicBezTo>
                  <a:pt x="2166" y="1057"/>
                  <a:pt x="2165" y="1054"/>
                  <a:pt x="2163" y="1052"/>
                </a:cubicBezTo>
                <a:cubicBezTo>
                  <a:pt x="2162" y="1049"/>
                  <a:pt x="2161" y="1047"/>
                  <a:pt x="2162" y="1044"/>
                </a:cubicBezTo>
                <a:cubicBezTo>
                  <a:pt x="2162" y="1042"/>
                  <a:pt x="2161" y="1040"/>
                  <a:pt x="2161" y="1038"/>
                </a:cubicBezTo>
                <a:cubicBezTo>
                  <a:pt x="2161" y="1035"/>
                  <a:pt x="2160" y="1033"/>
                  <a:pt x="2158" y="1031"/>
                </a:cubicBezTo>
                <a:cubicBezTo>
                  <a:pt x="2157" y="1030"/>
                  <a:pt x="2155" y="1029"/>
                  <a:pt x="2154" y="1030"/>
                </a:cubicBezTo>
                <a:cubicBezTo>
                  <a:pt x="2152" y="1030"/>
                  <a:pt x="2151" y="1029"/>
                  <a:pt x="2151" y="1028"/>
                </a:cubicBezTo>
                <a:cubicBezTo>
                  <a:pt x="2151" y="1027"/>
                  <a:pt x="2150" y="1026"/>
                  <a:pt x="2151" y="1025"/>
                </a:cubicBezTo>
                <a:cubicBezTo>
                  <a:pt x="2151" y="1022"/>
                  <a:pt x="2150" y="1020"/>
                  <a:pt x="2149" y="1017"/>
                </a:cubicBezTo>
                <a:cubicBezTo>
                  <a:pt x="2148" y="1013"/>
                  <a:pt x="2146" y="1009"/>
                  <a:pt x="2145" y="1005"/>
                </a:cubicBezTo>
                <a:cubicBezTo>
                  <a:pt x="2145" y="1005"/>
                  <a:pt x="2144" y="1004"/>
                  <a:pt x="2143" y="1004"/>
                </a:cubicBezTo>
                <a:cubicBezTo>
                  <a:pt x="2143" y="1003"/>
                  <a:pt x="2142" y="1004"/>
                  <a:pt x="2142" y="1004"/>
                </a:cubicBezTo>
                <a:cubicBezTo>
                  <a:pt x="2141" y="1004"/>
                  <a:pt x="2141" y="1005"/>
                  <a:pt x="2141" y="1005"/>
                </a:cubicBezTo>
                <a:cubicBezTo>
                  <a:pt x="2140" y="1008"/>
                  <a:pt x="2139" y="1010"/>
                  <a:pt x="2138" y="1013"/>
                </a:cubicBezTo>
                <a:cubicBezTo>
                  <a:pt x="2137" y="1015"/>
                  <a:pt x="2137" y="1018"/>
                  <a:pt x="2136" y="1020"/>
                </a:cubicBezTo>
                <a:cubicBezTo>
                  <a:pt x="2135" y="1025"/>
                  <a:pt x="2134" y="1029"/>
                  <a:pt x="2134" y="1033"/>
                </a:cubicBezTo>
                <a:cubicBezTo>
                  <a:pt x="2134" y="1035"/>
                  <a:pt x="2134" y="1036"/>
                  <a:pt x="2134" y="1037"/>
                </a:cubicBezTo>
                <a:cubicBezTo>
                  <a:pt x="2133" y="1041"/>
                  <a:pt x="2132" y="1044"/>
                  <a:pt x="2131" y="1048"/>
                </a:cubicBezTo>
                <a:cubicBezTo>
                  <a:pt x="2130" y="1050"/>
                  <a:pt x="2129" y="1052"/>
                  <a:pt x="2128" y="1054"/>
                </a:cubicBezTo>
                <a:cubicBezTo>
                  <a:pt x="2128" y="1056"/>
                  <a:pt x="2126" y="1057"/>
                  <a:pt x="2124" y="1057"/>
                </a:cubicBezTo>
                <a:cubicBezTo>
                  <a:pt x="2122" y="1058"/>
                  <a:pt x="2119" y="1057"/>
                  <a:pt x="2117" y="1055"/>
                </a:cubicBezTo>
                <a:cubicBezTo>
                  <a:pt x="2116" y="1054"/>
                  <a:pt x="2115" y="1052"/>
                  <a:pt x="2115" y="1050"/>
                </a:cubicBezTo>
                <a:cubicBezTo>
                  <a:pt x="2114" y="1050"/>
                  <a:pt x="2114" y="1050"/>
                  <a:pt x="2113" y="1050"/>
                </a:cubicBezTo>
                <a:cubicBezTo>
                  <a:pt x="2111" y="1050"/>
                  <a:pt x="2109" y="1050"/>
                  <a:pt x="2107" y="1048"/>
                </a:cubicBezTo>
                <a:cubicBezTo>
                  <a:pt x="2105" y="1045"/>
                  <a:pt x="2103" y="1044"/>
                  <a:pt x="2100" y="1043"/>
                </a:cubicBezTo>
                <a:cubicBezTo>
                  <a:pt x="2098" y="1042"/>
                  <a:pt x="2097" y="1041"/>
                  <a:pt x="2096" y="1040"/>
                </a:cubicBezTo>
                <a:cubicBezTo>
                  <a:pt x="2095" y="1038"/>
                  <a:pt x="2094" y="1037"/>
                  <a:pt x="2093" y="1036"/>
                </a:cubicBezTo>
                <a:cubicBezTo>
                  <a:pt x="2092" y="1035"/>
                  <a:pt x="2091" y="1034"/>
                  <a:pt x="2092" y="1033"/>
                </a:cubicBezTo>
                <a:cubicBezTo>
                  <a:pt x="2093" y="1030"/>
                  <a:pt x="2095" y="1027"/>
                  <a:pt x="2095" y="1024"/>
                </a:cubicBezTo>
                <a:cubicBezTo>
                  <a:pt x="2095" y="1024"/>
                  <a:pt x="2096" y="1023"/>
                  <a:pt x="2096" y="1023"/>
                </a:cubicBezTo>
                <a:cubicBezTo>
                  <a:pt x="2097" y="1022"/>
                  <a:pt x="2098" y="1022"/>
                  <a:pt x="2099" y="1021"/>
                </a:cubicBezTo>
                <a:cubicBezTo>
                  <a:pt x="2100" y="1019"/>
                  <a:pt x="2101" y="1017"/>
                  <a:pt x="2102" y="1014"/>
                </a:cubicBezTo>
                <a:cubicBezTo>
                  <a:pt x="2102" y="1014"/>
                  <a:pt x="2102" y="1013"/>
                  <a:pt x="2102" y="1013"/>
                </a:cubicBezTo>
                <a:cubicBezTo>
                  <a:pt x="2100" y="1012"/>
                  <a:pt x="2099" y="1011"/>
                  <a:pt x="2098" y="1012"/>
                </a:cubicBezTo>
                <a:cubicBezTo>
                  <a:pt x="2096" y="1013"/>
                  <a:pt x="2095" y="1013"/>
                  <a:pt x="2094" y="1012"/>
                </a:cubicBezTo>
                <a:cubicBezTo>
                  <a:pt x="2093" y="1011"/>
                  <a:pt x="2092" y="1012"/>
                  <a:pt x="2091" y="1012"/>
                </a:cubicBezTo>
                <a:cubicBezTo>
                  <a:pt x="2090" y="1012"/>
                  <a:pt x="2089" y="1013"/>
                  <a:pt x="2089" y="1013"/>
                </a:cubicBezTo>
                <a:cubicBezTo>
                  <a:pt x="2084" y="1011"/>
                  <a:pt x="2080" y="1010"/>
                  <a:pt x="2076" y="1008"/>
                </a:cubicBezTo>
                <a:cubicBezTo>
                  <a:pt x="2074" y="1007"/>
                  <a:pt x="2071" y="1006"/>
                  <a:pt x="2069" y="1005"/>
                </a:cubicBezTo>
                <a:cubicBezTo>
                  <a:pt x="2069" y="1005"/>
                  <a:pt x="2068" y="1005"/>
                  <a:pt x="2068" y="1005"/>
                </a:cubicBezTo>
                <a:cubicBezTo>
                  <a:pt x="2067" y="1006"/>
                  <a:pt x="2067" y="1006"/>
                  <a:pt x="2067" y="1006"/>
                </a:cubicBezTo>
                <a:cubicBezTo>
                  <a:pt x="2067" y="1006"/>
                  <a:pt x="2067" y="1007"/>
                  <a:pt x="2067" y="1007"/>
                </a:cubicBezTo>
                <a:cubicBezTo>
                  <a:pt x="2068" y="1008"/>
                  <a:pt x="2069" y="1008"/>
                  <a:pt x="2069" y="1009"/>
                </a:cubicBezTo>
                <a:cubicBezTo>
                  <a:pt x="2070" y="1010"/>
                  <a:pt x="2070" y="1011"/>
                  <a:pt x="2069" y="1012"/>
                </a:cubicBezTo>
                <a:cubicBezTo>
                  <a:pt x="2067" y="1013"/>
                  <a:pt x="2065" y="1013"/>
                  <a:pt x="2063" y="1013"/>
                </a:cubicBezTo>
                <a:cubicBezTo>
                  <a:pt x="2062" y="1013"/>
                  <a:pt x="2060" y="1013"/>
                  <a:pt x="2060" y="1014"/>
                </a:cubicBezTo>
                <a:cubicBezTo>
                  <a:pt x="2057" y="1015"/>
                  <a:pt x="2055" y="1016"/>
                  <a:pt x="2053" y="1018"/>
                </a:cubicBezTo>
                <a:cubicBezTo>
                  <a:pt x="2051" y="1021"/>
                  <a:pt x="2049" y="1024"/>
                  <a:pt x="2047" y="1027"/>
                </a:cubicBezTo>
                <a:cubicBezTo>
                  <a:pt x="2045" y="1029"/>
                  <a:pt x="2045" y="1030"/>
                  <a:pt x="2046" y="1032"/>
                </a:cubicBezTo>
                <a:cubicBezTo>
                  <a:pt x="2046" y="1033"/>
                  <a:pt x="2045" y="1034"/>
                  <a:pt x="2044" y="1034"/>
                </a:cubicBezTo>
                <a:cubicBezTo>
                  <a:pt x="2042" y="1034"/>
                  <a:pt x="2041" y="1033"/>
                  <a:pt x="2039" y="1034"/>
                </a:cubicBezTo>
                <a:cubicBezTo>
                  <a:pt x="2038" y="1034"/>
                  <a:pt x="2037" y="1034"/>
                  <a:pt x="2036" y="1033"/>
                </a:cubicBezTo>
                <a:cubicBezTo>
                  <a:pt x="2035" y="1031"/>
                  <a:pt x="2033" y="1029"/>
                  <a:pt x="2032" y="1028"/>
                </a:cubicBezTo>
                <a:cubicBezTo>
                  <a:pt x="2031" y="1026"/>
                  <a:pt x="2029" y="1026"/>
                  <a:pt x="2027" y="1026"/>
                </a:cubicBezTo>
                <a:cubicBezTo>
                  <a:pt x="2026" y="1027"/>
                  <a:pt x="2023" y="1027"/>
                  <a:pt x="2022" y="1029"/>
                </a:cubicBezTo>
                <a:cubicBezTo>
                  <a:pt x="2020" y="1030"/>
                  <a:pt x="2019" y="1030"/>
                  <a:pt x="2017" y="1031"/>
                </a:cubicBezTo>
                <a:cubicBezTo>
                  <a:pt x="2015" y="1031"/>
                  <a:pt x="2015" y="1034"/>
                  <a:pt x="2014" y="1035"/>
                </a:cubicBezTo>
                <a:cubicBezTo>
                  <a:pt x="2013" y="1036"/>
                  <a:pt x="2012" y="1037"/>
                  <a:pt x="2012" y="1037"/>
                </a:cubicBezTo>
                <a:cubicBezTo>
                  <a:pt x="2009" y="1038"/>
                  <a:pt x="2008" y="1040"/>
                  <a:pt x="2008" y="1042"/>
                </a:cubicBezTo>
                <a:cubicBezTo>
                  <a:pt x="2009" y="1043"/>
                  <a:pt x="2008" y="1043"/>
                  <a:pt x="2008" y="1044"/>
                </a:cubicBezTo>
                <a:cubicBezTo>
                  <a:pt x="2008" y="1045"/>
                  <a:pt x="2007" y="1046"/>
                  <a:pt x="2007" y="1046"/>
                </a:cubicBezTo>
                <a:cubicBezTo>
                  <a:pt x="2006" y="1045"/>
                  <a:pt x="2005" y="1045"/>
                  <a:pt x="2004" y="1045"/>
                </a:cubicBezTo>
                <a:cubicBezTo>
                  <a:pt x="2003" y="1045"/>
                  <a:pt x="2002" y="1047"/>
                  <a:pt x="2002" y="1048"/>
                </a:cubicBezTo>
                <a:cubicBezTo>
                  <a:pt x="2002" y="1049"/>
                  <a:pt x="2002" y="1050"/>
                  <a:pt x="2003" y="1051"/>
                </a:cubicBezTo>
                <a:cubicBezTo>
                  <a:pt x="2003" y="1051"/>
                  <a:pt x="2002" y="1052"/>
                  <a:pt x="2002" y="1052"/>
                </a:cubicBezTo>
                <a:cubicBezTo>
                  <a:pt x="2002" y="1052"/>
                  <a:pt x="2001" y="1052"/>
                  <a:pt x="2001" y="1052"/>
                </a:cubicBezTo>
                <a:cubicBezTo>
                  <a:pt x="2000" y="1051"/>
                  <a:pt x="1999" y="1049"/>
                  <a:pt x="1998" y="1048"/>
                </a:cubicBezTo>
                <a:cubicBezTo>
                  <a:pt x="1998" y="1047"/>
                  <a:pt x="1997" y="1047"/>
                  <a:pt x="1996" y="1048"/>
                </a:cubicBezTo>
                <a:cubicBezTo>
                  <a:pt x="1995" y="1049"/>
                  <a:pt x="1993" y="1050"/>
                  <a:pt x="1992" y="1051"/>
                </a:cubicBezTo>
                <a:cubicBezTo>
                  <a:pt x="1991" y="1052"/>
                  <a:pt x="1991" y="1053"/>
                  <a:pt x="1991" y="1054"/>
                </a:cubicBezTo>
                <a:cubicBezTo>
                  <a:pt x="1991" y="1058"/>
                  <a:pt x="1989" y="1062"/>
                  <a:pt x="1986" y="1064"/>
                </a:cubicBezTo>
                <a:cubicBezTo>
                  <a:pt x="1986" y="1065"/>
                  <a:pt x="1985" y="1066"/>
                  <a:pt x="1985" y="1067"/>
                </a:cubicBezTo>
                <a:cubicBezTo>
                  <a:pt x="1982" y="1071"/>
                  <a:pt x="1979" y="1073"/>
                  <a:pt x="1975" y="1073"/>
                </a:cubicBezTo>
                <a:cubicBezTo>
                  <a:pt x="1973" y="1073"/>
                  <a:pt x="1970" y="1074"/>
                  <a:pt x="1967" y="1074"/>
                </a:cubicBezTo>
                <a:cubicBezTo>
                  <a:pt x="1964" y="1077"/>
                  <a:pt x="1959" y="1076"/>
                  <a:pt x="1955" y="1079"/>
                </a:cubicBezTo>
                <a:cubicBezTo>
                  <a:pt x="1955" y="1079"/>
                  <a:pt x="1954" y="1080"/>
                  <a:pt x="1953" y="1079"/>
                </a:cubicBezTo>
                <a:cubicBezTo>
                  <a:pt x="1950" y="1079"/>
                  <a:pt x="1947" y="1080"/>
                  <a:pt x="1945" y="1081"/>
                </a:cubicBezTo>
                <a:cubicBezTo>
                  <a:pt x="1941" y="1083"/>
                  <a:pt x="1938" y="1085"/>
                  <a:pt x="1935" y="1086"/>
                </a:cubicBezTo>
                <a:cubicBezTo>
                  <a:pt x="1933" y="1087"/>
                  <a:pt x="1932" y="1089"/>
                  <a:pt x="1931" y="1090"/>
                </a:cubicBezTo>
                <a:cubicBezTo>
                  <a:pt x="1930" y="1091"/>
                  <a:pt x="1930" y="1090"/>
                  <a:pt x="1929" y="1090"/>
                </a:cubicBezTo>
                <a:cubicBezTo>
                  <a:pt x="1929" y="1090"/>
                  <a:pt x="1928" y="1090"/>
                  <a:pt x="1928" y="1090"/>
                </a:cubicBezTo>
                <a:cubicBezTo>
                  <a:pt x="1927" y="1091"/>
                  <a:pt x="1926" y="1092"/>
                  <a:pt x="1926" y="1093"/>
                </a:cubicBezTo>
                <a:cubicBezTo>
                  <a:pt x="1926" y="1094"/>
                  <a:pt x="1926" y="1096"/>
                  <a:pt x="1926" y="1097"/>
                </a:cubicBezTo>
                <a:cubicBezTo>
                  <a:pt x="1925" y="1100"/>
                  <a:pt x="1925" y="1102"/>
                  <a:pt x="1924" y="1104"/>
                </a:cubicBezTo>
                <a:cubicBezTo>
                  <a:pt x="1922" y="1106"/>
                  <a:pt x="1922" y="1108"/>
                  <a:pt x="1922" y="1111"/>
                </a:cubicBezTo>
                <a:cubicBezTo>
                  <a:pt x="1922" y="1114"/>
                  <a:pt x="1922" y="1117"/>
                  <a:pt x="1924" y="1120"/>
                </a:cubicBezTo>
                <a:cubicBezTo>
                  <a:pt x="1924" y="1121"/>
                  <a:pt x="1924" y="1122"/>
                  <a:pt x="1925" y="1122"/>
                </a:cubicBezTo>
                <a:cubicBezTo>
                  <a:pt x="1925" y="1123"/>
                  <a:pt x="1924" y="1124"/>
                  <a:pt x="1924" y="1125"/>
                </a:cubicBezTo>
                <a:cubicBezTo>
                  <a:pt x="1923" y="1125"/>
                  <a:pt x="1923" y="1125"/>
                  <a:pt x="1923" y="1126"/>
                </a:cubicBezTo>
                <a:cubicBezTo>
                  <a:pt x="1922" y="1127"/>
                  <a:pt x="1921" y="1128"/>
                  <a:pt x="1921" y="1129"/>
                </a:cubicBezTo>
                <a:cubicBezTo>
                  <a:pt x="1921" y="1129"/>
                  <a:pt x="1921" y="1129"/>
                  <a:pt x="1921" y="1129"/>
                </a:cubicBezTo>
                <a:cubicBezTo>
                  <a:pt x="1921" y="1129"/>
                  <a:pt x="1921" y="1129"/>
                  <a:pt x="1921" y="1129"/>
                </a:cubicBezTo>
                <a:cubicBezTo>
                  <a:pt x="1921" y="1129"/>
                  <a:pt x="1921" y="1129"/>
                  <a:pt x="1921" y="1129"/>
                </a:cubicBezTo>
                <a:cubicBezTo>
                  <a:pt x="1921" y="1130"/>
                  <a:pt x="1921" y="1131"/>
                  <a:pt x="1921" y="1132"/>
                </a:cubicBezTo>
                <a:cubicBezTo>
                  <a:pt x="1922" y="1134"/>
                  <a:pt x="1922" y="1136"/>
                  <a:pt x="1922" y="1138"/>
                </a:cubicBezTo>
                <a:cubicBezTo>
                  <a:pt x="1922" y="1141"/>
                  <a:pt x="1923" y="1145"/>
                  <a:pt x="1924" y="1148"/>
                </a:cubicBezTo>
                <a:cubicBezTo>
                  <a:pt x="1925" y="1152"/>
                  <a:pt x="1926" y="1155"/>
                  <a:pt x="1926" y="1159"/>
                </a:cubicBezTo>
                <a:cubicBezTo>
                  <a:pt x="1925" y="1163"/>
                  <a:pt x="1925" y="1168"/>
                  <a:pt x="1927" y="1172"/>
                </a:cubicBezTo>
                <a:cubicBezTo>
                  <a:pt x="1927" y="1173"/>
                  <a:pt x="1927" y="1174"/>
                  <a:pt x="1927" y="1176"/>
                </a:cubicBezTo>
                <a:cubicBezTo>
                  <a:pt x="1927" y="1178"/>
                  <a:pt x="1926" y="1180"/>
                  <a:pt x="1926" y="1182"/>
                </a:cubicBezTo>
                <a:cubicBezTo>
                  <a:pt x="1925" y="1186"/>
                  <a:pt x="1923" y="1188"/>
                  <a:pt x="1921" y="1190"/>
                </a:cubicBezTo>
                <a:cubicBezTo>
                  <a:pt x="1918" y="1192"/>
                  <a:pt x="1918" y="1195"/>
                  <a:pt x="1920" y="1197"/>
                </a:cubicBezTo>
                <a:cubicBezTo>
                  <a:pt x="1921" y="1199"/>
                  <a:pt x="1923" y="1200"/>
                  <a:pt x="1924" y="1201"/>
                </a:cubicBezTo>
                <a:cubicBezTo>
                  <a:pt x="1926" y="1203"/>
                  <a:pt x="1928" y="1204"/>
                  <a:pt x="1931" y="1205"/>
                </a:cubicBezTo>
                <a:cubicBezTo>
                  <a:pt x="1933" y="1205"/>
                  <a:pt x="1935" y="1205"/>
                  <a:pt x="1937" y="1205"/>
                </a:cubicBezTo>
                <a:cubicBezTo>
                  <a:pt x="1938" y="1205"/>
                  <a:pt x="1939" y="1205"/>
                  <a:pt x="1940" y="1204"/>
                </a:cubicBezTo>
                <a:cubicBezTo>
                  <a:pt x="1944" y="1201"/>
                  <a:pt x="1950" y="1201"/>
                  <a:pt x="1953" y="1197"/>
                </a:cubicBezTo>
                <a:cubicBezTo>
                  <a:pt x="1953" y="1197"/>
                  <a:pt x="1954" y="1196"/>
                  <a:pt x="1954" y="1196"/>
                </a:cubicBezTo>
                <a:cubicBezTo>
                  <a:pt x="1958" y="1196"/>
                  <a:pt x="1962" y="1195"/>
                  <a:pt x="1967" y="1195"/>
                </a:cubicBezTo>
                <a:cubicBezTo>
                  <a:pt x="1970" y="1196"/>
                  <a:pt x="1974" y="1196"/>
                  <a:pt x="1977" y="1196"/>
                </a:cubicBezTo>
                <a:cubicBezTo>
                  <a:pt x="1979" y="1196"/>
                  <a:pt x="1980" y="1195"/>
                  <a:pt x="1982" y="1194"/>
                </a:cubicBezTo>
                <a:cubicBezTo>
                  <a:pt x="1985" y="1190"/>
                  <a:pt x="1988" y="1188"/>
                  <a:pt x="1993" y="1186"/>
                </a:cubicBezTo>
                <a:cubicBezTo>
                  <a:pt x="1995" y="1185"/>
                  <a:pt x="1996" y="1184"/>
                  <a:pt x="1997" y="1183"/>
                </a:cubicBezTo>
                <a:cubicBezTo>
                  <a:pt x="1999" y="1182"/>
                  <a:pt x="2001" y="1182"/>
                  <a:pt x="2003" y="1182"/>
                </a:cubicBezTo>
                <a:cubicBezTo>
                  <a:pt x="2008" y="1183"/>
                  <a:pt x="2013" y="1182"/>
                  <a:pt x="2018" y="1179"/>
                </a:cubicBezTo>
                <a:cubicBezTo>
                  <a:pt x="2022" y="1177"/>
                  <a:pt x="2026" y="1177"/>
                  <a:pt x="2030" y="1177"/>
                </a:cubicBezTo>
                <a:cubicBezTo>
                  <a:pt x="2033" y="1177"/>
                  <a:pt x="2036" y="1177"/>
                  <a:pt x="2039" y="1177"/>
                </a:cubicBezTo>
                <a:cubicBezTo>
                  <a:pt x="2040" y="1177"/>
                  <a:pt x="2042" y="1178"/>
                  <a:pt x="2043" y="1179"/>
                </a:cubicBezTo>
                <a:cubicBezTo>
                  <a:pt x="2044" y="1181"/>
                  <a:pt x="2046" y="1181"/>
                  <a:pt x="2049" y="1182"/>
                </a:cubicBezTo>
                <a:cubicBezTo>
                  <a:pt x="2051" y="1182"/>
                  <a:pt x="2053" y="1184"/>
                  <a:pt x="2056" y="1185"/>
                </a:cubicBezTo>
                <a:cubicBezTo>
                  <a:pt x="2057" y="1185"/>
                  <a:pt x="2058" y="1187"/>
                  <a:pt x="2058" y="1188"/>
                </a:cubicBezTo>
                <a:cubicBezTo>
                  <a:pt x="2058" y="1190"/>
                  <a:pt x="2058" y="1192"/>
                  <a:pt x="2060" y="1193"/>
                </a:cubicBezTo>
                <a:cubicBezTo>
                  <a:pt x="2061" y="1194"/>
                  <a:pt x="2062" y="1196"/>
                  <a:pt x="2062" y="1198"/>
                </a:cubicBezTo>
                <a:cubicBezTo>
                  <a:pt x="2062" y="1200"/>
                  <a:pt x="2063" y="1202"/>
                  <a:pt x="2063" y="1204"/>
                </a:cubicBezTo>
                <a:cubicBezTo>
                  <a:pt x="2063" y="1205"/>
                  <a:pt x="2063" y="1206"/>
                  <a:pt x="2063" y="1207"/>
                </a:cubicBezTo>
                <a:cubicBezTo>
                  <a:pt x="2063" y="1207"/>
                  <a:pt x="2063" y="1208"/>
                  <a:pt x="2063" y="1208"/>
                </a:cubicBezTo>
                <a:cubicBezTo>
                  <a:pt x="2064" y="1208"/>
                  <a:pt x="2064" y="1209"/>
                  <a:pt x="2065" y="1209"/>
                </a:cubicBezTo>
                <a:cubicBezTo>
                  <a:pt x="2065" y="1210"/>
                  <a:pt x="2066" y="1209"/>
                  <a:pt x="2067" y="1209"/>
                </a:cubicBezTo>
                <a:cubicBezTo>
                  <a:pt x="2069" y="1207"/>
                  <a:pt x="2071" y="1204"/>
                  <a:pt x="2074" y="1201"/>
                </a:cubicBezTo>
                <a:cubicBezTo>
                  <a:pt x="2075" y="1200"/>
                  <a:pt x="2077" y="1199"/>
                  <a:pt x="2078" y="1198"/>
                </a:cubicBezTo>
                <a:cubicBezTo>
                  <a:pt x="2079" y="1197"/>
                  <a:pt x="2081" y="1195"/>
                  <a:pt x="2082" y="1194"/>
                </a:cubicBezTo>
                <a:cubicBezTo>
                  <a:pt x="2082" y="1194"/>
                  <a:pt x="2082" y="1194"/>
                  <a:pt x="2083" y="1194"/>
                </a:cubicBezTo>
                <a:cubicBezTo>
                  <a:pt x="2083" y="1194"/>
                  <a:pt x="2083" y="1194"/>
                  <a:pt x="2083" y="1194"/>
                </a:cubicBezTo>
                <a:cubicBezTo>
                  <a:pt x="2083" y="1196"/>
                  <a:pt x="2083" y="1197"/>
                  <a:pt x="2083" y="1198"/>
                </a:cubicBezTo>
                <a:cubicBezTo>
                  <a:pt x="2080" y="1200"/>
                  <a:pt x="2079" y="1202"/>
                  <a:pt x="2078" y="1205"/>
                </a:cubicBezTo>
                <a:cubicBezTo>
                  <a:pt x="2078" y="1208"/>
                  <a:pt x="2076" y="1210"/>
                  <a:pt x="2074" y="1211"/>
                </a:cubicBezTo>
                <a:cubicBezTo>
                  <a:pt x="2073" y="1211"/>
                  <a:pt x="2073" y="1212"/>
                  <a:pt x="2073" y="1213"/>
                </a:cubicBezTo>
                <a:cubicBezTo>
                  <a:pt x="2073" y="1213"/>
                  <a:pt x="2073" y="1214"/>
                  <a:pt x="2073" y="1214"/>
                </a:cubicBezTo>
                <a:cubicBezTo>
                  <a:pt x="2074" y="1214"/>
                  <a:pt x="2075" y="1214"/>
                  <a:pt x="2076" y="1214"/>
                </a:cubicBezTo>
                <a:cubicBezTo>
                  <a:pt x="2078" y="1214"/>
                  <a:pt x="2080" y="1213"/>
                  <a:pt x="2081" y="1210"/>
                </a:cubicBezTo>
                <a:cubicBezTo>
                  <a:pt x="2082" y="1210"/>
                  <a:pt x="2082" y="1209"/>
                  <a:pt x="2082" y="1209"/>
                </a:cubicBezTo>
                <a:cubicBezTo>
                  <a:pt x="2082" y="1209"/>
                  <a:pt x="2083" y="1208"/>
                  <a:pt x="2083" y="1208"/>
                </a:cubicBezTo>
                <a:cubicBezTo>
                  <a:pt x="2083" y="1209"/>
                  <a:pt x="2084" y="1209"/>
                  <a:pt x="2084" y="1209"/>
                </a:cubicBezTo>
                <a:cubicBezTo>
                  <a:pt x="2084" y="1212"/>
                  <a:pt x="2084" y="1215"/>
                  <a:pt x="2082" y="1217"/>
                </a:cubicBezTo>
                <a:cubicBezTo>
                  <a:pt x="2081" y="1218"/>
                  <a:pt x="2082" y="1219"/>
                  <a:pt x="2083" y="1219"/>
                </a:cubicBezTo>
                <a:cubicBezTo>
                  <a:pt x="2084" y="1219"/>
                  <a:pt x="2086" y="1219"/>
                  <a:pt x="2087" y="1219"/>
                </a:cubicBezTo>
                <a:cubicBezTo>
                  <a:pt x="2087" y="1219"/>
                  <a:pt x="2087" y="1219"/>
                  <a:pt x="2087" y="1219"/>
                </a:cubicBezTo>
                <a:cubicBezTo>
                  <a:pt x="2087" y="1218"/>
                  <a:pt x="2087" y="1218"/>
                  <a:pt x="2087" y="1218"/>
                </a:cubicBezTo>
                <a:cubicBezTo>
                  <a:pt x="2087" y="1219"/>
                  <a:pt x="2087" y="1219"/>
                  <a:pt x="2087" y="1219"/>
                </a:cubicBezTo>
                <a:cubicBezTo>
                  <a:pt x="2087" y="1219"/>
                  <a:pt x="2087" y="1219"/>
                  <a:pt x="2087" y="1219"/>
                </a:cubicBezTo>
                <a:cubicBezTo>
                  <a:pt x="2087" y="1219"/>
                  <a:pt x="2087" y="1219"/>
                  <a:pt x="2087" y="1220"/>
                </a:cubicBezTo>
                <a:cubicBezTo>
                  <a:pt x="2089" y="1224"/>
                  <a:pt x="2090" y="1229"/>
                  <a:pt x="2088" y="1234"/>
                </a:cubicBezTo>
                <a:cubicBezTo>
                  <a:pt x="2087" y="1235"/>
                  <a:pt x="2088" y="1236"/>
                  <a:pt x="2088" y="1237"/>
                </a:cubicBezTo>
                <a:cubicBezTo>
                  <a:pt x="2089" y="1239"/>
                  <a:pt x="2090" y="1240"/>
                  <a:pt x="2090" y="1241"/>
                </a:cubicBezTo>
                <a:cubicBezTo>
                  <a:pt x="2092" y="1245"/>
                  <a:pt x="2095" y="1248"/>
                  <a:pt x="2099" y="1249"/>
                </a:cubicBezTo>
                <a:cubicBezTo>
                  <a:pt x="2101" y="1249"/>
                  <a:pt x="2103" y="1251"/>
                  <a:pt x="2105" y="1252"/>
                </a:cubicBezTo>
                <a:cubicBezTo>
                  <a:pt x="2106" y="1253"/>
                  <a:pt x="2107" y="1254"/>
                  <a:pt x="2108" y="1255"/>
                </a:cubicBezTo>
                <a:cubicBezTo>
                  <a:pt x="2109" y="1256"/>
                  <a:pt x="2111" y="1256"/>
                  <a:pt x="2112" y="1255"/>
                </a:cubicBezTo>
                <a:cubicBezTo>
                  <a:pt x="2115" y="1253"/>
                  <a:pt x="2119" y="1252"/>
                  <a:pt x="2121" y="1248"/>
                </a:cubicBezTo>
                <a:cubicBezTo>
                  <a:pt x="2122" y="1247"/>
                  <a:pt x="2122" y="1248"/>
                  <a:pt x="2123" y="1248"/>
                </a:cubicBezTo>
                <a:cubicBezTo>
                  <a:pt x="2123" y="1248"/>
                  <a:pt x="2123" y="1249"/>
                  <a:pt x="2123" y="1249"/>
                </a:cubicBezTo>
                <a:cubicBezTo>
                  <a:pt x="2123" y="1250"/>
                  <a:pt x="2122" y="1251"/>
                  <a:pt x="2122" y="1251"/>
                </a:cubicBezTo>
                <a:cubicBezTo>
                  <a:pt x="2124" y="1254"/>
                  <a:pt x="2126" y="1257"/>
                  <a:pt x="2128" y="1259"/>
                </a:cubicBezTo>
                <a:cubicBezTo>
                  <a:pt x="2129" y="1260"/>
                  <a:pt x="2130" y="1260"/>
                  <a:pt x="2130" y="1260"/>
                </a:cubicBezTo>
                <a:cubicBezTo>
                  <a:pt x="2133" y="1257"/>
                  <a:pt x="2137" y="1255"/>
                  <a:pt x="2140" y="1252"/>
                </a:cubicBezTo>
                <a:cubicBezTo>
                  <a:pt x="2143" y="1250"/>
                  <a:pt x="2147" y="1248"/>
                  <a:pt x="2151" y="1248"/>
                </a:cubicBezTo>
                <a:cubicBezTo>
                  <a:pt x="2152" y="1248"/>
                  <a:pt x="2153" y="1248"/>
                  <a:pt x="2155" y="1248"/>
                </a:cubicBezTo>
                <a:cubicBezTo>
                  <a:pt x="2157" y="1248"/>
                  <a:pt x="2161" y="1245"/>
                  <a:pt x="2161" y="1243"/>
                </a:cubicBezTo>
                <a:cubicBezTo>
                  <a:pt x="2161" y="1239"/>
                  <a:pt x="2163" y="1235"/>
                  <a:pt x="2164" y="1232"/>
                </a:cubicBezTo>
                <a:cubicBezTo>
                  <a:pt x="2165" y="1228"/>
                  <a:pt x="2167" y="1224"/>
                  <a:pt x="2170" y="1221"/>
                </a:cubicBezTo>
                <a:cubicBezTo>
                  <a:pt x="2172" y="1219"/>
                  <a:pt x="2173" y="1217"/>
                  <a:pt x="2174" y="1215"/>
                </a:cubicBezTo>
                <a:cubicBezTo>
                  <a:pt x="2176" y="1212"/>
                  <a:pt x="2177" y="1209"/>
                  <a:pt x="2179" y="1206"/>
                </a:cubicBezTo>
                <a:cubicBezTo>
                  <a:pt x="2181" y="1201"/>
                  <a:pt x="2184" y="1197"/>
                  <a:pt x="2189" y="1194"/>
                </a:cubicBezTo>
                <a:cubicBezTo>
                  <a:pt x="2190" y="1194"/>
                  <a:pt x="2191" y="1193"/>
                  <a:pt x="2191" y="1192"/>
                </a:cubicBezTo>
                <a:cubicBezTo>
                  <a:pt x="2192" y="1188"/>
                  <a:pt x="2196" y="1186"/>
                  <a:pt x="2197" y="1182"/>
                </a:cubicBezTo>
                <a:cubicBezTo>
                  <a:pt x="2198" y="1179"/>
                  <a:pt x="2198" y="1175"/>
                  <a:pt x="2200" y="1171"/>
                </a:cubicBezTo>
                <a:cubicBezTo>
                  <a:pt x="2202" y="1167"/>
                  <a:pt x="2202" y="1162"/>
                  <a:pt x="2205" y="1158"/>
                </a:cubicBezTo>
                <a:cubicBezTo>
                  <a:pt x="2206" y="1157"/>
                  <a:pt x="2206" y="1156"/>
                  <a:pt x="2206" y="1154"/>
                </a:cubicBezTo>
                <a:cubicBezTo>
                  <a:pt x="2207" y="1151"/>
                  <a:pt x="2207" y="1149"/>
                  <a:pt x="2206" y="1146"/>
                </a:cubicBezTo>
                <a:cubicBezTo>
                  <a:pt x="2205" y="1144"/>
                  <a:pt x="2205" y="1142"/>
                  <a:pt x="2206" y="1140"/>
                </a:cubicBezTo>
                <a:cubicBezTo>
                  <a:pt x="2206" y="1138"/>
                  <a:pt x="2206" y="1137"/>
                  <a:pt x="2206" y="1135"/>
                </a:cubicBezTo>
                <a:cubicBezTo>
                  <a:pt x="2206" y="1131"/>
                  <a:pt x="2207" y="1127"/>
                  <a:pt x="2209" y="1124"/>
                </a:cubicBezTo>
                <a:cubicBezTo>
                  <a:pt x="2209" y="1123"/>
                  <a:pt x="2209" y="1122"/>
                  <a:pt x="2209" y="1122"/>
                </a:cubicBezTo>
                <a:cubicBezTo>
                  <a:pt x="2209" y="1122"/>
                  <a:pt x="2209" y="1121"/>
                  <a:pt x="2209" y="1121"/>
                </a:cubicBezTo>
                <a:cubicBezTo>
                  <a:pt x="2208" y="1121"/>
                  <a:pt x="2208" y="1121"/>
                  <a:pt x="2208" y="1121"/>
                </a:cubicBezTo>
                <a:close/>
                <a:moveTo>
                  <a:pt x="705" y="90"/>
                </a:moveTo>
                <a:cubicBezTo>
                  <a:pt x="705" y="90"/>
                  <a:pt x="705" y="90"/>
                  <a:pt x="705" y="90"/>
                </a:cubicBezTo>
                <a:cubicBezTo>
                  <a:pt x="705" y="90"/>
                  <a:pt x="705" y="90"/>
                  <a:pt x="705" y="90"/>
                </a:cubicBezTo>
                <a:cubicBezTo>
                  <a:pt x="705" y="90"/>
                  <a:pt x="704" y="90"/>
                  <a:pt x="704" y="90"/>
                </a:cubicBezTo>
                <a:cubicBezTo>
                  <a:pt x="704" y="90"/>
                  <a:pt x="704" y="90"/>
                  <a:pt x="705" y="90"/>
                </a:cubicBezTo>
                <a:close/>
                <a:moveTo>
                  <a:pt x="713" y="64"/>
                </a:moveTo>
                <a:cubicBezTo>
                  <a:pt x="713" y="64"/>
                  <a:pt x="713" y="64"/>
                  <a:pt x="713" y="64"/>
                </a:cubicBezTo>
                <a:cubicBezTo>
                  <a:pt x="713" y="64"/>
                  <a:pt x="713" y="64"/>
                  <a:pt x="713" y="64"/>
                </a:cubicBezTo>
                <a:cubicBezTo>
                  <a:pt x="713" y="64"/>
                  <a:pt x="713" y="64"/>
                  <a:pt x="713" y="64"/>
                </a:cubicBezTo>
                <a:cubicBezTo>
                  <a:pt x="713" y="64"/>
                  <a:pt x="713" y="64"/>
                  <a:pt x="713" y="64"/>
                </a:cubicBezTo>
                <a:close/>
                <a:moveTo>
                  <a:pt x="714" y="67"/>
                </a:moveTo>
                <a:cubicBezTo>
                  <a:pt x="713" y="69"/>
                  <a:pt x="713" y="70"/>
                  <a:pt x="714" y="72"/>
                </a:cubicBezTo>
                <a:cubicBezTo>
                  <a:pt x="714" y="74"/>
                  <a:pt x="715" y="76"/>
                  <a:pt x="714" y="79"/>
                </a:cubicBezTo>
                <a:cubicBezTo>
                  <a:pt x="713" y="80"/>
                  <a:pt x="713" y="83"/>
                  <a:pt x="713" y="84"/>
                </a:cubicBezTo>
                <a:cubicBezTo>
                  <a:pt x="712" y="85"/>
                  <a:pt x="712" y="85"/>
                  <a:pt x="711" y="86"/>
                </a:cubicBezTo>
                <a:cubicBezTo>
                  <a:pt x="709" y="86"/>
                  <a:pt x="710" y="88"/>
                  <a:pt x="710" y="90"/>
                </a:cubicBezTo>
                <a:cubicBezTo>
                  <a:pt x="710" y="90"/>
                  <a:pt x="710" y="90"/>
                  <a:pt x="710" y="90"/>
                </a:cubicBezTo>
                <a:cubicBezTo>
                  <a:pt x="711" y="91"/>
                  <a:pt x="711" y="91"/>
                  <a:pt x="712" y="92"/>
                </a:cubicBezTo>
                <a:cubicBezTo>
                  <a:pt x="712" y="92"/>
                  <a:pt x="712" y="92"/>
                  <a:pt x="713" y="92"/>
                </a:cubicBezTo>
                <a:cubicBezTo>
                  <a:pt x="713" y="93"/>
                  <a:pt x="714" y="93"/>
                  <a:pt x="715" y="93"/>
                </a:cubicBezTo>
                <a:cubicBezTo>
                  <a:pt x="715" y="93"/>
                  <a:pt x="715" y="93"/>
                  <a:pt x="716" y="93"/>
                </a:cubicBezTo>
                <a:cubicBezTo>
                  <a:pt x="716" y="93"/>
                  <a:pt x="716" y="94"/>
                  <a:pt x="715" y="94"/>
                </a:cubicBezTo>
                <a:cubicBezTo>
                  <a:pt x="716" y="94"/>
                  <a:pt x="716" y="94"/>
                  <a:pt x="717" y="94"/>
                </a:cubicBezTo>
                <a:cubicBezTo>
                  <a:pt x="717" y="94"/>
                  <a:pt x="717" y="95"/>
                  <a:pt x="717" y="95"/>
                </a:cubicBezTo>
                <a:cubicBezTo>
                  <a:pt x="717" y="95"/>
                  <a:pt x="717" y="95"/>
                  <a:pt x="717" y="95"/>
                </a:cubicBezTo>
                <a:cubicBezTo>
                  <a:pt x="716" y="96"/>
                  <a:pt x="716" y="96"/>
                  <a:pt x="716" y="95"/>
                </a:cubicBezTo>
                <a:cubicBezTo>
                  <a:pt x="715" y="95"/>
                  <a:pt x="715" y="94"/>
                  <a:pt x="715" y="94"/>
                </a:cubicBezTo>
                <a:cubicBezTo>
                  <a:pt x="715" y="94"/>
                  <a:pt x="715" y="94"/>
                  <a:pt x="715" y="94"/>
                </a:cubicBezTo>
                <a:cubicBezTo>
                  <a:pt x="715" y="93"/>
                  <a:pt x="715" y="93"/>
                  <a:pt x="715" y="93"/>
                </a:cubicBezTo>
                <a:cubicBezTo>
                  <a:pt x="714" y="93"/>
                  <a:pt x="713" y="93"/>
                  <a:pt x="713" y="92"/>
                </a:cubicBezTo>
                <a:cubicBezTo>
                  <a:pt x="712" y="92"/>
                  <a:pt x="712" y="92"/>
                  <a:pt x="712" y="92"/>
                </a:cubicBezTo>
                <a:cubicBezTo>
                  <a:pt x="711" y="91"/>
                  <a:pt x="710" y="91"/>
                  <a:pt x="710" y="90"/>
                </a:cubicBezTo>
                <a:cubicBezTo>
                  <a:pt x="710" y="90"/>
                  <a:pt x="710" y="90"/>
                  <a:pt x="710" y="90"/>
                </a:cubicBezTo>
                <a:cubicBezTo>
                  <a:pt x="708" y="90"/>
                  <a:pt x="706" y="90"/>
                  <a:pt x="705" y="90"/>
                </a:cubicBezTo>
                <a:cubicBezTo>
                  <a:pt x="704" y="91"/>
                  <a:pt x="703" y="91"/>
                  <a:pt x="702" y="91"/>
                </a:cubicBezTo>
                <a:cubicBezTo>
                  <a:pt x="700" y="91"/>
                  <a:pt x="698" y="92"/>
                  <a:pt x="696" y="92"/>
                </a:cubicBezTo>
                <a:cubicBezTo>
                  <a:pt x="695" y="95"/>
                  <a:pt x="693" y="97"/>
                  <a:pt x="691" y="99"/>
                </a:cubicBezTo>
                <a:cubicBezTo>
                  <a:pt x="689" y="100"/>
                  <a:pt x="688" y="102"/>
                  <a:pt x="688" y="104"/>
                </a:cubicBezTo>
                <a:cubicBezTo>
                  <a:pt x="688" y="105"/>
                  <a:pt x="688" y="107"/>
                  <a:pt x="690" y="107"/>
                </a:cubicBezTo>
                <a:cubicBezTo>
                  <a:pt x="690" y="107"/>
                  <a:pt x="691" y="107"/>
                  <a:pt x="691" y="107"/>
                </a:cubicBezTo>
                <a:cubicBezTo>
                  <a:pt x="694" y="107"/>
                  <a:pt x="695" y="108"/>
                  <a:pt x="695" y="111"/>
                </a:cubicBezTo>
                <a:cubicBezTo>
                  <a:pt x="695" y="112"/>
                  <a:pt x="695" y="113"/>
                  <a:pt x="695" y="114"/>
                </a:cubicBezTo>
                <a:cubicBezTo>
                  <a:pt x="695" y="116"/>
                  <a:pt x="694" y="117"/>
                  <a:pt x="693" y="118"/>
                </a:cubicBezTo>
                <a:cubicBezTo>
                  <a:pt x="693" y="118"/>
                  <a:pt x="693" y="118"/>
                  <a:pt x="692" y="118"/>
                </a:cubicBezTo>
                <a:cubicBezTo>
                  <a:pt x="692" y="118"/>
                  <a:pt x="692" y="118"/>
                  <a:pt x="692" y="118"/>
                </a:cubicBezTo>
                <a:cubicBezTo>
                  <a:pt x="691" y="116"/>
                  <a:pt x="691" y="114"/>
                  <a:pt x="690" y="112"/>
                </a:cubicBezTo>
                <a:cubicBezTo>
                  <a:pt x="690" y="111"/>
                  <a:pt x="689" y="110"/>
                  <a:pt x="688" y="110"/>
                </a:cubicBezTo>
                <a:cubicBezTo>
                  <a:pt x="686" y="109"/>
                  <a:pt x="684" y="109"/>
                  <a:pt x="682" y="110"/>
                </a:cubicBezTo>
                <a:cubicBezTo>
                  <a:pt x="682" y="110"/>
                  <a:pt x="681" y="110"/>
                  <a:pt x="681" y="111"/>
                </a:cubicBezTo>
                <a:cubicBezTo>
                  <a:pt x="681" y="112"/>
                  <a:pt x="680" y="112"/>
                  <a:pt x="680" y="113"/>
                </a:cubicBezTo>
                <a:cubicBezTo>
                  <a:pt x="680" y="117"/>
                  <a:pt x="681" y="120"/>
                  <a:pt x="682" y="123"/>
                </a:cubicBezTo>
                <a:cubicBezTo>
                  <a:pt x="682" y="123"/>
                  <a:pt x="682" y="123"/>
                  <a:pt x="682" y="123"/>
                </a:cubicBezTo>
                <a:cubicBezTo>
                  <a:pt x="682" y="123"/>
                  <a:pt x="682" y="123"/>
                  <a:pt x="682" y="123"/>
                </a:cubicBezTo>
                <a:cubicBezTo>
                  <a:pt x="682" y="123"/>
                  <a:pt x="682" y="123"/>
                  <a:pt x="682" y="123"/>
                </a:cubicBezTo>
                <a:cubicBezTo>
                  <a:pt x="681" y="123"/>
                  <a:pt x="680" y="124"/>
                  <a:pt x="679" y="123"/>
                </a:cubicBezTo>
                <a:cubicBezTo>
                  <a:pt x="674" y="122"/>
                  <a:pt x="670" y="124"/>
                  <a:pt x="665" y="127"/>
                </a:cubicBezTo>
                <a:cubicBezTo>
                  <a:pt x="665" y="127"/>
                  <a:pt x="665" y="127"/>
                  <a:pt x="664" y="127"/>
                </a:cubicBezTo>
                <a:cubicBezTo>
                  <a:pt x="664" y="127"/>
                  <a:pt x="663" y="128"/>
                  <a:pt x="662" y="129"/>
                </a:cubicBezTo>
                <a:cubicBezTo>
                  <a:pt x="661" y="130"/>
                  <a:pt x="661" y="128"/>
                  <a:pt x="660" y="128"/>
                </a:cubicBezTo>
                <a:cubicBezTo>
                  <a:pt x="659" y="127"/>
                  <a:pt x="658" y="127"/>
                  <a:pt x="657" y="128"/>
                </a:cubicBezTo>
                <a:cubicBezTo>
                  <a:pt x="657" y="130"/>
                  <a:pt x="657" y="132"/>
                  <a:pt x="658" y="133"/>
                </a:cubicBezTo>
                <a:cubicBezTo>
                  <a:pt x="661" y="136"/>
                  <a:pt x="663" y="138"/>
                  <a:pt x="667" y="139"/>
                </a:cubicBezTo>
                <a:cubicBezTo>
                  <a:pt x="670" y="140"/>
                  <a:pt x="673" y="142"/>
                  <a:pt x="677" y="144"/>
                </a:cubicBezTo>
                <a:cubicBezTo>
                  <a:pt x="678" y="144"/>
                  <a:pt x="678" y="145"/>
                  <a:pt x="679" y="145"/>
                </a:cubicBezTo>
                <a:cubicBezTo>
                  <a:pt x="680" y="146"/>
                  <a:pt x="682" y="146"/>
                  <a:pt x="683" y="144"/>
                </a:cubicBezTo>
                <a:cubicBezTo>
                  <a:pt x="683" y="144"/>
                  <a:pt x="683" y="143"/>
                  <a:pt x="684" y="143"/>
                </a:cubicBezTo>
                <a:cubicBezTo>
                  <a:pt x="684" y="143"/>
                  <a:pt x="684" y="143"/>
                  <a:pt x="684" y="143"/>
                </a:cubicBezTo>
                <a:cubicBezTo>
                  <a:pt x="683" y="142"/>
                  <a:pt x="683" y="142"/>
                  <a:pt x="683" y="142"/>
                </a:cubicBezTo>
                <a:cubicBezTo>
                  <a:pt x="684" y="143"/>
                  <a:pt x="684" y="143"/>
                  <a:pt x="684" y="143"/>
                </a:cubicBezTo>
                <a:cubicBezTo>
                  <a:pt x="684" y="143"/>
                  <a:pt x="684" y="143"/>
                  <a:pt x="684" y="143"/>
                </a:cubicBezTo>
                <a:cubicBezTo>
                  <a:pt x="685" y="142"/>
                  <a:pt x="686" y="142"/>
                  <a:pt x="688" y="143"/>
                </a:cubicBezTo>
                <a:cubicBezTo>
                  <a:pt x="691" y="145"/>
                  <a:pt x="694" y="146"/>
                  <a:pt x="697" y="146"/>
                </a:cubicBezTo>
                <a:cubicBezTo>
                  <a:pt x="698" y="145"/>
                  <a:pt x="699" y="146"/>
                  <a:pt x="699" y="146"/>
                </a:cubicBezTo>
                <a:cubicBezTo>
                  <a:pt x="701" y="146"/>
                  <a:pt x="701" y="147"/>
                  <a:pt x="701" y="149"/>
                </a:cubicBezTo>
                <a:cubicBezTo>
                  <a:pt x="701" y="149"/>
                  <a:pt x="701" y="150"/>
                  <a:pt x="701" y="150"/>
                </a:cubicBezTo>
                <a:cubicBezTo>
                  <a:pt x="701" y="151"/>
                  <a:pt x="703" y="152"/>
                  <a:pt x="704" y="152"/>
                </a:cubicBezTo>
                <a:cubicBezTo>
                  <a:pt x="706" y="151"/>
                  <a:pt x="708" y="151"/>
                  <a:pt x="709" y="150"/>
                </a:cubicBezTo>
                <a:cubicBezTo>
                  <a:pt x="711" y="150"/>
                  <a:pt x="712" y="149"/>
                  <a:pt x="714" y="149"/>
                </a:cubicBezTo>
                <a:cubicBezTo>
                  <a:pt x="717" y="149"/>
                  <a:pt x="719" y="147"/>
                  <a:pt x="721" y="145"/>
                </a:cubicBezTo>
                <a:cubicBezTo>
                  <a:pt x="721" y="145"/>
                  <a:pt x="721" y="144"/>
                  <a:pt x="721" y="144"/>
                </a:cubicBezTo>
                <a:cubicBezTo>
                  <a:pt x="723" y="142"/>
                  <a:pt x="722" y="140"/>
                  <a:pt x="719" y="139"/>
                </a:cubicBezTo>
                <a:cubicBezTo>
                  <a:pt x="718" y="138"/>
                  <a:pt x="718" y="138"/>
                  <a:pt x="717" y="137"/>
                </a:cubicBezTo>
                <a:cubicBezTo>
                  <a:pt x="717" y="136"/>
                  <a:pt x="718" y="135"/>
                  <a:pt x="718" y="134"/>
                </a:cubicBezTo>
                <a:cubicBezTo>
                  <a:pt x="719" y="133"/>
                  <a:pt x="720" y="133"/>
                  <a:pt x="721" y="132"/>
                </a:cubicBezTo>
                <a:cubicBezTo>
                  <a:pt x="722" y="131"/>
                  <a:pt x="724" y="131"/>
                  <a:pt x="726" y="130"/>
                </a:cubicBezTo>
                <a:cubicBezTo>
                  <a:pt x="728" y="129"/>
                  <a:pt x="730" y="127"/>
                  <a:pt x="730" y="125"/>
                </a:cubicBezTo>
                <a:cubicBezTo>
                  <a:pt x="731" y="124"/>
                  <a:pt x="731" y="123"/>
                  <a:pt x="731" y="123"/>
                </a:cubicBezTo>
                <a:cubicBezTo>
                  <a:pt x="731" y="123"/>
                  <a:pt x="731" y="122"/>
                  <a:pt x="731" y="122"/>
                </a:cubicBezTo>
                <a:cubicBezTo>
                  <a:pt x="732" y="121"/>
                  <a:pt x="733" y="120"/>
                  <a:pt x="734" y="121"/>
                </a:cubicBezTo>
                <a:cubicBezTo>
                  <a:pt x="737" y="122"/>
                  <a:pt x="740" y="121"/>
                  <a:pt x="743" y="121"/>
                </a:cubicBezTo>
                <a:cubicBezTo>
                  <a:pt x="744" y="121"/>
                  <a:pt x="745" y="119"/>
                  <a:pt x="744" y="118"/>
                </a:cubicBezTo>
                <a:cubicBezTo>
                  <a:pt x="744" y="117"/>
                  <a:pt x="744" y="117"/>
                  <a:pt x="744" y="116"/>
                </a:cubicBezTo>
                <a:cubicBezTo>
                  <a:pt x="743" y="116"/>
                  <a:pt x="743" y="116"/>
                  <a:pt x="743" y="116"/>
                </a:cubicBezTo>
                <a:cubicBezTo>
                  <a:pt x="743" y="116"/>
                  <a:pt x="743" y="116"/>
                  <a:pt x="743" y="116"/>
                </a:cubicBezTo>
                <a:cubicBezTo>
                  <a:pt x="743" y="116"/>
                  <a:pt x="742" y="116"/>
                  <a:pt x="742" y="116"/>
                </a:cubicBezTo>
                <a:cubicBezTo>
                  <a:pt x="742" y="115"/>
                  <a:pt x="743" y="116"/>
                  <a:pt x="743" y="116"/>
                </a:cubicBezTo>
                <a:cubicBezTo>
                  <a:pt x="743" y="116"/>
                  <a:pt x="743" y="116"/>
                  <a:pt x="743" y="116"/>
                </a:cubicBezTo>
                <a:cubicBezTo>
                  <a:pt x="743" y="116"/>
                  <a:pt x="744" y="116"/>
                  <a:pt x="744" y="116"/>
                </a:cubicBezTo>
                <a:cubicBezTo>
                  <a:pt x="746" y="117"/>
                  <a:pt x="748" y="116"/>
                  <a:pt x="750" y="114"/>
                </a:cubicBezTo>
                <a:cubicBezTo>
                  <a:pt x="751" y="113"/>
                  <a:pt x="751" y="112"/>
                  <a:pt x="753" y="111"/>
                </a:cubicBezTo>
                <a:cubicBezTo>
                  <a:pt x="754" y="110"/>
                  <a:pt x="754" y="108"/>
                  <a:pt x="755" y="107"/>
                </a:cubicBezTo>
                <a:cubicBezTo>
                  <a:pt x="756" y="106"/>
                  <a:pt x="756" y="104"/>
                  <a:pt x="755" y="103"/>
                </a:cubicBezTo>
                <a:cubicBezTo>
                  <a:pt x="754" y="101"/>
                  <a:pt x="754" y="100"/>
                  <a:pt x="754" y="99"/>
                </a:cubicBezTo>
                <a:cubicBezTo>
                  <a:pt x="754" y="99"/>
                  <a:pt x="754" y="99"/>
                  <a:pt x="754" y="99"/>
                </a:cubicBezTo>
                <a:cubicBezTo>
                  <a:pt x="754" y="99"/>
                  <a:pt x="753" y="99"/>
                  <a:pt x="753" y="99"/>
                </a:cubicBezTo>
                <a:cubicBezTo>
                  <a:pt x="753" y="99"/>
                  <a:pt x="754" y="99"/>
                  <a:pt x="754" y="99"/>
                </a:cubicBezTo>
                <a:cubicBezTo>
                  <a:pt x="754" y="99"/>
                  <a:pt x="754" y="99"/>
                  <a:pt x="754" y="99"/>
                </a:cubicBezTo>
                <a:cubicBezTo>
                  <a:pt x="755" y="100"/>
                  <a:pt x="756" y="100"/>
                  <a:pt x="758" y="100"/>
                </a:cubicBezTo>
                <a:cubicBezTo>
                  <a:pt x="759" y="101"/>
                  <a:pt x="761" y="100"/>
                  <a:pt x="761" y="98"/>
                </a:cubicBezTo>
                <a:cubicBezTo>
                  <a:pt x="761" y="97"/>
                  <a:pt x="761" y="95"/>
                  <a:pt x="759" y="95"/>
                </a:cubicBezTo>
                <a:cubicBezTo>
                  <a:pt x="758" y="94"/>
                  <a:pt x="757" y="94"/>
                  <a:pt x="756" y="93"/>
                </a:cubicBezTo>
                <a:cubicBezTo>
                  <a:pt x="756" y="93"/>
                  <a:pt x="756" y="93"/>
                  <a:pt x="755" y="93"/>
                </a:cubicBezTo>
                <a:cubicBezTo>
                  <a:pt x="756" y="93"/>
                  <a:pt x="756" y="92"/>
                  <a:pt x="756" y="92"/>
                </a:cubicBezTo>
                <a:cubicBezTo>
                  <a:pt x="757" y="91"/>
                  <a:pt x="758" y="91"/>
                  <a:pt x="759" y="91"/>
                </a:cubicBezTo>
                <a:cubicBezTo>
                  <a:pt x="761" y="92"/>
                  <a:pt x="764" y="92"/>
                  <a:pt x="767" y="91"/>
                </a:cubicBezTo>
                <a:cubicBezTo>
                  <a:pt x="768" y="91"/>
                  <a:pt x="769" y="91"/>
                  <a:pt x="770" y="89"/>
                </a:cubicBezTo>
                <a:cubicBezTo>
                  <a:pt x="770" y="88"/>
                  <a:pt x="770" y="88"/>
                  <a:pt x="770" y="87"/>
                </a:cubicBezTo>
                <a:cubicBezTo>
                  <a:pt x="771" y="88"/>
                  <a:pt x="771" y="88"/>
                  <a:pt x="771" y="88"/>
                </a:cubicBezTo>
                <a:cubicBezTo>
                  <a:pt x="772" y="88"/>
                  <a:pt x="772" y="89"/>
                  <a:pt x="773" y="89"/>
                </a:cubicBezTo>
                <a:cubicBezTo>
                  <a:pt x="777" y="91"/>
                  <a:pt x="779" y="90"/>
                  <a:pt x="782" y="87"/>
                </a:cubicBezTo>
                <a:cubicBezTo>
                  <a:pt x="785" y="84"/>
                  <a:pt x="788" y="80"/>
                  <a:pt x="792" y="78"/>
                </a:cubicBezTo>
                <a:cubicBezTo>
                  <a:pt x="794" y="77"/>
                  <a:pt x="796" y="76"/>
                  <a:pt x="798" y="74"/>
                </a:cubicBezTo>
                <a:cubicBezTo>
                  <a:pt x="799" y="73"/>
                  <a:pt x="800" y="73"/>
                  <a:pt x="801" y="72"/>
                </a:cubicBezTo>
                <a:cubicBezTo>
                  <a:pt x="806" y="71"/>
                  <a:pt x="810" y="68"/>
                  <a:pt x="814" y="67"/>
                </a:cubicBezTo>
                <a:cubicBezTo>
                  <a:pt x="818" y="65"/>
                  <a:pt x="822" y="63"/>
                  <a:pt x="826" y="60"/>
                </a:cubicBezTo>
                <a:cubicBezTo>
                  <a:pt x="827" y="60"/>
                  <a:pt x="827" y="59"/>
                  <a:pt x="827" y="58"/>
                </a:cubicBezTo>
                <a:cubicBezTo>
                  <a:pt x="828" y="57"/>
                  <a:pt x="827" y="56"/>
                  <a:pt x="825" y="56"/>
                </a:cubicBezTo>
                <a:cubicBezTo>
                  <a:pt x="824" y="56"/>
                  <a:pt x="823" y="55"/>
                  <a:pt x="822" y="55"/>
                </a:cubicBezTo>
                <a:cubicBezTo>
                  <a:pt x="822" y="55"/>
                  <a:pt x="822" y="55"/>
                  <a:pt x="822" y="55"/>
                </a:cubicBezTo>
                <a:cubicBezTo>
                  <a:pt x="822" y="55"/>
                  <a:pt x="822" y="55"/>
                  <a:pt x="822" y="55"/>
                </a:cubicBezTo>
                <a:cubicBezTo>
                  <a:pt x="822" y="55"/>
                  <a:pt x="822" y="55"/>
                  <a:pt x="822" y="55"/>
                </a:cubicBezTo>
                <a:cubicBezTo>
                  <a:pt x="822" y="55"/>
                  <a:pt x="822" y="55"/>
                  <a:pt x="822" y="55"/>
                </a:cubicBezTo>
                <a:cubicBezTo>
                  <a:pt x="822" y="54"/>
                  <a:pt x="823" y="53"/>
                  <a:pt x="824" y="53"/>
                </a:cubicBezTo>
                <a:cubicBezTo>
                  <a:pt x="828" y="53"/>
                  <a:pt x="833" y="52"/>
                  <a:pt x="837" y="52"/>
                </a:cubicBezTo>
                <a:cubicBezTo>
                  <a:pt x="841" y="50"/>
                  <a:pt x="845" y="47"/>
                  <a:pt x="849" y="45"/>
                </a:cubicBezTo>
                <a:cubicBezTo>
                  <a:pt x="850" y="45"/>
                  <a:pt x="851" y="45"/>
                  <a:pt x="851" y="45"/>
                </a:cubicBezTo>
                <a:cubicBezTo>
                  <a:pt x="852" y="43"/>
                  <a:pt x="853" y="42"/>
                  <a:pt x="853" y="41"/>
                </a:cubicBezTo>
                <a:cubicBezTo>
                  <a:pt x="854" y="40"/>
                  <a:pt x="854" y="38"/>
                  <a:pt x="854" y="36"/>
                </a:cubicBezTo>
                <a:cubicBezTo>
                  <a:pt x="854" y="34"/>
                  <a:pt x="853" y="33"/>
                  <a:pt x="852" y="32"/>
                </a:cubicBezTo>
                <a:cubicBezTo>
                  <a:pt x="850" y="32"/>
                  <a:pt x="850" y="31"/>
                  <a:pt x="850" y="30"/>
                </a:cubicBezTo>
                <a:cubicBezTo>
                  <a:pt x="850" y="28"/>
                  <a:pt x="850" y="25"/>
                  <a:pt x="850" y="23"/>
                </a:cubicBezTo>
                <a:cubicBezTo>
                  <a:pt x="850" y="23"/>
                  <a:pt x="850" y="22"/>
                  <a:pt x="849" y="22"/>
                </a:cubicBezTo>
                <a:cubicBezTo>
                  <a:pt x="847" y="21"/>
                  <a:pt x="845" y="21"/>
                  <a:pt x="843" y="20"/>
                </a:cubicBezTo>
                <a:cubicBezTo>
                  <a:pt x="842" y="20"/>
                  <a:pt x="840" y="20"/>
                  <a:pt x="839" y="21"/>
                </a:cubicBezTo>
                <a:cubicBezTo>
                  <a:pt x="838" y="21"/>
                  <a:pt x="837" y="21"/>
                  <a:pt x="837" y="22"/>
                </a:cubicBezTo>
                <a:cubicBezTo>
                  <a:pt x="837" y="22"/>
                  <a:pt x="836" y="22"/>
                  <a:pt x="836" y="22"/>
                </a:cubicBezTo>
                <a:cubicBezTo>
                  <a:pt x="836" y="22"/>
                  <a:pt x="836" y="22"/>
                  <a:pt x="836" y="22"/>
                </a:cubicBezTo>
                <a:cubicBezTo>
                  <a:pt x="836" y="22"/>
                  <a:pt x="835" y="23"/>
                  <a:pt x="835" y="23"/>
                </a:cubicBezTo>
                <a:cubicBezTo>
                  <a:pt x="835" y="23"/>
                  <a:pt x="835" y="23"/>
                  <a:pt x="834" y="23"/>
                </a:cubicBezTo>
                <a:cubicBezTo>
                  <a:pt x="835" y="22"/>
                  <a:pt x="835" y="22"/>
                  <a:pt x="836" y="22"/>
                </a:cubicBezTo>
                <a:cubicBezTo>
                  <a:pt x="836" y="22"/>
                  <a:pt x="836" y="22"/>
                  <a:pt x="836" y="22"/>
                </a:cubicBezTo>
                <a:cubicBezTo>
                  <a:pt x="836" y="22"/>
                  <a:pt x="836" y="22"/>
                  <a:pt x="837" y="22"/>
                </a:cubicBezTo>
                <a:cubicBezTo>
                  <a:pt x="838" y="21"/>
                  <a:pt x="838" y="20"/>
                  <a:pt x="839" y="19"/>
                </a:cubicBezTo>
                <a:cubicBezTo>
                  <a:pt x="840" y="18"/>
                  <a:pt x="841" y="17"/>
                  <a:pt x="839" y="16"/>
                </a:cubicBezTo>
                <a:cubicBezTo>
                  <a:pt x="839" y="16"/>
                  <a:pt x="838" y="15"/>
                  <a:pt x="838" y="15"/>
                </a:cubicBezTo>
                <a:cubicBezTo>
                  <a:pt x="838" y="15"/>
                  <a:pt x="837" y="15"/>
                  <a:pt x="837" y="15"/>
                </a:cubicBezTo>
                <a:cubicBezTo>
                  <a:pt x="835" y="14"/>
                  <a:pt x="833" y="13"/>
                  <a:pt x="831" y="12"/>
                </a:cubicBezTo>
                <a:cubicBezTo>
                  <a:pt x="829" y="12"/>
                  <a:pt x="828" y="11"/>
                  <a:pt x="828" y="10"/>
                </a:cubicBezTo>
                <a:cubicBezTo>
                  <a:pt x="827" y="8"/>
                  <a:pt x="826" y="8"/>
                  <a:pt x="825" y="7"/>
                </a:cubicBezTo>
                <a:cubicBezTo>
                  <a:pt x="823" y="7"/>
                  <a:pt x="820" y="7"/>
                  <a:pt x="818" y="6"/>
                </a:cubicBezTo>
                <a:cubicBezTo>
                  <a:pt x="816" y="5"/>
                  <a:pt x="814" y="5"/>
                  <a:pt x="812" y="7"/>
                </a:cubicBezTo>
                <a:cubicBezTo>
                  <a:pt x="810" y="8"/>
                  <a:pt x="809" y="7"/>
                  <a:pt x="809" y="5"/>
                </a:cubicBezTo>
                <a:cubicBezTo>
                  <a:pt x="809" y="4"/>
                  <a:pt x="809" y="3"/>
                  <a:pt x="809" y="3"/>
                </a:cubicBezTo>
                <a:cubicBezTo>
                  <a:pt x="806" y="2"/>
                  <a:pt x="803" y="2"/>
                  <a:pt x="800" y="1"/>
                </a:cubicBezTo>
                <a:cubicBezTo>
                  <a:pt x="799" y="1"/>
                  <a:pt x="797" y="1"/>
                  <a:pt x="796" y="1"/>
                </a:cubicBezTo>
                <a:cubicBezTo>
                  <a:pt x="795" y="1"/>
                  <a:pt x="794" y="2"/>
                  <a:pt x="794" y="3"/>
                </a:cubicBezTo>
                <a:cubicBezTo>
                  <a:pt x="794" y="5"/>
                  <a:pt x="793" y="7"/>
                  <a:pt x="793" y="9"/>
                </a:cubicBezTo>
                <a:cubicBezTo>
                  <a:pt x="793" y="9"/>
                  <a:pt x="793" y="10"/>
                  <a:pt x="793" y="10"/>
                </a:cubicBezTo>
                <a:cubicBezTo>
                  <a:pt x="792" y="10"/>
                  <a:pt x="791" y="10"/>
                  <a:pt x="791" y="9"/>
                </a:cubicBezTo>
                <a:cubicBezTo>
                  <a:pt x="791" y="8"/>
                  <a:pt x="791" y="7"/>
                  <a:pt x="791" y="6"/>
                </a:cubicBezTo>
                <a:cubicBezTo>
                  <a:pt x="791" y="6"/>
                  <a:pt x="791" y="6"/>
                  <a:pt x="791" y="6"/>
                </a:cubicBezTo>
                <a:cubicBezTo>
                  <a:pt x="791" y="5"/>
                  <a:pt x="790" y="5"/>
                  <a:pt x="790" y="5"/>
                </a:cubicBezTo>
                <a:cubicBezTo>
                  <a:pt x="787" y="5"/>
                  <a:pt x="786" y="3"/>
                  <a:pt x="785" y="2"/>
                </a:cubicBezTo>
                <a:cubicBezTo>
                  <a:pt x="784" y="1"/>
                  <a:pt x="782" y="0"/>
                  <a:pt x="781" y="1"/>
                </a:cubicBezTo>
                <a:cubicBezTo>
                  <a:pt x="779" y="2"/>
                  <a:pt x="779" y="3"/>
                  <a:pt x="779" y="4"/>
                </a:cubicBezTo>
                <a:cubicBezTo>
                  <a:pt x="779" y="6"/>
                  <a:pt x="779" y="7"/>
                  <a:pt x="779" y="8"/>
                </a:cubicBezTo>
                <a:cubicBezTo>
                  <a:pt x="779" y="8"/>
                  <a:pt x="779" y="8"/>
                  <a:pt x="778" y="9"/>
                </a:cubicBezTo>
                <a:cubicBezTo>
                  <a:pt x="778" y="9"/>
                  <a:pt x="778" y="9"/>
                  <a:pt x="778" y="8"/>
                </a:cubicBezTo>
                <a:cubicBezTo>
                  <a:pt x="777" y="7"/>
                  <a:pt x="776" y="5"/>
                  <a:pt x="775" y="4"/>
                </a:cubicBezTo>
                <a:cubicBezTo>
                  <a:pt x="774" y="2"/>
                  <a:pt x="772" y="2"/>
                  <a:pt x="771" y="4"/>
                </a:cubicBezTo>
                <a:cubicBezTo>
                  <a:pt x="770" y="6"/>
                  <a:pt x="770" y="6"/>
                  <a:pt x="769" y="6"/>
                </a:cubicBezTo>
                <a:cubicBezTo>
                  <a:pt x="769" y="6"/>
                  <a:pt x="768" y="5"/>
                  <a:pt x="768" y="5"/>
                </a:cubicBezTo>
                <a:cubicBezTo>
                  <a:pt x="766" y="5"/>
                  <a:pt x="765" y="6"/>
                  <a:pt x="765" y="7"/>
                </a:cubicBezTo>
                <a:cubicBezTo>
                  <a:pt x="766" y="10"/>
                  <a:pt x="765" y="11"/>
                  <a:pt x="763" y="12"/>
                </a:cubicBezTo>
                <a:cubicBezTo>
                  <a:pt x="762" y="13"/>
                  <a:pt x="762" y="14"/>
                  <a:pt x="762" y="15"/>
                </a:cubicBezTo>
                <a:cubicBezTo>
                  <a:pt x="761" y="16"/>
                  <a:pt x="759" y="16"/>
                  <a:pt x="758" y="15"/>
                </a:cubicBezTo>
                <a:cubicBezTo>
                  <a:pt x="757" y="13"/>
                  <a:pt x="756" y="10"/>
                  <a:pt x="755" y="8"/>
                </a:cubicBezTo>
                <a:cubicBezTo>
                  <a:pt x="754" y="7"/>
                  <a:pt x="753" y="7"/>
                  <a:pt x="751" y="7"/>
                </a:cubicBezTo>
                <a:cubicBezTo>
                  <a:pt x="751" y="6"/>
                  <a:pt x="749" y="7"/>
                  <a:pt x="749" y="9"/>
                </a:cubicBezTo>
                <a:cubicBezTo>
                  <a:pt x="749" y="10"/>
                  <a:pt x="748" y="11"/>
                  <a:pt x="746" y="12"/>
                </a:cubicBezTo>
                <a:cubicBezTo>
                  <a:pt x="746" y="12"/>
                  <a:pt x="745" y="12"/>
                  <a:pt x="745" y="12"/>
                </a:cubicBezTo>
                <a:cubicBezTo>
                  <a:pt x="744" y="12"/>
                  <a:pt x="744" y="13"/>
                  <a:pt x="744" y="13"/>
                </a:cubicBezTo>
                <a:cubicBezTo>
                  <a:pt x="745" y="16"/>
                  <a:pt x="746" y="18"/>
                  <a:pt x="746" y="20"/>
                </a:cubicBezTo>
                <a:cubicBezTo>
                  <a:pt x="747" y="20"/>
                  <a:pt x="747" y="20"/>
                  <a:pt x="747" y="20"/>
                </a:cubicBezTo>
                <a:cubicBezTo>
                  <a:pt x="747" y="20"/>
                  <a:pt x="747" y="20"/>
                  <a:pt x="747" y="20"/>
                </a:cubicBezTo>
                <a:cubicBezTo>
                  <a:pt x="747" y="20"/>
                  <a:pt x="747" y="20"/>
                  <a:pt x="747" y="20"/>
                </a:cubicBezTo>
                <a:cubicBezTo>
                  <a:pt x="747" y="20"/>
                  <a:pt x="746" y="20"/>
                  <a:pt x="746" y="20"/>
                </a:cubicBezTo>
                <a:cubicBezTo>
                  <a:pt x="745" y="20"/>
                  <a:pt x="744" y="20"/>
                  <a:pt x="743" y="18"/>
                </a:cubicBezTo>
                <a:cubicBezTo>
                  <a:pt x="742" y="17"/>
                  <a:pt x="741" y="17"/>
                  <a:pt x="740" y="17"/>
                </a:cubicBezTo>
                <a:cubicBezTo>
                  <a:pt x="739" y="17"/>
                  <a:pt x="738" y="17"/>
                  <a:pt x="738" y="16"/>
                </a:cubicBezTo>
                <a:cubicBezTo>
                  <a:pt x="737" y="16"/>
                  <a:pt x="737" y="15"/>
                  <a:pt x="736" y="14"/>
                </a:cubicBezTo>
                <a:cubicBezTo>
                  <a:pt x="735" y="13"/>
                  <a:pt x="734" y="13"/>
                  <a:pt x="733" y="14"/>
                </a:cubicBezTo>
                <a:cubicBezTo>
                  <a:pt x="732" y="15"/>
                  <a:pt x="732" y="16"/>
                  <a:pt x="731" y="16"/>
                </a:cubicBezTo>
                <a:cubicBezTo>
                  <a:pt x="730" y="17"/>
                  <a:pt x="730" y="17"/>
                  <a:pt x="729" y="16"/>
                </a:cubicBezTo>
                <a:cubicBezTo>
                  <a:pt x="728" y="15"/>
                  <a:pt x="727" y="15"/>
                  <a:pt x="725" y="15"/>
                </a:cubicBezTo>
                <a:cubicBezTo>
                  <a:pt x="722" y="16"/>
                  <a:pt x="719" y="17"/>
                  <a:pt x="716" y="19"/>
                </a:cubicBezTo>
                <a:cubicBezTo>
                  <a:pt x="716" y="19"/>
                  <a:pt x="715" y="20"/>
                  <a:pt x="714" y="20"/>
                </a:cubicBezTo>
                <a:cubicBezTo>
                  <a:pt x="713" y="21"/>
                  <a:pt x="714" y="24"/>
                  <a:pt x="715" y="25"/>
                </a:cubicBezTo>
                <a:cubicBezTo>
                  <a:pt x="716" y="25"/>
                  <a:pt x="716" y="25"/>
                  <a:pt x="717" y="25"/>
                </a:cubicBezTo>
                <a:cubicBezTo>
                  <a:pt x="717" y="25"/>
                  <a:pt x="717" y="25"/>
                  <a:pt x="717" y="25"/>
                </a:cubicBezTo>
                <a:cubicBezTo>
                  <a:pt x="717" y="25"/>
                  <a:pt x="717" y="25"/>
                  <a:pt x="717" y="25"/>
                </a:cubicBezTo>
                <a:cubicBezTo>
                  <a:pt x="717" y="24"/>
                  <a:pt x="718" y="24"/>
                  <a:pt x="718" y="23"/>
                </a:cubicBezTo>
                <a:cubicBezTo>
                  <a:pt x="718" y="23"/>
                  <a:pt x="719" y="23"/>
                  <a:pt x="719" y="23"/>
                </a:cubicBezTo>
                <a:cubicBezTo>
                  <a:pt x="720" y="24"/>
                  <a:pt x="720" y="24"/>
                  <a:pt x="719" y="25"/>
                </a:cubicBezTo>
                <a:cubicBezTo>
                  <a:pt x="718" y="25"/>
                  <a:pt x="718" y="25"/>
                  <a:pt x="717" y="25"/>
                </a:cubicBezTo>
                <a:cubicBezTo>
                  <a:pt x="717" y="25"/>
                  <a:pt x="717" y="25"/>
                  <a:pt x="717" y="25"/>
                </a:cubicBezTo>
                <a:cubicBezTo>
                  <a:pt x="717" y="25"/>
                  <a:pt x="717" y="25"/>
                  <a:pt x="717" y="25"/>
                </a:cubicBezTo>
                <a:cubicBezTo>
                  <a:pt x="717" y="26"/>
                  <a:pt x="717" y="27"/>
                  <a:pt x="717" y="28"/>
                </a:cubicBezTo>
                <a:cubicBezTo>
                  <a:pt x="718" y="30"/>
                  <a:pt x="718" y="30"/>
                  <a:pt x="717" y="31"/>
                </a:cubicBezTo>
                <a:cubicBezTo>
                  <a:pt x="717" y="32"/>
                  <a:pt x="716" y="32"/>
                  <a:pt x="716" y="33"/>
                </a:cubicBezTo>
                <a:cubicBezTo>
                  <a:pt x="714" y="35"/>
                  <a:pt x="715" y="37"/>
                  <a:pt x="717" y="38"/>
                </a:cubicBezTo>
                <a:cubicBezTo>
                  <a:pt x="717" y="38"/>
                  <a:pt x="718" y="38"/>
                  <a:pt x="718" y="38"/>
                </a:cubicBezTo>
                <a:cubicBezTo>
                  <a:pt x="718" y="39"/>
                  <a:pt x="718" y="39"/>
                  <a:pt x="717" y="39"/>
                </a:cubicBezTo>
                <a:cubicBezTo>
                  <a:pt x="717" y="39"/>
                  <a:pt x="716" y="39"/>
                  <a:pt x="716" y="39"/>
                </a:cubicBezTo>
                <a:cubicBezTo>
                  <a:pt x="714" y="39"/>
                  <a:pt x="713" y="41"/>
                  <a:pt x="714" y="42"/>
                </a:cubicBezTo>
                <a:cubicBezTo>
                  <a:pt x="714" y="45"/>
                  <a:pt x="715" y="46"/>
                  <a:pt x="717" y="48"/>
                </a:cubicBezTo>
                <a:cubicBezTo>
                  <a:pt x="718" y="50"/>
                  <a:pt x="720" y="50"/>
                  <a:pt x="722" y="50"/>
                </a:cubicBezTo>
                <a:cubicBezTo>
                  <a:pt x="722" y="50"/>
                  <a:pt x="722" y="50"/>
                  <a:pt x="722" y="50"/>
                </a:cubicBezTo>
                <a:cubicBezTo>
                  <a:pt x="722" y="50"/>
                  <a:pt x="722" y="49"/>
                  <a:pt x="722" y="49"/>
                </a:cubicBezTo>
                <a:cubicBezTo>
                  <a:pt x="722" y="50"/>
                  <a:pt x="722" y="50"/>
                  <a:pt x="722" y="50"/>
                </a:cubicBezTo>
                <a:cubicBezTo>
                  <a:pt x="722" y="50"/>
                  <a:pt x="722" y="50"/>
                  <a:pt x="722" y="50"/>
                </a:cubicBezTo>
                <a:cubicBezTo>
                  <a:pt x="722" y="51"/>
                  <a:pt x="723" y="52"/>
                  <a:pt x="723" y="53"/>
                </a:cubicBezTo>
                <a:cubicBezTo>
                  <a:pt x="725" y="55"/>
                  <a:pt x="728" y="56"/>
                  <a:pt x="731" y="57"/>
                </a:cubicBezTo>
                <a:cubicBezTo>
                  <a:pt x="734" y="57"/>
                  <a:pt x="736" y="56"/>
                  <a:pt x="738" y="55"/>
                </a:cubicBezTo>
                <a:cubicBezTo>
                  <a:pt x="738" y="55"/>
                  <a:pt x="738" y="55"/>
                  <a:pt x="738" y="55"/>
                </a:cubicBezTo>
                <a:cubicBezTo>
                  <a:pt x="738" y="55"/>
                  <a:pt x="738" y="55"/>
                  <a:pt x="738" y="55"/>
                </a:cubicBezTo>
                <a:cubicBezTo>
                  <a:pt x="738" y="55"/>
                  <a:pt x="738" y="55"/>
                  <a:pt x="738" y="55"/>
                </a:cubicBezTo>
                <a:cubicBezTo>
                  <a:pt x="738" y="56"/>
                  <a:pt x="738" y="57"/>
                  <a:pt x="739" y="58"/>
                </a:cubicBezTo>
                <a:cubicBezTo>
                  <a:pt x="742" y="60"/>
                  <a:pt x="746" y="61"/>
                  <a:pt x="749" y="60"/>
                </a:cubicBezTo>
                <a:cubicBezTo>
                  <a:pt x="753" y="60"/>
                  <a:pt x="757" y="59"/>
                  <a:pt x="760" y="55"/>
                </a:cubicBezTo>
                <a:cubicBezTo>
                  <a:pt x="760" y="54"/>
                  <a:pt x="761" y="54"/>
                  <a:pt x="762" y="54"/>
                </a:cubicBezTo>
                <a:cubicBezTo>
                  <a:pt x="762" y="53"/>
                  <a:pt x="762" y="53"/>
                  <a:pt x="762" y="53"/>
                </a:cubicBezTo>
                <a:cubicBezTo>
                  <a:pt x="762" y="53"/>
                  <a:pt x="762" y="53"/>
                  <a:pt x="762" y="53"/>
                </a:cubicBezTo>
                <a:cubicBezTo>
                  <a:pt x="762" y="54"/>
                  <a:pt x="762" y="54"/>
                  <a:pt x="762" y="54"/>
                </a:cubicBezTo>
                <a:cubicBezTo>
                  <a:pt x="762" y="54"/>
                  <a:pt x="762" y="54"/>
                  <a:pt x="762" y="55"/>
                </a:cubicBezTo>
                <a:cubicBezTo>
                  <a:pt x="761" y="55"/>
                  <a:pt x="761" y="55"/>
                  <a:pt x="761" y="56"/>
                </a:cubicBezTo>
                <a:cubicBezTo>
                  <a:pt x="761" y="57"/>
                  <a:pt x="761" y="58"/>
                  <a:pt x="762" y="58"/>
                </a:cubicBezTo>
                <a:cubicBezTo>
                  <a:pt x="764" y="59"/>
                  <a:pt x="766" y="59"/>
                  <a:pt x="767" y="60"/>
                </a:cubicBezTo>
                <a:cubicBezTo>
                  <a:pt x="767" y="60"/>
                  <a:pt x="768" y="60"/>
                  <a:pt x="768" y="60"/>
                </a:cubicBezTo>
                <a:cubicBezTo>
                  <a:pt x="768" y="60"/>
                  <a:pt x="768" y="60"/>
                  <a:pt x="768" y="60"/>
                </a:cubicBezTo>
                <a:cubicBezTo>
                  <a:pt x="768" y="60"/>
                  <a:pt x="768" y="60"/>
                  <a:pt x="768" y="60"/>
                </a:cubicBezTo>
                <a:cubicBezTo>
                  <a:pt x="767" y="60"/>
                  <a:pt x="767" y="60"/>
                  <a:pt x="767" y="60"/>
                </a:cubicBezTo>
                <a:cubicBezTo>
                  <a:pt x="761" y="60"/>
                  <a:pt x="755" y="60"/>
                  <a:pt x="750" y="62"/>
                </a:cubicBezTo>
                <a:cubicBezTo>
                  <a:pt x="747" y="64"/>
                  <a:pt x="745" y="64"/>
                  <a:pt x="742" y="63"/>
                </a:cubicBezTo>
                <a:cubicBezTo>
                  <a:pt x="741" y="62"/>
                  <a:pt x="739" y="62"/>
                  <a:pt x="737" y="62"/>
                </a:cubicBezTo>
                <a:cubicBezTo>
                  <a:pt x="736" y="62"/>
                  <a:pt x="735" y="63"/>
                  <a:pt x="734" y="64"/>
                </a:cubicBezTo>
                <a:cubicBezTo>
                  <a:pt x="734" y="66"/>
                  <a:pt x="734" y="68"/>
                  <a:pt x="734" y="71"/>
                </a:cubicBezTo>
                <a:cubicBezTo>
                  <a:pt x="734" y="72"/>
                  <a:pt x="734" y="72"/>
                  <a:pt x="733" y="72"/>
                </a:cubicBezTo>
                <a:cubicBezTo>
                  <a:pt x="733" y="72"/>
                  <a:pt x="733" y="71"/>
                  <a:pt x="733" y="71"/>
                </a:cubicBezTo>
                <a:cubicBezTo>
                  <a:pt x="732" y="65"/>
                  <a:pt x="729" y="61"/>
                  <a:pt x="723" y="58"/>
                </a:cubicBezTo>
                <a:cubicBezTo>
                  <a:pt x="723" y="58"/>
                  <a:pt x="723" y="58"/>
                  <a:pt x="723" y="58"/>
                </a:cubicBezTo>
                <a:cubicBezTo>
                  <a:pt x="721" y="57"/>
                  <a:pt x="720" y="57"/>
                  <a:pt x="719" y="58"/>
                </a:cubicBezTo>
                <a:cubicBezTo>
                  <a:pt x="717" y="60"/>
                  <a:pt x="715" y="62"/>
                  <a:pt x="713" y="64"/>
                </a:cubicBezTo>
                <a:cubicBezTo>
                  <a:pt x="714" y="65"/>
                  <a:pt x="715" y="66"/>
                  <a:pt x="714" y="67"/>
                </a:cubicBezTo>
                <a:close/>
                <a:moveTo>
                  <a:pt x="696" y="122"/>
                </a:moveTo>
                <a:cubicBezTo>
                  <a:pt x="695" y="122"/>
                  <a:pt x="695" y="121"/>
                  <a:pt x="695" y="121"/>
                </a:cubicBezTo>
                <a:cubicBezTo>
                  <a:pt x="695" y="121"/>
                  <a:pt x="696" y="121"/>
                  <a:pt x="696" y="122"/>
                </a:cubicBezTo>
                <a:cubicBezTo>
                  <a:pt x="696" y="122"/>
                  <a:pt x="696" y="122"/>
                  <a:pt x="696" y="122"/>
                </a:cubicBezTo>
                <a:close/>
                <a:moveTo>
                  <a:pt x="700" y="108"/>
                </a:moveTo>
                <a:cubicBezTo>
                  <a:pt x="699" y="108"/>
                  <a:pt x="699" y="108"/>
                  <a:pt x="699" y="108"/>
                </a:cubicBezTo>
                <a:cubicBezTo>
                  <a:pt x="699" y="107"/>
                  <a:pt x="699" y="107"/>
                  <a:pt x="699" y="107"/>
                </a:cubicBezTo>
                <a:cubicBezTo>
                  <a:pt x="700" y="107"/>
                  <a:pt x="700" y="107"/>
                  <a:pt x="700" y="107"/>
                </a:cubicBezTo>
                <a:lnTo>
                  <a:pt x="700" y="108"/>
                </a:lnTo>
                <a:close/>
                <a:moveTo>
                  <a:pt x="709" y="128"/>
                </a:moveTo>
                <a:cubicBezTo>
                  <a:pt x="709" y="128"/>
                  <a:pt x="709" y="128"/>
                  <a:pt x="709" y="128"/>
                </a:cubicBezTo>
                <a:cubicBezTo>
                  <a:pt x="709" y="128"/>
                  <a:pt x="708" y="128"/>
                  <a:pt x="708" y="129"/>
                </a:cubicBezTo>
                <a:cubicBezTo>
                  <a:pt x="708" y="129"/>
                  <a:pt x="708" y="129"/>
                  <a:pt x="708" y="129"/>
                </a:cubicBezTo>
                <a:cubicBezTo>
                  <a:pt x="708" y="129"/>
                  <a:pt x="707" y="129"/>
                  <a:pt x="707" y="129"/>
                </a:cubicBezTo>
                <a:cubicBezTo>
                  <a:pt x="707" y="129"/>
                  <a:pt x="708" y="129"/>
                  <a:pt x="708" y="129"/>
                </a:cubicBezTo>
                <a:cubicBezTo>
                  <a:pt x="708" y="128"/>
                  <a:pt x="708" y="128"/>
                  <a:pt x="709" y="128"/>
                </a:cubicBezTo>
                <a:cubicBezTo>
                  <a:pt x="709" y="128"/>
                  <a:pt x="709" y="127"/>
                  <a:pt x="709" y="127"/>
                </a:cubicBezTo>
                <a:cubicBezTo>
                  <a:pt x="709" y="127"/>
                  <a:pt x="709" y="128"/>
                  <a:pt x="709" y="128"/>
                </a:cubicBezTo>
                <a:close/>
                <a:moveTo>
                  <a:pt x="817" y="57"/>
                </a:moveTo>
                <a:cubicBezTo>
                  <a:pt x="817" y="57"/>
                  <a:pt x="817" y="57"/>
                  <a:pt x="817" y="58"/>
                </a:cubicBezTo>
                <a:cubicBezTo>
                  <a:pt x="817" y="58"/>
                  <a:pt x="817" y="58"/>
                  <a:pt x="817" y="58"/>
                </a:cubicBezTo>
                <a:cubicBezTo>
                  <a:pt x="817" y="58"/>
                  <a:pt x="817" y="58"/>
                  <a:pt x="816" y="58"/>
                </a:cubicBezTo>
                <a:cubicBezTo>
                  <a:pt x="817" y="58"/>
                  <a:pt x="817" y="57"/>
                  <a:pt x="817" y="57"/>
                </a:cubicBezTo>
                <a:close/>
                <a:moveTo>
                  <a:pt x="724" y="48"/>
                </a:moveTo>
                <a:cubicBezTo>
                  <a:pt x="724" y="48"/>
                  <a:pt x="724" y="48"/>
                  <a:pt x="723" y="48"/>
                </a:cubicBezTo>
                <a:cubicBezTo>
                  <a:pt x="724" y="48"/>
                  <a:pt x="724" y="48"/>
                  <a:pt x="724" y="48"/>
                </a:cubicBezTo>
                <a:cubicBezTo>
                  <a:pt x="724" y="48"/>
                  <a:pt x="724" y="48"/>
                  <a:pt x="724" y="48"/>
                </a:cubicBezTo>
                <a:close/>
                <a:moveTo>
                  <a:pt x="751" y="91"/>
                </a:moveTo>
                <a:cubicBezTo>
                  <a:pt x="750" y="91"/>
                  <a:pt x="750" y="91"/>
                  <a:pt x="750" y="91"/>
                </a:cubicBezTo>
                <a:cubicBezTo>
                  <a:pt x="750" y="91"/>
                  <a:pt x="750" y="91"/>
                  <a:pt x="750" y="91"/>
                </a:cubicBezTo>
                <a:lnTo>
                  <a:pt x="751" y="91"/>
                </a:lnTo>
                <a:close/>
                <a:moveTo>
                  <a:pt x="640" y="254"/>
                </a:moveTo>
                <a:cubicBezTo>
                  <a:pt x="644" y="255"/>
                  <a:pt x="647" y="258"/>
                  <a:pt x="650" y="257"/>
                </a:cubicBezTo>
                <a:cubicBezTo>
                  <a:pt x="651" y="257"/>
                  <a:pt x="651" y="257"/>
                  <a:pt x="651" y="257"/>
                </a:cubicBezTo>
                <a:cubicBezTo>
                  <a:pt x="652" y="258"/>
                  <a:pt x="652" y="258"/>
                  <a:pt x="653" y="258"/>
                </a:cubicBezTo>
                <a:cubicBezTo>
                  <a:pt x="654" y="259"/>
                  <a:pt x="655" y="261"/>
                  <a:pt x="657" y="262"/>
                </a:cubicBezTo>
                <a:cubicBezTo>
                  <a:pt x="657" y="262"/>
                  <a:pt x="658" y="262"/>
                  <a:pt x="659" y="262"/>
                </a:cubicBezTo>
                <a:cubicBezTo>
                  <a:pt x="660" y="262"/>
                  <a:pt x="660" y="261"/>
                  <a:pt x="661" y="260"/>
                </a:cubicBezTo>
                <a:cubicBezTo>
                  <a:pt x="660" y="260"/>
                  <a:pt x="659" y="259"/>
                  <a:pt x="659" y="258"/>
                </a:cubicBezTo>
                <a:cubicBezTo>
                  <a:pt x="659" y="258"/>
                  <a:pt x="659" y="258"/>
                  <a:pt x="659" y="258"/>
                </a:cubicBezTo>
                <a:cubicBezTo>
                  <a:pt x="657" y="258"/>
                  <a:pt x="656" y="258"/>
                  <a:pt x="656" y="257"/>
                </a:cubicBezTo>
                <a:cubicBezTo>
                  <a:pt x="656" y="257"/>
                  <a:pt x="656" y="257"/>
                  <a:pt x="656" y="257"/>
                </a:cubicBezTo>
                <a:cubicBezTo>
                  <a:pt x="655" y="256"/>
                  <a:pt x="655" y="256"/>
                  <a:pt x="655" y="256"/>
                </a:cubicBezTo>
                <a:cubicBezTo>
                  <a:pt x="656" y="256"/>
                  <a:pt x="656" y="256"/>
                  <a:pt x="656" y="256"/>
                </a:cubicBezTo>
                <a:cubicBezTo>
                  <a:pt x="656" y="257"/>
                  <a:pt x="656" y="257"/>
                  <a:pt x="656" y="257"/>
                </a:cubicBezTo>
                <a:cubicBezTo>
                  <a:pt x="657" y="257"/>
                  <a:pt x="658" y="257"/>
                  <a:pt x="659" y="258"/>
                </a:cubicBezTo>
                <a:cubicBezTo>
                  <a:pt x="659" y="258"/>
                  <a:pt x="659" y="258"/>
                  <a:pt x="659" y="258"/>
                </a:cubicBezTo>
                <a:cubicBezTo>
                  <a:pt x="660" y="259"/>
                  <a:pt x="660" y="260"/>
                  <a:pt x="661" y="260"/>
                </a:cubicBezTo>
                <a:cubicBezTo>
                  <a:pt x="661" y="260"/>
                  <a:pt x="661" y="260"/>
                  <a:pt x="661" y="260"/>
                </a:cubicBezTo>
                <a:cubicBezTo>
                  <a:pt x="662" y="260"/>
                  <a:pt x="663" y="260"/>
                  <a:pt x="665" y="260"/>
                </a:cubicBezTo>
                <a:cubicBezTo>
                  <a:pt x="667" y="259"/>
                  <a:pt x="668" y="257"/>
                  <a:pt x="668" y="255"/>
                </a:cubicBezTo>
                <a:cubicBezTo>
                  <a:pt x="668" y="254"/>
                  <a:pt x="668" y="253"/>
                  <a:pt x="668" y="252"/>
                </a:cubicBezTo>
                <a:cubicBezTo>
                  <a:pt x="668" y="252"/>
                  <a:pt x="668" y="252"/>
                  <a:pt x="668" y="252"/>
                </a:cubicBezTo>
                <a:cubicBezTo>
                  <a:pt x="668" y="251"/>
                  <a:pt x="668" y="251"/>
                  <a:pt x="668" y="251"/>
                </a:cubicBezTo>
                <a:cubicBezTo>
                  <a:pt x="666" y="250"/>
                  <a:pt x="666" y="250"/>
                  <a:pt x="668" y="248"/>
                </a:cubicBezTo>
                <a:cubicBezTo>
                  <a:pt x="668" y="248"/>
                  <a:pt x="668" y="248"/>
                  <a:pt x="668" y="248"/>
                </a:cubicBezTo>
                <a:cubicBezTo>
                  <a:pt x="668" y="247"/>
                  <a:pt x="668" y="247"/>
                  <a:pt x="668" y="248"/>
                </a:cubicBezTo>
                <a:cubicBezTo>
                  <a:pt x="668" y="248"/>
                  <a:pt x="668" y="248"/>
                  <a:pt x="668" y="248"/>
                </a:cubicBezTo>
                <a:cubicBezTo>
                  <a:pt x="668" y="248"/>
                  <a:pt x="668" y="248"/>
                  <a:pt x="668" y="248"/>
                </a:cubicBezTo>
                <a:cubicBezTo>
                  <a:pt x="668" y="249"/>
                  <a:pt x="668" y="250"/>
                  <a:pt x="668" y="251"/>
                </a:cubicBezTo>
                <a:cubicBezTo>
                  <a:pt x="668" y="251"/>
                  <a:pt x="668" y="251"/>
                  <a:pt x="668" y="251"/>
                </a:cubicBezTo>
                <a:cubicBezTo>
                  <a:pt x="668" y="252"/>
                  <a:pt x="668" y="252"/>
                  <a:pt x="668" y="252"/>
                </a:cubicBezTo>
                <a:cubicBezTo>
                  <a:pt x="670" y="252"/>
                  <a:pt x="671" y="253"/>
                  <a:pt x="673" y="254"/>
                </a:cubicBezTo>
                <a:cubicBezTo>
                  <a:pt x="673" y="254"/>
                  <a:pt x="674" y="255"/>
                  <a:pt x="674" y="255"/>
                </a:cubicBezTo>
                <a:cubicBezTo>
                  <a:pt x="674" y="256"/>
                  <a:pt x="674" y="256"/>
                  <a:pt x="674" y="256"/>
                </a:cubicBezTo>
                <a:cubicBezTo>
                  <a:pt x="673" y="258"/>
                  <a:pt x="672" y="259"/>
                  <a:pt x="672" y="260"/>
                </a:cubicBezTo>
                <a:cubicBezTo>
                  <a:pt x="672" y="262"/>
                  <a:pt x="674" y="263"/>
                  <a:pt x="674" y="264"/>
                </a:cubicBezTo>
                <a:cubicBezTo>
                  <a:pt x="675" y="267"/>
                  <a:pt x="676" y="270"/>
                  <a:pt x="678" y="272"/>
                </a:cubicBezTo>
                <a:cubicBezTo>
                  <a:pt x="679" y="272"/>
                  <a:pt x="679" y="273"/>
                  <a:pt x="678" y="274"/>
                </a:cubicBezTo>
                <a:cubicBezTo>
                  <a:pt x="677" y="274"/>
                  <a:pt x="676" y="274"/>
                  <a:pt x="675" y="275"/>
                </a:cubicBezTo>
                <a:cubicBezTo>
                  <a:pt x="675" y="275"/>
                  <a:pt x="674" y="276"/>
                  <a:pt x="674" y="277"/>
                </a:cubicBezTo>
                <a:cubicBezTo>
                  <a:pt x="674" y="277"/>
                  <a:pt x="674" y="278"/>
                  <a:pt x="675" y="278"/>
                </a:cubicBezTo>
                <a:cubicBezTo>
                  <a:pt x="677" y="279"/>
                  <a:pt x="679" y="277"/>
                  <a:pt x="682" y="278"/>
                </a:cubicBezTo>
                <a:cubicBezTo>
                  <a:pt x="682" y="278"/>
                  <a:pt x="682" y="279"/>
                  <a:pt x="682" y="279"/>
                </a:cubicBezTo>
                <a:cubicBezTo>
                  <a:pt x="683" y="279"/>
                  <a:pt x="683" y="280"/>
                  <a:pt x="682" y="280"/>
                </a:cubicBezTo>
                <a:cubicBezTo>
                  <a:pt x="681" y="281"/>
                  <a:pt x="680" y="281"/>
                  <a:pt x="680" y="281"/>
                </a:cubicBezTo>
                <a:cubicBezTo>
                  <a:pt x="679" y="282"/>
                  <a:pt x="679" y="283"/>
                  <a:pt x="679" y="284"/>
                </a:cubicBezTo>
                <a:cubicBezTo>
                  <a:pt x="680" y="284"/>
                  <a:pt x="680" y="284"/>
                  <a:pt x="681" y="284"/>
                </a:cubicBezTo>
                <a:cubicBezTo>
                  <a:pt x="681" y="284"/>
                  <a:pt x="682" y="284"/>
                  <a:pt x="683" y="284"/>
                </a:cubicBezTo>
                <a:cubicBezTo>
                  <a:pt x="685" y="283"/>
                  <a:pt x="687" y="284"/>
                  <a:pt x="687" y="286"/>
                </a:cubicBezTo>
                <a:cubicBezTo>
                  <a:pt x="687" y="287"/>
                  <a:pt x="688" y="288"/>
                  <a:pt x="688" y="288"/>
                </a:cubicBezTo>
                <a:cubicBezTo>
                  <a:pt x="691" y="289"/>
                  <a:pt x="691" y="291"/>
                  <a:pt x="691" y="294"/>
                </a:cubicBezTo>
                <a:cubicBezTo>
                  <a:pt x="690" y="296"/>
                  <a:pt x="690" y="299"/>
                  <a:pt x="690" y="302"/>
                </a:cubicBezTo>
                <a:cubicBezTo>
                  <a:pt x="690" y="303"/>
                  <a:pt x="689" y="305"/>
                  <a:pt x="688" y="305"/>
                </a:cubicBezTo>
                <a:cubicBezTo>
                  <a:pt x="686" y="305"/>
                  <a:pt x="685" y="306"/>
                  <a:pt x="684" y="308"/>
                </a:cubicBezTo>
                <a:cubicBezTo>
                  <a:pt x="682" y="310"/>
                  <a:pt x="680" y="312"/>
                  <a:pt x="677" y="313"/>
                </a:cubicBezTo>
                <a:cubicBezTo>
                  <a:pt x="673" y="317"/>
                  <a:pt x="671" y="317"/>
                  <a:pt x="674" y="324"/>
                </a:cubicBezTo>
                <a:cubicBezTo>
                  <a:pt x="674" y="324"/>
                  <a:pt x="674" y="325"/>
                  <a:pt x="673" y="325"/>
                </a:cubicBezTo>
                <a:cubicBezTo>
                  <a:pt x="670" y="325"/>
                  <a:pt x="668" y="326"/>
                  <a:pt x="665" y="327"/>
                </a:cubicBezTo>
                <a:cubicBezTo>
                  <a:pt x="662" y="328"/>
                  <a:pt x="659" y="328"/>
                  <a:pt x="657" y="326"/>
                </a:cubicBezTo>
                <a:cubicBezTo>
                  <a:pt x="655" y="326"/>
                  <a:pt x="654" y="325"/>
                  <a:pt x="652" y="324"/>
                </a:cubicBezTo>
                <a:cubicBezTo>
                  <a:pt x="652" y="324"/>
                  <a:pt x="651" y="324"/>
                  <a:pt x="650" y="324"/>
                </a:cubicBezTo>
                <a:cubicBezTo>
                  <a:pt x="649" y="326"/>
                  <a:pt x="647" y="328"/>
                  <a:pt x="645" y="329"/>
                </a:cubicBezTo>
                <a:cubicBezTo>
                  <a:pt x="645" y="330"/>
                  <a:pt x="644" y="331"/>
                  <a:pt x="643" y="332"/>
                </a:cubicBezTo>
                <a:cubicBezTo>
                  <a:pt x="643" y="334"/>
                  <a:pt x="643" y="336"/>
                  <a:pt x="644" y="337"/>
                </a:cubicBezTo>
                <a:cubicBezTo>
                  <a:pt x="647" y="340"/>
                  <a:pt x="650" y="342"/>
                  <a:pt x="654" y="340"/>
                </a:cubicBezTo>
                <a:cubicBezTo>
                  <a:pt x="655" y="339"/>
                  <a:pt x="656" y="339"/>
                  <a:pt x="657" y="339"/>
                </a:cubicBezTo>
                <a:cubicBezTo>
                  <a:pt x="658" y="339"/>
                  <a:pt x="659" y="339"/>
                  <a:pt x="659" y="339"/>
                </a:cubicBezTo>
                <a:cubicBezTo>
                  <a:pt x="662" y="340"/>
                  <a:pt x="665" y="339"/>
                  <a:pt x="668" y="340"/>
                </a:cubicBezTo>
                <a:cubicBezTo>
                  <a:pt x="670" y="340"/>
                  <a:pt x="671" y="341"/>
                  <a:pt x="672" y="342"/>
                </a:cubicBezTo>
                <a:cubicBezTo>
                  <a:pt x="673" y="345"/>
                  <a:pt x="674" y="348"/>
                  <a:pt x="676" y="350"/>
                </a:cubicBezTo>
                <a:cubicBezTo>
                  <a:pt x="677" y="352"/>
                  <a:pt x="678" y="353"/>
                  <a:pt x="677" y="355"/>
                </a:cubicBezTo>
                <a:cubicBezTo>
                  <a:pt x="676" y="356"/>
                  <a:pt x="677" y="357"/>
                  <a:pt x="677" y="358"/>
                </a:cubicBezTo>
                <a:cubicBezTo>
                  <a:pt x="679" y="360"/>
                  <a:pt x="681" y="362"/>
                  <a:pt x="683" y="363"/>
                </a:cubicBezTo>
                <a:cubicBezTo>
                  <a:pt x="683" y="364"/>
                  <a:pt x="683" y="364"/>
                  <a:pt x="683" y="364"/>
                </a:cubicBezTo>
                <a:cubicBezTo>
                  <a:pt x="684" y="364"/>
                  <a:pt x="684" y="364"/>
                  <a:pt x="684" y="364"/>
                </a:cubicBezTo>
                <a:cubicBezTo>
                  <a:pt x="684" y="363"/>
                  <a:pt x="684" y="363"/>
                  <a:pt x="684" y="363"/>
                </a:cubicBezTo>
                <a:cubicBezTo>
                  <a:pt x="685" y="364"/>
                  <a:pt x="687" y="366"/>
                  <a:pt x="688" y="367"/>
                </a:cubicBezTo>
                <a:cubicBezTo>
                  <a:pt x="691" y="370"/>
                  <a:pt x="693" y="372"/>
                  <a:pt x="697" y="373"/>
                </a:cubicBezTo>
                <a:cubicBezTo>
                  <a:pt x="698" y="373"/>
                  <a:pt x="700" y="375"/>
                  <a:pt x="701" y="375"/>
                </a:cubicBezTo>
                <a:cubicBezTo>
                  <a:pt x="703" y="376"/>
                  <a:pt x="704" y="377"/>
                  <a:pt x="706" y="377"/>
                </a:cubicBezTo>
                <a:cubicBezTo>
                  <a:pt x="706" y="377"/>
                  <a:pt x="707" y="377"/>
                  <a:pt x="707" y="376"/>
                </a:cubicBezTo>
                <a:cubicBezTo>
                  <a:pt x="708" y="375"/>
                  <a:pt x="708" y="373"/>
                  <a:pt x="708" y="371"/>
                </a:cubicBezTo>
                <a:cubicBezTo>
                  <a:pt x="705" y="367"/>
                  <a:pt x="703" y="363"/>
                  <a:pt x="699" y="359"/>
                </a:cubicBezTo>
                <a:cubicBezTo>
                  <a:pt x="698" y="358"/>
                  <a:pt x="698" y="357"/>
                  <a:pt x="698" y="355"/>
                </a:cubicBezTo>
                <a:cubicBezTo>
                  <a:pt x="698" y="355"/>
                  <a:pt x="698" y="355"/>
                  <a:pt x="698" y="355"/>
                </a:cubicBezTo>
                <a:cubicBezTo>
                  <a:pt x="698" y="355"/>
                  <a:pt x="697" y="354"/>
                  <a:pt x="697" y="354"/>
                </a:cubicBezTo>
                <a:cubicBezTo>
                  <a:pt x="697" y="354"/>
                  <a:pt x="697" y="354"/>
                  <a:pt x="697" y="354"/>
                </a:cubicBezTo>
                <a:cubicBezTo>
                  <a:pt x="697" y="354"/>
                  <a:pt x="697" y="354"/>
                  <a:pt x="697" y="354"/>
                </a:cubicBezTo>
                <a:cubicBezTo>
                  <a:pt x="697" y="354"/>
                  <a:pt x="697" y="354"/>
                  <a:pt x="697" y="354"/>
                </a:cubicBezTo>
                <a:cubicBezTo>
                  <a:pt x="698" y="354"/>
                  <a:pt x="698" y="355"/>
                  <a:pt x="698" y="355"/>
                </a:cubicBezTo>
                <a:cubicBezTo>
                  <a:pt x="698" y="355"/>
                  <a:pt x="698" y="355"/>
                  <a:pt x="698" y="355"/>
                </a:cubicBezTo>
                <a:cubicBezTo>
                  <a:pt x="700" y="356"/>
                  <a:pt x="703" y="357"/>
                  <a:pt x="705" y="360"/>
                </a:cubicBezTo>
                <a:cubicBezTo>
                  <a:pt x="706" y="361"/>
                  <a:pt x="708" y="363"/>
                  <a:pt x="710" y="364"/>
                </a:cubicBezTo>
                <a:cubicBezTo>
                  <a:pt x="712" y="364"/>
                  <a:pt x="713" y="366"/>
                  <a:pt x="714" y="367"/>
                </a:cubicBezTo>
                <a:cubicBezTo>
                  <a:pt x="715" y="369"/>
                  <a:pt x="715" y="370"/>
                  <a:pt x="716" y="372"/>
                </a:cubicBezTo>
                <a:cubicBezTo>
                  <a:pt x="717" y="372"/>
                  <a:pt x="717" y="373"/>
                  <a:pt x="718" y="373"/>
                </a:cubicBezTo>
                <a:cubicBezTo>
                  <a:pt x="718" y="372"/>
                  <a:pt x="719" y="372"/>
                  <a:pt x="718" y="371"/>
                </a:cubicBezTo>
                <a:cubicBezTo>
                  <a:pt x="717" y="369"/>
                  <a:pt x="717" y="367"/>
                  <a:pt x="719" y="365"/>
                </a:cubicBezTo>
                <a:cubicBezTo>
                  <a:pt x="720" y="363"/>
                  <a:pt x="720" y="362"/>
                  <a:pt x="722" y="361"/>
                </a:cubicBezTo>
                <a:cubicBezTo>
                  <a:pt x="723" y="360"/>
                  <a:pt x="723" y="358"/>
                  <a:pt x="723" y="357"/>
                </a:cubicBezTo>
                <a:cubicBezTo>
                  <a:pt x="723" y="356"/>
                  <a:pt x="723" y="355"/>
                  <a:pt x="722" y="354"/>
                </a:cubicBezTo>
                <a:cubicBezTo>
                  <a:pt x="721" y="351"/>
                  <a:pt x="720" y="348"/>
                  <a:pt x="721" y="345"/>
                </a:cubicBezTo>
                <a:cubicBezTo>
                  <a:pt x="721" y="343"/>
                  <a:pt x="720" y="342"/>
                  <a:pt x="718" y="341"/>
                </a:cubicBezTo>
                <a:cubicBezTo>
                  <a:pt x="717" y="340"/>
                  <a:pt x="715" y="338"/>
                  <a:pt x="714" y="337"/>
                </a:cubicBezTo>
                <a:cubicBezTo>
                  <a:pt x="713" y="336"/>
                  <a:pt x="713" y="335"/>
                  <a:pt x="713" y="334"/>
                </a:cubicBezTo>
                <a:cubicBezTo>
                  <a:pt x="713" y="331"/>
                  <a:pt x="712" y="329"/>
                  <a:pt x="710" y="327"/>
                </a:cubicBezTo>
                <a:cubicBezTo>
                  <a:pt x="710" y="326"/>
                  <a:pt x="710" y="326"/>
                  <a:pt x="710" y="325"/>
                </a:cubicBezTo>
                <a:cubicBezTo>
                  <a:pt x="710" y="325"/>
                  <a:pt x="710" y="325"/>
                  <a:pt x="710" y="325"/>
                </a:cubicBezTo>
                <a:cubicBezTo>
                  <a:pt x="710" y="325"/>
                  <a:pt x="710" y="325"/>
                  <a:pt x="710" y="325"/>
                </a:cubicBezTo>
                <a:cubicBezTo>
                  <a:pt x="710" y="325"/>
                  <a:pt x="710" y="325"/>
                  <a:pt x="710" y="325"/>
                </a:cubicBezTo>
                <a:cubicBezTo>
                  <a:pt x="710" y="325"/>
                  <a:pt x="710" y="325"/>
                  <a:pt x="710" y="325"/>
                </a:cubicBezTo>
                <a:cubicBezTo>
                  <a:pt x="711" y="325"/>
                  <a:pt x="711" y="325"/>
                  <a:pt x="712" y="325"/>
                </a:cubicBezTo>
                <a:cubicBezTo>
                  <a:pt x="714" y="325"/>
                  <a:pt x="715" y="325"/>
                  <a:pt x="715" y="322"/>
                </a:cubicBezTo>
                <a:cubicBezTo>
                  <a:pt x="715" y="322"/>
                  <a:pt x="716" y="321"/>
                  <a:pt x="716" y="320"/>
                </a:cubicBezTo>
                <a:cubicBezTo>
                  <a:pt x="716" y="319"/>
                  <a:pt x="718" y="319"/>
                  <a:pt x="718" y="320"/>
                </a:cubicBezTo>
                <a:cubicBezTo>
                  <a:pt x="719" y="322"/>
                  <a:pt x="721" y="323"/>
                  <a:pt x="722" y="325"/>
                </a:cubicBezTo>
                <a:cubicBezTo>
                  <a:pt x="723" y="327"/>
                  <a:pt x="725" y="329"/>
                  <a:pt x="725" y="332"/>
                </a:cubicBezTo>
                <a:cubicBezTo>
                  <a:pt x="725" y="333"/>
                  <a:pt x="725" y="334"/>
                  <a:pt x="726" y="335"/>
                </a:cubicBezTo>
                <a:cubicBezTo>
                  <a:pt x="726" y="336"/>
                  <a:pt x="726" y="336"/>
                  <a:pt x="726" y="337"/>
                </a:cubicBezTo>
                <a:cubicBezTo>
                  <a:pt x="728" y="338"/>
                  <a:pt x="730" y="340"/>
                  <a:pt x="732" y="340"/>
                </a:cubicBezTo>
                <a:cubicBezTo>
                  <a:pt x="733" y="341"/>
                  <a:pt x="734" y="340"/>
                  <a:pt x="734" y="340"/>
                </a:cubicBezTo>
                <a:cubicBezTo>
                  <a:pt x="734" y="338"/>
                  <a:pt x="735" y="336"/>
                  <a:pt x="735" y="335"/>
                </a:cubicBezTo>
                <a:cubicBezTo>
                  <a:pt x="735" y="334"/>
                  <a:pt x="736" y="333"/>
                  <a:pt x="737" y="332"/>
                </a:cubicBezTo>
                <a:cubicBezTo>
                  <a:pt x="738" y="332"/>
                  <a:pt x="739" y="332"/>
                  <a:pt x="740" y="332"/>
                </a:cubicBezTo>
                <a:cubicBezTo>
                  <a:pt x="744" y="330"/>
                  <a:pt x="745" y="326"/>
                  <a:pt x="749" y="324"/>
                </a:cubicBezTo>
                <a:cubicBezTo>
                  <a:pt x="750" y="323"/>
                  <a:pt x="751" y="322"/>
                  <a:pt x="752" y="321"/>
                </a:cubicBezTo>
                <a:cubicBezTo>
                  <a:pt x="752" y="320"/>
                  <a:pt x="752" y="319"/>
                  <a:pt x="752" y="318"/>
                </a:cubicBezTo>
                <a:cubicBezTo>
                  <a:pt x="751" y="316"/>
                  <a:pt x="750" y="315"/>
                  <a:pt x="748" y="314"/>
                </a:cubicBezTo>
                <a:cubicBezTo>
                  <a:pt x="747" y="314"/>
                  <a:pt x="745" y="314"/>
                  <a:pt x="745" y="313"/>
                </a:cubicBezTo>
                <a:cubicBezTo>
                  <a:pt x="745" y="313"/>
                  <a:pt x="745" y="313"/>
                  <a:pt x="745" y="313"/>
                </a:cubicBezTo>
                <a:cubicBezTo>
                  <a:pt x="745" y="313"/>
                  <a:pt x="745" y="313"/>
                  <a:pt x="745" y="312"/>
                </a:cubicBezTo>
                <a:cubicBezTo>
                  <a:pt x="745" y="312"/>
                  <a:pt x="745" y="313"/>
                  <a:pt x="745" y="313"/>
                </a:cubicBezTo>
                <a:cubicBezTo>
                  <a:pt x="744" y="312"/>
                  <a:pt x="744" y="311"/>
                  <a:pt x="745" y="311"/>
                </a:cubicBezTo>
                <a:cubicBezTo>
                  <a:pt x="745" y="311"/>
                  <a:pt x="745" y="311"/>
                  <a:pt x="745" y="311"/>
                </a:cubicBezTo>
                <a:cubicBezTo>
                  <a:pt x="745" y="311"/>
                  <a:pt x="745" y="311"/>
                  <a:pt x="745" y="311"/>
                </a:cubicBezTo>
                <a:cubicBezTo>
                  <a:pt x="745" y="311"/>
                  <a:pt x="745" y="311"/>
                  <a:pt x="745" y="311"/>
                </a:cubicBezTo>
                <a:cubicBezTo>
                  <a:pt x="744" y="310"/>
                  <a:pt x="744" y="310"/>
                  <a:pt x="744" y="310"/>
                </a:cubicBezTo>
                <a:cubicBezTo>
                  <a:pt x="743" y="309"/>
                  <a:pt x="742" y="310"/>
                  <a:pt x="742" y="310"/>
                </a:cubicBezTo>
                <a:cubicBezTo>
                  <a:pt x="741" y="309"/>
                  <a:pt x="741" y="310"/>
                  <a:pt x="740" y="309"/>
                </a:cubicBezTo>
                <a:cubicBezTo>
                  <a:pt x="739" y="309"/>
                  <a:pt x="738" y="308"/>
                  <a:pt x="739" y="307"/>
                </a:cubicBezTo>
                <a:cubicBezTo>
                  <a:pt x="740" y="304"/>
                  <a:pt x="740" y="304"/>
                  <a:pt x="738" y="303"/>
                </a:cubicBezTo>
                <a:cubicBezTo>
                  <a:pt x="737" y="302"/>
                  <a:pt x="735" y="301"/>
                  <a:pt x="735" y="299"/>
                </a:cubicBezTo>
                <a:cubicBezTo>
                  <a:pt x="734" y="299"/>
                  <a:pt x="732" y="298"/>
                  <a:pt x="731" y="297"/>
                </a:cubicBezTo>
                <a:cubicBezTo>
                  <a:pt x="729" y="297"/>
                  <a:pt x="728" y="296"/>
                  <a:pt x="728" y="294"/>
                </a:cubicBezTo>
                <a:cubicBezTo>
                  <a:pt x="727" y="291"/>
                  <a:pt x="725" y="290"/>
                  <a:pt x="723" y="289"/>
                </a:cubicBezTo>
                <a:cubicBezTo>
                  <a:pt x="722" y="289"/>
                  <a:pt x="721" y="288"/>
                  <a:pt x="722" y="287"/>
                </a:cubicBezTo>
                <a:cubicBezTo>
                  <a:pt x="724" y="285"/>
                  <a:pt x="726" y="283"/>
                  <a:pt x="725" y="280"/>
                </a:cubicBezTo>
                <a:cubicBezTo>
                  <a:pt x="725" y="280"/>
                  <a:pt x="725" y="279"/>
                  <a:pt x="726" y="280"/>
                </a:cubicBezTo>
                <a:cubicBezTo>
                  <a:pt x="727" y="280"/>
                  <a:pt x="729" y="281"/>
                  <a:pt x="730" y="281"/>
                </a:cubicBezTo>
                <a:cubicBezTo>
                  <a:pt x="731" y="281"/>
                  <a:pt x="732" y="280"/>
                  <a:pt x="732" y="280"/>
                </a:cubicBezTo>
                <a:cubicBezTo>
                  <a:pt x="733" y="279"/>
                  <a:pt x="732" y="278"/>
                  <a:pt x="732" y="277"/>
                </a:cubicBezTo>
                <a:cubicBezTo>
                  <a:pt x="732" y="277"/>
                  <a:pt x="732" y="277"/>
                  <a:pt x="732" y="277"/>
                </a:cubicBezTo>
                <a:cubicBezTo>
                  <a:pt x="730" y="275"/>
                  <a:pt x="730" y="274"/>
                  <a:pt x="731" y="272"/>
                </a:cubicBezTo>
                <a:cubicBezTo>
                  <a:pt x="733" y="271"/>
                  <a:pt x="733" y="269"/>
                  <a:pt x="732" y="267"/>
                </a:cubicBezTo>
                <a:cubicBezTo>
                  <a:pt x="731" y="265"/>
                  <a:pt x="730" y="263"/>
                  <a:pt x="730" y="260"/>
                </a:cubicBezTo>
                <a:cubicBezTo>
                  <a:pt x="729" y="256"/>
                  <a:pt x="726" y="253"/>
                  <a:pt x="722" y="253"/>
                </a:cubicBezTo>
                <a:cubicBezTo>
                  <a:pt x="721" y="252"/>
                  <a:pt x="719" y="251"/>
                  <a:pt x="719" y="249"/>
                </a:cubicBezTo>
                <a:cubicBezTo>
                  <a:pt x="719" y="249"/>
                  <a:pt x="718" y="248"/>
                  <a:pt x="717" y="248"/>
                </a:cubicBezTo>
                <a:cubicBezTo>
                  <a:pt x="717" y="248"/>
                  <a:pt x="717" y="248"/>
                  <a:pt x="717" y="248"/>
                </a:cubicBezTo>
                <a:cubicBezTo>
                  <a:pt x="717" y="248"/>
                  <a:pt x="717" y="248"/>
                  <a:pt x="717" y="248"/>
                </a:cubicBezTo>
                <a:cubicBezTo>
                  <a:pt x="717" y="248"/>
                  <a:pt x="717" y="248"/>
                  <a:pt x="717" y="248"/>
                </a:cubicBezTo>
                <a:cubicBezTo>
                  <a:pt x="717" y="248"/>
                  <a:pt x="717" y="248"/>
                  <a:pt x="717" y="248"/>
                </a:cubicBezTo>
                <a:cubicBezTo>
                  <a:pt x="718" y="246"/>
                  <a:pt x="718" y="244"/>
                  <a:pt x="717" y="242"/>
                </a:cubicBezTo>
                <a:cubicBezTo>
                  <a:pt x="716" y="241"/>
                  <a:pt x="715" y="239"/>
                  <a:pt x="714" y="238"/>
                </a:cubicBezTo>
                <a:cubicBezTo>
                  <a:pt x="713" y="237"/>
                  <a:pt x="712" y="236"/>
                  <a:pt x="710" y="237"/>
                </a:cubicBezTo>
                <a:cubicBezTo>
                  <a:pt x="708" y="238"/>
                  <a:pt x="707" y="238"/>
                  <a:pt x="707" y="237"/>
                </a:cubicBezTo>
                <a:cubicBezTo>
                  <a:pt x="706" y="235"/>
                  <a:pt x="704" y="235"/>
                  <a:pt x="703" y="235"/>
                </a:cubicBezTo>
                <a:cubicBezTo>
                  <a:pt x="702" y="235"/>
                  <a:pt x="702" y="235"/>
                  <a:pt x="702" y="235"/>
                </a:cubicBezTo>
                <a:cubicBezTo>
                  <a:pt x="701" y="235"/>
                  <a:pt x="701" y="234"/>
                  <a:pt x="702" y="234"/>
                </a:cubicBezTo>
                <a:cubicBezTo>
                  <a:pt x="703" y="233"/>
                  <a:pt x="703" y="232"/>
                  <a:pt x="704" y="231"/>
                </a:cubicBezTo>
                <a:cubicBezTo>
                  <a:pt x="704" y="231"/>
                  <a:pt x="704" y="230"/>
                  <a:pt x="704" y="229"/>
                </a:cubicBezTo>
                <a:cubicBezTo>
                  <a:pt x="703" y="229"/>
                  <a:pt x="702" y="228"/>
                  <a:pt x="702" y="228"/>
                </a:cubicBezTo>
                <a:cubicBezTo>
                  <a:pt x="701" y="227"/>
                  <a:pt x="702" y="226"/>
                  <a:pt x="702" y="224"/>
                </a:cubicBezTo>
                <a:cubicBezTo>
                  <a:pt x="702" y="223"/>
                  <a:pt x="702" y="222"/>
                  <a:pt x="701" y="221"/>
                </a:cubicBezTo>
                <a:cubicBezTo>
                  <a:pt x="698" y="218"/>
                  <a:pt x="695" y="217"/>
                  <a:pt x="692" y="214"/>
                </a:cubicBezTo>
                <a:cubicBezTo>
                  <a:pt x="692" y="214"/>
                  <a:pt x="692" y="214"/>
                  <a:pt x="692" y="214"/>
                </a:cubicBezTo>
                <a:cubicBezTo>
                  <a:pt x="692" y="214"/>
                  <a:pt x="692" y="214"/>
                  <a:pt x="692" y="214"/>
                </a:cubicBezTo>
                <a:cubicBezTo>
                  <a:pt x="693" y="215"/>
                  <a:pt x="693" y="215"/>
                  <a:pt x="693" y="215"/>
                </a:cubicBezTo>
                <a:cubicBezTo>
                  <a:pt x="690" y="214"/>
                  <a:pt x="687" y="215"/>
                  <a:pt x="685" y="217"/>
                </a:cubicBezTo>
                <a:cubicBezTo>
                  <a:pt x="683" y="218"/>
                  <a:pt x="680" y="218"/>
                  <a:pt x="678" y="217"/>
                </a:cubicBezTo>
                <a:cubicBezTo>
                  <a:pt x="676" y="216"/>
                  <a:pt x="675" y="217"/>
                  <a:pt x="673" y="218"/>
                </a:cubicBezTo>
                <a:cubicBezTo>
                  <a:pt x="673" y="218"/>
                  <a:pt x="673" y="218"/>
                  <a:pt x="673" y="218"/>
                </a:cubicBezTo>
                <a:cubicBezTo>
                  <a:pt x="673" y="218"/>
                  <a:pt x="673" y="218"/>
                  <a:pt x="672" y="219"/>
                </a:cubicBezTo>
                <a:cubicBezTo>
                  <a:pt x="672" y="218"/>
                  <a:pt x="673" y="218"/>
                  <a:pt x="673" y="218"/>
                </a:cubicBezTo>
                <a:cubicBezTo>
                  <a:pt x="673" y="218"/>
                  <a:pt x="673" y="218"/>
                  <a:pt x="673" y="218"/>
                </a:cubicBezTo>
                <a:cubicBezTo>
                  <a:pt x="674" y="216"/>
                  <a:pt x="674" y="215"/>
                  <a:pt x="674" y="213"/>
                </a:cubicBezTo>
                <a:cubicBezTo>
                  <a:pt x="675" y="209"/>
                  <a:pt x="677" y="206"/>
                  <a:pt x="677" y="202"/>
                </a:cubicBezTo>
                <a:cubicBezTo>
                  <a:pt x="677" y="201"/>
                  <a:pt x="678" y="200"/>
                  <a:pt x="678" y="199"/>
                </a:cubicBezTo>
                <a:cubicBezTo>
                  <a:pt x="678" y="198"/>
                  <a:pt x="678" y="198"/>
                  <a:pt x="678" y="197"/>
                </a:cubicBezTo>
                <a:cubicBezTo>
                  <a:pt x="678" y="194"/>
                  <a:pt x="677" y="193"/>
                  <a:pt x="674" y="192"/>
                </a:cubicBezTo>
                <a:cubicBezTo>
                  <a:pt x="673" y="192"/>
                  <a:pt x="671" y="192"/>
                  <a:pt x="670" y="192"/>
                </a:cubicBezTo>
                <a:cubicBezTo>
                  <a:pt x="666" y="193"/>
                  <a:pt x="663" y="195"/>
                  <a:pt x="660" y="195"/>
                </a:cubicBezTo>
                <a:cubicBezTo>
                  <a:pt x="657" y="195"/>
                  <a:pt x="654" y="196"/>
                  <a:pt x="652" y="199"/>
                </a:cubicBezTo>
                <a:cubicBezTo>
                  <a:pt x="651" y="200"/>
                  <a:pt x="650" y="201"/>
                  <a:pt x="649" y="202"/>
                </a:cubicBezTo>
                <a:cubicBezTo>
                  <a:pt x="646" y="205"/>
                  <a:pt x="645" y="208"/>
                  <a:pt x="646" y="212"/>
                </a:cubicBezTo>
                <a:cubicBezTo>
                  <a:pt x="647" y="213"/>
                  <a:pt x="647" y="214"/>
                  <a:pt x="646" y="214"/>
                </a:cubicBezTo>
                <a:cubicBezTo>
                  <a:pt x="644" y="214"/>
                  <a:pt x="643" y="215"/>
                  <a:pt x="642" y="216"/>
                </a:cubicBezTo>
                <a:cubicBezTo>
                  <a:pt x="641" y="217"/>
                  <a:pt x="640" y="218"/>
                  <a:pt x="641" y="220"/>
                </a:cubicBezTo>
                <a:cubicBezTo>
                  <a:pt x="641" y="221"/>
                  <a:pt x="642" y="223"/>
                  <a:pt x="642" y="225"/>
                </a:cubicBezTo>
                <a:cubicBezTo>
                  <a:pt x="642" y="225"/>
                  <a:pt x="642" y="226"/>
                  <a:pt x="642" y="226"/>
                </a:cubicBezTo>
                <a:cubicBezTo>
                  <a:pt x="642" y="227"/>
                  <a:pt x="642" y="227"/>
                  <a:pt x="642" y="227"/>
                </a:cubicBezTo>
                <a:cubicBezTo>
                  <a:pt x="642" y="227"/>
                  <a:pt x="641" y="228"/>
                  <a:pt x="641" y="227"/>
                </a:cubicBezTo>
                <a:cubicBezTo>
                  <a:pt x="638" y="225"/>
                  <a:pt x="637" y="220"/>
                  <a:pt x="638" y="217"/>
                </a:cubicBezTo>
                <a:cubicBezTo>
                  <a:pt x="638" y="217"/>
                  <a:pt x="638" y="217"/>
                  <a:pt x="638" y="216"/>
                </a:cubicBezTo>
                <a:cubicBezTo>
                  <a:pt x="639" y="215"/>
                  <a:pt x="639" y="214"/>
                  <a:pt x="640" y="213"/>
                </a:cubicBezTo>
                <a:cubicBezTo>
                  <a:pt x="641" y="211"/>
                  <a:pt x="642" y="209"/>
                  <a:pt x="641" y="207"/>
                </a:cubicBezTo>
                <a:cubicBezTo>
                  <a:pt x="641" y="205"/>
                  <a:pt x="642" y="204"/>
                  <a:pt x="643" y="203"/>
                </a:cubicBezTo>
                <a:cubicBezTo>
                  <a:pt x="644" y="202"/>
                  <a:pt x="645" y="201"/>
                  <a:pt x="646" y="200"/>
                </a:cubicBezTo>
                <a:cubicBezTo>
                  <a:pt x="649" y="196"/>
                  <a:pt x="653" y="193"/>
                  <a:pt x="657" y="191"/>
                </a:cubicBezTo>
                <a:cubicBezTo>
                  <a:pt x="658" y="191"/>
                  <a:pt x="658" y="191"/>
                  <a:pt x="658" y="190"/>
                </a:cubicBezTo>
                <a:cubicBezTo>
                  <a:pt x="659" y="190"/>
                  <a:pt x="659" y="189"/>
                  <a:pt x="658" y="189"/>
                </a:cubicBezTo>
                <a:cubicBezTo>
                  <a:pt x="658" y="188"/>
                  <a:pt x="657" y="187"/>
                  <a:pt x="656" y="186"/>
                </a:cubicBezTo>
                <a:cubicBezTo>
                  <a:pt x="650" y="184"/>
                  <a:pt x="644" y="185"/>
                  <a:pt x="639" y="188"/>
                </a:cubicBezTo>
                <a:cubicBezTo>
                  <a:pt x="637" y="190"/>
                  <a:pt x="635" y="192"/>
                  <a:pt x="632" y="193"/>
                </a:cubicBezTo>
                <a:cubicBezTo>
                  <a:pt x="629" y="196"/>
                  <a:pt x="627" y="201"/>
                  <a:pt x="623" y="203"/>
                </a:cubicBezTo>
                <a:cubicBezTo>
                  <a:pt x="623" y="203"/>
                  <a:pt x="623" y="204"/>
                  <a:pt x="622" y="204"/>
                </a:cubicBezTo>
                <a:cubicBezTo>
                  <a:pt x="622" y="205"/>
                  <a:pt x="621" y="206"/>
                  <a:pt x="620" y="207"/>
                </a:cubicBezTo>
                <a:cubicBezTo>
                  <a:pt x="620" y="208"/>
                  <a:pt x="620" y="210"/>
                  <a:pt x="619" y="210"/>
                </a:cubicBezTo>
                <a:cubicBezTo>
                  <a:pt x="615" y="213"/>
                  <a:pt x="614" y="218"/>
                  <a:pt x="612" y="222"/>
                </a:cubicBezTo>
                <a:cubicBezTo>
                  <a:pt x="611" y="224"/>
                  <a:pt x="612" y="226"/>
                  <a:pt x="615" y="227"/>
                </a:cubicBezTo>
                <a:cubicBezTo>
                  <a:pt x="617" y="227"/>
                  <a:pt x="619" y="228"/>
                  <a:pt x="621" y="229"/>
                </a:cubicBezTo>
                <a:cubicBezTo>
                  <a:pt x="622" y="230"/>
                  <a:pt x="622" y="230"/>
                  <a:pt x="623" y="231"/>
                </a:cubicBezTo>
                <a:cubicBezTo>
                  <a:pt x="623" y="231"/>
                  <a:pt x="623" y="232"/>
                  <a:pt x="623" y="233"/>
                </a:cubicBezTo>
                <a:cubicBezTo>
                  <a:pt x="622" y="233"/>
                  <a:pt x="622" y="233"/>
                  <a:pt x="621" y="233"/>
                </a:cubicBezTo>
                <a:cubicBezTo>
                  <a:pt x="620" y="232"/>
                  <a:pt x="618" y="231"/>
                  <a:pt x="617" y="230"/>
                </a:cubicBezTo>
                <a:cubicBezTo>
                  <a:pt x="615" y="229"/>
                  <a:pt x="612" y="231"/>
                  <a:pt x="612" y="233"/>
                </a:cubicBezTo>
                <a:cubicBezTo>
                  <a:pt x="612" y="235"/>
                  <a:pt x="612" y="236"/>
                  <a:pt x="612" y="238"/>
                </a:cubicBezTo>
                <a:cubicBezTo>
                  <a:pt x="612" y="240"/>
                  <a:pt x="614" y="241"/>
                  <a:pt x="615" y="243"/>
                </a:cubicBezTo>
                <a:cubicBezTo>
                  <a:pt x="616" y="244"/>
                  <a:pt x="617" y="244"/>
                  <a:pt x="619" y="245"/>
                </a:cubicBezTo>
                <a:cubicBezTo>
                  <a:pt x="620" y="245"/>
                  <a:pt x="621" y="245"/>
                  <a:pt x="621" y="245"/>
                </a:cubicBezTo>
                <a:cubicBezTo>
                  <a:pt x="623" y="245"/>
                  <a:pt x="624" y="246"/>
                  <a:pt x="624" y="248"/>
                </a:cubicBezTo>
                <a:cubicBezTo>
                  <a:pt x="626" y="249"/>
                  <a:pt x="627" y="251"/>
                  <a:pt x="630" y="250"/>
                </a:cubicBezTo>
                <a:cubicBezTo>
                  <a:pt x="632" y="250"/>
                  <a:pt x="632" y="251"/>
                  <a:pt x="633" y="253"/>
                </a:cubicBezTo>
                <a:cubicBezTo>
                  <a:pt x="635" y="253"/>
                  <a:pt x="636" y="253"/>
                  <a:pt x="638" y="255"/>
                </a:cubicBezTo>
                <a:cubicBezTo>
                  <a:pt x="639" y="255"/>
                  <a:pt x="640" y="254"/>
                  <a:pt x="640" y="254"/>
                </a:cubicBezTo>
                <a:close/>
                <a:moveTo>
                  <a:pt x="685" y="339"/>
                </a:moveTo>
                <a:cubicBezTo>
                  <a:pt x="685" y="339"/>
                  <a:pt x="684" y="338"/>
                  <a:pt x="684" y="338"/>
                </a:cubicBezTo>
                <a:cubicBezTo>
                  <a:pt x="683" y="338"/>
                  <a:pt x="683" y="338"/>
                  <a:pt x="683" y="337"/>
                </a:cubicBezTo>
                <a:cubicBezTo>
                  <a:pt x="684" y="336"/>
                  <a:pt x="685" y="334"/>
                  <a:pt x="686" y="333"/>
                </a:cubicBezTo>
                <a:cubicBezTo>
                  <a:pt x="686" y="332"/>
                  <a:pt x="687" y="332"/>
                  <a:pt x="687" y="332"/>
                </a:cubicBezTo>
                <a:cubicBezTo>
                  <a:pt x="687" y="332"/>
                  <a:pt x="688" y="333"/>
                  <a:pt x="688" y="333"/>
                </a:cubicBezTo>
                <a:cubicBezTo>
                  <a:pt x="688" y="334"/>
                  <a:pt x="688" y="334"/>
                  <a:pt x="688" y="335"/>
                </a:cubicBezTo>
                <a:cubicBezTo>
                  <a:pt x="688" y="337"/>
                  <a:pt x="687" y="338"/>
                  <a:pt x="685" y="339"/>
                </a:cubicBezTo>
                <a:close/>
                <a:moveTo>
                  <a:pt x="726" y="262"/>
                </a:moveTo>
                <a:cubicBezTo>
                  <a:pt x="726" y="262"/>
                  <a:pt x="727" y="263"/>
                  <a:pt x="727" y="263"/>
                </a:cubicBezTo>
                <a:cubicBezTo>
                  <a:pt x="727" y="264"/>
                  <a:pt x="726" y="265"/>
                  <a:pt x="726" y="265"/>
                </a:cubicBezTo>
                <a:cubicBezTo>
                  <a:pt x="726" y="265"/>
                  <a:pt x="726" y="265"/>
                  <a:pt x="726" y="265"/>
                </a:cubicBezTo>
                <a:cubicBezTo>
                  <a:pt x="725" y="266"/>
                  <a:pt x="725" y="266"/>
                  <a:pt x="725" y="266"/>
                </a:cubicBezTo>
                <a:cubicBezTo>
                  <a:pt x="726" y="265"/>
                  <a:pt x="726" y="265"/>
                  <a:pt x="726" y="265"/>
                </a:cubicBezTo>
                <a:cubicBezTo>
                  <a:pt x="726" y="265"/>
                  <a:pt x="726" y="265"/>
                  <a:pt x="726" y="265"/>
                </a:cubicBezTo>
                <a:cubicBezTo>
                  <a:pt x="725" y="264"/>
                  <a:pt x="725" y="264"/>
                  <a:pt x="725" y="263"/>
                </a:cubicBezTo>
                <a:cubicBezTo>
                  <a:pt x="725" y="263"/>
                  <a:pt x="726" y="263"/>
                  <a:pt x="726" y="262"/>
                </a:cubicBezTo>
                <a:close/>
                <a:moveTo>
                  <a:pt x="671" y="220"/>
                </a:moveTo>
                <a:cubicBezTo>
                  <a:pt x="672" y="219"/>
                  <a:pt x="672" y="219"/>
                  <a:pt x="672" y="219"/>
                </a:cubicBezTo>
                <a:cubicBezTo>
                  <a:pt x="672" y="219"/>
                  <a:pt x="672" y="219"/>
                  <a:pt x="672" y="220"/>
                </a:cubicBezTo>
                <a:cubicBezTo>
                  <a:pt x="672" y="220"/>
                  <a:pt x="671" y="220"/>
                  <a:pt x="671" y="220"/>
                </a:cubicBezTo>
                <a:close/>
                <a:moveTo>
                  <a:pt x="639" y="231"/>
                </a:moveTo>
                <a:cubicBezTo>
                  <a:pt x="640" y="231"/>
                  <a:pt x="640" y="231"/>
                  <a:pt x="640" y="231"/>
                </a:cubicBezTo>
                <a:cubicBezTo>
                  <a:pt x="639" y="232"/>
                  <a:pt x="639" y="232"/>
                  <a:pt x="639" y="232"/>
                </a:cubicBezTo>
                <a:lnTo>
                  <a:pt x="639" y="231"/>
                </a:lnTo>
                <a:close/>
                <a:moveTo>
                  <a:pt x="489" y="157"/>
                </a:moveTo>
                <a:cubicBezTo>
                  <a:pt x="489" y="157"/>
                  <a:pt x="489" y="157"/>
                  <a:pt x="489" y="157"/>
                </a:cubicBezTo>
                <a:cubicBezTo>
                  <a:pt x="489" y="157"/>
                  <a:pt x="489" y="157"/>
                  <a:pt x="489" y="157"/>
                </a:cubicBezTo>
                <a:cubicBezTo>
                  <a:pt x="489" y="157"/>
                  <a:pt x="489" y="157"/>
                  <a:pt x="489" y="157"/>
                </a:cubicBezTo>
                <a:cubicBezTo>
                  <a:pt x="489" y="157"/>
                  <a:pt x="489" y="157"/>
                  <a:pt x="489" y="157"/>
                </a:cubicBezTo>
                <a:close/>
                <a:moveTo>
                  <a:pt x="489" y="157"/>
                </a:moveTo>
                <a:cubicBezTo>
                  <a:pt x="488" y="158"/>
                  <a:pt x="487" y="158"/>
                  <a:pt x="485" y="158"/>
                </a:cubicBezTo>
                <a:cubicBezTo>
                  <a:pt x="484" y="158"/>
                  <a:pt x="482" y="158"/>
                  <a:pt x="480" y="159"/>
                </a:cubicBezTo>
                <a:cubicBezTo>
                  <a:pt x="480" y="159"/>
                  <a:pt x="480" y="159"/>
                  <a:pt x="479" y="160"/>
                </a:cubicBezTo>
                <a:cubicBezTo>
                  <a:pt x="476" y="162"/>
                  <a:pt x="471" y="163"/>
                  <a:pt x="467" y="165"/>
                </a:cubicBezTo>
                <a:cubicBezTo>
                  <a:pt x="465" y="166"/>
                  <a:pt x="464" y="167"/>
                  <a:pt x="463" y="169"/>
                </a:cubicBezTo>
                <a:cubicBezTo>
                  <a:pt x="463" y="170"/>
                  <a:pt x="462" y="171"/>
                  <a:pt x="462" y="171"/>
                </a:cubicBezTo>
                <a:cubicBezTo>
                  <a:pt x="460" y="172"/>
                  <a:pt x="459" y="172"/>
                  <a:pt x="458" y="173"/>
                </a:cubicBezTo>
                <a:cubicBezTo>
                  <a:pt x="456" y="174"/>
                  <a:pt x="455" y="176"/>
                  <a:pt x="454" y="178"/>
                </a:cubicBezTo>
                <a:cubicBezTo>
                  <a:pt x="454" y="179"/>
                  <a:pt x="455" y="181"/>
                  <a:pt x="456" y="182"/>
                </a:cubicBezTo>
                <a:cubicBezTo>
                  <a:pt x="456" y="182"/>
                  <a:pt x="456" y="182"/>
                  <a:pt x="456" y="183"/>
                </a:cubicBezTo>
                <a:cubicBezTo>
                  <a:pt x="456" y="184"/>
                  <a:pt x="457" y="185"/>
                  <a:pt x="459" y="185"/>
                </a:cubicBezTo>
                <a:cubicBezTo>
                  <a:pt x="461" y="185"/>
                  <a:pt x="464" y="185"/>
                  <a:pt x="466" y="186"/>
                </a:cubicBezTo>
                <a:cubicBezTo>
                  <a:pt x="467" y="186"/>
                  <a:pt x="467" y="186"/>
                  <a:pt x="467" y="186"/>
                </a:cubicBezTo>
                <a:cubicBezTo>
                  <a:pt x="467" y="187"/>
                  <a:pt x="467" y="187"/>
                  <a:pt x="466" y="187"/>
                </a:cubicBezTo>
                <a:cubicBezTo>
                  <a:pt x="463" y="188"/>
                  <a:pt x="460" y="188"/>
                  <a:pt x="457" y="188"/>
                </a:cubicBezTo>
                <a:cubicBezTo>
                  <a:pt x="455" y="188"/>
                  <a:pt x="454" y="189"/>
                  <a:pt x="452" y="190"/>
                </a:cubicBezTo>
                <a:cubicBezTo>
                  <a:pt x="452" y="190"/>
                  <a:pt x="451" y="191"/>
                  <a:pt x="451" y="192"/>
                </a:cubicBezTo>
                <a:cubicBezTo>
                  <a:pt x="451" y="193"/>
                  <a:pt x="451" y="194"/>
                  <a:pt x="451" y="196"/>
                </a:cubicBezTo>
                <a:cubicBezTo>
                  <a:pt x="452" y="199"/>
                  <a:pt x="452" y="200"/>
                  <a:pt x="456" y="201"/>
                </a:cubicBezTo>
                <a:cubicBezTo>
                  <a:pt x="461" y="202"/>
                  <a:pt x="466" y="203"/>
                  <a:pt x="471" y="203"/>
                </a:cubicBezTo>
                <a:cubicBezTo>
                  <a:pt x="471" y="203"/>
                  <a:pt x="472" y="203"/>
                  <a:pt x="473" y="203"/>
                </a:cubicBezTo>
                <a:cubicBezTo>
                  <a:pt x="476" y="206"/>
                  <a:pt x="480" y="208"/>
                  <a:pt x="482" y="212"/>
                </a:cubicBezTo>
                <a:cubicBezTo>
                  <a:pt x="482" y="213"/>
                  <a:pt x="482" y="213"/>
                  <a:pt x="482" y="213"/>
                </a:cubicBezTo>
                <a:cubicBezTo>
                  <a:pt x="481" y="213"/>
                  <a:pt x="481" y="213"/>
                  <a:pt x="481" y="213"/>
                </a:cubicBezTo>
                <a:cubicBezTo>
                  <a:pt x="476" y="213"/>
                  <a:pt x="472" y="211"/>
                  <a:pt x="468" y="210"/>
                </a:cubicBezTo>
                <a:cubicBezTo>
                  <a:pt x="467" y="209"/>
                  <a:pt x="465" y="208"/>
                  <a:pt x="464" y="208"/>
                </a:cubicBezTo>
                <a:cubicBezTo>
                  <a:pt x="460" y="207"/>
                  <a:pt x="455" y="207"/>
                  <a:pt x="451" y="207"/>
                </a:cubicBezTo>
                <a:cubicBezTo>
                  <a:pt x="449" y="208"/>
                  <a:pt x="448" y="209"/>
                  <a:pt x="448" y="211"/>
                </a:cubicBezTo>
                <a:cubicBezTo>
                  <a:pt x="447" y="213"/>
                  <a:pt x="446" y="215"/>
                  <a:pt x="447" y="217"/>
                </a:cubicBezTo>
                <a:cubicBezTo>
                  <a:pt x="447" y="222"/>
                  <a:pt x="449" y="225"/>
                  <a:pt x="453" y="226"/>
                </a:cubicBezTo>
                <a:cubicBezTo>
                  <a:pt x="455" y="226"/>
                  <a:pt x="457" y="227"/>
                  <a:pt x="459" y="228"/>
                </a:cubicBezTo>
                <a:cubicBezTo>
                  <a:pt x="459" y="228"/>
                  <a:pt x="460" y="229"/>
                  <a:pt x="460" y="230"/>
                </a:cubicBezTo>
                <a:cubicBezTo>
                  <a:pt x="460" y="231"/>
                  <a:pt x="459" y="232"/>
                  <a:pt x="458" y="234"/>
                </a:cubicBezTo>
                <a:cubicBezTo>
                  <a:pt x="458" y="235"/>
                  <a:pt x="457" y="235"/>
                  <a:pt x="458" y="236"/>
                </a:cubicBezTo>
                <a:cubicBezTo>
                  <a:pt x="458" y="238"/>
                  <a:pt x="458" y="240"/>
                  <a:pt x="459" y="241"/>
                </a:cubicBezTo>
                <a:cubicBezTo>
                  <a:pt x="459" y="242"/>
                  <a:pt x="460" y="242"/>
                  <a:pt x="460" y="242"/>
                </a:cubicBezTo>
                <a:cubicBezTo>
                  <a:pt x="461" y="243"/>
                  <a:pt x="462" y="242"/>
                  <a:pt x="463" y="243"/>
                </a:cubicBezTo>
                <a:cubicBezTo>
                  <a:pt x="467" y="243"/>
                  <a:pt x="471" y="242"/>
                  <a:pt x="475" y="244"/>
                </a:cubicBezTo>
                <a:cubicBezTo>
                  <a:pt x="477" y="244"/>
                  <a:pt x="479" y="244"/>
                  <a:pt x="481" y="243"/>
                </a:cubicBezTo>
                <a:cubicBezTo>
                  <a:pt x="483" y="242"/>
                  <a:pt x="484" y="242"/>
                  <a:pt x="485" y="241"/>
                </a:cubicBezTo>
                <a:cubicBezTo>
                  <a:pt x="487" y="240"/>
                  <a:pt x="489" y="239"/>
                  <a:pt x="491" y="240"/>
                </a:cubicBezTo>
                <a:cubicBezTo>
                  <a:pt x="494" y="240"/>
                  <a:pt x="496" y="239"/>
                  <a:pt x="498" y="238"/>
                </a:cubicBezTo>
                <a:cubicBezTo>
                  <a:pt x="499" y="237"/>
                  <a:pt x="500" y="237"/>
                  <a:pt x="501" y="236"/>
                </a:cubicBezTo>
                <a:cubicBezTo>
                  <a:pt x="501" y="236"/>
                  <a:pt x="502" y="236"/>
                  <a:pt x="502" y="237"/>
                </a:cubicBezTo>
                <a:cubicBezTo>
                  <a:pt x="502" y="237"/>
                  <a:pt x="503" y="237"/>
                  <a:pt x="503" y="238"/>
                </a:cubicBezTo>
                <a:cubicBezTo>
                  <a:pt x="503" y="239"/>
                  <a:pt x="504" y="240"/>
                  <a:pt x="506" y="241"/>
                </a:cubicBezTo>
                <a:cubicBezTo>
                  <a:pt x="508" y="241"/>
                  <a:pt x="507" y="244"/>
                  <a:pt x="508" y="245"/>
                </a:cubicBezTo>
                <a:cubicBezTo>
                  <a:pt x="508" y="245"/>
                  <a:pt x="508" y="245"/>
                  <a:pt x="509" y="246"/>
                </a:cubicBezTo>
                <a:cubicBezTo>
                  <a:pt x="511" y="246"/>
                  <a:pt x="514" y="247"/>
                  <a:pt x="517" y="248"/>
                </a:cubicBezTo>
                <a:cubicBezTo>
                  <a:pt x="520" y="249"/>
                  <a:pt x="523" y="249"/>
                  <a:pt x="526" y="248"/>
                </a:cubicBezTo>
                <a:cubicBezTo>
                  <a:pt x="527" y="247"/>
                  <a:pt x="528" y="247"/>
                  <a:pt x="529" y="245"/>
                </a:cubicBezTo>
                <a:cubicBezTo>
                  <a:pt x="530" y="242"/>
                  <a:pt x="530" y="240"/>
                  <a:pt x="528" y="237"/>
                </a:cubicBezTo>
                <a:cubicBezTo>
                  <a:pt x="528" y="237"/>
                  <a:pt x="528" y="237"/>
                  <a:pt x="527" y="237"/>
                </a:cubicBezTo>
                <a:cubicBezTo>
                  <a:pt x="527" y="238"/>
                  <a:pt x="526" y="239"/>
                  <a:pt x="526" y="239"/>
                </a:cubicBezTo>
                <a:cubicBezTo>
                  <a:pt x="525" y="239"/>
                  <a:pt x="525" y="239"/>
                  <a:pt x="525" y="239"/>
                </a:cubicBezTo>
                <a:cubicBezTo>
                  <a:pt x="524" y="238"/>
                  <a:pt x="524" y="238"/>
                  <a:pt x="525" y="238"/>
                </a:cubicBezTo>
                <a:cubicBezTo>
                  <a:pt x="526" y="237"/>
                  <a:pt x="527" y="237"/>
                  <a:pt x="527" y="237"/>
                </a:cubicBezTo>
                <a:cubicBezTo>
                  <a:pt x="527" y="237"/>
                  <a:pt x="528" y="237"/>
                  <a:pt x="528" y="237"/>
                </a:cubicBezTo>
                <a:cubicBezTo>
                  <a:pt x="528" y="237"/>
                  <a:pt x="528" y="237"/>
                  <a:pt x="528" y="237"/>
                </a:cubicBezTo>
                <a:cubicBezTo>
                  <a:pt x="528" y="237"/>
                  <a:pt x="528" y="237"/>
                  <a:pt x="528" y="237"/>
                </a:cubicBezTo>
                <a:cubicBezTo>
                  <a:pt x="528" y="237"/>
                  <a:pt x="529" y="236"/>
                  <a:pt x="529" y="235"/>
                </a:cubicBezTo>
                <a:cubicBezTo>
                  <a:pt x="530" y="235"/>
                  <a:pt x="531" y="234"/>
                  <a:pt x="532" y="235"/>
                </a:cubicBezTo>
                <a:cubicBezTo>
                  <a:pt x="533" y="237"/>
                  <a:pt x="535" y="237"/>
                  <a:pt x="536" y="239"/>
                </a:cubicBezTo>
                <a:cubicBezTo>
                  <a:pt x="539" y="238"/>
                  <a:pt x="540" y="237"/>
                  <a:pt x="541" y="234"/>
                </a:cubicBezTo>
                <a:cubicBezTo>
                  <a:pt x="542" y="233"/>
                  <a:pt x="542" y="231"/>
                  <a:pt x="541" y="229"/>
                </a:cubicBezTo>
                <a:cubicBezTo>
                  <a:pt x="540" y="228"/>
                  <a:pt x="540" y="228"/>
                  <a:pt x="539" y="227"/>
                </a:cubicBezTo>
                <a:cubicBezTo>
                  <a:pt x="537" y="225"/>
                  <a:pt x="537" y="224"/>
                  <a:pt x="536" y="222"/>
                </a:cubicBezTo>
                <a:cubicBezTo>
                  <a:pt x="536" y="220"/>
                  <a:pt x="535" y="219"/>
                  <a:pt x="533" y="217"/>
                </a:cubicBezTo>
                <a:cubicBezTo>
                  <a:pt x="531" y="216"/>
                  <a:pt x="531" y="213"/>
                  <a:pt x="530" y="211"/>
                </a:cubicBezTo>
                <a:cubicBezTo>
                  <a:pt x="530" y="209"/>
                  <a:pt x="530" y="208"/>
                  <a:pt x="531" y="207"/>
                </a:cubicBezTo>
                <a:cubicBezTo>
                  <a:pt x="534" y="204"/>
                  <a:pt x="535" y="201"/>
                  <a:pt x="535" y="198"/>
                </a:cubicBezTo>
                <a:cubicBezTo>
                  <a:pt x="535" y="196"/>
                  <a:pt x="535" y="195"/>
                  <a:pt x="535" y="193"/>
                </a:cubicBezTo>
                <a:cubicBezTo>
                  <a:pt x="537" y="189"/>
                  <a:pt x="539" y="185"/>
                  <a:pt x="540" y="181"/>
                </a:cubicBezTo>
                <a:cubicBezTo>
                  <a:pt x="541" y="180"/>
                  <a:pt x="542" y="179"/>
                  <a:pt x="543" y="178"/>
                </a:cubicBezTo>
                <a:cubicBezTo>
                  <a:pt x="547" y="176"/>
                  <a:pt x="550" y="173"/>
                  <a:pt x="553" y="170"/>
                </a:cubicBezTo>
                <a:cubicBezTo>
                  <a:pt x="554" y="170"/>
                  <a:pt x="554" y="168"/>
                  <a:pt x="554" y="167"/>
                </a:cubicBezTo>
                <a:cubicBezTo>
                  <a:pt x="554" y="164"/>
                  <a:pt x="553" y="162"/>
                  <a:pt x="550" y="162"/>
                </a:cubicBezTo>
                <a:cubicBezTo>
                  <a:pt x="548" y="161"/>
                  <a:pt x="547" y="160"/>
                  <a:pt x="545" y="160"/>
                </a:cubicBezTo>
                <a:cubicBezTo>
                  <a:pt x="543" y="160"/>
                  <a:pt x="541" y="161"/>
                  <a:pt x="540" y="162"/>
                </a:cubicBezTo>
                <a:cubicBezTo>
                  <a:pt x="538" y="164"/>
                  <a:pt x="539" y="165"/>
                  <a:pt x="539" y="166"/>
                </a:cubicBezTo>
                <a:cubicBezTo>
                  <a:pt x="540" y="168"/>
                  <a:pt x="539" y="170"/>
                  <a:pt x="540" y="172"/>
                </a:cubicBezTo>
                <a:cubicBezTo>
                  <a:pt x="540" y="172"/>
                  <a:pt x="540" y="172"/>
                  <a:pt x="540" y="172"/>
                </a:cubicBezTo>
                <a:cubicBezTo>
                  <a:pt x="540" y="173"/>
                  <a:pt x="540" y="173"/>
                  <a:pt x="540" y="173"/>
                </a:cubicBezTo>
                <a:cubicBezTo>
                  <a:pt x="540" y="172"/>
                  <a:pt x="540" y="172"/>
                  <a:pt x="540" y="172"/>
                </a:cubicBezTo>
                <a:cubicBezTo>
                  <a:pt x="540" y="172"/>
                  <a:pt x="540" y="172"/>
                  <a:pt x="540" y="172"/>
                </a:cubicBezTo>
                <a:cubicBezTo>
                  <a:pt x="539" y="172"/>
                  <a:pt x="539" y="171"/>
                  <a:pt x="539" y="171"/>
                </a:cubicBezTo>
                <a:cubicBezTo>
                  <a:pt x="538" y="169"/>
                  <a:pt x="538" y="168"/>
                  <a:pt x="536" y="168"/>
                </a:cubicBezTo>
                <a:cubicBezTo>
                  <a:pt x="535" y="168"/>
                  <a:pt x="534" y="167"/>
                  <a:pt x="534" y="167"/>
                </a:cubicBezTo>
                <a:cubicBezTo>
                  <a:pt x="531" y="165"/>
                  <a:pt x="530" y="167"/>
                  <a:pt x="529" y="168"/>
                </a:cubicBezTo>
                <a:cubicBezTo>
                  <a:pt x="528" y="170"/>
                  <a:pt x="527" y="171"/>
                  <a:pt x="526" y="172"/>
                </a:cubicBezTo>
                <a:cubicBezTo>
                  <a:pt x="525" y="176"/>
                  <a:pt x="524" y="180"/>
                  <a:pt x="523" y="183"/>
                </a:cubicBezTo>
                <a:cubicBezTo>
                  <a:pt x="521" y="186"/>
                  <a:pt x="520" y="190"/>
                  <a:pt x="519" y="194"/>
                </a:cubicBezTo>
                <a:cubicBezTo>
                  <a:pt x="519" y="194"/>
                  <a:pt x="519" y="194"/>
                  <a:pt x="519" y="194"/>
                </a:cubicBezTo>
                <a:cubicBezTo>
                  <a:pt x="519" y="195"/>
                  <a:pt x="518" y="195"/>
                  <a:pt x="518" y="195"/>
                </a:cubicBezTo>
                <a:cubicBezTo>
                  <a:pt x="518" y="196"/>
                  <a:pt x="517" y="196"/>
                  <a:pt x="516" y="196"/>
                </a:cubicBezTo>
                <a:cubicBezTo>
                  <a:pt x="515" y="196"/>
                  <a:pt x="515" y="195"/>
                  <a:pt x="515" y="194"/>
                </a:cubicBezTo>
                <a:cubicBezTo>
                  <a:pt x="516" y="191"/>
                  <a:pt x="516" y="188"/>
                  <a:pt x="518" y="185"/>
                </a:cubicBezTo>
                <a:cubicBezTo>
                  <a:pt x="519" y="181"/>
                  <a:pt x="520" y="177"/>
                  <a:pt x="518" y="172"/>
                </a:cubicBezTo>
                <a:cubicBezTo>
                  <a:pt x="518" y="171"/>
                  <a:pt x="517" y="171"/>
                  <a:pt x="517" y="170"/>
                </a:cubicBezTo>
                <a:cubicBezTo>
                  <a:pt x="516" y="169"/>
                  <a:pt x="514" y="170"/>
                  <a:pt x="514" y="171"/>
                </a:cubicBezTo>
                <a:cubicBezTo>
                  <a:pt x="513" y="173"/>
                  <a:pt x="513" y="175"/>
                  <a:pt x="513" y="177"/>
                </a:cubicBezTo>
                <a:cubicBezTo>
                  <a:pt x="512" y="178"/>
                  <a:pt x="512" y="178"/>
                  <a:pt x="511" y="178"/>
                </a:cubicBezTo>
                <a:cubicBezTo>
                  <a:pt x="508" y="177"/>
                  <a:pt x="506" y="177"/>
                  <a:pt x="503" y="177"/>
                </a:cubicBezTo>
                <a:cubicBezTo>
                  <a:pt x="502" y="177"/>
                  <a:pt x="502" y="177"/>
                  <a:pt x="502" y="177"/>
                </a:cubicBezTo>
                <a:cubicBezTo>
                  <a:pt x="502" y="177"/>
                  <a:pt x="503" y="177"/>
                  <a:pt x="503" y="176"/>
                </a:cubicBezTo>
                <a:cubicBezTo>
                  <a:pt x="504" y="176"/>
                  <a:pt x="506" y="175"/>
                  <a:pt x="507" y="174"/>
                </a:cubicBezTo>
                <a:cubicBezTo>
                  <a:pt x="508" y="174"/>
                  <a:pt x="508" y="172"/>
                  <a:pt x="508" y="171"/>
                </a:cubicBezTo>
                <a:cubicBezTo>
                  <a:pt x="507" y="169"/>
                  <a:pt x="505" y="167"/>
                  <a:pt x="503" y="166"/>
                </a:cubicBezTo>
                <a:cubicBezTo>
                  <a:pt x="501" y="164"/>
                  <a:pt x="500" y="164"/>
                  <a:pt x="498" y="165"/>
                </a:cubicBezTo>
                <a:cubicBezTo>
                  <a:pt x="497" y="166"/>
                  <a:pt x="496" y="167"/>
                  <a:pt x="495" y="168"/>
                </a:cubicBezTo>
                <a:cubicBezTo>
                  <a:pt x="495" y="168"/>
                  <a:pt x="494" y="168"/>
                  <a:pt x="493" y="168"/>
                </a:cubicBezTo>
                <a:cubicBezTo>
                  <a:pt x="492" y="168"/>
                  <a:pt x="492" y="168"/>
                  <a:pt x="493" y="166"/>
                </a:cubicBezTo>
                <a:cubicBezTo>
                  <a:pt x="494" y="164"/>
                  <a:pt x="496" y="163"/>
                  <a:pt x="497" y="161"/>
                </a:cubicBezTo>
                <a:cubicBezTo>
                  <a:pt x="498" y="159"/>
                  <a:pt x="497" y="157"/>
                  <a:pt x="496" y="156"/>
                </a:cubicBezTo>
                <a:cubicBezTo>
                  <a:pt x="495" y="156"/>
                  <a:pt x="495" y="155"/>
                  <a:pt x="494" y="155"/>
                </a:cubicBezTo>
                <a:cubicBezTo>
                  <a:pt x="495" y="155"/>
                  <a:pt x="495" y="155"/>
                  <a:pt x="495" y="155"/>
                </a:cubicBezTo>
                <a:cubicBezTo>
                  <a:pt x="494" y="155"/>
                  <a:pt x="494" y="155"/>
                  <a:pt x="494" y="155"/>
                </a:cubicBezTo>
                <a:cubicBezTo>
                  <a:pt x="494" y="155"/>
                  <a:pt x="494" y="155"/>
                  <a:pt x="494" y="155"/>
                </a:cubicBezTo>
                <a:cubicBezTo>
                  <a:pt x="493" y="157"/>
                  <a:pt x="491" y="156"/>
                  <a:pt x="489" y="157"/>
                </a:cubicBezTo>
                <a:close/>
                <a:moveTo>
                  <a:pt x="2194" y="990"/>
                </a:moveTo>
                <a:cubicBezTo>
                  <a:pt x="2194" y="990"/>
                  <a:pt x="2194" y="990"/>
                  <a:pt x="2193" y="990"/>
                </a:cubicBezTo>
                <a:cubicBezTo>
                  <a:pt x="2192" y="989"/>
                  <a:pt x="2190" y="988"/>
                  <a:pt x="2189" y="986"/>
                </a:cubicBezTo>
                <a:cubicBezTo>
                  <a:pt x="2188" y="985"/>
                  <a:pt x="2187" y="983"/>
                  <a:pt x="2186" y="982"/>
                </a:cubicBezTo>
                <a:cubicBezTo>
                  <a:pt x="2185" y="981"/>
                  <a:pt x="2184" y="980"/>
                  <a:pt x="2183" y="979"/>
                </a:cubicBezTo>
                <a:cubicBezTo>
                  <a:pt x="2182" y="978"/>
                  <a:pt x="2181" y="976"/>
                  <a:pt x="2180" y="975"/>
                </a:cubicBezTo>
                <a:cubicBezTo>
                  <a:pt x="2179" y="974"/>
                  <a:pt x="2180" y="973"/>
                  <a:pt x="2181" y="972"/>
                </a:cubicBezTo>
                <a:cubicBezTo>
                  <a:pt x="2181" y="972"/>
                  <a:pt x="2182" y="971"/>
                  <a:pt x="2183" y="971"/>
                </a:cubicBezTo>
                <a:cubicBezTo>
                  <a:pt x="2184" y="970"/>
                  <a:pt x="2184" y="967"/>
                  <a:pt x="2182" y="966"/>
                </a:cubicBezTo>
                <a:cubicBezTo>
                  <a:pt x="2182" y="966"/>
                  <a:pt x="2181" y="965"/>
                  <a:pt x="2180" y="965"/>
                </a:cubicBezTo>
                <a:cubicBezTo>
                  <a:pt x="2178" y="964"/>
                  <a:pt x="2176" y="963"/>
                  <a:pt x="2174" y="963"/>
                </a:cubicBezTo>
                <a:cubicBezTo>
                  <a:pt x="2172" y="962"/>
                  <a:pt x="2170" y="960"/>
                  <a:pt x="2170" y="957"/>
                </a:cubicBezTo>
                <a:cubicBezTo>
                  <a:pt x="2170" y="956"/>
                  <a:pt x="2168" y="955"/>
                  <a:pt x="2168" y="955"/>
                </a:cubicBezTo>
                <a:cubicBezTo>
                  <a:pt x="2162" y="950"/>
                  <a:pt x="2156" y="947"/>
                  <a:pt x="2149" y="945"/>
                </a:cubicBezTo>
                <a:cubicBezTo>
                  <a:pt x="2146" y="944"/>
                  <a:pt x="2143" y="943"/>
                  <a:pt x="2140" y="942"/>
                </a:cubicBezTo>
                <a:cubicBezTo>
                  <a:pt x="2137" y="941"/>
                  <a:pt x="2134" y="939"/>
                  <a:pt x="2130" y="938"/>
                </a:cubicBezTo>
                <a:cubicBezTo>
                  <a:pt x="2125" y="937"/>
                  <a:pt x="2121" y="935"/>
                  <a:pt x="2116" y="933"/>
                </a:cubicBezTo>
                <a:cubicBezTo>
                  <a:pt x="2112" y="932"/>
                  <a:pt x="2109" y="931"/>
                  <a:pt x="2106" y="935"/>
                </a:cubicBezTo>
                <a:cubicBezTo>
                  <a:pt x="2106" y="936"/>
                  <a:pt x="2105" y="936"/>
                  <a:pt x="2105" y="936"/>
                </a:cubicBezTo>
                <a:cubicBezTo>
                  <a:pt x="2101" y="938"/>
                  <a:pt x="2098" y="941"/>
                  <a:pt x="2095" y="944"/>
                </a:cubicBezTo>
                <a:cubicBezTo>
                  <a:pt x="2095" y="945"/>
                  <a:pt x="2093" y="945"/>
                  <a:pt x="2092" y="945"/>
                </a:cubicBezTo>
                <a:cubicBezTo>
                  <a:pt x="2090" y="943"/>
                  <a:pt x="2089" y="941"/>
                  <a:pt x="2087" y="940"/>
                </a:cubicBezTo>
                <a:cubicBezTo>
                  <a:pt x="2086" y="939"/>
                  <a:pt x="2086" y="938"/>
                  <a:pt x="2086" y="937"/>
                </a:cubicBezTo>
                <a:cubicBezTo>
                  <a:pt x="2086" y="935"/>
                  <a:pt x="2086" y="934"/>
                  <a:pt x="2086" y="933"/>
                </a:cubicBezTo>
                <a:cubicBezTo>
                  <a:pt x="2087" y="931"/>
                  <a:pt x="2086" y="929"/>
                  <a:pt x="2085" y="927"/>
                </a:cubicBezTo>
                <a:cubicBezTo>
                  <a:pt x="2084" y="926"/>
                  <a:pt x="2082" y="926"/>
                  <a:pt x="2081" y="926"/>
                </a:cubicBezTo>
                <a:cubicBezTo>
                  <a:pt x="2079" y="925"/>
                  <a:pt x="2078" y="924"/>
                  <a:pt x="2076" y="924"/>
                </a:cubicBezTo>
                <a:cubicBezTo>
                  <a:pt x="2074" y="923"/>
                  <a:pt x="2073" y="923"/>
                  <a:pt x="2071" y="924"/>
                </a:cubicBezTo>
                <a:cubicBezTo>
                  <a:pt x="2068" y="926"/>
                  <a:pt x="2065" y="928"/>
                  <a:pt x="2062" y="928"/>
                </a:cubicBezTo>
                <a:cubicBezTo>
                  <a:pt x="2061" y="928"/>
                  <a:pt x="2061" y="929"/>
                  <a:pt x="2061" y="930"/>
                </a:cubicBezTo>
                <a:cubicBezTo>
                  <a:pt x="2061" y="930"/>
                  <a:pt x="2061" y="931"/>
                  <a:pt x="2062" y="931"/>
                </a:cubicBezTo>
                <a:cubicBezTo>
                  <a:pt x="2063" y="932"/>
                  <a:pt x="2064" y="932"/>
                  <a:pt x="2065" y="933"/>
                </a:cubicBezTo>
                <a:cubicBezTo>
                  <a:pt x="2066" y="933"/>
                  <a:pt x="2068" y="933"/>
                  <a:pt x="2068" y="935"/>
                </a:cubicBezTo>
                <a:cubicBezTo>
                  <a:pt x="2070" y="938"/>
                  <a:pt x="2072" y="939"/>
                  <a:pt x="2075" y="938"/>
                </a:cubicBezTo>
                <a:cubicBezTo>
                  <a:pt x="2077" y="938"/>
                  <a:pt x="2078" y="938"/>
                  <a:pt x="2080" y="938"/>
                </a:cubicBezTo>
                <a:cubicBezTo>
                  <a:pt x="2081" y="938"/>
                  <a:pt x="2081" y="939"/>
                  <a:pt x="2081" y="939"/>
                </a:cubicBezTo>
                <a:cubicBezTo>
                  <a:pt x="2081" y="939"/>
                  <a:pt x="2081" y="940"/>
                  <a:pt x="2081" y="940"/>
                </a:cubicBezTo>
                <a:cubicBezTo>
                  <a:pt x="2077" y="939"/>
                  <a:pt x="2075" y="942"/>
                  <a:pt x="2071" y="942"/>
                </a:cubicBezTo>
                <a:cubicBezTo>
                  <a:pt x="2071" y="942"/>
                  <a:pt x="2070" y="942"/>
                  <a:pt x="2071" y="943"/>
                </a:cubicBezTo>
                <a:cubicBezTo>
                  <a:pt x="2073" y="945"/>
                  <a:pt x="2074" y="948"/>
                  <a:pt x="2075" y="950"/>
                </a:cubicBezTo>
                <a:cubicBezTo>
                  <a:pt x="2075" y="952"/>
                  <a:pt x="2078" y="952"/>
                  <a:pt x="2079" y="951"/>
                </a:cubicBezTo>
                <a:cubicBezTo>
                  <a:pt x="2079" y="951"/>
                  <a:pt x="2080" y="950"/>
                  <a:pt x="2080" y="949"/>
                </a:cubicBezTo>
                <a:cubicBezTo>
                  <a:pt x="2081" y="949"/>
                  <a:pt x="2082" y="948"/>
                  <a:pt x="2082" y="949"/>
                </a:cubicBezTo>
                <a:cubicBezTo>
                  <a:pt x="2085" y="950"/>
                  <a:pt x="2087" y="951"/>
                  <a:pt x="2089" y="952"/>
                </a:cubicBezTo>
                <a:cubicBezTo>
                  <a:pt x="2091" y="953"/>
                  <a:pt x="2092" y="954"/>
                  <a:pt x="2094" y="955"/>
                </a:cubicBezTo>
                <a:cubicBezTo>
                  <a:pt x="2097" y="955"/>
                  <a:pt x="2099" y="956"/>
                  <a:pt x="2102" y="957"/>
                </a:cubicBezTo>
                <a:cubicBezTo>
                  <a:pt x="2104" y="958"/>
                  <a:pt x="2106" y="958"/>
                  <a:pt x="2107" y="959"/>
                </a:cubicBezTo>
                <a:cubicBezTo>
                  <a:pt x="2110" y="961"/>
                  <a:pt x="2113" y="962"/>
                  <a:pt x="2114" y="966"/>
                </a:cubicBezTo>
                <a:cubicBezTo>
                  <a:pt x="2114" y="968"/>
                  <a:pt x="2115" y="969"/>
                  <a:pt x="2116" y="970"/>
                </a:cubicBezTo>
                <a:cubicBezTo>
                  <a:pt x="2116" y="971"/>
                  <a:pt x="2117" y="972"/>
                  <a:pt x="2117" y="973"/>
                </a:cubicBezTo>
                <a:cubicBezTo>
                  <a:pt x="2118" y="974"/>
                  <a:pt x="2118" y="975"/>
                  <a:pt x="2117" y="976"/>
                </a:cubicBezTo>
                <a:cubicBezTo>
                  <a:pt x="2114" y="976"/>
                  <a:pt x="2112" y="978"/>
                  <a:pt x="2111" y="980"/>
                </a:cubicBezTo>
                <a:cubicBezTo>
                  <a:pt x="2110" y="982"/>
                  <a:pt x="2111" y="983"/>
                  <a:pt x="2113" y="984"/>
                </a:cubicBezTo>
                <a:cubicBezTo>
                  <a:pt x="2115" y="984"/>
                  <a:pt x="2118" y="983"/>
                  <a:pt x="2120" y="983"/>
                </a:cubicBezTo>
                <a:cubicBezTo>
                  <a:pt x="2123" y="982"/>
                  <a:pt x="2126" y="982"/>
                  <a:pt x="2128" y="985"/>
                </a:cubicBezTo>
                <a:cubicBezTo>
                  <a:pt x="2129" y="986"/>
                  <a:pt x="2129" y="987"/>
                  <a:pt x="2130" y="987"/>
                </a:cubicBezTo>
                <a:cubicBezTo>
                  <a:pt x="2131" y="989"/>
                  <a:pt x="2132" y="989"/>
                  <a:pt x="2134" y="989"/>
                </a:cubicBezTo>
                <a:cubicBezTo>
                  <a:pt x="2138" y="990"/>
                  <a:pt x="2141" y="990"/>
                  <a:pt x="2145" y="991"/>
                </a:cubicBezTo>
                <a:cubicBezTo>
                  <a:pt x="2146" y="991"/>
                  <a:pt x="2147" y="991"/>
                  <a:pt x="2149" y="990"/>
                </a:cubicBezTo>
                <a:cubicBezTo>
                  <a:pt x="2151" y="989"/>
                  <a:pt x="2151" y="988"/>
                  <a:pt x="2150" y="986"/>
                </a:cubicBezTo>
                <a:cubicBezTo>
                  <a:pt x="2150" y="985"/>
                  <a:pt x="2150" y="985"/>
                  <a:pt x="2150" y="984"/>
                </a:cubicBezTo>
                <a:cubicBezTo>
                  <a:pt x="2152" y="983"/>
                  <a:pt x="2154" y="981"/>
                  <a:pt x="2156" y="980"/>
                </a:cubicBezTo>
                <a:cubicBezTo>
                  <a:pt x="2158" y="978"/>
                  <a:pt x="2160" y="978"/>
                  <a:pt x="2162" y="979"/>
                </a:cubicBezTo>
                <a:cubicBezTo>
                  <a:pt x="2164" y="980"/>
                  <a:pt x="2166" y="981"/>
                  <a:pt x="2168" y="982"/>
                </a:cubicBezTo>
                <a:cubicBezTo>
                  <a:pt x="2169" y="982"/>
                  <a:pt x="2171" y="983"/>
                  <a:pt x="2172" y="985"/>
                </a:cubicBezTo>
                <a:cubicBezTo>
                  <a:pt x="2174" y="988"/>
                  <a:pt x="2177" y="991"/>
                  <a:pt x="2179" y="994"/>
                </a:cubicBezTo>
                <a:cubicBezTo>
                  <a:pt x="2181" y="997"/>
                  <a:pt x="2183" y="998"/>
                  <a:pt x="2186" y="998"/>
                </a:cubicBezTo>
                <a:cubicBezTo>
                  <a:pt x="2191" y="998"/>
                  <a:pt x="2195" y="999"/>
                  <a:pt x="2199" y="1001"/>
                </a:cubicBezTo>
                <a:cubicBezTo>
                  <a:pt x="2200" y="1001"/>
                  <a:pt x="2200" y="1001"/>
                  <a:pt x="2200" y="1001"/>
                </a:cubicBezTo>
                <a:cubicBezTo>
                  <a:pt x="2201" y="1001"/>
                  <a:pt x="2201" y="1001"/>
                  <a:pt x="2202" y="1001"/>
                </a:cubicBezTo>
                <a:cubicBezTo>
                  <a:pt x="2202" y="1000"/>
                  <a:pt x="2202" y="1000"/>
                  <a:pt x="2202" y="999"/>
                </a:cubicBezTo>
                <a:cubicBezTo>
                  <a:pt x="2202" y="998"/>
                  <a:pt x="2202" y="997"/>
                  <a:pt x="2200" y="996"/>
                </a:cubicBezTo>
                <a:cubicBezTo>
                  <a:pt x="2198" y="996"/>
                  <a:pt x="2199" y="994"/>
                  <a:pt x="2199" y="992"/>
                </a:cubicBezTo>
                <a:cubicBezTo>
                  <a:pt x="2197" y="992"/>
                  <a:pt x="2195" y="993"/>
                  <a:pt x="2194" y="990"/>
                </a:cubicBezTo>
                <a:close/>
                <a:moveTo>
                  <a:pt x="1903" y="919"/>
                </a:moveTo>
                <a:cubicBezTo>
                  <a:pt x="1904" y="922"/>
                  <a:pt x="1904" y="925"/>
                  <a:pt x="1905" y="928"/>
                </a:cubicBezTo>
                <a:cubicBezTo>
                  <a:pt x="1906" y="930"/>
                  <a:pt x="1906" y="932"/>
                  <a:pt x="1909" y="932"/>
                </a:cubicBezTo>
                <a:cubicBezTo>
                  <a:pt x="1909" y="932"/>
                  <a:pt x="1910" y="933"/>
                  <a:pt x="1910" y="933"/>
                </a:cubicBezTo>
                <a:cubicBezTo>
                  <a:pt x="1910" y="936"/>
                  <a:pt x="1911" y="938"/>
                  <a:pt x="1911" y="940"/>
                </a:cubicBezTo>
                <a:cubicBezTo>
                  <a:pt x="1912" y="943"/>
                  <a:pt x="1913" y="944"/>
                  <a:pt x="1915" y="944"/>
                </a:cubicBezTo>
                <a:cubicBezTo>
                  <a:pt x="1917" y="944"/>
                  <a:pt x="1918" y="944"/>
                  <a:pt x="1920" y="944"/>
                </a:cubicBezTo>
                <a:cubicBezTo>
                  <a:pt x="1921" y="944"/>
                  <a:pt x="1922" y="945"/>
                  <a:pt x="1923" y="946"/>
                </a:cubicBezTo>
                <a:cubicBezTo>
                  <a:pt x="1924" y="948"/>
                  <a:pt x="1925" y="948"/>
                  <a:pt x="1927" y="948"/>
                </a:cubicBezTo>
                <a:cubicBezTo>
                  <a:pt x="1928" y="947"/>
                  <a:pt x="1930" y="947"/>
                  <a:pt x="1932" y="946"/>
                </a:cubicBezTo>
                <a:cubicBezTo>
                  <a:pt x="1932" y="946"/>
                  <a:pt x="1933" y="946"/>
                  <a:pt x="1933" y="946"/>
                </a:cubicBezTo>
                <a:cubicBezTo>
                  <a:pt x="1936" y="947"/>
                  <a:pt x="1938" y="948"/>
                  <a:pt x="1941" y="949"/>
                </a:cubicBezTo>
                <a:cubicBezTo>
                  <a:pt x="1941" y="949"/>
                  <a:pt x="1942" y="950"/>
                  <a:pt x="1942" y="951"/>
                </a:cubicBezTo>
                <a:cubicBezTo>
                  <a:pt x="1943" y="952"/>
                  <a:pt x="1944" y="952"/>
                  <a:pt x="1945" y="952"/>
                </a:cubicBezTo>
                <a:cubicBezTo>
                  <a:pt x="1947" y="951"/>
                  <a:pt x="1948" y="951"/>
                  <a:pt x="1950" y="950"/>
                </a:cubicBezTo>
                <a:cubicBezTo>
                  <a:pt x="1951" y="950"/>
                  <a:pt x="1952" y="951"/>
                  <a:pt x="1953" y="951"/>
                </a:cubicBezTo>
                <a:cubicBezTo>
                  <a:pt x="1954" y="951"/>
                  <a:pt x="1955" y="950"/>
                  <a:pt x="1955" y="949"/>
                </a:cubicBezTo>
                <a:cubicBezTo>
                  <a:pt x="1955" y="949"/>
                  <a:pt x="1955" y="948"/>
                  <a:pt x="1955" y="948"/>
                </a:cubicBezTo>
                <a:cubicBezTo>
                  <a:pt x="1954" y="946"/>
                  <a:pt x="1954" y="944"/>
                  <a:pt x="1956" y="943"/>
                </a:cubicBezTo>
                <a:cubicBezTo>
                  <a:pt x="1956" y="941"/>
                  <a:pt x="1957" y="940"/>
                  <a:pt x="1956" y="938"/>
                </a:cubicBezTo>
                <a:cubicBezTo>
                  <a:pt x="1956" y="936"/>
                  <a:pt x="1957" y="934"/>
                  <a:pt x="1958" y="932"/>
                </a:cubicBezTo>
                <a:cubicBezTo>
                  <a:pt x="1961" y="929"/>
                  <a:pt x="1962" y="926"/>
                  <a:pt x="1963" y="923"/>
                </a:cubicBezTo>
                <a:cubicBezTo>
                  <a:pt x="1964" y="921"/>
                  <a:pt x="1965" y="920"/>
                  <a:pt x="1965" y="918"/>
                </a:cubicBezTo>
                <a:cubicBezTo>
                  <a:pt x="1966" y="917"/>
                  <a:pt x="1967" y="916"/>
                  <a:pt x="1968" y="916"/>
                </a:cubicBezTo>
                <a:cubicBezTo>
                  <a:pt x="1969" y="916"/>
                  <a:pt x="1970" y="916"/>
                  <a:pt x="1971" y="916"/>
                </a:cubicBezTo>
                <a:cubicBezTo>
                  <a:pt x="1971" y="916"/>
                  <a:pt x="1972" y="915"/>
                  <a:pt x="1972" y="915"/>
                </a:cubicBezTo>
                <a:cubicBezTo>
                  <a:pt x="1973" y="915"/>
                  <a:pt x="1973" y="914"/>
                  <a:pt x="1973" y="913"/>
                </a:cubicBezTo>
                <a:cubicBezTo>
                  <a:pt x="1972" y="911"/>
                  <a:pt x="1969" y="910"/>
                  <a:pt x="1968" y="908"/>
                </a:cubicBezTo>
                <a:cubicBezTo>
                  <a:pt x="1967" y="907"/>
                  <a:pt x="1967" y="906"/>
                  <a:pt x="1967" y="905"/>
                </a:cubicBezTo>
                <a:cubicBezTo>
                  <a:pt x="1968" y="904"/>
                  <a:pt x="1968" y="903"/>
                  <a:pt x="1967" y="902"/>
                </a:cubicBezTo>
                <a:cubicBezTo>
                  <a:pt x="1964" y="899"/>
                  <a:pt x="1964" y="895"/>
                  <a:pt x="1966" y="892"/>
                </a:cubicBezTo>
                <a:cubicBezTo>
                  <a:pt x="1966" y="891"/>
                  <a:pt x="1967" y="890"/>
                  <a:pt x="1968" y="889"/>
                </a:cubicBezTo>
                <a:cubicBezTo>
                  <a:pt x="1969" y="889"/>
                  <a:pt x="1970" y="888"/>
                  <a:pt x="1970" y="887"/>
                </a:cubicBezTo>
                <a:cubicBezTo>
                  <a:pt x="1970" y="885"/>
                  <a:pt x="1971" y="885"/>
                  <a:pt x="1972" y="884"/>
                </a:cubicBezTo>
                <a:cubicBezTo>
                  <a:pt x="1973" y="884"/>
                  <a:pt x="1975" y="884"/>
                  <a:pt x="1975" y="883"/>
                </a:cubicBezTo>
                <a:cubicBezTo>
                  <a:pt x="1975" y="882"/>
                  <a:pt x="1975" y="882"/>
                  <a:pt x="1976" y="882"/>
                </a:cubicBezTo>
                <a:cubicBezTo>
                  <a:pt x="1975" y="882"/>
                  <a:pt x="1975" y="881"/>
                  <a:pt x="1975" y="881"/>
                </a:cubicBezTo>
                <a:cubicBezTo>
                  <a:pt x="1973" y="880"/>
                  <a:pt x="1971" y="879"/>
                  <a:pt x="1969" y="878"/>
                </a:cubicBezTo>
                <a:cubicBezTo>
                  <a:pt x="1967" y="877"/>
                  <a:pt x="1965" y="876"/>
                  <a:pt x="1965" y="873"/>
                </a:cubicBezTo>
                <a:cubicBezTo>
                  <a:pt x="1964" y="872"/>
                  <a:pt x="1962" y="870"/>
                  <a:pt x="1961" y="869"/>
                </a:cubicBezTo>
                <a:cubicBezTo>
                  <a:pt x="1961" y="869"/>
                  <a:pt x="1960" y="869"/>
                  <a:pt x="1959" y="869"/>
                </a:cubicBezTo>
                <a:cubicBezTo>
                  <a:pt x="1957" y="869"/>
                  <a:pt x="1956" y="870"/>
                  <a:pt x="1955" y="872"/>
                </a:cubicBezTo>
                <a:cubicBezTo>
                  <a:pt x="1954" y="873"/>
                  <a:pt x="1954" y="875"/>
                  <a:pt x="1953" y="876"/>
                </a:cubicBezTo>
                <a:cubicBezTo>
                  <a:pt x="1952" y="877"/>
                  <a:pt x="1952" y="878"/>
                  <a:pt x="1951" y="879"/>
                </a:cubicBezTo>
                <a:cubicBezTo>
                  <a:pt x="1949" y="880"/>
                  <a:pt x="1947" y="882"/>
                  <a:pt x="1944" y="883"/>
                </a:cubicBezTo>
                <a:cubicBezTo>
                  <a:pt x="1941" y="885"/>
                  <a:pt x="1938" y="887"/>
                  <a:pt x="1937" y="890"/>
                </a:cubicBezTo>
                <a:cubicBezTo>
                  <a:pt x="1936" y="891"/>
                  <a:pt x="1935" y="893"/>
                  <a:pt x="1934" y="894"/>
                </a:cubicBezTo>
                <a:cubicBezTo>
                  <a:pt x="1932" y="897"/>
                  <a:pt x="1929" y="899"/>
                  <a:pt x="1926" y="899"/>
                </a:cubicBezTo>
                <a:cubicBezTo>
                  <a:pt x="1923" y="900"/>
                  <a:pt x="1921" y="902"/>
                  <a:pt x="1920" y="905"/>
                </a:cubicBezTo>
                <a:cubicBezTo>
                  <a:pt x="1919" y="906"/>
                  <a:pt x="1919" y="907"/>
                  <a:pt x="1918" y="908"/>
                </a:cubicBezTo>
                <a:cubicBezTo>
                  <a:pt x="1918" y="909"/>
                  <a:pt x="1917" y="910"/>
                  <a:pt x="1915" y="909"/>
                </a:cubicBezTo>
                <a:cubicBezTo>
                  <a:pt x="1914" y="909"/>
                  <a:pt x="1912" y="908"/>
                  <a:pt x="1910" y="907"/>
                </a:cubicBezTo>
                <a:cubicBezTo>
                  <a:pt x="1908" y="907"/>
                  <a:pt x="1906" y="907"/>
                  <a:pt x="1905" y="909"/>
                </a:cubicBezTo>
                <a:cubicBezTo>
                  <a:pt x="1905" y="909"/>
                  <a:pt x="1904" y="910"/>
                  <a:pt x="1904" y="911"/>
                </a:cubicBezTo>
                <a:cubicBezTo>
                  <a:pt x="1903" y="913"/>
                  <a:pt x="1902" y="916"/>
                  <a:pt x="1903" y="919"/>
                </a:cubicBezTo>
                <a:close/>
                <a:moveTo>
                  <a:pt x="1467" y="1008"/>
                </a:moveTo>
                <a:cubicBezTo>
                  <a:pt x="1466" y="1008"/>
                  <a:pt x="1466" y="1008"/>
                  <a:pt x="1465" y="1008"/>
                </a:cubicBezTo>
                <a:cubicBezTo>
                  <a:pt x="1464" y="1010"/>
                  <a:pt x="1463" y="1011"/>
                  <a:pt x="1463" y="1013"/>
                </a:cubicBezTo>
                <a:cubicBezTo>
                  <a:pt x="1463" y="1015"/>
                  <a:pt x="1462" y="1016"/>
                  <a:pt x="1460" y="1017"/>
                </a:cubicBezTo>
                <a:cubicBezTo>
                  <a:pt x="1460" y="1018"/>
                  <a:pt x="1460" y="1018"/>
                  <a:pt x="1459" y="1019"/>
                </a:cubicBezTo>
                <a:cubicBezTo>
                  <a:pt x="1458" y="1020"/>
                  <a:pt x="1456" y="1020"/>
                  <a:pt x="1456" y="1023"/>
                </a:cubicBezTo>
                <a:cubicBezTo>
                  <a:pt x="1455" y="1025"/>
                  <a:pt x="1454" y="1027"/>
                  <a:pt x="1451" y="1029"/>
                </a:cubicBezTo>
                <a:cubicBezTo>
                  <a:pt x="1449" y="1030"/>
                  <a:pt x="1447" y="1032"/>
                  <a:pt x="1445" y="1033"/>
                </a:cubicBezTo>
                <a:cubicBezTo>
                  <a:pt x="1442" y="1034"/>
                  <a:pt x="1440" y="1035"/>
                  <a:pt x="1437" y="1036"/>
                </a:cubicBezTo>
                <a:cubicBezTo>
                  <a:pt x="1437" y="1036"/>
                  <a:pt x="1437" y="1036"/>
                  <a:pt x="1436" y="1036"/>
                </a:cubicBezTo>
                <a:cubicBezTo>
                  <a:pt x="1434" y="1037"/>
                  <a:pt x="1432" y="1038"/>
                  <a:pt x="1429" y="1039"/>
                </a:cubicBezTo>
                <a:cubicBezTo>
                  <a:pt x="1428" y="1041"/>
                  <a:pt x="1428" y="1043"/>
                  <a:pt x="1427" y="1044"/>
                </a:cubicBezTo>
                <a:cubicBezTo>
                  <a:pt x="1424" y="1048"/>
                  <a:pt x="1424" y="1051"/>
                  <a:pt x="1426" y="1055"/>
                </a:cubicBezTo>
                <a:cubicBezTo>
                  <a:pt x="1426" y="1056"/>
                  <a:pt x="1426" y="1057"/>
                  <a:pt x="1427" y="1058"/>
                </a:cubicBezTo>
                <a:cubicBezTo>
                  <a:pt x="1428" y="1062"/>
                  <a:pt x="1428" y="1065"/>
                  <a:pt x="1426" y="1068"/>
                </a:cubicBezTo>
                <a:cubicBezTo>
                  <a:pt x="1424" y="1070"/>
                  <a:pt x="1422" y="1074"/>
                  <a:pt x="1420" y="1076"/>
                </a:cubicBezTo>
                <a:cubicBezTo>
                  <a:pt x="1418" y="1080"/>
                  <a:pt x="1417" y="1084"/>
                  <a:pt x="1418" y="1088"/>
                </a:cubicBezTo>
                <a:cubicBezTo>
                  <a:pt x="1419" y="1090"/>
                  <a:pt x="1419" y="1092"/>
                  <a:pt x="1419" y="1094"/>
                </a:cubicBezTo>
                <a:cubicBezTo>
                  <a:pt x="1419" y="1096"/>
                  <a:pt x="1419" y="1097"/>
                  <a:pt x="1419" y="1099"/>
                </a:cubicBezTo>
                <a:cubicBezTo>
                  <a:pt x="1420" y="1100"/>
                  <a:pt x="1420" y="1101"/>
                  <a:pt x="1421" y="1102"/>
                </a:cubicBezTo>
                <a:cubicBezTo>
                  <a:pt x="1423" y="1106"/>
                  <a:pt x="1426" y="1108"/>
                  <a:pt x="1430" y="1109"/>
                </a:cubicBezTo>
                <a:cubicBezTo>
                  <a:pt x="1432" y="1110"/>
                  <a:pt x="1433" y="1108"/>
                  <a:pt x="1435" y="1107"/>
                </a:cubicBezTo>
                <a:cubicBezTo>
                  <a:pt x="1437" y="1107"/>
                  <a:pt x="1438" y="1107"/>
                  <a:pt x="1440" y="1107"/>
                </a:cubicBezTo>
                <a:cubicBezTo>
                  <a:pt x="1443" y="1106"/>
                  <a:pt x="1445" y="1105"/>
                  <a:pt x="1446" y="1102"/>
                </a:cubicBezTo>
                <a:cubicBezTo>
                  <a:pt x="1447" y="1100"/>
                  <a:pt x="1448" y="1098"/>
                  <a:pt x="1449" y="1095"/>
                </a:cubicBezTo>
                <a:cubicBezTo>
                  <a:pt x="1451" y="1090"/>
                  <a:pt x="1453" y="1085"/>
                  <a:pt x="1455" y="1080"/>
                </a:cubicBezTo>
                <a:cubicBezTo>
                  <a:pt x="1458" y="1072"/>
                  <a:pt x="1460" y="1064"/>
                  <a:pt x="1464" y="1057"/>
                </a:cubicBezTo>
                <a:cubicBezTo>
                  <a:pt x="1465" y="1055"/>
                  <a:pt x="1465" y="1053"/>
                  <a:pt x="1466" y="1050"/>
                </a:cubicBezTo>
                <a:cubicBezTo>
                  <a:pt x="1466" y="1047"/>
                  <a:pt x="1467" y="1045"/>
                  <a:pt x="1468" y="1042"/>
                </a:cubicBezTo>
                <a:cubicBezTo>
                  <a:pt x="1469" y="1040"/>
                  <a:pt x="1469" y="1037"/>
                  <a:pt x="1472" y="1036"/>
                </a:cubicBezTo>
                <a:cubicBezTo>
                  <a:pt x="1473" y="1034"/>
                  <a:pt x="1473" y="1033"/>
                  <a:pt x="1473" y="1031"/>
                </a:cubicBezTo>
                <a:cubicBezTo>
                  <a:pt x="1473" y="1029"/>
                  <a:pt x="1472" y="1026"/>
                  <a:pt x="1472" y="1024"/>
                </a:cubicBezTo>
                <a:cubicBezTo>
                  <a:pt x="1472" y="1018"/>
                  <a:pt x="1470" y="1013"/>
                  <a:pt x="1467" y="1008"/>
                </a:cubicBezTo>
                <a:close/>
                <a:moveTo>
                  <a:pt x="1395" y="227"/>
                </a:moveTo>
                <a:cubicBezTo>
                  <a:pt x="1393" y="230"/>
                  <a:pt x="1394" y="233"/>
                  <a:pt x="1392" y="236"/>
                </a:cubicBezTo>
                <a:cubicBezTo>
                  <a:pt x="1391" y="237"/>
                  <a:pt x="1392" y="239"/>
                  <a:pt x="1393" y="240"/>
                </a:cubicBezTo>
                <a:cubicBezTo>
                  <a:pt x="1393" y="240"/>
                  <a:pt x="1394" y="241"/>
                  <a:pt x="1394" y="242"/>
                </a:cubicBezTo>
                <a:cubicBezTo>
                  <a:pt x="1395" y="244"/>
                  <a:pt x="1395" y="246"/>
                  <a:pt x="1393" y="247"/>
                </a:cubicBezTo>
                <a:cubicBezTo>
                  <a:pt x="1392" y="248"/>
                  <a:pt x="1390" y="248"/>
                  <a:pt x="1390" y="250"/>
                </a:cubicBezTo>
                <a:cubicBezTo>
                  <a:pt x="1389" y="252"/>
                  <a:pt x="1389" y="253"/>
                  <a:pt x="1390" y="255"/>
                </a:cubicBezTo>
                <a:cubicBezTo>
                  <a:pt x="1391" y="257"/>
                  <a:pt x="1392" y="258"/>
                  <a:pt x="1394" y="259"/>
                </a:cubicBezTo>
                <a:cubicBezTo>
                  <a:pt x="1394" y="259"/>
                  <a:pt x="1395" y="260"/>
                  <a:pt x="1396" y="260"/>
                </a:cubicBezTo>
                <a:cubicBezTo>
                  <a:pt x="1397" y="260"/>
                  <a:pt x="1398" y="259"/>
                  <a:pt x="1399" y="259"/>
                </a:cubicBezTo>
                <a:cubicBezTo>
                  <a:pt x="1401" y="258"/>
                  <a:pt x="1403" y="259"/>
                  <a:pt x="1404" y="261"/>
                </a:cubicBezTo>
                <a:cubicBezTo>
                  <a:pt x="1405" y="262"/>
                  <a:pt x="1405" y="263"/>
                  <a:pt x="1405" y="264"/>
                </a:cubicBezTo>
                <a:cubicBezTo>
                  <a:pt x="1406" y="267"/>
                  <a:pt x="1407" y="268"/>
                  <a:pt x="1410" y="268"/>
                </a:cubicBezTo>
                <a:cubicBezTo>
                  <a:pt x="1411" y="269"/>
                  <a:pt x="1413" y="269"/>
                  <a:pt x="1414" y="270"/>
                </a:cubicBezTo>
                <a:cubicBezTo>
                  <a:pt x="1415" y="270"/>
                  <a:pt x="1417" y="271"/>
                  <a:pt x="1418" y="271"/>
                </a:cubicBezTo>
                <a:cubicBezTo>
                  <a:pt x="1419" y="270"/>
                  <a:pt x="1420" y="271"/>
                  <a:pt x="1422" y="271"/>
                </a:cubicBezTo>
                <a:cubicBezTo>
                  <a:pt x="1422" y="271"/>
                  <a:pt x="1422" y="271"/>
                  <a:pt x="1422" y="271"/>
                </a:cubicBezTo>
                <a:cubicBezTo>
                  <a:pt x="1423" y="271"/>
                  <a:pt x="1425" y="271"/>
                  <a:pt x="1427" y="271"/>
                </a:cubicBezTo>
                <a:cubicBezTo>
                  <a:pt x="1427" y="271"/>
                  <a:pt x="1428" y="270"/>
                  <a:pt x="1428" y="270"/>
                </a:cubicBezTo>
                <a:cubicBezTo>
                  <a:pt x="1429" y="269"/>
                  <a:pt x="1429" y="268"/>
                  <a:pt x="1429" y="267"/>
                </a:cubicBezTo>
                <a:cubicBezTo>
                  <a:pt x="1429" y="266"/>
                  <a:pt x="1429" y="265"/>
                  <a:pt x="1428" y="264"/>
                </a:cubicBezTo>
                <a:cubicBezTo>
                  <a:pt x="1426" y="263"/>
                  <a:pt x="1424" y="262"/>
                  <a:pt x="1423" y="261"/>
                </a:cubicBezTo>
                <a:cubicBezTo>
                  <a:pt x="1418" y="258"/>
                  <a:pt x="1415" y="253"/>
                  <a:pt x="1413" y="248"/>
                </a:cubicBezTo>
                <a:cubicBezTo>
                  <a:pt x="1412" y="245"/>
                  <a:pt x="1412" y="243"/>
                  <a:pt x="1411" y="240"/>
                </a:cubicBezTo>
                <a:cubicBezTo>
                  <a:pt x="1410" y="237"/>
                  <a:pt x="1411" y="233"/>
                  <a:pt x="1411" y="229"/>
                </a:cubicBezTo>
                <a:cubicBezTo>
                  <a:pt x="1411" y="227"/>
                  <a:pt x="1412" y="226"/>
                  <a:pt x="1413" y="224"/>
                </a:cubicBezTo>
                <a:cubicBezTo>
                  <a:pt x="1414" y="223"/>
                  <a:pt x="1414" y="222"/>
                  <a:pt x="1414" y="221"/>
                </a:cubicBezTo>
                <a:cubicBezTo>
                  <a:pt x="1415" y="216"/>
                  <a:pt x="1416" y="211"/>
                  <a:pt x="1417" y="206"/>
                </a:cubicBezTo>
                <a:cubicBezTo>
                  <a:pt x="1417" y="204"/>
                  <a:pt x="1417" y="202"/>
                  <a:pt x="1419" y="201"/>
                </a:cubicBezTo>
                <a:cubicBezTo>
                  <a:pt x="1422" y="200"/>
                  <a:pt x="1423" y="197"/>
                  <a:pt x="1425" y="195"/>
                </a:cubicBezTo>
                <a:cubicBezTo>
                  <a:pt x="1426" y="191"/>
                  <a:pt x="1428" y="188"/>
                  <a:pt x="1430" y="185"/>
                </a:cubicBezTo>
                <a:cubicBezTo>
                  <a:pt x="1432" y="182"/>
                  <a:pt x="1434" y="179"/>
                  <a:pt x="1437" y="177"/>
                </a:cubicBezTo>
                <a:cubicBezTo>
                  <a:pt x="1440" y="174"/>
                  <a:pt x="1443" y="171"/>
                  <a:pt x="1447" y="169"/>
                </a:cubicBezTo>
                <a:cubicBezTo>
                  <a:pt x="1448" y="169"/>
                  <a:pt x="1449" y="167"/>
                  <a:pt x="1451" y="166"/>
                </a:cubicBezTo>
                <a:cubicBezTo>
                  <a:pt x="1454" y="164"/>
                  <a:pt x="1455" y="162"/>
                  <a:pt x="1454" y="158"/>
                </a:cubicBezTo>
                <a:cubicBezTo>
                  <a:pt x="1453" y="157"/>
                  <a:pt x="1453" y="156"/>
                  <a:pt x="1453" y="155"/>
                </a:cubicBezTo>
                <a:cubicBezTo>
                  <a:pt x="1453" y="154"/>
                  <a:pt x="1452" y="153"/>
                  <a:pt x="1451" y="153"/>
                </a:cubicBezTo>
                <a:cubicBezTo>
                  <a:pt x="1450" y="152"/>
                  <a:pt x="1449" y="152"/>
                  <a:pt x="1449" y="151"/>
                </a:cubicBezTo>
                <a:cubicBezTo>
                  <a:pt x="1447" y="149"/>
                  <a:pt x="1444" y="150"/>
                  <a:pt x="1442" y="151"/>
                </a:cubicBezTo>
                <a:cubicBezTo>
                  <a:pt x="1439" y="152"/>
                  <a:pt x="1436" y="154"/>
                  <a:pt x="1436" y="158"/>
                </a:cubicBezTo>
                <a:cubicBezTo>
                  <a:pt x="1436" y="161"/>
                  <a:pt x="1434" y="163"/>
                  <a:pt x="1432" y="164"/>
                </a:cubicBezTo>
                <a:cubicBezTo>
                  <a:pt x="1429" y="165"/>
                  <a:pt x="1426" y="167"/>
                  <a:pt x="1423" y="167"/>
                </a:cubicBezTo>
                <a:cubicBezTo>
                  <a:pt x="1418" y="167"/>
                  <a:pt x="1415" y="170"/>
                  <a:pt x="1412" y="174"/>
                </a:cubicBezTo>
                <a:cubicBezTo>
                  <a:pt x="1412" y="175"/>
                  <a:pt x="1411" y="175"/>
                  <a:pt x="1411" y="175"/>
                </a:cubicBezTo>
                <a:cubicBezTo>
                  <a:pt x="1411" y="177"/>
                  <a:pt x="1409" y="177"/>
                  <a:pt x="1408" y="178"/>
                </a:cubicBezTo>
                <a:cubicBezTo>
                  <a:pt x="1407" y="178"/>
                  <a:pt x="1406" y="179"/>
                  <a:pt x="1406" y="180"/>
                </a:cubicBezTo>
                <a:cubicBezTo>
                  <a:pt x="1406" y="182"/>
                  <a:pt x="1405" y="183"/>
                  <a:pt x="1404" y="184"/>
                </a:cubicBezTo>
                <a:cubicBezTo>
                  <a:pt x="1404" y="186"/>
                  <a:pt x="1403" y="187"/>
                  <a:pt x="1404" y="188"/>
                </a:cubicBezTo>
                <a:cubicBezTo>
                  <a:pt x="1404" y="189"/>
                  <a:pt x="1403" y="189"/>
                  <a:pt x="1403" y="190"/>
                </a:cubicBezTo>
                <a:cubicBezTo>
                  <a:pt x="1403" y="190"/>
                  <a:pt x="1403" y="190"/>
                  <a:pt x="1402" y="190"/>
                </a:cubicBezTo>
                <a:cubicBezTo>
                  <a:pt x="1401" y="191"/>
                  <a:pt x="1400" y="192"/>
                  <a:pt x="1399" y="193"/>
                </a:cubicBezTo>
                <a:cubicBezTo>
                  <a:pt x="1398" y="194"/>
                  <a:pt x="1397" y="194"/>
                  <a:pt x="1396" y="194"/>
                </a:cubicBezTo>
                <a:cubicBezTo>
                  <a:pt x="1395" y="194"/>
                  <a:pt x="1395" y="196"/>
                  <a:pt x="1395" y="196"/>
                </a:cubicBezTo>
                <a:cubicBezTo>
                  <a:pt x="1396" y="198"/>
                  <a:pt x="1398" y="200"/>
                  <a:pt x="1398" y="202"/>
                </a:cubicBezTo>
                <a:cubicBezTo>
                  <a:pt x="1399" y="204"/>
                  <a:pt x="1398" y="206"/>
                  <a:pt x="1398" y="209"/>
                </a:cubicBezTo>
                <a:cubicBezTo>
                  <a:pt x="1398" y="210"/>
                  <a:pt x="1397" y="211"/>
                  <a:pt x="1396" y="213"/>
                </a:cubicBezTo>
                <a:cubicBezTo>
                  <a:pt x="1395" y="214"/>
                  <a:pt x="1395" y="216"/>
                  <a:pt x="1394" y="218"/>
                </a:cubicBezTo>
                <a:cubicBezTo>
                  <a:pt x="1393" y="219"/>
                  <a:pt x="1393" y="221"/>
                  <a:pt x="1394" y="222"/>
                </a:cubicBezTo>
                <a:cubicBezTo>
                  <a:pt x="1397" y="224"/>
                  <a:pt x="1397" y="225"/>
                  <a:pt x="1395" y="227"/>
                </a:cubicBezTo>
                <a:close/>
                <a:moveTo>
                  <a:pt x="2038" y="667"/>
                </a:moveTo>
                <a:cubicBezTo>
                  <a:pt x="2038" y="667"/>
                  <a:pt x="2039" y="667"/>
                  <a:pt x="2039" y="666"/>
                </a:cubicBezTo>
                <a:cubicBezTo>
                  <a:pt x="2040" y="665"/>
                  <a:pt x="2041" y="664"/>
                  <a:pt x="2041" y="663"/>
                </a:cubicBezTo>
                <a:cubicBezTo>
                  <a:pt x="2042" y="658"/>
                  <a:pt x="2042" y="653"/>
                  <a:pt x="2042" y="649"/>
                </a:cubicBezTo>
                <a:cubicBezTo>
                  <a:pt x="2041" y="646"/>
                  <a:pt x="2041" y="642"/>
                  <a:pt x="2036" y="641"/>
                </a:cubicBezTo>
                <a:cubicBezTo>
                  <a:pt x="2036" y="641"/>
                  <a:pt x="2036" y="641"/>
                  <a:pt x="2036" y="641"/>
                </a:cubicBezTo>
                <a:cubicBezTo>
                  <a:pt x="2036" y="640"/>
                  <a:pt x="2036" y="640"/>
                  <a:pt x="2036" y="640"/>
                </a:cubicBezTo>
                <a:cubicBezTo>
                  <a:pt x="2037" y="640"/>
                  <a:pt x="2038" y="639"/>
                  <a:pt x="2038" y="639"/>
                </a:cubicBezTo>
                <a:cubicBezTo>
                  <a:pt x="2040" y="639"/>
                  <a:pt x="2041" y="639"/>
                  <a:pt x="2042" y="637"/>
                </a:cubicBezTo>
                <a:cubicBezTo>
                  <a:pt x="2043" y="637"/>
                  <a:pt x="2044" y="636"/>
                  <a:pt x="2044" y="636"/>
                </a:cubicBezTo>
                <a:cubicBezTo>
                  <a:pt x="2047" y="635"/>
                  <a:pt x="2049" y="635"/>
                  <a:pt x="2052" y="635"/>
                </a:cubicBezTo>
                <a:cubicBezTo>
                  <a:pt x="2052" y="635"/>
                  <a:pt x="2052" y="635"/>
                  <a:pt x="2052" y="635"/>
                </a:cubicBezTo>
                <a:cubicBezTo>
                  <a:pt x="2052" y="635"/>
                  <a:pt x="2052" y="635"/>
                  <a:pt x="2052" y="635"/>
                </a:cubicBezTo>
                <a:cubicBezTo>
                  <a:pt x="2052" y="635"/>
                  <a:pt x="2052" y="635"/>
                  <a:pt x="2052" y="635"/>
                </a:cubicBezTo>
                <a:cubicBezTo>
                  <a:pt x="2052" y="635"/>
                  <a:pt x="2052" y="635"/>
                  <a:pt x="2052" y="635"/>
                </a:cubicBezTo>
                <a:cubicBezTo>
                  <a:pt x="2051" y="637"/>
                  <a:pt x="2050" y="638"/>
                  <a:pt x="2048" y="638"/>
                </a:cubicBezTo>
                <a:cubicBezTo>
                  <a:pt x="2048" y="638"/>
                  <a:pt x="2047" y="638"/>
                  <a:pt x="2046" y="638"/>
                </a:cubicBezTo>
                <a:cubicBezTo>
                  <a:pt x="2045" y="639"/>
                  <a:pt x="2043" y="642"/>
                  <a:pt x="2044" y="643"/>
                </a:cubicBezTo>
                <a:cubicBezTo>
                  <a:pt x="2044" y="645"/>
                  <a:pt x="2045" y="646"/>
                  <a:pt x="2045" y="647"/>
                </a:cubicBezTo>
                <a:cubicBezTo>
                  <a:pt x="2046" y="647"/>
                  <a:pt x="2046" y="648"/>
                  <a:pt x="2046" y="648"/>
                </a:cubicBezTo>
                <a:cubicBezTo>
                  <a:pt x="2047" y="649"/>
                  <a:pt x="2049" y="649"/>
                  <a:pt x="2050" y="647"/>
                </a:cubicBezTo>
                <a:cubicBezTo>
                  <a:pt x="2050" y="646"/>
                  <a:pt x="2051" y="644"/>
                  <a:pt x="2052" y="643"/>
                </a:cubicBezTo>
                <a:cubicBezTo>
                  <a:pt x="2053" y="642"/>
                  <a:pt x="2055" y="643"/>
                  <a:pt x="2056" y="643"/>
                </a:cubicBezTo>
                <a:cubicBezTo>
                  <a:pt x="2056" y="643"/>
                  <a:pt x="2057" y="643"/>
                  <a:pt x="2057" y="643"/>
                </a:cubicBezTo>
                <a:cubicBezTo>
                  <a:pt x="2059" y="643"/>
                  <a:pt x="2060" y="639"/>
                  <a:pt x="2059" y="637"/>
                </a:cubicBezTo>
                <a:cubicBezTo>
                  <a:pt x="2058" y="636"/>
                  <a:pt x="2057" y="635"/>
                  <a:pt x="2056" y="634"/>
                </a:cubicBezTo>
                <a:cubicBezTo>
                  <a:pt x="2056" y="633"/>
                  <a:pt x="2056" y="632"/>
                  <a:pt x="2057" y="631"/>
                </a:cubicBezTo>
                <a:cubicBezTo>
                  <a:pt x="2058" y="631"/>
                  <a:pt x="2058" y="631"/>
                  <a:pt x="2059" y="630"/>
                </a:cubicBezTo>
                <a:cubicBezTo>
                  <a:pt x="2059" y="630"/>
                  <a:pt x="2060" y="630"/>
                  <a:pt x="2060" y="630"/>
                </a:cubicBezTo>
                <a:cubicBezTo>
                  <a:pt x="2061" y="631"/>
                  <a:pt x="2061" y="631"/>
                  <a:pt x="2060" y="632"/>
                </a:cubicBezTo>
                <a:cubicBezTo>
                  <a:pt x="2060" y="633"/>
                  <a:pt x="2059" y="634"/>
                  <a:pt x="2060" y="634"/>
                </a:cubicBezTo>
                <a:cubicBezTo>
                  <a:pt x="2060" y="636"/>
                  <a:pt x="2061" y="637"/>
                  <a:pt x="2062" y="639"/>
                </a:cubicBezTo>
                <a:cubicBezTo>
                  <a:pt x="2063" y="640"/>
                  <a:pt x="2064" y="641"/>
                  <a:pt x="2065" y="642"/>
                </a:cubicBezTo>
                <a:cubicBezTo>
                  <a:pt x="2066" y="642"/>
                  <a:pt x="2068" y="642"/>
                  <a:pt x="2068" y="641"/>
                </a:cubicBezTo>
                <a:cubicBezTo>
                  <a:pt x="2070" y="638"/>
                  <a:pt x="2072" y="635"/>
                  <a:pt x="2074" y="632"/>
                </a:cubicBezTo>
                <a:cubicBezTo>
                  <a:pt x="2074" y="631"/>
                  <a:pt x="2075" y="630"/>
                  <a:pt x="2076" y="630"/>
                </a:cubicBezTo>
                <a:cubicBezTo>
                  <a:pt x="2077" y="630"/>
                  <a:pt x="2079" y="630"/>
                  <a:pt x="2080" y="630"/>
                </a:cubicBezTo>
                <a:cubicBezTo>
                  <a:pt x="2082" y="630"/>
                  <a:pt x="2083" y="629"/>
                  <a:pt x="2084" y="628"/>
                </a:cubicBezTo>
                <a:cubicBezTo>
                  <a:pt x="2085" y="628"/>
                  <a:pt x="2085" y="628"/>
                  <a:pt x="2086" y="628"/>
                </a:cubicBezTo>
                <a:cubicBezTo>
                  <a:pt x="2087" y="629"/>
                  <a:pt x="2088" y="628"/>
                  <a:pt x="2088" y="627"/>
                </a:cubicBezTo>
                <a:cubicBezTo>
                  <a:pt x="2089" y="626"/>
                  <a:pt x="2089" y="623"/>
                  <a:pt x="2091" y="622"/>
                </a:cubicBezTo>
                <a:cubicBezTo>
                  <a:pt x="2091" y="622"/>
                  <a:pt x="2091" y="622"/>
                  <a:pt x="2091" y="621"/>
                </a:cubicBezTo>
                <a:cubicBezTo>
                  <a:pt x="2091" y="622"/>
                  <a:pt x="2092" y="622"/>
                  <a:pt x="2092" y="622"/>
                </a:cubicBezTo>
                <a:cubicBezTo>
                  <a:pt x="2092" y="623"/>
                  <a:pt x="2092" y="624"/>
                  <a:pt x="2092" y="625"/>
                </a:cubicBezTo>
                <a:cubicBezTo>
                  <a:pt x="2093" y="625"/>
                  <a:pt x="2094" y="626"/>
                  <a:pt x="2094" y="626"/>
                </a:cubicBezTo>
                <a:cubicBezTo>
                  <a:pt x="2098" y="624"/>
                  <a:pt x="2100" y="619"/>
                  <a:pt x="2098" y="616"/>
                </a:cubicBezTo>
                <a:cubicBezTo>
                  <a:pt x="2097" y="613"/>
                  <a:pt x="2096" y="611"/>
                  <a:pt x="2096" y="608"/>
                </a:cubicBezTo>
                <a:cubicBezTo>
                  <a:pt x="2097" y="603"/>
                  <a:pt x="2096" y="599"/>
                  <a:pt x="2094" y="595"/>
                </a:cubicBezTo>
                <a:cubicBezTo>
                  <a:pt x="2094" y="594"/>
                  <a:pt x="2094" y="592"/>
                  <a:pt x="2096" y="591"/>
                </a:cubicBezTo>
                <a:cubicBezTo>
                  <a:pt x="2097" y="590"/>
                  <a:pt x="2098" y="589"/>
                  <a:pt x="2097" y="587"/>
                </a:cubicBezTo>
                <a:cubicBezTo>
                  <a:pt x="2097" y="586"/>
                  <a:pt x="2097" y="585"/>
                  <a:pt x="2097" y="583"/>
                </a:cubicBezTo>
                <a:cubicBezTo>
                  <a:pt x="2097" y="579"/>
                  <a:pt x="2096" y="575"/>
                  <a:pt x="2094" y="571"/>
                </a:cubicBezTo>
                <a:cubicBezTo>
                  <a:pt x="2092" y="566"/>
                  <a:pt x="2088" y="563"/>
                  <a:pt x="2086" y="558"/>
                </a:cubicBezTo>
                <a:cubicBezTo>
                  <a:pt x="2086" y="557"/>
                  <a:pt x="2084" y="557"/>
                  <a:pt x="2083" y="558"/>
                </a:cubicBezTo>
                <a:cubicBezTo>
                  <a:pt x="2080" y="561"/>
                  <a:pt x="2078" y="565"/>
                  <a:pt x="2079" y="570"/>
                </a:cubicBezTo>
                <a:cubicBezTo>
                  <a:pt x="2079" y="572"/>
                  <a:pt x="2078" y="575"/>
                  <a:pt x="2081" y="576"/>
                </a:cubicBezTo>
                <a:cubicBezTo>
                  <a:pt x="2081" y="577"/>
                  <a:pt x="2082" y="577"/>
                  <a:pt x="2082" y="578"/>
                </a:cubicBezTo>
                <a:cubicBezTo>
                  <a:pt x="2082" y="584"/>
                  <a:pt x="2083" y="591"/>
                  <a:pt x="2079" y="597"/>
                </a:cubicBezTo>
                <a:cubicBezTo>
                  <a:pt x="2078" y="597"/>
                  <a:pt x="2078" y="599"/>
                  <a:pt x="2078" y="600"/>
                </a:cubicBezTo>
                <a:cubicBezTo>
                  <a:pt x="2077" y="604"/>
                  <a:pt x="2074" y="606"/>
                  <a:pt x="2071" y="607"/>
                </a:cubicBezTo>
                <a:cubicBezTo>
                  <a:pt x="2070" y="607"/>
                  <a:pt x="2069" y="606"/>
                  <a:pt x="2069" y="606"/>
                </a:cubicBezTo>
                <a:cubicBezTo>
                  <a:pt x="2069" y="605"/>
                  <a:pt x="2069" y="604"/>
                  <a:pt x="2068" y="604"/>
                </a:cubicBezTo>
                <a:cubicBezTo>
                  <a:pt x="2068" y="602"/>
                  <a:pt x="2068" y="602"/>
                  <a:pt x="2067" y="602"/>
                </a:cubicBezTo>
                <a:cubicBezTo>
                  <a:pt x="2066" y="602"/>
                  <a:pt x="2066" y="603"/>
                  <a:pt x="2065" y="604"/>
                </a:cubicBezTo>
                <a:cubicBezTo>
                  <a:pt x="2064" y="605"/>
                  <a:pt x="2065" y="606"/>
                  <a:pt x="2065" y="607"/>
                </a:cubicBezTo>
                <a:cubicBezTo>
                  <a:pt x="2065" y="608"/>
                  <a:pt x="2065" y="609"/>
                  <a:pt x="2065" y="610"/>
                </a:cubicBezTo>
                <a:cubicBezTo>
                  <a:pt x="2063" y="613"/>
                  <a:pt x="2063" y="616"/>
                  <a:pt x="2062" y="619"/>
                </a:cubicBezTo>
                <a:cubicBezTo>
                  <a:pt x="2062" y="620"/>
                  <a:pt x="2061" y="620"/>
                  <a:pt x="2061" y="620"/>
                </a:cubicBezTo>
                <a:cubicBezTo>
                  <a:pt x="2058" y="620"/>
                  <a:pt x="2056" y="620"/>
                  <a:pt x="2054" y="621"/>
                </a:cubicBezTo>
                <a:cubicBezTo>
                  <a:pt x="2051" y="622"/>
                  <a:pt x="2048" y="622"/>
                  <a:pt x="2045" y="623"/>
                </a:cubicBezTo>
                <a:cubicBezTo>
                  <a:pt x="2044" y="623"/>
                  <a:pt x="2043" y="624"/>
                  <a:pt x="2042" y="625"/>
                </a:cubicBezTo>
                <a:cubicBezTo>
                  <a:pt x="2039" y="629"/>
                  <a:pt x="2036" y="632"/>
                  <a:pt x="2032" y="635"/>
                </a:cubicBezTo>
                <a:cubicBezTo>
                  <a:pt x="2032" y="636"/>
                  <a:pt x="2032" y="637"/>
                  <a:pt x="2032" y="638"/>
                </a:cubicBezTo>
                <a:cubicBezTo>
                  <a:pt x="2032" y="639"/>
                  <a:pt x="2032" y="639"/>
                  <a:pt x="2031" y="640"/>
                </a:cubicBezTo>
                <a:cubicBezTo>
                  <a:pt x="2030" y="642"/>
                  <a:pt x="2028" y="643"/>
                  <a:pt x="2027" y="645"/>
                </a:cubicBezTo>
                <a:cubicBezTo>
                  <a:pt x="2026" y="646"/>
                  <a:pt x="2025" y="647"/>
                  <a:pt x="2026" y="649"/>
                </a:cubicBezTo>
                <a:cubicBezTo>
                  <a:pt x="2026" y="650"/>
                  <a:pt x="2026" y="651"/>
                  <a:pt x="2028" y="652"/>
                </a:cubicBezTo>
                <a:cubicBezTo>
                  <a:pt x="2027" y="653"/>
                  <a:pt x="2027" y="653"/>
                  <a:pt x="2027" y="653"/>
                </a:cubicBezTo>
                <a:cubicBezTo>
                  <a:pt x="2027" y="653"/>
                  <a:pt x="2028" y="653"/>
                  <a:pt x="2028" y="653"/>
                </a:cubicBezTo>
                <a:cubicBezTo>
                  <a:pt x="2028" y="653"/>
                  <a:pt x="2028" y="653"/>
                  <a:pt x="2028" y="652"/>
                </a:cubicBezTo>
                <a:cubicBezTo>
                  <a:pt x="2028" y="652"/>
                  <a:pt x="2028" y="652"/>
                  <a:pt x="2028" y="652"/>
                </a:cubicBezTo>
                <a:cubicBezTo>
                  <a:pt x="2029" y="652"/>
                  <a:pt x="2030" y="652"/>
                  <a:pt x="2030" y="653"/>
                </a:cubicBezTo>
                <a:cubicBezTo>
                  <a:pt x="2030" y="654"/>
                  <a:pt x="2030" y="655"/>
                  <a:pt x="2029" y="656"/>
                </a:cubicBezTo>
                <a:cubicBezTo>
                  <a:pt x="2029" y="656"/>
                  <a:pt x="2029" y="656"/>
                  <a:pt x="2029" y="656"/>
                </a:cubicBezTo>
                <a:cubicBezTo>
                  <a:pt x="2029" y="656"/>
                  <a:pt x="2029" y="656"/>
                  <a:pt x="2029" y="656"/>
                </a:cubicBezTo>
                <a:cubicBezTo>
                  <a:pt x="2029" y="656"/>
                  <a:pt x="2029" y="656"/>
                  <a:pt x="2029" y="656"/>
                </a:cubicBezTo>
                <a:cubicBezTo>
                  <a:pt x="2031" y="659"/>
                  <a:pt x="2032" y="662"/>
                  <a:pt x="2033" y="665"/>
                </a:cubicBezTo>
                <a:cubicBezTo>
                  <a:pt x="2033" y="667"/>
                  <a:pt x="2037" y="668"/>
                  <a:pt x="2038" y="667"/>
                </a:cubicBezTo>
                <a:close/>
                <a:moveTo>
                  <a:pt x="2084" y="561"/>
                </a:moveTo>
                <a:cubicBezTo>
                  <a:pt x="2084" y="561"/>
                  <a:pt x="2084" y="561"/>
                  <a:pt x="2084" y="561"/>
                </a:cubicBezTo>
                <a:cubicBezTo>
                  <a:pt x="2084" y="562"/>
                  <a:pt x="2084" y="562"/>
                  <a:pt x="2084" y="562"/>
                </a:cubicBezTo>
                <a:cubicBezTo>
                  <a:pt x="2083" y="562"/>
                  <a:pt x="2083" y="562"/>
                  <a:pt x="2083" y="562"/>
                </a:cubicBezTo>
                <a:lnTo>
                  <a:pt x="2084" y="561"/>
                </a:lnTo>
                <a:close/>
                <a:moveTo>
                  <a:pt x="671" y="99"/>
                </a:moveTo>
                <a:cubicBezTo>
                  <a:pt x="671" y="100"/>
                  <a:pt x="673" y="100"/>
                  <a:pt x="674" y="100"/>
                </a:cubicBezTo>
                <a:cubicBezTo>
                  <a:pt x="676" y="100"/>
                  <a:pt x="678" y="100"/>
                  <a:pt x="680" y="101"/>
                </a:cubicBezTo>
                <a:cubicBezTo>
                  <a:pt x="681" y="102"/>
                  <a:pt x="682" y="102"/>
                  <a:pt x="683" y="101"/>
                </a:cubicBezTo>
                <a:cubicBezTo>
                  <a:pt x="684" y="100"/>
                  <a:pt x="684" y="99"/>
                  <a:pt x="685" y="99"/>
                </a:cubicBezTo>
                <a:cubicBezTo>
                  <a:pt x="685" y="99"/>
                  <a:pt x="685" y="99"/>
                  <a:pt x="685" y="99"/>
                </a:cubicBezTo>
                <a:cubicBezTo>
                  <a:pt x="685" y="99"/>
                  <a:pt x="685" y="99"/>
                  <a:pt x="685" y="99"/>
                </a:cubicBezTo>
                <a:cubicBezTo>
                  <a:pt x="685" y="99"/>
                  <a:pt x="685" y="99"/>
                  <a:pt x="685" y="99"/>
                </a:cubicBezTo>
                <a:cubicBezTo>
                  <a:pt x="687" y="98"/>
                  <a:pt x="689" y="97"/>
                  <a:pt x="691" y="95"/>
                </a:cubicBezTo>
                <a:cubicBezTo>
                  <a:pt x="692" y="94"/>
                  <a:pt x="694" y="93"/>
                  <a:pt x="696" y="92"/>
                </a:cubicBezTo>
                <a:cubicBezTo>
                  <a:pt x="696" y="91"/>
                  <a:pt x="697" y="90"/>
                  <a:pt x="697" y="89"/>
                </a:cubicBezTo>
                <a:cubicBezTo>
                  <a:pt x="698" y="87"/>
                  <a:pt x="699" y="87"/>
                  <a:pt x="701" y="87"/>
                </a:cubicBezTo>
                <a:cubicBezTo>
                  <a:pt x="701" y="87"/>
                  <a:pt x="701" y="87"/>
                  <a:pt x="701" y="87"/>
                </a:cubicBezTo>
                <a:cubicBezTo>
                  <a:pt x="701" y="87"/>
                  <a:pt x="701" y="87"/>
                  <a:pt x="701" y="87"/>
                </a:cubicBezTo>
                <a:cubicBezTo>
                  <a:pt x="701" y="86"/>
                  <a:pt x="701" y="86"/>
                  <a:pt x="702" y="87"/>
                </a:cubicBezTo>
                <a:cubicBezTo>
                  <a:pt x="701" y="87"/>
                  <a:pt x="701" y="87"/>
                  <a:pt x="701" y="87"/>
                </a:cubicBezTo>
                <a:cubicBezTo>
                  <a:pt x="701" y="89"/>
                  <a:pt x="701" y="89"/>
                  <a:pt x="703" y="90"/>
                </a:cubicBezTo>
                <a:cubicBezTo>
                  <a:pt x="704" y="90"/>
                  <a:pt x="704" y="90"/>
                  <a:pt x="705" y="90"/>
                </a:cubicBezTo>
                <a:cubicBezTo>
                  <a:pt x="706" y="88"/>
                  <a:pt x="706" y="86"/>
                  <a:pt x="708" y="85"/>
                </a:cubicBezTo>
                <a:cubicBezTo>
                  <a:pt x="710" y="83"/>
                  <a:pt x="712" y="82"/>
                  <a:pt x="712" y="80"/>
                </a:cubicBezTo>
                <a:cubicBezTo>
                  <a:pt x="712" y="77"/>
                  <a:pt x="712" y="74"/>
                  <a:pt x="710" y="72"/>
                </a:cubicBezTo>
                <a:cubicBezTo>
                  <a:pt x="710" y="71"/>
                  <a:pt x="709" y="71"/>
                  <a:pt x="709" y="70"/>
                </a:cubicBezTo>
                <a:cubicBezTo>
                  <a:pt x="709" y="70"/>
                  <a:pt x="709" y="69"/>
                  <a:pt x="709" y="68"/>
                </a:cubicBezTo>
                <a:cubicBezTo>
                  <a:pt x="710" y="66"/>
                  <a:pt x="711" y="65"/>
                  <a:pt x="713" y="64"/>
                </a:cubicBezTo>
                <a:cubicBezTo>
                  <a:pt x="713" y="62"/>
                  <a:pt x="712" y="60"/>
                  <a:pt x="713" y="58"/>
                </a:cubicBezTo>
                <a:cubicBezTo>
                  <a:pt x="714" y="57"/>
                  <a:pt x="714" y="55"/>
                  <a:pt x="714" y="54"/>
                </a:cubicBezTo>
                <a:cubicBezTo>
                  <a:pt x="714" y="52"/>
                  <a:pt x="712" y="52"/>
                  <a:pt x="711" y="50"/>
                </a:cubicBezTo>
                <a:cubicBezTo>
                  <a:pt x="709" y="49"/>
                  <a:pt x="708" y="48"/>
                  <a:pt x="706" y="47"/>
                </a:cubicBezTo>
                <a:cubicBezTo>
                  <a:pt x="706" y="47"/>
                  <a:pt x="705" y="46"/>
                  <a:pt x="705" y="45"/>
                </a:cubicBezTo>
                <a:cubicBezTo>
                  <a:pt x="705" y="43"/>
                  <a:pt x="705" y="41"/>
                  <a:pt x="705" y="38"/>
                </a:cubicBezTo>
                <a:cubicBezTo>
                  <a:pt x="706" y="36"/>
                  <a:pt x="706" y="34"/>
                  <a:pt x="706" y="32"/>
                </a:cubicBezTo>
                <a:cubicBezTo>
                  <a:pt x="707" y="29"/>
                  <a:pt x="705" y="27"/>
                  <a:pt x="703" y="25"/>
                </a:cubicBezTo>
                <a:cubicBezTo>
                  <a:pt x="701" y="23"/>
                  <a:pt x="699" y="23"/>
                  <a:pt x="697" y="23"/>
                </a:cubicBezTo>
                <a:cubicBezTo>
                  <a:pt x="696" y="24"/>
                  <a:pt x="695" y="25"/>
                  <a:pt x="695" y="26"/>
                </a:cubicBezTo>
                <a:cubicBezTo>
                  <a:pt x="695" y="27"/>
                  <a:pt x="695" y="27"/>
                  <a:pt x="696" y="28"/>
                </a:cubicBezTo>
                <a:cubicBezTo>
                  <a:pt x="697" y="28"/>
                  <a:pt x="698" y="29"/>
                  <a:pt x="699" y="29"/>
                </a:cubicBezTo>
                <a:cubicBezTo>
                  <a:pt x="700" y="29"/>
                  <a:pt x="700" y="30"/>
                  <a:pt x="700" y="31"/>
                </a:cubicBezTo>
                <a:cubicBezTo>
                  <a:pt x="700" y="31"/>
                  <a:pt x="699" y="31"/>
                  <a:pt x="699" y="31"/>
                </a:cubicBezTo>
                <a:cubicBezTo>
                  <a:pt x="698" y="31"/>
                  <a:pt x="696" y="31"/>
                  <a:pt x="695" y="31"/>
                </a:cubicBezTo>
                <a:cubicBezTo>
                  <a:pt x="693" y="32"/>
                  <a:pt x="692" y="32"/>
                  <a:pt x="691" y="32"/>
                </a:cubicBezTo>
                <a:cubicBezTo>
                  <a:pt x="689" y="33"/>
                  <a:pt x="688" y="35"/>
                  <a:pt x="688" y="37"/>
                </a:cubicBezTo>
                <a:cubicBezTo>
                  <a:pt x="688" y="38"/>
                  <a:pt x="689" y="39"/>
                  <a:pt x="689" y="40"/>
                </a:cubicBezTo>
                <a:cubicBezTo>
                  <a:pt x="689" y="40"/>
                  <a:pt x="689" y="41"/>
                  <a:pt x="689" y="41"/>
                </a:cubicBezTo>
                <a:cubicBezTo>
                  <a:pt x="689" y="41"/>
                  <a:pt x="688" y="41"/>
                  <a:pt x="688" y="41"/>
                </a:cubicBezTo>
                <a:cubicBezTo>
                  <a:pt x="687" y="40"/>
                  <a:pt x="685" y="40"/>
                  <a:pt x="684" y="41"/>
                </a:cubicBezTo>
                <a:cubicBezTo>
                  <a:pt x="683" y="42"/>
                  <a:pt x="681" y="43"/>
                  <a:pt x="679" y="42"/>
                </a:cubicBezTo>
                <a:cubicBezTo>
                  <a:pt x="677" y="42"/>
                  <a:pt x="677" y="44"/>
                  <a:pt x="677" y="45"/>
                </a:cubicBezTo>
                <a:cubicBezTo>
                  <a:pt x="678" y="47"/>
                  <a:pt x="678" y="48"/>
                  <a:pt x="679" y="49"/>
                </a:cubicBezTo>
                <a:cubicBezTo>
                  <a:pt x="680" y="50"/>
                  <a:pt x="681" y="52"/>
                  <a:pt x="681" y="53"/>
                </a:cubicBezTo>
                <a:cubicBezTo>
                  <a:pt x="681" y="53"/>
                  <a:pt x="682" y="53"/>
                  <a:pt x="682" y="53"/>
                </a:cubicBezTo>
                <a:cubicBezTo>
                  <a:pt x="682" y="53"/>
                  <a:pt x="682" y="54"/>
                  <a:pt x="682" y="54"/>
                </a:cubicBezTo>
                <a:cubicBezTo>
                  <a:pt x="683" y="54"/>
                  <a:pt x="683" y="54"/>
                  <a:pt x="683" y="54"/>
                </a:cubicBezTo>
                <a:cubicBezTo>
                  <a:pt x="683" y="54"/>
                  <a:pt x="683" y="54"/>
                  <a:pt x="682" y="54"/>
                </a:cubicBezTo>
                <a:cubicBezTo>
                  <a:pt x="682" y="54"/>
                  <a:pt x="682" y="54"/>
                  <a:pt x="681" y="54"/>
                </a:cubicBezTo>
                <a:cubicBezTo>
                  <a:pt x="681" y="54"/>
                  <a:pt x="681" y="53"/>
                  <a:pt x="681" y="53"/>
                </a:cubicBezTo>
                <a:cubicBezTo>
                  <a:pt x="680" y="53"/>
                  <a:pt x="678" y="52"/>
                  <a:pt x="677" y="51"/>
                </a:cubicBezTo>
                <a:cubicBezTo>
                  <a:pt x="676" y="51"/>
                  <a:pt x="675" y="51"/>
                  <a:pt x="675" y="52"/>
                </a:cubicBezTo>
                <a:cubicBezTo>
                  <a:pt x="672" y="56"/>
                  <a:pt x="671" y="62"/>
                  <a:pt x="669" y="66"/>
                </a:cubicBezTo>
                <a:cubicBezTo>
                  <a:pt x="668" y="68"/>
                  <a:pt x="669" y="70"/>
                  <a:pt x="670" y="71"/>
                </a:cubicBezTo>
                <a:cubicBezTo>
                  <a:pt x="672" y="72"/>
                  <a:pt x="673" y="73"/>
                  <a:pt x="675" y="73"/>
                </a:cubicBezTo>
                <a:cubicBezTo>
                  <a:pt x="676" y="73"/>
                  <a:pt x="677" y="73"/>
                  <a:pt x="677" y="74"/>
                </a:cubicBezTo>
                <a:cubicBezTo>
                  <a:pt x="678" y="74"/>
                  <a:pt x="678" y="75"/>
                  <a:pt x="678" y="76"/>
                </a:cubicBezTo>
                <a:cubicBezTo>
                  <a:pt x="678" y="76"/>
                  <a:pt x="677" y="77"/>
                  <a:pt x="677" y="77"/>
                </a:cubicBezTo>
                <a:cubicBezTo>
                  <a:pt x="676" y="77"/>
                  <a:pt x="676" y="77"/>
                  <a:pt x="675" y="77"/>
                </a:cubicBezTo>
                <a:cubicBezTo>
                  <a:pt x="671" y="76"/>
                  <a:pt x="669" y="77"/>
                  <a:pt x="668" y="81"/>
                </a:cubicBezTo>
                <a:cubicBezTo>
                  <a:pt x="667" y="84"/>
                  <a:pt x="666" y="86"/>
                  <a:pt x="666" y="89"/>
                </a:cubicBezTo>
                <a:cubicBezTo>
                  <a:pt x="665" y="94"/>
                  <a:pt x="667" y="97"/>
                  <a:pt x="671" y="99"/>
                </a:cubicBezTo>
                <a:close/>
                <a:moveTo>
                  <a:pt x="696" y="92"/>
                </a:moveTo>
                <a:cubicBezTo>
                  <a:pt x="696" y="92"/>
                  <a:pt x="696" y="92"/>
                  <a:pt x="696" y="92"/>
                </a:cubicBezTo>
                <a:cubicBezTo>
                  <a:pt x="696" y="92"/>
                  <a:pt x="696" y="92"/>
                  <a:pt x="696" y="92"/>
                </a:cubicBezTo>
                <a:cubicBezTo>
                  <a:pt x="696" y="92"/>
                  <a:pt x="696" y="92"/>
                  <a:pt x="696" y="92"/>
                </a:cubicBezTo>
                <a:cubicBezTo>
                  <a:pt x="696" y="92"/>
                  <a:pt x="696" y="92"/>
                  <a:pt x="696" y="92"/>
                </a:cubicBezTo>
                <a:close/>
                <a:moveTo>
                  <a:pt x="1882" y="944"/>
                </a:moveTo>
                <a:cubicBezTo>
                  <a:pt x="1882" y="944"/>
                  <a:pt x="1882" y="944"/>
                  <a:pt x="1882" y="944"/>
                </a:cubicBezTo>
                <a:cubicBezTo>
                  <a:pt x="1881" y="943"/>
                  <a:pt x="1881" y="942"/>
                  <a:pt x="1880" y="942"/>
                </a:cubicBezTo>
                <a:cubicBezTo>
                  <a:pt x="1880" y="941"/>
                  <a:pt x="1880" y="941"/>
                  <a:pt x="1880" y="941"/>
                </a:cubicBezTo>
                <a:cubicBezTo>
                  <a:pt x="1880" y="941"/>
                  <a:pt x="1880" y="941"/>
                  <a:pt x="1879" y="940"/>
                </a:cubicBezTo>
                <a:cubicBezTo>
                  <a:pt x="1880" y="940"/>
                  <a:pt x="1880" y="940"/>
                  <a:pt x="1880" y="940"/>
                </a:cubicBezTo>
                <a:cubicBezTo>
                  <a:pt x="1880" y="940"/>
                  <a:pt x="1880" y="941"/>
                  <a:pt x="1880" y="941"/>
                </a:cubicBezTo>
                <a:cubicBezTo>
                  <a:pt x="1880" y="941"/>
                  <a:pt x="1880" y="941"/>
                  <a:pt x="1880" y="942"/>
                </a:cubicBezTo>
                <a:cubicBezTo>
                  <a:pt x="1881" y="942"/>
                  <a:pt x="1882" y="943"/>
                  <a:pt x="1882" y="943"/>
                </a:cubicBezTo>
                <a:cubicBezTo>
                  <a:pt x="1882" y="944"/>
                  <a:pt x="1882" y="944"/>
                  <a:pt x="1882" y="944"/>
                </a:cubicBezTo>
                <a:cubicBezTo>
                  <a:pt x="1883" y="944"/>
                  <a:pt x="1884" y="944"/>
                  <a:pt x="1885" y="944"/>
                </a:cubicBezTo>
                <a:cubicBezTo>
                  <a:pt x="1885" y="944"/>
                  <a:pt x="1885" y="944"/>
                  <a:pt x="1886" y="944"/>
                </a:cubicBezTo>
                <a:cubicBezTo>
                  <a:pt x="1886" y="944"/>
                  <a:pt x="1887" y="943"/>
                  <a:pt x="1887" y="942"/>
                </a:cubicBezTo>
                <a:cubicBezTo>
                  <a:pt x="1885" y="939"/>
                  <a:pt x="1883" y="937"/>
                  <a:pt x="1881" y="934"/>
                </a:cubicBezTo>
                <a:cubicBezTo>
                  <a:pt x="1881" y="934"/>
                  <a:pt x="1880" y="934"/>
                  <a:pt x="1880" y="934"/>
                </a:cubicBezTo>
                <a:cubicBezTo>
                  <a:pt x="1879" y="934"/>
                  <a:pt x="1878" y="934"/>
                  <a:pt x="1877" y="935"/>
                </a:cubicBezTo>
                <a:cubicBezTo>
                  <a:pt x="1877" y="936"/>
                  <a:pt x="1876" y="936"/>
                  <a:pt x="1876" y="937"/>
                </a:cubicBezTo>
                <a:cubicBezTo>
                  <a:pt x="1875" y="938"/>
                  <a:pt x="1874" y="938"/>
                  <a:pt x="1873" y="936"/>
                </a:cubicBezTo>
                <a:cubicBezTo>
                  <a:pt x="1872" y="935"/>
                  <a:pt x="1872" y="933"/>
                  <a:pt x="1871" y="932"/>
                </a:cubicBezTo>
                <a:cubicBezTo>
                  <a:pt x="1871" y="931"/>
                  <a:pt x="1870" y="930"/>
                  <a:pt x="1869" y="929"/>
                </a:cubicBezTo>
                <a:cubicBezTo>
                  <a:pt x="1868" y="929"/>
                  <a:pt x="1867" y="929"/>
                  <a:pt x="1866" y="928"/>
                </a:cubicBezTo>
                <a:cubicBezTo>
                  <a:pt x="1865" y="928"/>
                  <a:pt x="1864" y="927"/>
                  <a:pt x="1865" y="927"/>
                </a:cubicBezTo>
                <a:cubicBezTo>
                  <a:pt x="1866" y="926"/>
                  <a:pt x="1864" y="924"/>
                  <a:pt x="1865" y="922"/>
                </a:cubicBezTo>
                <a:cubicBezTo>
                  <a:pt x="1866" y="922"/>
                  <a:pt x="1866" y="921"/>
                  <a:pt x="1865" y="920"/>
                </a:cubicBezTo>
                <a:cubicBezTo>
                  <a:pt x="1864" y="918"/>
                  <a:pt x="1861" y="917"/>
                  <a:pt x="1860" y="914"/>
                </a:cubicBezTo>
                <a:cubicBezTo>
                  <a:pt x="1860" y="913"/>
                  <a:pt x="1859" y="913"/>
                  <a:pt x="1859" y="912"/>
                </a:cubicBezTo>
                <a:cubicBezTo>
                  <a:pt x="1857" y="912"/>
                  <a:pt x="1855" y="911"/>
                  <a:pt x="1854" y="910"/>
                </a:cubicBezTo>
                <a:cubicBezTo>
                  <a:pt x="1853" y="910"/>
                  <a:pt x="1852" y="909"/>
                  <a:pt x="1852" y="909"/>
                </a:cubicBezTo>
                <a:cubicBezTo>
                  <a:pt x="1851" y="907"/>
                  <a:pt x="1849" y="906"/>
                  <a:pt x="1847" y="905"/>
                </a:cubicBezTo>
                <a:cubicBezTo>
                  <a:pt x="1845" y="903"/>
                  <a:pt x="1843" y="902"/>
                  <a:pt x="1841" y="901"/>
                </a:cubicBezTo>
                <a:cubicBezTo>
                  <a:pt x="1840" y="901"/>
                  <a:pt x="1839" y="900"/>
                  <a:pt x="1838" y="899"/>
                </a:cubicBezTo>
                <a:cubicBezTo>
                  <a:pt x="1837" y="897"/>
                  <a:pt x="1835" y="895"/>
                  <a:pt x="1834" y="894"/>
                </a:cubicBezTo>
                <a:cubicBezTo>
                  <a:pt x="1829" y="892"/>
                  <a:pt x="1825" y="888"/>
                  <a:pt x="1822" y="883"/>
                </a:cubicBezTo>
                <a:cubicBezTo>
                  <a:pt x="1821" y="882"/>
                  <a:pt x="1819" y="881"/>
                  <a:pt x="1817" y="881"/>
                </a:cubicBezTo>
                <a:cubicBezTo>
                  <a:pt x="1813" y="881"/>
                  <a:pt x="1810" y="880"/>
                  <a:pt x="1806" y="879"/>
                </a:cubicBezTo>
                <a:cubicBezTo>
                  <a:pt x="1805" y="878"/>
                  <a:pt x="1804" y="879"/>
                  <a:pt x="1804" y="879"/>
                </a:cubicBezTo>
                <a:cubicBezTo>
                  <a:pt x="1803" y="879"/>
                  <a:pt x="1802" y="881"/>
                  <a:pt x="1803" y="882"/>
                </a:cubicBezTo>
                <a:cubicBezTo>
                  <a:pt x="1803" y="883"/>
                  <a:pt x="1804" y="885"/>
                  <a:pt x="1805" y="886"/>
                </a:cubicBezTo>
                <a:cubicBezTo>
                  <a:pt x="1807" y="889"/>
                  <a:pt x="1810" y="891"/>
                  <a:pt x="1813" y="893"/>
                </a:cubicBezTo>
                <a:cubicBezTo>
                  <a:pt x="1815" y="894"/>
                  <a:pt x="1816" y="895"/>
                  <a:pt x="1817" y="897"/>
                </a:cubicBezTo>
                <a:cubicBezTo>
                  <a:pt x="1818" y="898"/>
                  <a:pt x="1820" y="899"/>
                  <a:pt x="1820" y="901"/>
                </a:cubicBezTo>
                <a:cubicBezTo>
                  <a:pt x="1822" y="904"/>
                  <a:pt x="1824" y="906"/>
                  <a:pt x="1827" y="909"/>
                </a:cubicBezTo>
                <a:cubicBezTo>
                  <a:pt x="1828" y="909"/>
                  <a:pt x="1829" y="910"/>
                  <a:pt x="1829" y="911"/>
                </a:cubicBezTo>
                <a:cubicBezTo>
                  <a:pt x="1830" y="913"/>
                  <a:pt x="1830" y="915"/>
                  <a:pt x="1831" y="917"/>
                </a:cubicBezTo>
                <a:cubicBezTo>
                  <a:pt x="1832" y="918"/>
                  <a:pt x="1832" y="919"/>
                  <a:pt x="1833" y="920"/>
                </a:cubicBezTo>
                <a:cubicBezTo>
                  <a:pt x="1837" y="923"/>
                  <a:pt x="1839" y="927"/>
                  <a:pt x="1840" y="931"/>
                </a:cubicBezTo>
                <a:cubicBezTo>
                  <a:pt x="1841" y="933"/>
                  <a:pt x="1842" y="935"/>
                  <a:pt x="1842" y="937"/>
                </a:cubicBezTo>
                <a:cubicBezTo>
                  <a:pt x="1843" y="939"/>
                  <a:pt x="1844" y="940"/>
                  <a:pt x="1845" y="942"/>
                </a:cubicBezTo>
                <a:cubicBezTo>
                  <a:pt x="1848" y="945"/>
                  <a:pt x="1851" y="947"/>
                  <a:pt x="1853" y="950"/>
                </a:cubicBezTo>
                <a:cubicBezTo>
                  <a:pt x="1856" y="953"/>
                  <a:pt x="1858" y="955"/>
                  <a:pt x="1861" y="958"/>
                </a:cubicBezTo>
                <a:cubicBezTo>
                  <a:pt x="1864" y="959"/>
                  <a:pt x="1866" y="961"/>
                  <a:pt x="1868" y="963"/>
                </a:cubicBezTo>
                <a:cubicBezTo>
                  <a:pt x="1869" y="964"/>
                  <a:pt x="1870" y="964"/>
                  <a:pt x="1871" y="964"/>
                </a:cubicBezTo>
                <a:cubicBezTo>
                  <a:pt x="1874" y="964"/>
                  <a:pt x="1877" y="963"/>
                  <a:pt x="1880" y="964"/>
                </a:cubicBezTo>
                <a:cubicBezTo>
                  <a:pt x="1880" y="961"/>
                  <a:pt x="1881" y="958"/>
                  <a:pt x="1881" y="954"/>
                </a:cubicBezTo>
                <a:cubicBezTo>
                  <a:pt x="1881" y="951"/>
                  <a:pt x="1882" y="947"/>
                  <a:pt x="1882" y="944"/>
                </a:cubicBezTo>
                <a:close/>
                <a:moveTo>
                  <a:pt x="1880" y="964"/>
                </a:moveTo>
                <a:cubicBezTo>
                  <a:pt x="1880" y="964"/>
                  <a:pt x="1880" y="964"/>
                  <a:pt x="1880" y="965"/>
                </a:cubicBezTo>
                <a:cubicBezTo>
                  <a:pt x="1880" y="965"/>
                  <a:pt x="1880" y="965"/>
                  <a:pt x="1880" y="965"/>
                </a:cubicBezTo>
                <a:cubicBezTo>
                  <a:pt x="1880" y="964"/>
                  <a:pt x="1881" y="964"/>
                  <a:pt x="1881" y="964"/>
                </a:cubicBezTo>
                <a:cubicBezTo>
                  <a:pt x="1880" y="964"/>
                  <a:pt x="1880" y="964"/>
                  <a:pt x="1880" y="964"/>
                </a:cubicBezTo>
                <a:close/>
                <a:moveTo>
                  <a:pt x="428" y="172"/>
                </a:moveTo>
                <a:cubicBezTo>
                  <a:pt x="428" y="174"/>
                  <a:pt x="427" y="177"/>
                  <a:pt x="427" y="179"/>
                </a:cubicBezTo>
                <a:cubicBezTo>
                  <a:pt x="427" y="180"/>
                  <a:pt x="429" y="181"/>
                  <a:pt x="429" y="181"/>
                </a:cubicBezTo>
                <a:cubicBezTo>
                  <a:pt x="432" y="181"/>
                  <a:pt x="435" y="180"/>
                  <a:pt x="438" y="178"/>
                </a:cubicBezTo>
                <a:cubicBezTo>
                  <a:pt x="438" y="178"/>
                  <a:pt x="438" y="178"/>
                  <a:pt x="438" y="178"/>
                </a:cubicBezTo>
                <a:cubicBezTo>
                  <a:pt x="438" y="177"/>
                  <a:pt x="438" y="177"/>
                  <a:pt x="438" y="177"/>
                </a:cubicBezTo>
                <a:cubicBezTo>
                  <a:pt x="438" y="178"/>
                  <a:pt x="438" y="178"/>
                  <a:pt x="438" y="178"/>
                </a:cubicBezTo>
                <a:cubicBezTo>
                  <a:pt x="438" y="178"/>
                  <a:pt x="438" y="178"/>
                  <a:pt x="438" y="178"/>
                </a:cubicBezTo>
                <a:cubicBezTo>
                  <a:pt x="439" y="179"/>
                  <a:pt x="440" y="180"/>
                  <a:pt x="442" y="180"/>
                </a:cubicBezTo>
                <a:cubicBezTo>
                  <a:pt x="443" y="180"/>
                  <a:pt x="444" y="180"/>
                  <a:pt x="446" y="179"/>
                </a:cubicBezTo>
                <a:cubicBezTo>
                  <a:pt x="446" y="178"/>
                  <a:pt x="447" y="177"/>
                  <a:pt x="448" y="176"/>
                </a:cubicBezTo>
                <a:cubicBezTo>
                  <a:pt x="449" y="175"/>
                  <a:pt x="450" y="173"/>
                  <a:pt x="451" y="172"/>
                </a:cubicBezTo>
                <a:cubicBezTo>
                  <a:pt x="453" y="170"/>
                  <a:pt x="454" y="168"/>
                  <a:pt x="457" y="168"/>
                </a:cubicBezTo>
                <a:cubicBezTo>
                  <a:pt x="459" y="168"/>
                  <a:pt x="460" y="167"/>
                  <a:pt x="461" y="166"/>
                </a:cubicBezTo>
                <a:cubicBezTo>
                  <a:pt x="462" y="165"/>
                  <a:pt x="463" y="164"/>
                  <a:pt x="465" y="163"/>
                </a:cubicBezTo>
                <a:cubicBezTo>
                  <a:pt x="466" y="162"/>
                  <a:pt x="467" y="161"/>
                  <a:pt x="468" y="161"/>
                </a:cubicBezTo>
                <a:cubicBezTo>
                  <a:pt x="471" y="161"/>
                  <a:pt x="474" y="160"/>
                  <a:pt x="477" y="159"/>
                </a:cubicBezTo>
                <a:cubicBezTo>
                  <a:pt x="478" y="158"/>
                  <a:pt x="479" y="158"/>
                  <a:pt x="480" y="158"/>
                </a:cubicBezTo>
                <a:cubicBezTo>
                  <a:pt x="480" y="159"/>
                  <a:pt x="480" y="159"/>
                  <a:pt x="480" y="159"/>
                </a:cubicBezTo>
                <a:cubicBezTo>
                  <a:pt x="480" y="159"/>
                  <a:pt x="480" y="159"/>
                  <a:pt x="480" y="159"/>
                </a:cubicBezTo>
                <a:cubicBezTo>
                  <a:pt x="480" y="158"/>
                  <a:pt x="480" y="158"/>
                  <a:pt x="480" y="158"/>
                </a:cubicBezTo>
                <a:cubicBezTo>
                  <a:pt x="482" y="157"/>
                  <a:pt x="483" y="157"/>
                  <a:pt x="485" y="157"/>
                </a:cubicBezTo>
                <a:cubicBezTo>
                  <a:pt x="487" y="157"/>
                  <a:pt x="488" y="157"/>
                  <a:pt x="489" y="157"/>
                </a:cubicBezTo>
                <a:cubicBezTo>
                  <a:pt x="491" y="155"/>
                  <a:pt x="492" y="155"/>
                  <a:pt x="494" y="155"/>
                </a:cubicBezTo>
                <a:cubicBezTo>
                  <a:pt x="495" y="150"/>
                  <a:pt x="494" y="146"/>
                  <a:pt x="494" y="141"/>
                </a:cubicBezTo>
                <a:cubicBezTo>
                  <a:pt x="494" y="139"/>
                  <a:pt x="493" y="137"/>
                  <a:pt x="491" y="135"/>
                </a:cubicBezTo>
                <a:cubicBezTo>
                  <a:pt x="490" y="134"/>
                  <a:pt x="488" y="134"/>
                  <a:pt x="487" y="134"/>
                </a:cubicBezTo>
                <a:cubicBezTo>
                  <a:pt x="484" y="134"/>
                  <a:pt x="482" y="133"/>
                  <a:pt x="480" y="131"/>
                </a:cubicBezTo>
                <a:cubicBezTo>
                  <a:pt x="479" y="130"/>
                  <a:pt x="478" y="130"/>
                  <a:pt x="477" y="129"/>
                </a:cubicBezTo>
                <a:cubicBezTo>
                  <a:pt x="475" y="125"/>
                  <a:pt x="473" y="125"/>
                  <a:pt x="469" y="125"/>
                </a:cubicBezTo>
                <a:cubicBezTo>
                  <a:pt x="466" y="126"/>
                  <a:pt x="464" y="125"/>
                  <a:pt x="461" y="125"/>
                </a:cubicBezTo>
                <a:cubicBezTo>
                  <a:pt x="460" y="125"/>
                  <a:pt x="458" y="126"/>
                  <a:pt x="457" y="126"/>
                </a:cubicBezTo>
                <a:cubicBezTo>
                  <a:pt x="456" y="126"/>
                  <a:pt x="455" y="127"/>
                  <a:pt x="454" y="128"/>
                </a:cubicBezTo>
                <a:cubicBezTo>
                  <a:pt x="454" y="130"/>
                  <a:pt x="454" y="132"/>
                  <a:pt x="454" y="133"/>
                </a:cubicBezTo>
                <a:cubicBezTo>
                  <a:pt x="454" y="135"/>
                  <a:pt x="453" y="137"/>
                  <a:pt x="451" y="138"/>
                </a:cubicBezTo>
                <a:cubicBezTo>
                  <a:pt x="448" y="140"/>
                  <a:pt x="446" y="142"/>
                  <a:pt x="443" y="144"/>
                </a:cubicBezTo>
                <a:cubicBezTo>
                  <a:pt x="442" y="146"/>
                  <a:pt x="441" y="147"/>
                  <a:pt x="441" y="149"/>
                </a:cubicBezTo>
                <a:cubicBezTo>
                  <a:pt x="441" y="149"/>
                  <a:pt x="440" y="150"/>
                  <a:pt x="440" y="150"/>
                </a:cubicBezTo>
                <a:cubicBezTo>
                  <a:pt x="435" y="153"/>
                  <a:pt x="431" y="157"/>
                  <a:pt x="427" y="160"/>
                </a:cubicBezTo>
                <a:cubicBezTo>
                  <a:pt x="426" y="161"/>
                  <a:pt x="425" y="162"/>
                  <a:pt x="424" y="163"/>
                </a:cubicBezTo>
                <a:cubicBezTo>
                  <a:pt x="424" y="164"/>
                  <a:pt x="425" y="165"/>
                  <a:pt x="426" y="166"/>
                </a:cubicBezTo>
                <a:cubicBezTo>
                  <a:pt x="427" y="168"/>
                  <a:pt x="428" y="170"/>
                  <a:pt x="428" y="172"/>
                </a:cubicBezTo>
                <a:close/>
                <a:moveTo>
                  <a:pt x="1071" y="451"/>
                </a:moveTo>
                <a:cubicBezTo>
                  <a:pt x="1073" y="453"/>
                  <a:pt x="1073" y="455"/>
                  <a:pt x="1072" y="458"/>
                </a:cubicBezTo>
                <a:cubicBezTo>
                  <a:pt x="1072" y="459"/>
                  <a:pt x="1073" y="459"/>
                  <a:pt x="1073" y="460"/>
                </a:cubicBezTo>
                <a:cubicBezTo>
                  <a:pt x="1075" y="461"/>
                  <a:pt x="1075" y="462"/>
                  <a:pt x="1074" y="463"/>
                </a:cubicBezTo>
                <a:cubicBezTo>
                  <a:pt x="1073" y="464"/>
                  <a:pt x="1073" y="464"/>
                  <a:pt x="1073" y="465"/>
                </a:cubicBezTo>
                <a:cubicBezTo>
                  <a:pt x="1073" y="466"/>
                  <a:pt x="1073" y="466"/>
                  <a:pt x="1074" y="466"/>
                </a:cubicBezTo>
                <a:cubicBezTo>
                  <a:pt x="1074" y="467"/>
                  <a:pt x="1074" y="467"/>
                  <a:pt x="1074" y="468"/>
                </a:cubicBezTo>
                <a:cubicBezTo>
                  <a:pt x="1076" y="470"/>
                  <a:pt x="1076" y="470"/>
                  <a:pt x="1078" y="468"/>
                </a:cubicBezTo>
                <a:cubicBezTo>
                  <a:pt x="1078" y="468"/>
                  <a:pt x="1079" y="468"/>
                  <a:pt x="1079" y="467"/>
                </a:cubicBezTo>
                <a:cubicBezTo>
                  <a:pt x="1079" y="468"/>
                  <a:pt x="1079" y="468"/>
                  <a:pt x="1079" y="469"/>
                </a:cubicBezTo>
                <a:cubicBezTo>
                  <a:pt x="1079" y="470"/>
                  <a:pt x="1079" y="472"/>
                  <a:pt x="1078" y="473"/>
                </a:cubicBezTo>
                <a:cubicBezTo>
                  <a:pt x="1078" y="475"/>
                  <a:pt x="1079" y="476"/>
                  <a:pt x="1081" y="476"/>
                </a:cubicBezTo>
                <a:cubicBezTo>
                  <a:pt x="1081" y="476"/>
                  <a:pt x="1081" y="476"/>
                  <a:pt x="1082" y="476"/>
                </a:cubicBezTo>
                <a:cubicBezTo>
                  <a:pt x="1083" y="476"/>
                  <a:pt x="1085" y="476"/>
                  <a:pt x="1086" y="476"/>
                </a:cubicBezTo>
                <a:cubicBezTo>
                  <a:pt x="1088" y="477"/>
                  <a:pt x="1087" y="479"/>
                  <a:pt x="1088" y="480"/>
                </a:cubicBezTo>
                <a:cubicBezTo>
                  <a:pt x="1088" y="481"/>
                  <a:pt x="1089" y="482"/>
                  <a:pt x="1089" y="482"/>
                </a:cubicBezTo>
                <a:cubicBezTo>
                  <a:pt x="1091" y="483"/>
                  <a:pt x="1091" y="484"/>
                  <a:pt x="1091" y="486"/>
                </a:cubicBezTo>
                <a:cubicBezTo>
                  <a:pt x="1090" y="490"/>
                  <a:pt x="1089" y="491"/>
                  <a:pt x="1084" y="490"/>
                </a:cubicBezTo>
                <a:cubicBezTo>
                  <a:pt x="1084" y="490"/>
                  <a:pt x="1083" y="490"/>
                  <a:pt x="1083" y="490"/>
                </a:cubicBezTo>
                <a:cubicBezTo>
                  <a:pt x="1082" y="490"/>
                  <a:pt x="1082" y="490"/>
                  <a:pt x="1082" y="491"/>
                </a:cubicBezTo>
                <a:cubicBezTo>
                  <a:pt x="1082" y="493"/>
                  <a:pt x="1082" y="496"/>
                  <a:pt x="1084" y="498"/>
                </a:cubicBezTo>
                <a:cubicBezTo>
                  <a:pt x="1084" y="498"/>
                  <a:pt x="1084" y="500"/>
                  <a:pt x="1083" y="501"/>
                </a:cubicBezTo>
                <a:cubicBezTo>
                  <a:pt x="1082" y="501"/>
                  <a:pt x="1081" y="502"/>
                  <a:pt x="1080" y="503"/>
                </a:cubicBezTo>
                <a:cubicBezTo>
                  <a:pt x="1080" y="503"/>
                  <a:pt x="1079" y="504"/>
                  <a:pt x="1078" y="504"/>
                </a:cubicBezTo>
                <a:cubicBezTo>
                  <a:pt x="1078" y="505"/>
                  <a:pt x="1078" y="506"/>
                  <a:pt x="1078" y="506"/>
                </a:cubicBezTo>
                <a:cubicBezTo>
                  <a:pt x="1078" y="506"/>
                  <a:pt x="1079" y="507"/>
                  <a:pt x="1079" y="507"/>
                </a:cubicBezTo>
                <a:cubicBezTo>
                  <a:pt x="1083" y="508"/>
                  <a:pt x="1086" y="509"/>
                  <a:pt x="1089" y="511"/>
                </a:cubicBezTo>
                <a:cubicBezTo>
                  <a:pt x="1089" y="511"/>
                  <a:pt x="1089" y="511"/>
                  <a:pt x="1090" y="511"/>
                </a:cubicBezTo>
                <a:cubicBezTo>
                  <a:pt x="1089" y="511"/>
                  <a:pt x="1089" y="512"/>
                  <a:pt x="1088" y="512"/>
                </a:cubicBezTo>
                <a:cubicBezTo>
                  <a:pt x="1085" y="511"/>
                  <a:pt x="1083" y="512"/>
                  <a:pt x="1082" y="515"/>
                </a:cubicBezTo>
                <a:cubicBezTo>
                  <a:pt x="1080" y="518"/>
                  <a:pt x="1077" y="520"/>
                  <a:pt x="1075" y="522"/>
                </a:cubicBezTo>
                <a:cubicBezTo>
                  <a:pt x="1075" y="522"/>
                  <a:pt x="1075" y="523"/>
                  <a:pt x="1076" y="523"/>
                </a:cubicBezTo>
                <a:cubicBezTo>
                  <a:pt x="1076" y="523"/>
                  <a:pt x="1076" y="523"/>
                  <a:pt x="1076" y="523"/>
                </a:cubicBezTo>
                <a:cubicBezTo>
                  <a:pt x="1077" y="523"/>
                  <a:pt x="1078" y="523"/>
                  <a:pt x="1079" y="523"/>
                </a:cubicBezTo>
                <a:cubicBezTo>
                  <a:pt x="1080" y="522"/>
                  <a:pt x="1082" y="521"/>
                  <a:pt x="1083" y="522"/>
                </a:cubicBezTo>
                <a:cubicBezTo>
                  <a:pt x="1086" y="522"/>
                  <a:pt x="1088" y="521"/>
                  <a:pt x="1090" y="519"/>
                </a:cubicBezTo>
                <a:cubicBezTo>
                  <a:pt x="1091" y="518"/>
                  <a:pt x="1092" y="518"/>
                  <a:pt x="1093" y="518"/>
                </a:cubicBezTo>
                <a:cubicBezTo>
                  <a:pt x="1096" y="518"/>
                  <a:pt x="1099" y="518"/>
                  <a:pt x="1102" y="518"/>
                </a:cubicBezTo>
                <a:cubicBezTo>
                  <a:pt x="1105" y="517"/>
                  <a:pt x="1109" y="516"/>
                  <a:pt x="1112" y="516"/>
                </a:cubicBezTo>
                <a:cubicBezTo>
                  <a:pt x="1116" y="516"/>
                  <a:pt x="1118" y="514"/>
                  <a:pt x="1121" y="512"/>
                </a:cubicBezTo>
                <a:cubicBezTo>
                  <a:pt x="1121" y="511"/>
                  <a:pt x="1121" y="510"/>
                  <a:pt x="1120" y="509"/>
                </a:cubicBezTo>
                <a:cubicBezTo>
                  <a:pt x="1120" y="509"/>
                  <a:pt x="1119" y="509"/>
                  <a:pt x="1119" y="509"/>
                </a:cubicBezTo>
                <a:cubicBezTo>
                  <a:pt x="1118" y="508"/>
                  <a:pt x="1118" y="507"/>
                  <a:pt x="1118" y="507"/>
                </a:cubicBezTo>
                <a:cubicBezTo>
                  <a:pt x="1119" y="505"/>
                  <a:pt x="1121" y="503"/>
                  <a:pt x="1122" y="501"/>
                </a:cubicBezTo>
                <a:cubicBezTo>
                  <a:pt x="1124" y="498"/>
                  <a:pt x="1121" y="494"/>
                  <a:pt x="1117" y="493"/>
                </a:cubicBezTo>
                <a:cubicBezTo>
                  <a:pt x="1116" y="493"/>
                  <a:pt x="1114" y="493"/>
                  <a:pt x="1113" y="493"/>
                </a:cubicBezTo>
                <a:cubicBezTo>
                  <a:pt x="1113" y="493"/>
                  <a:pt x="1113" y="493"/>
                  <a:pt x="1113" y="493"/>
                </a:cubicBezTo>
                <a:cubicBezTo>
                  <a:pt x="1113" y="493"/>
                  <a:pt x="1113" y="493"/>
                  <a:pt x="1113" y="493"/>
                </a:cubicBezTo>
                <a:cubicBezTo>
                  <a:pt x="1113" y="493"/>
                  <a:pt x="1113" y="493"/>
                  <a:pt x="1113" y="493"/>
                </a:cubicBezTo>
                <a:cubicBezTo>
                  <a:pt x="1113" y="493"/>
                  <a:pt x="1113" y="493"/>
                  <a:pt x="1113" y="493"/>
                </a:cubicBezTo>
                <a:cubicBezTo>
                  <a:pt x="1113" y="492"/>
                  <a:pt x="1113" y="491"/>
                  <a:pt x="1113" y="490"/>
                </a:cubicBezTo>
                <a:cubicBezTo>
                  <a:pt x="1111" y="488"/>
                  <a:pt x="1110" y="485"/>
                  <a:pt x="1109" y="482"/>
                </a:cubicBezTo>
                <a:cubicBezTo>
                  <a:pt x="1108" y="481"/>
                  <a:pt x="1107" y="479"/>
                  <a:pt x="1106" y="478"/>
                </a:cubicBezTo>
                <a:cubicBezTo>
                  <a:pt x="1103" y="477"/>
                  <a:pt x="1102" y="475"/>
                  <a:pt x="1101" y="472"/>
                </a:cubicBezTo>
                <a:cubicBezTo>
                  <a:pt x="1099" y="467"/>
                  <a:pt x="1097" y="464"/>
                  <a:pt x="1093" y="463"/>
                </a:cubicBezTo>
                <a:cubicBezTo>
                  <a:pt x="1092" y="463"/>
                  <a:pt x="1092" y="462"/>
                  <a:pt x="1092" y="462"/>
                </a:cubicBezTo>
                <a:cubicBezTo>
                  <a:pt x="1093" y="460"/>
                  <a:pt x="1093" y="459"/>
                  <a:pt x="1094" y="458"/>
                </a:cubicBezTo>
                <a:cubicBezTo>
                  <a:pt x="1095" y="455"/>
                  <a:pt x="1096" y="452"/>
                  <a:pt x="1097" y="450"/>
                </a:cubicBezTo>
                <a:cubicBezTo>
                  <a:pt x="1097" y="448"/>
                  <a:pt x="1096" y="447"/>
                  <a:pt x="1095" y="446"/>
                </a:cubicBezTo>
                <a:cubicBezTo>
                  <a:pt x="1094" y="446"/>
                  <a:pt x="1094" y="446"/>
                  <a:pt x="1093" y="446"/>
                </a:cubicBezTo>
                <a:cubicBezTo>
                  <a:pt x="1091" y="446"/>
                  <a:pt x="1089" y="446"/>
                  <a:pt x="1087" y="446"/>
                </a:cubicBezTo>
                <a:cubicBezTo>
                  <a:pt x="1087" y="446"/>
                  <a:pt x="1086" y="445"/>
                  <a:pt x="1086" y="445"/>
                </a:cubicBezTo>
                <a:cubicBezTo>
                  <a:pt x="1086" y="445"/>
                  <a:pt x="1086" y="445"/>
                  <a:pt x="1086" y="444"/>
                </a:cubicBezTo>
                <a:cubicBezTo>
                  <a:pt x="1087" y="443"/>
                  <a:pt x="1088" y="442"/>
                  <a:pt x="1089" y="440"/>
                </a:cubicBezTo>
                <a:cubicBezTo>
                  <a:pt x="1090" y="440"/>
                  <a:pt x="1090" y="439"/>
                  <a:pt x="1090" y="439"/>
                </a:cubicBezTo>
                <a:cubicBezTo>
                  <a:pt x="1090" y="438"/>
                  <a:pt x="1089" y="437"/>
                  <a:pt x="1088" y="437"/>
                </a:cubicBezTo>
                <a:cubicBezTo>
                  <a:pt x="1085" y="437"/>
                  <a:pt x="1083" y="437"/>
                  <a:pt x="1081" y="438"/>
                </a:cubicBezTo>
                <a:cubicBezTo>
                  <a:pt x="1079" y="438"/>
                  <a:pt x="1079" y="438"/>
                  <a:pt x="1078" y="440"/>
                </a:cubicBezTo>
                <a:cubicBezTo>
                  <a:pt x="1077" y="442"/>
                  <a:pt x="1075" y="445"/>
                  <a:pt x="1074" y="447"/>
                </a:cubicBezTo>
                <a:cubicBezTo>
                  <a:pt x="1074" y="448"/>
                  <a:pt x="1073" y="448"/>
                  <a:pt x="1072" y="448"/>
                </a:cubicBezTo>
                <a:cubicBezTo>
                  <a:pt x="1070" y="448"/>
                  <a:pt x="1069" y="449"/>
                  <a:pt x="1071" y="451"/>
                </a:cubicBezTo>
                <a:close/>
                <a:moveTo>
                  <a:pt x="1161" y="142"/>
                </a:moveTo>
                <a:cubicBezTo>
                  <a:pt x="1161" y="145"/>
                  <a:pt x="1163" y="147"/>
                  <a:pt x="1164" y="149"/>
                </a:cubicBezTo>
                <a:cubicBezTo>
                  <a:pt x="1165" y="150"/>
                  <a:pt x="1167" y="152"/>
                  <a:pt x="1167" y="154"/>
                </a:cubicBezTo>
                <a:cubicBezTo>
                  <a:pt x="1169" y="156"/>
                  <a:pt x="1171" y="159"/>
                  <a:pt x="1174" y="160"/>
                </a:cubicBezTo>
                <a:cubicBezTo>
                  <a:pt x="1174" y="160"/>
                  <a:pt x="1174" y="160"/>
                  <a:pt x="1174" y="160"/>
                </a:cubicBezTo>
                <a:cubicBezTo>
                  <a:pt x="1174" y="160"/>
                  <a:pt x="1174" y="160"/>
                  <a:pt x="1174" y="160"/>
                </a:cubicBezTo>
                <a:cubicBezTo>
                  <a:pt x="1175" y="159"/>
                  <a:pt x="1176" y="157"/>
                  <a:pt x="1177" y="156"/>
                </a:cubicBezTo>
                <a:cubicBezTo>
                  <a:pt x="1178" y="155"/>
                  <a:pt x="1178" y="154"/>
                  <a:pt x="1178" y="152"/>
                </a:cubicBezTo>
                <a:cubicBezTo>
                  <a:pt x="1178" y="152"/>
                  <a:pt x="1179" y="151"/>
                  <a:pt x="1179" y="151"/>
                </a:cubicBezTo>
                <a:cubicBezTo>
                  <a:pt x="1180" y="151"/>
                  <a:pt x="1180" y="151"/>
                  <a:pt x="1180" y="151"/>
                </a:cubicBezTo>
                <a:cubicBezTo>
                  <a:pt x="1181" y="154"/>
                  <a:pt x="1183" y="153"/>
                  <a:pt x="1185" y="153"/>
                </a:cubicBezTo>
                <a:cubicBezTo>
                  <a:pt x="1185" y="153"/>
                  <a:pt x="1185" y="153"/>
                  <a:pt x="1185" y="153"/>
                </a:cubicBezTo>
                <a:cubicBezTo>
                  <a:pt x="1186" y="154"/>
                  <a:pt x="1186" y="154"/>
                  <a:pt x="1185" y="154"/>
                </a:cubicBezTo>
                <a:cubicBezTo>
                  <a:pt x="1183" y="155"/>
                  <a:pt x="1182" y="157"/>
                  <a:pt x="1180" y="158"/>
                </a:cubicBezTo>
                <a:cubicBezTo>
                  <a:pt x="1179" y="160"/>
                  <a:pt x="1177" y="160"/>
                  <a:pt x="1174" y="160"/>
                </a:cubicBezTo>
                <a:cubicBezTo>
                  <a:pt x="1174" y="160"/>
                  <a:pt x="1174" y="160"/>
                  <a:pt x="1174" y="160"/>
                </a:cubicBezTo>
                <a:cubicBezTo>
                  <a:pt x="1174" y="160"/>
                  <a:pt x="1174" y="160"/>
                  <a:pt x="1174" y="160"/>
                </a:cubicBezTo>
                <a:cubicBezTo>
                  <a:pt x="1174" y="162"/>
                  <a:pt x="1174" y="163"/>
                  <a:pt x="1174" y="165"/>
                </a:cubicBezTo>
                <a:cubicBezTo>
                  <a:pt x="1174" y="166"/>
                  <a:pt x="1175" y="167"/>
                  <a:pt x="1176" y="167"/>
                </a:cubicBezTo>
                <a:cubicBezTo>
                  <a:pt x="1177" y="168"/>
                  <a:pt x="1179" y="168"/>
                  <a:pt x="1179" y="169"/>
                </a:cubicBezTo>
                <a:cubicBezTo>
                  <a:pt x="1179" y="169"/>
                  <a:pt x="1179" y="169"/>
                  <a:pt x="1179" y="169"/>
                </a:cubicBezTo>
                <a:cubicBezTo>
                  <a:pt x="1179" y="169"/>
                  <a:pt x="1180" y="169"/>
                  <a:pt x="1180" y="169"/>
                </a:cubicBezTo>
                <a:cubicBezTo>
                  <a:pt x="1180" y="169"/>
                  <a:pt x="1181" y="169"/>
                  <a:pt x="1182" y="169"/>
                </a:cubicBezTo>
                <a:cubicBezTo>
                  <a:pt x="1183" y="169"/>
                  <a:pt x="1183" y="170"/>
                  <a:pt x="1182" y="170"/>
                </a:cubicBezTo>
                <a:cubicBezTo>
                  <a:pt x="1182" y="170"/>
                  <a:pt x="1182" y="170"/>
                  <a:pt x="1181" y="170"/>
                </a:cubicBezTo>
                <a:cubicBezTo>
                  <a:pt x="1181" y="170"/>
                  <a:pt x="1180" y="170"/>
                  <a:pt x="1180" y="169"/>
                </a:cubicBezTo>
                <a:cubicBezTo>
                  <a:pt x="1179" y="169"/>
                  <a:pt x="1179" y="169"/>
                  <a:pt x="1179" y="169"/>
                </a:cubicBezTo>
                <a:cubicBezTo>
                  <a:pt x="1179" y="169"/>
                  <a:pt x="1179" y="169"/>
                  <a:pt x="1179" y="169"/>
                </a:cubicBezTo>
                <a:cubicBezTo>
                  <a:pt x="1178" y="169"/>
                  <a:pt x="1177" y="169"/>
                  <a:pt x="1176" y="170"/>
                </a:cubicBezTo>
                <a:cubicBezTo>
                  <a:pt x="1176" y="172"/>
                  <a:pt x="1176" y="173"/>
                  <a:pt x="1176" y="175"/>
                </a:cubicBezTo>
                <a:cubicBezTo>
                  <a:pt x="1179" y="179"/>
                  <a:pt x="1182" y="182"/>
                  <a:pt x="1187" y="183"/>
                </a:cubicBezTo>
                <a:cubicBezTo>
                  <a:pt x="1187" y="183"/>
                  <a:pt x="1187" y="183"/>
                  <a:pt x="1187" y="183"/>
                </a:cubicBezTo>
                <a:cubicBezTo>
                  <a:pt x="1187" y="183"/>
                  <a:pt x="1187" y="183"/>
                  <a:pt x="1187" y="183"/>
                </a:cubicBezTo>
                <a:cubicBezTo>
                  <a:pt x="1187" y="183"/>
                  <a:pt x="1187" y="183"/>
                  <a:pt x="1187" y="183"/>
                </a:cubicBezTo>
                <a:cubicBezTo>
                  <a:pt x="1187" y="183"/>
                  <a:pt x="1187" y="183"/>
                  <a:pt x="1187" y="183"/>
                </a:cubicBezTo>
                <a:cubicBezTo>
                  <a:pt x="1186" y="184"/>
                  <a:pt x="1186" y="184"/>
                  <a:pt x="1186" y="185"/>
                </a:cubicBezTo>
                <a:cubicBezTo>
                  <a:pt x="1187" y="187"/>
                  <a:pt x="1188" y="189"/>
                  <a:pt x="1190" y="191"/>
                </a:cubicBezTo>
                <a:cubicBezTo>
                  <a:pt x="1191" y="191"/>
                  <a:pt x="1193" y="191"/>
                  <a:pt x="1193" y="190"/>
                </a:cubicBezTo>
                <a:cubicBezTo>
                  <a:pt x="1194" y="190"/>
                  <a:pt x="1194" y="189"/>
                  <a:pt x="1194" y="188"/>
                </a:cubicBezTo>
                <a:cubicBezTo>
                  <a:pt x="1194" y="185"/>
                  <a:pt x="1195" y="181"/>
                  <a:pt x="1195" y="177"/>
                </a:cubicBezTo>
                <a:cubicBezTo>
                  <a:pt x="1195" y="175"/>
                  <a:pt x="1196" y="173"/>
                  <a:pt x="1197" y="172"/>
                </a:cubicBezTo>
                <a:cubicBezTo>
                  <a:pt x="1198" y="171"/>
                  <a:pt x="1199" y="169"/>
                  <a:pt x="1199" y="168"/>
                </a:cubicBezTo>
                <a:cubicBezTo>
                  <a:pt x="1198" y="164"/>
                  <a:pt x="1201" y="159"/>
                  <a:pt x="1201" y="155"/>
                </a:cubicBezTo>
                <a:cubicBezTo>
                  <a:pt x="1201" y="154"/>
                  <a:pt x="1201" y="154"/>
                  <a:pt x="1201" y="153"/>
                </a:cubicBezTo>
                <a:cubicBezTo>
                  <a:pt x="1202" y="151"/>
                  <a:pt x="1203" y="149"/>
                  <a:pt x="1205" y="149"/>
                </a:cubicBezTo>
                <a:cubicBezTo>
                  <a:pt x="1205" y="148"/>
                  <a:pt x="1206" y="148"/>
                  <a:pt x="1206" y="149"/>
                </a:cubicBezTo>
                <a:cubicBezTo>
                  <a:pt x="1206" y="150"/>
                  <a:pt x="1206" y="152"/>
                  <a:pt x="1206" y="152"/>
                </a:cubicBezTo>
                <a:cubicBezTo>
                  <a:pt x="1208" y="155"/>
                  <a:pt x="1209" y="159"/>
                  <a:pt x="1210" y="162"/>
                </a:cubicBezTo>
                <a:cubicBezTo>
                  <a:pt x="1211" y="163"/>
                  <a:pt x="1211" y="165"/>
                  <a:pt x="1211" y="166"/>
                </a:cubicBezTo>
                <a:cubicBezTo>
                  <a:pt x="1210" y="168"/>
                  <a:pt x="1210" y="169"/>
                  <a:pt x="1210" y="170"/>
                </a:cubicBezTo>
                <a:cubicBezTo>
                  <a:pt x="1209" y="171"/>
                  <a:pt x="1211" y="173"/>
                  <a:pt x="1212" y="173"/>
                </a:cubicBezTo>
                <a:cubicBezTo>
                  <a:pt x="1213" y="172"/>
                  <a:pt x="1215" y="171"/>
                  <a:pt x="1216" y="171"/>
                </a:cubicBezTo>
                <a:cubicBezTo>
                  <a:pt x="1217" y="170"/>
                  <a:pt x="1217" y="170"/>
                  <a:pt x="1218" y="172"/>
                </a:cubicBezTo>
                <a:cubicBezTo>
                  <a:pt x="1218" y="173"/>
                  <a:pt x="1218" y="173"/>
                  <a:pt x="1218" y="173"/>
                </a:cubicBezTo>
                <a:cubicBezTo>
                  <a:pt x="1219" y="175"/>
                  <a:pt x="1220" y="175"/>
                  <a:pt x="1221" y="174"/>
                </a:cubicBezTo>
                <a:cubicBezTo>
                  <a:pt x="1224" y="172"/>
                  <a:pt x="1226" y="168"/>
                  <a:pt x="1227" y="164"/>
                </a:cubicBezTo>
                <a:cubicBezTo>
                  <a:pt x="1227" y="163"/>
                  <a:pt x="1226" y="163"/>
                  <a:pt x="1226" y="163"/>
                </a:cubicBezTo>
                <a:cubicBezTo>
                  <a:pt x="1225" y="162"/>
                  <a:pt x="1225" y="162"/>
                  <a:pt x="1224" y="162"/>
                </a:cubicBezTo>
                <a:cubicBezTo>
                  <a:pt x="1221" y="162"/>
                  <a:pt x="1220" y="161"/>
                  <a:pt x="1220" y="158"/>
                </a:cubicBezTo>
                <a:cubicBezTo>
                  <a:pt x="1220" y="155"/>
                  <a:pt x="1219" y="155"/>
                  <a:pt x="1216" y="155"/>
                </a:cubicBezTo>
                <a:cubicBezTo>
                  <a:pt x="1214" y="156"/>
                  <a:pt x="1214" y="156"/>
                  <a:pt x="1215" y="154"/>
                </a:cubicBezTo>
                <a:cubicBezTo>
                  <a:pt x="1215" y="153"/>
                  <a:pt x="1215" y="153"/>
                  <a:pt x="1215" y="152"/>
                </a:cubicBezTo>
                <a:cubicBezTo>
                  <a:pt x="1215" y="150"/>
                  <a:pt x="1215" y="149"/>
                  <a:pt x="1213" y="148"/>
                </a:cubicBezTo>
                <a:cubicBezTo>
                  <a:pt x="1212" y="148"/>
                  <a:pt x="1210" y="148"/>
                  <a:pt x="1209" y="146"/>
                </a:cubicBezTo>
                <a:cubicBezTo>
                  <a:pt x="1208" y="144"/>
                  <a:pt x="1206" y="143"/>
                  <a:pt x="1205" y="140"/>
                </a:cubicBezTo>
                <a:cubicBezTo>
                  <a:pt x="1205" y="140"/>
                  <a:pt x="1204" y="139"/>
                  <a:pt x="1204" y="139"/>
                </a:cubicBezTo>
                <a:cubicBezTo>
                  <a:pt x="1203" y="139"/>
                  <a:pt x="1202" y="139"/>
                  <a:pt x="1201" y="138"/>
                </a:cubicBezTo>
                <a:cubicBezTo>
                  <a:pt x="1198" y="137"/>
                  <a:pt x="1196" y="136"/>
                  <a:pt x="1196" y="134"/>
                </a:cubicBezTo>
                <a:cubicBezTo>
                  <a:pt x="1195" y="131"/>
                  <a:pt x="1194" y="129"/>
                  <a:pt x="1192" y="128"/>
                </a:cubicBezTo>
                <a:cubicBezTo>
                  <a:pt x="1191" y="128"/>
                  <a:pt x="1191" y="127"/>
                  <a:pt x="1190" y="126"/>
                </a:cubicBezTo>
                <a:cubicBezTo>
                  <a:pt x="1189" y="125"/>
                  <a:pt x="1188" y="123"/>
                  <a:pt x="1186" y="123"/>
                </a:cubicBezTo>
                <a:cubicBezTo>
                  <a:pt x="1185" y="122"/>
                  <a:pt x="1184" y="122"/>
                  <a:pt x="1183" y="121"/>
                </a:cubicBezTo>
                <a:cubicBezTo>
                  <a:pt x="1182" y="121"/>
                  <a:pt x="1181" y="121"/>
                  <a:pt x="1181" y="123"/>
                </a:cubicBezTo>
                <a:cubicBezTo>
                  <a:pt x="1180" y="124"/>
                  <a:pt x="1180" y="126"/>
                  <a:pt x="1180" y="128"/>
                </a:cubicBezTo>
                <a:cubicBezTo>
                  <a:pt x="1180" y="128"/>
                  <a:pt x="1180" y="128"/>
                  <a:pt x="1180" y="128"/>
                </a:cubicBezTo>
                <a:cubicBezTo>
                  <a:pt x="1180" y="128"/>
                  <a:pt x="1180" y="129"/>
                  <a:pt x="1180" y="129"/>
                </a:cubicBezTo>
                <a:cubicBezTo>
                  <a:pt x="1181" y="130"/>
                  <a:pt x="1181" y="131"/>
                  <a:pt x="1181" y="132"/>
                </a:cubicBezTo>
                <a:cubicBezTo>
                  <a:pt x="1181" y="133"/>
                  <a:pt x="1181" y="133"/>
                  <a:pt x="1181" y="133"/>
                </a:cubicBezTo>
                <a:cubicBezTo>
                  <a:pt x="1180" y="134"/>
                  <a:pt x="1180" y="133"/>
                  <a:pt x="1180" y="132"/>
                </a:cubicBezTo>
                <a:cubicBezTo>
                  <a:pt x="1180" y="131"/>
                  <a:pt x="1180" y="130"/>
                  <a:pt x="1180" y="129"/>
                </a:cubicBezTo>
                <a:cubicBezTo>
                  <a:pt x="1180" y="129"/>
                  <a:pt x="1180" y="129"/>
                  <a:pt x="1179" y="129"/>
                </a:cubicBezTo>
                <a:cubicBezTo>
                  <a:pt x="1180" y="128"/>
                  <a:pt x="1180" y="128"/>
                  <a:pt x="1180" y="128"/>
                </a:cubicBezTo>
                <a:cubicBezTo>
                  <a:pt x="1179" y="128"/>
                  <a:pt x="1178" y="128"/>
                  <a:pt x="1178" y="128"/>
                </a:cubicBezTo>
                <a:cubicBezTo>
                  <a:pt x="1176" y="127"/>
                  <a:pt x="1174" y="128"/>
                  <a:pt x="1172" y="128"/>
                </a:cubicBezTo>
                <a:cubicBezTo>
                  <a:pt x="1172" y="128"/>
                  <a:pt x="1172" y="129"/>
                  <a:pt x="1172" y="129"/>
                </a:cubicBezTo>
                <a:cubicBezTo>
                  <a:pt x="1172" y="129"/>
                  <a:pt x="1172" y="129"/>
                  <a:pt x="1172" y="129"/>
                </a:cubicBezTo>
                <a:cubicBezTo>
                  <a:pt x="1172" y="129"/>
                  <a:pt x="1172" y="130"/>
                  <a:pt x="1172" y="130"/>
                </a:cubicBezTo>
                <a:cubicBezTo>
                  <a:pt x="1172" y="131"/>
                  <a:pt x="1172" y="131"/>
                  <a:pt x="1171" y="131"/>
                </a:cubicBezTo>
                <a:cubicBezTo>
                  <a:pt x="1171" y="131"/>
                  <a:pt x="1171" y="130"/>
                  <a:pt x="1170" y="130"/>
                </a:cubicBezTo>
                <a:cubicBezTo>
                  <a:pt x="1170" y="130"/>
                  <a:pt x="1170" y="129"/>
                  <a:pt x="1171" y="129"/>
                </a:cubicBezTo>
                <a:cubicBezTo>
                  <a:pt x="1171" y="129"/>
                  <a:pt x="1172" y="129"/>
                  <a:pt x="1172" y="129"/>
                </a:cubicBezTo>
                <a:cubicBezTo>
                  <a:pt x="1172" y="129"/>
                  <a:pt x="1172" y="128"/>
                  <a:pt x="1172" y="128"/>
                </a:cubicBezTo>
                <a:cubicBezTo>
                  <a:pt x="1172" y="128"/>
                  <a:pt x="1172" y="128"/>
                  <a:pt x="1172" y="128"/>
                </a:cubicBezTo>
                <a:cubicBezTo>
                  <a:pt x="1172" y="128"/>
                  <a:pt x="1172" y="128"/>
                  <a:pt x="1172" y="128"/>
                </a:cubicBezTo>
                <a:cubicBezTo>
                  <a:pt x="1172" y="125"/>
                  <a:pt x="1171" y="125"/>
                  <a:pt x="1169" y="125"/>
                </a:cubicBezTo>
                <a:cubicBezTo>
                  <a:pt x="1167" y="126"/>
                  <a:pt x="1164" y="127"/>
                  <a:pt x="1162" y="127"/>
                </a:cubicBezTo>
                <a:cubicBezTo>
                  <a:pt x="1160" y="127"/>
                  <a:pt x="1159" y="128"/>
                  <a:pt x="1159" y="129"/>
                </a:cubicBezTo>
                <a:cubicBezTo>
                  <a:pt x="1159" y="130"/>
                  <a:pt x="1158" y="131"/>
                  <a:pt x="1158" y="132"/>
                </a:cubicBezTo>
                <a:cubicBezTo>
                  <a:pt x="1157" y="135"/>
                  <a:pt x="1157" y="138"/>
                  <a:pt x="1160" y="140"/>
                </a:cubicBezTo>
                <a:cubicBezTo>
                  <a:pt x="1161" y="141"/>
                  <a:pt x="1161" y="142"/>
                  <a:pt x="1161" y="142"/>
                </a:cubicBezTo>
                <a:close/>
                <a:moveTo>
                  <a:pt x="1183" y="167"/>
                </a:moveTo>
                <a:cubicBezTo>
                  <a:pt x="1182" y="166"/>
                  <a:pt x="1182" y="166"/>
                  <a:pt x="1182" y="166"/>
                </a:cubicBezTo>
                <a:cubicBezTo>
                  <a:pt x="1183" y="166"/>
                  <a:pt x="1183" y="166"/>
                  <a:pt x="1183" y="166"/>
                </a:cubicBezTo>
                <a:lnTo>
                  <a:pt x="1183" y="167"/>
                </a:lnTo>
                <a:close/>
                <a:moveTo>
                  <a:pt x="1181" y="139"/>
                </a:moveTo>
                <a:cubicBezTo>
                  <a:pt x="1181" y="139"/>
                  <a:pt x="1181" y="139"/>
                  <a:pt x="1181" y="139"/>
                </a:cubicBezTo>
                <a:cubicBezTo>
                  <a:pt x="1181" y="139"/>
                  <a:pt x="1181" y="139"/>
                  <a:pt x="1181" y="139"/>
                </a:cubicBezTo>
                <a:cubicBezTo>
                  <a:pt x="1181" y="139"/>
                  <a:pt x="1181" y="139"/>
                  <a:pt x="1181" y="139"/>
                </a:cubicBezTo>
                <a:close/>
                <a:moveTo>
                  <a:pt x="697" y="160"/>
                </a:moveTo>
                <a:cubicBezTo>
                  <a:pt x="696" y="159"/>
                  <a:pt x="695" y="158"/>
                  <a:pt x="695" y="157"/>
                </a:cubicBezTo>
                <a:cubicBezTo>
                  <a:pt x="694" y="156"/>
                  <a:pt x="692" y="155"/>
                  <a:pt x="690" y="155"/>
                </a:cubicBezTo>
                <a:cubicBezTo>
                  <a:pt x="688" y="155"/>
                  <a:pt x="685" y="155"/>
                  <a:pt x="683" y="154"/>
                </a:cubicBezTo>
                <a:cubicBezTo>
                  <a:pt x="682" y="153"/>
                  <a:pt x="681" y="153"/>
                  <a:pt x="680" y="153"/>
                </a:cubicBezTo>
                <a:cubicBezTo>
                  <a:pt x="677" y="154"/>
                  <a:pt x="673" y="154"/>
                  <a:pt x="669" y="155"/>
                </a:cubicBezTo>
                <a:cubicBezTo>
                  <a:pt x="667" y="155"/>
                  <a:pt x="665" y="156"/>
                  <a:pt x="663" y="153"/>
                </a:cubicBezTo>
                <a:cubicBezTo>
                  <a:pt x="663" y="152"/>
                  <a:pt x="661" y="152"/>
                  <a:pt x="660" y="152"/>
                </a:cubicBezTo>
                <a:cubicBezTo>
                  <a:pt x="657" y="150"/>
                  <a:pt x="654" y="149"/>
                  <a:pt x="653" y="145"/>
                </a:cubicBezTo>
                <a:cubicBezTo>
                  <a:pt x="652" y="143"/>
                  <a:pt x="651" y="143"/>
                  <a:pt x="650" y="142"/>
                </a:cubicBezTo>
                <a:cubicBezTo>
                  <a:pt x="649" y="142"/>
                  <a:pt x="649" y="142"/>
                  <a:pt x="650" y="141"/>
                </a:cubicBezTo>
                <a:cubicBezTo>
                  <a:pt x="651" y="141"/>
                  <a:pt x="651" y="140"/>
                  <a:pt x="652" y="139"/>
                </a:cubicBezTo>
                <a:cubicBezTo>
                  <a:pt x="652" y="139"/>
                  <a:pt x="652" y="139"/>
                  <a:pt x="652" y="139"/>
                </a:cubicBezTo>
                <a:cubicBezTo>
                  <a:pt x="652" y="139"/>
                  <a:pt x="652" y="139"/>
                  <a:pt x="652" y="139"/>
                </a:cubicBezTo>
                <a:cubicBezTo>
                  <a:pt x="652" y="139"/>
                  <a:pt x="652" y="139"/>
                  <a:pt x="652" y="139"/>
                </a:cubicBezTo>
                <a:cubicBezTo>
                  <a:pt x="652" y="139"/>
                  <a:pt x="652" y="139"/>
                  <a:pt x="652" y="139"/>
                </a:cubicBezTo>
                <a:cubicBezTo>
                  <a:pt x="654" y="139"/>
                  <a:pt x="656" y="140"/>
                  <a:pt x="657" y="139"/>
                </a:cubicBezTo>
                <a:cubicBezTo>
                  <a:pt x="658" y="139"/>
                  <a:pt x="659" y="138"/>
                  <a:pt x="658" y="137"/>
                </a:cubicBezTo>
                <a:cubicBezTo>
                  <a:pt x="658" y="137"/>
                  <a:pt x="658" y="136"/>
                  <a:pt x="657" y="136"/>
                </a:cubicBezTo>
                <a:cubicBezTo>
                  <a:pt x="656" y="134"/>
                  <a:pt x="655" y="133"/>
                  <a:pt x="655" y="130"/>
                </a:cubicBezTo>
                <a:cubicBezTo>
                  <a:pt x="656" y="129"/>
                  <a:pt x="654" y="127"/>
                  <a:pt x="652" y="127"/>
                </a:cubicBezTo>
                <a:cubicBezTo>
                  <a:pt x="651" y="127"/>
                  <a:pt x="649" y="127"/>
                  <a:pt x="648" y="127"/>
                </a:cubicBezTo>
                <a:cubicBezTo>
                  <a:pt x="647" y="126"/>
                  <a:pt x="646" y="126"/>
                  <a:pt x="645" y="125"/>
                </a:cubicBezTo>
                <a:cubicBezTo>
                  <a:pt x="645" y="124"/>
                  <a:pt x="645" y="122"/>
                  <a:pt x="644" y="121"/>
                </a:cubicBezTo>
                <a:cubicBezTo>
                  <a:pt x="644" y="120"/>
                  <a:pt x="644" y="119"/>
                  <a:pt x="643" y="119"/>
                </a:cubicBezTo>
                <a:cubicBezTo>
                  <a:pt x="641" y="117"/>
                  <a:pt x="639" y="115"/>
                  <a:pt x="636" y="114"/>
                </a:cubicBezTo>
                <a:cubicBezTo>
                  <a:pt x="634" y="113"/>
                  <a:pt x="632" y="113"/>
                  <a:pt x="630" y="115"/>
                </a:cubicBezTo>
                <a:cubicBezTo>
                  <a:pt x="629" y="115"/>
                  <a:pt x="628" y="117"/>
                  <a:pt x="628" y="118"/>
                </a:cubicBezTo>
                <a:cubicBezTo>
                  <a:pt x="629" y="122"/>
                  <a:pt x="630" y="125"/>
                  <a:pt x="630" y="129"/>
                </a:cubicBezTo>
                <a:cubicBezTo>
                  <a:pt x="630" y="129"/>
                  <a:pt x="631" y="130"/>
                  <a:pt x="631" y="130"/>
                </a:cubicBezTo>
                <a:cubicBezTo>
                  <a:pt x="634" y="131"/>
                  <a:pt x="636" y="132"/>
                  <a:pt x="638" y="133"/>
                </a:cubicBezTo>
                <a:cubicBezTo>
                  <a:pt x="641" y="134"/>
                  <a:pt x="641" y="134"/>
                  <a:pt x="641" y="136"/>
                </a:cubicBezTo>
                <a:cubicBezTo>
                  <a:pt x="641" y="137"/>
                  <a:pt x="641" y="139"/>
                  <a:pt x="641" y="141"/>
                </a:cubicBezTo>
                <a:cubicBezTo>
                  <a:pt x="641" y="143"/>
                  <a:pt x="640" y="145"/>
                  <a:pt x="638" y="146"/>
                </a:cubicBezTo>
                <a:cubicBezTo>
                  <a:pt x="637" y="147"/>
                  <a:pt x="636" y="149"/>
                  <a:pt x="635" y="150"/>
                </a:cubicBezTo>
                <a:cubicBezTo>
                  <a:pt x="632" y="153"/>
                  <a:pt x="632" y="158"/>
                  <a:pt x="632" y="162"/>
                </a:cubicBezTo>
                <a:cubicBezTo>
                  <a:pt x="632" y="164"/>
                  <a:pt x="636" y="164"/>
                  <a:pt x="637" y="166"/>
                </a:cubicBezTo>
                <a:cubicBezTo>
                  <a:pt x="637" y="166"/>
                  <a:pt x="638" y="167"/>
                  <a:pt x="638" y="167"/>
                </a:cubicBezTo>
                <a:cubicBezTo>
                  <a:pt x="640" y="169"/>
                  <a:pt x="642" y="169"/>
                  <a:pt x="644" y="167"/>
                </a:cubicBezTo>
                <a:cubicBezTo>
                  <a:pt x="645" y="167"/>
                  <a:pt x="645" y="167"/>
                  <a:pt x="646" y="167"/>
                </a:cubicBezTo>
                <a:cubicBezTo>
                  <a:pt x="647" y="167"/>
                  <a:pt x="647" y="167"/>
                  <a:pt x="647" y="168"/>
                </a:cubicBezTo>
                <a:cubicBezTo>
                  <a:pt x="647" y="169"/>
                  <a:pt x="646" y="169"/>
                  <a:pt x="646" y="170"/>
                </a:cubicBezTo>
                <a:cubicBezTo>
                  <a:pt x="647" y="171"/>
                  <a:pt x="648" y="172"/>
                  <a:pt x="649" y="172"/>
                </a:cubicBezTo>
                <a:cubicBezTo>
                  <a:pt x="652" y="173"/>
                  <a:pt x="654" y="174"/>
                  <a:pt x="657" y="174"/>
                </a:cubicBezTo>
                <a:cubicBezTo>
                  <a:pt x="663" y="174"/>
                  <a:pt x="668" y="177"/>
                  <a:pt x="674" y="177"/>
                </a:cubicBezTo>
                <a:cubicBezTo>
                  <a:pt x="675" y="177"/>
                  <a:pt x="676" y="178"/>
                  <a:pt x="677" y="178"/>
                </a:cubicBezTo>
                <a:cubicBezTo>
                  <a:pt x="679" y="180"/>
                  <a:pt x="681" y="180"/>
                  <a:pt x="683" y="180"/>
                </a:cubicBezTo>
                <a:cubicBezTo>
                  <a:pt x="685" y="180"/>
                  <a:pt x="687" y="180"/>
                  <a:pt x="689" y="179"/>
                </a:cubicBezTo>
                <a:cubicBezTo>
                  <a:pt x="689" y="179"/>
                  <a:pt x="690" y="179"/>
                  <a:pt x="691" y="178"/>
                </a:cubicBezTo>
                <a:cubicBezTo>
                  <a:pt x="692" y="177"/>
                  <a:pt x="694" y="176"/>
                  <a:pt x="696" y="175"/>
                </a:cubicBezTo>
                <a:cubicBezTo>
                  <a:pt x="697" y="174"/>
                  <a:pt x="697" y="173"/>
                  <a:pt x="697" y="172"/>
                </a:cubicBezTo>
                <a:cubicBezTo>
                  <a:pt x="697" y="171"/>
                  <a:pt x="698" y="170"/>
                  <a:pt x="698" y="169"/>
                </a:cubicBezTo>
                <a:cubicBezTo>
                  <a:pt x="701" y="165"/>
                  <a:pt x="700" y="162"/>
                  <a:pt x="697" y="160"/>
                </a:cubicBezTo>
                <a:close/>
                <a:moveTo>
                  <a:pt x="549" y="122"/>
                </a:moveTo>
                <a:cubicBezTo>
                  <a:pt x="547" y="121"/>
                  <a:pt x="544" y="121"/>
                  <a:pt x="542" y="120"/>
                </a:cubicBezTo>
                <a:cubicBezTo>
                  <a:pt x="541" y="120"/>
                  <a:pt x="541" y="119"/>
                  <a:pt x="541" y="119"/>
                </a:cubicBezTo>
                <a:cubicBezTo>
                  <a:pt x="543" y="117"/>
                  <a:pt x="541" y="114"/>
                  <a:pt x="541" y="112"/>
                </a:cubicBezTo>
                <a:cubicBezTo>
                  <a:pt x="541" y="109"/>
                  <a:pt x="541" y="107"/>
                  <a:pt x="541" y="105"/>
                </a:cubicBezTo>
                <a:cubicBezTo>
                  <a:pt x="541" y="103"/>
                  <a:pt x="539" y="103"/>
                  <a:pt x="537" y="102"/>
                </a:cubicBezTo>
                <a:cubicBezTo>
                  <a:pt x="536" y="102"/>
                  <a:pt x="536" y="101"/>
                  <a:pt x="536" y="100"/>
                </a:cubicBezTo>
                <a:cubicBezTo>
                  <a:pt x="536" y="97"/>
                  <a:pt x="535" y="96"/>
                  <a:pt x="533" y="95"/>
                </a:cubicBezTo>
                <a:cubicBezTo>
                  <a:pt x="531" y="95"/>
                  <a:pt x="529" y="95"/>
                  <a:pt x="528" y="96"/>
                </a:cubicBezTo>
                <a:cubicBezTo>
                  <a:pt x="525" y="98"/>
                  <a:pt x="522" y="99"/>
                  <a:pt x="520" y="100"/>
                </a:cubicBezTo>
                <a:cubicBezTo>
                  <a:pt x="519" y="101"/>
                  <a:pt x="519" y="102"/>
                  <a:pt x="518" y="103"/>
                </a:cubicBezTo>
                <a:cubicBezTo>
                  <a:pt x="518" y="105"/>
                  <a:pt x="517" y="106"/>
                  <a:pt x="515" y="106"/>
                </a:cubicBezTo>
                <a:cubicBezTo>
                  <a:pt x="514" y="107"/>
                  <a:pt x="513" y="108"/>
                  <a:pt x="512" y="109"/>
                </a:cubicBezTo>
                <a:cubicBezTo>
                  <a:pt x="511" y="110"/>
                  <a:pt x="511" y="110"/>
                  <a:pt x="512" y="111"/>
                </a:cubicBezTo>
                <a:cubicBezTo>
                  <a:pt x="513" y="111"/>
                  <a:pt x="514" y="112"/>
                  <a:pt x="515" y="113"/>
                </a:cubicBezTo>
                <a:cubicBezTo>
                  <a:pt x="515" y="113"/>
                  <a:pt x="516" y="113"/>
                  <a:pt x="515" y="114"/>
                </a:cubicBezTo>
                <a:cubicBezTo>
                  <a:pt x="515" y="114"/>
                  <a:pt x="515" y="114"/>
                  <a:pt x="514" y="114"/>
                </a:cubicBezTo>
                <a:cubicBezTo>
                  <a:pt x="512" y="114"/>
                  <a:pt x="510" y="113"/>
                  <a:pt x="508" y="113"/>
                </a:cubicBezTo>
                <a:cubicBezTo>
                  <a:pt x="506" y="113"/>
                  <a:pt x="505" y="115"/>
                  <a:pt x="504" y="117"/>
                </a:cubicBezTo>
                <a:cubicBezTo>
                  <a:pt x="504" y="119"/>
                  <a:pt x="504" y="120"/>
                  <a:pt x="505" y="121"/>
                </a:cubicBezTo>
                <a:cubicBezTo>
                  <a:pt x="507" y="122"/>
                  <a:pt x="508" y="123"/>
                  <a:pt x="509" y="124"/>
                </a:cubicBezTo>
                <a:cubicBezTo>
                  <a:pt x="512" y="126"/>
                  <a:pt x="515" y="128"/>
                  <a:pt x="518" y="126"/>
                </a:cubicBezTo>
                <a:cubicBezTo>
                  <a:pt x="519" y="126"/>
                  <a:pt x="520" y="126"/>
                  <a:pt x="520" y="126"/>
                </a:cubicBezTo>
                <a:cubicBezTo>
                  <a:pt x="522" y="127"/>
                  <a:pt x="524" y="127"/>
                  <a:pt x="527" y="127"/>
                </a:cubicBezTo>
                <a:cubicBezTo>
                  <a:pt x="527" y="127"/>
                  <a:pt x="527" y="128"/>
                  <a:pt x="527" y="128"/>
                </a:cubicBezTo>
                <a:cubicBezTo>
                  <a:pt x="527" y="128"/>
                  <a:pt x="527" y="128"/>
                  <a:pt x="527" y="128"/>
                </a:cubicBezTo>
                <a:cubicBezTo>
                  <a:pt x="523" y="129"/>
                  <a:pt x="519" y="129"/>
                  <a:pt x="515" y="130"/>
                </a:cubicBezTo>
                <a:cubicBezTo>
                  <a:pt x="514" y="130"/>
                  <a:pt x="513" y="131"/>
                  <a:pt x="513" y="133"/>
                </a:cubicBezTo>
                <a:cubicBezTo>
                  <a:pt x="513" y="135"/>
                  <a:pt x="514" y="137"/>
                  <a:pt x="516" y="138"/>
                </a:cubicBezTo>
                <a:cubicBezTo>
                  <a:pt x="517" y="139"/>
                  <a:pt x="518" y="139"/>
                  <a:pt x="520" y="139"/>
                </a:cubicBezTo>
                <a:cubicBezTo>
                  <a:pt x="521" y="140"/>
                  <a:pt x="523" y="139"/>
                  <a:pt x="525" y="140"/>
                </a:cubicBezTo>
                <a:cubicBezTo>
                  <a:pt x="528" y="140"/>
                  <a:pt x="531" y="139"/>
                  <a:pt x="534" y="138"/>
                </a:cubicBezTo>
                <a:cubicBezTo>
                  <a:pt x="535" y="137"/>
                  <a:pt x="536" y="136"/>
                  <a:pt x="537" y="136"/>
                </a:cubicBezTo>
                <a:cubicBezTo>
                  <a:pt x="540" y="136"/>
                  <a:pt x="542" y="136"/>
                  <a:pt x="545" y="135"/>
                </a:cubicBezTo>
                <a:cubicBezTo>
                  <a:pt x="545" y="135"/>
                  <a:pt x="546" y="135"/>
                  <a:pt x="547" y="135"/>
                </a:cubicBezTo>
                <a:cubicBezTo>
                  <a:pt x="548" y="136"/>
                  <a:pt x="550" y="137"/>
                  <a:pt x="552" y="137"/>
                </a:cubicBezTo>
                <a:cubicBezTo>
                  <a:pt x="554" y="138"/>
                  <a:pt x="555" y="138"/>
                  <a:pt x="556" y="138"/>
                </a:cubicBezTo>
                <a:cubicBezTo>
                  <a:pt x="557" y="138"/>
                  <a:pt x="559" y="138"/>
                  <a:pt x="560" y="137"/>
                </a:cubicBezTo>
                <a:cubicBezTo>
                  <a:pt x="562" y="137"/>
                  <a:pt x="563" y="136"/>
                  <a:pt x="564" y="135"/>
                </a:cubicBezTo>
                <a:cubicBezTo>
                  <a:pt x="567" y="132"/>
                  <a:pt x="569" y="130"/>
                  <a:pt x="572" y="127"/>
                </a:cubicBezTo>
                <a:cubicBezTo>
                  <a:pt x="573" y="126"/>
                  <a:pt x="574" y="125"/>
                  <a:pt x="574" y="124"/>
                </a:cubicBezTo>
                <a:cubicBezTo>
                  <a:pt x="575" y="122"/>
                  <a:pt x="574" y="119"/>
                  <a:pt x="572" y="117"/>
                </a:cubicBezTo>
                <a:cubicBezTo>
                  <a:pt x="572" y="117"/>
                  <a:pt x="571" y="117"/>
                  <a:pt x="570" y="117"/>
                </a:cubicBezTo>
                <a:cubicBezTo>
                  <a:pt x="569" y="117"/>
                  <a:pt x="568" y="118"/>
                  <a:pt x="568" y="119"/>
                </a:cubicBezTo>
                <a:cubicBezTo>
                  <a:pt x="567" y="120"/>
                  <a:pt x="567" y="120"/>
                  <a:pt x="566" y="120"/>
                </a:cubicBezTo>
                <a:cubicBezTo>
                  <a:pt x="565" y="118"/>
                  <a:pt x="563" y="118"/>
                  <a:pt x="564" y="115"/>
                </a:cubicBezTo>
                <a:cubicBezTo>
                  <a:pt x="563" y="114"/>
                  <a:pt x="562" y="113"/>
                  <a:pt x="563" y="112"/>
                </a:cubicBezTo>
                <a:cubicBezTo>
                  <a:pt x="564" y="111"/>
                  <a:pt x="565" y="110"/>
                  <a:pt x="565" y="109"/>
                </a:cubicBezTo>
                <a:cubicBezTo>
                  <a:pt x="564" y="106"/>
                  <a:pt x="565" y="103"/>
                  <a:pt x="566" y="101"/>
                </a:cubicBezTo>
                <a:cubicBezTo>
                  <a:pt x="567" y="100"/>
                  <a:pt x="566" y="99"/>
                  <a:pt x="565" y="99"/>
                </a:cubicBezTo>
                <a:cubicBezTo>
                  <a:pt x="565" y="98"/>
                  <a:pt x="563" y="98"/>
                  <a:pt x="562" y="98"/>
                </a:cubicBezTo>
                <a:cubicBezTo>
                  <a:pt x="560" y="100"/>
                  <a:pt x="558" y="102"/>
                  <a:pt x="555" y="104"/>
                </a:cubicBezTo>
                <a:cubicBezTo>
                  <a:pt x="554" y="105"/>
                  <a:pt x="554" y="106"/>
                  <a:pt x="554" y="108"/>
                </a:cubicBezTo>
                <a:cubicBezTo>
                  <a:pt x="554" y="108"/>
                  <a:pt x="554" y="109"/>
                  <a:pt x="554" y="110"/>
                </a:cubicBezTo>
                <a:cubicBezTo>
                  <a:pt x="555" y="112"/>
                  <a:pt x="554" y="113"/>
                  <a:pt x="553" y="114"/>
                </a:cubicBezTo>
                <a:cubicBezTo>
                  <a:pt x="552" y="114"/>
                  <a:pt x="552" y="114"/>
                  <a:pt x="552" y="114"/>
                </a:cubicBezTo>
                <a:cubicBezTo>
                  <a:pt x="550" y="115"/>
                  <a:pt x="550" y="116"/>
                  <a:pt x="551" y="118"/>
                </a:cubicBezTo>
                <a:cubicBezTo>
                  <a:pt x="551" y="118"/>
                  <a:pt x="551" y="119"/>
                  <a:pt x="551" y="120"/>
                </a:cubicBezTo>
                <a:cubicBezTo>
                  <a:pt x="552" y="121"/>
                  <a:pt x="550" y="122"/>
                  <a:pt x="549" y="122"/>
                </a:cubicBezTo>
                <a:close/>
                <a:moveTo>
                  <a:pt x="2316" y="1301"/>
                </a:moveTo>
                <a:cubicBezTo>
                  <a:pt x="2315" y="1302"/>
                  <a:pt x="2313" y="1302"/>
                  <a:pt x="2312" y="1302"/>
                </a:cubicBezTo>
                <a:cubicBezTo>
                  <a:pt x="2310" y="1302"/>
                  <a:pt x="2311" y="1300"/>
                  <a:pt x="2310" y="1299"/>
                </a:cubicBezTo>
                <a:cubicBezTo>
                  <a:pt x="2310" y="1298"/>
                  <a:pt x="2310" y="1298"/>
                  <a:pt x="2309" y="1297"/>
                </a:cubicBezTo>
                <a:cubicBezTo>
                  <a:pt x="2309" y="1296"/>
                  <a:pt x="2307" y="1296"/>
                  <a:pt x="2306" y="1297"/>
                </a:cubicBezTo>
                <a:cubicBezTo>
                  <a:pt x="2306" y="1297"/>
                  <a:pt x="2305" y="1298"/>
                  <a:pt x="2304" y="1299"/>
                </a:cubicBezTo>
                <a:cubicBezTo>
                  <a:pt x="2303" y="1303"/>
                  <a:pt x="2300" y="1307"/>
                  <a:pt x="2296" y="1309"/>
                </a:cubicBezTo>
                <a:cubicBezTo>
                  <a:pt x="2295" y="1310"/>
                  <a:pt x="2294" y="1311"/>
                  <a:pt x="2294" y="1312"/>
                </a:cubicBezTo>
                <a:cubicBezTo>
                  <a:pt x="2293" y="1313"/>
                  <a:pt x="2292" y="1314"/>
                  <a:pt x="2292" y="1316"/>
                </a:cubicBezTo>
                <a:cubicBezTo>
                  <a:pt x="2290" y="1319"/>
                  <a:pt x="2288" y="1321"/>
                  <a:pt x="2285" y="1323"/>
                </a:cubicBezTo>
                <a:cubicBezTo>
                  <a:pt x="2282" y="1324"/>
                  <a:pt x="2279" y="1326"/>
                  <a:pt x="2275" y="1328"/>
                </a:cubicBezTo>
                <a:cubicBezTo>
                  <a:pt x="2273" y="1330"/>
                  <a:pt x="2271" y="1333"/>
                  <a:pt x="2267" y="1333"/>
                </a:cubicBezTo>
                <a:cubicBezTo>
                  <a:pt x="2266" y="1333"/>
                  <a:pt x="2266" y="1334"/>
                  <a:pt x="2265" y="1334"/>
                </a:cubicBezTo>
                <a:cubicBezTo>
                  <a:pt x="2261" y="1338"/>
                  <a:pt x="2256" y="1341"/>
                  <a:pt x="2253" y="1345"/>
                </a:cubicBezTo>
                <a:cubicBezTo>
                  <a:pt x="2249" y="1348"/>
                  <a:pt x="2247" y="1352"/>
                  <a:pt x="2245" y="1356"/>
                </a:cubicBezTo>
                <a:cubicBezTo>
                  <a:pt x="2245" y="1357"/>
                  <a:pt x="2246" y="1359"/>
                  <a:pt x="2247" y="1360"/>
                </a:cubicBezTo>
                <a:cubicBezTo>
                  <a:pt x="2250" y="1361"/>
                  <a:pt x="2252" y="1362"/>
                  <a:pt x="2254" y="1364"/>
                </a:cubicBezTo>
                <a:cubicBezTo>
                  <a:pt x="2254" y="1365"/>
                  <a:pt x="2255" y="1365"/>
                  <a:pt x="2255" y="1366"/>
                </a:cubicBezTo>
                <a:cubicBezTo>
                  <a:pt x="2257" y="1368"/>
                  <a:pt x="2260" y="1368"/>
                  <a:pt x="2262" y="1367"/>
                </a:cubicBezTo>
                <a:cubicBezTo>
                  <a:pt x="2267" y="1365"/>
                  <a:pt x="2270" y="1361"/>
                  <a:pt x="2274" y="1359"/>
                </a:cubicBezTo>
                <a:cubicBezTo>
                  <a:pt x="2275" y="1357"/>
                  <a:pt x="2276" y="1355"/>
                  <a:pt x="2278" y="1353"/>
                </a:cubicBezTo>
                <a:cubicBezTo>
                  <a:pt x="2278" y="1352"/>
                  <a:pt x="2279" y="1350"/>
                  <a:pt x="2280" y="1349"/>
                </a:cubicBezTo>
                <a:cubicBezTo>
                  <a:pt x="2282" y="1348"/>
                  <a:pt x="2283" y="1346"/>
                  <a:pt x="2284" y="1344"/>
                </a:cubicBezTo>
                <a:cubicBezTo>
                  <a:pt x="2287" y="1338"/>
                  <a:pt x="2286" y="1339"/>
                  <a:pt x="2292" y="1336"/>
                </a:cubicBezTo>
                <a:cubicBezTo>
                  <a:pt x="2294" y="1335"/>
                  <a:pt x="2295" y="1335"/>
                  <a:pt x="2297" y="1335"/>
                </a:cubicBezTo>
                <a:cubicBezTo>
                  <a:pt x="2299" y="1335"/>
                  <a:pt x="2300" y="1334"/>
                  <a:pt x="2300" y="1333"/>
                </a:cubicBezTo>
                <a:cubicBezTo>
                  <a:pt x="2299" y="1330"/>
                  <a:pt x="2300" y="1328"/>
                  <a:pt x="2303" y="1326"/>
                </a:cubicBezTo>
                <a:cubicBezTo>
                  <a:pt x="2304" y="1326"/>
                  <a:pt x="2305" y="1325"/>
                  <a:pt x="2305" y="1324"/>
                </a:cubicBezTo>
                <a:cubicBezTo>
                  <a:pt x="2308" y="1320"/>
                  <a:pt x="2312" y="1317"/>
                  <a:pt x="2315" y="1313"/>
                </a:cubicBezTo>
                <a:cubicBezTo>
                  <a:pt x="2316" y="1312"/>
                  <a:pt x="2316" y="1311"/>
                  <a:pt x="2317" y="1310"/>
                </a:cubicBezTo>
                <a:cubicBezTo>
                  <a:pt x="2317" y="1309"/>
                  <a:pt x="2317" y="1307"/>
                  <a:pt x="2317" y="1307"/>
                </a:cubicBezTo>
                <a:cubicBezTo>
                  <a:pt x="2317" y="1306"/>
                  <a:pt x="2317" y="1306"/>
                  <a:pt x="2317" y="1305"/>
                </a:cubicBezTo>
                <a:cubicBezTo>
                  <a:pt x="2317" y="1305"/>
                  <a:pt x="2317" y="1304"/>
                  <a:pt x="2317" y="1304"/>
                </a:cubicBezTo>
                <a:cubicBezTo>
                  <a:pt x="2318" y="1303"/>
                  <a:pt x="2317" y="1303"/>
                  <a:pt x="2318" y="1303"/>
                </a:cubicBezTo>
                <a:cubicBezTo>
                  <a:pt x="2318" y="1302"/>
                  <a:pt x="2316" y="1301"/>
                  <a:pt x="2316" y="1301"/>
                </a:cubicBezTo>
                <a:close/>
                <a:moveTo>
                  <a:pt x="1000" y="379"/>
                </a:moveTo>
                <a:cubicBezTo>
                  <a:pt x="1004" y="377"/>
                  <a:pt x="1008" y="375"/>
                  <a:pt x="1012" y="373"/>
                </a:cubicBezTo>
                <a:cubicBezTo>
                  <a:pt x="1013" y="373"/>
                  <a:pt x="1014" y="373"/>
                  <a:pt x="1014" y="372"/>
                </a:cubicBezTo>
                <a:cubicBezTo>
                  <a:pt x="1017" y="370"/>
                  <a:pt x="1019" y="369"/>
                  <a:pt x="1022" y="368"/>
                </a:cubicBezTo>
                <a:cubicBezTo>
                  <a:pt x="1023" y="368"/>
                  <a:pt x="1024" y="367"/>
                  <a:pt x="1025" y="366"/>
                </a:cubicBezTo>
                <a:cubicBezTo>
                  <a:pt x="1026" y="365"/>
                  <a:pt x="1027" y="364"/>
                  <a:pt x="1028" y="363"/>
                </a:cubicBezTo>
                <a:cubicBezTo>
                  <a:pt x="1028" y="362"/>
                  <a:pt x="1028" y="362"/>
                  <a:pt x="1028" y="361"/>
                </a:cubicBezTo>
                <a:cubicBezTo>
                  <a:pt x="1027" y="359"/>
                  <a:pt x="1028" y="357"/>
                  <a:pt x="1029" y="355"/>
                </a:cubicBezTo>
                <a:cubicBezTo>
                  <a:pt x="1030" y="354"/>
                  <a:pt x="1030" y="354"/>
                  <a:pt x="1030" y="354"/>
                </a:cubicBezTo>
                <a:cubicBezTo>
                  <a:pt x="1029" y="354"/>
                  <a:pt x="1029" y="353"/>
                  <a:pt x="1029" y="353"/>
                </a:cubicBezTo>
                <a:cubicBezTo>
                  <a:pt x="1028" y="353"/>
                  <a:pt x="1027" y="352"/>
                  <a:pt x="1026" y="351"/>
                </a:cubicBezTo>
                <a:cubicBezTo>
                  <a:pt x="1025" y="350"/>
                  <a:pt x="1025" y="349"/>
                  <a:pt x="1025" y="347"/>
                </a:cubicBezTo>
                <a:cubicBezTo>
                  <a:pt x="1025" y="346"/>
                  <a:pt x="1024" y="345"/>
                  <a:pt x="1023" y="344"/>
                </a:cubicBezTo>
                <a:cubicBezTo>
                  <a:pt x="1023" y="343"/>
                  <a:pt x="1022" y="343"/>
                  <a:pt x="1022" y="343"/>
                </a:cubicBezTo>
                <a:cubicBezTo>
                  <a:pt x="1020" y="343"/>
                  <a:pt x="1019" y="343"/>
                  <a:pt x="1018" y="342"/>
                </a:cubicBezTo>
                <a:cubicBezTo>
                  <a:pt x="1017" y="341"/>
                  <a:pt x="1015" y="341"/>
                  <a:pt x="1014" y="342"/>
                </a:cubicBezTo>
                <a:cubicBezTo>
                  <a:pt x="1011" y="345"/>
                  <a:pt x="1009" y="346"/>
                  <a:pt x="1005" y="345"/>
                </a:cubicBezTo>
                <a:cubicBezTo>
                  <a:pt x="1004" y="344"/>
                  <a:pt x="1003" y="345"/>
                  <a:pt x="1002" y="345"/>
                </a:cubicBezTo>
                <a:cubicBezTo>
                  <a:pt x="999" y="344"/>
                  <a:pt x="997" y="345"/>
                  <a:pt x="996" y="347"/>
                </a:cubicBezTo>
                <a:cubicBezTo>
                  <a:pt x="996" y="347"/>
                  <a:pt x="995" y="348"/>
                  <a:pt x="995" y="347"/>
                </a:cubicBezTo>
                <a:cubicBezTo>
                  <a:pt x="994" y="347"/>
                  <a:pt x="994" y="346"/>
                  <a:pt x="993" y="345"/>
                </a:cubicBezTo>
                <a:cubicBezTo>
                  <a:pt x="993" y="345"/>
                  <a:pt x="991" y="345"/>
                  <a:pt x="991" y="346"/>
                </a:cubicBezTo>
                <a:cubicBezTo>
                  <a:pt x="990" y="347"/>
                  <a:pt x="990" y="348"/>
                  <a:pt x="990" y="349"/>
                </a:cubicBezTo>
                <a:cubicBezTo>
                  <a:pt x="991" y="351"/>
                  <a:pt x="990" y="352"/>
                  <a:pt x="988" y="352"/>
                </a:cubicBezTo>
                <a:cubicBezTo>
                  <a:pt x="988" y="352"/>
                  <a:pt x="987" y="353"/>
                  <a:pt x="987" y="353"/>
                </a:cubicBezTo>
                <a:cubicBezTo>
                  <a:pt x="987" y="353"/>
                  <a:pt x="987" y="353"/>
                  <a:pt x="987" y="353"/>
                </a:cubicBezTo>
                <a:cubicBezTo>
                  <a:pt x="987" y="353"/>
                  <a:pt x="987" y="353"/>
                  <a:pt x="986" y="353"/>
                </a:cubicBezTo>
                <a:cubicBezTo>
                  <a:pt x="987" y="353"/>
                  <a:pt x="987" y="353"/>
                  <a:pt x="987" y="353"/>
                </a:cubicBezTo>
                <a:cubicBezTo>
                  <a:pt x="987" y="353"/>
                  <a:pt x="987" y="353"/>
                  <a:pt x="987" y="353"/>
                </a:cubicBezTo>
                <a:cubicBezTo>
                  <a:pt x="986" y="352"/>
                  <a:pt x="985" y="350"/>
                  <a:pt x="986" y="348"/>
                </a:cubicBezTo>
                <a:cubicBezTo>
                  <a:pt x="986" y="347"/>
                  <a:pt x="985" y="345"/>
                  <a:pt x="984" y="344"/>
                </a:cubicBezTo>
                <a:cubicBezTo>
                  <a:pt x="983" y="343"/>
                  <a:pt x="982" y="343"/>
                  <a:pt x="982" y="342"/>
                </a:cubicBezTo>
                <a:cubicBezTo>
                  <a:pt x="980" y="340"/>
                  <a:pt x="979" y="340"/>
                  <a:pt x="976" y="342"/>
                </a:cubicBezTo>
                <a:cubicBezTo>
                  <a:pt x="976" y="343"/>
                  <a:pt x="976" y="343"/>
                  <a:pt x="976" y="343"/>
                </a:cubicBezTo>
                <a:cubicBezTo>
                  <a:pt x="976" y="342"/>
                  <a:pt x="976" y="342"/>
                  <a:pt x="976" y="342"/>
                </a:cubicBezTo>
                <a:cubicBezTo>
                  <a:pt x="976" y="342"/>
                  <a:pt x="976" y="342"/>
                  <a:pt x="976" y="342"/>
                </a:cubicBezTo>
                <a:cubicBezTo>
                  <a:pt x="976" y="342"/>
                  <a:pt x="976" y="342"/>
                  <a:pt x="976" y="342"/>
                </a:cubicBezTo>
                <a:cubicBezTo>
                  <a:pt x="975" y="343"/>
                  <a:pt x="973" y="343"/>
                  <a:pt x="972" y="344"/>
                </a:cubicBezTo>
                <a:cubicBezTo>
                  <a:pt x="971" y="346"/>
                  <a:pt x="969" y="348"/>
                  <a:pt x="968" y="350"/>
                </a:cubicBezTo>
                <a:cubicBezTo>
                  <a:pt x="967" y="351"/>
                  <a:pt x="969" y="353"/>
                  <a:pt x="970" y="353"/>
                </a:cubicBezTo>
                <a:cubicBezTo>
                  <a:pt x="971" y="353"/>
                  <a:pt x="972" y="353"/>
                  <a:pt x="972" y="353"/>
                </a:cubicBezTo>
                <a:cubicBezTo>
                  <a:pt x="974" y="352"/>
                  <a:pt x="976" y="352"/>
                  <a:pt x="978" y="353"/>
                </a:cubicBezTo>
                <a:cubicBezTo>
                  <a:pt x="979" y="353"/>
                  <a:pt x="979" y="354"/>
                  <a:pt x="978" y="355"/>
                </a:cubicBezTo>
                <a:cubicBezTo>
                  <a:pt x="978" y="356"/>
                  <a:pt x="977" y="357"/>
                  <a:pt x="975" y="357"/>
                </a:cubicBezTo>
                <a:cubicBezTo>
                  <a:pt x="973" y="357"/>
                  <a:pt x="971" y="358"/>
                  <a:pt x="970" y="358"/>
                </a:cubicBezTo>
                <a:cubicBezTo>
                  <a:pt x="969" y="358"/>
                  <a:pt x="969" y="359"/>
                  <a:pt x="969" y="360"/>
                </a:cubicBezTo>
                <a:cubicBezTo>
                  <a:pt x="969" y="360"/>
                  <a:pt x="969" y="361"/>
                  <a:pt x="970" y="361"/>
                </a:cubicBezTo>
                <a:cubicBezTo>
                  <a:pt x="971" y="362"/>
                  <a:pt x="973" y="362"/>
                  <a:pt x="974" y="362"/>
                </a:cubicBezTo>
                <a:cubicBezTo>
                  <a:pt x="975" y="362"/>
                  <a:pt x="976" y="363"/>
                  <a:pt x="976" y="363"/>
                </a:cubicBezTo>
                <a:cubicBezTo>
                  <a:pt x="977" y="364"/>
                  <a:pt x="978" y="366"/>
                  <a:pt x="978" y="367"/>
                </a:cubicBezTo>
                <a:cubicBezTo>
                  <a:pt x="979" y="367"/>
                  <a:pt x="978" y="368"/>
                  <a:pt x="978" y="369"/>
                </a:cubicBezTo>
                <a:cubicBezTo>
                  <a:pt x="978" y="369"/>
                  <a:pt x="977" y="369"/>
                  <a:pt x="976" y="369"/>
                </a:cubicBezTo>
                <a:cubicBezTo>
                  <a:pt x="975" y="369"/>
                  <a:pt x="974" y="370"/>
                  <a:pt x="974" y="372"/>
                </a:cubicBezTo>
                <a:cubicBezTo>
                  <a:pt x="975" y="373"/>
                  <a:pt x="975" y="374"/>
                  <a:pt x="977" y="374"/>
                </a:cubicBezTo>
                <a:cubicBezTo>
                  <a:pt x="978" y="374"/>
                  <a:pt x="979" y="375"/>
                  <a:pt x="980" y="374"/>
                </a:cubicBezTo>
                <a:cubicBezTo>
                  <a:pt x="983" y="374"/>
                  <a:pt x="986" y="374"/>
                  <a:pt x="988" y="377"/>
                </a:cubicBezTo>
                <a:cubicBezTo>
                  <a:pt x="991" y="378"/>
                  <a:pt x="993" y="379"/>
                  <a:pt x="996" y="379"/>
                </a:cubicBezTo>
                <a:cubicBezTo>
                  <a:pt x="997" y="379"/>
                  <a:pt x="999" y="379"/>
                  <a:pt x="1000" y="379"/>
                </a:cubicBezTo>
                <a:close/>
                <a:moveTo>
                  <a:pt x="1519" y="53"/>
                </a:moveTo>
                <a:cubicBezTo>
                  <a:pt x="1519" y="54"/>
                  <a:pt x="1519" y="54"/>
                  <a:pt x="1520" y="55"/>
                </a:cubicBezTo>
                <a:cubicBezTo>
                  <a:pt x="1521" y="55"/>
                  <a:pt x="1522" y="55"/>
                  <a:pt x="1523" y="55"/>
                </a:cubicBezTo>
                <a:cubicBezTo>
                  <a:pt x="1524" y="56"/>
                  <a:pt x="1526" y="57"/>
                  <a:pt x="1528" y="57"/>
                </a:cubicBezTo>
                <a:cubicBezTo>
                  <a:pt x="1529" y="57"/>
                  <a:pt x="1529" y="57"/>
                  <a:pt x="1529" y="57"/>
                </a:cubicBezTo>
                <a:cubicBezTo>
                  <a:pt x="1529" y="58"/>
                  <a:pt x="1529" y="58"/>
                  <a:pt x="1528" y="58"/>
                </a:cubicBezTo>
                <a:cubicBezTo>
                  <a:pt x="1527" y="58"/>
                  <a:pt x="1526" y="59"/>
                  <a:pt x="1525" y="59"/>
                </a:cubicBezTo>
                <a:cubicBezTo>
                  <a:pt x="1524" y="59"/>
                  <a:pt x="1523" y="59"/>
                  <a:pt x="1522" y="61"/>
                </a:cubicBezTo>
                <a:cubicBezTo>
                  <a:pt x="1522" y="61"/>
                  <a:pt x="1522" y="62"/>
                  <a:pt x="1523" y="63"/>
                </a:cubicBezTo>
                <a:cubicBezTo>
                  <a:pt x="1525" y="65"/>
                  <a:pt x="1527" y="67"/>
                  <a:pt x="1528" y="68"/>
                </a:cubicBezTo>
                <a:cubicBezTo>
                  <a:pt x="1529" y="68"/>
                  <a:pt x="1529" y="69"/>
                  <a:pt x="1530" y="69"/>
                </a:cubicBezTo>
                <a:cubicBezTo>
                  <a:pt x="1533" y="68"/>
                  <a:pt x="1536" y="64"/>
                  <a:pt x="1535" y="61"/>
                </a:cubicBezTo>
                <a:cubicBezTo>
                  <a:pt x="1535" y="60"/>
                  <a:pt x="1534" y="59"/>
                  <a:pt x="1534" y="58"/>
                </a:cubicBezTo>
                <a:cubicBezTo>
                  <a:pt x="1535" y="58"/>
                  <a:pt x="1535" y="58"/>
                  <a:pt x="1535" y="58"/>
                </a:cubicBezTo>
                <a:cubicBezTo>
                  <a:pt x="1535" y="58"/>
                  <a:pt x="1536" y="58"/>
                  <a:pt x="1536" y="58"/>
                </a:cubicBezTo>
                <a:cubicBezTo>
                  <a:pt x="1537" y="59"/>
                  <a:pt x="1538" y="61"/>
                  <a:pt x="1538" y="63"/>
                </a:cubicBezTo>
                <a:cubicBezTo>
                  <a:pt x="1538" y="64"/>
                  <a:pt x="1538" y="65"/>
                  <a:pt x="1538" y="67"/>
                </a:cubicBezTo>
                <a:cubicBezTo>
                  <a:pt x="1537" y="70"/>
                  <a:pt x="1537" y="70"/>
                  <a:pt x="1540" y="70"/>
                </a:cubicBezTo>
                <a:cubicBezTo>
                  <a:pt x="1542" y="70"/>
                  <a:pt x="1544" y="70"/>
                  <a:pt x="1545" y="72"/>
                </a:cubicBezTo>
                <a:cubicBezTo>
                  <a:pt x="1547" y="75"/>
                  <a:pt x="1549" y="76"/>
                  <a:pt x="1552" y="76"/>
                </a:cubicBezTo>
                <a:cubicBezTo>
                  <a:pt x="1557" y="76"/>
                  <a:pt x="1562" y="77"/>
                  <a:pt x="1567" y="78"/>
                </a:cubicBezTo>
                <a:cubicBezTo>
                  <a:pt x="1568" y="78"/>
                  <a:pt x="1569" y="78"/>
                  <a:pt x="1569" y="78"/>
                </a:cubicBezTo>
                <a:cubicBezTo>
                  <a:pt x="1572" y="77"/>
                  <a:pt x="1574" y="76"/>
                  <a:pt x="1575" y="74"/>
                </a:cubicBezTo>
                <a:cubicBezTo>
                  <a:pt x="1576" y="73"/>
                  <a:pt x="1576" y="71"/>
                  <a:pt x="1575" y="71"/>
                </a:cubicBezTo>
                <a:cubicBezTo>
                  <a:pt x="1575" y="70"/>
                  <a:pt x="1575" y="70"/>
                  <a:pt x="1574" y="69"/>
                </a:cubicBezTo>
                <a:cubicBezTo>
                  <a:pt x="1573" y="69"/>
                  <a:pt x="1572" y="68"/>
                  <a:pt x="1571" y="67"/>
                </a:cubicBezTo>
                <a:cubicBezTo>
                  <a:pt x="1570" y="67"/>
                  <a:pt x="1570" y="66"/>
                  <a:pt x="1570" y="64"/>
                </a:cubicBezTo>
                <a:cubicBezTo>
                  <a:pt x="1571" y="62"/>
                  <a:pt x="1568" y="60"/>
                  <a:pt x="1568" y="58"/>
                </a:cubicBezTo>
                <a:cubicBezTo>
                  <a:pt x="1567" y="54"/>
                  <a:pt x="1564" y="51"/>
                  <a:pt x="1560" y="49"/>
                </a:cubicBezTo>
                <a:cubicBezTo>
                  <a:pt x="1558" y="48"/>
                  <a:pt x="1557" y="48"/>
                  <a:pt x="1555" y="49"/>
                </a:cubicBezTo>
                <a:cubicBezTo>
                  <a:pt x="1554" y="50"/>
                  <a:pt x="1552" y="50"/>
                  <a:pt x="1551" y="49"/>
                </a:cubicBezTo>
                <a:cubicBezTo>
                  <a:pt x="1549" y="47"/>
                  <a:pt x="1547" y="48"/>
                  <a:pt x="1546" y="49"/>
                </a:cubicBezTo>
                <a:cubicBezTo>
                  <a:pt x="1545" y="49"/>
                  <a:pt x="1545" y="49"/>
                  <a:pt x="1544" y="50"/>
                </a:cubicBezTo>
                <a:cubicBezTo>
                  <a:pt x="1544" y="50"/>
                  <a:pt x="1544" y="50"/>
                  <a:pt x="1544" y="50"/>
                </a:cubicBezTo>
                <a:cubicBezTo>
                  <a:pt x="1544" y="50"/>
                  <a:pt x="1544" y="50"/>
                  <a:pt x="1544" y="50"/>
                </a:cubicBezTo>
                <a:cubicBezTo>
                  <a:pt x="1542" y="51"/>
                  <a:pt x="1541" y="53"/>
                  <a:pt x="1540" y="54"/>
                </a:cubicBezTo>
                <a:cubicBezTo>
                  <a:pt x="1539" y="54"/>
                  <a:pt x="1539" y="54"/>
                  <a:pt x="1539" y="54"/>
                </a:cubicBezTo>
                <a:cubicBezTo>
                  <a:pt x="1538" y="53"/>
                  <a:pt x="1539" y="53"/>
                  <a:pt x="1539" y="53"/>
                </a:cubicBezTo>
                <a:cubicBezTo>
                  <a:pt x="1540" y="51"/>
                  <a:pt x="1541" y="50"/>
                  <a:pt x="1544" y="50"/>
                </a:cubicBezTo>
                <a:cubicBezTo>
                  <a:pt x="1544" y="50"/>
                  <a:pt x="1544" y="50"/>
                  <a:pt x="1544" y="50"/>
                </a:cubicBezTo>
                <a:cubicBezTo>
                  <a:pt x="1544" y="50"/>
                  <a:pt x="1544" y="50"/>
                  <a:pt x="1544" y="50"/>
                </a:cubicBezTo>
                <a:cubicBezTo>
                  <a:pt x="1544" y="47"/>
                  <a:pt x="1544" y="45"/>
                  <a:pt x="1542" y="43"/>
                </a:cubicBezTo>
                <a:cubicBezTo>
                  <a:pt x="1540" y="42"/>
                  <a:pt x="1539" y="39"/>
                  <a:pt x="1539" y="37"/>
                </a:cubicBezTo>
                <a:cubicBezTo>
                  <a:pt x="1539" y="36"/>
                  <a:pt x="1538" y="35"/>
                  <a:pt x="1537" y="35"/>
                </a:cubicBezTo>
                <a:cubicBezTo>
                  <a:pt x="1533" y="34"/>
                  <a:pt x="1530" y="32"/>
                  <a:pt x="1528" y="29"/>
                </a:cubicBezTo>
                <a:cubicBezTo>
                  <a:pt x="1527" y="28"/>
                  <a:pt x="1526" y="28"/>
                  <a:pt x="1524" y="27"/>
                </a:cubicBezTo>
                <a:cubicBezTo>
                  <a:pt x="1524" y="26"/>
                  <a:pt x="1522" y="27"/>
                  <a:pt x="1521" y="28"/>
                </a:cubicBezTo>
                <a:cubicBezTo>
                  <a:pt x="1521" y="30"/>
                  <a:pt x="1520" y="33"/>
                  <a:pt x="1519" y="34"/>
                </a:cubicBezTo>
                <a:cubicBezTo>
                  <a:pt x="1517" y="38"/>
                  <a:pt x="1516" y="41"/>
                  <a:pt x="1518" y="44"/>
                </a:cubicBezTo>
                <a:cubicBezTo>
                  <a:pt x="1519" y="47"/>
                  <a:pt x="1519" y="50"/>
                  <a:pt x="1519" y="53"/>
                </a:cubicBezTo>
                <a:close/>
                <a:moveTo>
                  <a:pt x="2358" y="1265"/>
                </a:moveTo>
                <a:cubicBezTo>
                  <a:pt x="2358" y="1264"/>
                  <a:pt x="2357" y="1264"/>
                  <a:pt x="2356" y="1265"/>
                </a:cubicBezTo>
                <a:cubicBezTo>
                  <a:pt x="2356" y="1265"/>
                  <a:pt x="2355" y="1265"/>
                  <a:pt x="2355" y="1266"/>
                </a:cubicBezTo>
                <a:cubicBezTo>
                  <a:pt x="2351" y="1268"/>
                  <a:pt x="2350" y="1268"/>
                  <a:pt x="2348" y="1265"/>
                </a:cubicBezTo>
                <a:cubicBezTo>
                  <a:pt x="2346" y="1264"/>
                  <a:pt x="2345" y="1263"/>
                  <a:pt x="2345" y="1261"/>
                </a:cubicBezTo>
                <a:cubicBezTo>
                  <a:pt x="2345" y="1259"/>
                  <a:pt x="2345" y="1257"/>
                  <a:pt x="2344" y="1255"/>
                </a:cubicBezTo>
                <a:cubicBezTo>
                  <a:pt x="2344" y="1254"/>
                  <a:pt x="2344" y="1253"/>
                  <a:pt x="2343" y="1253"/>
                </a:cubicBezTo>
                <a:cubicBezTo>
                  <a:pt x="2343" y="1252"/>
                  <a:pt x="2342" y="1252"/>
                  <a:pt x="2342" y="1252"/>
                </a:cubicBezTo>
                <a:cubicBezTo>
                  <a:pt x="2342" y="1252"/>
                  <a:pt x="2341" y="1252"/>
                  <a:pt x="2341" y="1252"/>
                </a:cubicBezTo>
                <a:cubicBezTo>
                  <a:pt x="2341" y="1253"/>
                  <a:pt x="2341" y="1253"/>
                  <a:pt x="2341" y="1254"/>
                </a:cubicBezTo>
                <a:cubicBezTo>
                  <a:pt x="2340" y="1254"/>
                  <a:pt x="2340" y="1255"/>
                  <a:pt x="2340" y="1255"/>
                </a:cubicBezTo>
                <a:cubicBezTo>
                  <a:pt x="2339" y="1255"/>
                  <a:pt x="2338" y="1254"/>
                  <a:pt x="2338" y="1253"/>
                </a:cubicBezTo>
                <a:cubicBezTo>
                  <a:pt x="2339" y="1249"/>
                  <a:pt x="2338" y="1245"/>
                  <a:pt x="2339" y="1241"/>
                </a:cubicBezTo>
                <a:cubicBezTo>
                  <a:pt x="2340" y="1239"/>
                  <a:pt x="2340" y="1237"/>
                  <a:pt x="2338" y="1235"/>
                </a:cubicBezTo>
                <a:cubicBezTo>
                  <a:pt x="2336" y="1232"/>
                  <a:pt x="2335" y="1229"/>
                  <a:pt x="2332" y="1228"/>
                </a:cubicBezTo>
                <a:cubicBezTo>
                  <a:pt x="2332" y="1227"/>
                  <a:pt x="2331" y="1226"/>
                  <a:pt x="2331" y="1225"/>
                </a:cubicBezTo>
                <a:cubicBezTo>
                  <a:pt x="2331" y="1225"/>
                  <a:pt x="2331" y="1225"/>
                  <a:pt x="2330" y="1225"/>
                </a:cubicBezTo>
                <a:cubicBezTo>
                  <a:pt x="2330" y="1224"/>
                  <a:pt x="2329" y="1224"/>
                  <a:pt x="2329" y="1225"/>
                </a:cubicBezTo>
                <a:cubicBezTo>
                  <a:pt x="2329" y="1225"/>
                  <a:pt x="2329" y="1225"/>
                  <a:pt x="2329" y="1225"/>
                </a:cubicBezTo>
                <a:cubicBezTo>
                  <a:pt x="2329" y="1228"/>
                  <a:pt x="2331" y="1230"/>
                  <a:pt x="2330" y="1232"/>
                </a:cubicBezTo>
                <a:cubicBezTo>
                  <a:pt x="2329" y="1234"/>
                  <a:pt x="2329" y="1235"/>
                  <a:pt x="2330" y="1237"/>
                </a:cubicBezTo>
                <a:cubicBezTo>
                  <a:pt x="2331" y="1240"/>
                  <a:pt x="2331" y="1242"/>
                  <a:pt x="2332" y="1245"/>
                </a:cubicBezTo>
                <a:cubicBezTo>
                  <a:pt x="2332" y="1247"/>
                  <a:pt x="2334" y="1250"/>
                  <a:pt x="2333" y="1252"/>
                </a:cubicBezTo>
                <a:cubicBezTo>
                  <a:pt x="2332" y="1253"/>
                  <a:pt x="2333" y="1254"/>
                  <a:pt x="2333" y="1255"/>
                </a:cubicBezTo>
                <a:cubicBezTo>
                  <a:pt x="2334" y="1256"/>
                  <a:pt x="2334" y="1257"/>
                  <a:pt x="2334" y="1258"/>
                </a:cubicBezTo>
                <a:cubicBezTo>
                  <a:pt x="2334" y="1261"/>
                  <a:pt x="2334" y="1263"/>
                  <a:pt x="2333" y="1266"/>
                </a:cubicBezTo>
                <a:cubicBezTo>
                  <a:pt x="2331" y="1268"/>
                  <a:pt x="2330" y="1271"/>
                  <a:pt x="2329" y="1274"/>
                </a:cubicBezTo>
                <a:cubicBezTo>
                  <a:pt x="2329" y="1275"/>
                  <a:pt x="2328" y="1276"/>
                  <a:pt x="2326" y="1277"/>
                </a:cubicBezTo>
                <a:cubicBezTo>
                  <a:pt x="2325" y="1277"/>
                  <a:pt x="2324" y="1278"/>
                  <a:pt x="2322" y="1279"/>
                </a:cubicBezTo>
                <a:cubicBezTo>
                  <a:pt x="2320" y="1280"/>
                  <a:pt x="2320" y="1283"/>
                  <a:pt x="2321" y="1285"/>
                </a:cubicBezTo>
                <a:cubicBezTo>
                  <a:pt x="2323" y="1286"/>
                  <a:pt x="2324" y="1288"/>
                  <a:pt x="2326" y="1289"/>
                </a:cubicBezTo>
                <a:cubicBezTo>
                  <a:pt x="2327" y="1290"/>
                  <a:pt x="2327" y="1292"/>
                  <a:pt x="2327" y="1294"/>
                </a:cubicBezTo>
                <a:cubicBezTo>
                  <a:pt x="2327" y="1295"/>
                  <a:pt x="2327" y="1297"/>
                  <a:pt x="2326" y="1298"/>
                </a:cubicBezTo>
                <a:cubicBezTo>
                  <a:pt x="2324" y="1300"/>
                  <a:pt x="2322" y="1302"/>
                  <a:pt x="2321" y="1304"/>
                </a:cubicBezTo>
                <a:cubicBezTo>
                  <a:pt x="2320" y="1304"/>
                  <a:pt x="2320" y="1305"/>
                  <a:pt x="2321" y="1305"/>
                </a:cubicBezTo>
                <a:cubicBezTo>
                  <a:pt x="2322" y="1307"/>
                  <a:pt x="2323" y="1308"/>
                  <a:pt x="2324" y="1309"/>
                </a:cubicBezTo>
                <a:cubicBezTo>
                  <a:pt x="2324" y="1309"/>
                  <a:pt x="2325" y="1309"/>
                  <a:pt x="2325" y="1309"/>
                </a:cubicBezTo>
                <a:cubicBezTo>
                  <a:pt x="2328" y="1308"/>
                  <a:pt x="2329" y="1306"/>
                  <a:pt x="2331" y="1305"/>
                </a:cubicBezTo>
                <a:cubicBezTo>
                  <a:pt x="2334" y="1302"/>
                  <a:pt x="2337" y="1299"/>
                  <a:pt x="2339" y="1296"/>
                </a:cubicBezTo>
                <a:cubicBezTo>
                  <a:pt x="2342" y="1293"/>
                  <a:pt x="2344" y="1290"/>
                  <a:pt x="2344" y="1286"/>
                </a:cubicBezTo>
                <a:cubicBezTo>
                  <a:pt x="2344" y="1284"/>
                  <a:pt x="2346" y="1282"/>
                  <a:pt x="2348" y="1282"/>
                </a:cubicBezTo>
                <a:cubicBezTo>
                  <a:pt x="2349" y="1282"/>
                  <a:pt x="2350" y="1282"/>
                  <a:pt x="2350" y="1282"/>
                </a:cubicBezTo>
                <a:cubicBezTo>
                  <a:pt x="2351" y="1282"/>
                  <a:pt x="2352" y="1282"/>
                  <a:pt x="2352" y="1281"/>
                </a:cubicBezTo>
                <a:cubicBezTo>
                  <a:pt x="2352" y="1279"/>
                  <a:pt x="2355" y="1277"/>
                  <a:pt x="2356" y="1275"/>
                </a:cubicBezTo>
                <a:cubicBezTo>
                  <a:pt x="2357" y="1275"/>
                  <a:pt x="2358" y="1274"/>
                  <a:pt x="2358" y="1273"/>
                </a:cubicBezTo>
                <a:cubicBezTo>
                  <a:pt x="2359" y="1271"/>
                  <a:pt x="2359" y="1269"/>
                  <a:pt x="2360" y="1268"/>
                </a:cubicBezTo>
                <a:cubicBezTo>
                  <a:pt x="2360" y="1267"/>
                  <a:pt x="2360" y="1265"/>
                  <a:pt x="2358" y="1265"/>
                </a:cubicBezTo>
                <a:close/>
                <a:moveTo>
                  <a:pt x="1803" y="75"/>
                </a:moveTo>
                <a:cubicBezTo>
                  <a:pt x="1804" y="77"/>
                  <a:pt x="1806" y="78"/>
                  <a:pt x="1806" y="81"/>
                </a:cubicBezTo>
                <a:cubicBezTo>
                  <a:pt x="1806" y="82"/>
                  <a:pt x="1807" y="82"/>
                  <a:pt x="1808" y="83"/>
                </a:cubicBezTo>
                <a:cubicBezTo>
                  <a:pt x="1809" y="84"/>
                  <a:pt x="1811" y="85"/>
                  <a:pt x="1812" y="85"/>
                </a:cubicBezTo>
                <a:cubicBezTo>
                  <a:pt x="1814" y="86"/>
                  <a:pt x="1816" y="87"/>
                  <a:pt x="1818" y="88"/>
                </a:cubicBezTo>
                <a:cubicBezTo>
                  <a:pt x="1819" y="90"/>
                  <a:pt x="1820" y="90"/>
                  <a:pt x="1822" y="90"/>
                </a:cubicBezTo>
                <a:cubicBezTo>
                  <a:pt x="1824" y="90"/>
                  <a:pt x="1825" y="90"/>
                  <a:pt x="1827" y="90"/>
                </a:cubicBezTo>
                <a:cubicBezTo>
                  <a:pt x="1827" y="90"/>
                  <a:pt x="1828" y="89"/>
                  <a:pt x="1829" y="88"/>
                </a:cubicBezTo>
                <a:cubicBezTo>
                  <a:pt x="1829" y="87"/>
                  <a:pt x="1829" y="86"/>
                  <a:pt x="1831" y="85"/>
                </a:cubicBezTo>
                <a:cubicBezTo>
                  <a:pt x="1832" y="84"/>
                  <a:pt x="1833" y="83"/>
                  <a:pt x="1833" y="81"/>
                </a:cubicBezTo>
                <a:cubicBezTo>
                  <a:pt x="1835" y="79"/>
                  <a:pt x="1837" y="78"/>
                  <a:pt x="1840" y="79"/>
                </a:cubicBezTo>
                <a:cubicBezTo>
                  <a:pt x="1841" y="79"/>
                  <a:pt x="1842" y="78"/>
                  <a:pt x="1843" y="78"/>
                </a:cubicBezTo>
                <a:cubicBezTo>
                  <a:pt x="1843" y="78"/>
                  <a:pt x="1844" y="77"/>
                  <a:pt x="1844" y="76"/>
                </a:cubicBezTo>
                <a:cubicBezTo>
                  <a:pt x="1845" y="76"/>
                  <a:pt x="1845" y="75"/>
                  <a:pt x="1845" y="75"/>
                </a:cubicBezTo>
                <a:cubicBezTo>
                  <a:pt x="1845" y="74"/>
                  <a:pt x="1846" y="73"/>
                  <a:pt x="1846" y="73"/>
                </a:cubicBezTo>
                <a:cubicBezTo>
                  <a:pt x="1847" y="72"/>
                  <a:pt x="1847" y="72"/>
                  <a:pt x="1848" y="71"/>
                </a:cubicBezTo>
                <a:cubicBezTo>
                  <a:pt x="1848" y="71"/>
                  <a:pt x="1849" y="70"/>
                  <a:pt x="1849" y="69"/>
                </a:cubicBezTo>
                <a:cubicBezTo>
                  <a:pt x="1849" y="68"/>
                  <a:pt x="1849" y="67"/>
                  <a:pt x="1849" y="66"/>
                </a:cubicBezTo>
                <a:cubicBezTo>
                  <a:pt x="1848" y="64"/>
                  <a:pt x="1848" y="63"/>
                  <a:pt x="1847" y="62"/>
                </a:cubicBezTo>
                <a:cubicBezTo>
                  <a:pt x="1848" y="59"/>
                  <a:pt x="1846" y="58"/>
                  <a:pt x="1844" y="58"/>
                </a:cubicBezTo>
                <a:cubicBezTo>
                  <a:pt x="1840" y="57"/>
                  <a:pt x="1837" y="56"/>
                  <a:pt x="1833" y="55"/>
                </a:cubicBezTo>
                <a:cubicBezTo>
                  <a:pt x="1833" y="55"/>
                  <a:pt x="1832" y="55"/>
                  <a:pt x="1832" y="55"/>
                </a:cubicBezTo>
                <a:cubicBezTo>
                  <a:pt x="1831" y="56"/>
                  <a:pt x="1831" y="56"/>
                  <a:pt x="1830" y="57"/>
                </a:cubicBezTo>
                <a:cubicBezTo>
                  <a:pt x="1830" y="57"/>
                  <a:pt x="1830" y="58"/>
                  <a:pt x="1830" y="58"/>
                </a:cubicBezTo>
                <a:cubicBezTo>
                  <a:pt x="1832" y="61"/>
                  <a:pt x="1833" y="63"/>
                  <a:pt x="1832" y="66"/>
                </a:cubicBezTo>
                <a:cubicBezTo>
                  <a:pt x="1832" y="67"/>
                  <a:pt x="1833" y="68"/>
                  <a:pt x="1833" y="69"/>
                </a:cubicBezTo>
                <a:cubicBezTo>
                  <a:pt x="1833" y="69"/>
                  <a:pt x="1833" y="69"/>
                  <a:pt x="1833" y="69"/>
                </a:cubicBezTo>
                <a:cubicBezTo>
                  <a:pt x="1833" y="69"/>
                  <a:pt x="1833" y="69"/>
                  <a:pt x="1833" y="69"/>
                </a:cubicBezTo>
                <a:cubicBezTo>
                  <a:pt x="1833" y="69"/>
                  <a:pt x="1833" y="69"/>
                  <a:pt x="1833" y="69"/>
                </a:cubicBezTo>
                <a:cubicBezTo>
                  <a:pt x="1833" y="69"/>
                  <a:pt x="1833" y="69"/>
                  <a:pt x="1833" y="69"/>
                </a:cubicBezTo>
                <a:cubicBezTo>
                  <a:pt x="1832" y="68"/>
                  <a:pt x="1832" y="68"/>
                  <a:pt x="1832" y="68"/>
                </a:cubicBezTo>
                <a:cubicBezTo>
                  <a:pt x="1830" y="65"/>
                  <a:pt x="1828" y="62"/>
                  <a:pt x="1828" y="59"/>
                </a:cubicBezTo>
                <a:cubicBezTo>
                  <a:pt x="1828" y="57"/>
                  <a:pt x="1826" y="56"/>
                  <a:pt x="1825" y="56"/>
                </a:cubicBezTo>
                <a:cubicBezTo>
                  <a:pt x="1823" y="55"/>
                  <a:pt x="1821" y="55"/>
                  <a:pt x="1820" y="55"/>
                </a:cubicBezTo>
                <a:cubicBezTo>
                  <a:pt x="1819" y="55"/>
                  <a:pt x="1818" y="55"/>
                  <a:pt x="1818" y="56"/>
                </a:cubicBezTo>
                <a:cubicBezTo>
                  <a:pt x="1818" y="57"/>
                  <a:pt x="1817" y="58"/>
                  <a:pt x="1817" y="59"/>
                </a:cubicBezTo>
                <a:cubicBezTo>
                  <a:pt x="1817" y="60"/>
                  <a:pt x="1817" y="62"/>
                  <a:pt x="1817" y="64"/>
                </a:cubicBezTo>
                <a:cubicBezTo>
                  <a:pt x="1817" y="64"/>
                  <a:pt x="1817" y="64"/>
                  <a:pt x="1817" y="64"/>
                </a:cubicBezTo>
                <a:cubicBezTo>
                  <a:pt x="1817" y="64"/>
                  <a:pt x="1818" y="64"/>
                  <a:pt x="1818" y="65"/>
                </a:cubicBezTo>
                <a:cubicBezTo>
                  <a:pt x="1818" y="64"/>
                  <a:pt x="1817" y="64"/>
                  <a:pt x="1817" y="64"/>
                </a:cubicBezTo>
                <a:cubicBezTo>
                  <a:pt x="1817" y="64"/>
                  <a:pt x="1817" y="64"/>
                  <a:pt x="1817" y="64"/>
                </a:cubicBezTo>
                <a:cubicBezTo>
                  <a:pt x="1815" y="63"/>
                  <a:pt x="1812" y="63"/>
                  <a:pt x="1810" y="60"/>
                </a:cubicBezTo>
                <a:cubicBezTo>
                  <a:pt x="1809" y="59"/>
                  <a:pt x="1806" y="58"/>
                  <a:pt x="1804" y="57"/>
                </a:cubicBezTo>
                <a:cubicBezTo>
                  <a:pt x="1803" y="57"/>
                  <a:pt x="1802" y="58"/>
                  <a:pt x="1801" y="59"/>
                </a:cubicBezTo>
                <a:cubicBezTo>
                  <a:pt x="1801" y="61"/>
                  <a:pt x="1800" y="63"/>
                  <a:pt x="1799" y="66"/>
                </a:cubicBezTo>
                <a:cubicBezTo>
                  <a:pt x="1799" y="66"/>
                  <a:pt x="1799" y="67"/>
                  <a:pt x="1799" y="68"/>
                </a:cubicBezTo>
                <a:cubicBezTo>
                  <a:pt x="1801" y="70"/>
                  <a:pt x="1802" y="73"/>
                  <a:pt x="1803" y="75"/>
                </a:cubicBezTo>
                <a:close/>
                <a:moveTo>
                  <a:pt x="1835" y="71"/>
                </a:moveTo>
                <a:cubicBezTo>
                  <a:pt x="1835" y="71"/>
                  <a:pt x="1835" y="71"/>
                  <a:pt x="1835" y="71"/>
                </a:cubicBezTo>
                <a:cubicBezTo>
                  <a:pt x="1835" y="71"/>
                  <a:pt x="1835" y="71"/>
                  <a:pt x="1835" y="71"/>
                </a:cubicBezTo>
                <a:cubicBezTo>
                  <a:pt x="1835" y="71"/>
                  <a:pt x="1834" y="71"/>
                  <a:pt x="1834" y="70"/>
                </a:cubicBezTo>
                <a:cubicBezTo>
                  <a:pt x="1834" y="70"/>
                  <a:pt x="1835" y="71"/>
                  <a:pt x="1835" y="71"/>
                </a:cubicBezTo>
                <a:close/>
                <a:moveTo>
                  <a:pt x="1819" y="65"/>
                </a:moveTo>
                <a:cubicBezTo>
                  <a:pt x="1819" y="66"/>
                  <a:pt x="1819" y="66"/>
                  <a:pt x="1819" y="66"/>
                </a:cubicBezTo>
                <a:cubicBezTo>
                  <a:pt x="1819" y="65"/>
                  <a:pt x="1819" y="65"/>
                  <a:pt x="1819" y="65"/>
                </a:cubicBezTo>
                <a:cubicBezTo>
                  <a:pt x="1819" y="65"/>
                  <a:pt x="1818" y="65"/>
                  <a:pt x="1818" y="65"/>
                </a:cubicBezTo>
                <a:cubicBezTo>
                  <a:pt x="1818" y="65"/>
                  <a:pt x="1819" y="65"/>
                  <a:pt x="1819" y="65"/>
                </a:cubicBezTo>
                <a:close/>
                <a:moveTo>
                  <a:pt x="594" y="176"/>
                </a:moveTo>
                <a:cubicBezTo>
                  <a:pt x="595" y="175"/>
                  <a:pt x="596" y="174"/>
                  <a:pt x="595" y="173"/>
                </a:cubicBezTo>
                <a:cubicBezTo>
                  <a:pt x="595" y="171"/>
                  <a:pt x="594" y="171"/>
                  <a:pt x="593" y="170"/>
                </a:cubicBezTo>
                <a:cubicBezTo>
                  <a:pt x="591" y="170"/>
                  <a:pt x="589" y="170"/>
                  <a:pt x="587" y="170"/>
                </a:cubicBezTo>
                <a:cubicBezTo>
                  <a:pt x="586" y="170"/>
                  <a:pt x="585" y="169"/>
                  <a:pt x="584" y="169"/>
                </a:cubicBezTo>
                <a:cubicBezTo>
                  <a:pt x="584" y="169"/>
                  <a:pt x="584" y="169"/>
                  <a:pt x="584" y="169"/>
                </a:cubicBezTo>
                <a:cubicBezTo>
                  <a:pt x="584" y="169"/>
                  <a:pt x="584" y="169"/>
                  <a:pt x="583" y="169"/>
                </a:cubicBezTo>
                <a:cubicBezTo>
                  <a:pt x="584" y="169"/>
                  <a:pt x="584" y="169"/>
                  <a:pt x="584" y="169"/>
                </a:cubicBezTo>
                <a:cubicBezTo>
                  <a:pt x="583" y="168"/>
                  <a:pt x="583" y="168"/>
                  <a:pt x="582" y="167"/>
                </a:cubicBezTo>
                <a:cubicBezTo>
                  <a:pt x="581" y="167"/>
                  <a:pt x="580" y="166"/>
                  <a:pt x="580" y="166"/>
                </a:cubicBezTo>
                <a:cubicBezTo>
                  <a:pt x="578" y="166"/>
                  <a:pt x="577" y="167"/>
                  <a:pt x="575" y="167"/>
                </a:cubicBezTo>
                <a:cubicBezTo>
                  <a:pt x="575" y="168"/>
                  <a:pt x="574" y="168"/>
                  <a:pt x="573" y="169"/>
                </a:cubicBezTo>
                <a:cubicBezTo>
                  <a:pt x="573" y="171"/>
                  <a:pt x="571" y="172"/>
                  <a:pt x="569" y="173"/>
                </a:cubicBezTo>
                <a:cubicBezTo>
                  <a:pt x="569" y="174"/>
                  <a:pt x="569" y="175"/>
                  <a:pt x="569" y="175"/>
                </a:cubicBezTo>
                <a:cubicBezTo>
                  <a:pt x="569" y="176"/>
                  <a:pt x="569" y="177"/>
                  <a:pt x="570" y="178"/>
                </a:cubicBezTo>
                <a:cubicBezTo>
                  <a:pt x="572" y="181"/>
                  <a:pt x="571" y="183"/>
                  <a:pt x="569" y="186"/>
                </a:cubicBezTo>
                <a:cubicBezTo>
                  <a:pt x="569" y="187"/>
                  <a:pt x="567" y="187"/>
                  <a:pt x="567" y="186"/>
                </a:cubicBezTo>
                <a:cubicBezTo>
                  <a:pt x="565" y="185"/>
                  <a:pt x="565" y="183"/>
                  <a:pt x="564" y="181"/>
                </a:cubicBezTo>
                <a:cubicBezTo>
                  <a:pt x="564" y="180"/>
                  <a:pt x="563" y="179"/>
                  <a:pt x="561" y="179"/>
                </a:cubicBezTo>
                <a:cubicBezTo>
                  <a:pt x="558" y="179"/>
                  <a:pt x="556" y="181"/>
                  <a:pt x="556" y="185"/>
                </a:cubicBezTo>
                <a:cubicBezTo>
                  <a:pt x="555" y="187"/>
                  <a:pt x="555" y="189"/>
                  <a:pt x="555" y="192"/>
                </a:cubicBezTo>
                <a:cubicBezTo>
                  <a:pt x="555" y="193"/>
                  <a:pt x="555" y="193"/>
                  <a:pt x="556" y="194"/>
                </a:cubicBezTo>
                <a:cubicBezTo>
                  <a:pt x="558" y="194"/>
                  <a:pt x="560" y="196"/>
                  <a:pt x="560" y="198"/>
                </a:cubicBezTo>
                <a:cubicBezTo>
                  <a:pt x="561" y="202"/>
                  <a:pt x="563" y="205"/>
                  <a:pt x="563" y="209"/>
                </a:cubicBezTo>
                <a:cubicBezTo>
                  <a:pt x="563" y="211"/>
                  <a:pt x="564" y="213"/>
                  <a:pt x="565" y="215"/>
                </a:cubicBezTo>
                <a:cubicBezTo>
                  <a:pt x="566" y="215"/>
                  <a:pt x="567" y="216"/>
                  <a:pt x="568" y="215"/>
                </a:cubicBezTo>
                <a:cubicBezTo>
                  <a:pt x="570" y="214"/>
                  <a:pt x="571" y="212"/>
                  <a:pt x="572" y="212"/>
                </a:cubicBezTo>
                <a:cubicBezTo>
                  <a:pt x="574" y="211"/>
                  <a:pt x="576" y="210"/>
                  <a:pt x="577" y="210"/>
                </a:cubicBezTo>
                <a:cubicBezTo>
                  <a:pt x="579" y="209"/>
                  <a:pt x="580" y="208"/>
                  <a:pt x="582" y="207"/>
                </a:cubicBezTo>
                <a:cubicBezTo>
                  <a:pt x="583" y="207"/>
                  <a:pt x="583" y="206"/>
                  <a:pt x="583" y="206"/>
                </a:cubicBezTo>
                <a:cubicBezTo>
                  <a:pt x="584" y="203"/>
                  <a:pt x="586" y="200"/>
                  <a:pt x="588" y="198"/>
                </a:cubicBezTo>
                <a:cubicBezTo>
                  <a:pt x="589" y="197"/>
                  <a:pt x="590" y="195"/>
                  <a:pt x="589" y="192"/>
                </a:cubicBezTo>
                <a:cubicBezTo>
                  <a:pt x="589" y="191"/>
                  <a:pt x="588" y="190"/>
                  <a:pt x="588" y="188"/>
                </a:cubicBezTo>
                <a:cubicBezTo>
                  <a:pt x="587" y="186"/>
                  <a:pt x="586" y="185"/>
                  <a:pt x="584" y="184"/>
                </a:cubicBezTo>
                <a:cubicBezTo>
                  <a:pt x="584" y="184"/>
                  <a:pt x="584" y="184"/>
                  <a:pt x="585" y="183"/>
                </a:cubicBezTo>
                <a:cubicBezTo>
                  <a:pt x="586" y="183"/>
                  <a:pt x="588" y="182"/>
                  <a:pt x="589" y="181"/>
                </a:cubicBezTo>
                <a:cubicBezTo>
                  <a:pt x="591" y="181"/>
                  <a:pt x="592" y="180"/>
                  <a:pt x="592" y="179"/>
                </a:cubicBezTo>
                <a:cubicBezTo>
                  <a:pt x="592" y="177"/>
                  <a:pt x="593" y="177"/>
                  <a:pt x="594" y="176"/>
                </a:cubicBezTo>
                <a:close/>
                <a:moveTo>
                  <a:pt x="1987" y="919"/>
                </a:moveTo>
                <a:cubicBezTo>
                  <a:pt x="1994" y="919"/>
                  <a:pt x="2000" y="919"/>
                  <a:pt x="2006" y="919"/>
                </a:cubicBezTo>
                <a:cubicBezTo>
                  <a:pt x="2012" y="920"/>
                  <a:pt x="2017" y="918"/>
                  <a:pt x="2020" y="912"/>
                </a:cubicBezTo>
                <a:cubicBezTo>
                  <a:pt x="2021" y="912"/>
                  <a:pt x="2020" y="911"/>
                  <a:pt x="2020" y="910"/>
                </a:cubicBezTo>
                <a:cubicBezTo>
                  <a:pt x="2019" y="909"/>
                  <a:pt x="2018" y="909"/>
                  <a:pt x="2017" y="910"/>
                </a:cubicBezTo>
                <a:cubicBezTo>
                  <a:pt x="2016" y="910"/>
                  <a:pt x="2015" y="912"/>
                  <a:pt x="2014" y="912"/>
                </a:cubicBezTo>
                <a:cubicBezTo>
                  <a:pt x="2012" y="914"/>
                  <a:pt x="2010" y="915"/>
                  <a:pt x="2008" y="914"/>
                </a:cubicBezTo>
                <a:cubicBezTo>
                  <a:pt x="2004" y="914"/>
                  <a:pt x="2001" y="914"/>
                  <a:pt x="1997" y="913"/>
                </a:cubicBezTo>
                <a:cubicBezTo>
                  <a:pt x="1995" y="913"/>
                  <a:pt x="1993" y="912"/>
                  <a:pt x="1990" y="912"/>
                </a:cubicBezTo>
                <a:cubicBezTo>
                  <a:pt x="1988" y="912"/>
                  <a:pt x="1986" y="915"/>
                  <a:pt x="1984" y="915"/>
                </a:cubicBezTo>
                <a:cubicBezTo>
                  <a:pt x="1983" y="915"/>
                  <a:pt x="1983" y="916"/>
                  <a:pt x="1983" y="916"/>
                </a:cubicBezTo>
                <a:cubicBezTo>
                  <a:pt x="1981" y="917"/>
                  <a:pt x="1980" y="918"/>
                  <a:pt x="1980" y="920"/>
                </a:cubicBezTo>
                <a:cubicBezTo>
                  <a:pt x="1980" y="921"/>
                  <a:pt x="1980" y="922"/>
                  <a:pt x="1980" y="923"/>
                </a:cubicBezTo>
                <a:cubicBezTo>
                  <a:pt x="1979" y="925"/>
                  <a:pt x="1979" y="926"/>
                  <a:pt x="1978" y="927"/>
                </a:cubicBezTo>
                <a:cubicBezTo>
                  <a:pt x="1977" y="928"/>
                  <a:pt x="1976" y="931"/>
                  <a:pt x="1976" y="933"/>
                </a:cubicBezTo>
                <a:cubicBezTo>
                  <a:pt x="1976" y="935"/>
                  <a:pt x="1975" y="937"/>
                  <a:pt x="1975" y="939"/>
                </a:cubicBezTo>
                <a:cubicBezTo>
                  <a:pt x="1974" y="940"/>
                  <a:pt x="1973" y="942"/>
                  <a:pt x="1973" y="943"/>
                </a:cubicBezTo>
                <a:cubicBezTo>
                  <a:pt x="1972" y="945"/>
                  <a:pt x="1973" y="946"/>
                  <a:pt x="1974" y="948"/>
                </a:cubicBezTo>
                <a:cubicBezTo>
                  <a:pt x="1975" y="948"/>
                  <a:pt x="1976" y="949"/>
                  <a:pt x="1976" y="949"/>
                </a:cubicBezTo>
                <a:cubicBezTo>
                  <a:pt x="1978" y="951"/>
                  <a:pt x="1978" y="952"/>
                  <a:pt x="1978" y="954"/>
                </a:cubicBezTo>
                <a:cubicBezTo>
                  <a:pt x="1977" y="956"/>
                  <a:pt x="1976" y="958"/>
                  <a:pt x="1977" y="960"/>
                </a:cubicBezTo>
                <a:cubicBezTo>
                  <a:pt x="1977" y="961"/>
                  <a:pt x="1977" y="962"/>
                  <a:pt x="1978" y="962"/>
                </a:cubicBezTo>
                <a:cubicBezTo>
                  <a:pt x="1979" y="964"/>
                  <a:pt x="1982" y="963"/>
                  <a:pt x="1983" y="963"/>
                </a:cubicBezTo>
                <a:cubicBezTo>
                  <a:pt x="1985" y="962"/>
                  <a:pt x="1984" y="961"/>
                  <a:pt x="1984" y="960"/>
                </a:cubicBezTo>
                <a:cubicBezTo>
                  <a:pt x="1984" y="954"/>
                  <a:pt x="1986" y="949"/>
                  <a:pt x="1986" y="944"/>
                </a:cubicBezTo>
                <a:cubicBezTo>
                  <a:pt x="1986" y="944"/>
                  <a:pt x="1987" y="943"/>
                  <a:pt x="1987" y="943"/>
                </a:cubicBezTo>
                <a:cubicBezTo>
                  <a:pt x="1988" y="943"/>
                  <a:pt x="1988" y="944"/>
                  <a:pt x="1988" y="944"/>
                </a:cubicBezTo>
                <a:cubicBezTo>
                  <a:pt x="1988" y="947"/>
                  <a:pt x="1988" y="950"/>
                  <a:pt x="1991" y="952"/>
                </a:cubicBezTo>
                <a:cubicBezTo>
                  <a:pt x="1992" y="953"/>
                  <a:pt x="1992" y="954"/>
                  <a:pt x="1992" y="955"/>
                </a:cubicBezTo>
                <a:cubicBezTo>
                  <a:pt x="1993" y="957"/>
                  <a:pt x="1993" y="958"/>
                  <a:pt x="1996" y="958"/>
                </a:cubicBezTo>
                <a:cubicBezTo>
                  <a:pt x="1997" y="958"/>
                  <a:pt x="1997" y="958"/>
                  <a:pt x="1998" y="958"/>
                </a:cubicBezTo>
                <a:cubicBezTo>
                  <a:pt x="1998" y="958"/>
                  <a:pt x="1998" y="957"/>
                  <a:pt x="1998" y="957"/>
                </a:cubicBezTo>
                <a:cubicBezTo>
                  <a:pt x="1998" y="957"/>
                  <a:pt x="1998" y="957"/>
                  <a:pt x="1998" y="957"/>
                </a:cubicBezTo>
                <a:cubicBezTo>
                  <a:pt x="1998" y="957"/>
                  <a:pt x="1998" y="957"/>
                  <a:pt x="1998" y="958"/>
                </a:cubicBezTo>
                <a:cubicBezTo>
                  <a:pt x="1998" y="958"/>
                  <a:pt x="1998" y="958"/>
                  <a:pt x="1998" y="958"/>
                </a:cubicBezTo>
                <a:cubicBezTo>
                  <a:pt x="1998" y="959"/>
                  <a:pt x="1998" y="961"/>
                  <a:pt x="2000" y="961"/>
                </a:cubicBezTo>
                <a:cubicBezTo>
                  <a:pt x="2000" y="962"/>
                  <a:pt x="2001" y="962"/>
                  <a:pt x="2001" y="962"/>
                </a:cubicBezTo>
                <a:cubicBezTo>
                  <a:pt x="2002" y="963"/>
                  <a:pt x="2004" y="962"/>
                  <a:pt x="2004" y="961"/>
                </a:cubicBezTo>
                <a:cubicBezTo>
                  <a:pt x="2005" y="958"/>
                  <a:pt x="2005" y="956"/>
                  <a:pt x="2005" y="954"/>
                </a:cubicBezTo>
                <a:cubicBezTo>
                  <a:pt x="2005" y="952"/>
                  <a:pt x="2004" y="951"/>
                  <a:pt x="2003" y="951"/>
                </a:cubicBezTo>
                <a:cubicBezTo>
                  <a:pt x="2002" y="951"/>
                  <a:pt x="2001" y="950"/>
                  <a:pt x="2001" y="950"/>
                </a:cubicBezTo>
                <a:cubicBezTo>
                  <a:pt x="2000" y="949"/>
                  <a:pt x="1999" y="948"/>
                  <a:pt x="1999" y="947"/>
                </a:cubicBezTo>
                <a:cubicBezTo>
                  <a:pt x="2000" y="945"/>
                  <a:pt x="1999" y="944"/>
                  <a:pt x="1998" y="943"/>
                </a:cubicBezTo>
                <a:cubicBezTo>
                  <a:pt x="1997" y="941"/>
                  <a:pt x="1996" y="940"/>
                  <a:pt x="1995" y="938"/>
                </a:cubicBezTo>
                <a:cubicBezTo>
                  <a:pt x="1995" y="938"/>
                  <a:pt x="1995" y="936"/>
                  <a:pt x="1996" y="936"/>
                </a:cubicBezTo>
                <a:cubicBezTo>
                  <a:pt x="1997" y="935"/>
                  <a:pt x="1999" y="934"/>
                  <a:pt x="2000" y="933"/>
                </a:cubicBezTo>
                <a:cubicBezTo>
                  <a:pt x="2001" y="932"/>
                  <a:pt x="2002" y="933"/>
                  <a:pt x="2003" y="933"/>
                </a:cubicBezTo>
                <a:cubicBezTo>
                  <a:pt x="2004" y="933"/>
                  <a:pt x="2005" y="933"/>
                  <a:pt x="2006" y="933"/>
                </a:cubicBezTo>
                <a:cubicBezTo>
                  <a:pt x="2007" y="933"/>
                  <a:pt x="2007" y="933"/>
                  <a:pt x="2007" y="932"/>
                </a:cubicBezTo>
                <a:cubicBezTo>
                  <a:pt x="2008" y="931"/>
                  <a:pt x="2008" y="929"/>
                  <a:pt x="2008" y="927"/>
                </a:cubicBezTo>
                <a:cubicBezTo>
                  <a:pt x="2008" y="927"/>
                  <a:pt x="2007" y="926"/>
                  <a:pt x="2007" y="926"/>
                </a:cubicBezTo>
                <a:cubicBezTo>
                  <a:pt x="2006" y="926"/>
                  <a:pt x="2004" y="925"/>
                  <a:pt x="2003" y="926"/>
                </a:cubicBezTo>
                <a:cubicBezTo>
                  <a:pt x="2001" y="926"/>
                  <a:pt x="1999" y="927"/>
                  <a:pt x="1996" y="927"/>
                </a:cubicBezTo>
                <a:cubicBezTo>
                  <a:pt x="1994" y="927"/>
                  <a:pt x="1991" y="928"/>
                  <a:pt x="1990" y="930"/>
                </a:cubicBezTo>
                <a:cubicBezTo>
                  <a:pt x="1989" y="931"/>
                  <a:pt x="1988" y="931"/>
                  <a:pt x="1988" y="930"/>
                </a:cubicBezTo>
                <a:cubicBezTo>
                  <a:pt x="1985" y="929"/>
                  <a:pt x="1984" y="927"/>
                  <a:pt x="1983" y="925"/>
                </a:cubicBezTo>
                <a:cubicBezTo>
                  <a:pt x="1982" y="922"/>
                  <a:pt x="1985" y="919"/>
                  <a:pt x="1987" y="919"/>
                </a:cubicBezTo>
                <a:close/>
                <a:moveTo>
                  <a:pt x="1999" y="956"/>
                </a:moveTo>
                <a:cubicBezTo>
                  <a:pt x="2000" y="956"/>
                  <a:pt x="2000" y="956"/>
                  <a:pt x="2000" y="956"/>
                </a:cubicBezTo>
                <a:cubicBezTo>
                  <a:pt x="2000" y="955"/>
                  <a:pt x="2001" y="955"/>
                  <a:pt x="2001" y="955"/>
                </a:cubicBezTo>
                <a:cubicBezTo>
                  <a:pt x="2002" y="955"/>
                  <a:pt x="2002" y="955"/>
                  <a:pt x="2002" y="956"/>
                </a:cubicBezTo>
                <a:cubicBezTo>
                  <a:pt x="2002" y="956"/>
                  <a:pt x="2002" y="956"/>
                  <a:pt x="2002" y="956"/>
                </a:cubicBezTo>
                <a:cubicBezTo>
                  <a:pt x="2001" y="956"/>
                  <a:pt x="2000" y="956"/>
                  <a:pt x="2000" y="956"/>
                </a:cubicBezTo>
                <a:cubicBezTo>
                  <a:pt x="2000" y="956"/>
                  <a:pt x="2000" y="956"/>
                  <a:pt x="2000" y="956"/>
                </a:cubicBezTo>
                <a:cubicBezTo>
                  <a:pt x="1999" y="956"/>
                  <a:pt x="1999" y="956"/>
                  <a:pt x="1999" y="956"/>
                </a:cubicBezTo>
                <a:cubicBezTo>
                  <a:pt x="1999" y="956"/>
                  <a:pt x="1999" y="956"/>
                  <a:pt x="1999" y="956"/>
                </a:cubicBezTo>
                <a:close/>
                <a:moveTo>
                  <a:pt x="761" y="535"/>
                </a:moveTo>
                <a:cubicBezTo>
                  <a:pt x="761" y="535"/>
                  <a:pt x="761" y="535"/>
                  <a:pt x="761" y="535"/>
                </a:cubicBezTo>
                <a:cubicBezTo>
                  <a:pt x="761" y="535"/>
                  <a:pt x="761" y="535"/>
                  <a:pt x="761" y="535"/>
                </a:cubicBezTo>
                <a:cubicBezTo>
                  <a:pt x="761" y="535"/>
                  <a:pt x="761" y="535"/>
                  <a:pt x="761" y="535"/>
                </a:cubicBezTo>
                <a:close/>
                <a:moveTo>
                  <a:pt x="758" y="522"/>
                </a:moveTo>
                <a:cubicBezTo>
                  <a:pt x="758" y="521"/>
                  <a:pt x="758" y="520"/>
                  <a:pt x="758" y="520"/>
                </a:cubicBezTo>
                <a:cubicBezTo>
                  <a:pt x="757" y="519"/>
                  <a:pt x="757" y="518"/>
                  <a:pt x="756" y="518"/>
                </a:cubicBezTo>
                <a:cubicBezTo>
                  <a:pt x="755" y="517"/>
                  <a:pt x="755" y="517"/>
                  <a:pt x="754" y="517"/>
                </a:cubicBezTo>
                <a:cubicBezTo>
                  <a:pt x="753" y="518"/>
                  <a:pt x="752" y="518"/>
                  <a:pt x="751" y="518"/>
                </a:cubicBezTo>
                <a:cubicBezTo>
                  <a:pt x="750" y="519"/>
                  <a:pt x="748" y="519"/>
                  <a:pt x="746" y="519"/>
                </a:cubicBezTo>
                <a:cubicBezTo>
                  <a:pt x="744" y="518"/>
                  <a:pt x="744" y="518"/>
                  <a:pt x="744" y="516"/>
                </a:cubicBezTo>
                <a:cubicBezTo>
                  <a:pt x="744" y="516"/>
                  <a:pt x="744" y="515"/>
                  <a:pt x="744" y="515"/>
                </a:cubicBezTo>
                <a:cubicBezTo>
                  <a:pt x="744" y="514"/>
                  <a:pt x="744" y="512"/>
                  <a:pt x="742" y="512"/>
                </a:cubicBezTo>
                <a:cubicBezTo>
                  <a:pt x="741" y="512"/>
                  <a:pt x="741" y="512"/>
                  <a:pt x="740" y="512"/>
                </a:cubicBezTo>
                <a:cubicBezTo>
                  <a:pt x="740" y="512"/>
                  <a:pt x="740" y="512"/>
                  <a:pt x="740" y="512"/>
                </a:cubicBezTo>
                <a:cubicBezTo>
                  <a:pt x="739" y="513"/>
                  <a:pt x="739" y="513"/>
                  <a:pt x="739" y="513"/>
                </a:cubicBezTo>
                <a:cubicBezTo>
                  <a:pt x="740" y="512"/>
                  <a:pt x="740" y="512"/>
                  <a:pt x="740" y="512"/>
                </a:cubicBezTo>
                <a:cubicBezTo>
                  <a:pt x="740" y="512"/>
                  <a:pt x="740" y="512"/>
                  <a:pt x="740" y="512"/>
                </a:cubicBezTo>
                <a:cubicBezTo>
                  <a:pt x="741" y="510"/>
                  <a:pt x="742" y="508"/>
                  <a:pt x="744" y="506"/>
                </a:cubicBezTo>
                <a:cubicBezTo>
                  <a:pt x="746" y="504"/>
                  <a:pt x="747" y="502"/>
                  <a:pt x="748" y="500"/>
                </a:cubicBezTo>
                <a:cubicBezTo>
                  <a:pt x="748" y="500"/>
                  <a:pt x="748" y="499"/>
                  <a:pt x="748" y="499"/>
                </a:cubicBezTo>
                <a:cubicBezTo>
                  <a:pt x="748" y="498"/>
                  <a:pt x="747" y="498"/>
                  <a:pt x="746" y="498"/>
                </a:cubicBezTo>
                <a:cubicBezTo>
                  <a:pt x="743" y="499"/>
                  <a:pt x="741" y="500"/>
                  <a:pt x="739" y="502"/>
                </a:cubicBezTo>
                <a:cubicBezTo>
                  <a:pt x="734" y="507"/>
                  <a:pt x="731" y="513"/>
                  <a:pt x="728" y="518"/>
                </a:cubicBezTo>
                <a:cubicBezTo>
                  <a:pt x="726" y="521"/>
                  <a:pt x="724" y="523"/>
                  <a:pt x="721" y="525"/>
                </a:cubicBezTo>
                <a:cubicBezTo>
                  <a:pt x="720" y="525"/>
                  <a:pt x="720" y="526"/>
                  <a:pt x="721" y="527"/>
                </a:cubicBezTo>
                <a:cubicBezTo>
                  <a:pt x="722" y="528"/>
                  <a:pt x="721" y="529"/>
                  <a:pt x="720" y="530"/>
                </a:cubicBezTo>
                <a:cubicBezTo>
                  <a:pt x="719" y="531"/>
                  <a:pt x="718" y="532"/>
                  <a:pt x="718" y="533"/>
                </a:cubicBezTo>
                <a:cubicBezTo>
                  <a:pt x="717" y="533"/>
                  <a:pt x="718" y="535"/>
                  <a:pt x="718" y="535"/>
                </a:cubicBezTo>
                <a:cubicBezTo>
                  <a:pt x="719" y="535"/>
                  <a:pt x="720" y="536"/>
                  <a:pt x="721" y="536"/>
                </a:cubicBezTo>
                <a:cubicBezTo>
                  <a:pt x="724" y="535"/>
                  <a:pt x="727" y="535"/>
                  <a:pt x="729" y="536"/>
                </a:cubicBezTo>
                <a:cubicBezTo>
                  <a:pt x="732" y="537"/>
                  <a:pt x="734" y="537"/>
                  <a:pt x="736" y="536"/>
                </a:cubicBezTo>
                <a:cubicBezTo>
                  <a:pt x="739" y="535"/>
                  <a:pt x="741" y="537"/>
                  <a:pt x="743" y="538"/>
                </a:cubicBezTo>
                <a:cubicBezTo>
                  <a:pt x="743" y="538"/>
                  <a:pt x="743" y="538"/>
                  <a:pt x="743" y="539"/>
                </a:cubicBezTo>
                <a:cubicBezTo>
                  <a:pt x="742" y="539"/>
                  <a:pt x="741" y="540"/>
                  <a:pt x="740" y="541"/>
                </a:cubicBezTo>
                <a:cubicBezTo>
                  <a:pt x="740" y="541"/>
                  <a:pt x="740" y="542"/>
                  <a:pt x="740" y="543"/>
                </a:cubicBezTo>
                <a:cubicBezTo>
                  <a:pt x="741" y="543"/>
                  <a:pt x="741" y="543"/>
                  <a:pt x="742" y="543"/>
                </a:cubicBezTo>
                <a:cubicBezTo>
                  <a:pt x="743" y="543"/>
                  <a:pt x="744" y="543"/>
                  <a:pt x="745" y="542"/>
                </a:cubicBezTo>
                <a:cubicBezTo>
                  <a:pt x="746" y="539"/>
                  <a:pt x="749" y="539"/>
                  <a:pt x="751" y="537"/>
                </a:cubicBezTo>
                <a:cubicBezTo>
                  <a:pt x="751" y="537"/>
                  <a:pt x="752" y="537"/>
                  <a:pt x="752" y="538"/>
                </a:cubicBezTo>
                <a:cubicBezTo>
                  <a:pt x="751" y="539"/>
                  <a:pt x="751" y="540"/>
                  <a:pt x="751" y="542"/>
                </a:cubicBezTo>
                <a:cubicBezTo>
                  <a:pt x="751" y="542"/>
                  <a:pt x="751" y="543"/>
                  <a:pt x="751" y="543"/>
                </a:cubicBezTo>
                <a:cubicBezTo>
                  <a:pt x="753" y="544"/>
                  <a:pt x="755" y="546"/>
                  <a:pt x="757" y="546"/>
                </a:cubicBezTo>
                <a:cubicBezTo>
                  <a:pt x="758" y="546"/>
                  <a:pt x="759" y="545"/>
                  <a:pt x="760" y="545"/>
                </a:cubicBezTo>
                <a:cubicBezTo>
                  <a:pt x="760" y="543"/>
                  <a:pt x="761" y="541"/>
                  <a:pt x="762" y="539"/>
                </a:cubicBezTo>
                <a:cubicBezTo>
                  <a:pt x="762" y="537"/>
                  <a:pt x="762" y="536"/>
                  <a:pt x="761" y="535"/>
                </a:cubicBezTo>
                <a:cubicBezTo>
                  <a:pt x="761" y="535"/>
                  <a:pt x="761" y="535"/>
                  <a:pt x="760" y="535"/>
                </a:cubicBezTo>
                <a:cubicBezTo>
                  <a:pt x="760" y="535"/>
                  <a:pt x="760" y="536"/>
                  <a:pt x="760" y="536"/>
                </a:cubicBezTo>
                <a:cubicBezTo>
                  <a:pt x="760" y="536"/>
                  <a:pt x="760" y="535"/>
                  <a:pt x="760" y="535"/>
                </a:cubicBezTo>
                <a:cubicBezTo>
                  <a:pt x="760" y="535"/>
                  <a:pt x="760" y="535"/>
                  <a:pt x="760" y="535"/>
                </a:cubicBezTo>
                <a:cubicBezTo>
                  <a:pt x="760" y="535"/>
                  <a:pt x="761" y="535"/>
                  <a:pt x="761" y="535"/>
                </a:cubicBezTo>
                <a:cubicBezTo>
                  <a:pt x="760" y="534"/>
                  <a:pt x="758" y="534"/>
                  <a:pt x="757" y="534"/>
                </a:cubicBezTo>
                <a:cubicBezTo>
                  <a:pt x="756" y="534"/>
                  <a:pt x="756" y="533"/>
                  <a:pt x="756" y="533"/>
                </a:cubicBezTo>
                <a:cubicBezTo>
                  <a:pt x="757" y="532"/>
                  <a:pt x="757" y="531"/>
                  <a:pt x="757" y="531"/>
                </a:cubicBezTo>
                <a:cubicBezTo>
                  <a:pt x="758" y="530"/>
                  <a:pt x="759" y="529"/>
                  <a:pt x="760" y="528"/>
                </a:cubicBezTo>
                <a:cubicBezTo>
                  <a:pt x="760" y="528"/>
                  <a:pt x="760" y="528"/>
                  <a:pt x="760" y="527"/>
                </a:cubicBezTo>
                <a:cubicBezTo>
                  <a:pt x="760" y="527"/>
                  <a:pt x="759" y="527"/>
                  <a:pt x="759" y="527"/>
                </a:cubicBezTo>
                <a:cubicBezTo>
                  <a:pt x="758" y="527"/>
                  <a:pt x="757" y="527"/>
                  <a:pt x="756" y="526"/>
                </a:cubicBezTo>
                <a:cubicBezTo>
                  <a:pt x="756" y="526"/>
                  <a:pt x="756" y="525"/>
                  <a:pt x="757" y="524"/>
                </a:cubicBezTo>
                <a:cubicBezTo>
                  <a:pt x="757" y="523"/>
                  <a:pt x="758" y="523"/>
                  <a:pt x="758" y="522"/>
                </a:cubicBezTo>
                <a:close/>
                <a:moveTo>
                  <a:pt x="489" y="93"/>
                </a:moveTo>
                <a:cubicBezTo>
                  <a:pt x="492" y="94"/>
                  <a:pt x="494" y="95"/>
                  <a:pt x="495" y="95"/>
                </a:cubicBezTo>
                <a:cubicBezTo>
                  <a:pt x="497" y="96"/>
                  <a:pt x="497" y="97"/>
                  <a:pt x="498" y="98"/>
                </a:cubicBezTo>
                <a:cubicBezTo>
                  <a:pt x="499" y="99"/>
                  <a:pt x="501" y="99"/>
                  <a:pt x="502" y="99"/>
                </a:cubicBezTo>
                <a:cubicBezTo>
                  <a:pt x="504" y="98"/>
                  <a:pt x="505" y="96"/>
                  <a:pt x="507" y="95"/>
                </a:cubicBezTo>
                <a:cubicBezTo>
                  <a:pt x="507" y="95"/>
                  <a:pt x="508" y="95"/>
                  <a:pt x="508" y="95"/>
                </a:cubicBezTo>
                <a:cubicBezTo>
                  <a:pt x="509" y="96"/>
                  <a:pt x="510" y="96"/>
                  <a:pt x="510" y="95"/>
                </a:cubicBezTo>
                <a:cubicBezTo>
                  <a:pt x="512" y="93"/>
                  <a:pt x="513" y="91"/>
                  <a:pt x="514" y="89"/>
                </a:cubicBezTo>
                <a:cubicBezTo>
                  <a:pt x="516" y="88"/>
                  <a:pt x="518" y="86"/>
                  <a:pt x="519" y="84"/>
                </a:cubicBezTo>
                <a:cubicBezTo>
                  <a:pt x="520" y="84"/>
                  <a:pt x="520" y="84"/>
                  <a:pt x="521" y="84"/>
                </a:cubicBezTo>
                <a:cubicBezTo>
                  <a:pt x="521" y="84"/>
                  <a:pt x="521" y="85"/>
                  <a:pt x="521" y="86"/>
                </a:cubicBezTo>
                <a:cubicBezTo>
                  <a:pt x="520" y="88"/>
                  <a:pt x="518" y="90"/>
                  <a:pt x="517" y="92"/>
                </a:cubicBezTo>
                <a:cubicBezTo>
                  <a:pt x="516" y="93"/>
                  <a:pt x="517" y="94"/>
                  <a:pt x="517" y="96"/>
                </a:cubicBezTo>
                <a:cubicBezTo>
                  <a:pt x="517" y="97"/>
                  <a:pt x="519" y="97"/>
                  <a:pt x="520" y="97"/>
                </a:cubicBezTo>
                <a:cubicBezTo>
                  <a:pt x="521" y="96"/>
                  <a:pt x="522" y="96"/>
                  <a:pt x="522" y="95"/>
                </a:cubicBezTo>
                <a:cubicBezTo>
                  <a:pt x="523" y="93"/>
                  <a:pt x="525" y="92"/>
                  <a:pt x="527" y="92"/>
                </a:cubicBezTo>
                <a:cubicBezTo>
                  <a:pt x="528" y="92"/>
                  <a:pt x="528" y="91"/>
                  <a:pt x="529" y="91"/>
                </a:cubicBezTo>
                <a:cubicBezTo>
                  <a:pt x="530" y="90"/>
                  <a:pt x="531" y="90"/>
                  <a:pt x="531" y="89"/>
                </a:cubicBezTo>
                <a:cubicBezTo>
                  <a:pt x="533" y="86"/>
                  <a:pt x="536" y="85"/>
                  <a:pt x="537" y="81"/>
                </a:cubicBezTo>
                <a:cubicBezTo>
                  <a:pt x="537" y="80"/>
                  <a:pt x="538" y="79"/>
                  <a:pt x="539" y="79"/>
                </a:cubicBezTo>
                <a:cubicBezTo>
                  <a:pt x="539" y="79"/>
                  <a:pt x="540" y="78"/>
                  <a:pt x="541" y="78"/>
                </a:cubicBezTo>
                <a:cubicBezTo>
                  <a:pt x="542" y="77"/>
                  <a:pt x="542" y="77"/>
                  <a:pt x="542" y="76"/>
                </a:cubicBezTo>
                <a:cubicBezTo>
                  <a:pt x="542" y="75"/>
                  <a:pt x="542" y="73"/>
                  <a:pt x="542" y="72"/>
                </a:cubicBezTo>
                <a:cubicBezTo>
                  <a:pt x="542" y="71"/>
                  <a:pt x="541" y="69"/>
                  <a:pt x="541" y="70"/>
                </a:cubicBezTo>
                <a:cubicBezTo>
                  <a:pt x="540" y="70"/>
                  <a:pt x="539" y="70"/>
                  <a:pt x="538" y="71"/>
                </a:cubicBezTo>
                <a:cubicBezTo>
                  <a:pt x="537" y="72"/>
                  <a:pt x="536" y="73"/>
                  <a:pt x="535" y="72"/>
                </a:cubicBezTo>
                <a:cubicBezTo>
                  <a:pt x="533" y="70"/>
                  <a:pt x="530" y="70"/>
                  <a:pt x="528" y="69"/>
                </a:cubicBezTo>
                <a:cubicBezTo>
                  <a:pt x="526" y="69"/>
                  <a:pt x="525" y="70"/>
                  <a:pt x="523" y="71"/>
                </a:cubicBezTo>
                <a:cubicBezTo>
                  <a:pt x="517" y="75"/>
                  <a:pt x="511" y="79"/>
                  <a:pt x="504" y="81"/>
                </a:cubicBezTo>
                <a:cubicBezTo>
                  <a:pt x="502" y="81"/>
                  <a:pt x="501" y="82"/>
                  <a:pt x="499" y="83"/>
                </a:cubicBezTo>
                <a:cubicBezTo>
                  <a:pt x="496" y="83"/>
                  <a:pt x="494" y="84"/>
                  <a:pt x="491" y="86"/>
                </a:cubicBezTo>
                <a:cubicBezTo>
                  <a:pt x="489" y="87"/>
                  <a:pt x="488" y="90"/>
                  <a:pt x="488" y="92"/>
                </a:cubicBezTo>
                <a:cubicBezTo>
                  <a:pt x="488" y="92"/>
                  <a:pt x="489" y="93"/>
                  <a:pt x="489" y="93"/>
                </a:cubicBezTo>
                <a:close/>
                <a:moveTo>
                  <a:pt x="1191" y="122"/>
                </a:moveTo>
                <a:cubicBezTo>
                  <a:pt x="1192" y="126"/>
                  <a:pt x="1194" y="127"/>
                  <a:pt x="1198" y="127"/>
                </a:cubicBezTo>
                <a:cubicBezTo>
                  <a:pt x="1199" y="127"/>
                  <a:pt x="1200" y="127"/>
                  <a:pt x="1202" y="127"/>
                </a:cubicBezTo>
                <a:cubicBezTo>
                  <a:pt x="1202" y="127"/>
                  <a:pt x="1202" y="127"/>
                  <a:pt x="1202" y="127"/>
                </a:cubicBezTo>
                <a:cubicBezTo>
                  <a:pt x="1202" y="127"/>
                  <a:pt x="1202" y="127"/>
                  <a:pt x="1203" y="127"/>
                </a:cubicBezTo>
                <a:cubicBezTo>
                  <a:pt x="1203" y="126"/>
                  <a:pt x="1204" y="126"/>
                  <a:pt x="1204" y="126"/>
                </a:cubicBezTo>
                <a:cubicBezTo>
                  <a:pt x="1205" y="126"/>
                  <a:pt x="1205" y="126"/>
                  <a:pt x="1205" y="126"/>
                </a:cubicBezTo>
                <a:cubicBezTo>
                  <a:pt x="1205" y="126"/>
                  <a:pt x="1205" y="127"/>
                  <a:pt x="1204" y="127"/>
                </a:cubicBezTo>
                <a:cubicBezTo>
                  <a:pt x="1204" y="127"/>
                  <a:pt x="1203" y="127"/>
                  <a:pt x="1203" y="127"/>
                </a:cubicBezTo>
                <a:cubicBezTo>
                  <a:pt x="1202" y="127"/>
                  <a:pt x="1202" y="127"/>
                  <a:pt x="1202" y="127"/>
                </a:cubicBezTo>
                <a:cubicBezTo>
                  <a:pt x="1202" y="127"/>
                  <a:pt x="1202" y="127"/>
                  <a:pt x="1202" y="127"/>
                </a:cubicBezTo>
                <a:cubicBezTo>
                  <a:pt x="1201" y="127"/>
                  <a:pt x="1201" y="128"/>
                  <a:pt x="1200" y="128"/>
                </a:cubicBezTo>
                <a:cubicBezTo>
                  <a:pt x="1199" y="129"/>
                  <a:pt x="1199" y="131"/>
                  <a:pt x="1200" y="131"/>
                </a:cubicBezTo>
                <a:cubicBezTo>
                  <a:pt x="1202" y="132"/>
                  <a:pt x="1203" y="133"/>
                  <a:pt x="1205" y="134"/>
                </a:cubicBezTo>
                <a:cubicBezTo>
                  <a:pt x="1206" y="135"/>
                  <a:pt x="1208" y="135"/>
                  <a:pt x="1209" y="135"/>
                </a:cubicBezTo>
                <a:cubicBezTo>
                  <a:pt x="1212" y="134"/>
                  <a:pt x="1213" y="134"/>
                  <a:pt x="1215" y="136"/>
                </a:cubicBezTo>
                <a:cubicBezTo>
                  <a:pt x="1217" y="138"/>
                  <a:pt x="1218" y="138"/>
                  <a:pt x="1221" y="136"/>
                </a:cubicBezTo>
                <a:cubicBezTo>
                  <a:pt x="1222" y="135"/>
                  <a:pt x="1222" y="134"/>
                  <a:pt x="1224" y="134"/>
                </a:cubicBezTo>
                <a:cubicBezTo>
                  <a:pt x="1227" y="134"/>
                  <a:pt x="1228" y="133"/>
                  <a:pt x="1229" y="130"/>
                </a:cubicBezTo>
                <a:cubicBezTo>
                  <a:pt x="1229" y="128"/>
                  <a:pt x="1230" y="127"/>
                  <a:pt x="1231" y="125"/>
                </a:cubicBezTo>
                <a:cubicBezTo>
                  <a:pt x="1234" y="123"/>
                  <a:pt x="1234" y="120"/>
                  <a:pt x="1234" y="117"/>
                </a:cubicBezTo>
                <a:cubicBezTo>
                  <a:pt x="1232" y="116"/>
                  <a:pt x="1231" y="115"/>
                  <a:pt x="1229" y="115"/>
                </a:cubicBezTo>
                <a:cubicBezTo>
                  <a:pt x="1226" y="114"/>
                  <a:pt x="1223" y="113"/>
                  <a:pt x="1220" y="112"/>
                </a:cubicBezTo>
                <a:cubicBezTo>
                  <a:pt x="1218" y="111"/>
                  <a:pt x="1217" y="112"/>
                  <a:pt x="1216" y="113"/>
                </a:cubicBezTo>
                <a:cubicBezTo>
                  <a:pt x="1215" y="114"/>
                  <a:pt x="1215" y="114"/>
                  <a:pt x="1214" y="112"/>
                </a:cubicBezTo>
                <a:cubicBezTo>
                  <a:pt x="1214" y="112"/>
                  <a:pt x="1213" y="111"/>
                  <a:pt x="1213" y="111"/>
                </a:cubicBezTo>
                <a:cubicBezTo>
                  <a:pt x="1213" y="110"/>
                  <a:pt x="1212" y="109"/>
                  <a:pt x="1211" y="110"/>
                </a:cubicBezTo>
                <a:cubicBezTo>
                  <a:pt x="1210" y="110"/>
                  <a:pt x="1210" y="110"/>
                  <a:pt x="1210" y="111"/>
                </a:cubicBezTo>
                <a:cubicBezTo>
                  <a:pt x="1209" y="112"/>
                  <a:pt x="1209" y="113"/>
                  <a:pt x="1209" y="113"/>
                </a:cubicBezTo>
                <a:cubicBezTo>
                  <a:pt x="1209" y="114"/>
                  <a:pt x="1209" y="115"/>
                  <a:pt x="1209" y="116"/>
                </a:cubicBezTo>
                <a:cubicBezTo>
                  <a:pt x="1208" y="117"/>
                  <a:pt x="1207" y="115"/>
                  <a:pt x="1207" y="115"/>
                </a:cubicBezTo>
                <a:cubicBezTo>
                  <a:pt x="1207" y="115"/>
                  <a:pt x="1206" y="115"/>
                  <a:pt x="1206" y="115"/>
                </a:cubicBezTo>
                <a:cubicBezTo>
                  <a:pt x="1203" y="115"/>
                  <a:pt x="1201" y="113"/>
                  <a:pt x="1199" y="111"/>
                </a:cubicBezTo>
                <a:cubicBezTo>
                  <a:pt x="1199" y="111"/>
                  <a:pt x="1198" y="111"/>
                  <a:pt x="1198" y="110"/>
                </a:cubicBezTo>
                <a:cubicBezTo>
                  <a:pt x="1197" y="110"/>
                  <a:pt x="1196" y="110"/>
                  <a:pt x="1196" y="112"/>
                </a:cubicBezTo>
                <a:cubicBezTo>
                  <a:pt x="1196" y="112"/>
                  <a:pt x="1196" y="113"/>
                  <a:pt x="1196" y="113"/>
                </a:cubicBezTo>
                <a:cubicBezTo>
                  <a:pt x="1196" y="114"/>
                  <a:pt x="1195" y="115"/>
                  <a:pt x="1195" y="115"/>
                </a:cubicBezTo>
                <a:cubicBezTo>
                  <a:pt x="1194" y="115"/>
                  <a:pt x="1194" y="114"/>
                  <a:pt x="1193" y="114"/>
                </a:cubicBezTo>
                <a:cubicBezTo>
                  <a:pt x="1193" y="114"/>
                  <a:pt x="1192" y="114"/>
                  <a:pt x="1192" y="114"/>
                </a:cubicBezTo>
                <a:cubicBezTo>
                  <a:pt x="1191" y="116"/>
                  <a:pt x="1190" y="117"/>
                  <a:pt x="1191" y="118"/>
                </a:cubicBezTo>
                <a:cubicBezTo>
                  <a:pt x="1191" y="119"/>
                  <a:pt x="1191" y="121"/>
                  <a:pt x="1191" y="122"/>
                </a:cubicBezTo>
                <a:close/>
                <a:moveTo>
                  <a:pt x="587" y="109"/>
                </a:moveTo>
                <a:cubicBezTo>
                  <a:pt x="586" y="110"/>
                  <a:pt x="586" y="111"/>
                  <a:pt x="586" y="112"/>
                </a:cubicBezTo>
                <a:cubicBezTo>
                  <a:pt x="585" y="114"/>
                  <a:pt x="585" y="116"/>
                  <a:pt x="584" y="118"/>
                </a:cubicBezTo>
                <a:cubicBezTo>
                  <a:pt x="583" y="118"/>
                  <a:pt x="583" y="119"/>
                  <a:pt x="583" y="119"/>
                </a:cubicBezTo>
                <a:cubicBezTo>
                  <a:pt x="584" y="122"/>
                  <a:pt x="585" y="125"/>
                  <a:pt x="584" y="128"/>
                </a:cubicBezTo>
                <a:cubicBezTo>
                  <a:pt x="583" y="128"/>
                  <a:pt x="584" y="128"/>
                  <a:pt x="585" y="129"/>
                </a:cubicBezTo>
                <a:cubicBezTo>
                  <a:pt x="585" y="129"/>
                  <a:pt x="586" y="130"/>
                  <a:pt x="586" y="130"/>
                </a:cubicBezTo>
                <a:cubicBezTo>
                  <a:pt x="585" y="133"/>
                  <a:pt x="587" y="133"/>
                  <a:pt x="589" y="134"/>
                </a:cubicBezTo>
                <a:cubicBezTo>
                  <a:pt x="592" y="134"/>
                  <a:pt x="594" y="134"/>
                  <a:pt x="597" y="135"/>
                </a:cubicBezTo>
                <a:cubicBezTo>
                  <a:pt x="597" y="135"/>
                  <a:pt x="598" y="135"/>
                  <a:pt x="598" y="135"/>
                </a:cubicBezTo>
                <a:cubicBezTo>
                  <a:pt x="597" y="135"/>
                  <a:pt x="597" y="136"/>
                  <a:pt x="597" y="136"/>
                </a:cubicBezTo>
                <a:cubicBezTo>
                  <a:pt x="596" y="137"/>
                  <a:pt x="595" y="137"/>
                  <a:pt x="594" y="137"/>
                </a:cubicBezTo>
                <a:cubicBezTo>
                  <a:pt x="592" y="138"/>
                  <a:pt x="591" y="139"/>
                  <a:pt x="591" y="141"/>
                </a:cubicBezTo>
                <a:cubicBezTo>
                  <a:pt x="591" y="142"/>
                  <a:pt x="591" y="143"/>
                  <a:pt x="590" y="144"/>
                </a:cubicBezTo>
                <a:cubicBezTo>
                  <a:pt x="590" y="145"/>
                  <a:pt x="591" y="146"/>
                  <a:pt x="592" y="147"/>
                </a:cubicBezTo>
                <a:cubicBezTo>
                  <a:pt x="594" y="147"/>
                  <a:pt x="597" y="148"/>
                  <a:pt x="599" y="149"/>
                </a:cubicBezTo>
                <a:cubicBezTo>
                  <a:pt x="601" y="149"/>
                  <a:pt x="604" y="148"/>
                  <a:pt x="605" y="146"/>
                </a:cubicBezTo>
                <a:cubicBezTo>
                  <a:pt x="605" y="145"/>
                  <a:pt x="605" y="145"/>
                  <a:pt x="605" y="144"/>
                </a:cubicBezTo>
                <a:cubicBezTo>
                  <a:pt x="606" y="142"/>
                  <a:pt x="608" y="141"/>
                  <a:pt x="610" y="141"/>
                </a:cubicBezTo>
                <a:cubicBezTo>
                  <a:pt x="610" y="139"/>
                  <a:pt x="611" y="137"/>
                  <a:pt x="612" y="136"/>
                </a:cubicBezTo>
                <a:cubicBezTo>
                  <a:pt x="613" y="134"/>
                  <a:pt x="614" y="132"/>
                  <a:pt x="615" y="131"/>
                </a:cubicBezTo>
                <a:cubicBezTo>
                  <a:pt x="616" y="131"/>
                  <a:pt x="616" y="130"/>
                  <a:pt x="616" y="130"/>
                </a:cubicBezTo>
                <a:cubicBezTo>
                  <a:pt x="617" y="128"/>
                  <a:pt x="619" y="125"/>
                  <a:pt x="620" y="123"/>
                </a:cubicBezTo>
                <a:cubicBezTo>
                  <a:pt x="620" y="122"/>
                  <a:pt x="620" y="122"/>
                  <a:pt x="620" y="121"/>
                </a:cubicBezTo>
                <a:cubicBezTo>
                  <a:pt x="620" y="120"/>
                  <a:pt x="619" y="119"/>
                  <a:pt x="619" y="118"/>
                </a:cubicBezTo>
                <a:cubicBezTo>
                  <a:pt x="618" y="117"/>
                  <a:pt x="617" y="117"/>
                  <a:pt x="616" y="117"/>
                </a:cubicBezTo>
                <a:cubicBezTo>
                  <a:pt x="614" y="117"/>
                  <a:pt x="613" y="116"/>
                  <a:pt x="612" y="115"/>
                </a:cubicBezTo>
                <a:cubicBezTo>
                  <a:pt x="609" y="114"/>
                  <a:pt x="607" y="114"/>
                  <a:pt x="605" y="115"/>
                </a:cubicBezTo>
                <a:cubicBezTo>
                  <a:pt x="604" y="116"/>
                  <a:pt x="603" y="118"/>
                  <a:pt x="603" y="119"/>
                </a:cubicBezTo>
                <a:cubicBezTo>
                  <a:pt x="603" y="121"/>
                  <a:pt x="603" y="123"/>
                  <a:pt x="603" y="125"/>
                </a:cubicBezTo>
                <a:cubicBezTo>
                  <a:pt x="603" y="126"/>
                  <a:pt x="603" y="126"/>
                  <a:pt x="602" y="126"/>
                </a:cubicBezTo>
                <a:cubicBezTo>
                  <a:pt x="602" y="126"/>
                  <a:pt x="602" y="126"/>
                  <a:pt x="602" y="125"/>
                </a:cubicBezTo>
                <a:cubicBezTo>
                  <a:pt x="601" y="123"/>
                  <a:pt x="600" y="121"/>
                  <a:pt x="599" y="119"/>
                </a:cubicBezTo>
                <a:cubicBezTo>
                  <a:pt x="599" y="119"/>
                  <a:pt x="598" y="118"/>
                  <a:pt x="598" y="118"/>
                </a:cubicBezTo>
                <a:cubicBezTo>
                  <a:pt x="597" y="118"/>
                  <a:pt x="596" y="119"/>
                  <a:pt x="596" y="119"/>
                </a:cubicBezTo>
                <a:cubicBezTo>
                  <a:pt x="595" y="122"/>
                  <a:pt x="594" y="124"/>
                  <a:pt x="593" y="127"/>
                </a:cubicBezTo>
                <a:cubicBezTo>
                  <a:pt x="593" y="127"/>
                  <a:pt x="593" y="127"/>
                  <a:pt x="593" y="127"/>
                </a:cubicBezTo>
                <a:cubicBezTo>
                  <a:pt x="592" y="127"/>
                  <a:pt x="592" y="127"/>
                  <a:pt x="592" y="127"/>
                </a:cubicBezTo>
                <a:cubicBezTo>
                  <a:pt x="593" y="127"/>
                  <a:pt x="593" y="127"/>
                  <a:pt x="593" y="127"/>
                </a:cubicBezTo>
                <a:cubicBezTo>
                  <a:pt x="593" y="127"/>
                  <a:pt x="593" y="127"/>
                  <a:pt x="593" y="127"/>
                </a:cubicBezTo>
                <a:cubicBezTo>
                  <a:pt x="592" y="125"/>
                  <a:pt x="591" y="124"/>
                  <a:pt x="592" y="122"/>
                </a:cubicBezTo>
                <a:cubicBezTo>
                  <a:pt x="592" y="121"/>
                  <a:pt x="593" y="120"/>
                  <a:pt x="592" y="120"/>
                </a:cubicBezTo>
                <a:cubicBezTo>
                  <a:pt x="591" y="118"/>
                  <a:pt x="591" y="115"/>
                  <a:pt x="591" y="113"/>
                </a:cubicBezTo>
                <a:cubicBezTo>
                  <a:pt x="591" y="112"/>
                  <a:pt x="591" y="112"/>
                  <a:pt x="591" y="111"/>
                </a:cubicBezTo>
                <a:cubicBezTo>
                  <a:pt x="591" y="111"/>
                  <a:pt x="590" y="110"/>
                  <a:pt x="590" y="109"/>
                </a:cubicBezTo>
                <a:cubicBezTo>
                  <a:pt x="589" y="108"/>
                  <a:pt x="587" y="108"/>
                  <a:pt x="587" y="109"/>
                </a:cubicBezTo>
                <a:close/>
                <a:moveTo>
                  <a:pt x="1057" y="474"/>
                </a:moveTo>
                <a:cubicBezTo>
                  <a:pt x="1057" y="475"/>
                  <a:pt x="1057" y="477"/>
                  <a:pt x="1056" y="478"/>
                </a:cubicBezTo>
                <a:cubicBezTo>
                  <a:pt x="1056" y="478"/>
                  <a:pt x="1055" y="479"/>
                  <a:pt x="1055" y="479"/>
                </a:cubicBezTo>
                <a:cubicBezTo>
                  <a:pt x="1053" y="479"/>
                  <a:pt x="1051" y="479"/>
                  <a:pt x="1049" y="479"/>
                </a:cubicBezTo>
                <a:cubicBezTo>
                  <a:pt x="1048" y="479"/>
                  <a:pt x="1048" y="480"/>
                  <a:pt x="1048" y="481"/>
                </a:cubicBezTo>
                <a:cubicBezTo>
                  <a:pt x="1047" y="482"/>
                  <a:pt x="1048" y="484"/>
                  <a:pt x="1047" y="486"/>
                </a:cubicBezTo>
                <a:cubicBezTo>
                  <a:pt x="1047" y="488"/>
                  <a:pt x="1048" y="489"/>
                  <a:pt x="1049" y="490"/>
                </a:cubicBezTo>
                <a:cubicBezTo>
                  <a:pt x="1050" y="491"/>
                  <a:pt x="1050" y="493"/>
                  <a:pt x="1049" y="494"/>
                </a:cubicBezTo>
                <a:cubicBezTo>
                  <a:pt x="1048" y="496"/>
                  <a:pt x="1047" y="497"/>
                  <a:pt x="1046" y="499"/>
                </a:cubicBezTo>
                <a:cubicBezTo>
                  <a:pt x="1046" y="499"/>
                  <a:pt x="1045" y="500"/>
                  <a:pt x="1045" y="500"/>
                </a:cubicBezTo>
                <a:cubicBezTo>
                  <a:pt x="1043" y="502"/>
                  <a:pt x="1044" y="505"/>
                  <a:pt x="1046" y="506"/>
                </a:cubicBezTo>
                <a:cubicBezTo>
                  <a:pt x="1049" y="508"/>
                  <a:pt x="1052" y="508"/>
                  <a:pt x="1055" y="507"/>
                </a:cubicBezTo>
                <a:cubicBezTo>
                  <a:pt x="1056" y="507"/>
                  <a:pt x="1058" y="506"/>
                  <a:pt x="1059" y="505"/>
                </a:cubicBezTo>
                <a:cubicBezTo>
                  <a:pt x="1062" y="503"/>
                  <a:pt x="1064" y="502"/>
                  <a:pt x="1067" y="502"/>
                </a:cubicBezTo>
                <a:cubicBezTo>
                  <a:pt x="1069" y="502"/>
                  <a:pt x="1069" y="501"/>
                  <a:pt x="1070" y="500"/>
                </a:cubicBezTo>
                <a:cubicBezTo>
                  <a:pt x="1072" y="497"/>
                  <a:pt x="1073" y="493"/>
                  <a:pt x="1072" y="489"/>
                </a:cubicBezTo>
                <a:cubicBezTo>
                  <a:pt x="1072" y="488"/>
                  <a:pt x="1072" y="487"/>
                  <a:pt x="1072" y="487"/>
                </a:cubicBezTo>
                <a:cubicBezTo>
                  <a:pt x="1071" y="485"/>
                  <a:pt x="1072" y="484"/>
                  <a:pt x="1073" y="483"/>
                </a:cubicBezTo>
                <a:cubicBezTo>
                  <a:pt x="1073" y="483"/>
                  <a:pt x="1073" y="483"/>
                  <a:pt x="1074" y="482"/>
                </a:cubicBezTo>
                <a:cubicBezTo>
                  <a:pt x="1076" y="480"/>
                  <a:pt x="1076" y="478"/>
                  <a:pt x="1075" y="476"/>
                </a:cubicBezTo>
                <a:cubicBezTo>
                  <a:pt x="1074" y="475"/>
                  <a:pt x="1074" y="474"/>
                  <a:pt x="1073" y="473"/>
                </a:cubicBezTo>
                <a:cubicBezTo>
                  <a:pt x="1072" y="472"/>
                  <a:pt x="1072" y="471"/>
                  <a:pt x="1071" y="471"/>
                </a:cubicBezTo>
                <a:cubicBezTo>
                  <a:pt x="1068" y="471"/>
                  <a:pt x="1066" y="471"/>
                  <a:pt x="1064" y="470"/>
                </a:cubicBezTo>
                <a:cubicBezTo>
                  <a:pt x="1063" y="470"/>
                  <a:pt x="1063" y="470"/>
                  <a:pt x="1062" y="471"/>
                </a:cubicBezTo>
                <a:cubicBezTo>
                  <a:pt x="1060" y="471"/>
                  <a:pt x="1058" y="472"/>
                  <a:pt x="1057" y="474"/>
                </a:cubicBezTo>
                <a:close/>
                <a:moveTo>
                  <a:pt x="2071" y="546"/>
                </a:moveTo>
                <a:cubicBezTo>
                  <a:pt x="2071" y="549"/>
                  <a:pt x="2074" y="550"/>
                  <a:pt x="2075" y="552"/>
                </a:cubicBezTo>
                <a:cubicBezTo>
                  <a:pt x="2075" y="554"/>
                  <a:pt x="2076" y="555"/>
                  <a:pt x="2077" y="557"/>
                </a:cubicBezTo>
                <a:cubicBezTo>
                  <a:pt x="2077" y="557"/>
                  <a:pt x="2078" y="558"/>
                  <a:pt x="2078" y="557"/>
                </a:cubicBezTo>
                <a:cubicBezTo>
                  <a:pt x="2080" y="556"/>
                  <a:pt x="2082" y="555"/>
                  <a:pt x="2084" y="553"/>
                </a:cubicBezTo>
                <a:cubicBezTo>
                  <a:pt x="2084" y="553"/>
                  <a:pt x="2084" y="552"/>
                  <a:pt x="2084" y="551"/>
                </a:cubicBezTo>
                <a:cubicBezTo>
                  <a:pt x="2082" y="550"/>
                  <a:pt x="2080" y="549"/>
                  <a:pt x="2078" y="548"/>
                </a:cubicBezTo>
                <a:cubicBezTo>
                  <a:pt x="2078" y="548"/>
                  <a:pt x="2078" y="547"/>
                  <a:pt x="2078" y="547"/>
                </a:cubicBezTo>
                <a:cubicBezTo>
                  <a:pt x="2079" y="546"/>
                  <a:pt x="2080" y="546"/>
                  <a:pt x="2081" y="546"/>
                </a:cubicBezTo>
                <a:cubicBezTo>
                  <a:pt x="2084" y="543"/>
                  <a:pt x="2087" y="544"/>
                  <a:pt x="2090" y="547"/>
                </a:cubicBezTo>
                <a:cubicBezTo>
                  <a:pt x="2092" y="548"/>
                  <a:pt x="2094" y="549"/>
                  <a:pt x="2096" y="549"/>
                </a:cubicBezTo>
                <a:cubicBezTo>
                  <a:pt x="2097" y="549"/>
                  <a:pt x="2097" y="549"/>
                  <a:pt x="2097" y="548"/>
                </a:cubicBezTo>
                <a:cubicBezTo>
                  <a:pt x="2098" y="546"/>
                  <a:pt x="2098" y="545"/>
                  <a:pt x="2098" y="543"/>
                </a:cubicBezTo>
                <a:cubicBezTo>
                  <a:pt x="2099" y="541"/>
                  <a:pt x="2100" y="539"/>
                  <a:pt x="2102" y="539"/>
                </a:cubicBezTo>
                <a:cubicBezTo>
                  <a:pt x="2104" y="538"/>
                  <a:pt x="2106" y="537"/>
                  <a:pt x="2108" y="536"/>
                </a:cubicBezTo>
                <a:cubicBezTo>
                  <a:pt x="2109" y="535"/>
                  <a:pt x="2110" y="533"/>
                  <a:pt x="2109" y="532"/>
                </a:cubicBezTo>
                <a:cubicBezTo>
                  <a:pt x="2108" y="531"/>
                  <a:pt x="2107" y="529"/>
                  <a:pt x="2106" y="528"/>
                </a:cubicBezTo>
                <a:cubicBezTo>
                  <a:pt x="2105" y="528"/>
                  <a:pt x="2105" y="527"/>
                  <a:pt x="2105" y="526"/>
                </a:cubicBezTo>
                <a:cubicBezTo>
                  <a:pt x="2104" y="524"/>
                  <a:pt x="2104" y="524"/>
                  <a:pt x="2103" y="525"/>
                </a:cubicBezTo>
                <a:cubicBezTo>
                  <a:pt x="2100" y="527"/>
                  <a:pt x="2098" y="526"/>
                  <a:pt x="2095" y="525"/>
                </a:cubicBezTo>
                <a:cubicBezTo>
                  <a:pt x="2091" y="523"/>
                  <a:pt x="2088" y="521"/>
                  <a:pt x="2085" y="518"/>
                </a:cubicBezTo>
                <a:cubicBezTo>
                  <a:pt x="2083" y="516"/>
                  <a:pt x="2081" y="514"/>
                  <a:pt x="2078" y="513"/>
                </a:cubicBezTo>
                <a:cubicBezTo>
                  <a:pt x="2077" y="512"/>
                  <a:pt x="2076" y="513"/>
                  <a:pt x="2076" y="513"/>
                </a:cubicBezTo>
                <a:cubicBezTo>
                  <a:pt x="2075" y="514"/>
                  <a:pt x="2075" y="515"/>
                  <a:pt x="2075" y="516"/>
                </a:cubicBezTo>
                <a:cubicBezTo>
                  <a:pt x="2075" y="517"/>
                  <a:pt x="2076" y="518"/>
                  <a:pt x="2077" y="520"/>
                </a:cubicBezTo>
                <a:cubicBezTo>
                  <a:pt x="2077" y="521"/>
                  <a:pt x="2078" y="522"/>
                  <a:pt x="2078" y="524"/>
                </a:cubicBezTo>
                <a:cubicBezTo>
                  <a:pt x="2078" y="528"/>
                  <a:pt x="2078" y="532"/>
                  <a:pt x="2078" y="536"/>
                </a:cubicBezTo>
                <a:cubicBezTo>
                  <a:pt x="2078" y="536"/>
                  <a:pt x="2078" y="537"/>
                  <a:pt x="2077" y="537"/>
                </a:cubicBezTo>
                <a:cubicBezTo>
                  <a:pt x="2077" y="537"/>
                  <a:pt x="2076" y="537"/>
                  <a:pt x="2076" y="537"/>
                </a:cubicBezTo>
                <a:cubicBezTo>
                  <a:pt x="2074" y="537"/>
                  <a:pt x="2074" y="537"/>
                  <a:pt x="2074" y="539"/>
                </a:cubicBezTo>
                <a:cubicBezTo>
                  <a:pt x="2074" y="540"/>
                  <a:pt x="2074" y="540"/>
                  <a:pt x="2074" y="541"/>
                </a:cubicBezTo>
                <a:cubicBezTo>
                  <a:pt x="2073" y="543"/>
                  <a:pt x="2072" y="544"/>
                  <a:pt x="2071" y="546"/>
                </a:cubicBezTo>
                <a:close/>
                <a:moveTo>
                  <a:pt x="612" y="76"/>
                </a:moveTo>
                <a:cubicBezTo>
                  <a:pt x="614" y="77"/>
                  <a:pt x="615" y="77"/>
                  <a:pt x="617" y="78"/>
                </a:cubicBezTo>
                <a:cubicBezTo>
                  <a:pt x="617" y="78"/>
                  <a:pt x="617" y="78"/>
                  <a:pt x="617" y="78"/>
                </a:cubicBezTo>
                <a:cubicBezTo>
                  <a:pt x="617" y="78"/>
                  <a:pt x="617" y="78"/>
                  <a:pt x="617" y="78"/>
                </a:cubicBezTo>
                <a:cubicBezTo>
                  <a:pt x="618" y="79"/>
                  <a:pt x="619" y="79"/>
                  <a:pt x="619" y="80"/>
                </a:cubicBezTo>
                <a:cubicBezTo>
                  <a:pt x="623" y="83"/>
                  <a:pt x="625" y="86"/>
                  <a:pt x="623" y="90"/>
                </a:cubicBezTo>
                <a:cubicBezTo>
                  <a:pt x="622" y="92"/>
                  <a:pt x="623" y="93"/>
                  <a:pt x="624" y="94"/>
                </a:cubicBezTo>
                <a:cubicBezTo>
                  <a:pt x="625" y="95"/>
                  <a:pt x="627" y="95"/>
                  <a:pt x="629" y="94"/>
                </a:cubicBezTo>
                <a:cubicBezTo>
                  <a:pt x="631" y="93"/>
                  <a:pt x="632" y="91"/>
                  <a:pt x="633" y="88"/>
                </a:cubicBezTo>
                <a:cubicBezTo>
                  <a:pt x="634" y="85"/>
                  <a:pt x="635" y="82"/>
                  <a:pt x="638" y="79"/>
                </a:cubicBezTo>
                <a:cubicBezTo>
                  <a:pt x="638" y="79"/>
                  <a:pt x="639" y="77"/>
                  <a:pt x="639" y="76"/>
                </a:cubicBezTo>
                <a:cubicBezTo>
                  <a:pt x="640" y="74"/>
                  <a:pt x="640" y="72"/>
                  <a:pt x="639" y="70"/>
                </a:cubicBezTo>
                <a:cubicBezTo>
                  <a:pt x="638" y="69"/>
                  <a:pt x="637" y="68"/>
                  <a:pt x="638" y="67"/>
                </a:cubicBezTo>
                <a:cubicBezTo>
                  <a:pt x="638" y="66"/>
                  <a:pt x="638" y="66"/>
                  <a:pt x="638" y="65"/>
                </a:cubicBezTo>
                <a:cubicBezTo>
                  <a:pt x="638" y="61"/>
                  <a:pt x="636" y="60"/>
                  <a:pt x="633" y="61"/>
                </a:cubicBezTo>
                <a:cubicBezTo>
                  <a:pt x="632" y="61"/>
                  <a:pt x="632" y="62"/>
                  <a:pt x="631" y="62"/>
                </a:cubicBezTo>
                <a:cubicBezTo>
                  <a:pt x="631" y="62"/>
                  <a:pt x="631" y="62"/>
                  <a:pt x="631" y="62"/>
                </a:cubicBezTo>
                <a:cubicBezTo>
                  <a:pt x="631" y="63"/>
                  <a:pt x="631" y="63"/>
                  <a:pt x="630" y="62"/>
                </a:cubicBezTo>
                <a:cubicBezTo>
                  <a:pt x="631" y="62"/>
                  <a:pt x="631" y="62"/>
                  <a:pt x="631" y="62"/>
                </a:cubicBezTo>
                <a:cubicBezTo>
                  <a:pt x="631" y="60"/>
                  <a:pt x="631" y="58"/>
                  <a:pt x="631" y="57"/>
                </a:cubicBezTo>
                <a:cubicBezTo>
                  <a:pt x="631" y="54"/>
                  <a:pt x="629" y="52"/>
                  <a:pt x="626" y="52"/>
                </a:cubicBezTo>
                <a:cubicBezTo>
                  <a:pt x="625" y="52"/>
                  <a:pt x="623" y="52"/>
                  <a:pt x="621" y="52"/>
                </a:cubicBezTo>
                <a:cubicBezTo>
                  <a:pt x="621" y="52"/>
                  <a:pt x="620" y="52"/>
                  <a:pt x="620" y="53"/>
                </a:cubicBezTo>
                <a:cubicBezTo>
                  <a:pt x="618" y="54"/>
                  <a:pt x="616" y="56"/>
                  <a:pt x="617" y="59"/>
                </a:cubicBezTo>
                <a:cubicBezTo>
                  <a:pt x="617" y="59"/>
                  <a:pt x="617" y="60"/>
                  <a:pt x="617" y="61"/>
                </a:cubicBezTo>
                <a:cubicBezTo>
                  <a:pt x="616" y="63"/>
                  <a:pt x="616" y="63"/>
                  <a:pt x="619" y="64"/>
                </a:cubicBezTo>
                <a:cubicBezTo>
                  <a:pt x="619" y="64"/>
                  <a:pt x="619" y="64"/>
                  <a:pt x="619" y="64"/>
                </a:cubicBezTo>
                <a:cubicBezTo>
                  <a:pt x="619" y="64"/>
                  <a:pt x="619" y="64"/>
                  <a:pt x="619" y="64"/>
                </a:cubicBezTo>
                <a:cubicBezTo>
                  <a:pt x="619" y="63"/>
                  <a:pt x="619" y="63"/>
                  <a:pt x="619" y="63"/>
                </a:cubicBezTo>
                <a:cubicBezTo>
                  <a:pt x="620" y="63"/>
                  <a:pt x="619" y="63"/>
                  <a:pt x="619" y="64"/>
                </a:cubicBezTo>
                <a:cubicBezTo>
                  <a:pt x="619" y="64"/>
                  <a:pt x="619" y="64"/>
                  <a:pt x="619" y="64"/>
                </a:cubicBezTo>
                <a:cubicBezTo>
                  <a:pt x="619" y="64"/>
                  <a:pt x="619" y="64"/>
                  <a:pt x="619" y="64"/>
                </a:cubicBezTo>
                <a:cubicBezTo>
                  <a:pt x="619" y="65"/>
                  <a:pt x="619" y="66"/>
                  <a:pt x="619" y="67"/>
                </a:cubicBezTo>
                <a:cubicBezTo>
                  <a:pt x="619" y="68"/>
                  <a:pt x="619" y="69"/>
                  <a:pt x="619" y="70"/>
                </a:cubicBezTo>
                <a:cubicBezTo>
                  <a:pt x="618" y="71"/>
                  <a:pt x="617" y="71"/>
                  <a:pt x="617" y="71"/>
                </a:cubicBezTo>
                <a:cubicBezTo>
                  <a:pt x="615" y="70"/>
                  <a:pt x="615" y="70"/>
                  <a:pt x="613" y="69"/>
                </a:cubicBezTo>
                <a:cubicBezTo>
                  <a:pt x="613" y="69"/>
                  <a:pt x="612" y="69"/>
                  <a:pt x="611" y="70"/>
                </a:cubicBezTo>
                <a:cubicBezTo>
                  <a:pt x="611" y="70"/>
                  <a:pt x="610" y="71"/>
                  <a:pt x="610" y="72"/>
                </a:cubicBezTo>
                <a:cubicBezTo>
                  <a:pt x="609" y="74"/>
                  <a:pt x="610" y="76"/>
                  <a:pt x="612" y="76"/>
                </a:cubicBezTo>
                <a:close/>
                <a:moveTo>
                  <a:pt x="1927" y="984"/>
                </a:moveTo>
                <a:cubicBezTo>
                  <a:pt x="1930" y="984"/>
                  <a:pt x="1933" y="984"/>
                  <a:pt x="1937" y="986"/>
                </a:cubicBezTo>
                <a:cubicBezTo>
                  <a:pt x="1938" y="987"/>
                  <a:pt x="1939" y="987"/>
                  <a:pt x="1940" y="986"/>
                </a:cubicBezTo>
                <a:cubicBezTo>
                  <a:pt x="1941" y="985"/>
                  <a:pt x="1942" y="985"/>
                  <a:pt x="1943" y="985"/>
                </a:cubicBezTo>
                <a:cubicBezTo>
                  <a:pt x="1944" y="985"/>
                  <a:pt x="1945" y="986"/>
                  <a:pt x="1946" y="986"/>
                </a:cubicBezTo>
                <a:cubicBezTo>
                  <a:pt x="1947" y="986"/>
                  <a:pt x="1949" y="984"/>
                  <a:pt x="1949" y="983"/>
                </a:cubicBezTo>
                <a:cubicBezTo>
                  <a:pt x="1949" y="983"/>
                  <a:pt x="1948" y="982"/>
                  <a:pt x="1947" y="982"/>
                </a:cubicBezTo>
                <a:cubicBezTo>
                  <a:pt x="1944" y="982"/>
                  <a:pt x="1941" y="981"/>
                  <a:pt x="1938" y="979"/>
                </a:cubicBezTo>
                <a:cubicBezTo>
                  <a:pt x="1938" y="978"/>
                  <a:pt x="1937" y="978"/>
                  <a:pt x="1937" y="978"/>
                </a:cubicBezTo>
                <a:cubicBezTo>
                  <a:pt x="1935" y="978"/>
                  <a:pt x="1934" y="978"/>
                  <a:pt x="1933" y="978"/>
                </a:cubicBezTo>
                <a:cubicBezTo>
                  <a:pt x="1932" y="978"/>
                  <a:pt x="1931" y="978"/>
                  <a:pt x="1931" y="977"/>
                </a:cubicBezTo>
                <a:cubicBezTo>
                  <a:pt x="1931" y="976"/>
                  <a:pt x="1931" y="976"/>
                  <a:pt x="1933" y="976"/>
                </a:cubicBezTo>
                <a:cubicBezTo>
                  <a:pt x="1933" y="975"/>
                  <a:pt x="1934" y="975"/>
                  <a:pt x="1934" y="975"/>
                </a:cubicBezTo>
                <a:cubicBezTo>
                  <a:pt x="1935" y="975"/>
                  <a:pt x="1936" y="975"/>
                  <a:pt x="1936" y="974"/>
                </a:cubicBezTo>
                <a:cubicBezTo>
                  <a:pt x="1936" y="974"/>
                  <a:pt x="1935" y="973"/>
                  <a:pt x="1934" y="973"/>
                </a:cubicBezTo>
                <a:cubicBezTo>
                  <a:pt x="1931" y="973"/>
                  <a:pt x="1927" y="972"/>
                  <a:pt x="1924" y="971"/>
                </a:cubicBezTo>
                <a:cubicBezTo>
                  <a:pt x="1922" y="971"/>
                  <a:pt x="1920" y="970"/>
                  <a:pt x="1919" y="969"/>
                </a:cubicBezTo>
                <a:cubicBezTo>
                  <a:pt x="1916" y="968"/>
                  <a:pt x="1914" y="968"/>
                  <a:pt x="1913" y="971"/>
                </a:cubicBezTo>
                <a:cubicBezTo>
                  <a:pt x="1912" y="972"/>
                  <a:pt x="1911" y="972"/>
                  <a:pt x="1910" y="972"/>
                </a:cubicBezTo>
                <a:cubicBezTo>
                  <a:pt x="1908" y="972"/>
                  <a:pt x="1907" y="972"/>
                  <a:pt x="1905" y="972"/>
                </a:cubicBezTo>
                <a:cubicBezTo>
                  <a:pt x="1903" y="971"/>
                  <a:pt x="1901" y="971"/>
                  <a:pt x="1899" y="969"/>
                </a:cubicBezTo>
                <a:cubicBezTo>
                  <a:pt x="1896" y="966"/>
                  <a:pt x="1893" y="966"/>
                  <a:pt x="1890" y="966"/>
                </a:cubicBezTo>
                <a:cubicBezTo>
                  <a:pt x="1887" y="966"/>
                  <a:pt x="1884" y="965"/>
                  <a:pt x="1880" y="965"/>
                </a:cubicBezTo>
                <a:cubicBezTo>
                  <a:pt x="1880" y="967"/>
                  <a:pt x="1879" y="969"/>
                  <a:pt x="1878" y="971"/>
                </a:cubicBezTo>
                <a:cubicBezTo>
                  <a:pt x="1877" y="971"/>
                  <a:pt x="1878" y="973"/>
                  <a:pt x="1879" y="973"/>
                </a:cubicBezTo>
                <a:cubicBezTo>
                  <a:pt x="1881" y="973"/>
                  <a:pt x="1883" y="974"/>
                  <a:pt x="1884" y="976"/>
                </a:cubicBezTo>
                <a:cubicBezTo>
                  <a:pt x="1884" y="977"/>
                  <a:pt x="1886" y="977"/>
                  <a:pt x="1887" y="977"/>
                </a:cubicBezTo>
                <a:cubicBezTo>
                  <a:pt x="1889" y="977"/>
                  <a:pt x="1891" y="978"/>
                  <a:pt x="1893" y="979"/>
                </a:cubicBezTo>
                <a:cubicBezTo>
                  <a:pt x="1895" y="980"/>
                  <a:pt x="1897" y="980"/>
                  <a:pt x="1899" y="979"/>
                </a:cubicBezTo>
                <a:cubicBezTo>
                  <a:pt x="1902" y="979"/>
                  <a:pt x="1906" y="979"/>
                  <a:pt x="1910" y="981"/>
                </a:cubicBezTo>
                <a:cubicBezTo>
                  <a:pt x="1913" y="983"/>
                  <a:pt x="1917" y="984"/>
                  <a:pt x="1920" y="984"/>
                </a:cubicBezTo>
                <a:cubicBezTo>
                  <a:pt x="1922" y="984"/>
                  <a:pt x="1924" y="984"/>
                  <a:pt x="1927" y="984"/>
                </a:cubicBezTo>
                <a:close/>
                <a:moveTo>
                  <a:pt x="1990" y="778"/>
                </a:moveTo>
                <a:cubicBezTo>
                  <a:pt x="1988" y="778"/>
                  <a:pt x="1987" y="778"/>
                  <a:pt x="1985" y="778"/>
                </a:cubicBezTo>
                <a:cubicBezTo>
                  <a:pt x="1982" y="776"/>
                  <a:pt x="1980" y="778"/>
                  <a:pt x="1979" y="781"/>
                </a:cubicBezTo>
                <a:cubicBezTo>
                  <a:pt x="1979" y="782"/>
                  <a:pt x="1978" y="783"/>
                  <a:pt x="1978" y="784"/>
                </a:cubicBezTo>
                <a:cubicBezTo>
                  <a:pt x="1978" y="787"/>
                  <a:pt x="1978" y="790"/>
                  <a:pt x="1977" y="793"/>
                </a:cubicBezTo>
                <a:cubicBezTo>
                  <a:pt x="1977" y="795"/>
                  <a:pt x="1977" y="796"/>
                  <a:pt x="1976" y="796"/>
                </a:cubicBezTo>
                <a:cubicBezTo>
                  <a:pt x="1976" y="797"/>
                  <a:pt x="1975" y="798"/>
                  <a:pt x="1975" y="798"/>
                </a:cubicBezTo>
                <a:cubicBezTo>
                  <a:pt x="1976" y="801"/>
                  <a:pt x="1977" y="804"/>
                  <a:pt x="1978" y="806"/>
                </a:cubicBezTo>
                <a:cubicBezTo>
                  <a:pt x="1978" y="808"/>
                  <a:pt x="1980" y="810"/>
                  <a:pt x="1982" y="810"/>
                </a:cubicBezTo>
                <a:cubicBezTo>
                  <a:pt x="1982" y="810"/>
                  <a:pt x="1982" y="810"/>
                  <a:pt x="1982" y="810"/>
                </a:cubicBezTo>
                <a:cubicBezTo>
                  <a:pt x="1982" y="810"/>
                  <a:pt x="1982" y="810"/>
                  <a:pt x="1982" y="810"/>
                </a:cubicBezTo>
                <a:cubicBezTo>
                  <a:pt x="1982" y="810"/>
                  <a:pt x="1982" y="810"/>
                  <a:pt x="1982" y="810"/>
                </a:cubicBezTo>
                <a:cubicBezTo>
                  <a:pt x="1982" y="810"/>
                  <a:pt x="1982" y="810"/>
                  <a:pt x="1982" y="810"/>
                </a:cubicBezTo>
                <a:cubicBezTo>
                  <a:pt x="1982" y="813"/>
                  <a:pt x="1982" y="815"/>
                  <a:pt x="1985" y="816"/>
                </a:cubicBezTo>
                <a:cubicBezTo>
                  <a:pt x="1986" y="816"/>
                  <a:pt x="1987" y="817"/>
                  <a:pt x="1987" y="817"/>
                </a:cubicBezTo>
                <a:cubicBezTo>
                  <a:pt x="1987" y="817"/>
                  <a:pt x="1987" y="817"/>
                  <a:pt x="1987" y="817"/>
                </a:cubicBezTo>
                <a:cubicBezTo>
                  <a:pt x="1987" y="817"/>
                  <a:pt x="1987" y="817"/>
                  <a:pt x="1987" y="817"/>
                </a:cubicBezTo>
                <a:cubicBezTo>
                  <a:pt x="1987" y="817"/>
                  <a:pt x="1987" y="817"/>
                  <a:pt x="1987" y="817"/>
                </a:cubicBezTo>
                <a:cubicBezTo>
                  <a:pt x="1988" y="817"/>
                  <a:pt x="1989" y="816"/>
                  <a:pt x="1991" y="815"/>
                </a:cubicBezTo>
                <a:cubicBezTo>
                  <a:pt x="1991" y="815"/>
                  <a:pt x="1992" y="815"/>
                  <a:pt x="1993" y="816"/>
                </a:cubicBezTo>
                <a:cubicBezTo>
                  <a:pt x="1993" y="816"/>
                  <a:pt x="1994" y="817"/>
                  <a:pt x="1994" y="817"/>
                </a:cubicBezTo>
                <a:cubicBezTo>
                  <a:pt x="1996" y="818"/>
                  <a:pt x="1998" y="819"/>
                  <a:pt x="2000" y="817"/>
                </a:cubicBezTo>
                <a:cubicBezTo>
                  <a:pt x="1999" y="817"/>
                  <a:pt x="1999" y="817"/>
                  <a:pt x="1999" y="817"/>
                </a:cubicBezTo>
                <a:cubicBezTo>
                  <a:pt x="2000" y="817"/>
                  <a:pt x="2000" y="817"/>
                  <a:pt x="2000" y="817"/>
                </a:cubicBezTo>
                <a:cubicBezTo>
                  <a:pt x="2000" y="817"/>
                  <a:pt x="2000" y="817"/>
                  <a:pt x="2000" y="817"/>
                </a:cubicBezTo>
                <a:cubicBezTo>
                  <a:pt x="2000" y="817"/>
                  <a:pt x="2000" y="817"/>
                  <a:pt x="2000" y="817"/>
                </a:cubicBezTo>
                <a:cubicBezTo>
                  <a:pt x="2000" y="818"/>
                  <a:pt x="2001" y="818"/>
                  <a:pt x="2002" y="819"/>
                </a:cubicBezTo>
                <a:cubicBezTo>
                  <a:pt x="2002" y="821"/>
                  <a:pt x="2003" y="822"/>
                  <a:pt x="2005" y="823"/>
                </a:cubicBezTo>
                <a:cubicBezTo>
                  <a:pt x="2006" y="823"/>
                  <a:pt x="2006" y="824"/>
                  <a:pt x="2005" y="825"/>
                </a:cubicBezTo>
                <a:cubicBezTo>
                  <a:pt x="2003" y="827"/>
                  <a:pt x="2003" y="828"/>
                  <a:pt x="2005" y="829"/>
                </a:cubicBezTo>
                <a:cubicBezTo>
                  <a:pt x="2006" y="829"/>
                  <a:pt x="2007" y="830"/>
                  <a:pt x="2008" y="830"/>
                </a:cubicBezTo>
                <a:cubicBezTo>
                  <a:pt x="2008" y="830"/>
                  <a:pt x="2009" y="830"/>
                  <a:pt x="2009" y="829"/>
                </a:cubicBezTo>
                <a:cubicBezTo>
                  <a:pt x="2009" y="827"/>
                  <a:pt x="2010" y="825"/>
                  <a:pt x="2010" y="824"/>
                </a:cubicBezTo>
                <a:cubicBezTo>
                  <a:pt x="2010" y="823"/>
                  <a:pt x="2010" y="822"/>
                  <a:pt x="2009" y="821"/>
                </a:cubicBezTo>
                <a:cubicBezTo>
                  <a:pt x="2008" y="820"/>
                  <a:pt x="2007" y="819"/>
                  <a:pt x="2006" y="818"/>
                </a:cubicBezTo>
                <a:cubicBezTo>
                  <a:pt x="2006" y="815"/>
                  <a:pt x="2005" y="814"/>
                  <a:pt x="2002" y="813"/>
                </a:cubicBezTo>
                <a:cubicBezTo>
                  <a:pt x="2001" y="813"/>
                  <a:pt x="2000" y="812"/>
                  <a:pt x="1999" y="811"/>
                </a:cubicBezTo>
                <a:cubicBezTo>
                  <a:pt x="1998" y="810"/>
                  <a:pt x="1997" y="810"/>
                  <a:pt x="1996" y="810"/>
                </a:cubicBezTo>
                <a:cubicBezTo>
                  <a:pt x="1996" y="811"/>
                  <a:pt x="1995" y="811"/>
                  <a:pt x="1994" y="811"/>
                </a:cubicBezTo>
                <a:cubicBezTo>
                  <a:pt x="1994" y="811"/>
                  <a:pt x="1994" y="811"/>
                  <a:pt x="1994" y="811"/>
                </a:cubicBezTo>
                <a:cubicBezTo>
                  <a:pt x="1993" y="811"/>
                  <a:pt x="1993" y="811"/>
                  <a:pt x="1992" y="811"/>
                </a:cubicBezTo>
                <a:cubicBezTo>
                  <a:pt x="1991" y="811"/>
                  <a:pt x="1991" y="810"/>
                  <a:pt x="1992" y="809"/>
                </a:cubicBezTo>
                <a:cubicBezTo>
                  <a:pt x="1994" y="806"/>
                  <a:pt x="1994" y="806"/>
                  <a:pt x="1991" y="806"/>
                </a:cubicBezTo>
                <a:cubicBezTo>
                  <a:pt x="1990" y="805"/>
                  <a:pt x="1989" y="805"/>
                  <a:pt x="1989" y="804"/>
                </a:cubicBezTo>
                <a:cubicBezTo>
                  <a:pt x="1989" y="802"/>
                  <a:pt x="1989" y="800"/>
                  <a:pt x="1991" y="799"/>
                </a:cubicBezTo>
                <a:cubicBezTo>
                  <a:pt x="1991" y="798"/>
                  <a:pt x="1992" y="798"/>
                  <a:pt x="1992" y="797"/>
                </a:cubicBezTo>
                <a:cubicBezTo>
                  <a:pt x="1994" y="794"/>
                  <a:pt x="1996" y="790"/>
                  <a:pt x="1994" y="786"/>
                </a:cubicBezTo>
                <a:cubicBezTo>
                  <a:pt x="1992" y="784"/>
                  <a:pt x="1992" y="782"/>
                  <a:pt x="1992" y="780"/>
                </a:cubicBezTo>
                <a:cubicBezTo>
                  <a:pt x="1992" y="779"/>
                  <a:pt x="1992" y="778"/>
                  <a:pt x="1990" y="778"/>
                </a:cubicBezTo>
                <a:close/>
                <a:moveTo>
                  <a:pt x="2135" y="1281"/>
                </a:moveTo>
                <a:cubicBezTo>
                  <a:pt x="2132" y="1281"/>
                  <a:pt x="2129" y="1281"/>
                  <a:pt x="2126" y="1282"/>
                </a:cubicBezTo>
                <a:cubicBezTo>
                  <a:pt x="2124" y="1283"/>
                  <a:pt x="2122" y="1282"/>
                  <a:pt x="2120" y="1281"/>
                </a:cubicBezTo>
                <a:cubicBezTo>
                  <a:pt x="2118" y="1280"/>
                  <a:pt x="2117" y="1279"/>
                  <a:pt x="2116" y="1278"/>
                </a:cubicBezTo>
                <a:cubicBezTo>
                  <a:pt x="2115" y="1277"/>
                  <a:pt x="2114" y="1277"/>
                  <a:pt x="2113" y="1277"/>
                </a:cubicBezTo>
                <a:cubicBezTo>
                  <a:pt x="2112" y="1277"/>
                  <a:pt x="2111" y="1278"/>
                  <a:pt x="2111" y="1280"/>
                </a:cubicBezTo>
                <a:cubicBezTo>
                  <a:pt x="2111" y="1280"/>
                  <a:pt x="2111" y="1281"/>
                  <a:pt x="2111" y="1281"/>
                </a:cubicBezTo>
                <a:cubicBezTo>
                  <a:pt x="2111" y="1287"/>
                  <a:pt x="2112" y="1292"/>
                  <a:pt x="2110" y="1297"/>
                </a:cubicBezTo>
                <a:cubicBezTo>
                  <a:pt x="2110" y="1297"/>
                  <a:pt x="2110" y="1297"/>
                  <a:pt x="2110" y="1299"/>
                </a:cubicBezTo>
                <a:cubicBezTo>
                  <a:pt x="2110" y="1301"/>
                  <a:pt x="2111" y="1303"/>
                  <a:pt x="2111" y="1306"/>
                </a:cubicBezTo>
                <a:cubicBezTo>
                  <a:pt x="2112" y="1309"/>
                  <a:pt x="2114" y="1311"/>
                  <a:pt x="2117" y="1311"/>
                </a:cubicBezTo>
                <a:cubicBezTo>
                  <a:pt x="2117" y="1311"/>
                  <a:pt x="2118" y="1311"/>
                  <a:pt x="2118" y="1311"/>
                </a:cubicBezTo>
                <a:cubicBezTo>
                  <a:pt x="2119" y="1310"/>
                  <a:pt x="2121" y="1309"/>
                  <a:pt x="2122" y="1308"/>
                </a:cubicBezTo>
                <a:cubicBezTo>
                  <a:pt x="2123" y="1307"/>
                  <a:pt x="2124" y="1306"/>
                  <a:pt x="2126" y="1307"/>
                </a:cubicBezTo>
                <a:cubicBezTo>
                  <a:pt x="2127" y="1307"/>
                  <a:pt x="2128" y="1306"/>
                  <a:pt x="2129" y="1305"/>
                </a:cubicBezTo>
                <a:cubicBezTo>
                  <a:pt x="2130" y="1301"/>
                  <a:pt x="2131" y="1298"/>
                  <a:pt x="2134" y="1295"/>
                </a:cubicBezTo>
                <a:cubicBezTo>
                  <a:pt x="2134" y="1295"/>
                  <a:pt x="2134" y="1294"/>
                  <a:pt x="2134" y="1293"/>
                </a:cubicBezTo>
                <a:cubicBezTo>
                  <a:pt x="2135" y="1291"/>
                  <a:pt x="2136" y="1288"/>
                  <a:pt x="2137" y="1285"/>
                </a:cubicBezTo>
                <a:cubicBezTo>
                  <a:pt x="2137" y="1284"/>
                  <a:pt x="2137" y="1284"/>
                  <a:pt x="2137" y="1283"/>
                </a:cubicBezTo>
                <a:cubicBezTo>
                  <a:pt x="2137" y="1282"/>
                  <a:pt x="2136" y="1280"/>
                  <a:pt x="2135" y="1281"/>
                </a:cubicBezTo>
                <a:close/>
                <a:moveTo>
                  <a:pt x="584" y="770"/>
                </a:moveTo>
                <a:cubicBezTo>
                  <a:pt x="585" y="770"/>
                  <a:pt x="585" y="768"/>
                  <a:pt x="584" y="767"/>
                </a:cubicBezTo>
                <a:cubicBezTo>
                  <a:pt x="584" y="766"/>
                  <a:pt x="583" y="765"/>
                  <a:pt x="582" y="765"/>
                </a:cubicBezTo>
                <a:cubicBezTo>
                  <a:pt x="576" y="762"/>
                  <a:pt x="570" y="759"/>
                  <a:pt x="564" y="757"/>
                </a:cubicBezTo>
                <a:cubicBezTo>
                  <a:pt x="562" y="756"/>
                  <a:pt x="561" y="755"/>
                  <a:pt x="559" y="754"/>
                </a:cubicBezTo>
                <a:cubicBezTo>
                  <a:pt x="557" y="753"/>
                  <a:pt x="555" y="752"/>
                  <a:pt x="553" y="751"/>
                </a:cubicBezTo>
                <a:cubicBezTo>
                  <a:pt x="552" y="751"/>
                  <a:pt x="550" y="750"/>
                  <a:pt x="550" y="750"/>
                </a:cubicBezTo>
                <a:cubicBezTo>
                  <a:pt x="547" y="747"/>
                  <a:pt x="544" y="746"/>
                  <a:pt x="541" y="746"/>
                </a:cubicBezTo>
                <a:cubicBezTo>
                  <a:pt x="538" y="746"/>
                  <a:pt x="536" y="746"/>
                  <a:pt x="534" y="745"/>
                </a:cubicBezTo>
                <a:cubicBezTo>
                  <a:pt x="533" y="744"/>
                  <a:pt x="531" y="744"/>
                  <a:pt x="530" y="744"/>
                </a:cubicBezTo>
                <a:cubicBezTo>
                  <a:pt x="526" y="745"/>
                  <a:pt x="522" y="745"/>
                  <a:pt x="518" y="747"/>
                </a:cubicBezTo>
                <a:cubicBezTo>
                  <a:pt x="514" y="749"/>
                  <a:pt x="513" y="752"/>
                  <a:pt x="510" y="755"/>
                </a:cubicBezTo>
                <a:cubicBezTo>
                  <a:pt x="510" y="755"/>
                  <a:pt x="511" y="756"/>
                  <a:pt x="511" y="756"/>
                </a:cubicBezTo>
                <a:cubicBezTo>
                  <a:pt x="512" y="756"/>
                  <a:pt x="513" y="756"/>
                  <a:pt x="514" y="755"/>
                </a:cubicBezTo>
                <a:cubicBezTo>
                  <a:pt x="518" y="753"/>
                  <a:pt x="523" y="752"/>
                  <a:pt x="527" y="750"/>
                </a:cubicBezTo>
                <a:cubicBezTo>
                  <a:pt x="528" y="749"/>
                  <a:pt x="529" y="750"/>
                  <a:pt x="530" y="751"/>
                </a:cubicBezTo>
                <a:cubicBezTo>
                  <a:pt x="531" y="752"/>
                  <a:pt x="532" y="753"/>
                  <a:pt x="533" y="753"/>
                </a:cubicBezTo>
                <a:cubicBezTo>
                  <a:pt x="535" y="754"/>
                  <a:pt x="537" y="754"/>
                  <a:pt x="539" y="754"/>
                </a:cubicBezTo>
                <a:cubicBezTo>
                  <a:pt x="541" y="755"/>
                  <a:pt x="542" y="755"/>
                  <a:pt x="543" y="756"/>
                </a:cubicBezTo>
                <a:cubicBezTo>
                  <a:pt x="546" y="757"/>
                  <a:pt x="549" y="758"/>
                  <a:pt x="552" y="758"/>
                </a:cubicBezTo>
                <a:cubicBezTo>
                  <a:pt x="553" y="758"/>
                  <a:pt x="554" y="759"/>
                  <a:pt x="555" y="761"/>
                </a:cubicBezTo>
                <a:cubicBezTo>
                  <a:pt x="556" y="764"/>
                  <a:pt x="559" y="765"/>
                  <a:pt x="562" y="765"/>
                </a:cubicBezTo>
                <a:cubicBezTo>
                  <a:pt x="562" y="765"/>
                  <a:pt x="562" y="766"/>
                  <a:pt x="562" y="766"/>
                </a:cubicBezTo>
                <a:cubicBezTo>
                  <a:pt x="563" y="766"/>
                  <a:pt x="564" y="767"/>
                  <a:pt x="563" y="768"/>
                </a:cubicBezTo>
                <a:cubicBezTo>
                  <a:pt x="563" y="768"/>
                  <a:pt x="562" y="769"/>
                  <a:pt x="562" y="769"/>
                </a:cubicBezTo>
                <a:cubicBezTo>
                  <a:pt x="561" y="770"/>
                  <a:pt x="562" y="772"/>
                  <a:pt x="563" y="772"/>
                </a:cubicBezTo>
                <a:cubicBezTo>
                  <a:pt x="565" y="772"/>
                  <a:pt x="567" y="772"/>
                  <a:pt x="571" y="772"/>
                </a:cubicBezTo>
                <a:cubicBezTo>
                  <a:pt x="575" y="773"/>
                  <a:pt x="579" y="771"/>
                  <a:pt x="584" y="770"/>
                </a:cubicBezTo>
                <a:close/>
                <a:moveTo>
                  <a:pt x="1583" y="72"/>
                </a:moveTo>
                <a:cubicBezTo>
                  <a:pt x="1583" y="73"/>
                  <a:pt x="1583" y="74"/>
                  <a:pt x="1583" y="73"/>
                </a:cubicBezTo>
                <a:cubicBezTo>
                  <a:pt x="1583" y="75"/>
                  <a:pt x="1582" y="76"/>
                  <a:pt x="1583" y="77"/>
                </a:cubicBezTo>
                <a:cubicBezTo>
                  <a:pt x="1583" y="80"/>
                  <a:pt x="1584" y="83"/>
                  <a:pt x="1585" y="87"/>
                </a:cubicBezTo>
                <a:cubicBezTo>
                  <a:pt x="1585" y="89"/>
                  <a:pt x="1586" y="91"/>
                  <a:pt x="1588" y="92"/>
                </a:cubicBezTo>
                <a:cubicBezTo>
                  <a:pt x="1589" y="93"/>
                  <a:pt x="1589" y="93"/>
                  <a:pt x="1590" y="93"/>
                </a:cubicBezTo>
                <a:cubicBezTo>
                  <a:pt x="1590" y="93"/>
                  <a:pt x="1591" y="92"/>
                  <a:pt x="1591" y="92"/>
                </a:cubicBezTo>
                <a:cubicBezTo>
                  <a:pt x="1595" y="87"/>
                  <a:pt x="1595" y="87"/>
                  <a:pt x="1601" y="83"/>
                </a:cubicBezTo>
                <a:cubicBezTo>
                  <a:pt x="1602" y="82"/>
                  <a:pt x="1604" y="81"/>
                  <a:pt x="1605" y="80"/>
                </a:cubicBezTo>
                <a:cubicBezTo>
                  <a:pt x="1606" y="78"/>
                  <a:pt x="1607" y="77"/>
                  <a:pt x="1608" y="76"/>
                </a:cubicBezTo>
                <a:cubicBezTo>
                  <a:pt x="1608" y="75"/>
                  <a:pt x="1608" y="74"/>
                  <a:pt x="1608" y="73"/>
                </a:cubicBezTo>
                <a:cubicBezTo>
                  <a:pt x="1607" y="72"/>
                  <a:pt x="1606" y="71"/>
                  <a:pt x="1606" y="70"/>
                </a:cubicBezTo>
                <a:cubicBezTo>
                  <a:pt x="1605" y="68"/>
                  <a:pt x="1604" y="66"/>
                  <a:pt x="1601" y="66"/>
                </a:cubicBezTo>
                <a:cubicBezTo>
                  <a:pt x="1599" y="65"/>
                  <a:pt x="1596" y="63"/>
                  <a:pt x="1594" y="62"/>
                </a:cubicBezTo>
                <a:cubicBezTo>
                  <a:pt x="1591" y="61"/>
                  <a:pt x="1588" y="60"/>
                  <a:pt x="1586" y="59"/>
                </a:cubicBezTo>
                <a:cubicBezTo>
                  <a:pt x="1585" y="58"/>
                  <a:pt x="1584" y="58"/>
                  <a:pt x="1582" y="58"/>
                </a:cubicBezTo>
                <a:cubicBezTo>
                  <a:pt x="1582" y="58"/>
                  <a:pt x="1581" y="58"/>
                  <a:pt x="1581" y="58"/>
                </a:cubicBezTo>
                <a:cubicBezTo>
                  <a:pt x="1580" y="61"/>
                  <a:pt x="1578" y="63"/>
                  <a:pt x="1580" y="66"/>
                </a:cubicBezTo>
                <a:cubicBezTo>
                  <a:pt x="1581" y="68"/>
                  <a:pt x="1582" y="70"/>
                  <a:pt x="1583" y="72"/>
                </a:cubicBezTo>
                <a:close/>
                <a:moveTo>
                  <a:pt x="2021" y="844"/>
                </a:moveTo>
                <a:cubicBezTo>
                  <a:pt x="2021" y="845"/>
                  <a:pt x="2021" y="845"/>
                  <a:pt x="2021" y="845"/>
                </a:cubicBezTo>
                <a:cubicBezTo>
                  <a:pt x="2020" y="847"/>
                  <a:pt x="2020" y="849"/>
                  <a:pt x="2019" y="850"/>
                </a:cubicBezTo>
                <a:cubicBezTo>
                  <a:pt x="2018" y="852"/>
                  <a:pt x="2017" y="852"/>
                  <a:pt x="2015" y="854"/>
                </a:cubicBezTo>
                <a:cubicBezTo>
                  <a:pt x="2015" y="854"/>
                  <a:pt x="2014" y="855"/>
                  <a:pt x="2014" y="855"/>
                </a:cubicBezTo>
                <a:cubicBezTo>
                  <a:pt x="2013" y="856"/>
                  <a:pt x="2012" y="857"/>
                  <a:pt x="2012" y="857"/>
                </a:cubicBezTo>
                <a:cubicBezTo>
                  <a:pt x="2011" y="858"/>
                  <a:pt x="2010" y="857"/>
                  <a:pt x="2010" y="857"/>
                </a:cubicBezTo>
                <a:cubicBezTo>
                  <a:pt x="2008" y="855"/>
                  <a:pt x="2006" y="854"/>
                  <a:pt x="2004" y="856"/>
                </a:cubicBezTo>
                <a:cubicBezTo>
                  <a:pt x="2002" y="858"/>
                  <a:pt x="2001" y="859"/>
                  <a:pt x="1999" y="860"/>
                </a:cubicBezTo>
                <a:cubicBezTo>
                  <a:pt x="1997" y="861"/>
                  <a:pt x="1996" y="863"/>
                  <a:pt x="1996" y="865"/>
                </a:cubicBezTo>
                <a:cubicBezTo>
                  <a:pt x="1996" y="865"/>
                  <a:pt x="1996" y="865"/>
                  <a:pt x="1996" y="866"/>
                </a:cubicBezTo>
                <a:cubicBezTo>
                  <a:pt x="1996" y="866"/>
                  <a:pt x="1996" y="867"/>
                  <a:pt x="1997" y="867"/>
                </a:cubicBezTo>
                <a:cubicBezTo>
                  <a:pt x="1997" y="867"/>
                  <a:pt x="1998" y="867"/>
                  <a:pt x="1998" y="867"/>
                </a:cubicBezTo>
                <a:cubicBezTo>
                  <a:pt x="1999" y="866"/>
                  <a:pt x="2000" y="865"/>
                  <a:pt x="2001" y="864"/>
                </a:cubicBezTo>
                <a:cubicBezTo>
                  <a:pt x="2003" y="865"/>
                  <a:pt x="2006" y="865"/>
                  <a:pt x="2008" y="864"/>
                </a:cubicBezTo>
                <a:cubicBezTo>
                  <a:pt x="2009" y="864"/>
                  <a:pt x="2011" y="865"/>
                  <a:pt x="2011" y="866"/>
                </a:cubicBezTo>
                <a:cubicBezTo>
                  <a:pt x="2011" y="867"/>
                  <a:pt x="2011" y="868"/>
                  <a:pt x="2011" y="869"/>
                </a:cubicBezTo>
                <a:cubicBezTo>
                  <a:pt x="2011" y="873"/>
                  <a:pt x="2013" y="876"/>
                  <a:pt x="2017" y="877"/>
                </a:cubicBezTo>
                <a:cubicBezTo>
                  <a:pt x="2018" y="877"/>
                  <a:pt x="2020" y="878"/>
                  <a:pt x="2021" y="878"/>
                </a:cubicBezTo>
                <a:cubicBezTo>
                  <a:pt x="2022" y="878"/>
                  <a:pt x="2023" y="877"/>
                  <a:pt x="2023" y="877"/>
                </a:cubicBezTo>
                <a:cubicBezTo>
                  <a:pt x="2024" y="876"/>
                  <a:pt x="2024" y="875"/>
                  <a:pt x="2024" y="873"/>
                </a:cubicBezTo>
                <a:cubicBezTo>
                  <a:pt x="2024" y="872"/>
                  <a:pt x="2022" y="870"/>
                  <a:pt x="2023" y="868"/>
                </a:cubicBezTo>
                <a:cubicBezTo>
                  <a:pt x="2023" y="868"/>
                  <a:pt x="2024" y="868"/>
                  <a:pt x="2024" y="868"/>
                </a:cubicBezTo>
                <a:cubicBezTo>
                  <a:pt x="2025" y="868"/>
                  <a:pt x="2025" y="868"/>
                  <a:pt x="2026" y="869"/>
                </a:cubicBezTo>
                <a:cubicBezTo>
                  <a:pt x="2027" y="870"/>
                  <a:pt x="2027" y="870"/>
                  <a:pt x="2028" y="869"/>
                </a:cubicBezTo>
                <a:cubicBezTo>
                  <a:pt x="2030" y="868"/>
                  <a:pt x="2031" y="866"/>
                  <a:pt x="2030" y="863"/>
                </a:cubicBezTo>
                <a:cubicBezTo>
                  <a:pt x="2029" y="860"/>
                  <a:pt x="2028" y="857"/>
                  <a:pt x="2028" y="855"/>
                </a:cubicBezTo>
                <a:cubicBezTo>
                  <a:pt x="2027" y="853"/>
                  <a:pt x="2027" y="851"/>
                  <a:pt x="2026" y="850"/>
                </a:cubicBezTo>
                <a:cubicBezTo>
                  <a:pt x="2024" y="849"/>
                  <a:pt x="2023" y="847"/>
                  <a:pt x="2022" y="845"/>
                </a:cubicBezTo>
                <a:cubicBezTo>
                  <a:pt x="2022" y="844"/>
                  <a:pt x="2022" y="844"/>
                  <a:pt x="2021" y="844"/>
                </a:cubicBezTo>
                <a:close/>
                <a:moveTo>
                  <a:pt x="587" y="785"/>
                </a:moveTo>
                <a:cubicBezTo>
                  <a:pt x="589" y="785"/>
                  <a:pt x="591" y="785"/>
                  <a:pt x="592" y="785"/>
                </a:cubicBezTo>
                <a:cubicBezTo>
                  <a:pt x="594" y="785"/>
                  <a:pt x="596" y="785"/>
                  <a:pt x="598" y="785"/>
                </a:cubicBezTo>
                <a:cubicBezTo>
                  <a:pt x="600" y="786"/>
                  <a:pt x="601" y="788"/>
                  <a:pt x="603" y="788"/>
                </a:cubicBezTo>
                <a:cubicBezTo>
                  <a:pt x="603" y="789"/>
                  <a:pt x="604" y="788"/>
                  <a:pt x="604" y="788"/>
                </a:cubicBezTo>
                <a:cubicBezTo>
                  <a:pt x="605" y="788"/>
                  <a:pt x="605" y="788"/>
                  <a:pt x="605" y="787"/>
                </a:cubicBezTo>
                <a:cubicBezTo>
                  <a:pt x="607" y="785"/>
                  <a:pt x="609" y="784"/>
                  <a:pt x="611" y="784"/>
                </a:cubicBezTo>
                <a:cubicBezTo>
                  <a:pt x="612" y="785"/>
                  <a:pt x="613" y="784"/>
                  <a:pt x="614" y="784"/>
                </a:cubicBezTo>
                <a:cubicBezTo>
                  <a:pt x="617" y="782"/>
                  <a:pt x="621" y="783"/>
                  <a:pt x="624" y="783"/>
                </a:cubicBezTo>
                <a:cubicBezTo>
                  <a:pt x="625" y="783"/>
                  <a:pt x="625" y="783"/>
                  <a:pt x="626" y="783"/>
                </a:cubicBezTo>
                <a:cubicBezTo>
                  <a:pt x="626" y="783"/>
                  <a:pt x="627" y="782"/>
                  <a:pt x="627" y="781"/>
                </a:cubicBezTo>
                <a:cubicBezTo>
                  <a:pt x="627" y="781"/>
                  <a:pt x="627" y="780"/>
                  <a:pt x="627" y="780"/>
                </a:cubicBezTo>
                <a:cubicBezTo>
                  <a:pt x="623" y="778"/>
                  <a:pt x="620" y="775"/>
                  <a:pt x="617" y="773"/>
                </a:cubicBezTo>
                <a:cubicBezTo>
                  <a:pt x="617" y="772"/>
                  <a:pt x="615" y="772"/>
                  <a:pt x="614" y="772"/>
                </a:cubicBezTo>
                <a:cubicBezTo>
                  <a:pt x="610" y="771"/>
                  <a:pt x="606" y="770"/>
                  <a:pt x="602" y="771"/>
                </a:cubicBezTo>
                <a:cubicBezTo>
                  <a:pt x="601" y="772"/>
                  <a:pt x="600" y="771"/>
                  <a:pt x="598" y="770"/>
                </a:cubicBezTo>
                <a:cubicBezTo>
                  <a:pt x="598" y="770"/>
                  <a:pt x="597" y="770"/>
                  <a:pt x="597" y="769"/>
                </a:cubicBezTo>
                <a:cubicBezTo>
                  <a:pt x="596" y="769"/>
                  <a:pt x="594" y="770"/>
                  <a:pt x="593" y="771"/>
                </a:cubicBezTo>
                <a:cubicBezTo>
                  <a:pt x="593" y="772"/>
                  <a:pt x="593" y="773"/>
                  <a:pt x="594" y="773"/>
                </a:cubicBezTo>
                <a:cubicBezTo>
                  <a:pt x="596" y="775"/>
                  <a:pt x="595" y="777"/>
                  <a:pt x="596" y="779"/>
                </a:cubicBezTo>
                <a:cubicBezTo>
                  <a:pt x="596" y="780"/>
                  <a:pt x="596" y="780"/>
                  <a:pt x="594" y="779"/>
                </a:cubicBezTo>
                <a:cubicBezTo>
                  <a:pt x="593" y="779"/>
                  <a:pt x="592" y="780"/>
                  <a:pt x="591" y="780"/>
                </a:cubicBezTo>
                <a:cubicBezTo>
                  <a:pt x="589" y="781"/>
                  <a:pt x="587" y="781"/>
                  <a:pt x="585" y="781"/>
                </a:cubicBezTo>
                <a:cubicBezTo>
                  <a:pt x="584" y="781"/>
                  <a:pt x="584" y="782"/>
                  <a:pt x="584" y="782"/>
                </a:cubicBezTo>
                <a:cubicBezTo>
                  <a:pt x="584" y="784"/>
                  <a:pt x="586" y="785"/>
                  <a:pt x="587" y="785"/>
                </a:cubicBezTo>
                <a:close/>
                <a:moveTo>
                  <a:pt x="678" y="202"/>
                </a:moveTo>
                <a:cubicBezTo>
                  <a:pt x="679" y="204"/>
                  <a:pt x="679" y="206"/>
                  <a:pt x="678" y="208"/>
                </a:cubicBezTo>
                <a:cubicBezTo>
                  <a:pt x="677" y="211"/>
                  <a:pt x="681" y="214"/>
                  <a:pt x="684" y="214"/>
                </a:cubicBezTo>
                <a:cubicBezTo>
                  <a:pt x="685" y="214"/>
                  <a:pt x="687" y="213"/>
                  <a:pt x="689" y="213"/>
                </a:cubicBezTo>
                <a:cubicBezTo>
                  <a:pt x="690" y="213"/>
                  <a:pt x="691" y="213"/>
                  <a:pt x="692" y="214"/>
                </a:cubicBezTo>
                <a:cubicBezTo>
                  <a:pt x="694" y="215"/>
                  <a:pt x="696" y="215"/>
                  <a:pt x="698" y="215"/>
                </a:cubicBezTo>
                <a:cubicBezTo>
                  <a:pt x="699" y="215"/>
                  <a:pt x="700" y="214"/>
                  <a:pt x="700" y="213"/>
                </a:cubicBezTo>
                <a:cubicBezTo>
                  <a:pt x="700" y="210"/>
                  <a:pt x="700" y="207"/>
                  <a:pt x="699" y="204"/>
                </a:cubicBezTo>
                <a:cubicBezTo>
                  <a:pt x="698" y="200"/>
                  <a:pt x="696" y="198"/>
                  <a:pt x="692" y="197"/>
                </a:cubicBezTo>
                <a:cubicBezTo>
                  <a:pt x="689" y="197"/>
                  <a:pt x="686" y="196"/>
                  <a:pt x="683" y="194"/>
                </a:cubicBezTo>
                <a:cubicBezTo>
                  <a:pt x="682" y="194"/>
                  <a:pt x="681" y="194"/>
                  <a:pt x="680" y="195"/>
                </a:cubicBezTo>
                <a:cubicBezTo>
                  <a:pt x="680" y="196"/>
                  <a:pt x="679" y="197"/>
                  <a:pt x="678" y="199"/>
                </a:cubicBezTo>
                <a:cubicBezTo>
                  <a:pt x="678" y="200"/>
                  <a:pt x="678" y="201"/>
                  <a:pt x="678" y="202"/>
                </a:cubicBezTo>
                <a:close/>
                <a:moveTo>
                  <a:pt x="678" y="199"/>
                </a:moveTo>
                <a:cubicBezTo>
                  <a:pt x="678" y="199"/>
                  <a:pt x="678" y="199"/>
                  <a:pt x="678" y="199"/>
                </a:cubicBezTo>
                <a:cubicBezTo>
                  <a:pt x="678" y="199"/>
                  <a:pt x="678" y="199"/>
                  <a:pt x="678" y="199"/>
                </a:cubicBezTo>
                <a:cubicBezTo>
                  <a:pt x="678" y="199"/>
                  <a:pt x="678" y="199"/>
                  <a:pt x="678" y="199"/>
                </a:cubicBezTo>
                <a:cubicBezTo>
                  <a:pt x="678" y="199"/>
                  <a:pt x="678" y="199"/>
                  <a:pt x="678" y="199"/>
                </a:cubicBezTo>
                <a:close/>
                <a:moveTo>
                  <a:pt x="1694" y="848"/>
                </a:moveTo>
                <a:cubicBezTo>
                  <a:pt x="1694" y="848"/>
                  <a:pt x="1693" y="848"/>
                  <a:pt x="1692" y="847"/>
                </a:cubicBezTo>
                <a:cubicBezTo>
                  <a:pt x="1692" y="847"/>
                  <a:pt x="1691" y="848"/>
                  <a:pt x="1691" y="848"/>
                </a:cubicBezTo>
                <a:cubicBezTo>
                  <a:pt x="1691" y="849"/>
                  <a:pt x="1692" y="850"/>
                  <a:pt x="1692" y="851"/>
                </a:cubicBezTo>
                <a:cubicBezTo>
                  <a:pt x="1689" y="854"/>
                  <a:pt x="1690" y="858"/>
                  <a:pt x="1689" y="861"/>
                </a:cubicBezTo>
                <a:cubicBezTo>
                  <a:pt x="1689" y="866"/>
                  <a:pt x="1690" y="870"/>
                  <a:pt x="1692" y="874"/>
                </a:cubicBezTo>
                <a:cubicBezTo>
                  <a:pt x="1693" y="876"/>
                  <a:pt x="1695" y="877"/>
                  <a:pt x="1697" y="877"/>
                </a:cubicBezTo>
                <a:cubicBezTo>
                  <a:pt x="1703" y="876"/>
                  <a:pt x="1707" y="870"/>
                  <a:pt x="1705" y="864"/>
                </a:cubicBezTo>
                <a:cubicBezTo>
                  <a:pt x="1703" y="858"/>
                  <a:pt x="1699" y="853"/>
                  <a:pt x="1694" y="848"/>
                </a:cubicBezTo>
                <a:close/>
                <a:moveTo>
                  <a:pt x="640" y="95"/>
                </a:moveTo>
                <a:cubicBezTo>
                  <a:pt x="640" y="97"/>
                  <a:pt x="641" y="97"/>
                  <a:pt x="642" y="97"/>
                </a:cubicBezTo>
                <a:cubicBezTo>
                  <a:pt x="645" y="98"/>
                  <a:pt x="648" y="98"/>
                  <a:pt x="652" y="98"/>
                </a:cubicBezTo>
                <a:cubicBezTo>
                  <a:pt x="652" y="98"/>
                  <a:pt x="653" y="97"/>
                  <a:pt x="654" y="96"/>
                </a:cubicBezTo>
                <a:cubicBezTo>
                  <a:pt x="654" y="95"/>
                  <a:pt x="654" y="93"/>
                  <a:pt x="656" y="92"/>
                </a:cubicBezTo>
                <a:cubicBezTo>
                  <a:pt x="656" y="92"/>
                  <a:pt x="656" y="92"/>
                  <a:pt x="656" y="92"/>
                </a:cubicBezTo>
                <a:cubicBezTo>
                  <a:pt x="656" y="92"/>
                  <a:pt x="656" y="92"/>
                  <a:pt x="656" y="92"/>
                </a:cubicBezTo>
                <a:cubicBezTo>
                  <a:pt x="655" y="92"/>
                  <a:pt x="655" y="92"/>
                  <a:pt x="655" y="92"/>
                </a:cubicBezTo>
                <a:cubicBezTo>
                  <a:pt x="657" y="90"/>
                  <a:pt x="657" y="87"/>
                  <a:pt x="656" y="85"/>
                </a:cubicBezTo>
                <a:cubicBezTo>
                  <a:pt x="654" y="83"/>
                  <a:pt x="653" y="80"/>
                  <a:pt x="651" y="78"/>
                </a:cubicBezTo>
                <a:cubicBezTo>
                  <a:pt x="651" y="77"/>
                  <a:pt x="651" y="76"/>
                  <a:pt x="650" y="75"/>
                </a:cubicBezTo>
                <a:cubicBezTo>
                  <a:pt x="649" y="74"/>
                  <a:pt x="647" y="74"/>
                  <a:pt x="646" y="75"/>
                </a:cubicBezTo>
                <a:cubicBezTo>
                  <a:pt x="643" y="78"/>
                  <a:pt x="641" y="82"/>
                  <a:pt x="641" y="86"/>
                </a:cubicBezTo>
                <a:cubicBezTo>
                  <a:pt x="641" y="88"/>
                  <a:pt x="640" y="89"/>
                  <a:pt x="639" y="91"/>
                </a:cubicBezTo>
                <a:cubicBezTo>
                  <a:pt x="639" y="92"/>
                  <a:pt x="640" y="94"/>
                  <a:pt x="640" y="95"/>
                </a:cubicBezTo>
                <a:close/>
                <a:moveTo>
                  <a:pt x="1321" y="93"/>
                </a:moveTo>
                <a:cubicBezTo>
                  <a:pt x="1319" y="93"/>
                  <a:pt x="1318" y="95"/>
                  <a:pt x="1318" y="97"/>
                </a:cubicBezTo>
                <a:cubicBezTo>
                  <a:pt x="1320" y="98"/>
                  <a:pt x="1320" y="98"/>
                  <a:pt x="1320" y="99"/>
                </a:cubicBezTo>
                <a:cubicBezTo>
                  <a:pt x="1320" y="100"/>
                  <a:pt x="1320" y="101"/>
                  <a:pt x="1320" y="102"/>
                </a:cubicBezTo>
                <a:cubicBezTo>
                  <a:pt x="1320" y="104"/>
                  <a:pt x="1321" y="106"/>
                  <a:pt x="1323" y="106"/>
                </a:cubicBezTo>
                <a:cubicBezTo>
                  <a:pt x="1324" y="106"/>
                  <a:pt x="1325" y="107"/>
                  <a:pt x="1326" y="107"/>
                </a:cubicBezTo>
                <a:cubicBezTo>
                  <a:pt x="1327" y="107"/>
                  <a:pt x="1328" y="106"/>
                  <a:pt x="1329" y="105"/>
                </a:cubicBezTo>
                <a:cubicBezTo>
                  <a:pt x="1330" y="104"/>
                  <a:pt x="1330" y="103"/>
                  <a:pt x="1331" y="101"/>
                </a:cubicBezTo>
                <a:cubicBezTo>
                  <a:pt x="1331" y="100"/>
                  <a:pt x="1331" y="99"/>
                  <a:pt x="1332" y="98"/>
                </a:cubicBezTo>
                <a:cubicBezTo>
                  <a:pt x="1334" y="97"/>
                  <a:pt x="1334" y="94"/>
                  <a:pt x="1336" y="92"/>
                </a:cubicBezTo>
                <a:cubicBezTo>
                  <a:pt x="1338" y="91"/>
                  <a:pt x="1338" y="89"/>
                  <a:pt x="1337" y="88"/>
                </a:cubicBezTo>
                <a:cubicBezTo>
                  <a:pt x="1336" y="86"/>
                  <a:pt x="1334" y="85"/>
                  <a:pt x="1333" y="83"/>
                </a:cubicBezTo>
                <a:cubicBezTo>
                  <a:pt x="1333" y="83"/>
                  <a:pt x="1332" y="83"/>
                  <a:pt x="1331" y="83"/>
                </a:cubicBezTo>
                <a:cubicBezTo>
                  <a:pt x="1329" y="84"/>
                  <a:pt x="1328" y="84"/>
                  <a:pt x="1328" y="87"/>
                </a:cubicBezTo>
                <a:cubicBezTo>
                  <a:pt x="1328" y="89"/>
                  <a:pt x="1327" y="91"/>
                  <a:pt x="1325" y="92"/>
                </a:cubicBezTo>
                <a:cubicBezTo>
                  <a:pt x="1325" y="92"/>
                  <a:pt x="1325" y="92"/>
                  <a:pt x="1325" y="92"/>
                </a:cubicBezTo>
                <a:cubicBezTo>
                  <a:pt x="1325" y="92"/>
                  <a:pt x="1325" y="92"/>
                  <a:pt x="1325" y="92"/>
                </a:cubicBezTo>
                <a:cubicBezTo>
                  <a:pt x="1325" y="92"/>
                  <a:pt x="1325" y="92"/>
                  <a:pt x="1325" y="92"/>
                </a:cubicBezTo>
                <a:cubicBezTo>
                  <a:pt x="1324" y="93"/>
                  <a:pt x="1323" y="93"/>
                  <a:pt x="1321" y="93"/>
                </a:cubicBezTo>
                <a:close/>
                <a:moveTo>
                  <a:pt x="1980" y="721"/>
                </a:moveTo>
                <a:cubicBezTo>
                  <a:pt x="1979" y="720"/>
                  <a:pt x="1979" y="720"/>
                  <a:pt x="1978" y="721"/>
                </a:cubicBezTo>
                <a:cubicBezTo>
                  <a:pt x="1977" y="722"/>
                  <a:pt x="1976" y="723"/>
                  <a:pt x="1975" y="724"/>
                </a:cubicBezTo>
                <a:cubicBezTo>
                  <a:pt x="1974" y="726"/>
                  <a:pt x="1973" y="728"/>
                  <a:pt x="1972" y="730"/>
                </a:cubicBezTo>
                <a:cubicBezTo>
                  <a:pt x="1971" y="732"/>
                  <a:pt x="1971" y="734"/>
                  <a:pt x="1971" y="737"/>
                </a:cubicBezTo>
                <a:cubicBezTo>
                  <a:pt x="1971" y="741"/>
                  <a:pt x="1971" y="744"/>
                  <a:pt x="1975" y="747"/>
                </a:cubicBezTo>
                <a:cubicBezTo>
                  <a:pt x="1976" y="748"/>
                  <a:pt x="1976" y="749"/>
                  <a:pt x="1977" y="749"/>
                </a:cubicBezTo>
                <a:cubicBezTo>
                  <a:pt x="1978" y="750"/>
                  <a:pt x="1978" y="750"/>
                  <a:pt x="1979" y="749"/>
                </a:cubicBezTo>
                <a:cubicBezTo>
                  <a:pt x="1979" y="748"/>
                  <a:pt x="1979" y="746"/>
                  <a:pt x="1980" y="745"/>
                </a:cubicBezTo>
                <a:cubicBezTo>
                  <a:pt x="1982" y="741"/>
                  <a:pt x="1982" y="738"/>
                  <a:pt x="1982" y="734"/>
                </a:cubicBezTo>
                <a:cubicBezTo>
                  <a:pt x="1982" y="731"/>
                  <a:pt x="1983" y="728"/>
                  <a:pt x="1983" y="725"/>
                </a:cubicBezTo>
                <a:cubicBezTo>
                  <a:pt x="1983" y="723"/>
                  <a:pt x="1982" y="721"/>
                  <a:pt x="1980" y="721"/>
                </a:cubicBezTo>
                <a:close/>
                <a:moveTo>
                  <a:pt x="1351" y="80"/>
                </a:moveTo>
                <a:cubicBezTo>
                  <a:pt x="1352" y="80"/>
                  <a:pt x="1352" y="81"/>
                  <a:pt x="1353" y="81"/>
                </a:cubicBezTo>
                <a:cubicBezTo>
                  <a:pt x="1353" y="81"/>
                  <a:pt x="1353" y="81"/>
                  <a:pt x="1353" y="81"/>
                </a:cubicBezTo>
                <a:cubicBezTo>
                  <a:pt x="1353" y="81"/>
                  <a:pt x="1353" y="81"/>
                  <a:pt x="1353" y="81"/>
                </a:cubicBezTo>
                <a:cubicBezTo>
                  <a:pt x="1353" y="81"/>
                  <a:pt x="1353" y="81"/>
                  <a:pt x="1353" y="81"/>
                </a:cubicBezTo>
                <a:cubicBezTo>
                  <a:pt x="1353" y="81"/>
                  <a:pt x="1353" y="81"/>
                  <a:pt x="1353" y="81"/>
                </a:cubicBezTo>
                <a:cubicBezTo>
                  <a:pt x="1352" y="81"/>
                  <a:pt x="1351" y="82"/>
                  <a:pt x="1350" y="82"/>
                </a:cubicBezTo>
                <a:cubicBezTo>
                  <a:pt x="1349" y="82"/>
                  <a:pt x="1349" y="83"/>
                  <a:pt x="1349" y="84"/>
                </a:cubicBezTo>
                <a:cubicBezTo>
                  <a:pt x="1349" y="84"/>
                  <a:pt x="1349" y="85"/>
                  <a:pt x="1350" y="85"/>
                </a:cubicBezTo>
                <a:cubicBezTo>
                  <a:pt x="1352" y="86"/>
                  <a:pt x="1355" y="86"/>
                  <a:pt x="1357" y="87"/>
                </a:cubicBezTo>
                <a:cubicBezTo>
                  <a:pt x="1358" y="88"/>
                  <a:pt x="1359" y="87"/>
                  <a:pt x="1360" y="87"/>
                </a:cubicBezTo>
                <a:cubicBezTo>
                  <a:pt x="1360" y="87"/>
                  <a:pt x="1361" y="87"/>
                  <a:pt x="1361" y="86"/>
                </a:cubicBezTo>
                <a:cubicBezTo>
                  <a:pt x="1362" y="83"/>
                  <a:pt x="1364" y="82"/>
                  <a:pt x="1366" y="80"/>
                </a:cubicBezTo>
                <a:cubicBezTo>
                  <a:pt x="1367" y="79"/>
                  <a:pt x="1367" y="78"/>
                  <a:pt x="1366" y="77"/>
                </a:cubicBezTo>
                <a:cubicBezTo>
                  <a:pt x="1366" y="77"/>
                  <a:pt x="1365" y="76"/>
                  <a:pt x="1365" y="76"/>
                </a:cubicBezTo>
                <a:cubicBezTo>
                  <a:pt x="1365" y="76"/>
                  <a:pt x="1365" y="76"/>
                  <a:pt x="1365" y="76"/>
                </a:cubicBezTo>
                <a:cubicBezTo>
                  <a:pt x="1365" y="76"/>
                  <a:pt x="1365" y="76"/>
                  <a:pt x="1365" y="76"/>
                </a:cubicBezTo>
                <a:cubicBezTo>
                  <a:pt x="1365" y="76"/>
                  <a:pt x="1365" y="76"/>
                  <a:pt x="1365" y="76"/>
                </a:cubicBezTo>
                <a:cubicBezTo>
                  <a:pt x="1365" y="77"/>
                  <a:pt x="1364" y="76"/>
                  <a:pt x="1364" y="76"/>
                </a:cubicBezTo>
                <a:cubicBezTo>
                  <a:pt x="1364" y="76"/>
                  <a:pt x="1363" y="76"/>
                  <a:pt x="1363" y="76"/>
                </a:cubicBezTo>
                <a:cubicBezTo>
                  <a:pt x="1363" y="76"/>
                  <a:pt x="1363" y="76"/>
                  <a:pt x="1363" y="76"/>
                </a:cubicBezTo>
                <a:cubicBezTo>
                  <a:pt x="1364" y="76"/>
                  <a:pt x="1364" y="76"/>
                  <a:pt x="1364" y="76"/>
                </a:cubicBezTo>
                <a:cubicBezTo>
                  <a:pt x="1363" y="76"/>
                  <a:pt x="1361" y="75"/>
                  <a:pt x="1360" y="75"/>
                </a:cubicBezTo>
                <a:cubicBezTo>
                  <a:pt x="1360" y="74"/>
                  <a:pt x="1359" y="74"/>
                  <a:pt x="1360" y="73"/>
                </a:cubicBezTo>
                <a:cubicBezTo>
                  <a:pt x="1360" y="70"/>
                  <a:pt x="1357" y="67"/>
                  <a:pt x="1359" y="63"/>
                </a:cubicBezTo>
                <a:cubicBezTo>
                  <a:pt x="1359" y="63"/>
                  <a:pt x="1359" y="62"/>
                  <a:pt x="1358" y="62"/>
                </a:cubicBezTo>
                <a:cubicBezTo>
                  <a:pt x="1356" y="60"/>
                  <a:pt x="1353" y="61"/>
                  <a:pt x="1353" y="64"/>
                </a:cubicBezTo>
                <a:cubicBezTo>
                  <a:pt x="1353" y="67"/>
                  <a:pt x="1353" y="70"/>
                  <a:pt x="1351" y="72"/>
                </a:cubicBezTo>
                <a:cubicBezTo>
                  <a:pt x="1350" y="73"/>
                  <a:pt x="1351" y="74"/>
                  <a:pt x="1352" y="74"/>
                </a:cubicBezTo>
                <a:cubicBezTo>
                  <a:pt x="1352" y="75"/>
                  <a:pt x="1352" y="75"/>
                  <a:pt x="1353" y="75"/>
                </a:cubicBezTo>
                <a:cubicBezTo>
                  <a:pt x="1353" y="75"/>
                  <a:pt x="1352" y="76"/>
                  <a:pt x="1352" y="76"/>
                </a:cubicBezTo>
                <a:cubicBezTo>
                  <a:pt x="1350" y="76"/>
                  <a:pt x="1348" y="76"/>
                  <a:pt x="1348" y="77"/>
                </a:cubicBezTo>
                <a:cubicBezTo>
                  <a:pt x="1348" y="80"/>
                  <a:pt x="1350" y="80"/>
                  <a:pt x="1351" y="80"/>
                </a:cubicBezTo>
                <a:close/>
                <a:moveTo>
                  <a:pt x="1358" y="78"/>
                </a:moveTo>
                <a:cubicBezTo>
                  <a:pt x="1358" y="78"/>
                  <a:pt x="1358" y="78"/>
                  <a:pt x="1358" y="78"/>
                </a:cubicBezTo>
                <a:cubicBezTo>
                  <a:pt x="1358" y="78"/>
                  <a:pt x="1358" y="78"/>
                  <a:pt x="1358" y="78"/>
                </a:cubicBezTo>
                <a:cubicBezTo>
                  <a:pt x="1358" y="77"/>
                  <a:pt x="1358" y="77"/>
                  <a:pt x="1358" y="77"/>
                </a:cubicBezTo>
                <a:lnTo>
                  <a:pt x="1358" y="78"/>
                </a:lnTo>
                <a:close/>
                <a:moveTo>
                  <a:pt x="611" y="149"/>
                </a:moveTo>
                <a:cubicBezTo>
                  <a:pt x="610" y="151"/>
                  <a:pt x="609" y="153"/>
                  <a:pt x="611" y="155"/>
                </a:cubicBezTo>
                <a:cubicBezTo>
                  <a:pt x="613" y="157"/>
                  <a:pt x="615" y="159"/>
                  <a:pt x="618" y="160"/>
                </a:cubicBezTo>
                <a:cubicBezTo>
                  <a:pt x="618" y="161"/>
                  <a:pt x="619" y="161"/>
                  <a:pt x="619" y="161"/>
                </a:cubicBezTo>
                <a:cubicBezTo>
                  <a:pt x="621" y="162"/>
                  <a:pt x="623" y="161"/>
                  <a:pt x="624" y="160"/>
                </a:cubicBezTo>
                <a:cubicBezTo>
                  <a:pt x="624" y="157"/>
                  <a:pt x="625" y="155"/>
                  <a:pt x="626" y="153"/>
                </a:cubicBezTo>
                <a:cubicBezTo>
                  <a:pt x="626" y="152"/>
                  <a:pt x="626" y="151"/>
                  <a:pt x="626" y="150"/>
                </a:cubicBezTo>
                <a:cubicBezTo>
                  <a:pt x="626" y="147"/>
                  <a:pt x="625" y="145"/>
                  <a:pt x="624" y="143"/>
                </a:cubicBezTo>
                <a:cubicBezTo>
                  <a:pt x="623" y="142"/>
                  <a:pt x="621" y="142"/>
                  <a:pt x="620" y="143"/>
                </a:cubicBezTo>
                <a:cubicBezTo>
                  <a:pt x="619" y="143"/>
                  <a:pt x="618" y="143"/>
                  <a:pt x="617" y="143"/>
                </a:cubicBezTo>
                <a:cubicBezTo>
                  <a:pt x="616" y="145"/>
                  <a:pt x="613" y="147"/>
                  <a:pt x="611" y="149"/>
                </a:cubicBezTo>
                <a:close/>
                <a:moveTo>
                  <a:pt x="617" y="143"/>
                </a:moveTo>
                <a:cubicBezTo>
                  <a:pt x="617" y="143"/>
                  <a:pt x="617" y="142"/>
                  <a:pt x="617" y="142"/>
                </a:cubicBezTo>
                <a:cubicBezTo>
                  <a:pt x="617" y="142"/>
                  <a:pt x="617" y="142"/>
                  <a:pt x="617" y="142"/>
                </a:cubicBezTo>
                <a:cubicBezTo>
                  <a:pt x="617" y="143"/>
                  <a:pt x="617" y="143"/>
                  <a:pt x="617" y="143"/>
                </a:cubicBezTo>
                <a:cubicBezTo>
                  <a:pt x="617" y="143"/>
                  <a:pt x="617" y="143"/>
                  <a:pt x="617" y="143"/>
                </a:cubicBezTo>
                <a:close/>
                <a:moveTo>
                  <a:pt x="1860" y="64"/>
                </a:moveTo>
                <a:cubicBezTo>
                  <a:pt x="1865" y="66"/>
                  <a:pt x="1869" y="67"/>
                  <a:pt x="1874" y="67"/>
                </a:cubicBezTo>
                <a:cubicBezTo>
                  <a:pt x="1875" y="67"/>
                  <a:pt x="1876" y="67"/>
                  <a:pt x="1877" y="67"/>
                </a:cubicBezTo>
                <a:cubicBezTo>
                  <a:pt x="1880" y="66"/>
                  <a:pt x="1881" y="65"/>
                  <a:pt x="1882" y="62"/>
                </a:cubicBezTo>
                <a:cubicBezTo>
                  <a:pt x="1882" y="61"/>
                  <a:pt x="1882" y="60"/>
                  <a:pt x="1882" y="60"/>
                </a:cubicBezTo>
                <a:cubicBezTo>
                  <a:pt x="1881" y="57"/>
                  <a:pt x="1879" y="56"/>
                  <a:pt x="1876" y="56"/>
                </a:cubicBezTo>
                <a:cubicBezTo>
                  <a:pt x="1874" y="56"/>
                  <a:pt x="1872" y="57"/>
                  <a:pt x="1870" y="57"/>
                </a:cubicBezTo>
                <a:cubicBezTo>
                  <a:pt x="1868" y="57"/>
                  <a:pt x="1865" y="57"/>
                  <a:pt x="1863" y="57"/>
                </a:cubicBezTo>
                <a:cubicBezTo>
                  <a:pt x="1863" y="57"/>
                  <a:pt x="1862" y="57"/>
                  <a:pt x="1861" y="57"/>
                </a:cubicBezTo>
                <a:cubicBezTo>
                  <a:pt x="1860" y="58"/>
                  <a:pt x="1859" y="58"/>
                  <a:pt x="1857" y="58"/>
                </a:cubicBezTo>
                <a:cubicBezTo>
                  <a:pt x="1857" y="58"/>
                  <a:pt x="1856" y="59"/>
                  <a:pt x="1856" y="60"/>
                </a:cubicBezTo>
                <a:cubicBezTo>
                  <a:pt x="1857" y="61"/>
                  <a:pt x="1859" y="63"/>
                  <a:pt x="1860" y="64"/>
                </a:cubicBezTo>
                <a:close/>
                <a:moveTo>
                  <a:pt x="2216" y="952"/>
                </a:moveTo>
                <a:cubicBezTo>
                  <a:pt x="2214" y="952"/>
                  <a:pt x="2212" y="952"/>
                  <a:pt x="2212" y="955"/>
                </a:cubicBezTo>
                <a:cubicBezTo>
                  <a:pt x="2211" y="958"/>
                  <a:pt x="2208" y="960"/>
                  <a:pt x="2206" y="961"/>
                </a:cubicBezTo>
                <a:cubicBezTo>
                  <a:pt x="2204" y="961"/>
                  <a:pt x="2202" y="961"/>
                  <a:pt x="2201" y="960"/>
                </a:cubicBezTo>
                <a:cubicBezTo>
                  <a:pt x="2201" y="959"/>
                  <a:pt x="2201" y="959"/>
                  <a:pt x="2201" y="959"/>
                </a:cubicBezTo>
                <a:cubicBezTo>
                  <a:pt x="2201" y="959"/>
                  <a:pt x="2201" y="959"/>
                  <a:pt x="2201" y="959"/>
                </a:cubicBezTo>
                <a:cubicBezTo>
                  <a:pt x="2201" y="960"/>
                  <a:pt x="2201" y="960"/>
                  <a:pt x="2201" y="960"/>
                </a:cubicBezTo>
                <a:cubicBezTo>
                  <a:pt x="2198" y="960"/>
                  <a:pt x="2196" y="961"/>
                  <a:pt x="2193" y="961"/>
                </a:cubicBezTo>
                <a:cubicBezTo>
                  <a:pt x="2192" y="961"/>
                  <a:pt x="2192" y="961"/>
                  <a:pt x="2191" y="961"/>
                </a:cubicBezTo>
                <a:cubicBezTo>
                  <a:pt x="2190" y="961"/>
                  <a:pt x="2190" y="961"/>
                  <a:pt x="2189" y="961"/>
                </a:cubicBezTo>
                <a:cubicBezTo>
                  <a:pt x="2189" y="961"/>
                  <a:pt x="2188" y="962"/>
                  <a:pt x="2188" y="962"/>
                </a:cubicBezTo>
                <a:cubicBezTo>
                  <a:pt x="2188" y="963"/>
                  <a:pt x="2188" y="964"/>
                  <a:pt x="2188" y="964"/>
                </a:cubicBezTo>
                <a:cubicBezTo>
                  <a:pt x="2194" y="968"/>
                  <a:pt x="2200" y="969"/>
                  <a:pt x="2206" y="968"/>
                </a:cubicBezTo>
                <a:cubicBezTo>
                  <a:pt x="2207" y="968"/>
                  <a:pt x="2207" y="967"/>
                  <a:pt x="2208" y="967"/>
                </a:cubicBezTo>
                <a:cubicBezTo>
                  <a:pt x="2211" y="966"/>
                  <a:pt x="2212" y="963"/>
                  <a:pt x="2215" y="962"/>
                </a:cubicBezTo>
                <a:cubicBezTo>
                  <a:pt x="2215" y="962"/>
                  <a:pt x="2216" y="961"/>
                  <a:pt x="2216" y="961"/>
                </a:cubicBezTo>
                <a:cubicBezTo>
                  <a:pt x="2216" y="959"/>
                  <a:pt x="2217" y="958"/>
                  <a:pt x="2218" y="956"/>
                </a:cubicBezTo>
                <a:cubicBezTo>
                  <a:pt x="2219" y="954"/>
                  <a:pt x="2218" y="952"/>
                  <a:pt x="2216" y="952"/>
                </a:cubicBezTo>
                <a:close/>
                <a:moveTo>
                  <a:pt x="570" y="61"/>
                </a:moveTo>
                <a:cubicBezTo>
                  <a:pt x="572" y="62"/>
                  <a:pt x="574" y="63"/>
                  <a:pt x="576" y="65"/>
                </a:cubicBezTo>
                <a:cubicBezTo>
                  <a:pt x="578" y="65"/>
                  <a:pt x="579" y="67"/>
                  <a:pt x="581" y="68"/>
                </a:cubicBezTo>
                <a:cubicBezTo>
                  <a:pt x="584" y="70"/>
                  <a:pt x="589" y="68"/>
                  <a:pt x="589" y="64"/>
                </a:cubicBezTo>
                <a:cubicBezTo>
                  <a:pt x="589" y="63"/>
                  <a:pt x="589" y="62"/>
                  <a:pt x="590" y="61"/>
                </a:cubicBezTo>
                <a:cubicBezTo>
                  <a:pt x="590" y="61"/>
                  <a:pt x="590" y="60"/>
                  <a:pt x="590" y="60"/>
                </a:cubicBezTo>
                <a:cubicBezTo>
                  <a:pt x="590" y="57"/>
                  <a:pt x="588" y="55"/>
                  <a:pt x="586" y="56"/>
                </a:cubicBezTo>
                <a:cubicBezTo>
                  <a:pt x="583" y="56"/>
                  <a:pt x="581" y="57"/>
                  <a:pt x="578" y="57"/>
                </a:cubicBezTo>
                <a:cubicBezTo>
                  <a:pt x="576" y="56"/>
                  <a:pt x="574" y="57"/>
                  <a:pt x="572" y="57"/>
                </a:cubicBezTo>
                <a:cubicBezTo>
                  <a:pt x="571" y="57"/>
                  <a:pt x="570" y="58"/>
                  <a:pt x="570" y="59"/>
                </a:cubicBezTo>
                <a:cubicBezTo>
                  <a:pt x="569" y="59"/>
                  <a:pt x="569" y="60"/>
                  <a:pt x="569" y="60"/>
                </a:cubicBezTo>
                <a:cubicBezTo>
                  <a:pt x="569" y="61"/>
                  <a:pt x="570" y="61"/>
                  <a:pt x="570" y="61"/>
                </a:cubicBezTo>
                <a:close/>
                <a:moveTo>
                  <a:pt x="1850" y="112"/>
                </a:moveTo>
                <a:cubicBezTo>
                  <a:pt x="1851" y="112"/>
                  <a:pt x="1851" y="112"/>
                  <a:pt x="1851" y="112"/>
                </a:cubicBezTo>
                <a:cubicBezTo>
                  <a:pt x="1854" y="110"/>
                  <a:pt x="1856" y="110"/>
                  <a:pt x="1859" y="110"/>
                </a:cubicBezTo>
                <a:cubicBezTo>
                  <a:pt x="1863" y="110"/>
                  <a:pt x="1866" y="109"/>
                  <a:pt x="1869" y="109"/>
                </a:cubicBezTo>
                <a:cubicBezTo>
                  <a:pt x="1870" y="109"/>
                  <a:pt x="1871" y="107"/>
                  <a:pt x="1870" y="106"/>
                </a:cubicBezTo>
                <a:cubicBezTo>
                  <a:pt x="1869" y="103"/>
                  <a:pt x="1867" y="101"/>
                  <a:pt x="1864" y="100"/>
                </a:cubicBezTo>
                <a:cubicBezTo>
                  <a:pt x="1862" y="100"/>
                  <a:pt x="1861" y="99"/>
                  <a:pt x="1860" y="99"/>
                </a:cubicBezTo>
                <a:cubicBezTo>
                  <a:pt x="1858" y="98"/>
                  <a:pt x="1857" y="99"/>
                  <a:pt x="1855" y="99"/>
                </a:cubicBezTo>
                <a:cubicBezTo>
                  <a:pt x="1854" y="99"/>
                  <a:pt x="1852" y="100"/>
                  <a:pt x="1852" y="101"/>
                </a:cubicBezTo>
                <a:cubicBezTo>
                  <a:pt x="1852" y="103"/>
                  <a:pt x="1851" y="105"/>
                  <a:pt x="1851" y="108"/>
                </a:cubicBezTo>
                <a:cubicBezTo>
                  <a:pt x="1851" y="108"/>
                  <a:pt x="1850" y="110"/>
                  <a:pt x="1850" y="111"/>
                </a:cubicBezTo>
                <a:cubicBezTo>
                  <a:pt x="1850" y="112"/>
                  <a:pt x="1850" y="112"/>
                  <a:pt x="1850" y="112"/>
                </a:cubicBezTo>
                <a:close/>
                <a:moveTo>
                  <a:pt x="1909" y="769"/>
                </a:moveTo>
                <a:cubicBezTo>
                  <a:pt x="1910" y="768"/>
                  <a:pt x="1909" y="767"/>
                  <a:pt x="1908" y="767"/>
                </a:cubicBezTo>
                <a:cubicBezTo>
                  <a:pt x="1907" y="766"/>
                  <a:pt x="1906" y="766"/>
                  <a:pt x="1905" y="766"/>
                </a:cubicBezTo>
                <a:cubicBezTo>
                  <a:pt x="1905" y="766"/>
                  <a:pt x="1904" y="766"/>
                  <a:pt x="1904" y="766"/>
                </a:cubicBezTo>
                <a:cubicBezTo>
                  <a:pt x="1900" y="766"/>
                  <a:pt x="1896" y="768"/>
                  <a:pt x="1894" y="771"/>
                </a:cubicBezTo>
                <a:cubicBezTo>
                  <a:pt x="1893" y="771"/>
                  <a:pt x="1893" y="772"/>
                  <a:pt x="1893" y="773"/>
                </a:cubicBezTo>
                <a:cubicBezTo>
                  <a:pt x="1892" y="776"/>
                  <a:pt x="1894" y="779"/>
                  <a:pt x="1897" y="780"/>
                </a:cubicBezTo>
                <a:cubicBezTo>
                  <a:pt x="1900" y="781"/>
                  <a:pt x="1904" y="780"/>
                  <a:pt x="1906" y="777"/>
                </a:cubicBezTo>
                <a:cubicBezTo>
                  <a:pt x="1908" y="775"/>
                  <a:pt x="1909" y="772"/>
                  <a:pt x="1909" y="769"/>
                </a:cubicBezTo>
                <a:close/>
                <a:moveTo>
                  <a:pt x="1166" y="607"/>
                </a:moveTo>
                <a:cubicBezTo>
                  <a:pt x="1167" y="610"/>
                  <a:pt x="1167" y="614"/>
                  <a:pt x="1167" y="617"/>
                </a:cubicBezTo>
                <a:cubicBezTo>
                  <a:pt x="1167" y="622"/>
                  <a:pt x="1170" y="623"/>
                  <a:pt x="1174" y="620"/>
                </a:cubicBezTo>
                <a:cubicBezTo>
                  <a:pt x="1175" y="620"/>
                  <a:pt x="1176" y="619"/>
                  <a:pt x="1176" y="618"/>
                </a:cubicBezTo>
                <a:cubicBezTo>
                  <a:pt x="1176" y="616"/>
                  <a:pt x="1176" y="614"/>
                  <a:pt x="1176" y="612"/>
                </a:cubicBezTo>
                <a:cubicBezTo>
                  <a:pt x="1176" y="612"/>
                  <a:pt x="1176" y="612"/>
                  <a:pt x="1176" y="612"/>
                </a:cubicBezTo>
                <a:cubicBezTo>
                  <a:pt x="1176" y="611"/>
                  <a:pt x="1176" y="610"/>
                  <a:pt x="1176" y="609"/>
                </a:cubicBezTo>
                <a:cubicBezTo>
                  <a:pt x="1176" y="608"/>
                  <a:pt x="1176" y="607"/>
                  <a:pt x="1176" y="606"/>
                </a:cubicBezTo>
                <a:cubicBezTo>
                  <a:pt x="1176" y="604"/>
                  <a:pt x="1173" y="600"/>
                  <a:pt x="1169" y="603"/>
                </a:cubicBezTo>
                <a:cubicBezTo>
                  <a:pt x="1168" y="603"/>
                  <a:pt x="1167" y="604"/>
                  <a:pt x="1166" y="605"/>
                </a:cubicBezTo>
                <a:cubicBezTo>
                  <a:pt x="1166" y="605"/>
                  <a:pt x="1165" y="606"/>
                  <a:pt x="1166" y="607"/>
                </a:cubicBezTo>
                <a:close/>
                <a:moveTo>
                  <a:pt x="663" y="294"/>
                </a:moveTo>
                <a:cubicBezTo>
                  <a:pt x="662" y="297"/>
                  <a:pt x="664" y="299"/>
                  <a:pt x="666" y="299"/>
                </a:cubicBezTo>
                <a:cubicBezTo>
                  <a:pt x="671" y="299"/>
                  <a:pt x="675" y="297"/>
                  <a:pt x="677" y="293"/>
                </a:cubicBezTo>
                <a:cubicBezTo>
                  <a:pt x="677" y="292"/>
                  <a:pt x="678" y="290"/>
                  <a:pt x="678" y="289"/>
                </a:cubicBezTo>
                <a:cubicBezTo>
                  <a:pt x="679" y="288"/>
                  <a:pt x="678" y="286"/>
                  <a:pt x="676" y="285"/>
                </a:cubicBezTo>
                <a:cubicBezTo>
                  <a:pt x="674" y="284"/>
                  <a:pt x="672" y="284"/>
                  <a:pt x="670" y="285"/>
                </a:cubicBezTo>
                <a:cubicBezTo>
                  <a:pt x="667" y="287"/>
                  <a:pt x="664" y="290"/>
                  <a:pt x="663" y="294"/>
                </a:cubicBezTo>
                <a:cubicBezTo>
                  <a:pt x="663" y="294"/>
                  <a:pt x="663" y="294"/>
                  <a:pt x="663" y="294"/>
                </a:cubicBezTo>
                <a:close/>
                <a:moveTo>
                  <a:pt x="247" y="418"/>
                </a:moveTo>
                <a:cubicBezTo>
                  <a:pt x="246" y="417"/>
                  <a:pt x="244" y="418"/>
                  <a:pt x="244" y="419"/>
                </a:cubicBezTo>
                <a:cubicBezTo>
                  <a:pt x="243" y="420"/>
                  <a:pt x="242" y="422"/>
                  <a:pt x="242" y="423"/>
                </a:cubicBezTo>
                <a:cubicBezTo>
                  <a:pt x="242" y="425"/>
                  <a:pt x="242" y="426"/>
                  <a:pt x="243" y="428"/>
                </a:cubicBezTo>
                <a:cubicBezTo>
                  <a:pt x="243" y="428"/>
                  <a:pt x="242" y="428"/>
                  <a:pt x="242" y="428"/>
                </a:cubicBezTo>
                <a:cubicBezTo>
                  <a:pt x="243" y="430"/>
                  <a:pt x="243" y="431"/>
                  <a:pt x="243" y="432"/>
                </a:cubicBezTo>
                <a:cubicBezTo>
                  <a:pt x="243" y="436"/>
                  <a:pt x="244" y="439"/>
                  <a:pt x="246" y="442"/>
                </a:cubicBezTo>
                <a:cubicBezTo>
                  <a:pt x="246" y="443"/>
                  <a:pt x="246" y="443"/>
                  <a:pt x="247" y="443"/>
                </a:cubicBezTo>
                <a:cubicBezTo>
                  <a:pt x="247" y="443"/>
                  <a:pt x="248" y="443"/>
                  <a:pt x="248" y="443"/>
                </a:cubicBezTo>
                <a:cubicBezTo>
                  <a:pt x="248" y="443"/>
                  <a:pt x="248" y="443"/>
                  <a:pt x="248" y="443"/>
                </a:cubicBezTo>
                <a:cubicBezTo>
                  <a:pt x="247" y="438"/>
                  <a:pt x="248" y="434"/>
                  <a:pt x="249" y="429"/>
                </a:cubicBezTo>
                <a:cubicBezTo>
                  <a:pt x="250" y="427"/>
                  <a:pt x="251" y="424"/>
                  <a:pt x="252" y="422"/>
                </a:cubicBezTo>
                <a:cubicBezTo>
                  <a:pt x="252" y="421"/>
                  <a:pt x="252" y="421"/>
                  <a:pt x="251" y="420"/>
                </a:cubicBezTo>
                <a:cubicBezTo>
                  <a:pt x="250" y="419"/>
                  <a:pt x="248" y="419"/>
                  <a:pt x="247" y="418"/>
                </a:cubicBezTo>
                <a:close/>
                <a:moveTo>
                  <a:pt x="2007" y="1000"/>
                </a:moveTo>
                <a:cubicBezTo>
                  <a:pt x="2010" y="999"/>
                  <a:pt x="2013" y="998"/>
                  <a:pt x="2016" y="995"/>
                </a:cubicBezTo>
                <a:cubicBezTo>
                  <a:pt x="2018" y="993"/>
                  <a:pt x="2021" y="991"/>
                  <a:pt x="2025" y="990"/>
                </a:cubicBezTo>
                <a:cubicBezTo>
                  <a:pt x="2026" y="990"/>
                  <a:pt x="2028" y="989"/>
                  <a:pt x="2029" y="989"/>
                </a:cubicBezTo>
                <a:cubicBezTo>
                  <a:pt x="2030" y="988"/>
                  <a:pt x="2031" y="988"/>
                  <a:pt x="2031" y="986"/>
                </a:cubicBezTo>
                <a:cubicBezTo>
                  <a:pt x="2031" y="986"/>
                  <a:pt x="2030" y="985"/>
                  <a:pt x="2028" y="985"/>
                </a:cubicBezTo>
                <a:cubicBezTo>
                  <a:pt x="2024" y="985"/>
                  <a:pt x="2019" y="985"/>
                  <a:pt x="2015" y="988"/>
                </a:cubicBezTo>
                <a:cubicBezTo>
                  <a:pt x="2014" y="989"/>
                  <a:pt x="2012" y="989"/>
                  <a:pt x="2011" y="990"/>
                </a:cubicBezTo>
                <a:cubicBezTo>
                  <a:pt x="2010" y="990"/>
                  <a:pt x="2009" y="991"/>
                  <a:pt x="2008" y="992"/>
                </a:cubicBezTo>
                <a:cubicBezTo>
                  <a:pt x="2006" y="994"/>
                  <a:pt x="2005" y="997"/>
                  <a:pt x="2005" y="999"/>
                </a:cubicBezTo>
                <a:cubicBezTo>
                  <a:pt x="2006" y="1000"/>
                  <a:pt x="2007" y="1000"/>
                  <a:pt x="2007" y="1000"/>
                </a:cubicBezTo>
                <a:close/>
                <a:moveTo>
                  <a:pt x="64" y="228"/>
                </a:moveTo>
                <a:cubicBezTo>
                  <a:pt x="65" y="228"/>
                  <a:pt x="66" y="228"/>
                  <a:pt x="67" y="228"/>
                </a:cubicBezTo>
                <a:cubicBezTo>
                  <a:pt x="69" y="229"/>
                  <a:pt x="70" y="229"/>
                  <a:pt x="71" y="231"/>
                </a:cubicBezTo>
                <a:cubicBezTo>
                  <a:pt x="71" y="233"/>
                  <a:pt x="72" y="234"/>
                  <a:pt x="72" y="236"/>
                </a:cubicBezTo>
                <a:cubicBezTo>
                  <a:pt x="73" y="237"/>
                  <a:pt x="74" y="237"/>
                  <a:pt x="75" y="237"/>
                </a:cubicBezTo>
                <a:cubicBezTo>
                  <a:pt x="76" y="236"/>
                  <a:pt x="78" y="236"/>
                  <a:pt x="80" y="235"/>
                </a:cubicBezTo>
                <a:cubicBezTo>
                  <a:pt x="80" y="235"/>
                  <a:pt x="80" y="235"/>
                  <a:pt x="80" y="235"/>
                </a:cubicBezTo>
                <a:cubicBezTo>
                  <a:pt x="80" y="234"/>
                  <a:pt x="80" y="234"/>
                  <a:pt x="80" y="234"/>
                </a:cubicBezTo>
                <a:cubicBezTo>
                  <a:pt x="79" y="232"/>
                  <a:pt x="78" y="230"/>
                  <a:pt x="77" y="228"/>
                </a:cubicBezTo>
                <a:cubicBezTo>
                  <a:pt x="76" y="225"/>
                  <a:pt x="75" y="224"/>
                  <a:pt x="72" y="223"/>
                </a:cubicBezTo>
                <a:cubicBezTo>
                  <a:pt x="71" y="223"/>
                  <a:pt x="69" y="222"/>
                  <a:pt x="68" y="221"/>
                </a:cubicBezTo>
                <a:cubicBezTo>
                  <a:pt x="68" y="221"/>
                  <a:pt x="67" y="221"/>
                  <a:pt x="67" y="221"/>
                </a:cubicBezTo>
                <a:cubicBezTo>
                  <a:pt x="66" y="222"/>
                  <a:pt x="64" y="223"/>
                  <a:pt x="64" y="225"/>
                </a:cubicBezTo>
                <a:cubicBezTo>
                  <a:pt x="63" y="226"/>
                  <a:pt x="64" y="227"/>
                  <a:pt x="64" y="228"/>
                </a:cubicBezTo>
                <a:close/>
                <a:moveTo>
                  <a:pt x="651" y="111"/>
                </a:moveTo>
                <a:cubicBezTo>
                  <a:pt x="653" y="111"/>
                  <a:pt x="654" y="110"/>
                  <a:pt x="655" y="109"/>
                </a:cubicBezTo>
                <a:cubicBezTo>
                  <a:pt x="655" y="109"/>
                  <a:pt x="656" y="107"/>
                  <a:pt x="655" y="107"/>
                </a:cubicBezTo>
                <a:cubicBezTo>
                  <a:pt x="652" y="104"/>
                  <a:pt x="648" y="101"/>
                  <a:pt x="643" y="101"/>
                </a:cubicBezTo>
                <a:cubicBezTo>
                  <a:pt x="641" y="100"/>
                  <a:pt x="639" y="102"/>
                  <a:pt x="639" y="104"/>
                </a:cubicBezTo>
                <a:cubicBezTo>
                  <a:pt x="638" y="105"/>
                  <a:pt x="639" y="106"/>
                  <a:pt x="639" y="107"/>
                </a:cubicBezTo>
                <a:cubicBezTo>
                  <a:pt x="643" y="109"/>
                  <a:pt x="647" y="110"/>
                  <a:pt x="650" y="111"/>
                </a:cubicBezTo>
                <a:cubicBezTo>
                  <a:pt x="651" y="111"/>
                  <a:pt x="651" y="111"/>
                  <a:pt x="651" y="111"/>
                </a:cubicBezTo>
                <a:close/>
                <a:moveTo>
                  <a:pt x="2013" y="825"/>
                </a:moveTo>
                <a:cubicBezTo>
                  <a:pt x="2012" y="825"/>
                  <a:pt x="2011" y="826"/>
                  <a:pt x="2012" y="827"/>
                </a:cubicBezTo>
                <a:cubicBezTo>
                  <a:pt x="2012" y="829"/>
                  <a:pt x="2013" y="830"/>
                  <a:pt x="2014" y="831"/>
                </a:cubicBezTo>
                <a:cubicBezTo>
                  <a:pt x="2014" y="831"/>
                  <a:pt x="2014" y="831"/>
                  <a:pt x="2014" y="831"/>
                </a:cubicBezTo>
                <a:cubicBezTo>
                  <a:pt x="2014" y="831"/>
                  <a:pt x="2014" y="831"/>
                  <a:pt x="2014" y="831"/>
                </a:cubicBezTo>
                <a:cubicBezTo>
                  <a:pt x="2014" y="831"/>
                  <a:pt x="2014" y="831"/>
                  <a:pt x="2014" y="831"/>
                </a:cubicBezTo>
                <a:cubicBezTo>
                  <a:pt x="2014" y="832"/>
                  <a:pt x="2014" y="832"/>
                  <a:pt x="2015" y="832"/>
                </a:cubicBezTo>
                <a:cubicBezTo>
                  <a:pt x="2015" y="832"/>
                  <a:pt x="2015" y="833"/>
                  <a:pt x="2015" y="833"/>
                </a:cubicBezTo>
                <a:cubicBezTo>
                  <a:pt x="2014" y="833"/>
                  <a:pt x="2014" y="833"/>
                  <a:pt x="2014" y="833"/>
                </a:cubicBezTo>
                <a:cubicBezTo>
                  <a:pt x="2014" y="832"/>
                  <a:pt x="2014" y="832"/>
                  <a:pt x="2014" y="831"/>
                </a:cubicBezTo>
                <a:cubicBezTo>
                  <a:pt x="2014" y="831"/>
                  <a:pt x="2014" y="831"/>
                  <a:pt x="2014" y="831"/>
                </a:cubicBezTo>
                <a:cubicBezTo>
                  <a:pt x="2013" y="831"/>
                  <a:pt x="2013" y="832"/>
                  <a:pt x="2013" y="832"/>
                </a:cubicBezTo>
                <a:cubicBezTo>
                  <a:pt x="2012" y="834"/>
                  <a:pt x="2011" y="836"/>
                  <a:pt x="2013" y="838"/>
                </a:cubicBezTo>
                <a:cubicBezTo>
                  <a:pt x="2014" y="840"/>
                  <a:pt x="2015" y="841"/>
                  <a:pt x="2016" y="843"/>
                </a:cubicBezTo>
                <a:cubicBezTo>
                  <a:pt x="2016" y="843"/>
                  <a:pt x="2017" y="843"/>
                  <a:pt x="2017" y="843"/>
                </a:cubicBezTo>
                <a:cubicBezTo>
                  <a:pt x="2018" y="843"/>
                  <a:pt x="2019" y="842"/>
                  <a:pt x="2019" y="841"/>
                </a:cubicBezTo>
                <a:cubicBezTo>
                  <a:pt x="2018" y="840"/>
                  <a:pt x="2018" y="840"/>
                  <a:pt x="2018" y="839"/>
                </a:cubicBezTo>
                <a:cubicBezTo>
                  <a:pt x="2018" y="838"/>
                  <a:pt x="2018" y="837"/>
                  <a:pt x="2018" y="837"/>
                </a:cubicBezTo>
                <a:cubicBezTo>
                  <a:pt x="2021" y="836"/>
                  <a:pt x="2021" y="834"/>
                  <a:pt x="2021" y="832"/>
                </a:cubicBezTo>
                <a:cubicBezTo>
                  <a:pt x="2020" y="830"/>
                  <a:pt x="2020" y="828"/>
                  <a:pt x="2019" y="827"/>
                </a:cubicBezTo>
                <a:cubicBezTo>
                  <a:pt x="2018" y="825"/>
                  <a:pt x="2016" y="824"/>
                  <a:pt x="2013" y="825"/>
                </a:cubicBezTo>
                <a:close/>
                <a:moveTo>
                  <a:pt x="1374" y="78"/>
                </a:moveTo>
                <a:cubicBezTo>
                  <a:pt x="1374" y="78"/>
                  <a:pt x="1373" y="78"/>
                  <a:pt x="1373" y="79"/>
                </a:cubicBezTo>
                <a:cubicBezTo>
                  <a:pt x="1373" y="81"/>
                  <a:pt x="1373" y="84"/>
                  <a:pt x="1374" y="87"/>
                </a:cubicBezTo>
                <a:cubicBezTo>
                  <a:pt x="1375" y="87"/>
                  <a:pt x="1376" y="89"/>
                  <a:pt x="1377" y="89"/>
                </a:cubicBezTo>
                <a:cubicBezTo>
                  <a:pt x="1379" y="89"/>
                  <a:pt x="1382" y="89"/>
                  <a:pt x="1384" y="87"/>
                </a:cubicBezTo>
                <a:cubicBezTo>
                  <a:pt x="1384" y="86"/>
                  <a:pt x="1385" y="85"/>
                  <a:pt x="1384" y="84"/>
                </a:cubicBezTo>
                <a:cubicBezTo>
                  <a:pt x="1384" y="84"/>
                  <a:pt x="1384" y="84"/>
                  <a:pt x="1384" y="84"/>
                </a:cubicBezTo>
                <a:cubicBezTo>
                  <a:pt x="1383" y="83"/>
                  <a:pt x="1383" y="83"/>
                  <a:pt x="1383" y="82"/>
                </a:cubicBezTo>
                <a:cubicBezTo>
                  <a:pt x="1382" y="81"/>
                  <a:pt x="1382" y="81"/>
                  <a:pt x="1383" y="79"/>
                </a:cubicBezTo>
                <a:cubicBezTo>
                  <a:pt x="1384" y="78"/>
                  <a:pt x="1385" y="77"/>
                  <a:pt x="1384" y="76"/>
                </a:cubicBezTo>
                <a:cubicBezTo>
                  <a:pt x="1383" y="74"/>
                  <a:pt x="1381" y="75"/>
                  <a:pt x="1380" y="75"/>
                </a:cubicBezTo>
                <a:cubicBezTo>
                  <a:pt x="1379" y="76"/>
                  <a:pt x="1378" y="76"/>
                  <a:pt x="1377" y="76"/>
                </a:cubicBezTo>
                <a:cubicBezTo>
                  <a:pt x="1377" y="76"/>
                  <a:pt x="1377" y="76"/>
                  <a:pt x="1377" y="76"/>
                </a:cubicBezTo>
                <a:cubicBezTo>
                  <a:pt x="1377" y="76"/>
                  <a:pt x="1377" y="76"/>
                  <a:pt x="1377" y="76"/>
                </a:cubicBezTo>
                <a:cubicBezTo>
                  <a:pt x="1377" y="76"/>
                  <a:pt x="1377" y="76"/>
                  <a:pt x="1377" y="76"/>
                </a:cubicBezTo>
                <a:cubicBezTo>
                  <a:pt x="1376" y="77"/>
                  <a:pt x="1375" y="77"/>
                  <a:pt x="1374" y="78"/>
                </a:cubicBezTo>
                <a:close/>
                <a:moveTo>
                  <a:pt x="1309" y="98"/>
                </a:moveTo>
                <a:cubicBezTo>
                  <a:pt x="1311" y="99"/>
                  <a:pt x="1314" y="99"/>
                  <a:pt x="1316" y="99"/>
                </a:cubicBezTo>
                <a:cubicBezTo>
                  <a:pt x="1318" y="100"/>
                  <a:pt x="1317" y="98"/>
                  <a:pt x="1318" y="97"/>
                </a:cubicBezTo>
                <a:cubicBezTo>
                  <a:pt x="1317" y="97"/>
                  <a:pt x="1317" y="96"/>
                  <a:pt x="1317" y="96"/>
                </a:cubicBezTo>
                <a:cubicBezTo>
                  <a:pt x="1316" y="94"/>
                  <a:pt x="1316" y="93"/>
                  <a:pt x="1317" y="92"/>
                </a:cubicBezTo>
                <a:cubicBezTo>
                  <a:pt x="1318" y="91"/>
                  <a:pt x="1319" y="91"/>
                  <a:pt x="1321" y="91"/>
                </a:cubicBezTo>
                <a:cubicBezTo>
                  <a:pt x="1322" y="92"/>
                  <a:pt x="1323" y="92"/>
                  <a:pt x="1325" y="92"/>
                </a:cubicBezTo>
                <a:cubicBezTo>
                  <a:pt x="1325" y="91"/>
                  <a:pt x="1325" y="91"/>
                  <a:pt x="1324" y="90"/>
                </a:cubicBezTo>
                <a:cubicBezTo>
                  <a:pt x="1323" y="88"/>
                  <a:pt x="1320" y="87"/>
                  <a:pt x="1318" y="87"/>
                </a:cubicBezTo>
                <a:cubicBezTo>
                  <a:pt x="1317" y="87"/>
                  <a:pt x="1315" y="87"/>
                  <a:pt x="1314" y="87"/>
                </a:cubicBezTo>
                <a:cubicBezTo>
                  <a:pt x="1312" y="89"/>
                  <a:pt x="1309" y="91"/>
                  <a:pt x="1307" y="94"/>
                </a:cubicBezTo>
                <a:cubicBezTo>
                  <a:pt x="1306" y="95"/>
                  <a:pt x="1307" y="98"/>
                  <a:pt x="1309" y="98"/>
                </a:cubicBezTo>
                <a:close/>
                <a:moveTo>
                  <a:pt x="1318" y="97"/>
                </a:moveTo>
                <a:cubicBezTo>
                  <a:pt x="1318" y="97"/>
                  <a:pt x="1318" y="97"/>
                  <a:pt x="1318" y="97"/>
                </a:cubicBezTo>
                <a:cubicBezTo>
                  <a:pt x="1318" y="97"/>
                  <a:pt x="1318" y="97"/>
                  <a:pt x="1318" y="97"/>
                </a:cubicBezTo>
                <a:cubicBezTo>
                  <a:pt x="1318" y="97"/>
                  <a:pt x="1318" y="97"/>
                  <a:pt x="1318" y="97"/>
                </a:cubicBezTo>
                <a:close/>
                <a:moveTo>
                  <a:pt x="1360" y="92"/>
                </a:moveTo>
                <a:cubicBezTo>
                  <a:pt x="1360" y="93"/>
                  <a:pt x="1359" y="93"/>
                  <a:pt x="1359" y="94"/>
                </a:cubicBezTo>
                <a:cubicBezTo>
                  <a:pt x="1359" y="96"/>
                  <a:pt x="1360" y="98"/>
                  <a:pt x="1362" y="99"/>
                </a:cubicBezTo>
                <a:cubicBezTo>
                  <a:pt x="1362" y="100"/>
                  <a:pt x="1364" y="101"/>
                  <a:pt x="1365" y="100"/>
                </a:cubicBezTo>
                <a:cubicBezTo>
                  <a:pt x="1366" y="100"/>
                  <a:pt x="1367" y="99"/>
                  <a:pt x="1368" y="99"/>
                </a:cubicBezTo>
                <a:cubicBezTo>
                  <a:pt x="1370" y="98"/>
                  <a:pt x="1370" y="97"/>
                  <a:pt x="1371" y="96"/>
                </a:cubicBezTo>
                <a:cubicBezTo>
                  <a:pt x="1371" y="95"/>
                  <a:pt x="1372" y="94"/>
                  <a:pt x="1372" y="93"/>
                </a:cubicBezTo>
                <a:cubicBezTo>
                  <a:pt x="1373" y="92"/>
                  <a:pt x="1373" y="91"/>
                  <a:pt x="1372" y="90"/>
                </a:cubicBezTo>
                <a:cubicBezTo>
                  <a:pt x="1371" y="89"/>
                  <a:pt x="1370" y="89"/>
                  <a:pt x="1368" y="89"/>
                </a:cubicBezTo>
                <a:cubicBezTo>
                  <a:pt x="1368" y="88"/>
                  <a:pt x="1367" y="88"/>
                  <a:pt x="1367" y="89"/>
                </a:cubicBezTo>
                <a:cubicBezTo>
                  <a:pt x="1365" y="91"/>
                  <a:pt x="1363" y="92"/>
                  <a:pt x="1360" y="92"/>
                </a:cubicBezTo>
                <a:close/>
                <a:moveTo>
                  <a:pt x="1387" y="75"/>
                </a:moveTo>
                <a:cubicBezTo>
                  <a:pt x="1388" y="75"/>
                  <a:pt x="1389" y="75"/>
                  <a:pt x="1389" y="75"/>
                </a:cubicBezTo>
                <a:cubicBezTo>
                  <a:pt x="1390" y="73"/>
                  <a:pt x="1391" y="70"/>
                  <a:pt x="1393" y="69"/>
                </a:cubicBezTo>
                <a:cubicBezTo>
                  <a:pt x="1393" y="69"/>
                  <a:pt x="1393" y="68"/>
                  <a:pt x="1393" y="67"/>
                </a:cubicBezTo>
                <a:cubicBezTo>
                  <a:pt x="1391" y="65"/>
                  <a:pt x="1391" y="62"/>
                  <a:pt x="1389" y="60"/>
                </a:cubicBezTo>
                <a:cubicBezTo>
                  <a:pt x="1388" y="60"/>
                  <a:pt x="1387" y="60"/>
                  <a:pt x="1386" y="60"/>
                </a:cubicBezTo>
                <a:cubicBezTo>
                  <a:pt x="1385" y="62"/>
                  <a:pt x="1384" y="63"/>
                  <a:pt x="1383" y="64"/>
                </a:cubicBezTo>
                <a:cubicBezTo>
                  <a:pt x="1383" y="65"/>
                  <a:pt x="1383" y="66"/>
                  <a:pt x="1383" y="66"/>
                </a:cubicBezTo>
                <a:cubicBezTo>
                  <a:pt x="1382" y="71"/>
                  <a:pt x="1384" y="73"/>
                  <a:pt x="1387" y="75"/>
                </a:cubicBezTo>
                <a:close/>
                <a:moveTo>
                  <a:pt x="2042" y="948"/>
                </a:moveTo>
                <a:cubicBezTo>
                  <a:pt x="2047" y="947"/>
                  <a:pt x="2053" y="947"/>
                  <a:pt x="2058" y="949"/>
                </a:cubicBezTo>
                <a:cubicBezTo>
                  <a:pt x="2058" y="950"/>
                  <a:pt x="2059" y="950"/>
                  <a:pt x="2059" y="950"/>
                </a:cubicBezTo>
                <a:cubicBezTo>
                  <a:pt x="2060" y="950"/>
                  <a:pt x="2061" y="949"/>
                  <a:pt x="2061" y="948"/>
                </a:cubicBezTo>
                <a:cubicBezTo>
                  <a:pt x="2061" y="948"/>
                  <a:pt x="2061" y="947"/>
                  <a:pt x="2060" y="946"/>
                </a:cubicBezTo>
                <a:cubicBezTo>
                  <a:pt x="2060" y="945"/>
                  <a:pt x="2059" y="945"/>
                  <a:pt x="2058" y="944"/>
                </a:cubicBezTo>
                <a:cubicBezTo>
                  <a:pt x="2053" y="942"/>
                  <a:pt x="2048" y="941"/>
                  <a:pt x="2043" y="942"/>
                </a:cubicBezTo>
                <a:cubicBezTo>
                  <a:pt x="2041" y="943"/>
                  <a:pt x="2040" y="944"/>
                  <a:pt x="2040" y="945"/>
                </a:cubicBezTo>
                <a:cubicBezTo>
                  <a:pt x="2040" y="947"/>
                  <a:pt x="2041" y="948"/>
                  <a:pt x="2042" y="948"/>
                </a:cubicBezTo>
                <a:close/>
                <a:moveTo>
                  <a:pt x="2308" y="1101"/>
                </a:moveTo>
                <a:cubicBezTo>
                  <a:pt x="2308" y="1101"/>
                  <a:pt x="2309" y="1101"/>
                  <a:pt x="2310" y="1100"/>
                </a:cubicBezTo>
                <a:cubicBezTo>
                  <a:pt x="2310" y="1100"/>
                  <a:pt x="2310" y="1100"/>
                  <a:pt x="2310" y="1100"/>
                </a:cubicBezTo>
                <a:cubicBezTo>
                  <a:pt x="2310" y="1099"/>
                  <a:pt x="2310" y="1099"/>
                  <a:pt x="2310" y="1098"/>
                </a:cubicBezTo>
                <a:cubicBezTo>
                  <a:pt x="2307" y="1094"/>
                  <a:pt x="2303" y="1091"/>
                  <a:pt x="2300" y="1087"/>
                </a:cubicBezTo>
                <a:cubicBezTo>
                  <a:pt x="2299" y="1086"/>
                  <a:pt x="2298" y="1085"/>
                  <a:pt x="2296" y="1083"/>
                </a:cubicBezTo>
                <a:cubicBezTo>
                  <a:pt x="2296" y="1083"/>
                  <a:pt x="2295" y="1083"/>
                  <a:pt x="2295" y="1083"/>
                </a:cubicBezTo>
                <a:cubicBezTo>
                  <a:pt x="2294" y="1082"/>
                  <a:pt x="2294" y="1082"/>
                  <a:pt x="2293" y="1083"/>
                </a:cubicBezTo>
                <a:cubicBezTo>
                  <a:pt x="2293" y="1083"/>
                  <a:pt x="2293" y="1084"/>
                  <a:pt x="2293" y="1084"/>
                </a:cubicBezTo>
                <a:cubicBezTo>
                  <a:pt x="2294" y="1088"/>
                  <a:pt x="2296" y="1091"/>
                  <a:pt x="2299" y="1093"/>
                </a:cubicBezTo>
                <a:cubicBezTo>
                  <a:pt x="2302" y="1096"/>
                  <a:pt x="2304" y="1099"/>
                  <a:pt x="2308" y="1101"/>
                </a:cubicBezTo>
                <a:close/>
                <a:moveTo>
                  <a:pt x="1952" y="987"/>
                </a:moveTo>
                <a:cubicBezTo>
                  <a:pt x="1954" y="988"/>
                  <a:pt x="1955" y="988"/>
                  <a:pt x="1957" y="989"/>
                </a:cubicBezTo>
                <a:cubicBezTo>
                  <a:pt x="1958" y="989"/>
                  <a:pt x="1959" y="989"/>
                  <a:pt x="1960" y="990"/>
                </a:cubicBezTo>
                <a:cubicBezTo>
                  <a:pt x="1965" y="989"/>
                  <a:pt x="1970" y="988"/>
                  <a:pt x="1974" y="987"/>
                </a:cubicBezTo>
                <a:cubicBezTo>
                  <a:pt x="1975" y="987"/>
                  <a:pt x="1975" y="986"/>
                  <a:pt x="1974" y="985"/>
                </a:cubicBezTo>
                <a:cubicBezTo>
                  <a:pt x="1972" y="983"/>
                  <a:pt x="1969" y="982"/>
                  <a:pt x="1966" y="982"/>
                </a:cubicBezTo>
                <a:cubicBezTo>
                  <a:pt x="1965" y="982"/>
                  <a:pt x="1965" y="983"/>
                  <a:pt x="1965" y="983"/>
                </a:cubicBezTo>
                <a:cubicBezTo>
                  <a:pt x="1964" y="984"/>
                  <a:pt x="1964" y="984"/>
                  <a:pt x="1964" y="985"/>
                </a:cubicBezTo>
                <a:cubicBezTo>
                  <a:pt x="1961" y="983"/>
                  <a:pt x="1958" y="985"/>
                  <a:pt x="1955" y="984"/>
                </a:cubicBezTo>
                <a:cubicBezTo>
                  <a:pt x="1953" y="983"/>
                  <a:pt x="1952" y="984"/>
                  <a:pt x="1952" y="985"/>
                </a:cubicBezTo>
                <a:cubicBezTo>
                  <a:pt x="1951" y="986"/>
                  <a:pt x="1951" y="987"/>
                  <a:pt x="1952" y="987"/>
                </a:cubicBezTo>
                <a:close/>
                <a:moveTo>
                  <a:pt x="1999" y="987"/>
                </a:moveTo>
                <a:cubicBezTo>
                  <a:pt x="2000" y="987"/>
                  <a:pt x="2001" y="986"/>
                  <a:pt x="2001" y="985"/>
                </a:cubicBezTo>
                <a:cubicBezTo>
                  <a:pt x="2002" y="985"/>
                  <a:pt x="2002" y="985"/>
                  <a:pt x="2002" y="984"/>
                </a:cubicBezTo>
                <a:cubicBezTo>
                  <a:pt x="2003" y="984"/>
                  <a:pt x="2003" y="983"/>
                  <a:pt x="2002" y="983"/>
                </a:cubicBezTo>
                <a:cubicBezTo>
                  <a:pt x="2002" y="983"/>
                  <a:pt x="2001" y="982"/>
                  <a:pt x="2001" y="982"/>
                </a:cubicBezTo>
                <a:cubicBezTo>
                  <a:pt x="1999" y="983"/>
                  <a:pt x="1996" y="984"/>
                  <a:pt x="1994" y="984"/>
                </a:cubicBezTo>
                <a:cubicBezTo>
                  <a:pt x="1991" y="983"/>
                  <a:pt x="1989" y="983"/>
                  <a:pt x="1986" y="983"/>
                </a:cubicBezTo>
                <a:cubicBezTo>
                  <a:pt x="1986" y="983"/>
                  <a:pt x="1985" y="982"/>
                  <a:pt x="1985" y="982"/>
                </a:cubicBezTo>
                <a:cubicBezTo>
                  <a:pt x="1983" y="982"/>
                  <a:pt x="1981" y="983"/>
                  <a:pt x="1980" y="984"/>
                </a:cubicBezTo>
                <a:cubicBezTo>
                  <a:pt x="1979" y="985"/>
                  <a:pt x="1979" y="985"/>
                  <a:pt x="1979" y="986"/>
                </a:cubicBezTo>
                <a:cubicBezTo>
                  <a:pt x="1979" y="986"/>
                  <a:pt x="1980" y="987"/>
                  <a:pt x="1980" y="987"/>
                </a:cubicBezTo>
                <a:cubicBezTo>
                  <a:pt x="1982" y="988"/>
                  <a:pt x="1985" y="988"/>
                  <a:pt x="1987" y="988"/>
                </a:cubicBezTo>
                <a:cubicBezTo>
                  <a:pt x="1991" y="988"/>
                  <a:pt x="1995" y="987"/>
                  <a:pt x="1999" y="987"/>
                </a:cubicBezTo>
                <a:close/>
                <a:moveTo>
                  <a:pt x="1383" y="292"/>
                </a:moveTo>
                <a:cubicBezTo>
                  <a:pt x="1382" y="293"/>
                  <a:pt x="1382" y="294"/>
                  <a:pt x="1382" y="295"/>
                </a:cubicBezTo>
                <a:cubicBezTo>
                  <a:pt x="1382" y="296"/>
                  <a:pt x="1383" y="298"/>
                  <a:pt x="1383" y="299"/>
                </a:cubicBezTo>
                <a:cubicBezTo>
                  <a:pt x="1384" y="301"/>
                  <a:pt x="1386" y="301"/>
                  <a:pt x="1387" y="301"/>
                </a:cubicBezTo>
                <a:cubicBezTo>
                  <a:pt x="1391" y="300"/>
                  <a:pt x="1392" y="297"/>
                  <a:pt x="1393" y="294"/>
                </a:cubicBezTo>
                <a:cubicBezTo>
                  <a:pt x="1393" y="293"/>
                  <a:pt x="1393" y="293"/>
                  <a:pt x="1393" y="292"/>
                </a:cubicBezTo>
                <a:cubicBezTo>
                  <a:pt x="1391" y="290"/>
                  <a:pt x="1388" y="289"/>
                  <a:pt x="1386" y="290"/>
                </a:cubicBezTo>
                <a:cubicBezTo>
                  <a:pt x="1384" y="290"/>
                  <a:pt x="1383" y="291"/>
                  <a:pt x="1383" y="292"/>
                </a:cubicBezTo>
                <a:close/>
                <a:moveTo>
                  <a:pt x="612" y="356"/>
                </a:moveTo>
                <a:cubicBezTo>
                  <a:pt x="612" y="356"/>
                  <a:pt x="612" y="355"/>
                  <a:pt x="612" y="354"/>
                </a:cubicBezTo>
                <a:cubicBezTo>
                  <a:pt x="612" y="354"/>
                  <a:pt x="611" y="353"/>
                  <a:pt x="611" y="353"/>
                </a:cubicBezTo>
                <a:cubicBezTo>
                  <a:pt x="610" y="353"/>
                  <a:pt x="609" y="353"/>
                  <a:pt x="609" y="353"/>
                </a:cubicBezTo>
                <a:cubicBezTo>
                  <a:pt x="607" y="353"/>
                  <a:pt x="606" y="353"/>
                  <a:pt x="605" y="353"/>
                </a:cubicBezTo>
                <a:cubicBezTo>
                  <a:pt x="604" y="353"/>
                  <a:pt x="603" y="354"/>
                  <a:pt x="603" y="354"/>
                </a:cubicBezTo>
                <a:cubicBezTo>
                  <a:pt x="601" y="355"/>
                  <a:pt x="600" y="356"/>
                  <a:pt x="599" y="358"/>
                </a:cubicBezTo>
                <a:cubicBezTo>
                  <a:pt x="598" y="358"/>
                  <a:pt x="598" y="359"/>
                  <a:pt x="599" y="360"/>
                </a:cubicBezTo>
                <a:cubicBezTo>
                  <a:pt x="599" y="361"/>
                  <a:pt x="599" y="362"/>
                  <a:pt x="600" y="362"/>
                </a:cubicBezTo>
                <a:cubicBezTo>
                  <a:pt x="601" y="362"/>
                  <a:pt x="603" y="362"/>
                  <a:pt x="604" y="362"/>
                </a:cubicBezTo>
                <a:cubicBezTo>
                  <a:pt x="607" y="361"/>
                  <a:pt x="610" y="359"/>
                  <a:pt x="612" y="356"/>
                </a:cubicBezTo>
                <a:close/>
                <a:moveTo>
                  <a:pt x="1694" y="142"/>
                </a:moveTo>
                <a:cubicBezTo>
                  <a:pt x="1694" y="144"/>
                  <a:pt x="1695" y="145"/>
                  <a:pt x="1697" y="146"/>
                </a:cubicBezTo>
                <a:cubicBezTo>
                  <a:pt x="1697" y="146"/>
                  <a:pt x="1698" y="146"/>
                  <a:pt x="1699" y="146"/>
                </a:cubicBezTo>
                <a:cubicBezTo>
                  <a:pt x="1699" y="146"/>
                  <a:pt x="1700" y="146"/>
                  <a:pt x="1700" y="146"/>
                </a:cubicBezTo>
                <a:cubicBezTo>
                  <a:pt x="1702" y="146"/>
                  <a:pt x="1704" y="145"/>
                  <a:pt x="1704" y="143"/>
                </a:cubicBezTo>
                <a:cubicBezTo>
                  <a:pt x="1703" y="141"/>
                  <a:pt x="1703" y="139"/>
                  <a:pt x="1702" y="138"/>
                </a:cubicBezTo>
                <a:cubicBezTo>
                  <a:pt x="1701" y="137"/>
                  <a:pt x="1700" y="136"/>
                  <a:pt x="1699" y="137"/>
                </a:cubicBezTo>
                <a:cubicBezTo>
                  <a:pt x="1697" y="137"/>
                  <a:pt x="1696" y="138"/>
                  <a:pt x="1695" y="138"/>
                </a:cubicBezTo>
                <a:cubicBezTo>
                  <a:pt x="1694" y="139"/>
                  <a:pt x="1693" y="140"/>
                  <a:pt x="1694" y="141"/>
                </a:cubicBezTo>
                <a:cubicBezTo>
                  <a:pt x="1694" y="142"/>
                  <a:pt x="1694" y="142"/>
                  <a:pt x="1694" y="142"/>
                </a:cubicBezTo>
                <a:close/>
                <a:moveTo>
                  <a:pt x="690" y="511"/>
                </a:moveTo>
                <a:cubicBezTo>
                  <a:pt x="689" y="511"/>
                  <a:pt x="689" y="511"/>
                  <a:pt x="688" y="512"/>
                </a:cubicBezTo>
                <a:cubicBezTo>
                  <a:pt x="688" y="512"/>
                  <a:pt x="688" y="513"/>
                  <a:pt x="688" y="514"/>
                </a:cubicBezTo>
                <a:cubicBezTo>
                  <a:pt x="689" y="514"/>
                  <a:pt x="689" y="515"/>
                  <a:pt x="690" y="515"/>
                </a:cubicBezTo>
                <a:cubicBezTo>
                  <a:pt x="691" y="517"/>
                  <a:pt x="693" y="518"/>
                  <a:pt x="695" y="519"/>
                </a:cubicBezTo>
                <a:cubicBezTo>
                  <a:pt x="697" y="520"/>
                  <a:pt x="699" y="521"/>
                  <a:pt x="702" y="521"/>
                </a:cubicBezTo>
                <a:cubicBezTo>
                  <a:pt x="702" y="521"/>
                  <a:pt x="702" y="521"/>
                  <a:pt x="702" y="521"/>
                </a:cubicBezTo>
                <a:cubicBezTo>
                  <a:pt x="703" y="521"/>
                  <a:pt x="703" y="520"/>
                  <a:pt x="704" y="520"/>
                </a:cubicBezTo>
                <a:cubicBezTo>
                  <a:pt x="704" y="520"/>
                  <a:pt x="704" y="519"/>
                  <a:pt x="703" y="519"/>
                </a:cubicBezTo>
                <a:cubicBezTo>
                  <a:pt x="700" y="514"/>
                  <a:pt x="695" y="512"/>
                  <a:pt x="690" y="511"/>
                </a:cubicBezTo>
                <a:close/>
                <a:moveTo>
                  <a:pt x="1341" y="658"/>
                </a:moveTo>
                <a:cubicBezTo>
                  <a:pt x="1343" y="657"/>
                  <a:pt x="1344" y="657"/>
                  <a:pt x="1346" y="656"/>
                </a:cubicBezTo>
                <a:cubicBezTo>
                  <a:pt x="1348" y="655"/>
                  <a:pt x="1349" y="652"/>
                  <a:pt x="1350" y="650"/>
                </a:cubicBezTo>
                <a:cubicBezTo>
                  <a:pt x="1349" y="650"/>
                  <a:pt x="1349" y="650"/>
                  <a:pt x="1349" y="650"/>
                </a:cubicBezTo>
                <a:cubicBezTo>
                  <a:pt x="1347" y="650"/>
                  <a:pt x="1344" y="650"/>
                  <a:pt x="1342" y="651"/>
                </a:cubicBezTo>
                <a:cubicBezTo>
                  <a:pt x="1340" y="651"/>
                  <a:pt x="1338" y="652"/>
                  <a:pt x="1337" y="653"/>
                </a:cubicBezTo>
                <a:cubicBezTo>
                  <a:pt x="1336" y="654"/>
                  <a:pt x="1336" y="655"/>
                  <a:pt x="1336" y="656"/>
                </a:cubicBezTo>
                <a:cubicBezTo>
                  <a:pt x="1337" y="658"/>
                  <a:pt x="1339" y="658"/>
                  <a:pt x="1341" y="658"/>
                </a:cubicBezTo>
                <a:close/>
                <a:moveTo>
                  <a:pt x="514" y="100"/>
                </a:moveTo>
                <a:cubicBezTo>
                  <a:pt x="514" y="100"/>
                  <a:pt x="514" y="99"/>
                  <a:pt x="514" y="99"/>
                </a:cubicBezTo>
                <a:cubicBezTo>
                  <a:pt x="513" y="99"/>
                  <a:pt x="513" y="99"/>
                  <a:pt x="512" y="99"/>
                </a:cubicBezTo>
                <a:cubicBezTo>
                  <a:pt x="508" y="100"/>
                  <a:pt x="504" y="102"/>
                  <a:pt x="500" y="105"/>
                </a:cubicBezTo>
                <a:cubicBezTo>
                  <a:pt x="499" y="106"/>
                  <a:pt x="499" y="107"/>
                  <a:pt x="501" y="108"/>
                </a:cubicBezTo>
                <a:cubicBezTo>
                  <a:pt x="502" y="109"/>
                  <a:pt x="503" y="109"/>
                  <a:pt x="504" y="109"/>
                </a:cubicBezTo>
                <a:cubicBezTo>
                  <a:pt x="507" y="106"/>
                  <a:pt x="510" y="103"/>
                  <a:pt x="514" y="101"/>
                </a:cubicBezTo>
                <a:cubicBezTo>
                  <a:pt x="514" y="101"/>
                  <a:pt x="514" y="100"/>
                  <a:pt x="514" y="100"/>
                </a:cubicBezTo>
                <a:close/>
                <a:moveTo>
                  <a:pt x="1173" y="599"/>
                </a:moveTo>
                <a:cubicBezTo>
                  <a:pt x="1173" y="598"/>
                  <a:pt x="1174" y="598"/>
                  <a:pt x="1174" y="597"/>
                </a:cubicBezTo>
                <a:cubicBezTo>
                  <a:pt x="1174" y="595"/>
                  <a:pt x="1174" y="593"/>
                  <a:pt x="1175" y="592"/>
                </a:cubicBezTo>
                <a:cubicBezTo>
                  <a:pt x="1174" y="591"/>
                  <a:pt x="1174" y="590"/>
                  <a:pt x="1174" y="590"/>
                </a:cubicBezTo>
                <a:cubicBezTo>
                  <a:pt x="1174" y="590"/>
                  <a:pt x="1174" y="589"/>
                  <a:pt x="1174" y="589"/>
                </a:cubicBezTo>
                <a:cubicBezTo>
                  <a:pt x="1174" y="588"/>
                  <a:pt x="1173" y="587"/>
                  <a:pt x="1172" y="587"/>
                </a:cubicBezTo>
                <a:cubicBezTo>
                  <a:pt x="1171" y="588"/>
                  <a:pt x="1170" y="588"/>
                  <a:pt x="1169" y="589"/>
                </a:cubicBezTo>
                <a:cubicBezTo>
                  <a:pt x="1167" y="590"/>
                  <a:pt x="1167" y="591"/>
                  <a:pt x="1167" y="593"/>
                </a:cubicBezTo>
                <a:cubicBezTo>
                  <a:pt x="1167" y="595"/>
                  <a:pt x="1168" y="597"/>
                  <a:pt x="1170" y="599"/>
                </a:cubicBezTo>
                <a:cubicBezTo>
                  <a:pt x="1170" y="600"/>
                  <a:pt x="1172" y="600"/>
                  <a:pt x="1173" y="599"/>
                </a:cubicBezTo>
                <a:close/>
                <a:moveTo>
                  <a:pt x="1962" y="854"/>
                </a:moveTo>
                <a:cubicBezTo>
                  <a:pt x="1962" y="854"/>
                  <a:pt x="1962" y="855"/>
                  <a:pt x="1962" y="855"/>
                </a:cubicBezTo>
                <a:cubicBezTo>
                  <a:pt x="1962" y="855"/>
                  <a:pt x="1963" y="855"/>
                  <a:pt x="1963" y="855"/>
                </a:cubicBezTo>
                <a:cubicBezTo>
                  <a:pt x="1963" y="855"/>
                  <a:pt x="1963" y="855"/>
                  <a:pt x="1964" y="855"/>
                </a:cubicBezTo>
                <a:cubicBezTo>
                  <a:pt x="1966" y="854"/>
                  <a:pt x="1969" y="852"/>
                  <a:pt x="1971" y="849"/>
                </a:cubicBezTo>
                <a:cubicBezTo>
                  <a:pt x="1973" y="846"/>
                  <a:pt x="1975" y="843"/>
                  <a:pt x="1978" y="842"/>
                </a:cubicBezTo>
                <a:cubicBezTo>
                  <a:pt x="1979" y="841"/>
                  <a:pt x="1979" y="841"/>
                  <a:pt x="1978" y="840"/>
                </a:cubicBezTo>
                <a:cubicBezTo>
                  <a:pt x="1976" y="837"/>
                  <a:pt x="1975" y="838"/>
                  <a:pt x="1974" y="839"/>
                </a:cubicBezTo>
                <a:cubicBezTo>
                  <a:pt x="1970" y="844"/>
                  <a:pt x="1967" y="849"/>
                  <a:pt x="1963" y="853"/>
                </a:cubicBezTo>
                <a:cubicBezTo>
                  <a:pt x="1962" y="853"/>
                  <a:pt x="1962" y="854"/>
                  <a:pt x="1962" y="854"/>
                </a:cubicBezTo>
                <a:close/>
                <a:moveTo>
                  <a:pt x="2006" y="840"/>
                </a:moveTo>
                <a:cubicBezTo>
                  <a:pt x="2006" y="838"/>
                  <a:pt x="2004" y="838"/>
                  <a:pt x="2003" y="837"/>
                </a:cubicBezTo>
                <a:cubicBezTo>
                  <a:pt x="2003" y="836"/>
                  <a:pt x="2003" y="836"/>
                  <a:pt x="2003" y="836"/>
                </a:cubicBezTo>
                <a:cubicBezTo>
                  <a:pt x="2003" y="836"/>
                  <a:pt x="2003" y="837"/>
                  <a:pt x="2003" y="837"/>
                </a:cubicBezTo>
                <a:cubicBezTo>
                  <a:pt x="2003" y="837"/>
                  <a:pt x="2003" y="837"/>
                  <a:pt x="2003" y="837"/>
                </a:cubicBezTo>
                <a:cubicBezTo>
                  <a:pt x="2002" y="837"/>
                  <a:pt x="2002" y="838"/>
                  <a:pt x="2001" y="838"/>
                </a:cubicBezTo>
                <a:cubicBezTo>
                  <a:pt x="2001" y="840"/>
                  <a:pt x="2001" y="843"/>
                  <a:pt x="1999" y="845"/>
                </a:cubicBezTo>
                <a:cubicBezTo>
                  <a:pt x="1998" y="847"/>
                  <a:pt x="1998" y="848"/>
                  <a:pt x="2000" y="849"/>
                </a:cubicBezTo>
                <a:cubicBezTo>
                  <a:pt x="2001" y="850"/>
                  <a:pt x="2002" y="850"/>
                  <a:pt x="2003" y="851"/>
                </a:cubicBezTo>
                <a:cubicBezTo>
                  <a:pt x="2004" y="851"/>
                  <a:pt x="2005" y="851"/>
                  <a:pt x="2005" y="850"/>
                </a:cubicBezTo>
                <a:cubicBezTo>
                  <a:pt x="2006" y="849"/>
                  <a:pt x="2007" y="847"/>
                  <a:pt x="2006" y="845"/>
                </a:cubicBezTo>
                <a:cubicBezTo>
                  <a:pt x="2007" y="845"/>
                  <a:pt x="2007" y="845"/>
                  <a:pt x="2007" y="845"/>
                </a:cubicBezTo>
                <a:cubicBezTo>
                  <a:pt x="2007" y="845"/>
                  <a:pt x="2007" y="845"/>
                  <a:pt x="2007" y="845"/>
                </a:cubicBezTo>
                <a:cubicBezTo>
                  <a:pt x="2007" y="845"/>
                  <a:pt x="2006" y="845"/>
                  <a:pt x="2006" y="845"/>
                </a:cubicBezTo>
                <a:cubicBezTo>
                  <a:pt x="2005" y="844"/>
                  <a:pt x="2005" y="842"/>
                  <a:pt x="2006" y="840"/>
                </a:cubicBezTo>
                <a:close/>
                <a:moveTo>
                  <a:pt x="561" y="781"/>
                </a:moveTo>
                <a:cubicBezTo>
                  <a:pt x="559" y="782"/>
                  <a:pt x="558" y="782"/>
                  <a:pt x="556" y="782"/>
                </a:cubicBezTo>
                <a:cubicBezTo>
                  <a:pt x="555" y="782"/>
                  <a:pt x="555" y="783"/>
                  <a:pt x="556" y="784"/>
                </a:cubicBezTo>
                <a:cubicBezTo>
                  <a:pt x="558" y="787"/>
                  <a:pt x="561" y="789"/>
                  <a:pt x="566" y="788"/>
                </a:cubicBezTo>
                <a:cubicBezTo>
                  <a:pt x="567" y="787"/>
                  <a:pt x="568" y="787"/>
                  <a:pt x="568" y="787"/>
                </a:cubicBezTo>
                <a:cubicBezTo>
                  <a:pt x="569" y="786"/>
                  <a:pt x="569" y="785"/>
                  <a:pt x="569" y="784"/>
                </a:cubicBezTo>
                <a:cubicBezTo>
                  <a:pt x="567" y="782"/>
                  <a:pt x="564" y="781"/>
                  <a:pt x="561" y="781"/>
                </a:cubicBezTo>
                <a:close/>
                <a:moveTo>
                  <a:pt x="2003" y="837"/>
                </a:moveTo>
                <a:cubicBezTo>
                  <a:pt x="2003" y="836"/>
                  <a:pt x="2003" y="835"/>
                  <a:pt x="2003" y="835"/>
                </a:cubicBezTo>
                <a:cubicBezTo>
                  <a:pt x="2003" y="834"/>
                  <a:pt x="2003" y="834"/>
                  <a:pt x="2002" y="833"/>
                </a:cubicBezTo>
                <a:cubicBezTo>
                  <a:pt x="2000" y="832"/>
                  <a:pt x="1997" y="831"/>
                  <a:pt x="1995" y="830"/>
                </a:cubicBezTo>
                <a:cubicBezTo>
                  <a:pt x="1995" y="830"/>
                  <a:pt x="1994" y="830"/>
                  <a:pt x="1994" y="831"/>
                </a:cubicBezTo>
                <a:cubicBezTo>
                  <a:pt x="1994" y="833"/>
                  <a:pt x="1994" y="836"/>
                  <a:pt x="1995" y="839"/>
                </a:cubicBezTo>
                <a:cubicBezTo>
                  <a:pt x="1995" y="840"/>
                  <a:pt x="1996" y="840"/>
                  <a:pt x="1997" y="840"/>
                </a:cubicBezTo>
                <a:cubicBezTo>
                  <a:pt x="1998" y="841"/>
                  <a:pt x="1999" y="841"/>
                  <a:pt x="2000" y="840"/>
                </a:cubicBezTo>
                <a:cubicBezTo>
                  <a:pt x="2000" y="839"/>
                  <a:pt x="2001" y="839"/>
                  <a:pt x="2001" y="838"/>
                </a:cubicBezTo>
                <a:cubicBezTo>
                  <a:pt x="2001" y="838"/>
                  <a:pt x="2001" y="838"/>
                  <a:pt x="2001" y="838"/>
                </a:cubicBezTo>
                <a:cubicBezTo>
                  <a:pt x="2001" y="838"/>
                  <a:pt x="2001" y="838"/>
                  <a:pt x="2001" y="838"/>
                </a:cubicBezTo>
                <a:cubicBezTo>
                  <a:pt x="2001" y="838"/>
                  <a:pt x="2001" y="838"/>
                  <a:pt x="2001" y="838"/>
                </a:cubicBezTo>
                <a:cubicBezTo>
                  <a:pt x="2002" y="838"/>
                  <a:pt x="2002" y="837"/>
                  <a:pt x="2003" y="837"/>
                </a:cubicBezTo>
                <a:close/>
                <a:moveTo>
                  <a:pt x="71" y="292"/>
                </a:moveTo>
                <a:cubicBezTo>
                  <a:pt x="72" y="292"/>
                  <a:pt x="74" y="289"/>
                  <a:pt x="73" y="288"/>
                </a:cubicBezTo>
                <a:cubicBezTo>
                  <a:pt x="73" y="287"/>
                  <a:pt x="72" y="285"/>
                  <a:pt x="70" y="285"/>
                </a:cubicBezTo>
                <a:cubicBezTo>
                  <a:pt x="68" y="286"/>
                  <a:pt x="66" y="286"/>
                  <a:pt x="63" y="287"/>
                </a:cubicBezTo>
                <a:cubicBezTo>
                  <a:pt x="63" y="287"/>
                  <a:pt x="63" y="288"/>
                  <a:pt x="63" y="288"/>
                </a:cubicBezTo>
                <a:cubicBezTo>
                  <a:pt x="63" y="289"/>
                  <a:pt x="63" y="290"/>
                  <a:pt x="64" y="291"/>
                </a:cubicBezTo>
                <a:cubicBezTo>
                  <a:pt x="66" y="293"/>
                  <a:pt x="68" y="293"/>
                  <a:pt x="71" y="292"/>
                </a:cubicBezTo>
                <a:close/>
                <a:moveTo>
                  <a:pt x="1484" y="218"/>
                </a:moveTo>
                <a:cubicBezTo>
                  <a:pt x="1486" y="219"/>
                  <a:pt x="1490" y="218"/>
                  <a:pt x="1491" y="215"/>
                </a:cubicBezTo>
                <a:cubicBezTo>
                  <a:pt x="1491" y="215"/>
                  <a:pt x="1491" y="215"/>
                  <a:pt x="1491" y="214"/>
                </a:cubicBezTo>
                <a:cubicBezTo>
                  <a:pt x="1490" y="212"/>
                  <a:pt x="1489" y="211"/>
                  <a:pt x="1487" y="210"/>
                </a:cubicBezTo>
                <a:cubicBezTo>
                  <a:pt x="1487" y="209"/>
                  <a:pt x="1486" y="209"/>
                  <a:pt x="1486" y="209"/>
                </a:cubicBezTo>
                <a:cubicBezTo>
                  <a:pt x="1482" y="210"/>
                  <a:pt x="1481" y="212"/>
                  <a:pt x="1482" y="216"/>
                </a:cubicBezTo>
                <a:cubicBezTo>
                  <a:pt x="1482" y="217"/>
                  <a:pt x="1483" y="217"/>
                  <a:pt x="1484" y="218"/>
                </a:cubicBezTo>
                <a:close/>
                <a:moveTo>
                  <a:pt x="1277" y="650"/>
                </a:moveTo>
                <a:cubicBezTo>
                  <a:pt x="1277" y="650"/>
                  <a:pt x="1276" y="650"/>
                  <a:pt x="1275" y="651"/>
                </a:cubicBezTo>
                <a:cubicBezTo>
                  <a:pt x="1275" y="651"/>
                  <a:pt x="1275" y="651"/>
                  <a:pt x="1275" y="652"/>
                </a:cubicBezTo>
                <a:cubicBezTo>
                  <a:pt x="1274" y="652"/>
                  <a:pt x="1275" y="653"/>
                  <a:pt x="1275" y="653"/>
                </a:cubicBezTo>
                <a:cubicBezTo>
                  <a:pt x="1278" y="654"/>
                  <a:pt x="1281" y="655"/>
                  <a:pt x="1283" y="655"/>
                </a:cubicBezTo>
                <a:cubicBezTo>
                  <a:pt x="1284" y="655"/>
                  <a:pt x="1284" y="655"/>
                  <a:pt x="1284" y="655"/>
                </a:cubicBezTo>
                <a:cubicBezTo>
                  <a:pt x="1287" y="655"/>
                  <a:pt x="1289" y="655"/>
                  <a:pt x="1291" y="654"/>
                </a:cubicBezTo>
                <a:cubicBezTo>
                  <a:pt x="1291" y="654"/>
                  <a:pt x="1292" y="654"/>
                  <a:pt x="1292" y="654"/>
                </a:cubicBezTo>
                <a:cubicBezTo>
                  <a:pt x="1292" y="653"/>
                  <a:pt x="1292" y="653"/>
                  <a:pt x="1291" y="652"/>
                </a:cubicBezTo>
                <a:cubicBezTo>
                  <a:pt x="1289" y="651"/>
                  <a:pt x="1287" y="650"/>
                  <a:pt x="1285" y="650"/>
                </a:cubicBezTo>
                <a:cubicBezTo>
                  <a:pt x="1282" y="651"/>
                  <a:pt x="1280" y="651"/>
                  <a:pt x="1277" y="650"/>
                </a:cubicBezTo>
                <a:close/>
                <a:moveTo>
                  <a:pt x="645" y="782"/>
                </a:moveTo>
                <a:cubicBezTo>
                  <a:pt x="644" y="782"/>
                  <a:pt x="642" y="782"/>
                  <a:pt x="641" y="782"/>
                </a:cubicBezTo>
                <a:cubicBezTo>
                  <a:pt x="639" y="782"/>
                  <a:pt x="638" y="782"/>
                  <a:pt x="636" y="782"/>
                </a:cubicBezTo>
                <a:cubicBezTo>
                  <a:pt x="636" y="783"/>
                  <a:pt x="635" y="784"/>
                  <a:pt x="635" y="784"/>
                </a:cubicBezTo>
                <a:cubicBezTo>
                  <a:pt x="634" y="785"/>
                  <a:pt x="635" y="786"/>
                  <a:pt x="636" y="786"/>
                </a:cubicBezTo>
                <a:cubicBezTo>
                  <a:pt x="636" y="787"/>
                  <a:pt x="637" y="787"/>
                  <a:pt x="637" y="787"/>
                </a:cubicBezTo>
                <a:cubicBezTo>
                  <a:pt x="641" y="788"/>
                  <a:pt x="644" y="787"/>
                  <a:pt x="646" y="785"/>
                </a:cubicBezTo>
                <a:cubicBezTo>
                  <a:pt x="647" y="785"/>
                  <a:pt x="647" y="784"/>
                  <a:pt x="646" y="784"/>
                </a:cubicBezTo>
                <a:cubicBezTo>
                  <a:pt x="646" y="783"/>
                  <a:pt x="645" y="782"/>
                  <a:pt x="645" y="782"/>
                </a:cubicBezTo>
                <a:close/>
                <a:moveTo>
                  <a:pt x="1983" y="818"/>
                </a:moveTo>
                <a:cubicBezTo>
                  <a:pt x="1983" y="818"/>
                  <a:pt x="1982" y="819"/>
                  <a:pt x="1982" y="819"/>
                </a:cubicBezTo>
                <a:cubicBezTo>
                  <a:pt x="1983" y="822"/>
                  <a:pt x="1984" y="824"/>
                  <a:pt x="1986" y="827"/>
                </a:cubicBezTo>
                <a:cubicBezTo>
                  <a:pt x="1987" y="828"/>
                  <a:pt x="1989" y="828"/>
                  <a:pt x="1990" y="826"/>
                </a:cubicBezTo>
                <a:cubicBezTo>
                  <a:pt x="1991" y="824"/>
                  <a:pt x="1991" y="822"/>
                  <a:pt x="1990" y="821"/>
                </a:cubicBezTo>
                <a:cubicBezTo>
                  <a:pt x="1989" y="819"/>
                  <a:pt x="1988" y="818"/>
                  <a:pt x="1987" y="817"/>
                </a:cubicBezTo>
                <a:cubicBezTo>
                  <a:pt x="1986" y="817"/>
                  <a:pt x="1984" y="817"/>
                  <a:pt x="1983" y="818"/>
                </a:cubicBezTo>
                <a:close/>
                <a:moveTo>
                  <a:pt x="1974" y="994"/>
                </a:moveTo>
                <a:cubicBezTo>
                  <a:pt x="1976" y="995"/>
                  <a:pt x="1979" y="997"/>
                  <a:pt x="1981" y="998"/>
                </a:cubicBezTo>
                <a:cubicBezTo>
                  <a:pt x="1982" y="998"/>
                  <a:pt x="1983" y="998"/>
                  <a:pt x="1984" y="998"/>
                </a:cubicBezTo>
                <a:cubicBezTo>
                  <a:pt x="1985" y="998"/>
                  <a:pt x="1986" y="996"/>
                  <a:pt x="1985" y="995"/>
                </a:cubicBezTo>
                <a:cubicBezTo>
                  <a:pt x="1985" y="995"/>
                  <a:pt x="1985" y="994"/>
                  <a:pt x="1984" y="994"/>
                </a:cubicBezTo>
                <a:cubicBezTo>
                  <a:pt x="1982" y="991"/>
                  <a:pt x="1979" y="991"/>
                  <a:pt x="1976" y="991"/>
                </a:cubicBezTo>
                <a:cubicBezTo>
                  <a:pt x="1976" y="991"/>
                  <a:pt x="1975" y="991"/>
                  <a:pt x="1974" y="991"/>
                </a:cubicBezTo>
                <a:cubicBezTo>
                  <a:pt x="1973" y="991"/>
                  <a:pt x="1973" y="992"/>
                  <a:pt x="1973" y="993"/>
                </a:cubicBezTo>
                <a:cubicBezTo>
                  <a:pt x="1973" y="993"/>
                  <a:pt x="1973" y="994"/>
                  <a:pt x="1974" y="994"/>
                </a:cubicBezTo>
                <a:close/>
                <a:moveTo>
                  <a:pt x="594" y="99"/>
                </a:moveTo>
                <a:cubicBezTo>
                  <a:pt x="594" y="100"/>
                  <a:pt x="596" y="99"/>
                  <a:pt x="596" y="99"/>
                </a:cubicBezTo>
                <a:cubicBezTo>
                  <a:pt x="598" y="96"/>
                  <a:pt x="598" y="93"/>
                  <a:pt x="598" y="89"/>
                </a:cubicBezTo>
                <a:cubicBezTo>
                  <a:pt x="598" y="89"/>
                  <a:pt x="598" y="88"/>
                  <a:pt x="598" y="87"/>
                </a:cubicBezTo>
                <a:cubicBezTo>
                  <a:pt x="598" y="87"/>
                  <a:pt x="597" y="86"/>
                  <a:pt x="597" y="86"/>
                </a:cubicBezTo>
                <a:cubicBezTo>
                  <a:pt x="596" y="86"/>
                  <a:pt x="596" y="86"/>
                  <a:pt x="595" y="87"/>
                </a:cubicBezTo>
                <a:cubicBezTo>
                  <a:pt x="594" y="89"/>
                  <a:pt x="593" y="91"/>
                  <a:pt x="592" y="94"/>
                </a:cubicBezTo>
                <a:cubicBezTo>
                  <a:pt x="592" y="95"/>
                  <a:pt x="592" y="96"/>
                  <a:pt x="592" y="97"/>
                </a:cubicBezTo>
                <a:cubicBezTo>
                  <a:pt x="592" y="98"/>
                  <a:pt x="593" y="99"/>
                  <a:pt x="594" y="99"/>
                </a:cubicBezTo>
                <a:close/>
                <a:moveTo>
                  <a:pt x="2236" y="962"/>
                </a:moveTo>
                <a:cubicBezTo>
                  <a:pt x="2236" y="962"/>
                  <a:pt x="2235" y="962"/>
                  <a:pt x="2235" y="962"/>
                </a:cubicBezTo>
                <a:cubicBezTo>
                  <a:pt x="2235" y="963"/>
                  <a:pt x="2234" y="963"/>
                  <a:pt x="2234" y="964"/>
                </a:cubicBezTo>
                <a:cubicBezTo>
                  <a:pt x="2235" y="967"/>
                  <a:pt x="2236" y="969"/>
                  <a:pt x="2238" y="971"/>
                </a:cubicBezTo>
                <a:cubicBezTo>
                  <a:pt x="2238" y="972"/>
                  <a:pt x="2241" y="972"/>
                  <a:pt x="2242" y="971"/>
                </a:cubicBezTo>
                <a:cubicBezTo>
                  <a:pt x="2243" y="970"/>
                  <a:pt x="2243" y="968"/>
                  <a:pt x="2242" y="967"/>
                </a:cubicBezTo>
                <a:cubicBezTo>
                  <a:pt x="2241" y="965"/>
                  <a:pt x="2238" y="963"/>
                  <a:pt x="2236" y="962"/>
                </a:cubicBezTo>
                <a:close/>
                <a:moveTo>
                  <a:pt x="622" y="361"/>
                </a:moveTo>
                <a:cubicBezTo>
                  <a:pt x="619" y="363"/>
                  <a:pt x="618" y="366"/>
                  <a:pt x="619" y="369"/>
                </a:cubicBezTo>
                <a:cubicBezTo>
                  <a:pt x="619" y="370"/>
                  <a:pt x="620" y="371"/>
                  <a:pt x="620" y="371"/>
                </a:cubicBezTo>
                <a:cubicBezTo>
                  <a:pt x="621" y="371"/>
                  <a:pt x="622" y="371"/>
                  <a:pt x="622" y="370"/>
                </a:cubicBezTo>
                <a:cubicBezTo>
                  <a:pt x="623" y="369"/>
                  <a:pt x="624" y="368"/>
                  <a:pt x="625" y="366"/>
                </a:cubicBezTo>
                <a:cubicBezTo>
                  <a:pt x="625" y="366"/>
                  <a:pt x="626" y="365"/>
                  <a:pt x="626" y="365"/>
                </a:cubicBezTo>
                <a:cubicBezTo>
                  <a:pt x="626" y="364"/>
                  <a:pt x="626" y="362"/>
                  <a:pt x="625" y="362"/>
                </a:cubicBezTo>
                <a:cubicBezTo>
                  <a:pt x="624" y="361"/>
                  <a:pt x="623" y="361"/>
                  <a:pt x="622" y="361"/>
                </a:cubicBezTo>
                <a:close/>
                <a:moveTo>
                  <a:pt x="2150" y="306"/>
                </a:moveTo>
                <a:cubicBezTo>
                  <a:pt x="2150" y="307"/>
                  <a:pt x="2149" y="307"/>
                  <a:pt x="2148" y="308"/>
                </a:cubicBezTo>
                <a:cubicBezTo>
                  <a:pt x="2147" y="309"/>
                  <a:pt x="2147" y="310"/>
                  <a:pt x="2147" y="312"/>
                </a:cubicBezTo>
                <a:cubicBezTo>
                  <a:pt x="2148" y="314"/>
                  <a:pt x="2148" y="316"/>
                  <a:pt x="2149" y="317"/>
                </a:cubicBezTo>
                <a:cubicBezTo>
                  <a:pt x="2149" y="318"/>
                  <a:pt x="2149" y="318"/>
                  <a:pt x="2150" y="318"/>
                </a:cubicBezTo>
                <a:cubicBezTo>
                  <a:pt x="2150" y="318"/>
                  <a:pt x="2150" y="317"/>
                  <a:pt x="2150" y="317"/>
                </a:cubicBezTo>
                <a:cubicBezTo>
                  <a:pt x="2151" y="315"/>
                  <a:pt x="2152" y="313"/>
                  <a:pt x="2154" y="311"/>
                </a:cubicBezTo>
                <a:cubicBezTo>
                  <a:pt x="2154" y="310"/>
                  <a:pt x="2154" y="308"/>
                  <a:pt x="2153" y="307"/>
                </a:cubicBezTo>
                <a:cubicBezTo>
                  <a:pt x="2152" y="306"/>
                  <a:pt x="2151" y="306"/>
                  <a:pt x="2150" y="306"/>
                </a:cubicBezTo>
                <a:close/>
                <a:moveTo>
                  <a:pt x="685" y="547"/>
                </a:moveTo>
                <a:cubicBezTo>
                  <a:pt x="685" y="547"/>
                  <a:pt x="685" y="547"/>
                  <a:pt x="685" y="547"/>
                </a:cubicBezTo>
                <a:cubicBezTo>
                  <a:pt x="685" y="547"/>
                  <a:pt x="685" y="547"/>
                  <a:pt x="685" y="547"/>
                </a:cubicBezTo>
                <a:cubicBezTo>
                  <a:pt x="685" y="547"/>
                  <a:pt x="685" y="548"/>
                  <a:pt x="686" y="548"/>
                </a:cubicBezTo>
                <a:cubicBezTo>
                  <a:pt x="685" y="547"/>
                  <a:pt x="685" y="547"/>
                  <a:pt x="685" y="547"/>
                </a:cubicBezTo>
                <a:close/>
                <a:moveTo>
                  <a:pt x="691" y="551"/>
                </a:moveTo>
                <a:cubicBezTo>
                  <a:pt x="692" y="551"/>
                  <a:pt x="693" y="551"/>
                  <a:pt x="694" y="551"/>
                </a:cubicBezTo>
                <a:cubicBezTo>
                  <a:pt x="694" y="546"/>
                  <a:pt x="695" y="547"/>
                  <a:pt x="691" y="545"/>
                </a:cubicBezTo>
                <a:cubicBezTo>
                  <a:pt x="688" y="544"/>
                  <a:pt x="686" y="543"/>
                  <a:pt x="684" y="541"/>
                </a:cubicBezTo>
                <a:cubicBezTo>
                  <a:pt x="684" y="541"/>
                  <a:pt x="683" y="541"/>
                  <a:pt x="683" y="542"/>
                </a:cubicBezTo>
                <a:cubicBezTo>
                  <a:pt x="682" y="542"/>
                  <a:pt x="682" y="542"/>
                  <a:pt x="683" y="542"/>
                </a:cubicBezTo>
                <a:cubicBezTo>
                  <a:pt x="683" y="544"/>
                  <a:pt x="684" y="546"/>
                  <a:pt x="685" y="547"/>
                </a:cubicBezTo>
                <a:cubicBezTo>
                  <a:pt x="686" y="548"/>
                  <a:pt x="687" y="548"/>
                  <a:pt x="688" y="548"/>
                </a:cubicBezTo>
                <a:cubicBezTo>
                  <a:pt x="689" y="549"/>
                  <a:pt x="690" y="550"/>
                  <a:pt x="691" y="551"/>
                </a:cubicBezTo>
                <a:close/>
                <a:moveTo>
                  <a:pt x="691" y="551"/>
                </a:moveTo>
                <a:cubicBezTo>
                  <a:pt x="691" y="551"/>
                  <a:pt x="690" y="551"/>
                  <a:pt x="690" y="551"/>
                </a:cubicBezTo>
                <a:cubicBezTo>
                  <a:pt x="690" y="551"/>
                  <a:pt x="691" y="551"/>
                  <a:pt x="691" y="551"/>
                </a:cubicBezTo>
                <a:cubicBezTo>
                  <a:pt x="691" y="551"/>
                  <a:pt x="691" y="551"/>
                  <a:pt x="691" y="551"/>
                </a:cubicBezTo>
                <a:cubicBezTo>
                  <a:pt x="691" y="551"/>
                  <a:pt x="691" y="551"/>
                  <a:pt x="691" y="551"/>
                </a:cubicBezTo>
                <a:close/>
                <a:moveTo>
                  <a:pt x="2115" y="518"/>
                </a:moveTo>
                <a:cubicBezTo>
                  <a:pt x="2118" y="514"/>
                  <a:pt x="2121" y="511"/>
                  <a:pt x="2124" y="508"/>
                </a:cubicBezTo>
                <a:cubicBezTo>
                  <a:pt x="2124" y="508"/>
                  <a:pt x="2124" y="507"/>
                  <a:pt x="2124" y="507"/>
                </a:cubicBezTo>
                <a:cubicBezTo>
                  <a:pt x="2123" y="506"/>
                  <a:pt x="2123" y="506"/>
                  <a:pt x="2123" y="506"/>
                </a:cubicBezTo>
                <a:cubicBezTo>
                  <a:pt x="2122" y="506"/>
                  <a:pt x="2121" y="507"/>
                  <a:pt x="2120" y="507"/>
                </a:cubicBezTo>
                <a:cubicBezTo>
                  <a:pt x="2118" y="508"/>
                  <a:pt x="2117" y="509"/>
                  <a:pt x="2116" y="511"/>
                </a:cubicBezTo>
                <a:cubicBezTo>
                  <a:pt x="2116" y="512"/>
                  <a:pt x="2115" y="514"/>
                  <a:pt x="2114" y="515"/>
                </a:cubicBezTo>
                <a:cubicBezTo>
                  <a:pt x="2114" y="516"/>
                  <a:pt x="2114" y="516"/>
                  <a:pt x="2114" y="517"/>
                </a:cubicBezTo>
                <a:cubicBezTo>
                  <a:pt x="2114" y="517"/>
                  <a:pt x="2114" y="518"/>
                  <a:pt x="2115" y="518"/>
                </a:cubicBezTo>
                <a:cubicBezTo>
                  <a:pt x="2115" y="518"/>
                  <a:pt x="2115" y="518"/>
                  <a:pt x="2115" y="518"/>
                </a:cubicBezTo>
                <a:close/>
                <a:moveTo>
                  <a:pt x="2034" y="949"/>
                </a:moveTo>
                <a:cubicBezTo>
                  <a:pt x="2034" y="948"/>
                  <a:pt x="2034" y="948"/>
                  <a:pt x="2034" y="947"/>
                </a:cubicBezTo>
                <a:cubicBezTo>
                  <a:pt x="2034" y="947"/>
                  <a:pt x="2034" y="946"/>
                  <a:pt x="2034" y="946"/>
                </a:cubicBezTo>
                <a:cubicBezTo>
                  <a:pt x="2032" y="943"/>
                  <a:pt x="2028" y="943"/>
                  <a:pt x="2026" y="946"/>
                </a:cubicBezTo>
                <a:cubicBezTo>
                  <a:pt x="2025" y="946"/>
                  <a:pt x="2025" y="948"/>
                  <a:pt x="2026" y="948"/>
                </a:cubicBezTo>
                <a:cubicBezTo>
                  <a:pt x="2027" y="950"/>
                  <a:pt x="2029" y="951"/>
                  <a:pt x="2032" y="950"/>
                </a:cubicBezTo>
                <a:cubicBezTo>
                  <a:pt x="2032" y="950"/>
                  <a:pt x="2033" y="949"/>
                  <a:pt x="2034" y="949"/>
                </a:cubicBezTo>
                <a:close/>
                <a:moveTo>
                  <a:pt x="1013" y="209"/>
                </a:moveTo>
                <a:cubicBezTo>
                  <a:pt x="1013" y="210"/>
                  <a:pt x="1013" y="211"/>
                  <a:pt x="1013" y="212"/>
                </a:cubicBezTo>
                <a:cubicBezTo>
                  <a:pt x="1012" y="213"/>
                  <a:pt x="1013" y="215"/>
                  <a:pt x="1014" y="215"/>
                </a:cubicBezTo>
                <a:cubicBezTo>
                  <a:pt x="1016" y="216"/>
                  <a:pt x="1017" y="216"/>
                  <a:pt x="1019" y="215"/>
                </a:cubicBezTo>
                <a:cubicBezTo>
                  <a:pt x="1019" y="215"/>
                  <a:pt x="1019" y="215"/>
                  <a:pt x="1020" y="215"/>
                </a:cubicBezTo>
                <a:cubicBezTo>
                  <a:pt x="1020" y="214"/>
                  <a:pt x="1020" y="214"/>
                  <a:pt x="1020" y="214"/>
                </a:cubicBezTo>
                <a:cubicBezTo>
                  <a:pt x="1019" y="212"/>
                  <a:pt x="1018" y="211"/>
                  <a:pt x="1018" y="209"/>
                </a:cubicBezTo>
                <a:cubicBezTo>
                  <a:pt x="1017" y="208"/>
                  <a:pt x="1014" y="208"/>
                  <a:pt x="1013" y="209"/>
                </a:cubicBezTo>
                <a:close/>
                <a:moveTo>
                  <a:pt x="22" y="380"/>
                </a:moveTo>
                <a:cubicBezTo>
                  <a:pt x="21" y="380"/>
                  <a:pt x="20" y="380"/>
                  <a:pt x="20" y="380"/>
                </a:cubicBezTo>
                <a:cubicBezTo>
                  <a:pt x="18" y="382"/>
                  <a:pt x="16" y="385"/>
                  <a:pt x="14" y="387"/>
                </a:cubicBezTo>
                <a:cubicBezTo>
                  <a:pt x="14" y="387"/>
                  <a:pt x="14" y="387"/>
                  <a:pt x="14" y="388"/>
                </a:cubicBezTo>
                <a:cubicBezTo>
                  <a:pt x="14" y="388"/>
                  <a:pt x="14" y="388"/>
                  <a:pt x="15" y="388"/>
                </a:cubicBezTo>
                <a:cubicBezTo>
                  <a:pt x="18" y="388"/>
                  <a:pt x="21" y="386"/>
                  <a:pt x="23" y="384"/>
                </a:cubicBezTo>
                <a:cubicBezTo>
                  <a:pt x="24" y="384"/>
                  <a:pt x="24" y="383"/>
                  <a:pt x="24" y="382"/>
                </a:cubicBezTo>
                <a:cubicBezTo>
                  <a:pt x="24" y="381"/>
                  <a:pt x="23" y="380"/>
                  <a:pt x="22" y="380"/>
                </a:cubicBezTo>
                <a:close/>
                <a:moveTo>
                  <a:pt x="658" y="52"/>
                </a:moveTo>
                <a:cubicBezTo>
                  <a:pt x="658" y="53"/>
                  <a:pt x="660" y="53"/>
                  <a:pt x="660" y="53"/>
                </a:cubicBezTo>
                <a:cubicBezTo>
                  <a:pt x="661" y="51"/>
                  <a:pt x="663" y="50"/>
                  <a:pt x="663" y="47"/>
                </a:cubicBezTo>
                <a:cubicBezTo>
                  <a:pt x="663" y="47"/>
                  <a:pt x="663" y="46"/>
                  <a:pt x="663" y="46"/>
                </a:cubicBezTo>
                <a:cubicBezTo>
                  <a:pt x="662" y="45"/>
                  <a:pt x="661" y="45"/>
                  <a:pt x="660" y="44"/>
                </a:cubicBezTo>
                <a:cubicBezTo>
                  <a:pt x="657" y="45"/>
                  <a:pt x="655" y="47"/>
                  <a:pt x="657" y="50"/>
                </a:cubicBezTo>
                <a:cubicBezTo>
                  <a:pt x="657" y="51"/>
                  <a:pt x="657" y="52"/>
                  <a:pt x="658" y="52"/>
                </a:cubicBezTo>
                <a:close/>
                <a:moveTo>
                  <a:pt x="661" y="119"/>
                </a:moveTo>
                <a:cubicBezTo>
                  <a:pt x="661" y="119"/>
                  <a:pt x="661" y="119"/>
                  <a:pt x="661" y="119"/>
                </a:cubicBezTo>
                <a:cubicBezTo>
                  <a:pt x="662" y="120"/>
                  <a:pt x="664" y="120"/>
                  <a:pt x="665" y="119"/>
                </a:cubicBezTo>
                <a:cubicBezTo>
                  <a:pt x="667" y="119"/>
                  <a:pt x="667" y="118"/>
                  <a:pt x="668" y="116"/>
                </a:cubicBezTo>
                <a:cubicBezTo>
                  <a:pt x="668" y="114"/>
                  <a:pt x="666" y="112"/>
                  <a:pt x="664" y="112"/>
                </a:cubicBezTo>
                <a:cubicBezTo>
                  <a:pt x="663" y="112"/>
                  <a:pt x="663" y="113"/>
                  <a:pt x="662" y="113"/>
                </a:cubicBezTo>
                <a:cubicBezTo>
                  <a:pt x="661" y="115"/>
                  <a:pt x="661" y="116"/>
                  <a:pt x="661" y="119"/>
                </a:cubicBezTo>
                <a:close/>
                <a:moveTo>
                  <a:pt x="9" y="385"/>
                </a:moveTo>
                <a:cubicBezTo>
                  <a:pt x="8" y="385"/>
                  <a:pt x="7" y="385"/>
                  <a:pt x="7" y="385"/>
                </a:cubicBezTo>
                <a:cubicBezTo>
                  <a:pt x="4" y="387"/>
                  <a:pt x="2" y="389"/>
                  <a:pt x="0" y="391"/>
                </a:cubicBezTo>
                <a:cubicBezTo>
                  <a:pt x="0" y="392"/>
                  <a:pt x="0" y="392"/>
                  <a:pt x="1" y="393"/>
                </a:cubicBezTo>
                <a:cubicBezTo>
                  <a:pt x="1" y="393"/>
                  <a:pt x="1" y="393"/>
                  <a:pt x="1" y="393"/>
                </a:cubicBezTo>
                <a:cubicBezTo>
                  <a:pt x="5" y="391"/>
                  <a:pt x="8" y="390"/>
                  <a:pt x="10" y="387"/>
                </a:cubicBezTo>
                <a:cubicBezTo>
                  <a:pt x="10" y="387"/>
                  <a:pt x="10" y="386"/>
                  <a:pt x="10" y="386"/>
                </a:cubicBezTo>
                <a:cubicBezTo>
                  <a:pt x="10" y="386"/>
                  <a:pt x="9" y="385"/>
                  <a:pt x="9" y="385"/>
                </a:cubicBezTo>
                <a:close/>
                <a:moveTo>
                  <a:pt x="1844" y="94"/>
                </a:moveTo>
                <a:cubicBezTo>
                  <a:pt x="1844" y="93"/>
                  <a:pt x="1843" y="94"/>
                  <a:pt x="1842" y="94"/>
                </a:cubicBezTo>
                <a:cubicBezTo>
                  <a:pt x="1841" y="94"/>
                  <a:pt x="1841" y="95"/>
                  <a:pt x="1841" y="96"/>
                </a:cubicBezTo>
                <a:cubicBezTo>
                  <a:pt x="1841" y="99"/>
                  <a:pt x="1843" y="100"/>
                  <a:pt x="1845" y="101"/>
                </a:cubicBezTo>
                <a:cubicBezTo>
                  <a:pt x="1846" y="102"/>
                  <a:pt x="1847" y="101"/>
                  <a:pt x="1847" y="101"/>
                </a:cubicBezTo>
                <a:cubicBezTo>
                  <a:pt x="1847" y="100"/>
                  <a:pt x="1848" y="99"/>
                  <a:pt x="1848" y="98"/>
                </a:cubicBezTo>
                <a:cubicBezTo>
                  <a:pt x="1848" y="96"/>
                  <a:pt x="1846" y="94"/>
                  <a:pt x="1844" y="94"/>
                </a:cubicBezTo>
                <a:close/>
                <a:moveTo>
                  <a:pt x="612" y="90"/>
                </a:moveTo>
                <a:cubicBezTo>
                  <a:pt x="613" y="92"/>
                  <a:pt x="614" y="93"/>
                  <a:pt x="616" y="94"/>
                </a:cubicBezTo>
                <a:cubicBezTo>
                  <a:pt x="618" y="94"/>
                  <a:pt x="619" y="92"/>
                  <a:pt x="619" y="91"/>
                </a:cubicBezTo>
                <a:cubicBezTo>
                  <a:pt x="619" y="88"/>
                  <a:pt x="617" y="87"/>
                  <a:pt x="614" y="87"/>
                </a:cubicBezTo>
                <a:cubicBezTo>
                  <a:pt x="613" y="87"/>
                  <a:pt x="611" y="89"/>
                  <a:pt x="612" y="90"/>
                </a:cubicBezTo>
                <a:close/>
                <a:moveTo>
                  <a:pt x="557" y="73"/>
                </a:moveTo>
                <a:cubicBezTo>
                  <a:pt x="557" y="73"/>
                  <a:pt x="557" y="73"/>
                  <a:pt x="557" y="73"/>
                </a:cubicBezTo>
                <a:cubicBezTo>
                  <a:pt x="557" y="73"/>
                  <a:pt x="557" y="73"/>
                  <a:pt x="557" y="73"/>
                </a:cubicBezTo>
                <a:cubicBezTo>
                  <a:pt x="557" y="74"/>
                  <a:pt x="557" y="75"/>
                  <a:pt x="556" y="76"/>
                </a:cubicBezTo>
                <a:cubicBezTo>
                  <a:pt x="556" y="77"/>
                  <a:pt x="556" y="79"/>
                  <a:pt x="557" y="80"/>
                </a:cubicBezTo>
                <a:cubicBezTo>
                  <a:pt x="558" y="81"/>
                  <a:pt x="559" y="82"/>
                  <a:pt x="559" y="83"/>
                </a:cubicBezTo>
                <a:cubicBezTo>
                  <a:pt x="560" y="84"/>
                  <a:pt x="561" y="85"/>
                  <a:pt x="562" y="85"/>
                </a:cubicBezTo>
                <a:cubicBezTo>
                  <a:pt x="564" y="85"/>
                  <a:pt x="565" y="85"/>
                  <a:pt x="566" y="85"/>
                </a:cubicBezTo>
                <a:cubicBezTo>
                  <a:pt x="568" y="85"/>
                  <a:pt x="570" y="85"/>
                  <a:pt x="571" y="83"/>
                </a:cubicBezTo>
                <a:cubicBezTo>
                  <a:pt x="572" y="82"/>
                  <a:pt x="573" y="80"/>
                  <a:pt x="574" y="79"/>
                </a:cubicBezTo>
                <a:cubicBezTo>
                  <a:pt x="574" y="77"/>
                  <a:pt x="575" y="77"/>
                  <a:pt x="576" y="76"/>
                </a:cubicBezTo>
                <a:cubicBezTo>
                  <a:pt x="577" y="75"/>
                  <a:pt x="578" y="75"/>
                  <a:pt x="579" y="74"/>
                </a:cubicBezTo>
                <a:cubicBezTo>
                  <a:pt x="580" y="74"/>
                  <a:pt x="580" y="73"/>
                  <a:pt x="580" y="72"/>
                </a:cubicBezTo>
                <a:cubicBezTo>
                  <a:pt x="579" y="72"/>
                  <a:pt x="579" y="71"/>
                  <a:pt x="578" y="71"/>
                </a:cubicBezTo>
                <a:cubicBezTo>
                  <a:pt x="575" y="70"/>
                  <a:pt x="571" y="69"/>
                  <a:pt x="567" y="69"/>
                </a:cubicBezTo>
                <a:cubicBezTo>
                  <a:pt x="564" y="69"/>
                  <a:pt x="562" y="69"/>
                  <a:pt x="559" y="71"/>
                </a:cubicBezTo>
                <a:cubicBezTo>
                  <a:pt x="559" y="71"/>
                  <a:pt x="559" y="71"/>
                  <a:pt x="559" y="71"/>
                </a:cubicBezTo>
                <a:cubicBezTo>
                  <a:pt x="559" y="71"/>
                  <a:pt x="559" y="71"/>
                  <a:pt x="559" y="71"/>
                </a:cubicBezTo>
                <a:cubicBezTo>
                  <a:pt x="559" y="71"/>
                  <a:pt x="559" y="71"/>
                  <a:pt x="559" y="71"/>
                </a:cubicBezTo>
                <a:cubicBezTo>
                  <a:pt x="559" y="71"/>
                  <a:pt x="559" y="71"/>
                  <a:pt x="558" y="72"/>
                </a:cubicBezTo>
                <a:cubicBezTo>
                  <a:pt x="559" y="71"/>
                  <a:pt x="559" y="71"/>
                  <a:pt x="559" y="71"/>
                </a:cubicBezTo>
                <a:cubicBezTo>
                  <a:pt x="559" y="69"/>
                  <a:pt x="559" y="68"/>
                  <a:pt x="559" y="66"/>
                </a:cubicBezTo>
                <a:cubicBezTo>
                  <a:pt x="559" y="65"/>
                  <a:pt x="557" y="64"/>
                  <a:pt x="556" y="64"/>
                </a:cubicBezTo>
                <a:cubicBezTo>
                  <a:pt x="555" y="65"/>
                  <a:pt x="554" y="66"/>
                  <a:pt x="554" y="67"/>
                </a:cubicBezTo>
                <a:cubicBezTo>
                  <a:pt x="553" y="68"/>
                  <a:pt x="553" y="69"/>
                  <a:pt x="554" y="71"/>
                </a:cubicBezTo>
                <a:cubicBezTo>
                  <a:pt x="555" y="72"/>
                  <a:pt x="556" y="72"/>
                  <a:pt x="557" y="73"/>
                </a:cubicBezTo>
                <a:close/>
                <a:moveTo>
                  <a:pt x="2149" y="445"/>
                </a:moveTo>
                <a:cubicBezTo>
                  <a:pt x="2151" y="442"/>
                  <a:pt x="2152" y="439"/>
                  <a:pt x="2152" y="436"/>
                </a:cubicBezTo>
                <a:cubicBezTo>
                  <a:pt x="2152" y="436"/>
                  <a:pt x="2151" y="435"/>
                  <a:pt x="2151" y="435"/>
                </a:cubicBezTo>
                <a:cubicBezTo>
                  <a:pt x="2151" y="435"/>
                  <a:pt x="2150" y="435"/>
                  <a:pt x="2150" y="435"/>
                </a:cubicBezTo>
                <a:cubicBezTo>
                  <a:pt x="2150" y="436"/>
                  <a:pt x="2149" y="436"/>
                  <a:pt x="2149" y="436"/>
                </a:cubicBezTo>
                <a:cubicBezTo>
                  <a:pt x="2148" y="438"/>
                  <a:pt x="2147" y="441"/>
                  <a:pt x="2146" y="443"/>
                </a:cubicBezTo>
                <a:cubicBezTo>
                  <a:pt x="2146" y="444"/>
                  <a:pt x="2147" y="444"/>
                  <a:pt x="2147" y="445"/>
                </a:cubicBezTo>
                <a:cubicBezTo>
                  <a:pt x="2147" y="445"/>
                  <a:pt x="2147" y="445"/>
                  <a:pt x="2148" y="445"/>
                </a:cubicBezTo>
                <a:cubicBezTo>
                  <a:pt x="2148" y="445"/>
                  <a:pt x="2149" y="445"/>
                  <a:pt x="2149" y="445"/>
                </a:cubicBezTo>
                <a:close/>
                <a:moveTo>
                  <a:pt x="603" y="441"/>
                </a:moveTo>
                <a:cubicBezTo>
                  <a:pt x="605" y="440"/>
                  <a:pt x="606" y="439"/>
                  <a:pt x="608" y="437"/>
                </a:cubicBezTo>
                <a:cubicBezTo>
                  <a:pt x="608" y="437"/>
                  <a:pt x="608" y="436"/>
                  <a:pt x="607" y="436"/>
                </a:cubicBezTo>
                <a:cubicBezTo>
                  <a:pt x="607" y="434"/>
                  <a:pt x="606" y="434"/>
                  <a:pt x="605" y="434"/>
                </a:cubicBezTo>
                <a:cubicBezTo>
                  <a:pt x="604" y="435"/>
                  <a:pt x="603" y="435"/>
                  <a:pt x="601" y="435"/>
                </a:cubicBezTo>
                <a:cubicBezTo>
                  <a:pt x="600" y="436"/>
                  <a:pt x="600" y="437"/>
                  <a:pt x="600" y="438"/>
                </a:cubicBezTo>
                <a:cubicBezTo>
                  <a:pt x="600" y="438"/>
                  <a:pt x="600" y="439"/>
                  <a:pt x="600" y="439"/>
                </a:cubicBezTo>
                <a:cubicBezTo>
                  <a:pt x="600" y="440"/>
                  <a:pt x="602" y="441"/>
                  <a:pt x="603" y="441"/>
                </a:cubicBezTo>
                <a:close/>
                <a:moveTo>
                  <a:pt x="1798" y="82"/>
                </a:moveTo>
                <a:cubicBezTo>
                  <a:pt x="1798" y="82"/>
                  <a:pt x="1799" y="82"/>
                  <a:pt x="1799" y="82"/>
                </a:cubicBezTo>
                <a:cubicBezTo>
                  <a:pt x="1799" y="82"/>
                  <a:pt x="1799" y="81"/>
                  <a:pt x="1800" y="81"/>
                </a:cubicBezTo>
                <a:cubicBezTo>
                  <a:pt x="1800" y="80"/>
                  <a:pt x="1799" y="79"/>
                  <a:pt x="1799" y="78"/>
                </a:cubicBezTo>
                <a:cubicBezTo>
                  <a:pt x="1798" y="76"/>
                  <a:pt x="1797" y="74"/>
                  <a:pt x="1795" y="74"/>
                </a:cubicBezTo>
                <a:cubicBezTo>
                  <a:pt x="1794" y="73"/>
                  <a:pt x="1794" y="73"/>
                  <a:pt x="1793" y="73"/>
                </a:cubicBezTo>
                <a:cubicBezTo>
                  <a:pt x="1793" y="72"/>
                  <a:pt x="1792" y="72"/>
                  <a:pt x="1792" y="73"/>
                </a:cubicBezTo>
                <a:cubicBezTo>
                  <a:pt x="1792" y="73"/>
                  <a:pt x="1792" y="74"/>
                  <a:pt x="1792" y="74"/>
                </a:cubicBezTo>
                <a:cubicBezTo>
                  <a:pt x="1794" y="77"/>
                  <a:pt x="1796" y="79"/>
                  <a:pt x="1798" y="82"/>
                </a:cubicBezTo>
                <a:close/>
                <a:moveTo>
                  <a:pt x="591" y="169"/>
                </a:moveTo>
                <a:cubicBezTo>
                  <a:pt x="592" y="169"/>
                  <a:pt x="593" y="168"/>
                  <a:pt x="594" y="168"/>
                </a:cubicBezTo>
                <a:cubicBezTo>
                  <a:pt x="594" y="168"/>
                  <a:pt x="594" y="167"/>
                  <a:pt x="595" y="166"/>
                </a:cubicBezTo>
                <a:cubicBezTo>
                  <a:pt x="595" y="166"/>
                  <a:pt x="594" y="166"/>
                  <a:pt x="594" y="166"/>
                </a:cubicBezTo>
                <a:cubicBezTo>
                  <a:pt x="592" y="165"/>
                  <a:pt x="589" y="165"/>
                  <a:pt x="587" y="166"/>
                </a:cubicBezTo>
                <a:cubicBezTo>
                  <a:pt x="585" y="166"/>
                  <a:pt x="584" y="167"/>
                  <a:pt x="584" y="169"/>
                </a:cubicBezTo>
                <a:cubicBezTo>
                  <a:pt x="586" y="169"/>
                  <a:pt x="589" y="170"/>
                  <a:pt x="591" y="169"/>
                </a:cubicBezTo>
                <a:close/>
                <a:moveTo>
                  <a:pt x="571" y="139"/>
                </a:moveTo>
                <a:cubicBezTo>
                  <a:pt x="572" y="139"/>
                  <a:pt x="574" y="139"/>
                  <a:pt x="575" y="137"/>
                </a:cubicBezTo>
                <a:cubicBezTo>
                  <a:pt x="575" y="136"/>
                  <a:pt x="575" y="135"/>
                  <a:pt x="575" y="133"/>
                </a:cubicBezTo>
                <a:cubicBezTo>
                  <a:pt x="574" y="133"/>
                  <a:pt x="574" y="133"/>
                  <a:pt x="573" y="133"/>
                </a:cubicBezTo>
                <a:cubicBezTo>
                  <a:pt x="571" y="133"/>
                  <a:pt x="570" y="135"/>
                  <a:pt x="569" y="136"/>
                </a:cubicBezTo>
                <a:cubicBezTo>
                  <a:pt x="569" y="137"/>
                  <a:pt x="570" y="139"/>
                  <a:pt x="571" y="139"/>
                </a:cubicBezTo>
                <a:close/>
                <a:moveTo>
                  <a:pt x="1159" y="147"/>
                </a:moveTo>
                <a:cubicBezTo>
                  <a:pt x="1159" y="147"/>
                  <a:pt x="1159" y="148"/>
                  <a:pt x="1159" y="148"/>
                </a:cubicBezTo>
                <a:cubicBezTo>
                  <a:pt x="1159" y="152"/>
                  <a:pt x="1161" y="155"/>
                  <a:pt x="1164" y="157"/>
                </a:cubicBezTo>
                <a:cubicBezTo>
                  <a:pt x="1165" y="157"/>
                  <a:pt x="1165" y="157"/>
                  <a:pt x="1165" y="157"/>
                </a:cubicBezTo>
                <a:cubicBezTo>
                  <a:pt x="1165" y="157"/>
                  <a:pt x="1165" y="156"/>
                  <a:pt x="1165" y="156"/>
                </a:cubicBezTo>
                <a:cubicBezTo>
                  <a:pt x="1164" y="153"/>
                  <a:pt x="1162" y="150"/>
                  <a:pt x="1160" y="147"/>
                </a:cubicBezTo>
                <a:cubicBezTo>
                  <a:pt x="1160" y="147"/>
                  <a:pt x="1160" y="147"/>
                  <a:pt x="1159" y="147"/>
                </a:cubicBezTo>
                <a:close/>
                <a:moveTo>
                  <a:pt x="636" y="349"/>
                </a:moveTo>
                <a:cubicBezTo>
                  <a:pt x="635" y="350"/>
                  <a:pt x="635" y="351"/>
                  <a:pt x="636" y="353"/>
                </a:cubicBezTo>
                <a:cubicBezTo>
                  <a:pt x="637" y="353"/>
                  <a:pt x="637" y="354"/>
                  <a:pt x="637" y="354"/>
                </a:cubicBezTo>
                <a:cubicBezTo>
                  <a:pt x="638" y="355"/>
                  <a:pt x="639" y="355"/>
                  <a:pt x="640" y="354"/>
                </a:cubicBezTo>
                <a:cubicBezTo>
                  <a:pt x="640" y="354"/>
                  <a:pt x="641" y="353"/>
                  <a:pt x="641" y="353"/>
                </a:cubicBezTo>
                <a:cubicBezTo>
                  <a:pt x="641" y="351"/>
                  <a:pt x="641" y="350"/>
                  <a:pt x="640" y="350"/>
                </a:cubicBezTo>
                <a:cubicBezTo>
                  <a:pt x="638" y="349"/>
                  <a:pt x="637" y="348"/>
                  <a:pt x="636" y="349"/>
                </a:cubicBezTo>
                <a:close/>
                <a:moveTo>
                  <a:pt x="580" y="470"/>
                </a:moveTo>
                <a:cubicBezTo>
                  <a:pt x="580" y="470"/>
                  <a:pt x="579" y="471"/>
                  <a:pt x="579" y="472"/>
                </a:cubicBezTo>
                <a:cubicBezTo>
                  <a:pt x="579" y="472"/>
                  <a:pt x="579" y="473"/>
                  <a:pt x="579" y="473"/>
                </a:cubicBezTo>
                <a:cubicBezTo>
                  <a:pt x="581" y="474"/>
                  <a:pt x="582" y="474"/>
                  <a:pt x="583" y="474"/>
                </a:cubicBezTo>
                <a:cubicBezTo>
                  <a:pt x="584" y="474"/>
                  <a:pt x="584" y="475"/>
                  <a:pt x="584" y="474"/>
                </a:cubicBezTo>
                <a:cubicBezTo>
                  <a:pt x="585" y="474"/>
                  <a:pt x="585" y="474"/>
                  <a:pt x="586" y="474"/>
                </a:cubicBezTo>
                <a:cubicBezTo>
                  <a:pt x="586" y="473"/>
                  <a:pt x="586" y="472"/>
                  <a:pt x="586" y="471"/>
                </a:cubicBezTo>
                <a:cubicBezTo>
                  <a:pt x="584" y="470"/>
                  <a:pt x="582" y="469"/>
                  <a:pt x="580" y="470"/>
                </a:cubicBezTo>
                <a:close/>
                <a:moveTo>
                  <a:pt x="2006" y="400"/>
                </a:moveTo>
                <a:cubicBezTo>
                  <a:pt x="2004" y="399"/>
                  <a:pt x="2003" y="400"/>
                  <a:pt x="2002" y="401"/>
                </a:cubicBezTo>
                <a:cubicBezTo>
                  <a:pt x="2001" y="403"/>
                  <a:pt x="2002" y="404"/>
                  <a:pt x="2004" y="404"/>
                </a:cubicBezTo>
                <a:cubicBezTo>
                  <a:pt x="2004" y="405"/>
                  <a:pt x="2005" y="405"/>
                  <a:pt x="2005" y="405"/>
                </a:cubicBezTo>
                <a:cubicBezTo>
                  <a:pt x="2006" y="405"/>
                  <a:pt x="2007" y="404"/>
                  <a:pt x="2007" y="404"/>
                </a:cubicBezTo>
                <a:cubicBezTo>
                  <a:pt x="2008" y="402"/>
                  <a:pt x="2007" y="400"/>
                  <a:pt x="2006" y="400"/>
                </a:cubicBezTo>
                <a:close/>
                <a:moveTo>
                  <a:pt x="2071" y="1220"/>
                </a:moveTo>
                <a:cubicBezTo>
                  <a:pt x="2070" y="1220"/>
                  <a:pt x="2070" y="1221"/>
                  <a:pt x="2070" y="1221"/>
                </a:cubicBezTo>
                <a:cubicBezTo>
                  <a:pt x="2070" y="1221"/>
                  <a:pt x="2071" y="1222"/>
                  <a:pt x="2071" y="1222"/>
                </a:cubicBezTo>
                <a:cubicBezTo>
                  <a:pt x="2072" y="1222"/>
                  <a:pt x="2073" y="1222"/>
                  <a:pt x="2074" y="1222"/>
                </a:cubicBezTo>
                <a:cubicBezTo>
                  <a:pt x="2075" y="1222"/>
                  <a:pt x="2075" y="1222"/>
                  <a:pt x="2076" y="1222"/>
                </a:cubicBezTo>
                <a:cubicBezTo>
                  <a:pt x="2076" y="1222"/>
                  <a:pt x="2077" y="1222"/>
                  <a:pt x="2077" y="1222"/>
                </a:cubicBezTo>
                <a:cubicBezTo>
                  <a:pt x="2077" y="1222"/>
                  <a:pt x="2078" y="1221"/>
                  <a:pt x="2078" y="1221"/>
                </a:cubicBezTo>
                <a:cubicBezTo>
                  <a:pt x="2078" y="1220"/>
                  <a:pt x="2078" y="1220"/>
                  <a:pt x="2077" y="1219"/>
                </a:cubicBezTo>
                <a:cubicBezTo>
                  <a:pt x="2075" y="1218"/>
                  <a:pt x="2073" y="1218"/>
                  <a:pt x="2071" y="1220"/>
                </a:cubicBezTo>
                <a:close/>
                <a:moveTo>
                  <a:pt x="1534" y="208"/>
                </a:moveTo>
                <a:cubicBezTo>
                  <a:pt x="1534" y="208"/>
                  <a:pt x="1533" y="208"/>
                  <a:pt x="1533" y="208"/>
                </a:cubicBezTo>
                <a:cubicBezTo>
                  <a:pt x="1531" y="209"/>
                  <a:pt x="1530" y="212"/>
                  <a:pt x="1532" y="213"/>
                </a:cubicBezTo>
                <a:cubicBezTo>
                  <a:pt x="1533" y="214"/>
                  <a:pt x="1534" y="215"/>
                  <a:pt x="1535" y="214"/>
                </a:cubicBezTo>
                <a:cubicBezTo>
                  <a:pt x="1536" y="214"/>
                  <a:pt x="1536" y="214"/>
                  <a:pt x="1537" y="213"/>
                </a:cubicBezTo>
                <a:cubicBezTo>
                  <a:pt x="1537" y="211"/>
                  <a:pt x="1536" y="209"/>
                  <a:pt x="1534" y="208"/>
                </a:cubicBezTo>
                <a:close/>
                <a:moveTo>
                  <a:pt x="2087" y="963"/>
                </a:moveTo>
                <a:cubicBezTo>
                  <a:pt x="2087" y="963"/>
                  <a:pt x="2086" y="963"/>
                  <a:pt x="2086" y="963"/>
                </a:cubicBezTo>
                <a:cubicBezTo>
                  <a:pt x="2085" y="965"/>
                  <a:pt x="2084" y="967"/>
                  <a:pt x="2084" y="970"/>
                </a:cubicBezTo>
                <a:cubicBezTo>
                  <a:pt x="2084" y="970"/>
                  <a:pt x="2085" y="971"/>
                  <a:pt x="2085" y="971"/>
                </a:cubicBezTo>
                <a:cubicBezTo>
                  <a:pt x="2085" y="971"/>
                  <a:pt x="2085" y="971"/>
                  <a:pt x="2086" y="971"/>
                </a:cubicBezTo>
                <a:cubicBezTo>
                  <a:pt x="2088" y="970"/>
                  <a:pt x="2089" y="967"/>
                  <a:pt x="2088" y="964"/>
                </a:cubicBezTo>
                <a:cubicBezTo>
                  <a:pt x="2088" y="963"/>
                  <a:pt x="2088" y="963"/>
                  <a:pt x="2087" y="963"/>
                </a:cubicBezTo>
                <a:close/>
                <a:moveTo>
                  <a:pt x="2059" y="1011"/>
                </a:moveTo>
                <a:cubicBezTo>
                  <a:pt x="2060" y="1011"/>
                  <a:pt x="2061" y="1010"/>
                  <a:pt x="2062" y="1009"/>
                </a:cubicBezTo>
                <a:cubicBezTo>
                  <a:pt x="2063" y="1008"/>
                  <a:pt x="2062" y="1007"/>
                  <a:pt x="2061" y="1007"/>
                </a:cubicBezTo>
                <a:cubicBezTo>
                  <a:pt x="2061" y="1006"/>
                  <a:pt x="2060" y="1006"/>
                  <a:pt x="2059" y="1006"/>
                </a:cubicBezTo>
                <a:cubicBezTo>
                  <a:pt x="2058" y="1006"/>
                  <a:pt x="2057" y="1006"/>
                  <a:pt x="2056" y="1007"/>
                </a:cubicBezTo>
                <a:cubicBezTo>
                  <a:pt x="2055" y="1007"/>
                  <a:pt x="2055" y="1007"/>
                  <a:pt x="2055" y="1008"/>
                </a:cubicBezTo>
                <a:cubicBezTo>
                  <a:pt x="2055" y="1008"/>
                  <a:pt x="2055" y="1009"/>
                  <a:pt x="2055" y="1009"/>
                </a:cubicBezTo>
                <a:cubicBezTo>
                  <a:pt x="2056" y="1010"/>
                  <a:pt x="2058" y="1010"/>
                  <a:pt x="2059" y="1011"/>
                </a:cubicBezTo>
                <a:close/>
                <a:moveTo>
                  <a:pt x="141" y="334"/>
                </a:moveTo>
                <a:cubicBezTo>
                  <a:pt x="139" y="336"/>
                  <a:pt x="137" y="337"/>
                  <a:pt x="137" y="339"/>
                </a:cubicBezTo>
                <a:cubicBezTo>
                  <a:pt x="139" y="339"/>
                  <a:pt x="141" y="340"/>
                  <a:pt x="143" y="339"/>
                </a:cubicBezTo>
                <a:cubicBezTo>
                  <a:pt x="143" y="339"/>
                  <a:pt x="144" y="338"/>
                  <a:pt x="144" y="338"/>
                </a:cubicBezTo>
                <a:cubicBezTo>
                  <a:pt x="145" y="337"/>
                  <a:pt x="144" y="336"/>
                  <a:pt x="144" y="335"/>
                </a:cubicBezTo>
                <a:cubicBezTo>
                  <a:pt x="143" y="334"/>
                  <a:pt x="141" y="334"/>
                  <a:pt x="141" y="334"/>
                </a:cubicBezTo>
                <a:close/>
                <a:moveTo>
                  <a:pt x="137" y="339"/>
                </a:moveTo>
                <a:cubicBezTo>
                  <a:pt x="136" y="340"/>
                  <a:pt x="134" y="341"/>
                  <a:pt x="133" y="340"/>
                </a:cubicBezTo>
                <a:cubicBezTo>
                  <a:pt x="131" y="340"/>
                  <a:pt x="130" y="340"/>
                  <a:pt x="129" y="342"/>
                </a:cubicBezTo>
                <a:cubicBezTo>
                  <a:pt x="129" y="342"/>
                  <a:pt x="129" y="343"/>
                  <a:pt x="128" y="343"/>
                </a:cubicBezTo>
                <a:cubicBezTo>
                  <a:pt x="128" y="343"/>
                  <a:pt x="128" y="343"/>
                  <a:pt x="127" y="343"/>
                </a:cubicBezTo>
                <a:cubicBezTo>
                  <a:pt x="121" y="344"/>
                  <a:pt x="120" y="345"/>
                  <a:pt x="120" y="351"/>
                </a:cubicBezTo>
                <a:cubicBezTo>
                  <a:pt x="120" y="352"/>
                  <a:pt x="120" y="353"/>
                  <a:pt x="121" y="353"/>
                </a:cubicBezTo>
                <a:cubicBezTo>
                  <a:pt x="122" y="354"/>
                  <a:pt x="122" y="355"/>
                  <a:pt x="122" y="355"/>
                </a:cubicBezTo>
                <a:cubicBezTo>
                  <a:pt x="123" y="356"/>
                  <a:pt x="124" y="356"/>
                  <a:pt x="124" y="356"/>
                </a:cubicBezTo>
                <a:cubicBezTo>
                  <a:pt x="127" y="353"/>
                  <a:pt x="130" y="351"/>
                  <a:pt x="134" y="349"/>
                </a:cubicBezTo>
                <a:cubicBezTo>
                  <a:pt x="136" y="349"/>
                  <a:pt x="137" y="347"/>
                  <a:pt x="139" y="346"/>
                </a:cubicBezTo>
                <a:cubicBezTo>
                  <a:pt x="140" y="345"/>
                  <a:pt x="140" y="344"/>
                  <a:pt x="140" y="342"/>
                </a:cubicBezTo>
                <a:cubicBezTo>
                  <a:pt x="140" y="341"/>
                  <a:pt x="139" y="341"/>
                  <a:pt x="138" y="340"/>
                </a:cubicBezTo>
                <a:cubicBezTo>
                  <a:pt x="138" y="340"/>
                  <a:pt x="137" y="339"/>
                  <a:pt x="137" y="339"/>
                </a:cubicBezTo>
                <a:cubicBezTo>
                  <a:pt x="137" y="339"/>
                  <a:pt x="137" y="339"/>
                  <a:pt x="137" y="339"/>
                </a:cubicBezTo>
                <a:cubicBezTo>
                  <a:pt x="137" y="339"/>
                  <a:pt x="137" y="339"/>
                  <a:pt x="137" y="339"/>
                </a:cubicBezTo>
                <a:close/>
                <a:moveTo>
                  <a:pt x="2249" y="1366"/>
                </a:moveTo>
                <a:cubicBezTo>
                  <a:pt x="2248" y="1368"/>
                  <a:pt x="2247" y="1369"/>
                  <a:pt x="2247" y="1372"/>
                </a:cubicBezTo>
                <a:cubicBezTo>
                  <a:pt x="2247" y="1372"/>
                  <a:pt x="2247" y="1372"/>
                  <a:pt x="2247" y="1372"/>
                </a:cubicBezTo>
                <a:cubicBezTo>
                  <a:pt x="2248" y="1372"/>
                  <a:pt x="2250" y="1372"/>
                  <a:pt x="2251" y="1371"/>
                </a:cubicBezTo>
                <a:cubicBezTo>
                  <a:pt x="2252" y="1371"/>
                  <a:pt x="2252" y="1369"/>
                  <a:pt x="2251" y="1367"/>
                </a:cubicBezTo>
                <a:cubicBezTo>
                  <a:pt x="2251" y="1366"/>
                  <a:pt x="2250" y="1366"/>
                  <a:pt x="2249" y="1366"/>
                </a:cubicBezTo>
                <a:close/>
                <a:moveTo>
                  <a:pt x="673" y="843"/>
                </a:moveTo>
                <a:cubicBezTo>
                  <a:pt x="673" y="845"/>
                  <a:pt x="673" y="846"/>
                  <a:pt x="675" y="846"/>
                </a:cubicBezTo>
                <a:cubicBezTo>
                  <a:pt x="676" y="846"/>
                  <a:pt x="677" y="845"/>
                  <a:pt x="678" y="843"/>
                </a:cubicBezTo>
                <a:cubicBezTo>
                  <a:pt x="678" y="842"/>
                  <a:pt x="677" y="840"/>
                  <a:pt x="675" y="840"/>
                </a:cubicBezTo>
                <a:cubicBezTo>
                  <a:pt x="674" y="840"/>
                  <a:pt x="673" y="841"/>
                  <a:pt x="673" y="842"/>
                </a:cubicBezTo>
                <a:cubicBezTo>
                  <a:pt x="673" y="842"/>
                  <a:pt x="673" y="843"/>
                  <a:pt x="673" y="843"/>
                </a:cubicBezTo>
                <a:close/>
                <a:moveTo>
                  <a:pt x="1377" y="76"/>
                </a:moveTo>
                <a:cubicBezTo>
                  <a:pt x="1378" y="75"/>
                  <a:pt x="1379" y="75"/>
                  <a:pt x="1379" y="74"/>
                </a:cubicBezTo>
                <a:cubicBezTo>
                  <a:pt x="1379" y="73"/>
                  <a:pt x="1379" y="71"/>
                  <a:pt x="1377" y="71"/>
                </a:cubicBezTo>
                <a:cubicBezTo>
                  <a:pt x="1376" y="70"/>
                  <a:pt x="1375" y="71"/>
                  <a:pt x="1374" y="71"/>
                </a:cubicBezTo>
                <a:cubicBezTo>
                  <a:pt x="1372" y="72"/>
                  <a:pt x="1372" y="74"/>
                  <a:pt x="1374" y="75"/>
                </a:cubicBezTo>
                <a:cubicBezTo>
                  <a:pt x="1375" y="76"/>
                  <a:pt x="1376" y="76"/>
                  <a:pt x="1377" y="76"/>
                </a:cubicBezTo>
                <a:close/>
                <a:moveTo>
                  <a:pt x="1501" y="826"/>
                </a:moveTo>
                <a:cubicBezTo>
                  <a:pt x="1500" y="826"/>
                  <a:pt x="1500" y="826"/>
                  <a:pt x="1500" y="826"/>
                </a:cubicBezTo>
                <a:cubicBezTo>
                  <a:pt x="1499" y="826"/>
                  <a:pt x="1498" y="827"/>
                  <a:pt x="1498" y="827"/>
                </a:cubicBezTo>
                <a:cubicBezTo>
                  <a:pt x="1497" y="828"/>
                  <a:pt x="1499" y="830"/>
                  <a:pt x="1500" y="830"/>
                </a:cubicBezTo>
                <a:cubicBezTo>
                  <a:pt x="1501" y="830"/>
                  <a:pt x="1503" y="830"/>
                  <a:pt x="1504" y="828"/>
                </a:cubicBezTo>
                <a:cubicBezTo>
                  <a:pt x="1504" y="827"/>
                  <a:pt x="1504" y="827"/>
                  <a:pt x="1504" y="826"/>
                </a:cubicBezTo>
                <a:cubicBezTo>
                  <a:pt x="1503" y="826"/>
                  <a:pt x="1501" y="826"/>
                  <a:pt x="1501" y="826"/>
                </a:cubicBezTo>
                <a:close/>
                <a:moveTo>
                  <a:pt x="664" y="268"/>
                </a:moveTo>
                <a:cubicBezTo>
                  <a:pt x="664" y="269"/>
                  <a:pt x="663" y="269"/>
                  <a:pt x="663" y="269"/>
                </a:cubicBezTo>
                <a:cubicBezTo>
                  <a:pt x="661" y="270"/>
                  <a:pt x="659" y="270"/>
                  <a:pt x="658" y="272"/>
                </a:cubicBezTo>
                <a:cubicBezTo>
                  <a:pt x="658" y="272"/>
                  <a:pt x="658" y="273"/>
                  <a:pt x="658" y="274"/>
                </a:cubicBezTo>
                <a:cubicBezTo>
                  <a:pt x="658" y="274"/>
                  <a:pt x="658" y="274"/>
                  <a:pt x="659" y="274"/>
                </a:cubicBezTo>
                <a:cubicBezTo>
                  <a:pt x="660" y="274"/>
                  <a:pt x="661" y="274"/>
                  <a:pt x="661" y="274"/>
                </a:cubicBezTo>
                <a:cubicBezTo>
                  <a:pt x="663" y="273"/>
                  <a:pt x="664" y="272"/>
                  <a:pt x="665" y="271"/>
                </a:cubicBezTo>
                <a:cubicBezTo>
                  <a:pt x="666" y="270"/>
                  <a:pt x="666" y="269"/>
                  <a:pt x="666" y="269"/>
                </a:cubicBezTo>
                <a:cubicBezTo>
                  <a:pt x="665" y="268"/>
                  <a:pt x="665" y="268"/>
                  <a:pt x="664" y="268"/>
                </a:cubicBezTo>
                <a:close/>
                <a:moveTo>
                  <a:pt x="2319" y="1039"/>
                </a:moveTo>
                <a:cubicBezTo>
                  <a:pt x="2318" y="1038"/>
                  <a:pt x="2317" y="1037"/>
                  <a:pt x="2316" y="1036"/>
                </a:cubicBezTo>
                <a:cubicBezTo>
                  <a:pt x="2315" y="1036"/>
                  <a:pt x="2315" y="1036"/>
                  <a:pt x="2315" y="1037"/>
                </a:cubicBezTo>
                <a:cubicBezTo>
                  <a:pt x="2314" y="1038"/>
                  <a:pt x="2315" y="1040"/>
                  <a:pt x="2315" y="1041"/>
                </a:cubicBezTo>
                <a:cubicBezTo>
                  <a:pt x="2315" y="1042"/>
                  <a:pt x="2316" y="1042"/>
                  <a:pt x="2318" y="1042"/>
                </a:cubicBezTo>
                <a:cubicBezTo>
                  <a:pt x="2319" y="1041"/>
                  <a:pt x="2319" y="1040"/>
                  <a:pt x="2319" y="1039"/>
                </a:cubicBezTo>
                <a:close/>
                <a:moveTo>
                  <a:pt x="685" y="294"/>
                </a:moveTo>
                <a:cubicBezTo>
                  <a:pt x="685" y="294"/>
                  <a:pt x="686" y="293"/>
                  <a:pt x="686" y="293"/>
                </a:cubicBezTo>
                <a:cubicBezTo>
                  <a:pt x="686" y="292"/>
                  <a:pt x="686" y="292"/>
                  <a:pt x="686" y="291"/>
                </a:cubicBezTo>
                <a:cubicBezTo>
                  <a:pt x="685" y="290"/>
                  <a:pt x="683" y="290"/>
                  <a:pt x="682" y="290"/>
                </a:cubicBezTo>
                <a:cubicBezTo>
                  <a:pt x="681" y="290"/>
                  <a:pt x="680" y="290"/>
                  <a:pt x="680" y="291"/>
                </a:cubicBezTo>
                <a:cubicBezTo>
                  <a:pt x="680" y="292"/>
                  <a:pt x="680" y="293"/>
                  <a:pt x="681" y="293"/>
                </a:cubicBezTo>
                <a:cubicBezTo>
                  <a:pt x="682" y="294"/>
                  <a:pt x="683" y="295"/>
                  <a:pt x="685" y="294"/>
                </a:cubicBezTo>
                <a:close/>
                <a:moveTo>
                  <a:pt x="2282" y="993"/>
                </a:moveTo>
                <a:cubicBezTo>
                  <a:pt x="2282" y="993"/>
                  <a:pt x="2282" y="992"/>
                  <a:pt x="2282" y="992"/>
                </a:cubicBezTo>
                <a:cubicBezTo>
                  <a:pt x="2283" y="992"/>
                  <a:pt x="2283" y="992"/>
                  <a:pt x="2283" y="992"/>
                </a:cubicBezTo>
                <a:cubicBezTo>
                  <a:pt x="2282" y="991"/>
                  <a:pt x="2281" y="990"/>
                  <a:pt x="2281" y="989"/>
                </a:cubicBezTo>
                <a:cubicBezTo>
                  <a:pt x="2281" y="989"/>
                  <a:pt x="2281" y="989"/>
                  <a:pt x="2281" y="989"/>
                </a:cubicBezTo>
                <a:cubicBezTo>
                  <a:pt x="2280" y="988"/>
                  <a:pt x="2279" y="987"/>
                  <a:pt x="2278" y="986"/>
                </a:cubicBezTo>
                <a:cubicBezTo>
                  <a:pt x="2278" y="985"/>
                  <a:pt x="2277" y="985"/>
                  <a:pt x="2277" y="985"/>
                </a:cubicBezTo>
                <a:cubicBezTo>
                  <a:pt x="2277" y="985"/>
                  <a:pt x="2276" y="987"/>
                  <a:pt x="2277" y="987"/>
                </a:cubicBezTo>
                <a:cubicBezTo>
                  <a:pt x="2278" y="990"/>
                  <a:pt x="2279" y="991"/>
                  <a:pt x="2282" y="993"/>
                </a:cubicBezTo>
                <a:close/>
                <a:moveTo>
                  <a:pt x="1353" y="91"/>
                </a:moveTo>
                <a:cubicBezTo>
                  <a:pt x="1352" y="91"/>
                  <a:pt x="1351" y="90"/>
                  <a:pt x="1350" y="90"/>
                </a:cubicBezTo>
                <a:cubicBezTo>
                  <a:pt x="1350" y="90"/>
                  <a:pt x="1349" y="91"/>
                  <a:pt x="1349" y="91"/>
                </a:cubicBezTo>
                <a:cubicBezTo>
                  <a:pt x="1348" y="91"/>
                  <a:pt x="1348" y="92"/>
                  <a:pt x="1348" y="92"/>
                </a:cubicBezTo>
                <a:cubicBezTo>
                  <a:pt x="1347" y="93"/>
                  <a:pt x="1348" y="93"/>
                  <a:pt x="1348" y="93"/>
                </a:cubicBezTo>
                <a:cubicBezTo>
                  <a:pt x="1351" y="93"/>
                  <a:pt x="1353" y="94"/>
                  <a:pt x="1355" y="95"/>
                </a:cubicBezTo>
                <a:cubicBezTo>
                  <a:pt x="1355" y="94"/>
                  <a:pt x="1355" y="94"/>
                  <a:pt x="1355" y="93"/>
                </a:cubicBezTo>
                <a:cubicBezTo>
                  <a:pt x="1354" y="91"/>
                  <a:pt x="1354" y="91"/>
                  <a:pt x="1353" y="91"/>
                </a:cubicBezTo>
                <a:close/>
                <a:moveTo>
                  <a:pt x="1355" y="95"/>
                </a:moveTo>
                <a:cubicBezTo>
                  <a:pt x="1355" y="95"/>
                  <a:pt x="1355" y="95"/>
                  <a:pt x="1355" y="95"/>
                </a:cubicBezTo>
                <a:cubicBezTo>
                  <a:pt x="1355" y="95"/>
                  <a:pt x="1355" y="95"/>
                  <a:pt x="1355" y="95"/>
                </a:cubicBezTo>
                <a:cubicBezTo>
                  <a:pt x="1355" y="95"/>
                  <a:pt x="1355" y="95"/>
                  <a:pt x="1355" y="95"/>
                </a:cubicBezTo>
                <a:cubicBezTo>
                  <a:pt x="1355" y="95"/>
                  <a:pt x="1355" y="95"/>
                  <a:pt x="1355" y="95"/>
                </a:cubicBezTo>
                <a:close/>
                <a:moveTo>
                  <a:pt x="1580" y="118"/>
                </a:moveTo>
                <a:cubicBezTo>
                  <a:pt x="1582" y="118"/>
                  <a:pt x="1584" y="116"/>
                  <a:pt x="1584" y="114"/>
                </a:cubicBezTo>
                <a:cubicBezTo>
                  <a:pt x="1584" y="114"/>
                  <a:pt x="1584" y="113"/>
                  <a:pt x="1583" y="113"/>
                </a:cubicBezTo>
                <a:cubicBezTo>
                  <a:pt x="1583" y="113"/>
                  <a:pt x="1583" y="113"/>
                  <a:pt x="1583" y="113"/>
                </a:cubicBezTo>
                <a:cubicBezTo>
                  <a:pt x="1582" y="113"/>
                  <a:pt x="1580" y="114"/>
                  <a:pt x="1579" y="115"/>
                </a:cubicBezTo>
                <a:cubicBezTo>
                  <a:pt x="1579" y="115"/>
                  <a:pt x="1579" y="116"/>
                  <a:pt x="1579" y="117"/>
                </a:cubicBezTo>
                <a:cubicBezTo>
                  <a:pt x="1579" y="117"/>
                  <a:pt x="1579" y="118"/>
                  <a:pt x="1580" y="118"/>
                </a:cubicBezTo>
                <a:close/>
                <a:moveTo>
                  <a:pt x="1624" y="77"/>
                </a:moveTo>
                <a:cubicBezTo>
                  <a:pt x="1624" y="77"/>
                  <a:pt x="1624" y="77"/>
                  <a:pt x="1624" y="77"/>
                </a:cubicBezTo>
                <a:cubicBezTo>
                  <a:pt x="1624" y="76"/>
                  <a:pt x="1624" y="76"/>
                  <a:pt x="1623" y="75"/>
                </a:cubicBezTo>
                <a:cubicBezTo>
                  <a:pt x="1621" y="75"/>
                  <a:pt x="1619" y="76"/>
                  <a:pt x="1617" y="75"/>
                </a:cubicBezTo>
                <a:cubicBezTo>
                  <a:pt x="1617" y="75"/>
                  <a:pt x="1616" y="75"/>
                  <a:pt x="1616" y="76"/>
                </a:cubicBezTo>
                <a:cubicBezTo>
                  <a:pt x="1616" y="76"/>
                  <a:pt x="1616" y="76"/>
                  <a:pt x="1616" y="76"/>
                </a:cubicBezTo>
                <a:cubicBezTo>
                  <a:pt x="1618" y="79"/>
                  <a:pt x="1621" y="79"/>
                  <a:pt x="1624" y="77"/>
                </a:cubicBezTo>
                <a:close/>
                <a:moveTo>
                  <a:pt x="761" y="1154"/>
                </a:moveTo>
                <a:cubicBezTo>
                  <a:pt x="761" y="1154"/>
                  <a:pt x="761" y="1154"/>
                  <a:pt x="761" y="1154"/>
                </a:cubicBezTo>
                <a:cubicBezTo>
                  <a:pt x="761" y="1154"/>
                  <a:pt x="761" y="1154"/>
                  <a:pt x="761" y="1154"/>
                </a:cubicBezTo>
                <a:cubicBezTo>
                  <a:pt x="761" y="1154"/>
                  <a:pt x="761" y="1154"/>
                  <a:pt x="761" y="1154"/>
                </a:cubicBezTo>
                <a:cubicBezTo>
                  <a:pt x="761" y="1154"/>
                  <a:pt x="761" y="1154"/>
                  <a:pt x="761" y="1154"/>
                </a:cubicBezTo>
                <a:close/>
                <a:moveTo>
                  <a:pt x="755" y="1157"/>
                </a:moveTo>
                <a:cubicBezTo>
                  <a:pt x="755" y="1158"/>
                  <a:pt x="754" y="1159"/>
                  <a:pt x="753" y="1160"/>
                </a:cubicBezTo>
                <a:cubicBezTo>
                  <a:pt x="752" y="1161"/>
                  <a:pt x="752" y="1162"/>
                  <a:pt x="752" y="1162"/>
                </a:cubicBezTo>
                <a:cubicBezTo>
                  <a:pt x="757" y="1162"/>
                  <a:pt x="759" y="1159"/>
                  <a:pt x="761" y="1155"/>
                </a:cubicBezTo>
                <a:cubicBezTo>
                  <a:pt x="761" y="1154"/>
                  <a:pt x="761" y="1154"/>
                  <a:pt x="761" y="1154"/>
                </a:cubicBezTo>
                <a:cubicBezTo>
                  <a:pt x="760" y="1154"/>
                  <a:pt x="759" y="1154"/>
                  <a:pt x="759" y="1155"/>
                </a:cubicBezTo>
                <a:cubicBezTo>
                  <a:pt x="757" y="1156"/>
                  <a:pt x="756" y="1156"/>
                  <a:pt x="755" y="1157"/>
                </a:cubicBezTo>
                <a:close/>
                <a:moveTo>
                  <a:pt x="755" y="1157"/>
                </a:moveTo>
                <a:cubicBezTo>
                  <a:pt x="755" y="1157"/>
                  <a:pt x="756" y="1157"/>
                  <a:pt x="756" y="1157"/>
                </a:cubicBezTo>
                <a:cubicBezTo>
                  <a:pt x="755" y="1157"/>
                  <a:pt x="755" y="1157"/>
                  <a:pt x="755" y="1157"/>
                </a:cubicBezTo>
                <a:cubicBezTo>
                  <a:pt x="755" y="1157"/>
                  <a:pt x="755" y="1157"/>
                  <a:pt x="755" y="1157"/>
                </a:cubicBezTo>
                <a:cubicBezTo>
                  <a:pt x="755" y="1157"/>
                  <a:pt x="755" y="1157"/>
                  <a:pt x="755" y="1157"/>
                </a:cubicBezTo>
                <a:close/>
                <a:moveTo>
                  <a:pt x="922" y="39"/>
                </a:moveTo>
                <a:cubicBezTo>
                  <a:pt x="923" y="39"/>
                  <a:pt x="923" y="39"/>
                  <a:pt x="924" y="39"/>
                </a:cubicBezTo>
                <a:cubicBezTo>
                  <a:pt x="924" y="39"/>
                  <a:pt x="925" y="38"/>
                  <a:pt x="925" y="38"/>
                </a:cubicBezTo>
                <a:cubicBezTo>
                  <a:pt x="926" y="36"/>
                  <a:pt x="925" y="35"/>
                  <a:pt x="924" y="35"/>
                </a:cubicBezTo>
                <a:cubicBezTo>
                  <a:pt x="923" y="34"/>
                  <a:pt x="922" y="35"/>
                  <a:pt x="921" y="36"/>
                </a:cubicBezTo>
                <a:cubicBezTo>
                  <a:pt x="921" y="37"/>
                  <a:pt x="921" y="38"/>
                  <a:pt x="922" y="39"/>
                </a:cubicBezTo>
                <a:close/>
                <a:moveTo>
                  <a:pt x="2020" y="936"/>
                </a:moveTo>
                <a:cubicBezTo>
                  <a:pt x="2021" y="936"/>
                  <a:pt x="2022" y="936"/>
                  <a:pt x="2023" y="936"/>
                </a:cubicBezTo>
                <a:cubicBezTo>
                  <a:pt x="2023" y="936"/>
                  <a:pt x="2024" y="936"/>
                  <a:pt x="2024" y="935"/>
                </a:cubicBezTo>
                <a:cubicBezTo>
                  <a:pt x="2024" y="935"/>
                  <a:pt x="2024" y="935"/>
                  <a:pt x="2023" y="935"/>
                </a:cubicBezTo>
                <a:cubicBezTo>
                  <a:pt x="2021" y="935"/>
                  <a:pt x="2018" y="934"/>
                  <a:pt x="2016" y="934"/>
                </a:cubicBezTo>
                <a:cubicBezTo>
                  <a:pt x="2015" y="934"/>
                  <a:pt x="2015" y="935"/>
                  <a:pt x="2015" y="935"/>
                </a:cubicBezTo>
                <a:cubicBezTo>
                  <a:pt x="2014" y="936"/>
                  <a:pt x="2015" y="936"/>
                  <a:pt x="2015" y="936"/>
                </a:cubicBezTo>
                <a:cubicBezTo>
                  <a:pt x="2017" y="936"/>
                  <a:pt x="2018" y="936"/>
                  <a:pt x="2020" y="936"/>
                </a:cubicBezTo>
                <a:cubicBezTo>
                  <a:pt x="2020" y="936"/>
                  <a:pt x="2020" y="936"/>
                  <a:pt x="2020" y="936"/>
                </a:cubicBezTo>
                <a:close/>
                <a:moveTo>
                  <a:pt x="2275" y="995"/>
                </a:moveTo>
                <a:cubicBezTo>
                  <a:pt x="2275" y="995"/>
                  <a:pt x="2276" y="995"/>
                  <a:pt x="2276" y="994"/>
                </a:cubicBezTo>
                <a:cubicBezTo>
                  <a:pt x="2276" y="994"/>
                  <a:pt x="2276" y="993"/>
                  <a:pt x="2276" y="993"/>
                </a:cubicBezTo>
                <a:cubicBezTo>
                  <a:pt x="2275" y="992"/>
                  <a:pt x="2273" y="991"/>
                  <a:pt x="2271" y="991"/>
                </a:cubicBezTo>
                <a:cubicBezTo>
                  <a:pt x="2271" y="991"/>
                  <a:pt x="2270" y="991"/>
                  <a:pt x="2270" y="992"/>
                </a:cubicBezTo>
                <a:cubicBezTo>
                  <a:pt x="2269" y="992"/>
                  <a:pt x="2270" y="993"/>
                  <a:pt x="2270" y="994"/>
                </a:cubicBezTo>
                <a:cubicBezTo>
                  <a:pt x="2272" y="995"/>
                  <a:pt x="2273" y="995"/>
                  <a:pt x="2275" y="995"/>
                </a:cubicBezTo>
                <a:close/>
                <a:moveTo>
                  <a:pt x="2107" y="528"/>
                </a:moveTo>
                <a:cubicBezTo>
                  <a:pt x="2106" y="528"/>
                  <a:pt x="2106" y="528"/>
                  <a:pt x="2106" y="528"/>
                </a:cubicBezTo>
                <a:cubicBezTo>
                  <a:pt x="2106" y="528"/>
                  <a:pt x="2106" y="528"/>
                  <a:pt x="2106" y="528"/>
                </a:cubicBezTo>
                <a:cubicBezTo>
                  <a:pt x="2106" y="528"/>
                  <a:pt x="2106" y="528"/>
                  <a:pt x="2107" y="528"/>
                </a:cubicBezTo>
                <a:cubicBezTo>
                  <a:pt x="2107" y="528"/>
                  <a:pt x="2107" y="528"/>
                  <a:pt x="2107" y="528"/>
                </a:cubicBezTo>
                <a:close/>
                <a:moveTo>
                  <a:pt x="2110" y="521"/>
                </a:moveTo>
                <a:cubicBezTo>
                  <a:pt x="2110" y="520"/>
                  <a:pt x="2109" y="520"/>
                  <a:pt x="2109" y="520"/>
                </a:cubicBezTo>
                <a:cubicBezTo>
                  <a:pt x="2108" y="521"/>
                  <a:pt x="2108" y="521"/>
                  <a:pt x="2108" y="522"/>
                </a:cubicBezTo>
                <a:cubicBezTo>
                  <a:pt x="2107" y="524"/>
                  <a:pt x="2106" y="526"/>
                  <a:pt x="2107" y="528"/>
                </a:cubicBezTo>
                <a:cubicBezTo>
                  <a:pt x="2109" y="526"/>
                  <a:pt x="2111" y="524"/>
                  <a:pt x="2111" y="521"/>
                </a:cubicBezTo>
                <a:cubicBezTo>
                  <a:pt x="2111" y="521"/>
                  <a:pt x="2111" y="521"/>
                  <a:pt x="2110" y="521"/>
                </a:cubicBezTo>
                <a:close/>
                <a:moveTo>
                  <a:pt x="1337" y="106"/>
                </a:moveTo>
                <a:cubicBezTo>
                  <a:pt x="1337" y="107"/>
                  <a:pt x="1337" y="108"/>
                  <a:pt x="1337" y="108"/>
                </a:cubicBezTo>
                <a:cubicBezTo>
                  <a:pt x="1338" y="109"/>
                  <a:pt x="1341" y="108"/>
                  <a:pt x="1342" y="107"/>
                </a:cubicBezTo>
                <a:cubicBezTo>
                  <a:pt x="1342" y="107"/>
                  <a:pt x="1342" y="107"/>
                  <a:pt x="1342" y="106"/>
                </a:cubicBezTo>
                <a:cubicBezTo>
                  <a:pt x="1341" y="106"/>
                  <a:pt x="1341" y="104"/>
                  <a:pt x="1340" y="104"/>
                </a:cubicBezTo>
                <a:cubicBezTo>
                  <a:pt x="1339" y="103"/>
                  <a:pt x="1338" y="104"/>
                  <a:pt x="1337" y="104"/>
                </a:cubicBezTo>
                <a:cubicBezTo>
                  <a:pt x="1337" y="105"/>
                  <a:pt x="1337" y="106"/>
                  <a:pt x="1337" y="106"/>
                </a:cubicBezTo>
                <a:close/>
                <a:moveTo>
                  <a:pt x="1376" y="100"/>
                </a:moveTo>
                <a:cubicBezTo>
                  <a:pt x="1376" y="101"/>
                  <a:pt x="1377" y="102"/>
                  <a:pt x="1378" y="102"/>
                </a:cubicBezTo>
                <a:cubicBezTo>
                  <a:pt x="1380" y="101"/>
                  <a:pt x="1381" y="100"/>
                  <a:pt x="1381" y="99"/>
                </a:cubicBezTo>
                <a:cubicBezTo>
                  <a:pt x="1381" y="98"/>
                  <a:pt x="1379" y="97"/>
                  <a:pt x="1378" y="97"/>
                </a:cubicBezTo>
                <a:cubicBezTo>
                  <a:pt x="1377" y="97"/>
                  <a:pt x="1376" y="98"/>
                  <a:pt x="1376" y="100"/>
                </a:cubicBezTo>
                <a:close/>
                <a:moveTo>
                  <a:pt x="1820" y="911"/>
                </a:moveTo>
                <a:cubicBezTo>
                  <a:pt x="1820" y="911"/>
                  <a:pt x="1819" y="911"/>
                  <a:pt x="1819" y="911"/>
                </a:cubicBezTo>
                <a:cubicBezTo>
                  <a:pt x="1819" y="911"/>
                  <a:pt x="1818" y="911"/>
                  <a:pt x="1818" y="912"/>
                </a:cubicBezTo>
                <a:cubicBezTo>
                  <a:pt x="1818" y="914"/>
                  <a:pt x="1819" y="915"/>
                  <a:pt x="1821" y="916"/>
                </a:cubicBezTo>
                <a:cubicBezTo>
                  <a:pt x="1821" y="916"/>
                  <a:pt x="1821" y="916"/>
                  <a:pt x="1821" y="916"/>
                </a:cubicBezTo>
                <a:cubicBezTo>
                  <a:pt x="1822" y="916"/>
                  <a:pt x="1822" y="915"/>
                  <a:pt x="1822" y="915"/>
                </a:cubicBezTo>
                <a:cubicBezTo>
                  <a:pt x="1822" y="913"/>
                  <a:pt x="1821" y="912"/>
                  <a:pt x="1820" y="911"/>
                </a:cubicBezTo>
                <a:close/>
                <a:moveTo>
                  <a:pt x="1349" y="101"/>
                </a:moveTo>
                <a:cubicBezTo>
                  <a:pt x="1351" y="100"/>
                  <a:pt x="1353" y="99"/>
                  <a:pt x="1354" y="97"/>
                </a:cubicBezTo>
                <a:cubicBezTo>
                  <a:pt x="1352" y="97"/>
                  <a:pt x="1351" y="97"/>
                  <a:pt x="1349" y="97"/>
                </a:cubicBezTo>
                <a:cubicBezTo>
                  <a:pt x="1348" y="97"/>
                  <a:pt x="1347" y="98"/>
                  <a:pt x="1347" y="100"/>
                </a:cubicBezTo>
                <a:cubicBezTo>
                  <a:pt x="1347" y="100"/>
                  <a:pt x="1347" y="101"/>
                  <a:pt x="1348" y="101"/>
                </a:cubicBezTo>
                <a:cubicBezTo>
                  <a:pt x="1348" y="101"/>
                  <a:pt x="1349" y="101"/>
                  <a:pt x="1349" y="101"/>
                </a:cubicBezTo>
                <a:close/>
                <a:moveTo>
                  <a:pt x="188" y="316"/>
                </a:moveTo>
                <a:cubicBezTo>
                  <a:pt x="188" y="316"/>
                  <a:pt x="188" y="316"/>
                  <a:pt x="188" y="316"/>
                </a:cubicBezTo>
                <a:cubicBezTo>
                  <a:pt x="188" y="316"/>
                  <a:pt x="188" y="316"/>
                  <a:pt x="188" y="316"/>
                </a:cubicBezTo>
                <a:cubicBezTo>
                  <a:pt x="188" y="316"/>
                  <a:pt x="188" y="316"/>
                  <a:pt x="188" y="316"/>
                </a:cubicBezTo>
                <a:cubicBezTo>
                  <a:pt x="188" y="316"/>
                  <a:pt x="188" y="316"/>
                  <a:pt x="188" y="316"/>
                </a:cubicBezTo>
                <a:close/>
                <a:moveTo>
                  <a:pt x="2129" y="503"/>
                </a:moveTo>
                <a:cubicBezTo>
                  <a:pt x="2132" y="502"/>
                  <a:pt x="2133" y="500"/>
                  <a:pt x="2132" y="497"/>
                </a:cubicBezTo>
                <a:cubicBezTo>
                  <a:pt x="2132" y="497"/>
                  <a:pt x="2132" y="497"/>
                  <a:pt x="2132" y="497"/>
                </a:cubicBezTo>
                <a:cubicBezTo>
                  <a:pt x="2132" y="497"/>
                  <a:pt x="2131" y="497"/>
                  <a:pt x="2131" y="497"/>
                </a:cubicBezTo>
                <a:cubicBezTo>
                  <a:pt x="2130" y="498"/>
                  <a:pt x="2129" y="500"/>
                  <a:pt x="2128" y="502"/>
                </a:cubicBezTo>
                <a:cubicBezTo>
                  <a:pt x="2128" y="502"/>
                  <a:pt x="2128" y="502"/>
                  <a:pt x="2129" y="503"/>
                </a:cubicBezTo>
                <a:cubicBezTo>
                  <a:pt x="2129" y="503"/>
                  <a:pt x="2129" y="503"/>
                  <a:pt x="2129" y="503"/>
                </a:cubicBezTo>
                <a:close/>
                <a:moveTo>
                  <a:pt x="1067" y="446"/>
                </a:moveTo>
                <a:cubicBezTo>
                  <a:pt x="1067" y="446"/>
                  <a:pt x="1067" y="446"/>
                  <a:pt x="1067" y="446"/>
                </a:cubicBezTo>
                <a:cubicBezTo>
                  <a:pt x="1067" y="446"/>
                  <a:pt x="1067" y="446"/>
                  <a:pt x="1067" y="446"/>
                </a:cubicBezTo>
                <a:cubicBezTo>
                  <a:pt x="1067" y="446"/>
                  <a:pt x="1067" y="446"/>
                  <a:pt x="1067" y="446"/>
                </a:cubicBezTo>
                <a:cubicBezTo>
                  <a:pt x="1067" y="446"/>
                  <a:pt x="1067" y="446"/>
                  <a:pt x="1067" y="446"/>
                </a:cubicBezTo>
                <a:close/>
                <a:moveTo>
                  <a:pt x="1072" y="441"/>
                </a:moveTo>
                <a:cubicBezTo>
                  <a:pt x="1072" y="440"/>
                  <a:pt x="1072" y="440"/>
                  <a:pt x="1071" y="440"/>
                </a:cubicBezTo>
                <a:cubicBezTo>
                  <a:pt x="1071" y="439"/>
                  <a:pt x="1071" y="439"/>
                  <a:pt x="1071" y="439"/>
                </a:cubicBezTo>
                <a:cubicBezTo>
                  <a:pt x="1069" y="440"/>
                  <a:pt x="1068" y="441"/>
                  <a:pt x="1068" y="442"/>
                </a:cubicBezTo>
                <a:cubicBezTo>
                  <a:pt x="1067" y="443"/>
                  <a:pt x="1067" y="444"/>
                  <a:pt x="1067" y="446"/>
                </a:cubicBezTo>
                <a:cubicBezTo>
                  <a:pt x="1068" y="445"/>
                  <a:pt x="1068" y="445"/>
                  <a:pt x="1069" y="445"/>
                </a:cubicBezTo>
                <a:cubicBezTo>
                  <a:pt x="1071" y="444"/>
                  <a:pt x="1071" y="443"/>
                  <a:pt x="1072" y="441"/>
                </a:cubicBezTo>
                <a:close/>
                <a:moveTo>
                  <a:pt x="1894" y="941"/>
                </a:moveTo>
                <a:cubicBezTo>
                  <a:pt x="1893" y="941"/>
                  <a:pt x="1893" y="941"/>
                  <a:pt x="1893" y="941"/>
                </a:cubicBezTo>
                <a:cubicBezTo>
                  <a:pt x="1893" y="942"/>
                  <a:pt x="1892" y="943"/>
                  <a:pt x="1893" y="944"/>
                </a:cubicBezTo>
                <a:cubicBezTo>
                  <a:pt x="1893" y="945"/>
                  <a:pt x="1894" y="945"/>
                  <a:pt x="1896" y="945"/>
                </a:cubicBezTo>
                <a:cubicBezTo>
                  <a:pt x="1896" y="945"/>
                  <a:pt x="1897" y="944"/>
                  <a:pt x="1898" y="944"/>
                </a:cubicBezTo>
                <a:cubicBezTo>
                  <a:pt x="1898" y="944"/>
                  <a:pt x="1898" y="943"/>
                  <a:pt x="1898" y="943"/>
                </a:cubicBezTo>
                <a:cubicBezTo>
                  <a:pt x="1897" y="941"/>
                  <a:pt x="1895" y="940"/>
                  <a:pt x="1894" y="941"/>
                </a:cubicBezTo>
                <a:close/>
                <a:moveTo>
                  <a:pt x="2268" y="983"/>
                </a:moveTo>
                <a:cubicBezTo>
                  <a:pt x="2268" y="983"/>
                  <a:pt x="2269" y="983"/>
                  <a:pt x="2269" y="983"/>
                </a:cubicBezTo>
                <a:cubicBezTo>
                  <a:pt x="2269" y="982"/>
                  <a:pt x="2269" y="982"/>
                  <a:pt x="2269" y="981"/>
                </a:cubicBezTo>
                <a:cubicBezTo>
                  <a:pt x="2268" y="979"/>
                  <a:pt x="2266" y="978"/>
                  <a:pt x="2264" y="978"/>
                </a:cubicBezTo>
                <a:cubicBezTo>
                  <a:pt x="2264" y="978"/>
                  <a:pt x="2263" y="978"/>
                  <a:pt x="2263" y="978"/>
                </a:cubicBezTo>
                <a:cubicBezTo>
                  <a:pt x="2263" y="979"/>
                  <a:pt x="2263" y="979"/>
                  <a:pt x="2263" y="979"/>
                </a:cubicBezTo>
                <a:cubicBezTo>
                  <a:pt x="2264" y="981"/>
                  <a:pt x="2266" y="982"/>
                  <a:pt x="2268" y="983"/>
                </a:cubicBezTo>
                <a:close/>
                <a:moveTo>
                  <a:pt x="538" y="247"/>
                </a:moveTo>
                <a:cubicBezTo>
                  <a:pt x="537" y="248"/>
                  <a:pt x="536" y="248"/>
                  <a:pt x="535" y="249"/>
                </a:cubicBezTo>
                <a:cubicBezTo>
                  <a:pt x="534" y="250"/>
                  <a:pt x="534" y="251"/>
                  <a:pt x="534" y="252"/>
                </a:cubicBezTo>
                <a:cubicBezTo>
                  <a:pt x="535" y="253"/>
                  <a:pt x="535" y="253"/>
                  <a:pt x="536" y="253"/>
                </a:cubicBezTo>
                <a:cubicBezTo>
                  <a:pt x="537" y="252"/>
                  <a:pt x="539" y="250"/>
                  <a:pt x="539" y="248"/>
                </a:cubicBezTo>
                <a:cubicBezTo>
                  <a:pt x="539" y="248"/>
                  <a:pt x="539" y="248"/>
                  <a:pt x="539" y="248"/>
                </a:cubicBezTo>
                <a:cubicBezTo>
                  <a:pt x="539" y="247"/>
                  <a:pt x="538" y="247"/>
                  <a:pt x="538" y="247"/>
                </a:cubicBezTo>
                <a:close/>
                <a:moveTo>
                  <a:pt x="1830" y="930"/>
                </a:moveTo>
                <a:cubicBezTo>
                  <a:pt x="1830" y="929"/>
                  <a:pt x="1829" y="930"/>
                  <a:pt x="1829" y="930"/>
                </a:cubicBezTo>
                <a:cubicBezTo>
                  <a:pt x="1828" y="930"/>
                  <a:pt x="1828" y="931"/>
                  <a:pt x="1828" y="931"/>
                </a:cubicBezTo>
                <a:cubicBezTo>
                  <a:pt x="1829" y="933"/>
                  <a:pt x="1829" y="934"/>
                  <a:pt x="1831" y="934"/>
                </a:cubicBezTo>
                <a:cubicBezTo>
                  <a:pt x="1831" y="934"/>
                  <a:pt x="1831" y="934"/>
                  <a:pt x="1832" y="934"/>
                </a:cubicBezTo>
                <a:cubicBezTo>
                  <a:pt x="1832" y="934"/>
                  <a:pt x="1832" y="933"/>
                  <a:pt x="1832" y="933"/>
                </a:cubicBezTo>
                <a:cubicBezTo>
                  <a:pt x="1832" y="931"/>
                  <a:pt x="1831" y="930"/>
                  <a:pt x="1830" y="930"/>
                </a:cubicBezTo>
                <a:close/>
                <a:moveTo>
                  <a:pt x="690" y="393"/>
                </a:moveTo>
                <a:cubicBezTo>
                  <a:pt x="689" y="393"/>
                  <a:pt x="688" y="394"/>
                  <a:pt x="688" y="394"/>
                </a:cubicBezTo>
                <a:cubicBezTo>
                  <a:pt x="688" y="395"/>
                  <a:pt x="688" y="395"/>
                  <a:pt x="688" y="395"/>
                </a:cubicBezTo>
                <a:cubicBezTo>
                  <a:pt x="688" y="396"/>
                  <a:pt x="689" y="396"/>
                  <a:pt x="689" y="396"/>
                </a:cubicBezTo>
                <a:cubicBezTo>
                  <a:pt x="690" y="396"/>
                  <a:pt x="691" y="395"/>
                  <a:pt x="691" y="395"/>
                </a:cubicBezTo>
                <a:cubicBezTo>
                  <a:pt x="692" y="394"/>
                  <a:pt x="692" y="394"/>
                  <a:pt x="692" y="393"/>
                </a:cubicBezTo>
                <a:cubicBezTo>
                  <a:pt x="691" y="392"/>
                  <a:pt x="690" y="392"/>
                  <a:pt x="690" y="393"/>
                </a:cubicBezTo>
                <a:close/>
                <a:moveTo>
                  <a:pt x="2281" y="1000"/>
                </a:moveTo>
                <a:cubicBezTo>
                  <a:pt x="2281" y="1000"/>
                  <a:pt x="2281" y="1000"/>
                  <a:pt x="2281" y="1001"/>
                </a:cubicBezTo>
                <a:cubicBezTo>
                  <a:pt x="2282" y="1002"/>
                  <a:pt x="2283" y="1003"/>
                  <a:pt x="2284" y="1003"/>
                </a:cubicBezTo>
                <a:cubicBezTo>
                  <a:pt x="2285" y="1003"/>
                  <a:pt x="2286" y="1002"/>
                  <a:pt x="2286" y="1002"/>
                </a:cubicBezTo>
                <a:cubicBezTo>
                  <a:pt x="2286" y="1002"/>
                  <a:pt x="2286" y="1001"/>
                  <a:pt x="2286" y="1001"/>
                </a:cubicBezTo>
                <a:cubicBezTo>
                  <a:pt x="2285" y="1000"/>
                  <a:pt x="2284" y="999"/>
                  <a:pt x="2282" y="999"/>
                </a:cubicBezTo>
                <a:cubicBezTo>
                  <a:pt x="2282" y="999"/>
                  <a:pt x="2281" y="999"/>
                  <a:pt x="2281" y="1000"/>
                </a:cubicBezTo>
                <a:close/>
                <a:moveTo>
                  <a:pt x="608" y="112"/>
                </a:moveTo>
                <a:cubicBezTo>
                  <a:pt x="608" y="112"/>
                  <a:pt x="608" y="111"/>
                  <a:pt x="607" y="111"/>
                </a:cubicBezTo>
                <a:cubicBezTo>
                  <a:pt x="606" y="111"/>
                  <a:pt x="604" y="111"/>
                  <a:pt x="603" y="112"/>
                </a:cubicBezTo>
                <a:cubicBezTo>
                  <a:pt x="602" y="112"/>
                  <a:pt x="602" y="113"/>
                  <a:pt x="603" y="113"/>
                </a:cubicBezTo>
                <a:cubicBezTo>
                  <a:pt x="603" y="114"/>
                  <a:pt x="604" y="114"/>
                  <a:pt x="605" y="115"/>
                </a:cubicBezTo>
                <a:cubicBezTo>
                  <a:pt x="606" y="114"/>
                  <a:pt x="607" y="113"/>
                  <a:pt x="608" y="113"/>
                </a:cubicBezTo>
                <a:cubicBezTo>
                  <a:pt x="608" y="112"/>
                  <a:pt x="608" y="112"/>
                  <a:pt x="608" y="112"/>
                </a:cubicBezTo>
                <a:close/>
                <a:moveTo>
                  <a:pt x="605" y="115"/>
                </a:moveTo>
                <a:cubicBezTo>
                  <a:pt x="605" y="115"/>
                  <a:pt x="604" y="115"/>
                  <a:pt x="604" y="115"/>
                </a:cubicBezTo>
                <a:cubicBezTo>
                  <a:pt x="604" y="115"/>
                  <a:pt x="605" y="115"/>
                  <a:pt x="605" y="115"/>
                </a:cubicBezTo>
                <a:cubicBezTo>
                  <a:pt x="605" y="115"/>
                  <a:pt x="605" y="115"/>
                  <a:pt x="605" y="115"/>
                </a:cubicBezTo>
                <a:cubicBezTo>
                  <a:pt x="605" y="115"/>
                  <a:pt x="605" y="115"/>
                  <a:pt x="605" y="115"/>
                </a:cubicBezTo>
                <a:close/>
                <a:moveTo>
                  <a:pt x="615" y="310"/>
                </a:moveTo>
                <a:cubicBezTo>
                  <a:pt x="614" y="310"/>
                  <a:pt x="614" y="311"/>
                  <a:pt x="614" y="311"/>
                </a:cubicBezTo>
                <a:cubicBezTo>
                  <a:pt x="614" y="312"/>
                  <a:pt x="614" y="312"/>
                  <a:pt x="614" y="313"/>
                </a:cubicBezTo>
                <a:cubicBezTo>
                  <a:pt x="614" y="314"/>
                  <a:pt x="615" y="314"/>
                  <a:pt x="616" y="315"/>
                </a:cubicBezTo>
                <a:cubicBezTo>
                  <a:pt x="616" y="315"/>
                  <a:pt x="617" y="315"/>
                  <a:pt x="617" y="315"/>
                </a:cubicBezTo>
                <a:cubicBezTo>
                  <a:pt x="617" y="315"/>
                  <a:pt x="618" y="315"/>
                  <a:pt x="617" y="314"/>
                </a:cubicBezTo>
                <a:cubicBezTo>
                  <a:pt x="617" y="312"/>
                  <a:pt x="616" y="311"/>
                  <a:pt x="615" y="310"/>
                </a:cubicBezTo>
                <a:close/>
                <a:moveTo>
                  <a:pt x="713" y="380"/>
                </a:moveTo>
                <a:cubicBezTo>
                  <a:pt x="712" y="380"/>
                  <a:pt x="712" y="380"/>
                  <a:pt x="712" y="380"/>
                </a:cubicBezTo>
                <a:cubicBezTo>
                  <a:pt x="711" y="381"/>
                  <a:pt x="710" y="381"/>
                  <a:pt x="710" y="382"/>
                </a:cubicBezTo>
                <a:cubicBezTo>
                  <a:pt x="710" y="383"/>
                  <a:pt x="711" y="384"/>
                  <a:pt x="711" y="384"/>
                </a:cubicBezTo>
                <a:cubicBezTo>
                  <a:pt x="711" y="385"/>
                  <a:pt x="712" y="385"/>
                  <a:pt x="712" y="385"/>
                </a:cubicBezTo>
                <a:cubicBezTo>
                  <a:pt x="713" y="384"/>
                  <a:pt x="713" y="384"/>
                  <a:pt x="714" y="383"/>
                </a:cubicBezTo>
                <a:cubicBezTo>
                  <a:pt x="714" y="382"/>
                  <a:pt x="714" y="381"/>
                  <a:pt x="713" y="380"/>
                </a:cubicBezTo>
                <a:cubicBezTo>
                  <a:pt x="713" y="380"/>
                  <a:pt x="713" y="380"/>
                  <a:pt x="713" y="380"/>
                </a:cubicBezTo>
                <a:close/>
                <a:moveTo>
                  <a:pt x="2219" y="947"/>
                </a:moveTo>
                <a:cubicBezTo>
                  <a:pt x="2219" y="950"/>
                  <a:pt x="2220" y="952"/>
                  <a:pt x="2221" y="955"/>
                </a:cubicBezTo>
                <a:cubicBezTo>
                  <a:pt x="2221" y="955"/>
                  <a:pt x="2221" y="955"/>
                  <a:pt x="2222" y="955"/>
                </a:cubicBezTo>
                <a:cubicBezTo>
                  <a:pt x="2222" y="955"/>
                  <a:pt x="2223" y="954"/>
                  <a:pt x="2223" y="953"/>
                </a:cubicBezTo>
                <a:cubicBezTo>
                  <a:pt x="2223" y="951"/>
                  <a:pt x="2221" y="948"/>
                  <a:pt x="2219" y="947"/>
                </a:cubicBezTo>
                <a:close/>
                <a:moveTo>
                  <a:pt x="1356" y="57"/>
                </a:moveTo>
                <a:cubicBezTo>
                  <a:pt x="1357" y="57"/>
                  <a:pt x="1357" y="57"/>
                  <a:pt x="1358" y="57"/>
                </a:cubicBezTo>
                <a:cubicBezTo>
                  <a:pt x="1359" y="57"/>
                  <a:pt x="1360" y="55"/>
                  <a:pt x="1359" y="54"/>
                </a:cubicBezTo>
                <a:cubicBezTo>
                  <a:pt x="1359" y="54"/>
                  <a:pt x="1358" y="53"/>
                  <a:pt x="1357" y="53"/>
                </a:cubicBezTo>
                <a:cubicBezTo>
                  <a:pt x="1356" y="53"/>
                  <a:pt x="1355" y="54"/>
                  <a:pt x="1355" y="55"/>
                </a:cubicBezTo>
                <a:cubicBezTo>
                  <a:pt x="1355" y="56"/>
                  <a:pt x="1356" y="56"/>
                  <a:pt x="1356" y="57"/>
                </a:cubicBezTo>
                <a:close/>
                <a:moveTo>
                  <a:pt x="1378" y="56"/>
                </a:moveTo>
                <a:cubicBezTo>
                  <a:pt x="1380" y="56"/>
                  <a:pt x="1380" y="55"/>
                  <a:pt x="1380" y="55"/>
                </a:cubicBezTo>
                <a:cubicBezTo>
                  <a:pt x="1380" y="54"/>
                  <a:pt x="1379" y="54"/>
                  <a:pt x="1378" y="54"/>
                </a:cubicBezTo>
                <a:cubicBezTo>
                  <a:pt x="1377" y="54"/>
                  <a:pt x="1376" y="55"/>
                  <a:pt x="1377" y="55"/>
                </a:cubicBezTo>
                <a:cubicBezTo>
                  <a:pt x="1377" y="56"/>
                  <a:pt x="1378" y="56"/>
                  <a:pt x="1378" y="56"/>
                </a:cubicBezTo>
                <a:close/>
                <a:moveTo>
                  <a:pt x="540" y="89"/>
                </a:moveTo>
                <a:cubicBezTo>
                  <a:pt x="540" y="90"/>
                  <a:pt x="541" y="90"/>
                  <a:pt x="541" y="91"/>
                </a:cubicBezTo>
                <a:cubicBezTo>
                  <a:pt x="541" y="92"/>
                  <a:pt x="542" y="92"/>
                  <a:pt x="543" y="92"/>
                </a:cubicBezTo>
                <a:cubicBezTo>
                  <a:pt x="544" y="92"/>
                  <a:pt x="545" y="91"/>
                  <a:pt x="545" y="90"/>
                </a:cubicBezTo>
                <a:cubicBezTo>
                  <a:pt x="544" y="90"/>
                  <a:pt x="544" y="89"/>
                  <a:pt x="544" y="89"/>
                </a:cubicBezTo>
                <a:cubicBezTo>
                  <a:pt x="543" y="89"/>
                  <a:pt x="542" y="88"/>
                  <a:pt x="542" y="88"/>
                </a:cubicBezTo>
                <a:cubicBezTo>
                  <a:pt x="541" y="88"/>
                  <a:pt x="540" y="89"/>
                  <a:pt x="540" y="89"/>
                </a:cubicBezTo>
                <a:close/>
                <a:moveTo>
                  <a:pt x="1872" y="914"/>
                </a:moveTo>
                <a:cubicBezTo>
                  <a:pt x="1872" y="914"/>
                  <a:pt x="1872" y="914"/>
                  <a:pt x="1872" y="913"/>
                </a:cubicBezTo>
                <a:cubicBezTo>
                  <a:pt x="1872" y="913"/>
                  <a:pt x="1872" y="912"/>
                  <a:pt x="1871" y="912"/>
                </a:cubicBezTo>
                <a:cubicBezTo>
                  <a:pt x="1871" y="912"/>
                  <a:pt x="1870" y="912"/>
                  <a:pt x="1869" y="912"/>
                </a:cubicBezTo>
                <a:cubicBezTo>
                  <a:pt x="1868" y="912"/>
                  <a:pt x="1868" y="912"/>
                  <a:pt x="1867" y="912"/>
                </a:cubicBezTo>
                <a:cubicBezTo>
                  <a:pt x="1868" y="913"/>
                  <a:pt x="1869" y="914"/>
                  <a:pt x="1871" y="915"/>
                </a:cubicBezTo>
                <a:cubicBezTo>
                  <a:pt x="1871" y="915"/>
                  <a:pt x="1872" y="914"/>
                  <a:pt x="1872" y="914"/>
                </a:cubicBezTo>
                <a:close/>
                <a:moveTo>
                  <a:pt x="2060" y="922"/>
                </a:moveTo>
                <a:cubicBezTo>
                  <a:pt x="2060" y="922"/>
                  <a:pt x="2060" y="923"/>
                  <a:pt x="2060" y="923"/>
                </a:cubicBezTo>
                <a:cubicBezTo>
                  <a:pt x="2060" y="923"/>
                  <a:pt x="2061" y="924"/>
                  <a:pt x="2061" y="924"/>
                </a:cubicBezTo>
                <a:cubicBezTo>
                  <a:pt x="2062" y="924"/>
                  <a:pt x="2063" y="924"/>
                  <a:pt x="2064" y="924"/>
                </a:cubicBezTo>
                <a:cubicBezTo>
                  <a:pt x="2064" y="924"/>
                  <a:pt x="2065" y="923"/>
                  <a:pt x="2065" y="923"/>
                </a:cubicBezTo>
                <a:cubicBezTo>
                  <a:pt x="2065" y="923"/>
                  <a:pt x="2065" y="923"/>
                  <a:pt x="2065" y="922"/>
                </a:cubicBezTo>
                <a:cubicBezTo>
                  <a:pt x="2063" y="921"/>
                  <a:pt x="2062" y="921"/>
                  <a:pt x="2060" y="922"/>
                </a:cubicBezTo>
                <a:close/>
                <a:moveTo>
                  <a:pt x="1528" y="166"/>
                </a:moveTo>
                <a:cubicBezTo>
                  <a:pt x="1529" y="166"/>
                  <a:pt x="1530" y="166"/>
                  <a:pt x="1530" y="164"/>
                </a:cubicBezTo>
                <a:cubicBezTo>
                  <a:pt x="1530" y="164"/>
                  <a:pt x="1529" y="163"/>
                  <a:pt x="1529" y="163"/>
                </a:cubicBezTo>
                <a:cubicBezTo>
                  <a:pt x="1528" y="162"/>
                  <a:pt x="1527" y="163"/>
                  <a:pt x="1527" y="164"/>
                </a:cubicBezTo>
                <a:cubicBezTo>
                  <a:pt x="1527" y="165"/>
                  <a:pt x="1527" y="166"/>
                  <a:pt x="1528" y="166"/>
                </a:cubicBezTo>
                <a:close/>
                <a:moveTo>
                  <a:pt x="615" y="143"/>
                </a:moveTo>
                <a:cubicBezTo>
                  <a:pt x="616" y="143"/>
                  <a:pt x="616" y="143"/>
                  <a:pt x="617" y="142"/>
                </a:cubicBezTo>
                <a:cubicBezTo>
                  <a:pt x="615" y="141"/>
                  <a:pt x="613" y="141"/>
                  <a:pt x="610" y="141"/>
                </a:cubicBezTo>
                <a:cubicBezTo>
                  <a:pt x="611" y="144"/>
                  <a:pt x="611" y="144"/>
                  <a:pt x="615" y="143"/>
                </a:cubicBezTo>
                <a:close/>
                <a:moveTo>
                  <a:pt x="610" y="141"/>
                </a:moveTo>
                <a:cubicBezTo>
                  <a:pt x="610" y="141"/>
                  <a:pt x="610" y="141"/>
                  <a:pt x="610" y="141"/>
                </a:cubicBezTo>
                <a:cubicBezTo>
                  <a:pt x="610" y="141"/>
                  <a:pt x="610" y="141"/>
                  <a:pt x="610" y="141"/>
                </a:cubicBezTo>
                <a:cubicBezTo>
                  <a:pt x="610" y="141"/>
                  <a:pt x="610" y="141"/>
                  <a:pt x="610" y="141"/>
                </a:cubicBezTo>
                <a:cubicBezTo>
                  <a:pt x="610" y="141"/>
                  <a:pt x="610" y="141"/>
                  <a:pt x="610" y="141"/>
                </a:cubicBezTo>
                <a:close/>
                <a:moveTo>
                  <a:pt x="2011" y="844"/>
                </a:moveTo>
                <a:cubicBezTo>
                  <a:pt x="2010" y="844"/>
                  <a:pt x="2009" y="845"/>
                  <a:pt x="2008" y="845"/>
                </a:cubicBezTo>
                <a:cubicBezTo>
                  <a:pt x="2010" y="848"/>
                  <a:pt x="2011" y="848"/>
                  <a:pt x="2012" y="847"/>
                </a:cubicBezTo>
                <a:cubicBezTo>
                  <a:pt x="2013" y="847"/>
                  <a:pt x="2014" y="845"/>
                  <a:pt x="2013" y="845"/>
                </a:cubicBezTo>
                <a:cubicBezTo>
                  <a:pt x="2013" y="844"/>
                  <a:pt x="2012" y="844"/>
                  <a:pt x="2011" y="844"/>
                </a:cubicBezTo>
                <a:close/>
                <a:moveTo>
                  <a:pt x="2010" y="839"/>
                </a:moveTo>
                <a:cubicBezTo>
                  <a:pt x="2010" y="839"/>
                  <a:pt x="2010" y="839"/>
                  <a:pt x="2010" y="838"/>
                </a:cubicBezTo>
                <a:cubicBezTo>
                  <a:pt x="2009" y="838"/>
                  <a:pt x="2009" y="838"/>
                  <a:pt x="2008" y="838"/>
                </a:cubicBezTo>
                <a:cubicBezTo>
                  <a:pt x="2008" y="839"/>
                  <a:pt x="2007" y="840"/>
                  <a:pt x="2007" y="840"/>
                </a:cubicBezTo>
                <a:cubicBezTo>
                  <a:pt x="2007" y="842"/>
                  <a:pt x="2007" y="844"/>
                  <a:pt x="2007" y="845"/>
                </a:cubicBezTo>
                <a:cubicBezTo>
                  <a:pt x="2007" y="845"/>
                  <a:pt x="2008" y="845"/>
                  <a:pt x="2008" y="845"/>
                </a:cubicBezTo>
                <a:cubicBezTo>
                  <a:pt x="2009" y="844"/>
                  <a:pt x="2009" y="843"/>
                  <a:pt x="2010" y="842"/>
                </a:cubicBezTo>
                <a:cubicBezTo>
                  <a:pt x="2010" y="841"/>
                  <a:pt x="2010" y="840"/>
                  <a:pt x="2010" y="839"/>
                </a:cubicBezTo>
                <a:close/>
                <a:moveTo>
                  <a:pt x="2007" y="840"/>
                </a:moveTo>
                <a:cubicBezTo>
                  <a:pt x="2007" y="840"/>
                  <a:pt x="2007" y="840"/>
                  <a:pt x="2007" y="840"/>
                </a:cubicBezTo>
                <a:cubicBezTo>
                  <a:pt x="2007" y="840"/>
                  <a:pt x="2006" y="840"/>
                  <a:pt x="2006" y="840"/>
                </a:cubicBezTo>
                <a:cubicBezTo>
                  <a:pt x="2006" y="840"/>
                  <a:pt x="2006" y="840"/>
                  <a:pt x="2006" y="840"/>
                </a:cubicBezTo>
                <a:cubicBezTo>
                  <a:pt x="2006" y="840"/>
                  <a:pt x="2007" y="840"/>
                  <a:pt x="2007" y="840"/>
                </a:cubicBezTo>
                <a:close/>
                <a:moveTo>
                  <a:pt x="2008" y="845"/>
                </a:moveTo>
                <a:cubicBezTo>
                  <a:pt x="2008" y="845"/>
                  <a:pt x="2008" y="845"/>
                  <a:pt x="2008" y="845"/>
                </a:cubicBezTo>
                <a:cubicBezTo>
                  <a:pt x="2008" y="845"/>
                  <a:pt x="2008" y="845"/>
                  <a:pt x="2008" y="845"/>
                </a:cubicBezTo>
                <a:cubicBezTo>
                  <a:pt x="2008" y="845"/>
                  <a:pt x="2008" y="845"/>
                  <a:pt x="2008" y="845"/>
                </a:cubicBezTo>
                <a:cubicBezTo>
                  <a:pt x="2008" y="845"/>
                  <a:pt x="2008" y="845"/>
                  <a:pt x="2008" y="845"/>
                </a:cubicBezTo>
                <a:close/>
                <a:moveTo>
                  <a:pt x="678" y="810"/>
                </a:moveTo>
                <a:cubicBezTo>
                  <a:pt x="678" y="810"/>
                  <a:pt x="677" y="809"/>
                  <a:pt x="677" y="810"/>
                </a:cubicBezTo>
                <a:cubicBezTo>
                  <a:pt x="676" y="810"/>
                  <a:pt x="676" y="811"/>
                  <a:pt x="676" y="811"/>
                </a:cubicBezTo>
                <a:cubicBezTo>
                  <a:pt x="677" y="812"/>
                  <a:pt x="677" y="812"/>
                  <a:pt x="678" y="813"/>
                </a:cubicBezTo>
                <a:cubicBezTo>
                  <a:pt x="678" y="813"/>
                  <a:pt x="679" y="812"/>
                  <a:pt x="679" y="812"/>
                </a:cubicBezTo>
                <a:cubicBezTo>
                  <a:pt x="679" y="811"/>
                  <a:pt x="679" y="811"/>
                  <a:pt x="678" y="810"/>
                </a:cubicBezTo>
                <a:close/>
                <a:moveTo>
                  <a:pt x="677" y="798"/>
                </a:moveTo>
                <a:cubicBezTo>
                  <a:pt x="677" y="798"/>
                  <a:pt x="676" y="797"/>
                  <a:pt x="676" y="797"/>
                </a:cubicBezTo>
                <a:cubicBezTo>
                  <a:pt x="675" y="797"/>
                  <a:pt x="674" y="798"/>
                  <a:pt x="673" y="799"/>
                </a:cubicBezTo>
                <a:cubicBezTo>
                  <a:pt x="673" y="799"/>
                  <a:pt x="674" y="800"/>
                  <a:pt x="674" y="800"/>
                </a:cubicBezTo>
                <a:cubicBezTo>
                  <a:pt x="675" y="801"/>
                  <a:pt x="677" y="799"/>
                  <a:pt x="677" y="798"/>
                </a:cubicBezTo>
                <a:close/>
                <a:moveTo>
                  <a:pt x="644" y="347"/>
                </a:moveTo>
                <a:cubicBezTo>
                  <a:pt x="644" y="348"/>
                  <a:pt x="644" y="348"/>
                  <a:pt x="644" y="349"/>
                </a:cubicBezTo>
                <a:cubicBezTo>
                  <a:pt x="644" y="350"/>
                  <a:pt x="645" y="351"/>
                  <a:pt x="646" y="351"/>
                </a:cubicBezTo>
                <a:cubicBezTo>
                  <a:pt x="647" y="351"/>
                  <a:pt x="647" y="351"/>
                  <a:pt x="648" y="350"/>
                </a:cubicBezTo>
                <a:cubicBezTo>
                  <a:pt x="648" y="350"/>
                  <a:pt x="648" y="349"/>
                  <a:pt x="648" y="349"/>
                </a:cubicBezTo>
                <a:cubicBezTo>
                  <a:pt x="647" y="348"/>
                  <a:pt x="646" y="347"/>
                  <a:pt x="644" y="347"/>
                </a:cubicBezTo>
                <a:close/>
                <a:moveTo>
                  <a:pt x="562" y="731"/>
                </a:moveTo>
                <a:cubicBezTo>
                  <a:pt x="561" y="731"/>
                  <a:pt x="560" y="732"/>
                  <a:pt x="560" y="733"/>
                </a:cubicBezTo>
                <a:cubicBezTo>
                  <a:pt x="560" y="734"/>
                  <a:pt x="561" y="735"/>
                  <a:pt x="562" y="735"/>
                </a:cubicBezTo>
                <a:cubicBezTo>
                  <a:pt x="562" y="735"/>
                  <a:pt x="563" y="734"/>
                  <a:pt x="563" y="733"/>
                </a:cubicBezTo>
                <a:cubicBezTo>
                  <a:pt x="563" y="732"/>
                  <a:pt x="562" y="731"/>
                  <a:pt x="562" y="731"/>
                </a:cubicBezTo>
                <a:close/>
                <a:moveTo>
                  <a:pt x="569" y="721"/>
                </a:moveTo>
                <a:cubicBezTo>
                  <a:pt x="571" y="720"/>
                  <a:pt x="570" y="717"/>
                  <a:pt x="569" y="716"/>
                </a:cubicBezTo>
                <a:cubicBezTo>
                  <a:pt x="568" y="716"/>
                  <a:pt x="568" y="716"/>
                  <a:pt x="568" y="717"/>
                </a:cubicBezTo>
                <a:cubicBezTo>
                  <a:pt x="567" y="718"/>
                  <a:pt x="568" y="720"/>
                  <a:pt x="569" y="721"/>
                </a:cubicBezTo>
                <a:cubicBezTo>
                  <a:pt x="569" y="721"/>
                  <a:pt x="569" y="721"/>
                  <a:pt x="569" y="721"/>
                </a:cubicBezTo>
                <a:close/>
                <a:moveTo>
                  <a:pt x="559" y="716"/>
                </a:moveTo>
                <a:cubicBezTo>
                  <a:pt x="558" y="717"/>
                  <a:pt x="558" y="717"/>
                  <a:pt x="559" y="718"/>
                </a:cubicBezTo>
                <a:cubicBezTo>
                  <a:pt x="559" y="718"/>
                  <a:pt x="559" y="718"/>
                  <a:pt x="559" y="718"/>
                </a:cubicBezTo>
                <a:cubicBezTo>
                  <a:pt x="560" y="719"/>
                  <a:pt x="561" y="718"/>
                  <a:pt x="562" y="717"/>
                </a:cubicBezTo>
                <a:cubicBezTo>
                  <a:pt x="563" y="717"/>
                  <a:pt x="563" y="717"/>
                  <a:pt x="563" y="716"/>
                </a:cubicBezTo>
                <a:cubicBezTo>
                  <a:pt x="562" y="716"/>
                  <a:pt x="562" y="716"/>
                  <a:pt x="562" y="716"/>
                </a:cubicBezTo>
                <a:cubicBezTo>
                  <a:pt x="561" y="716"/>
                  <a:pt x="560" y="716"/>
                  <a:pt x="559" y="716"/>
                </a:cubicBezTo>
                <a:close/>
                <a:moveTo>
                  <a:pt x="593" y="763"/>
                </a:moveTo>
                <a:cubicBezTo>
                  <a:pt x="593" y="763"/>
                  <a:pt x="594" y="762"/>
                  <a:pt x="594" y="762"/>
                </a:cubicBezTo>
                <a:cubicBezTo>
                  <a:pt x="594" y="762"/>
                  <a:pt x="593" y="761"/>
                  <a:pt x="593" y="761"/>
                </a:cubicBezTo>
                <a:cubicBezTo>
                  <a:pt x="592" y="760"/>
                  <a:pt x="592" y="760"/>
                  <a:pt x="591" y="761"/>
                </a:cubicBezTo>
                <a:cubicBezTo>
                  <a:pt x="591" y="761"/>
                  <a:pt x="590" y="762"/>
                  <a:pt x="590" y="762"/>
                </a:cubicBezTo>
                <a:cubicBezTo>
                  <a:pt x="590" y="763"/>
                  <a:pt x="591" y="763"/>
                  <a:pt x="591" y="763"/>
                </a:cubicBezTo>
                <a:cubicBezTo>
                  <a:pt x="592" y="763"/>
                  <a:pt x="593" y="763"/>
                  <a:pt x="593" y="763"/>
                </a:cubicBezTo>
                <a:close/>
                <a:moveTo>
                  <a:pt x="2215" y="945"/>
                </a:moveTo>
                <a:cubicBezTo>
                  <a:pt x="2215" y="945"/>
                  <a:pt x="2215" y="945"/>
                  <a:pt x="2215" y="945"/>
                </a:cubicBezTo>
                <a:cubicBezTo>
                  <a:pt x="2215" y="945"/>
                  <a:pt x="2215" y="945"/>
                  <a:pt x="2215" y="945"/>
                </a:cubicBezTo>
                <a:cubicBezTo>
                  <a:pt x="2215" y="945"/>
                  <a:pt x="2215" y="945"/>
                  <a:pt x="2215" y="945"/>
                </a:cubicBezTo>
                <a:cubicBezTo>
                  <a:pt x="2215" y="945"/>
                  <a:pt x="2215" y="945"/>
                  <a:pt x="2215" y="945"/>
                </a:cubicBezTo>
                <a:close/>
                <a:moveTo>
                  <a:pt x="2208" y="942"/>
                </a:moveTo>
                <a:cubicBezTo>
                  <a:pt x="2210" y="944"/>
                  <a:pt x="2212" y="945"/>
                  <a:pt x="2215" y="945"/>
                </a:cubicBezTo>
                <a:cubicBezTo>
                  <a:pt x="2213" y="942"/>
                  <a:pt x="2211" y="942"/>
                  <a:pt x="2208" y="942"/>
                </a:cubicBezTo>
                <a:close/>
                <a:moveTo>
                  <a:pt x="2036" y="927"/>
                </a:moveTo>
                <a:cubicBezTo>
                  <a:pt x="2036" y="927"/>
                  <a:pt x="2037" y="928"/>
                  <a:pt x="2038" y="927"/>
                </a:cubicBezTo>
                <a:cubicBezTo>
                  <a:pt x="2039" y="927"/>
                  <a:pt x="2039" y="926"/>
                  <a:pt x="2040" y="926"/>
                </a:cubicBezTo>
                <a:cubicBezTo>
                  <a:pt x="2040" y="926"/>
                  <a:pt x="2040" y="926"/>
                  <a:pt x="2040" y="926"/>
                </a:cubicBezTo>
                <a:cubicBezTo>
                  <a:pt x="2040" y="926"/>
                  <a:pt x="2040" y="926"/>
                  <a:pt x="2040" y="926"/>
                </a:cubicBezTo>
                <a:cubicBezTo>
                  <a:pt x="2040" y="926"/>
                  <a:pt x="2041" y="926"/>
                  <a:pt x="2041" y="926"/>
                </a:cubicBezTo>
                <a:cubicBezTo>
                  <a:pt x="2041" y="924"/>
                  <a:pt x="2041" y="923"/>
                  <a:pt x="2041" y="922"/>
                </a:cubicBezTo>
                <a:cubicBezTo>
                  <a:pt x="2040" y="921"/>
                  <a:pt x="2041" y="920"/>
                  <a:pt x="2042" y="920"/>
                </a:cubicBezTo>
                <a:cubicBezTo>
                  <a:pt x="2042" y="919"/>
                  <a:pt x="2042" y="919"/>
                  <a:pt x="2042" y="919"/>
                </a:cubicBezTo>
                <a:cubicBezTo>
                  <a:pt x="2044" y="919"/>
                  <a:pt x="2045" y="919"/>
                  <a:pt x="2044" y="916"/>
                </a:cubicBezTo>
                <a:cubicBezTo>
                  <a:pt x="2044" y="916"/>
                  <a:pt x="2045" y="915"/>
                  <a:pt x="2045" y="914"/>
                </a:cubicBezTo>
                <a:cubicBezTo>
                  <a:pt x="2046" y="913"/>
                  <a:pt x="2047" y="913"/>
                  <a:pt x="2047" y="911"/>
                </a:cubicBezTo>
                <a:cubicBezTo>
                  <a:pt x="2047" y="911"/>
                  <a:pt x="2046" y="910"/>
                  <a:pt x="2046" y="910"/>
                </a:cubicBezTo>
                <a:cubicBezTo>
                  <a:pt x="2045" y="910"/>
                  <a:pt x="2044" y="909"/>
                  <a:pt x="2044" y="909"/>
                </a:cubicBezTo>
                <a:cubicBezTo>
                  <a:pt x="2043" y="909"/>
                  <a:pt x="2042" y="909"/>
                  <a:pt x="2042" y="908"/>
                </a:cubicBezTo>
                <a:cubicBezTo>
                  <a:pt x="2041" y="908"/>
                  <a:pt x="2041" y="907"/>
                  <a:pt x="2043" y="906"/>
                </a:cubicBezTo>
                <a:cubicBezTo>
                  <a:pt x="2043" y="906"/>
                  <a:pt x="2044" y="906"/>
                  <a:pt x="2044" y="906"/>
                </a:cubicBezTo>
                <a:cubicBezTo>
                  <a:pt x="2044" y="905"/>
                  <a:pt x="2044" y="905"/>
                  <a:pt x="2044" y="904"/>
                </a:cubicBezTo>
                <a:cubicBezTo>
                  <a:pt x="2044" y="904"/>
                  <a:pt x="2044" y="904"/>
                  <a:pt x="2043" y="904"/>
                </a:cubicBezTo>
                <a:cubicBezTo>
                  <a:pt x="2037" y="905"/>
                  <a:pt x="2036" y="909"/>
                  <a:pt x="2036" y="915"/>
                </a:cubicBezTo>
                <a:cubicBezTo>
                  <a:pt x="2036" y="916"/>
                  <a:pt x="2037" y="917"/>
                  <a:pt x="2037" y="918"/>
                </a:cubicBezTo>
                <a:cubicBezTo>
                  <a:pt x="2037" y="920"/>
                  <a:pt x="2038" y="922"/>
                  <a:pt x="2038" y="924"/>
                </a:cubicBezTo>
                <a:cubicBezTo>
                  <a:pt x="2038" y="924"/>
                  <a:pt x="2038" y="924"/>
                  <a:pt x="2038" y="924"/>
                </a:cubicBezTo>
                <a:cubicBezTo>
                  <a:pt x="2038" y="924"/>
                  <a:pt x="2038" y="924"/>
                  <a:pt x="2038" y="924"/>
                </a:cubicBezTo>
                <a:cubicBezTo>
                  <a:pt x="2038" y="924"/>
                  <a:pt x="2038" y="924"/>
                  <a:pt x="2038" y="924"/>
                </a:cubicBezTo>
                <a:cubicBezTo>
                  <a:pt x="2038" y="924"/>
                  <a:pt x="2039" y="925"/>
                  <a:pt x="2039" y="925"/>
                </a:cubicBezTo>
                <a:cubicBezTo>
                  <a:pt x="2039" y="925"/>
                  <a:pt x="2038" y="924"/>
                  <a:pt x="2038" y="924"/>
                </a:cubicBezTo>
                <a:cubicBezTo>
                  <a:pt x="2038" y="924"/>
                  <a:pt x="2037" y="924"/>
                  <a:pt x="2037" y="925"/>
                </a:cubicBezTo>
                <a:cubicBezTo>
                  <a:pt x="2036" y="925"/>
                  <a:pt x="2035" y="926"/>
                  <a:pt x="2036" y="927"/>
                </a:cubicBezTo>
                <a:close/>
                <a:moveTo>
                  <a:pt x="1783" y="821"/>
                </a:moveTo>
                <a:cubicBezTo>
                  <a:pt x="1783" y="820"/>
                  <a:pt x="1783" y="821"/>
                  <a:pt x="1782" y="821"/>
                </a:cubicBezTo>
                <a:cubicBezTo>
                  <a:pt x="1782" y="822"/>
                  <a:pt x="1782" y="823"/>
                  <a:pt x="1782" y="823"/>
                </a:cubicBezTo>
                <a:cubicBezTo>
                  <a:pt x="1782" y="824"/>
                  <a:pt x="1782" y="824"/>
                  <a:pt x="1782" y="825"/>
                </a:cubicBezTo>
                <a:cubicBezTo>
                  <a:pt x="1782" y="825"/>
                  <a:pt x="1783" y="826"/>
                  <a:pt x="1783" y="826"/>
                </a:cubicBezTo>
                <a:cubicBezTo>
                  <a:pt x="1783" y="826"/>
                  <a:pt x="1784" y="825"/>
                  <a:pt x="1784" y="825"/>
                </a:cubicBezTo>
                <a:cubicBezTo>
                  <a:pt x="1784" y="824"/>
                  <a:pt x="1784" y="823"/>
                  <a:pt x="1784" y="821"/>
                </a:cubicBezTo>
                <a:cubicBezTo>
                  <a:pt x="1784" y="821"/>
                  <a:pt x="1784" y="821"/>
                  <a:pt x="1783" y="821"/>
                </a:cubicBezTo>
                <a:close/>
                <a:moveTo>
                  <a:pt x="2063" y="979"/>
                </a:moveTo>
                <a:cubicBezTo>
                  <a:pt x="2063" y="979"/>
                  <a:pt x="2063" y="980"/>
                  <a:pt x="2064" y="980"/>
                </a:cubicBezTo>
                <a:cubicBezTo>
                  <a:pt x="2064" y="980"/>
                  <a:pt x="2064" y="980"/>
                  <a:pt x="2065" y="980"/>
                </a:cubicBezTo>
                <a:cubicBezTo>
                  <a:pt x="2066" y="979"/>
                  <a:pt x="2066" y="979"/>
                  <a:pt x="2066" y="977"/>
                </a:cubicBezTo>
                <a:cubicBezTo>
                  <a:pt x="2066" y="977"/>
                  <a:pt x="2066" y="976"/>
                  <a:pt x="2065" y="976"/>
                </a:cubicBezTo>
                <a:cubicBezTo>
                  <a:pt x="2065" y="976"/>
                  <a:pt x="2064" y="976"/>
                  <a:pt x="2064" y="976"/>
                </a:cubicBezTo>
                <a:cubicBezTo>
                  <a:pt x="2063" y="977"/>
                  <a:pt x="2063" y="978"/>
                  <a:pt x="2063" y="979"/>
                </a:cubicBezTo>
                <a:close/>
                <a:moveTo>
                  <a:pt x="1509" y="217"/>
                </a:moveTo>
                <a:cubicBezTo>
                  <a:pt x="1510" y="217"/>
                  <a:pt x="1510" y="217"/>
                  <a:pt x="1510" y="216"/>
                </a:cubicBezTo>
                <a:cubicBezTo>
                  <a:pt x="1510" y="216"/>
                  <a:pt x="1510" y="215"/>
                  <a:pt x="1509" y="214"/>
                </a:cubicBezTo>
                <a:cubicBezTo>
                  <a:pt x="1509" y="214"/>
                  <a:pt x="1509" y="213"/>
                  <a:pt x="1508" y="213"/>
                </a:cubicBezTo>
                <a:cubicBezTo>
                  <a:pt x="1508" y="213"/>
                  <a:pt x="1507" y="214"/>
                  <a:pt x="1507" y="214"/>
                </a:cubicBezTo>
                <a:cubicBezTo>
                  <a:pt x="1507" y="215"/>
                  <a:pt x="1507" y="216"/>
                  <a:pt x="1508" y="217"/>
                </a:cubicBezTo>
                <a:cubicBezTo>
                  <a:pt x="1508" y="217"/>
                  <a:pt x="1509" y="217"/>
                  <a:pt x="1509" y="217"/>
                </a:cubicBezTo>
                <a:close/>
                <a:moveTo>
                  <a:pt x="675" y="270"/>
                </a:moveTo>
                <a:cubicBezTo>
                  <a:pt x="675" y="270"/>
                  <a:pt x="674" y="269"/>
                  <a:pt x="673" y="269"/>
                </a:cubicBezTo>
                <a:cubicBezTo>
                  <a:pt x="673" y="270"/>
                  <a:pt x="672" y="270"/>
                  <a:pt x="672" y="271"/>
                </a:cubicBezTo>
                <a:cubicBezTo>
                  <a:pt x="672" y="272"/>
                  <a:pt x="672" y="272"/>
                  <a:pt x="673" y="273"/>
                </a:cubicBezTo>
                <a:cubicBezTo>
                  <a:pt x="673" y="273"/>
                  <a:pt x="674" y="273"/>
                  <a:pt x="674" y="272"/>
                </a:cubicBezTo>
                <a:cubicBezTo>
                  <a:pt x="675" y="272"/>
                  <a:pt x="675" y="271"/>
                  <a:pt x="675" y="270"/>
                </a:cubicBezTo>
                <a:close/>
                <a:moveTo>
                  <a:pt x="2004" y="646"/>
                </a:moveTo>
                <a:cubicBezTo>
                  <a:pt x="2004" y="645"/>
                  <a:pt x="2004" y="644"/>
                  <a:pt x="2003" y="644"/>
                </a:cubicBezTo>
                <a:cubicBezTo>
                  <a:pt x="2002" y="644"/>
                  <a:pt x="2002" y="644"/>
                  <a:pt x="2001" y="645"/>
                </a:cubicBezTo>
                <a:cubicBezTo>
                  <a:pt x="2001" y="645"/>
                  <a:pt x="2000" y="646"/>
                  <a:pt x="2001" y="647"/>
                </a:cubicBezTo>
                <a:cubicBezTo>
                  <a:pt x="2001" y="647"/>
                  <a:pt x="2001" y="647"/>
                  <a:pt x="2002" y="647"/>
                </a:cubicBezTo>
                <a:cubicBezTo>
                  <a:pt x="2003" y="647"/>
                  <a:pt x="2004" y="647"/>
                  <a:pt x="2004" y="646"/>
                </a:cubicBezTo>
                <a:close/>
                <a:moveTo>
                  <a:pt x="1922" y="1122"/>
                </a:moveTo>
                <a:cubicBezTo>
                  <a:pt x="1921" y="1122"/>
                  <a:pt x="1921" y="1121"/>
                  <a:pt x="1920" y="1121"/>
                </a:cubicBezTo>
                <a:cubicBezTo>
                  <a:pt x="1920" y="1122"/>
                  <a:pt x="1919" y="1122"/>
                  <a:pt x="1919" y="1123"/>
                </a:cubicBezTo>
                <a:cubicBezTo>
                  <a:pt x="1920" y="1124"/>
                  <a:pt x="1920" y="1125"/>
                  <a:pt x="1921" y="1126"/>
                </a:cubicBezTo>
                <a:cubicBezTo>
                  <a:pt x="1921" y="1126"/>
                  <a:pt x="1922" y="1126"/>
                  <a:pt x="1922" y="1126"/>
                </a:cubicBezTo>
                <a:cubicBezTo>
                  <a:pt x="1923" y="1124"/>
                  <a:pt x="1923" y="1123"/>
                  <a:pt x="1922" y="1122"/>
                </a:cubicBezTo>
                <a:close/>
                <a:moveTo>
                  <a:pt x="1921" y="1126"/>
                </a:moveTo>
                <a:cubicBezTo>
                  <a:pt x="1921" y="1126"/>
                  <a:pt x="1921" y="1126"/>
                  <a:pt x="1921" y="1126"/>
                </a:cubicBezTo>
                <a:cubicBezTo>
                  <a:pt x="1921" y="1126"/>
                  <a:pt x="1921" y="1126"/>
                  <a:pt x="1921" y="1126"/>
                </a:cubicBezTo>
                <a:cubicBezTo>
                  <a:pt x="1921" y="1126"/>
                  <a:pt x="1921" y="1126"/>
                  <a:pt x="1921" y="1126"/>
                </a:cubicBezTo>
                <a:cubicBezTo>
                  <a:pt x="1921" y="1126"/>
                  <a:pt x="1921" y="1126"/>
                  <a:pt x="1921" y="1126"/>
                </a:cubicBezTo>
                <a:close/>
                <a:moveTo>
                  <a:pt x="1337" y="104"/>
                </a:moveTo>
                <a:cubicBezTo>
                  <a:pt x="1337" y="104"/>
                  <a:pt x="1337" y="104"/>
                  <a:pt x="1337" y="104"/>
                </a:cubicBezTo>
                <a:cubicBezTo>
                  <a:pt x="1337" y="104"/>
                  <a:pt x="1337" y="104"/>
                  <a:pt x="1337" y="104"/>
                </a:cubicBezTo>
                <a:cubicBezTo>
                  <a:pt x="1337" y="104"/>
                  <a:pt x="1337" y="104"/>
                  <a:pt x="1337" y="104"/>
                </a:cubicBezTo>
                <a:cubicBezTo>
                  <a:pt x="1337" y="104"/>
                  <a:pt x="1337" y="104"/>
                  <a:pt x="1337" y="104"/>
                </a:cubicBezTo>
                <a:close/>
                <a:moveTo>
                  <a:pt x="1335" y="101"/>
                </a:moveTo>
                <a:cubicBezTo>
                  <a:pt x="1334" y="101"/>
                  <a:pt x="1333" y="101"/>
                  <a:pt x="1333" y="102"/>
                </a:cubicBezTo>
                <a:cubicBezTo>
                  <a:pt x="1333" y="102"/>
                  <a:pt x="1334" y="104"/>
                  <a:pt x="1334" y="104"/>
                </a:cubicBezTo>
                <a:cubicBezTo>
                  <a:pt x="1335" y="104"/>
                  <a:pt x="1336" y="104"/>
                  <a:pt x="1337" y="104"/>
                </a:cubicBezTo>
                <a:cubicBezTo>
                  <a:pt x="1337" y="103"/>
                  <a:pt x="1336" y="102"/>
                  <a:pt x="1336" y="101"/>
                </a:cubicBezTo>
                <a:cubicBezTo>
                  <a:pt x="1336" y="101"/>
                  <a:pt x="1335" y="101"/>
                  <a:pt x="1335" y="101"/>
                </a:cubicBezTo>
                <a:close/>
                <a:moveTo>
                  <a:pt x="1981" y="829"/>
                </a:moveTo>
                <a:cubicBezTo>
                  <a:pt x="1980" y="828"/>
                  <a:pt x="1980" y="828"/>
                  <a:pt x="1979" y="827"/>
                </a:cubicBezTo>
                <a:cubicBezTo>
                  <a:pt x="1978" y="827"/>
                  <a:pt x="1977" y="828"/>
                  <a:pt x="1977" y="829"/>
                </a:cubicBezTo>
                <a:cubicBezTo>
                  <a:pt x="1977" y="829"/>
                  <a:pt x="1978" y="830"/>
                  <a:pt x="1978" y="830"/>
                </a:cubicBezTo>
                <a:cubicBezTo>
                  <a:pt x="1979" y="831"/>
                  <a:pt x="1980" y="830"/>
                  <a:pt x="1981" y="829"/>
                </a:cubicBezTo>
                <a:close/>
                <a:moveTo>
                  <a:pt x="2026" y="980"/>
                </a:moveTo>
                <a:cubicBezTo>
                  <a:pt x="2027" y="980"/>
                  <a:pt x="2027" y="980"/>
                  <a:pt x="2028" y="980"/>
                </a:cubicBezTo>
                <a:cubicBezTo>
                  <a:pt x="2028" y="980"/>
                  <a:pt x="2029" y="980"/>
                  <a:pt x="2029" y="979"/>
                </a:cubicBezTo>
                <a:cubicBezTo>
                  <a:pt x="2029" y="979"/>
                  <a:pt x="2028" y="978"/>
                  <a:pt x="2028" y="978"/>
                </a:cubicBezTo>
                <a:cubicBezTo>
                  <a:pt x="2028" y="978"/>
                  <a:pt x="2027" y="978"/>
                  <a:pt x="2027" y="978"/>
                </a:cubicBezTo>
                <a:cubicBezTo>
                  <a:pt x="2027" y="978"/>
                  <a:pt x="2026" y="978"/>
                  <a:pt x="2026" y="978"/>
                </a:cubicBezTo>
                <a:cubicBezTo>
                  <a:pt x="2025" y="978"/>
                  <a:pt x="2024" y="978"/>
                  <a:pt x="2024" y="979"/>
                </a:cubicBezTo>
                <a:cubicBezTo>
                  <a:pt x="2024" y="980"/>
                  <a:pt x="2025" y="980"/>
                  <a:pt x="2026" y="980"/>
                </a:cubicBezTo>
                <a:close/>
                <a:moveTo>
                  <a:pt x="1029" y="79"/>
                </a:moveTo>
                <a:cubicBezTo>
                  <a:pt x="1029" y="79"/>
                  <a:pt x="1029" y="78"/>
                  <a:pt x="1030" y="77"/>
                </a:cubicBezTo>
                <a:cubicBezTo>
                  <a:pt x="1030" y="77"/>
                  <a:pt x="1029" y="76"/>
                  <a:pt x="1029" y="76"/>
                </a:cubicBezTo>
                <a:cubicBezTo>
                  <a:pt x="1029" y="75"/>
                  <a:pt x="1027" y="76"/>
                  <a:pt x="1027" y="77"/>
                </a:cubicBezTo>
                <a:cubicBezTo>
                  <a:pt x="1027" y="78"/>
                  <a:pt x="1028" y="79"/>
                  <a:pt x="1029" y="79"/>
                </a:cubicBezTo>
                <a:close/>
                <a:moveTo>
                  <a:pt x="1424" y="1005"/>
                </a:moveTo>
                <a:cubicBezTo>
                  <a:pt x="1425" y="1004"/>
                  <a:pt x="1424" y="1003"/>
                  <a:pt x="1424" y="1003"/>
                </a:cubicBezTo>
                <a:cubicBezTo>
                  <a:pt x="1423" y="1002"/>
                  <a:pt x="1422" y="1003"/>
                  <a:pt x="1422" y="1004"/>
                </a:cubicBezTo>
                <a:cubicBezTo>
                  <a:pt x="1422" y="1005"/>
                  <a:pt x="1422" y="1005"/>
                  <a:pt x="1423" y="1005"/>
                </a:cubicBezTo>
                <a:cubicBezTo>
                  <a:pt x="1423" y="1006"/>
                  <a:pt x="1424" y="1006"/>
                  <a:pt x="1424" y="1005"/>
                </a:cubicBezTo>
                <a:close/>
                <a:moveTo>
                  <a:pt x="1025" y="137"/>
                </a:moveTo>
                <a:cubicBezTo>
                  <a:pt x="1024" y="138"/>
                  <a:pt x="1024" y="138"/>
                  <a:pt x="1024" y="139"/>
                </a:cubicBezTo>
                <a:cubicBezTo>
                  <a:pt x="1024" y="140"/>
                  <a:pt x="1024" y="140"/>
                  <a:pt x="1024" y="140"/>
                </a:cubicBezTo>
                <a:cubicBezTo>
                  <a:pt x="1025" y="140"/>
                  <a:pt x="1026" y="140"/>
                  <a:pt x="1026" y="140"/>
                </a:cubicBezTo>
                <a:cubicBezTo>
                  <a:pt x="1026" y="139"/>
                  <a:pt x="1026" y="139"/>
                  <a:pt x="1027" y="138"/>
                </a:cubicBezTo>
                <a:cubicBezTo>
                  <a:pt x="1026" y="137"/>
                  <a:pt x="1026" y="137"/>
                  <a:pt x="1025" y="137"/>
                </a:cubicBezTo>
                <a:close/>
                <a:moveTo>
                  <a:pt x="1254" y="627"/>
                </a:moveTo>
                <a:cubicBezTo>
                  <a:pt x="1253" y="627"/>
                  <a:pt x="1253" y="627"/>
                  <a:pt x="1253" y="627"/>
                </a:cubicBezTo>
                <a:cubicBezTo>
                  <a:pt x="1252" y="627"/>
                  <a:pt x="1252" y="626"/>
                  <a:pt x="1251" y="627"/>
                </a:cubicBezTo>
                <a:cubicBezTo>
                  <a:pt x="1251" y="627"/>
                  <a:pt x="1251" y="628"/>
                  <a:pt x="1251" y="628"/>
                </a:cubicBezTo>
                <a:cubicBezTo>
                  <a:pt x="1251" y="629"/>
                  <a:pt x="1251" y="629"/>
                  <a:pt x="1252" y="630"/>
                </a:cubicBezTo>
                <a:cubicBezTo>
                  <a:pt x="1253" y="630"/>
                  <a:pt x="1254" y="630"/>
                  <a:pt x="1255" y="630"/>
                </a:cubicBezTo>
                <a:cubicBezTo>
                  <a:pt x="1255" y="629"/>
                  <a:pt x="1255" y="629"/>
                  <a:pt x="1255" y="628"/>
                </a:cubicBezTo>
                <a:cubicBezTo>
                  <a:pt x="1254" y="628"/>
                  <a:pt x="1254" y="628"/>
                  <a:pt x="1254" y="627"/>
                </a:cubicBezTo>
                <a:close/>
                <a:moveTo>
                  <a:pt x="1255" y="630"/>
                </a:moveTo>
                <a:cubicBezTo>
                  <a:pt x="1255" y="630"/>
                  <a:pt x="1255" y="630"/>
                  <a:pt x="1255" y="630"/>
                </a:cubicBezTo>
                <a:cubicBezTo>
                  <a:pt x="1255" y="630"/>
                  <a:pt x="1255" y="630"/>
                  <a:pt x="1255" y="630"/>
                </a:cubicBezTo>
                <a:cubicBezTo>
                  <a:pt x="1255" y="630"/>
                  <a:pt x="1255" y="630"/>
                  <a:pt x="1255" y="630"/>
                </a:cubicBezTo>
                <a:cubicBezTo>
                  <a:pt x="1255" y="630"/>
                  <a:pt x="1255" y="630"/>
                  <a:pt x="1255" y="630"/>
                </a:cubicBezTo>
                <a:close/>
                <a:moveTo>
                  <a:pt x="2111" y="1269"/>
                </a:moveTo>
                <a:cubicBezTo>
                  <a:pt x="2112" y="1268"/>
                  <a:pt x="2112" y="1268"/>
                  <a:pt x="2112" y="1267"/>
                </a:cubicBezTo>
                <a:cubicBezTo>
                  <a:pt x="2112" y="1267"/>
                  <a:pt x="2112" y="1266"/>
                  <a:pt x="2112" y="1266"/>
                </a:cubicBezTo>
                <a:cubicBezTo>
                  <a:pt x="2112" y="1266"/>
                  <a:pt x="2111" y="1265"/>
                  <a:pt x="2111" y="1265"/>
                </a:cubicBezTo>
                <a:cubicBezTo>
                  <a:pt x="2111" y="1265"/>
                  <a:pt x="2110" y="1265"/>
                  <a:pt x="2110" y="1266"/>
                </a:cubicBezTo>
                <a:cubicBezTo>
                  <a:pt x="2109" y="1266"/>
                  <a:pt x="2109" y="1267"/>
                  <a:pt x="2109" y="1268"/>
                </a:cubicBezTo>
                <a:cubicBezTo>
                  <a:pt x="2109" y="1268"/>
                  <a:pt x="2110" y="1269"/>
                  <a:pt x="2110" y="1269"/>
                </a:cubicBezTo>
                <a:cubicBezTo>
                  <a:pt x="2111" y="1269"/>
                  <a:pt x="2111" y="1269"/>
                  <a:pt x="2111" y="1269"/>
                </a:cubicBezTo>
                <a:close/>
                <a:moveTo>
                  <a:pt x="2039" y="935"/>
                </a:moveTo>
                <a:cubicBezTo>
                  <a:pt x="2040" y="934"/>
                  <a:pt x="2040" y="934"/>
                  <a:pt x="2041" y="934"/>
                </a:cubicBezTo>
                <a:cubicBezTo>
                  <a:pt x="2040" y="933"/>
                  <a:pt x="2040" y="933"/>
                  <a:pt x="2040" y="933"/>
                </a:cubicBezTo>
                <a:cubicBezTo>
                  <a:pt x="2040" y="932"/>
                  <a:pt x="2039" y="932"/>
                  <a:pt x="2038" y="932"/>
                </a:cubicBezTo>
                <a:cubicBezTo>
                  <a:pt x="2037" y="932"/>
                  <a:pt x="2037" y="933"/>
                  <a:pt x="2037" y="934"/>
                </a:cubicBezTo>
                <a:cubicBezTo>
                  <a:pt x="2038" y="935"/>
                  <a:pt x="2038" y="935"/>
                  <a:pt x="2039" y="935"/>
                </a:cubicBezTo>
                <a:close/>
                <a:moveTo>
                  <a:pt x="614" y="1281"/>
                </a:moveTo>
                <a:cubicBezTo>
                  <a:pt x="614" y="1281"/>
                  <a:pt x="614" y="1280"/>
                  <a:pt x="614" y="1280"/>
                </a:cubicBezTo>
                <a:cubicBezTo>
                  <a:pt x="614" y="1279"/>
                  <a:pt x="614" y="1278"/>
                  <a:pt x="613" y="1277"/>
                </a:cubicBezTo>
                <a:cubicBezTo>
                  <a:pt x="612" y="1278"/>
                  <a:pt x="612" y="1278"/>
                  <a:pt x="611" y="1278"/>
                </a:cubicBezTo>
                <a:cubicBezTo>
                  <a:pt x="611" y="1279"/>
                  <a:pt x="611" y="1280"/>
                  <a:pt x="613" y="1281"/>
                </a:cubicBezTo>
                <a:cubicBezTo>
                  <a:pt x="613" y="1281"/>
                  <a:pt x="613" y="1281"/>
                  <a:pt x="614" y="1281"/>
                </a:cubicBezTo>
                <a:close/>
                <a:moveTo>
                  <a:pt x="2098" y="1028"/>
                </a:moveTo>
                <a:cubicBezTo>
                  <a:pt x="2098" y="1028"/>
                  <a:pt x="2099" y="1029"/>
                  <a:pt x="2099" y="1029"/>
                </a:cubicBezTo>
                <a:cubicBezTo>
                  <a:pt x="2100" y="1029"/>
                  <a:pt x="2100" y="1029"/>
                  <a:pt x="2101" y="1028"/>
                </a:cubicBezTo>
                <a:cubicBezTo>
                  <a:pt x="2101" y="1028"/>
                  <a:pt x="2100" y="1027"/>
                  <a:pt x="2100" y="1027"/>
                </a:cubicBezTo>
                <a:cubicBezTo>
                  <a:pt x="2100" y="1026"/>
                  <a:pt x="2099" y="1026"/>
                  <a:pt x="2099" y="1026"/>
                </a:cubicBezTo>
                <a:cubicBezTo>
                  <a:pt x="2098" y="1026"/>
                  <a:pt x="2097" y="1027"/>
                  <a:pt x="2098" y="1028"/>
                </a:cubicBezTo>
                <a:close/>
                <a:moveTo>
                  <a:pt x="909" y="50"/>
                </a:moveTo>
                <a:cubicBezTo>
                  <a:pt x="909" y="50"/>
                  <a:pt x="909" y="50"/>
                  <a:pt x="909" y="49"/>
                </a:cubicBezTo>
                <a:cubicBezTo>
                  <a:pt x="910" y="48"/>
                  <a:pt x="909" y="47"/>
                  <a:pt x="908" y="47"/>
                </a:cubicBezTo>
                <a:cubicBezTo>
                  <a:pt x="908" y="47"/>
                  <a:pt x="907" y="47"/>
                  <a:pt x="907" y="47"/>
                </a:cubicBezTo>
                <a:cubicBezTo>
                  <a:pt x="907" y="48"/>
                  <a:pt x="907" y="49"/>
                  <a:pt x="907" y="49"/>
                </a:cubicBezTo>
                <a:cubicBezTo>
                  <a:pt x="908" y="50"/>
                  <a:pt x="908" y="50"/>
                  <a:pt x="909" y="50"/>
                </a:cubicBezTo>
                <a:close/>
                <a:moveTo>
                  <a:pt x="2322" y="1048"/>
                </a:moveTo>
                <a:cubicBezTo>
                  <a:pt x="2321" y="1048"/>
                  <a:pt x="2321" y="1047"/>
                  <a:pt x="2320" y="1046"/>
                </a:cubicBezTo>
                <a:cubicBezTo>
                  <a:pt x="2320" y="1046"/>
                  <a:pt x="2320" y="1046"/>
                  <a:pt x="2320" y="1046"/>
                </a:cubicBezTo>
                <a:cubicBezTo>
                  <a:pt x="2320" y="1046"/>
                  <a:pt x="2319" y="1046"/>
                  <a:pt x="2319" y="1046"/>
                </a:cubicBezTo>
                <a:cubicBezTo>
                  <a:pt x="2319" y="1048"/>
                  <a:pt x="2319" y="1050"/>
                  <a:pt x="2320" y="1050"/>
                </a:cubicBezTo>
                <a:cubicBezTo>
                  <a:pt x="2321" y="1050"/>
                  <a:pt x="2321" y="1050"/>
                  <a:pt x="2322" y="1049"/>
                </a:cubicBezTo>
                <a:cubicBezTo>
                  <a:pt x="2322" y="1049"/>
                  <a:pt x="2322" y="1049"/>
                  <a:pt x="2322" y="1048"/>
                </a:cubicBezTo>
                <a:close/>
                <a:moveTo>
                  <a:pt x="1400" y="260"/>
                </a:moveTo>
                <a:cubicBezTo>
                  <a:pt x="1400" y="260"/>
                  <a:pt x="1399" y="260"/>
                  <a:pt x="1399" y="261"/>
                </a:cubicBezTo>
                <a:cubicBezTo>
                  <a:pt x="1399" y="261"/>
                  <a:pt x="1399" y="261"/>
                  <a:pt x="1399" y="262"/>
                </a:cubicBezTo>
                <a:cubicBezTo>
                  <a:pt x="1400" y="262"/>
                  <a:pt x="1401" y="263"/>
                  <a:pt x="1402" y="264"/>
                </a:cubicBezTo>
                <a:cubicBezTo>
                  <a:pt x="1402" y="264"/>
                  <a:pt x="1403" y="264"/>
                  <a:pt x="1403" y="264"/>
                </a:cubicBezTo>
                <a:cubicBezTo>
                  <a:pt x="1404" y="264"/>
                  <a:pt x="1404" y="262"/>
                  <a:pt x="1403" y="262"/>
                </a:cubicBezTo>
                <a:cubicBezTo>
                  <a:pt x="1402" y="261"/>
                  <a:pt x="1402" y="260"/>
                  <a:pt x="1400" y="260"/>
                </a:cubicBezTo>
                <a:close/>
                <a:moveTo>
                  <a:pt x="1898" y="890"/>
                </a:moveTo>
                <a:cubicBezTo>
                  <a:pt x="1898" y="889"/>
                  <a:pt x="1897" y="889"/>
                  <a:pt x="1897" y="889"/>
                </a:cubicBezTo>
                <a:cubicBezTo>
                  <a:pt x="1896" y="889"/>
                  <a:pt x="1895" y="890"/>
                  <a:pt x="1896" y="891"/>
                </a:cubicBezTo>
                <a:cubicBezTo>
                  <a:pt x="1896" y="891"/>
                  <a:pt x="1897" y="891"/>
                  <a:pt x="1897" y="892"/>
                </a:cubicBezTo>
                <a:cubicBezTo>
                  <a:pt x="1898" y="892"/>
                  <a:pt x="1899" y="891"/>
                  <a:pt x="1898" y="890"/>
                </a:cubicBezTo>
                <a:close/>
                <a:moveTo>
                  <a:pt x="2009" y="815"/>
                </a:moveTo>
                <a:cubicBezTo>
                  <a:pt x="2009" y="815"/>
                  <a:pt x="2009" y="817"/>
                  <a:pt x="2010" y="817"/>
                </a:cubicBezTo>
                <a:cubicBezTo>
                  <a:pt x="2010" y="817"/>
                  <a:pt x="2011" y="816"/>
                  <a:pt x="2011" y="816"/>
                </a:cubicBezTo>
                <a:cubicBezTo>
                  <a:pt x="2011" y="815"/>
                  <a:pt x="2011" y="815"/>
                  <a:pt x="2010" y="815"/>
                </a:cubicBezTo>
                <a:cubicBezTo>
                  <a:pt x="2010" y="814"/>
                  <a:pt x="2009" y="815"/>
                  <a:pt x="2009" y="815"/>
                </a:cubicBezTo>
                <a:close/>
                <a:moveTo>
                  <a:pt x="679" y="817"/>
                </a:moveTo>
                <a:cubicBezTo>
                  <a:pt x="679" y="817"/>
                  <a:pt x="678" y="816"/>
                  <a:pt x="678" y="817"/>
                </a:cubicBezTo>
                <a:cubicBezTo>
                  <a:pt x="678" y="817"/>
                  <a:pt x="677" y="817"/>
                  <a:pt x="677" y="817"/>
                </a:cubicBezTo>
                <a:cubicBezTo>
                  <a:pt x="677" y="818"/>
                  <a:pt x="677" y="818"/>
                  <a:pt x="678" y="818"/>
                </a:cubicBezTo>
                <a:cubicBezTo>
                  <a:pt x="678" y="818"/>
                  <a:pt x="679" y="818"/>
                  <a:pt x="679" y="817"/>
                </a:cubicBezTo>
                <a:close/>
                <a:moveTo>
                  <a:pt x="2248" y="972"/>
                </a:moveTo>
                <a:cubicBezTo>
                  <a:pt x="2248" y="972"/>
                  <a:pt x="2248" y="971"/>
                  <a:pt x="2248" y="971"/>
                </a:cubicBezTo>
                <a:cubicBezTo>
                  <a:pt x="2248" y="971"/>
                  <a:pt x="2248" y="971"/>
                  <a:pt x="2248" y="971"/>
                </a:cubicBezTo>
                <a:cubicBezTo>
                  <a:pt x="2248" y="971"/>
                  <a:pt x="2248" y="972"/>
                  <a:pt x="2248" y="972"/>
                </a:cubicBezTo>
                <a:cubicBezTo>
                  <a:pt x="2248" y="972"/>
                  <a:pt x="2248" y="972"/>
                  <a:pt x="2248" y="972"/>
                </a:cubicBezTo>
                <a:close/>
                <a:moveTo>
                  <a:pt x="2252" y="975"/>
                </a:moveTo>
                <a:cubicBezTo>
                  <a:pt x="2252" y="975"/>
                  <a:pt x="2253" y="974"/>
                  <a:pt x="2253" y="974"/>
                </a:cubicBezTo>
                <a:cubicBezTo>
                  <a:pt x="2253" y="974"/>
                  <a:pt x="2253" y="974"/>
                  <a:pt x="2253" y="973"/>
                </a:cubicBezTo>
                <a:cubicBezTo>
                  <a:pt x="2252" y="972"/>
                  <a:pt x="2250" y="971"/>
                  <a:pt x="2248" y="972"/>
                </a:cubicBezTo>
                <a:cubicBezTo>
                  <a:pt x="2249" y="974"/>
                  <a:pt x="2250" y="975"/>
                  <a:pt x="2252" y="975"/>
                </a:cubicBezTo>
                <a:close/>
                <a:moveTo>
                  <a:pt x="626" y="137"/>
                </a:moveTo>
                <a:cubicBezTo>
                  <a:pt x="625" y="137"/>
                  <a:pt x="624" y="138"/>
                  <a:pt x="625" y="139"/>
                </a:cubicBezTo>
                <a:cubicBezTo>
                  <a:pt x="625" y="140"/>
                  <a:pt x="625" y="140"/>
                  <a:pt x="625" y="140"/>
                </a:cubicBezTo>
                <a:cubicBezTo>
                  <a:pt x="626" y="140"/>
                  <a:pt x="628" y="139"/>
                  <a:pt x="627" y="138"/>
                </a:cubicBezTo>
                <a:cubicBezTo>
                  <a:pt x="627" y="137"/>
                  <a:pt x="627" y="137"/>
                  <a:pt x="626" y="137"/>
                </a:cubicBezTo>
                <a:close/>
                <a:moveTo>
                  <a:pt x="2033" y="693"/>
                </a:moveTo>
                <a:cubicBezTo>
                  <a:pt x="2033" y="692"/>
                  <a:pt x="2033" y="692"/>
                  <a:pt x="2033" y="692"/>
                </a:cubicBezTo>
                <a:cubicBezTo>
                  <a:pt x="2032" y="692"/>
                  <a:pt x="2032" y="692"/>
                  <a:pt x="2031" y="692"/>
                </a:cubicBezTo>
                <a:cubicBezTo>
                  <a:pt x="2030" y="693"/>
                  <a:pt x="2030" y="694"/>
                  <a:pt x="2031" y="694"/>
                </a:cubicBezTo>
                <a:cubicBezTo>
                  <a:pt x="2032" y="694"/>
                  <a:pt x="2032" y="694"/>
                  <a:pt x="2033" y="693"/>
                </a:cubicBezTo>
                <a:cubicBezTo>
                  <a:pt x="2033" y="693"/>
                  <a:pt x="2033" y="693"/>
                  <a:pt x="2033" y="693"/>
                </a:cubicBezTo>
                <a:close/>
                <a:moveTo>
                  <a:pt x="619" y="248"/>
                </a:moveTo>
                <a:cubicBezTo>
                  <a:pt x="619" y="248"/>
                  <a:pt x="620" y="249"/>
                  <a:pt x="621" y="250"/>
                </a:cubicBezTo>
                <a:cubicBezTo>
                  <a:pt x="622" y="250"/>
                  <a:pt x="623" y="249"/>
                  <a:pt x="624" y="248"/>
                </a:cubicBezTo>
                <a:cubicBezTo>
                  <a:pt x="623" y="248"/>
                  <a:pt x="622" y="247"/>
                  <a:pt x="621" y="247"/>
                </a:cubicBezTo>
                <a:cubicBezTo>
                  <a:pt x="620" y="247"/>
                  <a:pt x="620" y="248"/>
                  <a:pt x="619" y="248"/>
                </a:cubicBezTo>
                <a:close/>
                <a:moveTo>
                  <a:pt x="624" y="248"/>
                </a:moveTo>
                <a:cubicBezTo>
                  <a:pt x="624" y="248"/>
                  <a:pt x="624" y="248"/>
                  <a:pt x="624" y="248"/>
                </a:cubicBezTo>
                <a:cubicBezTo>
                  <a:pt x="624" y="248"/>
                  <a:pt x="624" y="248"/>
                  <a:pt x="624" y="248"/>
                </a:cubicBezTo>
                <a:cubicBezTo>
                  <a:pt x="624" y="248"/>
                  <a:pt x="624" y="248"/>
                  <a:pt x="624" y="248"/>
                </a:cubicBezTo>
                <a:cubicBezTo>
                  <a:pt x="624" y="248"/>
                  <a:pt x="624" y="248"/>
                  <a:pt x="624" y="248"/>
                </a:cubicBezTo>
                <a:close/>
                <a:moveTo>
                  <a:pt x="757" y="136"/>
                </a:moveTo>
                <a:cubicBezTo>
                  <a:pt x="757" y="135"/>
                  <a:pt x="756" y="135"/>
                  <a:pt x="755" y="136"/>
                </a:cubicBezTo>
                <a:cubicBezTo>
                  <a:pt x="755" y="136"/>
                  <a:pt x="754" y="136"/>
                  <a:pt x="754" y="136"/>
                </a:cubicBezTo>
                <a:cubicBezTo>
                  <a:pt x="754" y="136"/>
                  <a:pt x="754" y="137"/>
                  <a:pt x="754" y="137"/>
                </a:cubicBezTo>
                <a:cubicBezTo>
                  <a:pt x="755" y="138"/>
                  <a:pt x="755" y="138"/>
                  <a:pt x="756" y="138"/>
                </a:cubicBezTo>
                <a:cubicBezTo>
                  <a:pt x="757" y="138"/>
                  <a:pt x="757" y="137"/>
                  <a:pt x="757" y="137"/>
                </a:cubicBezTo>
                <a:cubicBezTo>
                  <a:pt x="757" y="137"/>
                  <a:pt x="757" y="136"/>
                  <a:pt x="757" y="136"/>
                </a:cubicBezTo>
                <a:close/>
                <a:moveTo>
                  <a:pt x="2098" y="934"/>
                </a:moveTo>
                <a:cubicBezTo>
                  <a:pt x="2099" y="935"/>
                  <a:pt x="2099" y="935"/>
                  <a:pt x="2099" y="935"/>
                </a:cubicBezTo>
                <a:cubicBezTo>
                  <a:pt x="2100" y="935"/>
                  <a:pt x="2101" y="935"/>
                  <a:pt x="2101" y="934"/>
                </a:cubicBezTo>
                <a:cubicBezTo>
                  <a:pt x="2101" y="934"/>
                  <a:pt x="2100" y="933"/>
                  <a:pt x="2100" y="933"/>
                </a:cubicBezTo>
                <a:cubicBezTo>
                  <a:pt x="2099" y="933"/>
                  <a:pt x="2099" y="933"/>
                  <a:pt x="2098" y="933"/>
                </a:cubicBezTo>
                <a:cubicBezTo>
                  <a:pt x="2098" y="933"/>
                  <a:pt x="2098" y="934"/>
                  <a:pt x="2098" y="934"/>
                </a:cubicBezTo>
                <a:cubicBezTo>
                  <a:pt x="2098" y="934"/>
                  <a:pt x="2098" y="934"/>
                  <a:pt x="2098" y="934"/>
                </a:cubicBezTo>
                <a:close/>
                <a:moveTo>
                  <a:pt x="1284" y="613"/>
                </a:moveTo>
                <a:cubicBezTo>
                  <a:pt x="1284" y="612"/>
                  <a:pt x="1284" y="612"/>
                  <a:pt x="1283" y="611"/>
                </a:cubicBezTo>
                <a:cubicBezTo>
                  <a:pt x="1283" y="611"/>
                  <a:pt x="1283" y="611"/>
                  <a:pt x="1282" y="612"/>
                </a:cubicBezTo>
                <a:cubicBezTo>
                  <a:pt x="1282" y="612"/>
                  <a:pt x="1282" y="612"/>
                  <a:pt x="1282" y="613"/>
                </a:cubicBezTo>
                <a:cubicBezTo>
                  <a:pt x="1283" y="613"/>
                  <a:pt x="1283" y="613"/>
                  <a:pt x="1284" y="613"/>
                </a:cubicBezTo>
                <a:close/>
                <a:moveTo>
                  <a:pt x="1548" y="120"/>
                </a:moveTo>
                <a:cubicBezTo>
                  <a:pt x="1549" y="120"/>
                  <a:pt x="1548" y="119"/>
                  <a:pt x="1547" y="119"/>
                </a:cubicBezTo>
                <a:cubicBezTo>
                  <a:pt x="1547" y="118"/>
                  <a:pt x="1546" y="118"/>
                  <a:pt x="1546" y="119"/>
                </a:cubicBezTo>
                <a:cubicBezTo>
                  <a:pt x="1546" y="120"/>
                  <a:pt x="1546" y="121"/>
                  <a:pt x="1547" y="121"/>
                </a:cubicBezTo>
                <a:cubicBezTo>
                  <a:pt x="1547" y="121"/>
                  <a:pt x="1548" y="121"/>
                  <a:pt x="1548" y="120"/>
                </a:cubicBezTo>
                <a:close/>
                <a:moveTo>
                  <a:pt x="2254" y="983"/>
                </a:moveTo>
                <a:cubicBezTo>
                  <a:pt x="2254" y="984"/>
                  <a:pt x="2255" y="983"/>
                  <a:pt x="2255" y="983"/>
                </a:cubicBezTo>
                <a:cubicBezTo>
                  <a:pt x="2256" y="983"/>
                  <a:pt x="2256" y="982"/>
                  <a:pt x="2256" y="982"/>
                </a:cubicBezTo>
                <a:cubicBezTo>
                  <a:pt x="2255" y="980"/>
                  <a:pt x="2253" y="980"/>
                  <a:pt x="2252" y="980"/>
                </a:cubicBezTo>
                <a:cubicBezTo>
                  <a:pt x="2252" y="982"/>
                  <a:pt x="2253" y="983"/>
                  <a:pt x="2254" y="983"/>
                </a:cubicBezTo>
                <a:close/>
                <a:moveTo>
                  <a:pt x="249" y="409"/>
                </a:moveTo>
                <a:cubicBezTo>
                  <a:pt x="249" y="408"/>
                  <a:pt x="249" y="407"/>
                  <a:pt x="248" y="407"/>
                </a:cubicBezTo>
                <a:cubicBezTo>
                  <a:pt x="247" y="407"/>
                  <a:pt x="247" y="408"/>
                  <a:pt x="248" y="409"/>
                </a:cubicBezTo>
                <a:cubicBezTo>
                  <a:pt x="248" y="410"/>
                  <a:pt x="248" y="410"/>
                  <a:pt x="249" y="410"/>
                </a:cubicBezTo>
                <a:cubicBezTo>
                  <a:pt x="249" y="410"/>
                  <a:pt x="249" y="409"/>
                  <a:pt x="249" y="409"/>
                </a:cubicBezTo>
                <a:close/>
                <a:moveTo>
                  <a:pt x="1819" y="108"/>
                </a:moveTo>
                <a:cubicBezTo>
                  <a:pt x="1820" y="110"/>
                  <a:pt x="1821" y="110"/>
                  <a:pt x="1823" y="110"/>
                </a:cubicBezTo>
                <a:cubicBezTo>
                  <a:pt x="1823" y="110"/>
                  <a:pt x="1823" y="109"/>
                  <a:pt x="1823" y="109"/>
                </a:cubicBezTo>
                <a:cubicBezTo>
                  <a:pt x="1823" y="109"/>
                  <a:pt x="1823" y="108"/>
                  <a:pt x="1823" y="108"/>
                </a:cubicBezTo>
                <a:cubicBezTo>
                  <a:pt x="1822" y="107"/>
                  <a:pt x="1821" y="107"/>
                  <a:pt x="1819" y="108"/>
                </a:cubicBezTo>
                <a:close/>
                <a:moveTo>
                  <a:pt x="2099" y="929"/>
                </a:moveTo>
                <a:cubicBezTo>
                  <a:pt x="2100" y="929"/>
                  <a:pt x="2100" y="929"/>
                  <a:pt x="2100" y="928"/>
                </a:cubicBezTo>
                <a:cubicBezTo>
                  <a:pt x="2100" y="927"/>
                  <a:pt x="2099" y="926"/>
                  <a:pt x="2098" y="926"/>
                </a:cubicBezTo>
                <a:cubicBezTo>
                  <a:pt x="2097" y="927"/>
                  <a:pt x="2097" y="927"/>
                  <a:pt x="2097" y="927"/>
                </a:cubicBezTo>
                <a:cubicBezTo>
                  <a:pt x="2097" y="928"/>
                  <a:pt x="2098" y="928"/>
                  <a:pt x="2098" y="929"/>
                </a:cubicBezTo>
                <a:cubicBezTo>
                  <a:pt x="2098" y="929"/>
                  <a:pt x="2099" y="929"/>
                  <a:pt x="2099" y="929"/>
                </a:cubicBezTo>
                <a:close/>
                <a:moveTo>
                  <a:pt x="708" y="155"/>
                </a:moveTo>
                <a:cubicBezTo>
                  <a:pt x="708" y="155"/>
                  <a:pt x="708" y="155"/>
                  <a:pt x="708" y="155"/>
                </a:cubicBezTo>
                <a:cubicBezTo>
                  <a:pt x="708" y="155"/>
                  <a:pt x="708" y="155"/>
                  <a:pt x="708" y="155"/>
                </a:cubicBezTo>
                <a:cubicBezTo>
                  <a:pt x="708" y="155"/>
                  <a:pt x="708" y="155"/>
                  <a:pt x="708" y="155"/>
                </a:cubicBezTo>
                <a:cubicBezTo>
                  <a:pt x="708" y="155"/>
                  <a:pt x="708" y="155"/>
                  <a:pt x="708" y="155"/>
                </a:cubicBezTo>
                <a:close/>
                <a:moveTo>
                  <a:pt x="706" y="158"/>
                </a:moveTo>
                <a:cubicBezTo>
                  <a:pt x="707" y="158"/>
                  <a:pt x="707" y="158"/>
                  <a:pt x="708" y="157"/>
                </a:cubicBezTo>
                <a:cubicBezTo>
                  <a:pt x="708" y="157"/>
                  <a:pt x="708" y="156"/>
                  <a:pt x="708" y="155"/>
                </a:cubicBezTo>
                <a:cubicBezTo>
                  <a:pt x="707" y="155"/>
                  <a:pt x="706" y="155"/>
                  <a:pt x="706" y="156"/>
                </a:cubicBezTo>
                <a:cubicBezTo>
                  <a:pt x="705" y="156"/>
                  <a:pt x="705" y="158"/>
                  <a:pt x="706" y="158"/>
                </a:cubicBezTo>
                <a:close/>
                <a:moveTo>
                  <a:pt x="2180" y="936"/>
                </a:moveTo>
                <a:cubicBezTo>
                  <a:pt x="2180" y="936"/>
                  <a:pt x="2180" y="936"/>
                  <a:pt x="2180" y="935"/>
                </a:cubicBezTo>
                <a:cubicBezTo>
                  <a:pt x="2180" y="935"/>
                  <a:pt x="2179" y="935"/>
                  <a:pt x="2178" y="935"/>
                </a:cubicBezTo>
                <a:cubicBezTo>
                  <a:pt x="2178" y="935"/>
                  <a:pt x="2177" y="935"/>
                  <a:pt x="2177" y="935"/>
                </a:cubicBezTo>
                <a:cubicBezTo>
                  <a:pt x="2177" y="936"/>
                  <a:pt x="2177" y="936"/>
                  <a:pt x="2178" y="937"/>
                </a:cubicBezTo>
                <a:cubicBezTo>
                  <a:pt x="2179" y="937"/>
                  <a:pt x="2180" y="937"/>
                  <a:pt x="2180" y="936"/>
                </a:cubicBezTo>
                <a:close/>
                <a:moveTo>
                  <a:pt x="2315" y="1089"/>
                </a:moveTo>
                <a:cubicBezTo>
                  <a:pt x="2315" y="1089"/>
                  <a:pt x="2315" y="1088"/>
                  <a:pt x="2315" y="1087"/>
                </a:cubicBezTo>
                <a:cubicBezTo>
                  <a:pt x="2315" y="1087"/>
                  <a:pt x="2314" y="1087"/>
                  <a:pt x="2314" y="1087"/>
                </a:cubicBezTo>
                <a:cubicBezTo>
                  <a:pt x="2314" y="1087"/>
                  <a:pt x="2313" y="1088"/>
                  <a:pt x="2313" y="1088"/>
                </a:cubicBezTo>
                <a:cubicBezTo>
                  <a:pt x="2313" y="1088"/>
                  <a:pt x="2314" y="1089"/>
                  <a:pt x="2314" y="1089"/>
                </a:cubicBezTo>
                <a:cubicBezTo>
                  <a:pt x="2314" y="1090"/>
                  <a:pt x="2315" y="1090"/>
                  <a:pt x="2315" y="1089"/>
                </a:cubicBezTo>
                <a:close/>
                <a:moveTo>
                  <a:pt x="823" y="282"/>
                </a:moveTo>
                <a:cubicBezTo>
                  <a:pt x="823" y="282"/>
                  <a:pt x="823" y="281"/>
                  <a:pt x="822" y="282"/>
                </a:cubicBezTo>
                <a:cubicBezTo>
                  <a:pt x="822" y="282"/>
                  <a:pt x="821" y="282"/>
                  <a:pt x="821" y="282"/>
                </a:cubicBezTo>
                <a:cubicBezTo>
                  <a:pt x="821" y="283"/>
                  <a:pt x="821" y="283"/>
                  <a:pt x="822" y="284"/>
                </a:cubicBezTo>
                <a:cubicBezTo>
                  <a:pt x="822" y="284"/>
                  <a:pt x="823" y="284"/>
                  <a:pt x="824" y="284"/>
                </a:cubicBezTo>
                <a:cubicBezTo>
                  <a:pt x="824" y="284"/>
                  <a:pt x="824" y="284"/>
                  <a:pt x="824" y="283"/>
                </a:cubicBezTo>
                <a:cubicBezTo>
                  <a:pt x="824" y="283"/>
                  <a:pt x="823" y="283"/>
                  <a:pt x="823" y="282"/>
                </a:cubicBezTo>
                <a:close/>
                <a:moveTo>
                  <a:pt x="617" y="1285"/>
                </a:moveTo>
                <a:cubicBezTo>
                  <a:pt x="617" y="1285"/>
                  <a:pt x="616" y="1284"/>
                  <a:pt x="615" y="1284"/>
                </a:cubicBezTo>
                <a:cubicBezTo>
                  <a:pt x="615" y="1284"/>
                  <a:pt x="614" y="1285"/>
                  <a:pt x="615" y="1286"/>
                </a:cubicBezTo>
                <a:cubicBezTo>
                  <a:pt x="615" y="1287"/>
                  <a:pt x="615" y="1288"/>
                  <a:pt x="615" y="1289"/>
                </a:cubicBezTo>
                <a:cubicBezTo>
                  <a:pt x="616" y="1288"/>
                  <a:pt x="617" y="1287"/>
                  <a:pt x="617" y="1287"/>
                </a:cubicBezTo>
                <a:cubicBezTo>
                  <a:pt x="617" y="1286"/>
                  <a:pt x="617" y="1286"/>
                  <a:pt x="617" y="1285"/>
                </a:cubicBezTo>
                <a:close/>
                <a:moveTo>
                  <a:pt x="615" y="1289"/>
                </a:moveTo>
                <a:cubicBezTo>
                  <a:pt x="615" y="1289"/>
                  <a:pt x="615" y="1289"/>
                  <a:pt x="615" y="1289"/>
                </a:cubicBezTo>
                <a:cubicBezTo>
                  <a:pt x="615" y="1289"/>
                  <a:pt x="615" y="1289"/>
                  <a:pt x="615" y="1289"/>
                </a:cubicBezTo>
                <a:cubicBezTo>
                  <a:pt x="615" y="1289"/>
                  <a:pt x="615" y="1289"/>
                  <a:pt x="615" y="1289"/>
                </a:cubicBezTo>
                <a:cubicBezTo>
                  <a:pt x="615" y="1289"/>
                  <a:pt x="615" y="1289"/>
                  <a:pt x="615" y="1289"/>
                </a:cubicBezTo>
                <a:close/>
                <a:moveTo>
                  <a:pt x="1635" y="93"/>
                </a:moveTo>
                <a:cubicBezTo>
                  <a:pt x="1636" y="93"/>
                  <a:pt x="1636" y="92"/>
                  <a:pt x="1635" y="91"/>
                </a:cubicBezTo>
                <a:cubicBezTo>
                  <a:pt x="1634" y="91"/>
                  <a:pt x="1634" y="91"/>
                  <a:pt x="1633" y="92"/>
                </a:cubicBezTo>
                <a:cubicBezTo>
                  <a:pt x="1633" y="93"/>
                  <a:pt x="1633" y="94"/>
                  <a:pt x="1634" y="94"/>
                </a:cubicBezTo>
                <a:cubicBezTo>
                  <a:pt x="1635" y="94"/>
                  <a:pt x="1635" y="94"/>
                  <a:pt x="1635" y="93"/>
                </a:cubicBezTo>
                <a:close/>
                <a:moveTo>
                  <a:pt x="914" y="39"/>
                </a:moveTo>
                <a:cubicBezTo>
                  <a:pt x="915" y="39"/>
                  <a:pt x="915" y="38"/>
                  <a:pt x="915" y="37"/>
                </a:cubicBezTo>
                <a:cubicBezTo>
                  <a:pt x="915" y="37"/>
                  <a:pt x="914" y="37"/>
                  <a:pt x="914" y="36"/>
                </a:cubicBezTo>
                <a:cubicBezTo>
                  <a:pt x="914" y="36"/>
                  <a:pt x="913" y="36"/>
                  <a:pt x="913" y="36"/>
                </a:cubicBezTo>
                <a:cubicBezTo>
                  <a:pt x="912" y="37"/>
                  <a:pt x="912" y="37"/>
                  <a:pt x="913" y="38"/>
                </a:cubicBezTo>
                <a:cubicBezTo>
                  <a:pt x="913" y="38"/>
                  <a:pt x="914" y="38"/>
                  <a:pt x="914" y="39"/>
                </a:cubicBezTo>
                <a:close/>
                <a:moveTo>
                  <a:pt x="1331" y="79"/>
                </a:moveTo>
                <a:cubicBezTo>
                  <a:pt x="1331" y="79"/>
                  <a:pt x="1331" y="78"/>
                  <a:pt x="1331" y="78"/>
                </a:cubicBezTo>
                <a:cubicBezTo>
                  <a:pt x="1331" y="78"/>
                  <a:pt x="1331" y="77"/>
                  <a:pt x="1330" y="77"/>
                </a:cubicBezTo>
                <a:cubicBezTo>
                  <a:pt x="1330" y="77"/>
                  <a:pt x="1329" y="77"/>
                  <a:pt x="1329" y="78"/>
                </a:cubicBezTo>
                <a:cubicBezTo>
                  <a:pt x="1330" y="79"/>
                  <a:pt x="1330" y="79"/>
                  <a:pt x="1331" y="79"/>
                </a:cubicBezTo>
                <a:close/>
                <a:moveTo>
                  <a:pt x="2138" y="1270"/>
                </a:moveTo>
                <a:cubicBezTo>
                  <a:pt x="2137" y="1270"/>
                  <a:pt x="2137" y="1271"/>
                  <a:pt x="2137" y="1271"/>
                </a:cubicBezTo>
                <a:cubicBezTo>
                  <a:pt x="2137" y="1272"/>
                  <a:pt x="2138" y="1272"/>
                  <a:pt x="2138" y="1273"/>
                </a:cubicBezTo>
                <a:cubicBezTo>
                  <a:pt x="2139" y="1273"/>
                  <a:pt x="2139" y="1273"/>
                  <a:pt x="2139" y="1272"/>
                </a:cubicBezTo>
                <a:cubicBezTo>
                  <a:pt x="2140" y="1272"/>
                  <a:pt x="2139" y="1271"/>
                  <a:pt x="2139" y="1271"/>
                </a:cubicBezTo>
                <a:cubicBezTo>
                  <a:pt x="2139" y="1270"/>
                  <a:pt x="2138" y="1270"/>
                  <a:pt x="2138" y="1270"/>
                </a:cubicBezTo>
                <a:close/>
                <a:moveTo>
                  <a:pt x="618" y="1335"/>
                </a:moveTo>
                <a:cubicBezTo>
                  <a:pt x="617" y="1335"/>
                  <a:pt x="617" y="1337"/>
                  <a:pt x="618" y="1337"/>
                </a:cubicBezTo>
                <a:cubicBezTo>
                  <a:pt x="619" y="1337"/>
                  <a:pt x="620" y="1337"/>
                  <a:pt x="620" y="1338"/>
                </a:cubicBezTo>
                <a:cubicBezTo>
                  <a:pt x="620" y="1337"/>
                  <a:pt x="620" y="1335"/>
                  <a:pt x="620" y="1334"/>
                </a:cubicBezTo>
                <a:cubicBezTo>
                  <a:pt x="620" y="1334"/>
                  <a:pt x="619" y="1335"/>
                  <a:pt x="618" y="1335"/>
                </a:cubicBezTo>
                <a:close/>
                <a:moveTo>
                  <a:pt x="2204" y="994"/>
                </a:moveTo>
                <a:cubicBezTo>
                  <a:pt x="2203" y="991"/>
                  <a:pt x="2203" y="991"/>
                  <a:pt x="2201" y="992"/>
                </a:cubicBezTo>
                <a:cubicBezTo>
                  <a:pt x="2200" y="992"/>
                  <a:pt x="2200" y="992"/>
                  <a:pt x="2199" y="992"/>
                </a:cubicBezTo>
                <a:cubicBezTo>
                  <a:pt x="2201" y="992"/>
                  <a:pt x="2203" y="993"/>
                  <a:pt x="2204" y="994"/>
                </a:cubicBezTo>
                <a:cubicBezTo>
                  <a:pt x="2204" y="994"/>
                  <a:pt x="2204" y="994"/>
                  <a:pt x="2204" y="994"/>
                </a:cubicBezTo>
                <a:close/>
                <a:moveTo>
                  <a:pt x="2199" y="992"/>
                </a:moveTo>
                <a:cubicBezTo>
                  <a:pt x="2199" y="992"/>
                  <a:pt x="2199" y="992"/>
                  <a:pt x="2199" y="992"/>
                </a:cubicBezTo>
                <a:cubicBezTo>
                  <a:pt x="2199" y="992"/>
                  <a:pt x="2199" y="992"/>
                  <a:pt x="2199" y="992"/>
                </a:cubicBezTo>
                <a:cubicBezTo>
                  <a:pt x="2199" y="992"/>
                  <a:pt x="2199" y="992"/>
                  <a:pt x="2199" y="992"/>
                </a:cubicBezTo>
                <a:cubicBezTo>
                  <a:pt x="2199" y="992"/>
                  <a:pt x="2199" y="992"/>
                  <a:pt x="2199" y="992"/>
                </a:cubicBezTo>
                <a:close/>
                <a:moveTo>
                  <a:pt x="522" y="253"/>
                </a:moveTo>
                <a:cubicBezTo>
                  <a:pt x="522" y="253"/>
                  <a:pt x="522" y="253"/>
                  <a:pt x="522" y="253"/>
                </a:cubicBezTo>
                <a:cubicBezTo>
                  <a:pt x="523" y="254"/>
                  <a:pt x="524" y="253"/>
                  <a:pt x="524" y="253"/>
                </a:cubicBezTo>
                <a:cubicBezTo>
                  <a:pt x="524" y="252"/>
                  <a:pt x="523" y="252"/>
                  <a:pt x="523" y="252"/>
                </a:cubicBezTo>
                <a:cubicBezTo>
                  <a:pt x="522" y="252"/>
                  <a:pt x="522" y="252"/>
                  <a:pt x="522" y="253"/>
                </a:cubicBezTo>
                <a:close/>
                <a:moveTo>
                  <a:pt x="1013" y="710"/>
                </a:moveTo>
                <a:cubicBezTo>
                  <a:pt x="1013" y="710"/>
                  <a:pt x="1013" y="710"/>
                  <a:pt x="1013" y="710"/>
                </a:cubicBezTo>
                <a:cubicBezTo>
                  <a:pt x="1014" y="709"/>
                  <a:pt x="1014" y="709"/>
                  <a:pt x="1014" y="709"/>
                </a:cubicBezTo>
                <a:cubicBezTo>
                  <a:pt x="1014" y="708"/>
                  <a:pt x="1014" y="708"/>
                  <a:pt x="1014" y="707"/>
                </a:cubicBezTo>
                <a:cubicBezTo>
                  <a:pt x="1013" y="708"/>
                  <a:pt x="1013" y="708"/>
                  <a:pt x="1012" y="708"/>
                </a:cubicBezTo>
                <a:cubicBezTo>
                  <a:pt x="1012" y="709"/>
                  <a:pt x="1012" y="709"/>
                  <a:pt x="1013" y="710"/>
                </a:cubicBezTo>
                <a:close/>
                <a:moveTo>
                  <a:pt x="2025" y="708"/>
                </a:moveTo>
                <a:cubicBezTo>
                  <a:pt x="2025" y="708"/>
                  <a:pt x="2024" y="708"/>
                  <a:pt x="2024" y="708"/>
                </a:cubicBezTo>
                <a:cubicBezTo>
                  <a:pt x="2023" y="708"/>
                  <a:pt x="2023" y="708"/>
                  <a:pt x="2023" y="709"/>
                </a:cubicBezTo>
                <a:cubicBezTo>
                  <a:pt x="2023" y="709"/>
                  <a:pt x="2023" y="710"/>
                  <a:pt x="2023" y="710"/>
                </a:cubicBezTo>
                <a:cubicBezTo>
                  <a:pt x="2024" y="710"/>
                  <a:pt x="2024" y="710"/>
                  <a:pt x="2024" y="710"/>
                </a:cubicBezTo>
                <a:cubicBezTo>
                  <a:pt x="2024" y="709"/>
                  <a:pt x="2025" y="709"/>
                  <a:pt x="2025" y="708"/>
                </a:cubicBezTo>
                <a:close/>
                <a:moveTo>
                  <a:pt x="580" y="737"/>
                </a:moveTo>
                <a:cubicBezTo>
                  <a:pt x="580" y="737"/>
                  <a:pt x="580" y="736"/>
                  <a:pt x="579" y="736"/>
                </a:cubicBezTo>
                <a:cubicBezTo>
                  <a:pt x="579" y="737"/>
                  <a:pt x="579" y="737"/>
                  <a:pt x="579" y="737"/>
                </a:cubicBezTo>
                <a:cubicBezTo>
                  <a:pt x="579" y="738"/>
                  <a:pt x="579" y="738"/>
                  <a:pt x="580" y="738"/>
                </a:cubicBezTo>
                <a:cubicBezTo>
                  <a:pt x="580" y="738"/>
                  <a:pt x="580" y="738"/>
                  <a:pt x="580" y="737"/>
                </a:cubicBezTo>
                <a:close/>
                <a:moveTo>
                  <a:pt x="564" y="740"/>
                </a:moveTo>
                <a:cubicBezTo>
                  <a:pt x="564" y="740"/>
                  <a:pt x="564" y="740"/>
                  <a:pt x="564" y="739"/>
                </a:cubicBezTo>
                <a:cubicBezTo>
                  <a:pt x="564" y="739"/>
                  <a:pt x="564" y="738"/>
                  <a:pt x="564" y="738"/>
                </a:cubicBezTo>
                <a:cubicBezTo>
                  <a:pt x="563" y="738"/>
                  <a:pt x="563" y="739"/>
                  <a:pt x="563" y="739"/>
                </a:cubicBezTo>
                <a:cubicBezTo>
                  <a:pt x="562" y="740"/>
                  <a:pt x="563" y="741"/>
                  <a:pt x="564" y="740"/>
                </a:cubicBezTo>
                <a:close/>
                <a:moveTo>
                  <a:pt x="587" y="749"/>
                </a:moveTo>
                <a:cubicBezTo>
                  <a:pt x="587" y="749"/>
                  <a:pt x="587" y="749"/>
                  <a:pt x="587" y="749"/>
                </a:cubicBezTo>
                <a:cubicBezTo>
                  <a:pt x="587" y="749"/>
                  <a:pt x="587" y="749"/>
                  <a:pt x="587" y="749"/>
                </a:cubicBezTo>
                <a:cubicBezTo>
                  <a:pt x="587" y="749"/>
                  <a:pt x="587" y="749"/>
                  <a:pt x="587" y="749"/>
                </a:cubicBezTo>
                <a:cubicBezTo>
                  <a:pt x="587" y="749"/>
                  <a:pt x="587" y="749"/>
                  <a:pt x="587" y="749"/>
                </a:cubicBezTo>
                <a:close/>
                <a:moveTo>
                  <a:pt x="589" y="751"/>
                </a:moveTo>
                <a:cubicBezTo>
                  <a:pt x="589" y="751"/>
                  <a:pt x="589" y="750"/>
                  <a:pt x="589" y="750"/>
                </a:cubicBezTo>
                <a:cubicBezTo>
                  <a:pt x="590" y="750"/>
                  <a:pt x="589" y="749"/>
                  <a:pt x="589" y="749"/>
                </a:cubicBezTo>
                <a:cubicBezTo>
                  <a:pt x="588" y="749"/>
                  <a:pt x="588" y="749"/>
                  <a:pt x="587" y="749"/>
                </a:cubicBezTo>
                <a:cubicBezTo>
                  <a:pt x="587" y="750"/>
                  <a:pt x="587" y="750"/>
                  <a:pt x="588" y="751"/>
                </a:cubicBezTo>
                <a:cubicBezTo>
                  <a:pt x="588" y="751"/>
                  <a:pt x="588" y="751"/>
                  <a:pt x="589" y="751"/>
                </a:cubicBezTo>
                <a:close/>
                <a:moveTo>
                  <a:pt x="815" y="261"/>
                </a:moveTo>
                <a:cubicBezTo>
                  <a:pt x="815" y="260"/>
                  <a:pt x="814" y="260"/>
                  <a:pt x="814" y="259"/>
                </a:cubicBezTo>
                <a:cubicBezTo>
                  <a:pt x="814" y="259"/>
                  <a:pt x="813" y="259"/>
                  <a:pt x="813" y="260"/>
                </a:cubicBezTo>
                <a:cubicBezTo>
                  <a:pt x="812" y="260"/>
                  <a:pt x="813" y="261"/>
                  <a:pt x="813" y="261"/>
                </a:cubicBezTo>
                <a:cubicBezTo>
                  <a:pt x="814" y="261"/>
                  <a:pt x="814" y="261"/>
                  <a:pt x="815" y="261"/>
                </a:cubicBezTo>
                <a:close/>
                <a:moveTo>
                  <a:pt x="524" y="756"/>
                </a:moveTo>
                <a:cubicBezTo>
                  <a:pt x="524" y="757"/>
                  <a:pt x="524" y="757"/>
                  <a:pt x="524" y="758"/>
                </a:cubicBezTo>
                <a:cubicBezTo>
                  <a:pt x="525" y="758"/>
                  <a:pt x="525" y="758"/>
                  <a:pt x="526" y="757"/>
                </a:cubicBezTo>
                <a:cubicBezTo>
                  <a:pt x="526" y="757"/>
                  <a:pt x="526" y="756"/>
                  <a:pt x="525" y="756"/>
                </a:cubicBezTo>
                <a:cubicBezTo>
                  <a:pt x="525" y="755"/>
                  <a:pt x="524" y="756"/>
                  <a:pt x="524" y="756"/>
                </a:cubicBezTo>
                <a:close/>
                <a:moveTo>
                  <a:pt x="688" y="822"/>
                </a:moveTo>
                <a:cubicBezTo>
                  <a:pt x="688" y="822"/>
                  <a:pt x="689" y="823"/>
                  <a:pt x="689" y="823"/>
                </a:cubicBezTo>
                <a:cubicBezTo>
                  <a:pt x="690" y="823"/>
                  <a:pt x="690" y="823"/>
                  <a:pt x="690" y="822"/>
                </a:cubicBezTo>
                <a:cubicBezTo>
                  <a:pt x="690" y="822"/>
                  <a:pt x="690" y="821"/>
                  <a:pt x="689" y="821"/>
                </a:cubicBezTo>
                <a:cubicBezTo>
                  <a:pt x="689" y="821"/>
                  <a:pt x="688" y="822"/>
                  <a:pt x="688" y="822"/>
                </a:cubicBezTo>
                <a:close/>
                <a:moveTo>
                  <a:pt x="669" y="264"/>
                </a:moveTo>
                <a:cubicBezTo>
                  <a:pt x="668" y="263"/>
                  <a:pt x="668" y="263"/>
                  <a:pt x="667" y="264"/>
                </a:cubicBezTo>
                <a:cubicBezTo>
                  <a:pt x="667" y="264"/>
                  <a:pt x="667" y="264"/>
                  <a:pt x="667" y="264"/>
                </a:cubicBezTo>
                <a:cubicBezTo>
                  <a:pt x="667" y="264"/>
                  <a:pt x="668" y="265"/>
                  <a:pt x="668" y="265"/>
                </a:cubicBezTo>
                <a:cubicBezTo>
                  <a:pt x="669" y="265"/>
                  <a:pt x="669" y="264"/>
                  <a:pt x="669" y="264"/>
                </a:cubicBezTo>
                <a:close/>
                <a:moveTo>
                  <a:pt x="1996" y="827"/>
                </a:moveTo>
                <a:cubicBezTo>
                  <a:pt x="1995" y="826"/>
                  <a:pt x="1995" y="826"/>
                  <a:pt x="1995" y="826"/>
                </a:cubicBezTo>
                <a:cubicBezTo>
                  <a:pt x="1995" y="826"/>
                  <a:pt x="1994" y="826"/>
                  <a:pt x="1994" y="827"/>
                </a:cubicBezTo>
                <a:cubicBezTo>
                  <a:pt x="1994" y="827"/>
                  <a:pt x="1995" y="827"/>
                  <a:pt x="1995" y="827"/>
                </a:cubicBezTo>
                <a:cubicBezTo>
                  <a:pt x="1995" y="827"/>
                  <a:pt x="1996" y="827"/>
                  <a:pt x="1996" y="827"/>
                </a:cubicBezTo>
                <a:close/>
                <a:moveTo>
                  <a:pt x="1781" y="831"/>
                </a:moveTo>
                <a:cubicBezTo>
                  <a:pt x="1781" y="832"/>
                  <a:pt x="1781" y="833"/>
                  <a:pt x="1781" y="833"/>
                </a:cubicBezTo>
                <a:cubicBezTo>
                  <a:pt x="1782" y="833"/>
                  <a:pt x="1782" y="833"/>
                  <a:pt x="1782" y="833"/>
                </a:cubicBezTo>
                <a:cubicBezTo>
                  <a:pt x="1782" y="832"/>
                  <a:pt x="1782" y="832"/>
                  <a:pt x="1782" y="831"/>
                </a:cubicBezTo>
                <a:cubicBezTo>
                  <a:pt x="1782" y="831"/>
                  <a:pt x="1781" y="831"/>
                  <a:pt x="1781" y="831"/>
                </a:cubicBezTo>
                <a:close/>
                <a:moveTo>
                  <a:pt x="1997" y="871"/>
                </a:moveTo>
                <a:cubicBezTo>
                  <a:pt x="1997" y="870"/>
                  <a:pt x="1997" y="870"/>
                  <a:pt x="1996" y="870"/>
                </a:cubicBezTo>
                <a:cubicBezTo>
                  <a:pt x="1996" y="871"/>
                  <a:pt x="1995" y="871"/>
                  <a:pt x="1996" y="872"/>
                </a:cubicBezTo>
                <a:cubicBezTo>
                  <a:pt x="1996" y="872"/>
                  <a:pt x="1996" y="872"/>
                  <a:pt x="1997" y="872"/>
                </a:cubicBezTo>
                <a:cubicBezTo>
                  <a:pt x="1997" y="872"/>
                  <a:pt x="1998" y="871"/>
                  <a:pt x="1997" y="871"/>
                </a:cubicBezTo>
                <a:close/>
                <a:moveTo>
                  <a:pt x="2056" y="934"/>
                </a:moveTo>
                <a:cubicBezTo>
                  <a:pt x="2055" y="935"/>
                  <a:pt x="2055" y="935"/>
                  <a:pt x="2055" y="935"/>
                </a:cubicBezTo>
                <a:cubicBezTo>
                  <a:pt x="2054" y="936"/>
                  <a:pt x="2055" y="936"/>
                  <a:pt x="2055" y="936"/>
                </a:cubicBezTo>
                <a:cubicBezTo>
                  <a:pt x="2056" y="936"/>
                  <a:pt x="2057" y="936"/>
                  <a:pt x="2057" y="935"/>
                </a:cubicBezTo>
                <a:cubicBezTo>
                  <a:pt x="2057" y="935"/>
                  <a:pt x="2056" y="935"/>
                  <a:pt x="2056" y="934"/>
                </a:cubicBezTo>
                <a:close/>
                <a:moveTo>
                  <a:pt x="1022" y="168"/>
                </a:moveTo>
                <a:cubicBezTo>
                  <a:pt x="1022" y="168"/>
                  <a:pt x="1022" y="168"/>
                  <a:pt x="1023" y="167"/>
                </a:cubicBezTo>
                <a:cubicBezTo>
                  <a:pt x="1023" y="167"/>
                  <a:pt x="1023" y="167"/>
                  <a:pt x="1022" y="167"/>
                </a:cubicBezTo>
                <a:cubicBezTo>
                  <a:pt x="1022" y="167"/>
                  <a:pt x="1022" y="167"/>
                  <a:pt x="1021" y="168"/>
                </a:cubicBezTo>
                <a:cubicBezTo>
                  <a:pt x="1021" y="168"/>
                  <a:pt x="1022" y="168"/>
                  <a:pt x="1022" y="168"/>
                </a:cubicBezTo>
                <a:close/>
                <a:moveTo>
                  <a:pt x="2016" y="983"/>
                </a:moveTo>
                <a:cubicBezTo>
                  <a:pt x="2016" y="983"/>
                  <a:pt x="2016" y="983"/>
                  <a:pt x="2016" y="983"/>
                </a:cubicBezTo>
                <a:cubicBezTo>
                  <a:pt x="2015" y="982"/>
                  <a:pt x="2014" y="983"/>
                  <a:pt x="2014" y="983"/>
                </a:cubicBezTo>
                <a:cubicBezTo>
                  <a:pt x="2014" y="984"/>
                  <a:pt x="2015" y="984"/>
                  <a:pt x="2015" y="984"/>
                </a:cubicBezTo>
                <a:cubicBezTo>
                  <a:pt x="2016" y="984"/>
                  <a:pt x="2017" y="984"/>
                  <a:pt x="2016" y="983"/>
                </a:cubicBezTo>
                <a:close/>
                <a:moveTo>
                  <a:pt x="2207" y="996"/>
                </a:moveTo>
                <a:cubicBezTo>
                  <a:pt x="2207" y="995"/>
                  <a:pt x="2207" y="995"/>
                  <a:pt x="2207" y="995"/>
                </a:cubicBezTo>
                <a:cubicBezTo>
                  <a:pt x="2206" y="995"/>
                  <a:pt x="2205" y="995"/>
                  <a:pt x="2205" y="995"/>
                </a:cubicBezTo>
                <a:cubicBezTo>
                  <a:pt x="2205" y="995"/>
                  <a:pt x="2205" y="996"/>
                  <a:pt x="2206" y="996"/>
                </a:cubicBezTo>
                <a:cubicBezTo>
                  <a:pt x="2206" y="997"/>
                  <a:pt x="2207" y="996"/>
                  <a:pt x="2207" y="996"/>
                </a:cubicBezTo>
                <a:close/>
                <a:moveTo>
                  <a:pt x="2205" y="995"/>
                </a:moveTo>
                <a:cubicBezTo>
                  <a:pt x="2205" y="994"/>
                  <a:pt x="2205" y="994"/>
                  <a:pt x="2204" y="994"/>
                </a:cubicBezTo>
                <a:cubicBezTo>
                  <a:pt x="2204" y="994"/>
                  <a:pt x="2204" y="994"/>
                  <a:pt x="2204" y="994"/>
                </a:cubicBezTo>
                <a:cubicBezTo>
                  <a:pt x="2204" y="994"/>
                  <a:pt x="2204" y="994"/>
                  <a:pt x="2204" y="994"/>
                </a:cubicBezTo>
                <a:cubicBezTo>
                  <a:pt x="2204" y="995"/>
                  <a:pt x="2205" y="995"/>
                  <a:pt x="2205" y="995"/>
                </a:cubicBezTo>
                <a:close/>
                <a:moveTo>
                  <a:pt x="2115" y="1050"/>
                </a:moveTo>
                <a:cubicBezTo>
                  <a:pt x="2115" y="1050"/>
                  <a:pt x="2115" y="1050"/>
                  <a:pt x="2115" y="1050"/>
                </a:cubicBezTo>
                <a:cubicBezTo>
                  <a:pt x="2115" y="1050"/>
                  <a:pt x="2115" y="1050"/>
                  <a:pt x="2115" y="1050"/>
                </a:cubicBezTo>
                <a:cubicBezTo>
                  <a:pt x="2115" y="1050"/>
                  <a:pt x="2115" y="1050"/>
                  <a:pt x="2115" y="1050"/>
                </a:cubicBezTo>
                <a:cubicBezTo>
                  <a:pt x="2115" y="1050"/>
                  <a:pt x="2115" y="1050"/>
                  <a:pt x="2115" y="1050"/>
                </a:cubicBezTo>
                <a:close/>
                <a:moveTo>
                  <a:pt x="2117" y="1048"/>
                </a:moveTo>
                <a:cubicBezTo>
                  <a:pt x="2117" y="1048"/>
                  <a:pt x="2117" y="1048"/>
                  <a:pt x="2117" y="1048"/>
                </a:cubicBezTo>
                <a:cubicBezTo>
                  <a:pt x="2116" y="1049"/>
                  <a:pt x="2116" y="1050"/>
                  <a:pt x="2115" y="1050"/>
                </a:cubicBezTo>
                <a:cubicBezTo>
                  <a:pt x="2116" y="1050"/>
                  <a:pt x="2117" y="1050"/>
                  <a:pt x="2117" y="1050"/>
                </a:cubicBezTo>
                <a:cubicBezTo>
                  <a:pt x="2118" y="1049"/>
                  <a:pt x="2118" y="1049"/>
                  <a:pt x="2117" y="1048"/>
                </a:cubicBezTo>
                <a:close/>
                <a:moveTo>
                  <a:pt x="1920" y="1126"/>
                </a:moveTo>
                <a:cubicBezTo>
                  <a:pt x="1918" y="1126"/>
                  <a:pt x="1918" y="1127"/>
                  <a:pt x="1919" y="1129"/>
                </a:cubicBezTo>
                <a:cubicBezTo>
                  <a:pt x="1920" y="1129"/>
                  <a:pt x="1920" y="1129"/>
                  <a:pt x="1921" y="1129"/>
                </a:cubicBezTo>
                <a:cubicBezTo>
                  <a:pt x="1921" y="1128"/>
                  <a:pt x="1921" y="1127"/>
                  <a:pt x="1921" y="1126"/>
                </a:cubicBezTo>
                <a:cubicBezTo>
                  <a:pt x="1920" y="1126"/>
                  <a:pt x="1920" y="1126"/>
                  <a:pt x="1920" y="1126"/>
                </a:cubicBezTo>
                <a:close/>
                <a:moveTo>
                  <a:pt x="1035" y="75"/>
                </a:moveTo>
                <a:cubicBezTo>
                  <a:pt x="1035" y="75"/>
                  <a:pt x="1035" y="74"/>
                  <a:pt x="1035" y="74"/>
                </a:cubicBezTo>
                <a:cubicBezTo>
                  <a:pt x="1035" y="74"/>
                  <a:pt x="1034" y="75"/>
                  <a:pt x="1034" y="75"/>
                </a:cubicBezTo>
                <a:cubicBezTo>
                  <a:pt x="1034" y="76"/>
                  <a:pt x="1035" y="76"/>
                  <a:pt x="1035" y="77"/>
                </a:cubicBezTo>
                <a:cubicBezTo>
                  <a:pt x="1035" y="76"/>
                  <a:pt x="1035" y="76"/>
                  <a:pt x="1035" y="75"/>
                </a:cubicBezTo>
                <a:close/>
                <a:moveTo>
                  <a:pt x="1364" y="73"/>
                </a:moveTo>
                <a:cubicBezTo>
                  <a:pt x="1364" y="73"/>
                  <a:pt x="1363" y="73"/>
                  <a:pt x="1363" y="73"/>
                </a:cubicBezTo>
                <a:cubicBezTo>
                  <a:pt x="1362" y="73"/>
                  <a:pt x="1362" y="73"/>
                  <a:pt x="1362" y="74"/>
                </a:cubicBezTo>
                <a:cubicBezTo>
                  <a:pt x="1363" y="75"/>
                  <a:pt x="1363" y="75"/>
                  <a:pt x="1363" y="76"/>
                </a:cubicBezTo>
                <a:cubicBezTo>
                  <a:pt x="1364" y="76"/>
                  <a:pt x="1365" y="76"/>
                  <a:pt x="1365" y="76"/>
                </a:cubicBezTo>
                <a:cubicBezTo>
                  <a:pt x="1365" y="75"/>
                  <a:pt x="1365" y="74"/>
                  <a:pt x="1364" y="73"/>
                </a:cubicBezTo>
                <a:close/>
                <a:moveTo>
                  <a:pt x="590" y="185"/>
                </a:moveTo>
                <a:cubicBezTo>
                  <a:pt x="590" y="185"/>
                  <a:pt x="589" y="185"/>
                  <a:pt x="589" y="186"/>
                </a:cubicBezTo>
                <a:cubicBezTo>
                  <a:pt x="589" y="186"/>
                  <a:pt x="589" y="187"/>
                  <a:pt x="590" y="187"/>
                </a:cubicBezTo>
                <a:cubicBezTo>
                  <a:pt x="590" y="188"/>
                  <a:pt x="591" y="187"/>
                  <a:pt x="591" y="186"/>
                </a:cubicBezTo>
                <a:cubicBezTo>
                  <a:pt x="591" y="186"/>
                  <a:pt x="591" y="185"/>
                  <a:pt x="590" y="185"/>
                </a:cubicBezTo>
                <a:close/>
                <a:moveTo>
                  <a:pt x="1510" y="206"/>
                </a:moveTo>
                <a:cubicBezTo>
                  <a:pt x="1510" y="206"/>
                  <a:pt x="1510" y="205"/>
                  <a:pt x="1510" y="205"/>
                </a:cubicBezTo>
                <a:cubicBezTo>
                  <a:pt x="1510" y="205"/>
                  <a:pt x="1510" y="204"/>
                  <a:pt x="1510" y="204"/>
                </a:cubicBezTo>
                <a:cubicBezTo>
                  <a:pt x="1509" y="205"/>
                  <a:pt x="1509" y="205"/>
                  <a:pt x="1509" y="205"/>
                </a:cubicBezTo>
                <a:cubicBezTo>
                  <a:pt x="1508" y="206"/>
                  <a:pt x="1508" y="206"/>
                  <a:pt x="1509" y="207"/>
                </a:cubicBezTo>
                <a:cubicBezTo>
                  <a:pt x="1509" y="207"/>
                  <a:pt x="1510" y="206"/>
                  <a:pt x="1510" y="206"/>
                </a:cubicBezTo>
                <a:close/>
                <a:moveTo>
                  <a:pt x="194" y="315"/>
                </a:moveTo>
                <a:cubicBezTo>
                  <a:pt x="194" y="315"/>
                  <a:pt x="193" y="315"/>
                  <a:pt x="193" y="316"/>
                </a:cubicBezTo>
                <a:cubicBezTo>
                  <a:pt x="193" y="317"/>
                  <a:pt x="194" y="317"/>
                  <a:pt x="195" y="317"/>
                </a:cubicBezTo>
                <a:cubicBezTo>
                  <a:pt x="195" y="317"/>
                  <a:pt x="195" y="317"/>
                  <a:pt x="195" y="317"/>
                </a:cubicBezTo>
                <a:cubicBezTo>
                  <a:pt x="195" y="316"/>
                  <a:pt x="194" y="315"/>
                  <a:pt x="194" y="315"/>
                </a:cubicBezTo>
                <a:close/>
                <a:moveTo>
                  <a:pt x="1188" y="320"/>
                </a:moveTo>
                <a:cubicBezTo>
                  <a:pt x="1188" y="320"/>
                  <a:pt x="1188" y="320"/>
                  <a:pt x="1188" y="320"/>
                </a:cubicBezTo>
                <a:cubicBezTo>
                  <a:pt x="1189" y="319"/>
                  <a:pt x="1189" y="319"/>
                  <a:pt x="1190" y="318"/>
                </a:cubicBezTo>
                <a:cubicBezTo>
                  <a:pt x="1189" y="318"/>
                  <a:pt x="1188" y="318"/>
                  <a:pt x="1188" y="319"/>
                </a:cubicBezTo>
                <a:cubicBezTo>
                  <a:pt x="1187" y="319"/>
                  <a:pt x="1187" y="320"/>
                  <a:pt x="1188" y="320"/>
                </a:cubicBezTo>
                <a:close/>
                <a:moveTo>
                  <a:pt x="1190" y="318"/>
                </a:moveTo>
                <a:cubicBezTo>
                  <a:pt x="1190" y="318"/>
                  <a:pt x="1190" y="318"/>
                  <a:pt x="1190" y="318"/>
                </a:cubicBezTo>
                <a:cubicBezTo>
                  <a:pt x="1190" y="318"/>
                  <a:pt x="1190" y="318"/>
                  <a:pt x="1190" y="318"/>
                </a:cubicBezTo>
                <a:cubicBezTo>
                  <a:pt x="1190" y="318"/>
                  <a:pt x="1190" y="318"/>
                  <a:pt x="1190" y="318"/>
                </a:cubicBezTo>
                <a:cubicBezTo>
                  <a:pt x="1190" y="318"/>
                  <a:pt x="1190" y="318"/>
                  <a:pt x="1190" y="318"/>
                </a:cubicBezTo>
                <a:close/>
                <a:moveTo>
                  <a:pt x="1319" y="354"/>
                </a:moveTo>
                <a:cubicBezTo>
                  <a:pt x="1319" y="354"/>
                  <a:pt x="1319" y="355"/>
                  <a:pt x="1320" y="355"/>
                </a:cubicBezTo>
                <a:cubicBezTo>
                  <a:pt x="1320" y="355"/>
                  <a:pt x="1320" y="355"/>
                  <a:pt x="1320" y="355"/>
                </a:cubicBezTo>
                <a:cubicBezTo>
                  <a:pt x="1321" y="354"/>
                  <a:pt x="1320" y="354"/>
                  <a:pt x="1319" y="354"/>
                </a:cubicBezTo>
                <a:cubicBezTo>
                  <a:pt x="1319" y="354"/>
                  <a:pt x="1319" y="354"/>
                  <a:pt x="1319" y="354"/>
                </a:cubicBezTo>
                <a:close/>
                <a:moveTo>
                  <a:pt x="682" y="363"/>
                </a:moveTo>
                <a:cubicBezTo>
                  <a:pt x="682" y="364"/>
                  <a:pt x="681" y="364"/>
                  <a:pt x="681" y="364"/>
                </a:cubicBezTo>
                <a:cubicBezTo>
                  <a:pt x="681" y="365"/>
                  <a:pt x="682" y="365"/>
                  <a:pt x="682" y="366"/>
                </a:cubicBezTo>
                <a:cubicBezTo>
                  <a:pt x="682" y="366"/>
                  <a:pt x="683" y="366"/>
                  <a:pt x="683" y="365"/>
                </a:cubicBezTo>
                <a:cubicBezTo>
                  <a:pt x="683" y="365"/>
                  <a:pt x="683" y="364"/>
                  <a:pt x="683" y="364"/>
                </a:cubicBezTo>
                <a:cubicBezTo>
                  <a:pt x="683" y="363"/>
                  <a:pt x="682" y="363"/>
                  <a:pt x="682" y="363"/>
                </a:cubicBezTo>
                <a:close/>
                <a:moveTo>
                  <a:pt x="1588" y="123"/>
                </a:moveTo>
                <a:cubicBezTo>
                  <a:pt x="1588" y="123"/>
                  <a:pt x="1587" y="123"/>
                  <a:pt x="1587" y="124"/>
                </a:cubicBezTo>
                <a:cubicBezTo>
                  <a:pt x="1587" y="124"/>
                  <a:pt x="1588" y="125"/>
                  <a:pt x="1588" y="125"/>
                </a:cubicBezTo>
                <a:cubicBezTo>
                  <a:pt x="1589" y="125"/>
                  <a:pt x="1589" y="124"/>
                  <a:pt x="1589" y="124"/>
                </a:cubicBezTo>
                <a:cubicBezTo>
                  <a:pt x="1589" y="123"/>
                  <a:pt x="1589" y="123"/>
                  <a:pt x="1588" y="123"/>
                </a:cubicBezTo>
                <a:close/>
                <a:moveTo>
                  <a:pt x="2145" y="436"/>
                </a:moveTo>
                <a:cubicBezTo>
                  <a:pt x="2145" y="435"/>
                  <a:pt x="2145" y="435"/>
                  <a:pt x="2145" y="435"/>
                </a:cubicBezTo>
                <a:cubicBezTo>
                  <a:pt x="2145" y="435"/>
                  <a:pt x="2144" y="435"/>
                  <a:pt x="2144" y="435"/>
                </a:cubicBezTo>
                <a:cubicBezTo>
                  <a:pt x="2144" y="435"/>
                  <a:pt x="2144" y="436"/>
                  <a:pt x="2144" y="436"/>
                </a:cubicBezTo>
                <a:cubicBezTo>
                  <a:pt x="2145" y="436"/>
                  <a:pt x="2145" y="436"/>
                  <a:pt x="2145" y="436"/>
                </a:cubicBezTo>
                <a:close/>
                <a:moveTo>
                  <a:pt x="2076" y="597"/>
                </a:moveTo>
                <a:cubicBezTo>
                  <a:pt x="2076" y="596"/>
                  <a:pt x="2076" y="596"/>
                  <a:pt x="2077" y="596"/>
                </a:cubicBezTo>
                <a:cubicBezTo>
                  <a:pt x="2076" y="595"/>
                  <a:pt x="2076" y="595"/>
                  <a:pt x="2076" y="594"/>
                </a:cubicBezTo>
                <a:cubicBezTo>
                  <a:pt x="2076" y="595"/>
                  <a:pt x="2075" y="595"/>
                  <a:pt x="2075" y="596"/>
                </a:cubicBezTo>
                <a:cubicBezTo>
                  <a:pt x="2075" y="596"/>
                  <a:pt x="2075" y="596"/>
                  <a:pt x="2076" y="597"/>
                </a:cubicBezTo>
                <a:close/>
                <a:moveTo>
                  <a:pt x="1132" y="616"/>
                </a:moveTo>
                <a:cubicBezTo>
                  <a:pt x="1132" y="616"/>
                  <a:pt x="1131" y="616"/>
                  <a:pt x="1131" y="615"/>
                </a:cubicBezTo>
                <a:cubicBezTo>
                  <a:pt x="1130" y="615"/>
                  <a:pt x="1129" y="616"/>
                  <a:pt x="1129" y="617"/>
                </a:cubicBezTo>
                <a:cubicBezTo>
                  <a:pt x="1130" y="617"/>
                  <a:pt x="1130" y="617"/>
                  <a:pt x="1131" y="617"/>
                </a:cubicBezTo>
                <a:cubicBezTo>
                  <a:pt x="1131" y="617"/>
                  <a:pt x="1132" y="617"/>
                  <a:pt x="1132" y="616"/>
                </a:cubicBezTo>
                <a:close/>
                <a:moveTo>
                  <a:pt x="1303" y="647"/>
                </a:moveTo>
                <a:cubicBezTo>
                  <a:pt x="1304" y="646"/>
                  <a:pt x="1304" y="646"/>
                  <a:pt x="1304" y="646"/>
                </a:cubicBezTo>
                <a:cubicBezTo>
                  <a:pt x="1305" y="646"/>
                  <a:pt x="1305" y="645"/>
                  <a:pt x="1305" y="645"/>
                </a:cubicBezTo>
                <a:cubicBezTo>
                  <a:pt x="1305" y="645"/>
                  <a:pt x="1304" y="644"/>
                  <a:pt x="1304" y="644"/>
                </a:cubicBezTo>
                <a:cubicBezTo>
                  <a:pt x="1303" y="644"/>
                  <a:pt x="1303" y="645"/>
                  <a:pt x="1303" y="646"/>
                </a:cubicBezTo>
                <a:cubicBezTo>
                  <a:pt x="1303" y="646"/>
                  <a:pt x="1303" y="646"/>
                  <a:pt x="1303" y="647"/>
                </a:cubicBezTo>
                <a:close/>
                <a:moveTo>
                  <a:pt x="482" y="695"/>
                </a:moveTo>
                <a:cubicBezTo>
                  <a:pt x="482" y="695"/>
                  <a:pt x="482" y="695"/>
                  <a:pt x="482" y="695"/>
                </a:cubicBezTo>
                <a:cubicBezTo>
                  <a:pt x="482" y="695"/>
                  <a:pt x="482" y="695"/>
                  <a:pt x="482" y="695"/>
                </a:cubicBezTo>
                <a:cubicBezTo>
                  <a:pt x="482" y="695"/>
                  <a:pt x="482" y="695"/>
                  <a:pt x="482" y="695"/>
                </a:cubicBezTo>
                <a:cubicBezTo>
                  <a:pt x="482" y="695"/>
                  <a:pt x="482" y="695"/>
                  <a:pt x="482" y="695"/>
                </a:cubicBezTo>
                <a:close/>
                <a:moveTo>
                  <a:pt x="483" y="697"/>
                </a:moveTo>
                <a:cubicBezTo>
                  <a:pt x="484" y="697"/>
                  <a:pt x="485" y="697"/>
                  <a:pt x="485" y="696"/>
                </a:cubicBezTo>
                <a:cubicBezTo>
                  <a:pt x="485" y="696"/>
                  <a:pt x="485" y="695"/>
                  <a:pt x="484" y="695"/>
                </a:cubicBezTo>
                <a:cubicBezTo>
                  <a:pt x="484" y="695"/>
                  <a:pt x="483" y="695"/>
                  <a:pt x="482" y="695"/>
                </a:cubicBezTo>
                <a:cubicBezTo>
                  <a:pt x="482" y="696"/>
                  <a:pt x="483" y="696"/>
                  <a:pt x="483" y="697"/>
                </a:cubicBezTo>
                <a:close/>
                <a:moveTo>
                  <a:pt x="611" y="160"/>
                </a:moveTo>
                <a:cubicBezTo>
                  <a:pt x="611" y="160"/>
                  <a:pt x="611" y="160"/>
                  <a:pt x="611" y="160"/>
                </a:cubicBezTo>
                <a:cubicBezTo>
                  <a:pt x="611" y="160"/>
                  <a:pt x="611" y="160"/>
                  <a:pt x="611" y="160"/>
                </a:cubicBezTo>
                <a:cubicBezTo>
                  <a:pt x="610" y="160"/>
                  <a:pt x="611" y="160"/>
                  <a:pt x="611" y="160"/>
                </a:cubicBezTo>
                <a:close/>
                <a:moveTo>
                  <a:pt x="535" y="161"/>
                </a:moveTo>
                <a:cubicBezTo>
                  <a:pt x="535" y="161"/>
                  <a:pt x="535" y="161"/>
                  <a:pt x="535" y="161"/>
                </a:cubicBezTo>
                <a:cubicBezTo>
                  <a:pt x="535" y="161"/>
                  <a:pt x="535" y="161"/>
                  <a:pt x="535" y="161"/>
                </a:cubicBezTo>
                <a:cubicBezTo>
                  <a:pt x="534" y="161"/>
                  <a:pt x="534" y="161"/>
                  <a:pt x="535" y="161"/>
                </a:cubicBezTo>
                <a:close/>
                <a:moveTo>
                  <a:pt x="1998" y="402"/>
                </a:moveTo>
                <a:cubicBezTo>
                  <a:pt x="1998" y="403"/>
                  <a:pt x="1999" y="403"/>
                  <a:pt x="1999" y="403"/>
                </a:cubicBezTo>
                <a:cubicBezTo>
                  <a:pt x="1999" y="403"/>
                  <a:pt x="1999" y="402"/>
                  <a:pt x="1999" y="402"/>
                </a:cubicBezTo>
                <a:cubicBezTo>
                  <a:pt x="1999" y="402"/>
                  <a:pt x="1999" y="401"/>
                  <a:pt x="1999" y="401"/>
                </a:cubicBezTo>
                <a:cubicBezTo>
                  <a:pt x="1999" y="402"/>
                  <a:pt x="1998" y="402"/>
                  <a:pt x="1998" y="402"/>
                </a:cubicBezTo>
                <a:close/>
                <a:moveTo>
                  <a:pt x="1552" y="173"/>
                </a:moveTo>
                <a:cubicBezTo>
                  <a:pt x="1552" y="172"/>
                  <a:pt x="1552" y="172"/>
                  <a:pt x="1552" y="172"/>
                </a:cubicBezTo>
                <a:cubicBezTo>
                  <a:pt x="1552" y="172"/>
                  <a:pt x="1552" y="172"/>
                  <a:pt x="1552" y="173"/>
                </a:cubicBezTo>
                <a:cubicBezTo>
                  <a:pt x="1552" y="173"/>
                  <a:pt x="1552" y="173"/>
                  <a:pt x="1552" y="173"/>
                </a:cubicBezTo>
                <a:close/>
                <a:moveTo>
                  <a:pt x="1551" y="179"/>
                </a:moveTo>
                <a:cubicBezTo>
                  <a:pt x="1551" y="178"/>
                  <a:pt x="1551" y="178"/>
                  <a:pt x="1551" y="178"/>
                </a:cubicBezTo>
                <a:cubicBezTo>
                  <a:pt x="1551" y="179"/>
                  <a:pt x="1551" y="179"/>
                  <a:pt x="1551" y="179"/>
                </a:cubicBezTo>
                <a:close/>
                <a:moveTo>
                  <a:pt x="321" y="181"/>
                </a:moveTo>
                <a:cubicBezTo>
                  <a:pt x="321" y="181"/>
                  <a:pt x="321" y="181"/>
                  <a:pt x="321" y="181"/>
                </a:cubicBezTo>
                <a:cubicBezTo>
                  <a:pt x="321" y="181"/>
                  <a:pt x="321" y="181"/>
                  <a:pt x="321" y="181"/>
                </a:cubicBezTo>
                <a:cubicBezTo>
                  <a:pt x="321" y="181"/>
                  <a:pt x="321" y="181"/>
                  <a:pt x="321" y="181"/>
                </a:cubicBezTo>
                <a:cubicBezTo>
                  <a:pt x="321" y="181"/>
                  <a:pt x="321" y="181"/>
                  <a:pt x="321" y="181"/>
                </a:cubicBezTo>
                <a:close/>
                <a:moveTo>
                  <a:pt x="323" y="181"/>
                </a:moveTo>
                <a:cubicBezTo>
                  <a:pt x="323" y="181"/>
                  <a:pt x="323" y="180"/>
                  <a:pt x="323" y="180"/>
                </a:cubicBezTo>
                <a:cubicBezTo>
                  <a:pt x="323" y="180"/>
                  <a:pt x="322" y="180"/>
                  <a:pt x="322" y="180"/>
                </a:cubicBezTo>
                <a:cubicBezTo>
                  <a:pt x="321" y="180"/>
                  <a:pt x="321" y="181"/>
                  <a:pt x="321" y="181"/>
                </a:cubicBezTo>
                <a:cubicBezTo>
                  <a:pt x="321" y="181"/>
                  <a:pt x="322" y="181"/>
                  <a:pt x="322" y="181"/>
                </a:cubicBezTo>
                <a:cubicBezTo>
                  <a:pt x="323" y="181"/>
                  <a:pt x="323" y="181"/>
                  <a:pt x="323" y="181"/>
                </a:cubicBezTo>
                <a:close/>
                <a:moveTo>
                  <a:pt x="1521" y="181"/>
                </a:moveTo>
                <a:cubicBezTo>
                  <a:pt x="1521" y="181"/>
                  <a:pt x="1521" y="182"/>
                  <a:pt x="1522" y="182"/>
                </a:cubicBezTo>
                <a:cubicBezTo>
                  <a:pt x="1522" y="182"/>
                  <a:pt x="1522" y="182"/>
                  <a:pt x="1523" y="182"/>
                </a:cubicBezTo>
                <a:cubicBezTo>
                  <a:pt x="1523" y="181"/>
                  <a:pt x="1523" y="181"/>
                  <a:pt x="1522" y="180"/>
                </a:cubicBezTo>
                <a:cubicBezTo>
                  <a:pt x="1522" y="180"/>
                  <a:pt x="1521" y="181"/>
                  <a:pt x="1521" y="181"/>
                </a:cubicBezTo>
                <a:close/>
                <a:moveTo>
                  <a:pt x="1138" y="613"/>
                </a:moveTo>
                <a:cubicBezTo>
                  <a:pt x="1138" y="613"/>
                  <a:pt x="1138" y="613"/>
                  <a:pt x="1138" y="613"/>
                </a:cubicBezTo>
                <a:cubicBezTo>
                  <a:pt x="1137" y="613"/>
                  <a:pt x="1137" y="613"/>
                  <a:pt x="1137" y="613"/>
                </a:cubicBezTo>
                <a:cubicBezTo>
                  <a:pt x="1136" y="613"/>
                  <a:pt x="1136" y="613"/>
                  <a:pt x="1137" y="614"/>
                </a:cubicBezTo>
                <a:cubicBezTo>
                  <a:pt x="1137" y="614"/>
                  <a:pt x="1138" y="614"/>
                  <a:pt x="1138" y="613"/>
                </a:cubicBezTo>
                <a:close/>
                <a:moveTo>
                  <a:pt x="658" y="283"/>
                </a:moveTo>
                <a:cubicBezTo>
                  <a:pt x="658" y="282"/>
                  <a:pt x="658" y="282"/>
                  <a:pt x="658" y="282"/>
                </a:cubicBezTo>
                <a:cubicBezTo>
                  <a:pt x="658" y="283"/>
                  <a:pt x="658" y="283"/>
                  <a:pt x="658" y="283"/>
                </a:cubicBezTo>
                <a:close/>
                <a:moveTo>
                  <a:pt x="1363" y="64"/>
                </a:moveTo>
                <a:cubicBezTo>
                  <a:pt x="1363" y="63"/>
                  <a:pt x="1363" y="63"/>
                  <a:pt x="1363" y="63"/>
                </a:cubicBezTo>
                <a:cubicBezTo>
                  <a:pt x="1362" y="63"/>
                  <a:pt x="1362" y="63"/>
                  <a:pt x="1362" y="63"/>
                </a:cubicBezTo>
                <a:cubicBezTo>
                  <a:pt x="1362" y="64"/>
                  <a:pt x="1362" y="64"/>
                  <a:pt x="1362" y="65"/>
                </a:cubicBezTo>
                <a:cubicBezTo>
                  <a:pt x="1363" y="65"/>
                  <a:pt x="1363" y="64"/>
                  <a:pt x="1363" y="64"/>
                </a:cubicBezTo>
                <a:close/>
                <a:moveTo>
                  <a:pt x="2020" y="652"/>
                </a:moveTo>
                <a:cubicBezTo>
                  <a:pt x="2020" y="652"/>
                  <a:pt x="2020" y="652"/>
                  <a:pt x="2020" y="652"/>
                </a:cubicBezTo>
                <a:cubicBezTo>
                  <a:pt x="2020" y="652"/>
                  <a:pt x="2019" y="652"/>
                  <a:pt x="2019" y="652"/>
                </a:cubicBezTo>
                <a:cubicBezTo>
                  <a:pt x="2019" y="652"/>
                  <a:pt x="2019" y="652"/>
                  <a:pt x="2019" y="653"/>
                </a:cubicBezTo>
                <a:cubicBezTo>
                  <a:pt x="2020" y="653"/>
                  <a:pt x="2020" y="653"/>
                  <a:pt x="2020" y="652"/>
                </a:cubicBezTo>
                <a:close/>
                <a:moveTo>
                  <a:pt x="1545" y="187"/>
                </a:moveTo>
                <a:cubicBezTo>
                  <a:pt x="1545" y="187"/>
                  <a:pt x="1546" y="188"/>
                  <a:pt x="1546" y="188"/>
                </a:cubicBezTo>
                <a:cubicBezTo>
                  <a:pt x="1546" y="188"/>
                  <a:pt x="1546" y="187"/>
                  <a:pt x="1546" y="187"/>
                </a:cubicBezTo>
                <a:cubicBezTo>
                  <a:pt x="1546" y="187"/>
                  <a:pt x="1545" y="187"/>
                  <a:pt x="1545" y="187"/>
                </a:cubicBezTo>
                <a:close/>
                <a:moveTo>
                  <a:pt x="1004" y="189"/>
                </a:moveTo>
                <a:cubicBezTo>
                  <a:pt x="1004" y="190"/>
                  <a:pt x="1004" y="190"/>
                  <a:pt x="1004" y="191"/>
                </a:cubicBezTo>
                <a:cubicBezTo>
                  <a:pt x="1006" y="190"/>
                  <a:pt x="1006" y="190"/>
                  <a:pt x="1004" y="189"/>
                </a:cubicBezTo>
                <a:close/>
                <a:moveTo>
                  <a:pt x="616" y="79"/>
                </a:moveTo>
                <a:cubicBezTo>
                  <a:pt x="617" y="79"/>
                  <a:pt x="617" y="79"/>
                  <a:pt x="617" y="78"/>
                </a:cubicBezTo>
                <a:cubicBezTo>
                  <a:pt x="617" y="78"/>
                  <a:pt x="616" y="79"/>
                  <a:pt x="616" y="79"/>
                </a:cubicBezTo>
                <a:cubicBezTo>
                  <a:pt x="616" y="79"/>
                  <a:pt x="616" y="79"/>
                  <a:pt x="616" y="79"/>
                </a:cubicBezTo>
                <a:close/>
                <a:moveTo>
                  <a:pt x="1517" y="210"/>
                </a:moveTo>
                <a:cubicBezTo>
                  <a:pt x="1517" y="210"/>
                  <a:pt x="1516" y="210"/>
                  <a:pt x="1516" y="210"/>
                </a:cubicBezTo>
                <a:cubicBezTo>
                  <a:pt x="1516" y="210"/>
                  <a:pt x="1516" y="210"/>
                  <a:pt x="1516" y="210"/>
                </a:cubicBezTo>
                <a:cubicBezTo>
                  <a:pt x="1516" y="210"/>
                  <a:pt x="1516" y="210"/>
                  <a:pt x="1516" y="211"/>
                </a:cubicBezTo>
                <a:cubicBezTo>
                  <a:pt x="1517" y="211"/>
                  <a:pt x="1517" y="210"/>
                  <a:pt x="1517" y="210"/>
                </a:cubicBezTo>
                <a:close/>
                <a:moveTo>
                  <a:pt x="1030" y="81"/>
                </a:moveTo>
                <a:cubicBezTo>
                  <a:pt x="1030" y="81"/>
                  <a:pt x="1030" y="81"/>
                  <a:pt x="1030" y="81"/>
                </a:cubicBezTo>
                <a:cubicBezTo>
                  <a:pt x="1030" y="80"/>
                  <a:pt x="1029" y="80"/>
                  <a:pt x="1029" y="80"/>
                </a:cubicBezTo>
                <a:cubicBezTo>
                  <a:pt x="1029" y="80"/>
                  <a:pt x="1029" y="81"/>
                  <a:pt x="1029" y="81"/>
                </a:cubicBezTo>
                <a:cubicBezTo>
                  <a:pt x="1029" y="82"/>
                  <a:pt x="1030" y="82"/>
                  <a:pt x="1030" y="81"/>
                </a:cubicBezTo>
                <a:close/>
                <a:moveTo>
                  <a:pt x="1029" y="80"/>
                </a:moveTo>
                <a:cubicBezTo>
                  <a:pt x="1029" y="80"/>
                  <a:pt x="1029" y="79"/>
                  <a:pt x="1029" y="79"/>
                </a:cubicBezTo>
                <a:cubicBezTo>
                  <a:pt x="1029" y="79"/>
                  <a:pt x="1029" y="79"/>
                  <a:pt x="1029" y="79"/>
                </a:cubicBezTo>
                <a:cubicBezTo>
                  <a:pt x="1029" y="79"/>
                  <a:pt x="1029" y="79"/>
                  <a:pt x="1029" y="80"/>
                </a:cubicBezTo>
                <a:cubicBezTo>
                  <a:pt x="1029" y="80"/>
                  <a:pt x="1029" y="80"/>
                  <a:pt x="1029" y="80"/>
                </a:cubicBezTo>
                <a:close/>
                <a:moveTo>
                  <a:pt x="1444" y="286"/>
                </a:moveTo>
                <a:cubicBezTo>
                  <a:pt x="1445" y="285"/>
                  <a:pt x="1445" y="285"/>
                  <a:pt x="1445" y="285"/>
                </a:cubicBezTo>
                <a:cubicBezTo>
                  <a:pt x="1444" y="285"/>
                  <a:pt x="1444" y="285"/>
                  <a:pt x="1444" y="285"/>
                </a:cubicBezTo>
                <a:lnTo>
                  <a:pt x="1444" y="286"/>
                </a:lnTo>
                <a:close/>
                <a:moveTo>
                  <a:pt x="548" y="224"/>
                </a:moveTo>
                <a:cubicBezTo>
                  <a:pt x="548" y="224"/>
                  <a:pt x="548" y="223"/>
                  <a:pt x="548" y="223"/>
                </a:cubicBezTo>
                <a:cubicBezTo>
                  <a:pt x="548" y="223"/>
                  <a:pt x="548" y="223"/>
                  <a:pt x="548" y="223"/>
                </a:cubicBezTo>
                <a:cubicBezTo>
                  <a:pt x="548" y="223"/>
                  <a:pt x="547" y="223"/>
                  <a:pt x="547" y="223"/>
                </a:cubicBezTo>
                <a:cubicBezTo>
                  <a:pt x="547" y="224"/>
                  <a:pt x="548" y="224"/>
                  <a:pt x="548" y="224"/>
                </a:cubicBezTo>
                <a:close/>
                <a:moveTo>
                  <a:pt x="657" y="94"/>
                </a:moveTo>
                <a:cubicBezTo>
                  <a:pt x="657" y="93"/>
                  <a:pt x="657" y="93"/>
                  <a:pt x="657" y="93"/>
                </a:cubicBezTo>
                <a:cubicBezTo>
                  <a:pt x="656" y="93"/>
                  <a:pt x="656" y="92"/>
                  <a:pt x="656" y="92"/>
                </a:cubicBezTo>
                <a:cubicBezTo>
                  <a:pt x="656" y="92"/>
                  <a:pt x="656" y="93"/>
                  <a:pt x="656" y="93"/>
                </a:cubicBezTo>
                <a:cubicBezTo>
                  <a:pt x="656" y="94"/>
                  <a:pt x="656" y="94"/>
                  <a:pt x="657" y="94"/>
                </a:cubicBezTo>
                <a:close/>
                <a:moveTo>
                  <a:pt x="1358" y="96"/>
                </a:moveTo>
                <a:cubicBezTo>
                  <a:pt x="1357" y="96"/>
                  <a:pt x="1357" y="96"/>
                  <a:pt x="1356" y="95"/>
                </a:cubicBezTo>
                <a:cubicBezTo>
                  <a:pt x="1356" y="95"/>
                  <a:pt x="1355" y="95"/>
                  <a:pt x="1355" y="95"/>
                </a:cubicBezTo>
                <a:cubicBezTo>
                  <a:pt x="1355" y="96"/>
                  <a:pt x="1355" y="96"/>
                  <a:pt x="1355" y="97"/>
                </a:cubicBezTo>
                <a:cubicBezTo>
                  <a:pt x="1355" y="97"/>
                  <a:pt x="1356" y="97"/>
                  <a:pt x="1356" y="97"/>
                </a:cubicBezTo>
                <a:cubicBezTo>
                  <a:pt x="1357" y="97"/>
                  <a:pt x="1357" y="96"/>
                  <a:pt x="1358" y="96"/>
                </a:cubicBezTo>
                <a:close/>
                <a:moveTo>
                  <a:pt x="1355" y="97"/>
                </a:moveTo>
                <a:cubicBezTo>
                  <a:pt x="1355" y="97"/>
                  <a:pt x="1355" y="97"/>
                  <a:pt x="1355" y="97"/>
                </a:cubicBezTo>
                <a:cubicBezTo>
                  <a:pt x="1354" y="97"/>
                  <a:pt x="1354" y="97"/>
                  <a:pt x="1354" y="97"/>
                </a:cubicBezTo>
                <a:cubicBezTo>
                  <a:pt x="1354" y="97"/>
                  <a:pt x="1355" y="97"/>
                  <a:pt x="1355" y="97"/>
                </a:cubicBezTo>
                <a:cubicBezTo>
                  <a:pt x="1355" y="97"/>
                  <a:pt x="1355" y="97"/>
                  <a:pt x="1355" y="97"/>
                </a:cubicBezTo>
                <a:close/>
                <a:moveTo>
                  <a:pt x="2028" y="653"/>
                </a:moveTo>
                <a:cubicBezTo>
                  <a:pt x="2028" y="654"/>
                  <a:pt x="2028" y="655"/>
                  <a:pt x="2029" y="656"/>
                </a:cubicBezTo>
                <a:cubicBezTo>
                  <a:pt x="2029" y="655"/>
                  <a:pt x="2029" y="654"/>
                  <a:pt x="2028" y="653"/>
                </a:cubicBezTo>
                <a:close/>
                <a:moveTo>
                  <a:pt x="686" y="101"/>
                </a:moveTo>
                <a:cubicBezTo>
                  <a:pt x="686" y="100"/>
                  <a:pt x="687" y="100"/>
                  <a:pt x="686" y="100"/>
                </a:cubicBezTo>
                <a:cubicBezTo>
                  <a:pt x="686" y="100"/>
                  <a:pt x="686" y="99"/>
                  <a:pt x="685" y="99"/>
                </a:cubicBezTo>
                <a:cubicBezTo>
                  <a:pt x="686" y="100"/>
                  <a:pt x="685" y="100"/>
                  <a:pt x="686" y="101"/>
                </a:cubicBezTo>
                <a:close/>
                <a:moveTo>
                  <a:pt x="2218" y="947"/>
                </a:moveTo>
                <a:cubicBezTo>
                  <a:pt x="2217" y="946"/>
                  <a:pt x="2216" y="945"/>
                  <a:pt x="2215" y="945"/>
                </a:cubicBezTo>
                <a:cubicBezTo>
                  <a:pt x="2216" y="947"/>
                  <a:pt x="2217" y="947"/>
                  <a:pt x="2218" y="947"/>
                </a:cubicBezTo>
                <a:close/>
                <a:moveTo>
                  <a:pt x="2218" y="947"/>
                </a:moveTo>
                <a:cubicBezTo>
                  <a:pt x="2219" y="947"/>
                  <a:pt x="2219" y="947"/>
                  <a:pt x="2219" y="947"/>
                </a:cubicBezTo>
                <a:cubicBezTo>
                  <a:pt x="2219" y="947"/>
                  <a:pt x="2219" y="947"/>
                  <a:pt x="2219" y="947"/>
                </a:cubicBezTo>
                <a:cubicBezTo>
                  <a:pt x="2219" y="947"/>
                  <a:pt x="2219" y="947"/>
                  <a:pt x="2219" y="947"/>
                </a:cubicBezTo>
                <a:cubicBezTo>
                  <a:pt x="2219" y="947"/>
                  <a:pt x="2219" y="947"/>
                  <a:pt x="2218" y="947"/>
                </a:cubicBezTo>
                <a:close/>
                <a:moveTo>
                  <a:pt x="1203" y="105"/>
                </a:moveTo>
                <a:cubicBezTo>
                  <a:pt x="1203" y="105"/>
                  <a:pt x="1202" y="104"/>
                  <a:pt x="1202" y="104"/>
                </a:cubicBezTo>
                <a:cubicBezTo>
                  <a:pt x="1202" y="104"/>
                  <a:pt x="1201" y="104"/>
                  <a:pt x="1201" y="104"/>
                </a:cubicBezTo>
                <a:cubicBezTo>
                  <a:pt x="1201" y="105"/>
                  <a:pt x="1201" y="105"/>
                  <a:pt x="1202" y="105"/>
                </a:cubicBezTo>
                <a:cubicBezTo>
                  <a:pt x="1202" y="106"/>
                  <a:pt x="1203" y="105"/>
                  <a:pt x="1203" y="105"/>
                </a:cubicBezTo>
                <a:close/>
                <a:moveTo>
                  <a:pt x="1201" y="104"/>
                </a:moveTo>
                <a:cubicBezTo>
                  <a:pt x="1201" y="104"/>
                  <a:pt x="1201" y="104"/>
                  <a:pt x="1201" y="104"/>
                </a:cubicBezTo>
                <a:cubicBezTo>
                  <a:pt x="1200" y="104"/>
                  <a:pt x="1200" y="104"/>
                  <a:pt x="1200" y="104"/>
                </a:cubicBezTo>
                <a:cubicBezTo>
                  <a:pt x="1200" y="104"/>
                  <a:pt x="1200" y="104"/>
                  <a:pt x="1200" y="104"/>
                </a:cubicBezTo>
                <a:cubicBezTo>
                  <a:pt x="1200" y="104"/>
                  <a:pt x="1201" y="104"/>
                  <a:pt x="1201" y="104"/>
                </a:cubicBezTo>
                <a:close/>
                <a:moveTo>
                  <a:pt x="1818" y="106"/>
                </a:moveTo>
                <a:cubicBezTo>
                  <a:pt x="1818" y="106"/>
                  <a:pt x="1817" y="106"/>
                  <a:pt x="1817" y="107"/>
                </a:cubicBezTo>
                <a:cubicBezTo>
                  <a:pt x="1817" y="107"/>
                  <a:pt x="1817" y="107"/>
                  <a:pt x="1817" y="108"/>
                </a:cubicBezTo>
                <a:cubicBezTo>
                  <a:pt x="1818" y="108"/>
                  <a:pt x="1818" y="108"/>
                  <a:pt x="1819" y="108"/>
                </a:cubicBezTo>
                <a:cubicBezTo>
                  <a:pt x="1819" y="107"/>
                  <a:pt x="1819" y="106"/>
                  <a:pt x="1818" y="106"/>
                </a:cubicBezTo>
                <a:close/>
                <a:moveTo>
                  <a:pt x="1819" y="108"/>
                </a:moveTo>
                <a:cubicBezTo>
                  <a:pt x="1819" y="108"/>
                  <a:pt x="1819" y="108"/>
                  <a:pt x="1819" y="108"/>
                </a:cubicBezTo>
                <a:cubicBezTo>
                  <a:pt x="1819" y="108"/>
                  <a:pt x="1819" y="108"/>
                  <a:pt x="1819" y="108"/>
                </a:cubicBezTo>
                <a:cubicBezTo>
                  <a:pt x="1819" y="108"/>
                  <a:pt x="1819" y="108"/>
                  <a:pt x="1819" y="108"/>
                </a:cubicBezTo>
                <a:cubicBezTo>
                  <a:pt x="1819" y="108"/>
                  <a:pt x="1819" y="108"/>
                  <a:pt x="1819" y="108"/>
                </a:cubicBezTo>
                <a:close/>
                <a:moveTo>
                  <a:pt x="536" y="239"/>
                </a:moveTo>
                <a:cubicBezTo>
                  <a:pt x="536" y="239"/>
                  <a:pt x="536" y="239"/>
                  <a:pt x="536" y="239"/>
                </a:cubicBezTo>
                <a:cubicBezTo>
                  <a:pt x="536" y="239"/>
                  <a:pt x="536" y="239"/>
                  <a:pt x="536" y="239"/>
                </a:cubicBezTo>
                <a:cubicBezTo>
                  <a:pt x="536" y="239"/>
                  <a:pt x="536" y="239"/>
                  <a:pt x="536" y="239"/>
                </a:cubicBezTo>
                <a:cubicBezTo>
                  <a:pt x="536" y="239"/>
                  <a:pt x="536" y="239"/>
                  <a:pt x="536" y="239"/>
                </a:cubicBezTo>
                <a:close/>
                <a:moveTo>
                  <a:pt x="536" y="241"/>
                </a:moveTo>
                <a:cubicBezTo>
                  <a:pt x="536" y="241"/>
                  <a:pt x="536" y="241"/>
                  <a:pt x="536" y="240"/>
                </a:cubicBezTo>
                <a:cubicBezTo>
                  <a:pt x="536" y="240"/>
                  <a:pt x="536" y="240"/>
                  <a:pt x="536" y="239"/>
                </a:cubicBezTo>
                <a:cubicBezTo>
                  <a:pt x="536" y="239"/>
                  <a:pt x="535" y="240"/>
                  <a:pt x="535" y="240"/>
                </a:cubicBezTo>
                <a:cubicBezTo>
                  <a:pt x="535" y="241"/>
                  <a:pt x="535" y="241"/>
                  <a:pt x="536" y="241"/>
                </a:cubicBezTo>
                <a:close/>
                <a:moveTo>
                  <a:pt x="1090" y="433"/>
                </a:moveTo>
                <a:cubicBezTo>
                  <a:pt x="1089" y="432"/>
                  <a:pt x="1089" y="432"/>
                  <a:pt x="1089" y="433"/>
                </a:cubicBezTo>
                <a:cubicBezTo>
                  <a:pt x="1089" y="433"/>
                  <a:pt x="1089" y="434"/>
                  <a:pt x="1089" y="434"/>
                </a:cubicBezTo>
                <a:cubicBezTo>
                  <a:pt x="1089" y="434"/>
                  <a:pt x="1089" y="433"/>
                  <a:pt x="1090" y="433"/>
                </a:cubicBezTo>
                <a:close/>
                <a:moveTo>
                  <a:pt x="676" y="806"/>
                </a:moveTo>
                <a:cubicBezTo>
                  <a:pt x="676" y="806"/>
                  <a:pt x="676" y="806"/>
                  <a:pt x="676" y="805"/>
                </a:cubicBezTo>
                <a:cubicBezTo>
                  <a:pt x="676" y="805"/>
                  <a:pt x="676" y="805"/>
                  <a:pt x="676" y="805"/>
                </a:cubicBezTo>
                <a:cubicBezTo>
                  <a:pt x="676" y="805"/>
                  <a:pt x="675" y="805"/>
                  <a:pt x="675" y="805"/>
                </a:cubicBezTo>
                <a:cubicBezTo>
                  <a:pt x="675" y="806"/>
                  <a:pt x="675" y="806"/>
                  <a:pt x="676" y="806"/>
                </a:cubicBezTo>
                <a:close/>
                <a:moveTo>
                  <a:pt x="1255" y="632"/>
                </a:moveTo>
                <a:cubicBezTo>
                  <a:pt x="1255" y="632"/>
                  <a:pt x="1255" y="632"/>
                  <a:pt x="1255" y="632"/>
                </a:cubicBezTo>
                <a:cubicBezTo>
                  <a:pt x="1255" y="632"/>
                  <a:pt x="1255" y="632"/>
                  <a:pt x="1255" y="632"/>
                </a:cubicBezTo>
                <a:cubicBezTo>
                  <a:pt x="1255" y="632"/>
                  <a:pt x="1255" y="632"/>
                  <a:pt x="1255" y="631"/>
                </a:cubicBezTo>
                <a:cubicBezTo>
                  <a:pt x="1255" y="632"/>
                  <a:pt x="1255" y="632"/>
                  <a:pt x="1255" y="632"/>
                </a:cubicBezTo>
                <a:close/>
                <a:moveTo>
                  <a:pt x="1253" y="632"/>
                </a:moveTo>
                <a:cubicBezTo>
                  <a:pt x="1253" y="632"/>
                  <a:pt x="1254" y="633"/>
                  <a:pt x="1254" y="633"/>
                </a:cubicBezTo>
                <a:cubicBezTo>
                  <a:pt x="1254" y="632"/>
                  <a:pt x="1254" y="632"/>
                  <a:pt x="1255" y="632"/>
                </a:cubicBezTo>
                <a:cubicBezTo>
                  <a:pt x="1254" y="632"/>
                  <a:pt x="1253" y="632"/>
                  <a:pt x="1253" y="632"/>
                </a:cubicBezTo>
                <a:close/>
                <a:moveTo>
                  <a:pt x="2037" y="674"/>
                </a:moveTo>
                <a:cubicBezTo>
                  <a:pt x="2037" y="674"/>
                  <a:pt x="2037" y="674"/>
                  <a:pt x="2037" y="675"/>
                </a:cubicBezTo>
                <a:cubicBezTo>
                  <a:pt x="2037" y="674"/>
                  <a:pt x="2038" y="674"/>
                  <a:pt x="2038" y="674"/>
                </a:cubicBezTo>
                <a:cubicBezTo>
                  <a:pt x="2037" y="673"/>
                  <a:pt x="2037" y="673"/>
                  <a:pt x="2037" y="674"/>
                </a:cubicBezTo>
                <a:close/>
                <a:moveTo>
                  <a:pt x="820" y="255"/>
                </a:moveTo>
                <a:cubicBezTo>
                  <a:pt x="820" y="255"/>
                  <a:pt x="820" y="255"/>
                  <a:pt x="820" y="255"/>
                </a:cubicBezTo>
                <a:cubicBezTo>
                  <a:pt x="820" y="255"/>
                  <a:pt x="820" y="255"/>
                  <a:pt x="820" y="255"/>
                </a:cubicBezTo>
                <a:cubicBezTo>
                  <a:pt x="820" y="255"/>
                  <a:pt x="820" y="255"/>
                  <a:pt x="820" y="255"/>
                </a:cubicBezTo>
                <a:cubicBezTo>
                  <a:pt x="820" y="255"/>
                  <a:pt x="820" y="255"/>
                  <a:pt x="820" y="255"/>
                </a:cubicBezTo>
                <a:close/>
                <a:moveTo>
                  <a:pt x="819" y="253"/>
                </a:moveTo>
                <a:cubicBezTo>
                  <a:pt x="818" y="253"/>
                  <a:pt x="818" y="254"/>
                  <a:pt x="817" y="254"/>
                </a:cubicBezTo>
                <a:cubicBezTo>
                  <a:pt x="818" y="254"/>
                  <a:pt x="818" y="255"/>
                  <a:pt x="819" y="255"/>
                </a:cubicBezTo>
                <a:cubicBezTo>
                  <a:pt x="819" y="255"/>
                  <a:pt x="820" y="255"/>
                  <a:pt x="820" y="255"/>
                </a:cubicBezTo>
                <a:cubicBezTo>
                  <a:pt x="820" y="254"/>
                  <a:pt x="820" y="254"/>
                  <a:pt x="820" y="253"/>
                </a:cubicBezTo>
                <a:cubicBezTo>
                  <a:pt x="820" y="253"/>
                  <a:pt x="819" y="253"/>
                  <a:pt x="819" y="253"/>
                </a:cubicBezTo>
                <a:close/>
                <a:moveTo>
                  <a:pt x="763" y="137"/>
                </a:moveTo>
                <a:cubicBezTo>
                  <a:pt x="763" y="136"/>
                  <a:pt x="762" y="136"/>
                  <a:pt x="762" y="136"/>
                </a:cubicBezTo>
                <a:cubicBezTo>
                  <a:pt x="762" y="136"/>
                  <a:pt x="761" y="136"/>
                  <a:pt x="761" y="136"/>
                </a:cubicBezTo>
                <a:cubicBezTo>
                  <a:pt x="761" y="137"/>
                  <a:pt x="762" y="137"/>
                  <a:pt x="762" y="137"/>
                </a:cubicBezTo>
                <a:cubicBezTo>
                  <a:pt x="763" y="137"/>
                  <a:pt x="763" y="137"/>
                  <a:pt x="763" y="137"/>
                </a:cubicBezTo>
                <a:close/>
                <a:moveTo>
                  <a:pt x="1287" y="638"/>
                </a:moveTo>
                <a:cubicBezTo>
                  <a:pt x="1287" y="637"/>
                  <a:pt x="1287" y="637"/>
                  <a:pt x="1287" y="637"/>
                </a:cubicBezTo>
                <a:cubicBezTo>
                  <a:pt x="1286" y="638"/>
                  <a:pt x="1286" y="638"/>
                  <a:pt x="1286" y="638"/>
                </a:cubicBezTo>
                <a:lnTo>
                  <a:pt x="1287" y="638"/>
                </a:lnTo>
                <a:close/>
                <a:moveTo>
                  <a:pt x="581" y="745"/>
                </a:moveTo>
                <a:cubicBezTo>
                  <a:pt x="581" y="745"/>
                  <a:pt x="581" y="745"/>
                  <a:pt x="581" y="745"/>
                </a:cubicBezTo>
                <a:cubicBezTo>
                  <a:pt x="581" y="745"/>
                  <a:pt x="581" y="746"/>
                  <a:pt x="581" y="746"/>
                </a:cubicBezTo>
                <a:cubicBezTo>
                  <a:pt x="581" y="746"/>
                  <a:pt x="581" y="745"/>
                  <a:pt x="581" y="745"/>
                </a:cubicBezTo>
                <a:cubicBezTo>
                  <a:pt x="581" y="745"/>
                  <a:pt x="581" y="745"/>
                  <a:pt x="581" y="745"/>
                </a:cubicBezTo>
                <a:close/>
                <a:moveTo>
                  <a:pt x="1181" y="586"/>
                </a:moveTo>
                <a:cubicBezTo>
                  <a:pt x="1181" y="586"/>
                  <a:pt x="1181" y="586"/>
                  <a:pt x="1181" y="586"/>
                </a:cubicBezTo>
                <a:cubicBezTo>
                  <a:pt x="1181" y="586"/>
                  <a:pt x="1181" y="586"/>
                  <a:pt x="1181" y="586"/>
                </a:cubicBezTo>
                <a:cubicBezTo>
                  <a:pt x="1181" y="586"/>
                  <a:pt x="1181" y="586"/>
                  <a:pt x="1181" y="586"/>
                </a:cubicBezTo>
                <a:cubicBezTo>
                  <a:pt x="1181" y="586"/>
                  <a:pt x="1181" y="586"/>
                  <a:pt x="1181" y="586"/>
                </a:cubicBezTo>
                <a:close/>
                <a:moveTo>
                  <a:pt x="1180" y="587"/>
                </a:moveTo>
                <a:cubicBezTo>
                  <a:pt x="1180" y="587"/>
                  <a:pt x="1181" y="586"/>
                  <a:pt x="1181" y="586"/>
                </a:cubicBezTo>
                <a:cubicBezTo>
                  <a:pt x="1180" y="586"/>
                  <a:pt x="1180" y="586"/>
                  <a:pt x="1180" y="587"/>
                </a:cubicBezTo>
                <a:cubicBezTo>
                  <a:pt x="1180" y="587"/>
                  <a:pt x="1180" y="587"/>
                  <a:pt x="1180" y="587"/>
                </a:cubicBezTo>
                <a:close/>
                <a:moveTo>
                  <a:pt x="1234" y="146"/>
                </a:moveTo>
                <a:cubicBezTo>
                  <a:pt x="1234" y="146"/>
                  <a:pt x="1234" y="147"/>
                  <a:pt x="1235" y="147"/>
                </a:cubicBezTo>
                <a:cubicBezTo>
                  <a:pt x="1235" y="147"/>
                  <a:pt x="1235" y="147"/>
                  <a:pt x="1235" y="147"/>
                </a:cubicBezTo>
                <a:cubicBezTo>
                  <a:pt x="1236" y="146"/>
                  <a:pt x="1235" y="145"/>
                  <a:pt x="1235" y="145"/>
                </a:cubicBezTo>
                <a:cubicBezTo>
                  <a:pt x="1234" y="145"/>
                  <a:pt x="1234" y="146"/>
                  <a:pt x="1234" y="146"/>
                </a:cubicBezTo>
                <a:close/>
                <a:moveTo>
                  <a:pt x="1529" y="154"/>
                </a:moveTo>
                <a:cubicBezTo>
                  <a:pt x="1529" y="154"/>
                  <a:pt x="1529" y="154"/>
                  <a:pt x="1528" y="154"/>
                </a:cubicBezTo>
                <a:cubicBezTo>
                  <a:pt x="1528" y="153"/>
                  <a:pt x="1528" y="153"/>
                  <a:pt x="1528" y="153"/>
                </a:cubicBezTo>
                <a:cubicBezTo>
                  <a:pt x="1527" y="154"/>
                  <a:pt x="1527" y="154"/>
                  <a:pt x="1528" y="154"/>
                </a:cubicBezTo>
                <a:cubicBezTo>
                  <a:pt x="1528" y="155"/>
                  <a:pt x="1528" y="154"/>
                  <a:pt x="1529" y="154"/>
                </a:cubicBezTo>
                <a:close/>
                <a:moveTo>
                  <a:pt x="1523" y="156"/>
                </a:moveTo>
                <a:cubicBezTo>
                  <a:pt x="1523" y="156"/>
                  <a:pt x="1523" y="156"/>
                  <a:pt x="1523" y="156"/>
                </a:cubicBezTo>
                <a:cubicBezTo>
                  <a:pt x="1523" y="156"/>
                  <a:pt x="1524" y="156"/>
                  <a:pt x="1524" y="156"/>
                </a:cubicBezTo>
                <a:cubicBezTo>
                  <a:pt x="1523" y="155"/>
                  <a:pt x="1523" y="155"/>
                  <a:pt x="1523" y="156"/>
                </a:cubicBezTo>
                <a:close/>
                <a:moveTo>
                  <a:pt x="2158" y="818"/>
                </a:moveTo>
                <a:cubicBezTo>
                  <a:pt x="2157" y="818"/>
                  <a:pt x="2157" y="818"/>
                  <a:pt x="2157" y="818"/>
                </a:cubicBezTo>
                <a:cubicBezTo>
                  <a:pt x="2157" y="819"/>
                  <a:pt x="2157" y="819"/>
                  <a:pt x="2157" y="819"/>
                </a:cubicBezTo>
                <a:cubicBezTo>
                  <a:pt x="2158" y="818"/>
                  <a:pt x="2158" y="818"/>
                  <a:pt x="2158" y="818"/>
                </a:cubicBezTo>
                <a:cubicBezTo>
                  <a:pt x="2158" y="818"/>
                  <a:pt x="2158" y="818"/>
                  <a:pt x="2158" y="818"/>
                </a:cubicBezTo>
                <a:close/>
                <a:moveTo>
                  <a:pt x="1072" y="465"/>
                </a:moveTo>
                <a:cubicBezTo>
                  <a:pt x="1073" y="465"/>
                  <a:pt x="1073" y="465"/>
                  <a:pt x="1073" y="465"/>
                </a:cubicBezTo>
                <a:cubicBezTo>
                  <a:pt x="1073" y="465"/>
                  <a:pt x="1073" y="465"/>
                  <a:pt x="1073" y="465"/>
                </a:cubicBezTo>
                <a:cubicBezTo>
                  <a:pt x="1073" y="465"/>
                  <a:pt x="1073" y="465"/>
                  <a:pt x="1073" y="465"/>
                </a:cubicBezTo>
                <a:cubicBezTo>
                  <a:pt x="1073" y="465"/>
                  <a:pt x="1072" y="465"/>
                  <a:pt x="1072" y="465"/>
                </a:cubicBezTo>
                <a:close/>
                <a:moveTo>
                  <a:pt x="1071" y="466"/>
                </a:moveTo>
                <a:cubicBezTo>
                  <a:pt x="1071" y="466"/>
                  <a:pt x="1071" y="467"/>
                  <a:pt x="1072" y="466"/>
                </a:cubicBezTo>
                <a:cubicBezTo>
                  <a:pt x="1072" y="466"/>
                  <a:pt x="1072" y="466"/>
                  <a:pt x="1072" y="465"/>
                </a:cubicBezTo>
                <a:cubicBezTo>
                  <a:pt x="1072" y="465"/>
                  <a:pt x="1072" y="465"/>
                  <a:pt x="1071" y="465"/>
                </a:cubicBezTo>
                <a:cubicBezTo>
                  <a:pt x="1071" y="465"/>
                  <a:pt x="1071" y="466"/>
                  <a:pt x="1071" y="466"/>
                </a:cubicBezTo>
                <a:close/>
                <a:moveTo>
                  <a:pt x="673" y="831"/>
                </a:moveTo>
                <a:cubicBezTo>
                  <a:pt x="674" y="831"/>
                  <a:pt x="674" y="831"/>
                  <a:pt x="674" y="830"/>
                </a:cubicBezTo>
                <a:cubicBezTo>
                  <a:pt x="674" y="830"/>
                  <a:pt x="673" y="830"/>
                  <a:pt x="673" y="830"/>
                </a:cubicBezTo>
                <a:cubicBezTo>
                  <a:pt x="673" y="830"/>
                  <a:pt x="673" y="830"/>
                  <a:pt x="673" y="831"/>
                </a:cubicBezTo>
                <a:close/>
                <a:moveTo>
                  <a:pt x="27" y="379"/>
                </a:moveTo>
                <a:cubicBezTo>
                  <a:pt x="27" y="379"/>
                  <a:pt x="27" y="379"/>
                  <a:pt x="27" y="380"/>
                </a:cubicBezTo>
                <a:cubicBezTo>
                  <a:pt x="27" y="379"/>
                  <a:pt x="28" y="379"/>
                  <a:pt x="28" y="379"/>
                </a:cubicBezTo>
                <a:cubicBezTo>
                  <a:pt x="28" y="379"/>
                  <a:pt x="28" y="378"/>
                  <a:pt x="27" y="378"/>
                </a:cubicBezTo>
                <a:cubicBezTo>
                  <a:pt x="27" y="378"/>
                  <a:pt x="27" y="379"/>
                  <a:pt x="27" y="379"/>
                </a:cubicBezTo>
                <a:close/>
                <a:moveTo>
                  <a:pt x="1781" y="841"/>
                </a:moveTo>
                <a:cubicBezTo>
                  <a:pt x="1781" y="841"/>
                  <a:pt x="1781" y="841"/>
                  <a:pt x="1781" y="841"/>
                </a:cubicBezTo>
                <a:cubicBezTo>
                  <a:pt x="1782" y="841"/>
                  <a:pt x="1782" y="841"/>
                  <a:pt x="1782" y="841"/>
                </a:cubicBezTo>
                <a:cubicBezTo>
                  <a:pt x="1782" y="841"/>
                  <a:pt x="1782" y="840"/>
                  <a:pt x="1781" y="840"/>
                </a:cubicBezTo>
                <a:cubicBezTo>
                  <a:pt x="1781" y="840"/>
                  <a:pt x="1781" y="841"/>
                  <a:pt x="1781" y="841"/>
                </a:cubicBezTo>
                <a:close/>
                <a:moveTo>
                  <a:pt x="243" y="376"/>
                </a:moveTo>
                <a:cubicBezTo>
                  <a:pt x="243" y="376"/>
                  <a:pt x="244" y="375"/>
                  <a:pt x="244" y="375"/>
                </a:cubicBezTo>
                <a:cubicBezTo>
                  <a:pt x="244" y="375"/>
                  <a:pt x="243" y="374"/>
                  <a:pt x="243" y="374"/>
                </a:cubicBezTo>
                <a:cubicBezTo>
                  <a:pt x="243" y="374"/>
                  <a:pt x="243" y="375"/>
                  <a:pt x="243" y="375"/>
                </a:cubicBezTo>
                <a:cubicBezTo>
                  <a:pt x="242" y="376"/>
                  <a:pt x="243" y="376"/>
                  <a:pt x="243" y="376"/>
                </a:cubicBezTo>
                <a:close/>
                <a:moveTo>
                  <a:pt x="1959" y="860"/>
                </a:moveTo>
                <a:cubicBezTo>
                  <a:pt x="1959" y="861"/>
                  <a:pt x="1959" y="861"/>
                  <a:pt x="1959" y="861"/>
                </a:cubicBezTo>
                <a:cubicBezTo>
                  <a:pt x="1959" y="860"/>
                  <a:pt x="1959" y="860"/>
                  <a:pt x="1959" y="860"/>
                </a:cubicBezTo>
                <a:close/>
                <a:moveTo>
                  <a:pt x="1792" y="867"/>
                </a:moveTo>
                <a:cubicBezTo>
                  <a:pt x="1791" y="867"/>
                  <a:pt x="1791" y="868"/>
                  <a:pt x="1791" y="868"/>
                </a:cubicBezTo>
                <a:cubicBezTo>
                  <a:pt x="1791" y="868"/>
                  <a:pt x="1792" y="869"/>
                  <a:pt x="1792" y="869"/>
                </a:cubicBezTo>
                <a:cubicBezTo>
                  <a:pt x="1792" y="868"/>
                  <a:pt x="1792" y="868"/>
                  <a:pt x="1792" y="867"/>
                </a:cubicBezTo>
                <a:cubicBezTo>
                  <a:pt x="1792" y="867"/>
                  <a:pt x="1792" y="867"/>
                  <a:pt x="1792" y="867"/>
                </a:cubicBezTo>
                <a:close/>
                <a:moveTo>
                  <a:pt x="1989" y="876"/>
                </a:moveTo>
                <a:cubicBezTo>
                  <a:pt x="1989" y="876"/>
                  <a:pt x="1989" y="876"/>
                  <a:pt x="1989" y="876"/>
                </a:cubicBezTo>
                <a:cubicBezTo>
                  <a:pt x="1989" y="876"/>
                  <a:pt x="1989" y="876"/>
                  <a:pt x="1989" y="876"/>
                </a:cubicBezTo>
                <a:cubicBezTo>
                  <a:pt x="1990" y="876"/>
                  <a:pt x="1990" y="876"/>
                  <a:pt x="1990" y="876"/>
                </a:cubicBezTo>
                <a:cubicBezTo>
                  <a:pt x="1990" y="876"/>
                  <a:pt x="1990" y="876"/>
                  <a:pt x="1989" y="876"/>
                </a:cubicBezTo>
                <a:close/>
                <a:moveTo>
                  <a:pt x="1982" y="881"/>
                </a:moveTo>
                <a:cubicBezTo>
                  <a:pt x="1982" y="882"/>
                  <a:pt x="1982" y="882"/>
                  <a:pt x="1982" y="882"/>
                </a:cubicBezTo>
                <a:cubicBezTo>
                  <a:pt x="1982" y="882"/>
                  <a:pt x="1982" y="881"/>
                  <a:pt x="1982" y="881"/>
                </a:cubicBezTo>
                <a:cubicBezTo>
                  <a:pt x="1982" y="881"/>
                  <a:pt x="1981" y="881"/>
                  <a:pt x="1982" y="881"/>
                </a:cubicBezTo>
                <a:close/>
                <a:moveTo>
                  <a:pt x="2031" y="889"/>
                </a:moveTo>
                <a:cubicBezTo>
                  <a:pt x="2031" y="889"/>
                  <a:pt x="2032" y="889"/>
                  <a:pt x="2032" y="889"/>
                </a:cubicBezTo>
                <a:cubicBezTo>
                  <a:pt x="2032" y="889"/>
                  <a:pt x="2032" y="889"/>
                  <a:pt x="2032" y="889"/>
                </a:cubicBezTo>
                <a:cubicBezTo>
                  <a:pt x="2032" y="888"/>
                  <a:pt x="2032" y="888"/>
                  <a:pt x="2031" y="889"/>
                </a:cubicBezTo>
                <a:close/>
                <a:moveTo>
                  <a:pt x="756" y="917"/>
                </a:moveTo>
                <a:cubicBezTo>
                  <a:pt x="756" y="917"/>
                  <a:pt x="755" y="917"/>
                  <a:pt x="755" y="917"/>
                </a:cubicBezTo>
                <a:cubicBezTo>
                  <a:pt x="755" y="917"/>
                  <a:pt x="755" y="917"/>
                  <a:pt x="755" y="917"/>
                </a:cubicBezTo>
                <a:cubicBezTo>
                  <a:pt x="755" y="917"/>
                  <a:pt x="755" y="917"/>
                  <a:pt x="755" y="917"/>
                </a:cubicBezTo>
                <a:cubicBezTo>
                  <a:pt x="755" y="917"/>
                  <a:pt x="755" y="917"/>
                  <a:pt x="756" y="917"/>
                </a:cubicBezTo>
                <a:close/>
                <a:moveTo>
                  <a:pt x="759" y="919"/>
                </a:moveTo>
                <a:cubicBezTo>
                  <a:pt x="758" y="917"/>
                  <a:pt x="757" y="917"/>
                  <a:pt x="756" y="917"/>
                </a:cubicBezTo>
                <a:cubicBezTo>
                  <a:pt x="756" y="919"/>
                  <a:pt x="757" y="919"/>
                  <a:pt x="759" y="919"/>
                </a:cubicBezTo>
                <a:close/>
                <a:moveTo>
                  <a:pt x="1872" y="923"/>
                </a:moveTo>
                <a:cubicBezTo>
                  <a:pt x="1872" y="923"/>
                  <a:pt x="1872" y="924"/>
                  <a:pt x="1872" y="924"/>
                </a:cubicBezTo>
                <a:cubicBezTo>
                  <a:pt x="1872" y="924"/>
                  <a:pt x="1873" y="924"/>
                  <a:pt x="1873" y="924"/>
                </a:cubicBezTo>
                <a:cubicBezTo>
                  <a:pt x="1873" y="924"/>
                  <a:pt x="1874" y="924"/>
                  <a:pt x="1874" y="923"/>
                </a:cubicBezTo>
                <a:cubicBezTo>
                  <a:pt x="1873" y="923"/>
                  <a:pt x="1873" y="922"/>
                  <a:pt x="1872" y="923"/>
                </a:cubicBezTo>
                <a:close/>
                <a:moveTo>
                  <a:pt x="1871" y="925"/>
                </a:moveTo>
                <a:cubicBezTo>
                  <a:pt x="1871" y="924"/>
                  <a:pt x="1872" y="924"/>
                  <a:pt x="1872" y="924"/>
                </a:cubicBezTo>
                <a:cubicBezTo>
                  <a:pt x="1872" y="924"/>
                  <a:pt x="1872" y="924"/>
                  <a:pt x="1872" y="924"/>
                </a:cubicBezTo>
                <a:cubicBezTo>
                  <a:pt x="1872" y="924"/>
                  <a:pt x="1872" y="924"/>
                  <a:pt x="1871" y="924"/>
                </a:cubicBezTo>
                <a:cubicBezTo>
                  <a:pt x="1871" y="924"/>
                  <a:pt x="1871" y="924"/>
                  <a:pt x="1871" y="925"/>
                </a:cubicBezTo>
                <a:close/>
                <a:moveTo>
                  <a:pt x="1871" y="926"/>
                </a:moveTo>
                <a:cubicBezTo>
                  <a:pt x="1871" y="925"/>
                  <a:pt x="1871" y="925"/>
                  <a:pt x="1871" y="925"/>
                </a:cubicBezTo>
                <a:cubicBezTo>
                  <a:pt x="1871" y="925"/>
                  <a:pt x="1871" y="925"/>
                  <a:pt x="1871" y="925"/>
                </a:cubicBezTo>
                <a:cubicBezTo>
                  <a:pt x="1871" y="925"/>
                  <a:pt x="1871" y="926"/>
                  <a:pt x="1871" y="926"/>
                </a:cubicBezTo>
                <a:close/>
                <a:moveTo>
                  <a:pt x="2202" y="940"/>
                </a:moveTo>
                <a:cubicBezTo>
                  <a:pt x="2201" y="941"/>
                  <a:pt x="2202" y="941"/>
                  <a:pt x="2202" y="941"/>
                </a:cubicBezTo>
                <a:cubicBezTo>
                  <a:pt x="2202" y="941"/>
                  <a:pt x="2202" y="940"/>
                  <a:pt x="2202" y="940"/>
                </a:cubicBezTo>
                <a:cubicBezTo>
                  <a:pt x="2202" y="940"/>
                  <a:pt x="2202" y="940"/>
                  <a:pt x="2202" y="940"/>
                </a:cubicBezTo>
                <a:cubicBezTo>
                  <a:pt x="2202" y="940"/>
                  <a:pt x="2202" y="940"/>
                  <a:pt x="2202" y="940"/>
                </a:cubicBezTo>
                <a:close/>
                <a:moveTo>
                  <a:pt x="1840" y="944"/>
                </a:moveTo>
                <a:cubicBezTo>
                  <a:pt x="1840" y="944"/>
                  <a:pt x="1840" y="944"/>
                  <a:pt x="1840" y="944"/>
                </a:cubicBezTo>
                <a:cubicBezTo>
                  <a:pt x="1840" y="944"/>
                  <a:pt x="1840" y="945"/>
                  <a:pt x="1840" y="945"/>
                </a:cubicBezTo>
                <a:cubicBezTo>
                  <a:pt x="1841" y="945"/>
                  <a:pt x="1841" y="944"/>
                  <a:pt x="1841" y="944"/>
                </a:cubicBezTo>
                <a:cubicBezTo>
                  <a:pt x="1841" y="944"/>
                  <a:pt x="1841" y="944"/>
                  <a:pt x="1840" y="944"/>
                </a:cubicBezTo>
                <a:close/>
                <a:moveTo>
                  <a:pt x="1995" y="960"/>
                </a:moveTo>
                <a:cubicBezTo>
                  <a:pt x="1995" y="961"/>
                  <a:pt x="1995" y="961"/>
                  <a:pt x="1995" y="961"/>
                </a:cubicBezTo>
                <a:cubicBezTo>
                  <a:pt x="1996" y="961"/>
                  <a:pt x="1996" y="961"/>
                  <a:pt x="1996" y="961"/>
                </a:cubicBezTo>
                <a:cubicBezTo>
                  <a:pt x="1996" y="960"/>
                  <a:pt x="1995" y="960"/>
                  <a:pt x="1995" y="960"/>
                </a:cubicBezTo>
                <a:cubicBezTo>
                  <a:pt x="1995" y="960"/>
                  <a:pt x="1995" y="960"/>
                  <a:pt x="1995" y="960"/>
                </a:cubicBezTo>
                <a:close/>
                <a:moveTo>
                  <a:pt x="2184" y="962"/>
                </a:moveTo>
                <a:cubicBezTo>
                  <a:pt x="2184" y="963"/>
                  <a:pt x="2184" y="963"/>
                  <a:pt x="2184" y="963"/>
                </a:cubicBezTo>
                <a:cubicBezTo>
                  <a:pt x="2184" y="963"/>
                  <a:pt x="2184" y="963"/>
                  <a:pt x="2185" y="963"/>
                </a:cubicBezTo>
                <a:cubicBezTo>
                  <a:pt x="2185" y="963"/>
                  <a:pt x="2185" y="963"/>
                  <a:pt x="2185" y="963"/>
                </a:cubicBezTo>
                <a:cubicBezTo>
                  <a:pt x="2185" y="962"/>
                  <a:pt x="2184" y="962"/>
                  <a:pt x="2184" y="962"/>
                </a:cubicBezTo>
                <a:close/>
                <a:moveTo>
                  <a:pt x="1985" y="967"/>
                </a:moveTo>
                <a:cubicBezTo>
                  <a:pt x="1985" y="967"/>
                  <a:pt x="1985" y="967"/>
                  <a:pt x="1985" y="967"/>
                </a:cubicBezTo>
                <a:cubicBezTo>
                  <a:pt x="1985" y="967"/>
                  <a:pt x="1985" y="966"/>
                  <a:pt x="1985" y="966"/>
                </a:cubicBezTo>
                <a:cubicBezTo>
                  <a:pt x="1985" y="966"/>
                  <a:pt x="1984" y="966"/>
                  <a:pt x="1984" y="966"/>
                </a:cubicBezTo>
                <a:cubicBezTo>
                  <a:pt x="1984" y="967"/>
                  <a:pt x="1984" y="967"/>
                  <a:pt x="1985" y="967"/>
                </a:cubicBezTo>
                <a:close/>
                <a:moveTo>
                  <a:pt x="2006" y="984"/>
                </a:moveTo>
                <a:cubicBezTo>
                  <a:pt x="2006" y="985"/>
                  <a:pt x="2006" y="985"/>
                  <a:pt x="2007" y="985"/>
                </a:cubicBezTo>
                <a:cubicBezTo>
                  <a:pt x="2007" y="985"/>
                  <a:pt x="2007" y="985"/>
                  <a:pt x="2007" y="985"/>
                </a:cubicBezTo>
                <a:cubicBezTo>
                  <a:pt x="2007" y="985"/>
                  <a:pt x="2007" y="984"/>
                  <a:pt x="2007" y="984"/>
                </a:cubicBezTo>
                <a:cubicBezTo>
                  <a:pt x="2007" y="984"/>
                  <a:pt x="2007" y="984"/>
                  <a:pt x="2006" y="984"/>
                </a:cubicBezTo>
                <a:close/>
                <a:moveTo>
                  <a:pt x="2002" y="1003"/>
                </a:moveTo>
                <a:cubicBezTo>
                  <a:pt x="2003" y="1002"/>
                  <a:pt x="2003" y="1002"/>
                  <a:pt x="2003" y="1001"/>
                </a:cubicBezTo>
                <a:cubicBezTo>
                  <a:pt x="2002" y="1001"/>
                  <a:pt x="2002" y="1001"/>
                  <a:pt x="2001" y="1001"/>
                </a:cubicBezTo>
                <a:cubicBezTo>
                  <a:pt x="2001" y="1002"/>
                  <a:pt x="2001" y="1002"/>
                  <a:pt x="2001" y="1002"/>
                </a:cubicBezTo>
                <a:cubicBezTo>
                  <a:pt x="2001" y="1003"/>
                  <a:pt x="2002" y="1003"/>
                  <a:pt x="2002" y="1003"/>
                </a:cubicBezTo>
                <a:close/>
                <a:moveTo>
                  <a:pt x="1436" y="1013"/>
                </a:moveTo>
                <a:cubicBezTo>
                  <a:pt x="1436" y="1013"/>
                  <a:pt x="1436" y="1013"/>
                  <a:pt x="1436" y="1013"/>
                </a:cubicBezTo>
                <a:cubicBezTo>
                  <a:pt x="1436" y="1013"/>
                  <a:pt x="1436" y="1013"/>
                  <a:pt x="1436" y="1014"/>
                </a:cubicBezTo>
                <a:cubicBezTo>
                  <a:pt x="1436" y="1014"/>
                  <a:pt x="1436" y="1014"/>
                  <a:pt x="1437" y="1014"/>
                </a:cubicBezTo>
                <a:cubicBezTo>
                  <a:pt x="1436" y="1013"/>
                  <a:pt x="1436" y="1013"/>
                  <a:pt x="1436" y="1013"/>
                </a:cubicBezTo>
                <a:close/>
                <a:moveTo>
                  <a:pt x="2325" y="1049"/>
                </a:moveTo>
                <a:cubicBezTo>
                  <a:pt x="2325" y="1049"/>
                  <a:pt x="2325" y="1049"/>
                  <a:pt x="2325" y="1049"/>
                </a:cubicBezTo>
                <a:cubicBezTo>
                  <a:pt x="2325" y="1048"/>
                  <a:pt x="2325" y="1048"/>
                  <a:pt x="2325" y="1048"/>
                </a:cubicBezTo>
                <a:cubicBezTo>
                  <a:pt x="2325" y="1048"/>
                  <a:pt x="2324" y="1048"/>
                  <a:pt x="2324" y="1048"/>
                </a:cubicBezTo>
                <a:cubicBezTo>
                  <a:pt x="2324" y="1049"/>
                  <a:pt x="2324" y="1049"/>
                  <a:pt x="2325" y="1049"/>
                </a:cubicBezTo>
                <a:close/>
                <a:moveTo>
                  <a:pt x="2325" y="1060"/>
                </a:moveTo>
                <a:cubicBezTo>
                  <a:pt x="2326" y="1060"/>
                  <a:pt x="2326" y="1060"/>
                  <a:pt x="2327" y="1060"/>
                </a:cubicBezTo>
                <a:cubicBezTo>
                  <a:pt x="2326" y="1060"/>
                  <a:pt x="2326" y="1059"/>
                  <a:pt x="2326" y="1059"/>
                </a:cubicBezTo>
                <a:cubicBezTo>
                  <a:pt x="2326" y="1059"/>
                  <a:pt x="2325" y="1059"/>
                  <a:pt x="2325" y="1060"/>
                </a:cubicBezTo>
                <a:cubicBezTo>
                  <a:pt x="2325" y="1060"/>
                  <a:pt x="2325" y="1060"/>
                  <a:pt x="2325" y="1060"/>
                </a:cubicBezTo>
                <a:close/>
                <a:moveTo>
                  <a:pt x="2330" y="1069"/>
                </a:moveTo>
                <a:cubicBezTo>
                  <a:pt x="2330" y="1069"/>
                  <a:pt x="2330" y="1069"/>
                  <a:pt x="2330" y="1069"/>
                </a:cubicBezTo>
                <a:cubicBezTo>
                  <a:pt x="2330" y="1070"/>
                  <a:pt x="2330" y="1070"/>
                  <a:pt x="2330" y="1070"/>
                </a:cubicBezTo>
                <a:lnTo>
                  <a:pt x="2330" y="1069"/>
                </a:lnTo>
                <a:close/>
                <a:moveTo>
                  <a:pt x="2319" y="1093"/>
                </a:moveTo>
                <a:cubicBezTo>
                  <a:pt x="2319" y="1093"/>
                  <a:pt x="2318" y="1094"/>
                  <a:pt x="2319" y="1094"/>
                </a:cubicBezTo>
                <a:cubicBezTo>
                  <a:pt x="2319" y="1095"/>
                  <a:pt x="2319" y="1095"/>
                  <a:pt x="2319" y="1095"/>
                </a:cubicBezTo>
                <a:cubicBezTo>
                  <a:pt x="2320" y="1095"/>
                  <a:pt x="2320" y="1094"/>
                  <a:pt x="2320" y="1094"/>
                </a:cubicBezTo>
                <a:cubicBezTo>
                  <a:pt x="2320" y="1093"/>
                  <a:pt x="2319" y="1093"/>
                  <a:pt x="2319" y="1093"/>
                </a:cubicBezTo>
                <a:close/>
                <a:moveTo>
                  <a:pt x="2138" y="1275"/>
                </a:moveTo>
                <a:cubicBezTo>
                  <a:pt x="2138" y="1275"/>
                  <a:pt x="2137" y="1275"/>
                  <a:pt x="2137" y="1275"/>
                </a:cubicBezTo>
                <a:cubicBezTo>
                  <a:pt x="2137" y="1276"/>
                  <a:pt x="2138" y="1276"/>
                  <a:pt x="2138" y="1276"/>
                </a:cubicBezTo>
                <a:cubicBezTo>
                  <a:pt x="2139" y="1276"/>
                  <a:pt x="2139" y="1276"/>
                  <a:pt x="2139" y="1276"/>
                </a:cubicBezTo>
                <a:cubicBezTo>
                  <a:pt x="2139" y="1275"/>
                  <a:pt x="2138" y="1275"/>
                  <a:pt x="2138" y="1275"/>
                </a:cubicBezTo>
                <a:close/>
                <a:moveTo>
                  <a:pt x="1082" y="481"/>
                </a:moveTo>
                <a:cubicBezTo>
                  <a:pt x="1082" y="481"/>
                  <a:pt x="1081" y="481"/>
                  <a:pt x="1081" y="481"/>
                </a:cubicBezTo>
                <a:cubicBezTo>
                  <a:pt x="1081" y="482"/>
                  <a:pt x="1081" y="482"/>
                  <a:pt x="1081" y="482"/>
                </a:cubicBezTo>
                <a:cubicBezTo>
                  <a:pt x="1082" y="482"/>
                  <a:pt x="1082" y="482"/>
                  <a:pt x="1082" y="482"/>
                </a:cubicBezTo>
                <a:cubicBezTo>
                  <a:pt x="1082" y="482"/>
                  <a:pt x="1082" y="481"/>
                  <a:pt x="1082" y="481"/>
                </a:cubicBezTo>
                <a:close/>
                <a:moveTo>
                  <a:pt x="1418" y="294"/>
                </a:moveTo>
                <a:cubicBezTo>
                  <a:pt x="1418" y="294"/>
                  <a:pt x="1417" y="294"/>
                  <a:pt x="1417" y="294"/>
                </a:cubicBezTo>
                <a:cubicBezTo>
                  <a:pt x="1417" y="294"/>
                  <a:pt x="1416" y="295"/>
                  <a:pt x="1416" y="295"/>
                </a:cubicBezTo>
                <a:cubicBezTo>
                  <a:pt x="1417" y="295"/>
                  <a:pt x="1417" y="295"/>
                  <a:pt x="1417" y="295"/>
                </a:cubicBezTo>
                <a:cubicBezTo>
                  <a:pt x="1418" y="295"/>
                  <a:pt x="1418" y="294"/>
                  <a:pt x="1418" y="294"/>
                </a:cubicBezTo>
                <a:close/>
                <a:moveTo>
                  <a:pt x="1416" y="295"/>
                </a:moveTo>
                <a:cubicBezTo>
                  <a:pt x="1416" y="295"/>
                  <a:pt x="1416" y="295"/>
                  <a:pt x="1416" y="295"/>
                </a:cubicBezTo>
                <a:cubicBezTo>
                  <a:pt x="1416" y="295"/>
                  <a:pt x="1416" y="295"/>
                  <a:pt x="1416" y="295"/>
                </a:cubicBezTo>
                <a:cubicBezTo>
                  <a:pt x="1416" y="295"/>
                  <a:pt x="1416" y="295"/>
                  <a:pt x="1416" y="295"/>
                </a:cubicBezTo>
                <a:cubicBezTo>
                  <a:pt x="1416" y="295"/>
                  <a:pt x="1416" y="295"/>
                  <a:pt x="1416" y="295"/>
                </a:cubicBezTo>
                <a:close/>
                <a:moveTo>
                  <a:pt x="1218" y="292"/>
                </a:moveTo>
                <a:cubicBezTo>
                  <a:pt x="1218" y="292"/>
                  <a:pt x="1219" y="292"/>
                  <a:pt x="1219" y="292"/>
                </a:cubicBezTo>
                <a:cubicBezTo>
                  <a:pt x="1219" y="292"/>
                  <a:pt x="1219" y="292"/>
                  <a:pt x="1219" y="292"/>
                </a:cubicBezTo>
                <a:cubicBezTo>
                  <a:pt x="1219" y="291"/>
                  <a:pt x="1219" y="291"/>
                  <a:pt x="1218" y="292"/>
                </a:cubicBezTo>
                <a:close/>
                <a:moveTo>
                  <a:pt x="701" y="1379"/>
                </a:moveTo>
                <a:cubicBezTo>
                  <a:pt x="701" y="1379"/>
                  <a:pt x="702" y="1379"/>
                  <a:pt x="702" y="1379"/>
                </a:cubicBezTo>
                <a:cubicBezTo>
                  <a:pt x="702" y="1379"/>
                  <a:pt x="701" y="1379"/>
                  <a:pt x="701" y="1379"/>
                </a:cubicBezTo>
                <a:cubicBezTo>
                  <a:pt x="700" y="1379"/>
                  <a:pt x="700" y="1379"/>
                  <a:pt x="701" y="1379"/>
                </a:cubicBezTo>
                <a:close/>
                <a:moveTo>
                  <a:pt x="807" y="243"/>
                </a:moveTo>
                <a:cubicBezTo>
                  <a:pt x="807" y="244"/>
                  <a:pt x="807" y="244"/>
                  <a:pt x="808" y="244"/>
                </a:cubicBezTo>
                <a:cubicBezTo>
                  <a:pt x="808" y="244"/>
                  <a:pt x="808" y="243"/>
                  <a:pt x="808" y="243"/>
                </a:cubicBezTo>
                <a:cubicBezTo>
                  <a:pt x="808" y="243"/>
                  <a:pt x="808" y="243"/>
                  <a:pt x="807" y="243"/>
                </a:cubicBezTo>
                <a:close/>
                <a:moveTo>
                  <a:pt x="647" y="265"/>
                </a:moveTo>
                <a:cubicBezTo>
                  <a:pt x="647" y="265"/>
                  <a:pt x="647" y="265"/>
                  <a:pt x="647" y="265"/>
                </a:cubicBezTo>
                <a:cubicBezTo>
                  <a:pt x="647" y="265"/>
                  <a:pt x="647" y="265"/>
                  <a:pt x="647" y="266"/>
                </a:cubicBezTo>
                <a:cubicBezTo>
                  <a:pt x="647" y="266"/>
                  <a:pt x="647" y="266"/>
                  <a:pt x="647" y="266"/>
                </a:cubicBezTo>
                <a:lnTo>
                  <a:pt x="647" y="265"/>
                </a:lnTo>
                <a:close/>
                <a:moveTo>
                  <a:pt x="2121" y="268"/>
                </a:moveTo>
                <a:cubicBezTo>
                  <a:pt x="2121" y="268"/>
                  <a:pt x="2121" y="268"/>
                  <a:pt x="2121" y="269"/>
                </a:cubicBezTo>
                <a:cubicBezTo>
                  <a:pt x="2121" y="269"/>
                  <a:pt x="2121" y="269"/>
                  <a:pt x="2121" y="269"/>
                </a:cubicBezTo>
                <a:cubicBezTo>
                  <a:pt x="2121" y="269"/>
                  <a:pt x="2121" y="268"/>
                  <a:pt x="2121" y="268"/>
                </a:cubicBezTo>
                <a:close/>
                <a:moveTo>
                  <a:pt x="2121" y="269"/>
                </a:moveTo>
                <a:cubicBezTo>
                  <a:pt x="2121" y="269"/>
                  <a:pt x="2120" y="269"/>
                  <a:pt x="2120" y="269"/>
                </a:cubicBezTo>
                <a:cubicBezTo>
                  <a:pt x="2120" y="269"/>
                  <a:pt x="2120" y="269"/>
                  <a:pt x="2120" y="269"/>
                </a:cubicBezTo>
                <a:cubicBezTo>
                  <a:pt x="2120" y="269"/>
                  <a:pt x="2120" y="269"/>
                  <a:pt x="2121" y="269"/>
                </a:cubicBezTo>
                <a:cubicBezTo>
                  <a:pt x="2121" y="269"/>
                  <a:pt x="2121" y="269"/>
                  <a:pt x="2121" y="269"/>
                </a:cubicBezTo>
                <a:close/>
                <a:moveTo>
                  <a:pt x="1236" y="283"/>
                </a:moveTo>
                <a:cubicBezTo>
                  <a:pt x="1236" y="283"/>
                  <a:pt x="1236" y="283"/>
                  <a:pt x="1235" y="283"/>
                </a:cubicBezTo>
                <a:cubicBezTo>
                  <a:pt x="1235" y="283"/>
                  <a:pt x="1235" y="283"/>
                  <a:pt x="1235" y="283"/>
                </a:cubicBezTo>
                <a:cubicBezTo>
                  <a:pt x="1236" y="283"/>
                  <a:pt x="1236" y="283"/>
                  <a:pt x="1236" y="283"/>
                </a:cubicBezTo>
                <a:cubicBezTo>
                  <a:pt x="1236" y="283"/>
                  <a:pt x="1236" y="283"/>
                  <a:pt x="1236" y="283"/>
                </a:cubicBezTo>
                <a:close/>
                <a:moveTo>
                  <a:pt x="1236" y="282"/>
                </a:moveTo>
                <a:cubicBezTo>
                  <a:pt x="1236" y="282"/>
                  <a:pt x="1236" y="283"/>
                  <a:pt x="1236" y="283"/>
                </a:cubicBezTo>
                <a:cubicBezTo>
                  <a:pt x="1236" y="283"/>
                  <a:pt x="1236" y="282"/>
                  <a:pt x="1236" y="282"/>
                </a:cubicBezTo>
                <a:close/>
                <a:moveTo>
                  <a:pt x="1286" y="609"/>
                </a:moveTo>
                <a:cubicBezTo>
                  <a:pt x="1286" y="609"/>
                  <a:pt x="1286" y="609"/>
                  <a:pt x="1286" y="609"/>
                </a:cubicBezTo>
                <a:cubicBezTo>
                  <a:pt x="1286" y="609"/>
                  <a:pt x="1287" y="609"/>
                  <a:pt x="1287" y="609"/>
                </a:cubicBezTo>
                <a:cubicBezTo>
                  <a:pt x="1287" y="609"/>
                  <a:pt x="1286" y="609"/>
                  <a:pt x="1286" y="609"/>
                </a:cubicBezTo>
                <a:close/>
                <a:moveTo>
                  <a:pt x="1210" y="648"/>
                </a:moveTo>
                <a:cubicBezTo>
                  <a:pt x="1210" y="648"/>
                  <a:pt x="1210" y="648"/>
                  <a:pt x="1210" y="648"/>
                </a:cubicBezTo>
                <a:cubicBezTo>
                  <a:pt x="1210" y="648"/>
                  <a:pt x="1210" y="648"/>
                  <a:pt x="1210" y="648"/>
                </a:cubicBezTo>
                <a:close/>
                <a:moveTo>
                  <a:pt x="587" y="749"/>
                </a:moveTo>
                <a:cubicBezTo>
                  <a:pt x="587" y="749"/>
                  <a:pt x="587" y="749"/>
                  <a:pt x="587" y="749"/>
                </a:cubicBezTo>
                <a:cubicBezTo>
                  <a:pt x="587" y="748"/>
                  <a:pt x="587" y="748"/>
                  <a:pt x="587" y="749"/>
                </a:cubicBezTo>
                <a:close/>
                <a:moveTo>
                  <a:pt x="663" y="785"/>
                </a:moveTo>
                <a:cubicBezTo>
                  <a:pt x="664" y="785"/>
                  <a:pt x="664" y="785"/>
                  <a:pt x="664" y="785"/>
                </a:cubicBezTo>
                <a:cubicBezTo>
                  <a:pt x="664" y="785"/>
                  <a:pt x="664" y="785"/>
                  <a:pt x="664" y="785"/>
                </a:cubicBezTo>
                <a:lnTo>
                  <a:pt x="663" y="785"/>
                </a:lnTo>
                <a:close/>
                <a:moveTo>
                  <a:pt x="1122" y="622"/>
                </a:moveTo>
                <a:cubicBezTo>
                  <a:pt x="1123" y="622"/>
                  <a:pt x="1123" y="622"/>
                  <a:pt x="1123" y="622"/>
                </a:cubicBezTo>
                <a:cubicBezTo>
                  <a:pt x="1122" y="622"/>
                  <a:pt x="1122" y="622"/>
                  <a:pt x="1122" y="622"/>
                </a:cubicBezTo>
                <a:close/>
                <a:moveTo>
                  <a:pt x="953" y="28"/>
                </a:moveTo>
                <a:cubicBezTo>
                  <a:pt x="953" y="28"/>
                  <a:pt x="953" y="29"/>
                  <a:pt x="953" y="29"/>
                </a:cubicBezTo>
                <a:cubicBezTo>
                  <a:pt x="953" y="28"/>
                  <a:pt x="953" y="28"/>
                  <a:pt x="953" y="28"/>
                </a:cubicBezTo>
                <a:cubicBezTo>
                  <a:pt x="953" y="28"/>
                  <a:pt x="953" y="28"/>
                  <a:pt x="953" y="28"/>
                </a:cubicBezTo>
                <a:close/>
                <a:moveTo>
                  <a:pt x="2077" y="467"/>
                </a:moveTo>
                <a:cubicBezTo>
                  <a:pt x="2077" y="467"/>
                  <a:pt x="2077" y="467"/>
                  <a:pt x="2077" y="467"/>
                </a:cubicBezTo>
                <a:cubicBezTo>
                  <a:pt x="2077" y="467"/>
                  <a:pt x="2077" y="467"/>
                  <a:pt x="2077" y="467"/>
                </a:cubicBezTo>
                <a:cubicBezTo>
                  <a:pt x="2077" y="467"/>
                  <a:pt x="2077" y="467"/>
                  <a:pt x="2077" y="467"/>
                </a:cubicBezTo>
                <a:cubicBezTo>
                  <a:pt x="2077" y="467"/>
                  <a:pt x="2077" y="467"/>
                  <a:pt x="2077" y="467"/>
                </a:cubicBezTo>
                <a:close/>
                <a:moveTo>
                  <a:pt x="2078" y="468"/>
                </a:moveTo>
                <a:cubicBezTo>
                  <a:pt x="2078" y="468"/>
                  <a:pt x="2078" y="467"/>
                  <a:pt x="2077" y="467"/>
                </a:cubicBezTo>
                <a:cubicBezTo>
                  <a:pt x="2077" y="468"/>
                  <a:pt x="2077" y="468"/>
                  <a:pt x="2078" y="468"/>
                </a:cubicBezTo>
                <a:close/>
                <a:moveTo>
                  <a:pt x="72" y="372"/>
                </a:moveTo>
                <a:cubicBezTo>
                  <a:pt x="72" y="372"/>
                  <a:pt x="72" y="372"/>
                  <a:pt x="72" y="372"/>
                </a:cubicBezTo>
                <a:cubicBezTo>
                  <a:pt x="72" y="372"/>
                  <a:pt x="72" y="372"/>
                  <a:pt x="72" y="372"/>
                </a:cubicBezTo>
                <a:cubicBezTo>
                  <a:pt x="72" y="372"/>
                  <a:pt x="72" y="372"/>
                  <a:pt x="72" y="372"/>
                </a:cubicBezTo>
                <a:close/>
                <a:moveTo>
                  <a:pt x="72" y="373"/>
                </a:moveTo>
                <a:cubicBezTo>
                  <a:pt x="72" y="373"/>
                  <a:pt x="72" y="373"/>
                  <a:pt x="72" y="372"/>
                </a:cubicBezTo>
                <a:cubicBezTo>
                  <a:pt x="71" y="373"/>
                  <a:pt x="71" y="373"/>
                  <a:pt x="72" y="373"/>
                </a:cubicBezTo>
                <a:close/>
                <a:moveTo>
                  <a:pt x="2079" y="469"/>
                </a:moveTo>
                <a:cubicBezTo>
                  <a:pt x="2079" y="469"/>
                  <a:pt x="2079" y="469"/>
                  <a:pt x="2079" y="468"/>
                </a:cubicBezTo>
                <a:cubicBezTo>
                  <a:pt x="2078" y="468"/>
                  <a:pt x="2078" y="468"/>
                  <a:pt x="2078" y="468"/>
                </a:cubicBezTo>
                <a:cubicBezTo>
                  <a:pt x="2078" y="468"/>
                  <a:pt x="2078" y="468"/>
                  <a:pt x="2078" y="469"/>
                </a:cubicBezTo>
                <a:cubicBezTo>
                  <a:pt x="2078" y="469"/>
                  <a:pt x="2079" y="469"/>
                  <a:pt x="2079" y="469"/>
                </a:cubicBezTo>
                <a:close/>
                <a:moveTo>
                  <a:pt x="2080" y="470"/>
                </a:moveTo>
                <a:cubicBezTo>
                  <a:pt x="2080" y="469"/>
                  <a:pt x="2079" y="469"/>
                  <a:pt x="2079" y="469"/>
                </a:cubicBezTo>
                <a:cubicBezTo>
                  <a:pt x="2079" y="469"/>
                  <a:pt x="2079" y="470"/>
                  <a:pt x="2080" y="470"/>
                </a:cubicBezTo>
                <a:close/>
                <a:moveTo>
                  <a:pt x="2023" y="895"/>
                </a:moveTo>
                <a:cubicBezTo>
                  <a:pt x="2023" y="895"/>
                  <a:pt x="2023" y="895"/>
                  <a:pt x="2023" y="895"/>
                </a:cubicBezTo>
                <a:cubicBezTo>
                  <a:pt x="2023" y="895"/>
                  <a:pt x="2023" y="895"/>
                  <a:pt x="2023" y="895"/>
                </a:cubicBezTo>
                <a:close/>
                <a:moveTo>
                  <a:pt x="1807" y="901"/>
                </a:moveTo>
                <a:cubicBezTo>
                  <a:pt x="1808" y="901"/>
                  <a:pt x="1808" y="901"/>
                  <a:pt x="1808" y="901"/>
                </a:cubicBezTo>
                <a:cubicBezTo>
                  <a:pt x="1808" y="900"/>
                  <a:pt x="1808" y="900"/>
                  <a:pt x="1808" y="900"/>
                </a:cubicBezTo>
                <a:lnTo>
                  <a:pt x="1807" y="901"/>
                </a:lnTo>
                <a:close/>
                <a:moveTo>
                  <a:pt x="2042" y="926"/>
                </a:moveTo>
                <a:cubicBezTo>
                  <a:pt x="2042" y="926"/>
                  <a:pt x="2042" y="926"/>
                  <a:pt x="2042" y="926"/>
                </a:cubicBezTo>
                <a:cubicBezTo>
                  <a:pt x="2042" y="926"/>
                  <a:pt x="2042" y="926"/>
                  <a:pt x="2041" y="926"/>
                </a:cubicBezTo>
                <a:cubicBezTo>
                  <a:pt x="2042" y="926"/>
                  <a:pt x="2042" y="926"/>
                  <a:pt x="2042" y="926"/>
                </a:cubicBezTo>
                <a:cubicBezTo>
                  <a:pt x="2042" y="926"/>
                  <a:pt x="2042" y="926"/>
                  <a:pt x="2042" y="926"/>
                </a:cubicBezTo>
                <a:close/>
                <a:moveTo>
                  <a:pt x="2042" y="926"/>
                </a:moveTo>
                <a:cubicBezTo>
                  <a:pt x="2042" y="926"/>
                  <a:pt x="2042" y="926"/>
                  <a:pt x="2042" y="926"/>
                </a:cubicBezTo>
                <a:cubicBezTo>
                  <a:pt x="2042" y="926"/>
                  <a:pt x="2042" y="927"/>
                  <a:pt x="2042" y="926"/>
                </a:cubicBezTo>
                <a:close/>
                <a:moveTo>
                  <a:pt x="100" y="355"/>
                </a:moveTo>
                <a:cubicBezTo>
                  <a:pt x="100" y="355"/>
                  <a:pt x="100" y="355"/>
                  <a:pt x="100" y="355"/>
                </a:cubicBezTo>
                <a:cubicBezTo>
                  <a:pt x="100" y="355"/>
                  <a:pt x="100" y="355"/>
                  <a:pt x="100" y="355"/>
                </a:cubicBezTo>
                <a:cubicBezTo>
                  <a:pt x="100" y="355"/>
                  <a:pt x="100" y="355"/>
                  <a:pt x="100" y="355"/>
                </a:cubicBezTo>
                <a:close/>
                <a:moveTo>
                  <a:pt x="811" y="74"/>
                </a:moveTo>
                <a:cubicBezTo>
                  <a:pt x="811" y="74"/>
                  <a:pt x="811" y="74"/>
                  <a:pt x="812" y="74"/>
                </a:cubicBezTo>
                <a:cubicBezTo>
                  <a:pt x="812" y="74"/>
                  <a:pt x="812" y="74"/>
                  <a:pt x="812" y="74"/>
                </a:cubicBezTo>
                <a:cubicBezTo>
                  <a:pt x="812" y="74"/>
                  <a:pt x="812" y="74"/>
                  <a:pt x="812" y="74"/>
                </a:cubicBezTo>
                <a:cubicBezTo>
                  <a:pt x="812" y="74"/>
                  <a:pt x="811" y="74"/>
                  <a:pt x="811" y="74"/>
                </a:cubicBezTo>
                <a:close/>
                <a:moveTo>
                  <a:pt x="2208" y="941"/>
                </a:moveTo>
                <a:cubicBezTo>
                  <a:pt x="2208" y="942"/>
                  <a:pt x="2208" y="942"/>
                  <a:pt x="2208" y="942"/>
                </a:cubicBezTo>
                <a:cubicBezTo>
                  <a:pt x="2208" y="942"/>
                  <a:pt x="2208" y="942"/>
                  <a:pt x="2208" y="942"/>
                </a:cubicBezTo>
                <a:cubicBezTo>
                  <a:pt x="2208" y="942"/>
                  <a:pt x="2208" y="942"/>
                  <a:pt x="2208" y="942"/>
                </a:cubicBezTo>
                <a:lnTo>
                  <a:pt x="2208" y="941"/>
                </a:lnTo>
                <a:close/>
                <a:moveTo>
                  <a:pt x="1994" y="817"/>
                </a:moveTo>
                <a:cubicBezTo>
                  <a:pt x="1994" y="817"/>
                  <a:pt x="1994" y="817"/>
                  <a:pt x="1994" y="817"/>
                </a:cubicBezTo>
                <a:cubicBezTo>
                  <a:pt x="1994" y="817"/>
                  <a:pt x="1994" y="817"/>
                  <a:pt x="1994" y="817"/>
                </a:cubicBezTo>
                <a:cubicBezTo>
                  <a:pt x="1994" y="817"/>
                  <a:pt x="1994" y="817"/>
                  <a:pt x="1994" y="817"/>
                </a:cubicBezTo>
                <a:cubicBezTo>
                  <a:pt x="1994" y="817"/>
                  <a:pt x="1994" y="817"/>
                  <a:pt x="1994" y="817"/>
                </a:cubicBezTo>
                <a:close/>
                <a:moveTo>
                  <a:pt x="1994" y="818"/>
                </a:moveTo>
                <a:cubicBezTo>
                  <a:pt x="1994" y="818"/>
                  <a:pt x="1994" y="818"/>
                  <a:pt x="1994" y="817"/>
                </a:cubicBezTo>
                <a:cubicBezTo>
                  <a:pt x="1994" y="818"/>
                  <a:pt x="1993" y="818"/>
                  <a:pt x="1993" y="818"/>
                </a:cubicBezTo>
                <a:cubicBezTo>
                  <a:pt x="1993" y="818"/>
                  <a:pt x="1994" y="818"/>
                  <a:pt x="1994" y="818"/>
                </a:cubicBezTo>
                <a:close/>
                <a:moveTo>
                  <a:pt x="2080" y="471"/>
                </a:moveTo>
                <a:cubicBezTo>
                  <a:pt x="2080" y="470"/>
                  <a:pt x="2080" y="470"/>
                  <a:pt x="2080" y="470"/>
                </a:cubicBezTo>
                <a:cubicBezTo>
                  <a:pt x="2080" y="470"/>
                  <a:pt x="2080" y="470"/>
                  <a:pt x="2080" y="470"/>
                </a:cubicBezTo>
                <a:cubicBezTo>
                  <a:pt x="2080" y="470"/>
                  <a:pt x="2080" y="470"/>
                  <a:pt x="2080" y="470"/>
                </a:cubicBezTo>
                <a:cubicBezTo>
                  <a:pt x="2080" y="470"/>
                  <a:pt x="2080" y="471"/>
                  <a:pt x="2080" y="471"/>
                </a:cubicBezTo>
                <a:close/>
                <a:moveTo>
                  <a:pt x="2248" y="971"/>
                </a:moveTo>
                <a:cubicBezTo>
                  <a:pt x="2248" y="971"/>
                  <a:pt x="2248" y="971"/>
                  <a:pt x="2248" y="971"/>
                </a:cubicBezTo>
                <a:cubicBezTo>
                  <a:pt x="2248" y="971"/>
                  <a:pt x="2248" y="971"/>
                  <a:pt x="2248" y="971"/>
                </a:cubicBezTo>
                <a:cubicBezTo>
                  <a:pt x="2247" y="971"/>
                  <a:pt x="2248" y="971"/>
                  <a:pt x="2248" y="971"/>
                </a:cubicBezTo>
                <a:close/>
                <a:moveTo>
                  <a:pt x="1366" y="86"/>
                </a:moveTo>
                <a:cubicBezTo>
                  <a:pt x="1366" y="86"/>
                  <a:pt x="1366" y="86"/>
                  <a:pt x="1366" y="86"/>
                </a:cubicBezTo>
                <a:cubicBezTo>
                  <a:pt x="1366" y="86"/>
                  <a:pt x="1366" y="86"/>
                  <a:pt x="1366" y="86"/>
                </a:cubicBezTo>
                <a:close/>
                <a:moveTo>
                  <a:pt x="2251" y="980"/>
                </a:moveTo>
                <a:cubicBezTo>
                  <a:pt x="2252" y="980"/>
                  <a:pt x="2252" y="980"/>
                  <a:pt x="2252" y="980"/>
                </a:cubicBezTo>
                <a:cubicBezTo>
                  <a:pt x="2252" y="980"/>
                  <a:pt x="2252" y="980"/>
                  <a:pt x="2252" y="980"/>
                </a:cubicBezTo>
                <a:cubicBezTo>
                  <a:pt x="2252" y="980"/>
                  <a:pt x="2252" y="980"/>
                  <a:pt x="2252" y="980"/>
                </a:cubicBezTo>
                <a:lnTo>
                  <a:pt x="2251" y="980"/>
                </a:lnTo>
                <a:close/>
                <a:moveTo>
                  <a:pt x="2005" y="1000"/>
                </a:moveTo>
                <a:cubicBezTo>
                  <a:pt x="2005" y="1000"/>
                  <a:pt x="2005" y="1000"/>
                  <a:pt x="2005" y="999"/>
                </a:cubicBezTo>
                <a:cubicBezTo>
                  <a:pt x="2005" y="999"/>
                  <a:pt x="2005" y="999"/>
                  <a:pt x="2005" y="999"/>
                </a:cubicBezTo>
                <a:cubicBezTo>
                  <a:pt x="2004" y="1000"/>
                  <a:pt x="2004" y="1001"/>
                  <a:pt x="2003" y="1001"/>
                </a:cubicBezTo>
                <a:cubicBezTo>
                  <a:pt x="2003" y="1001"/>
                  <a:pt x="2003" y="1001"/>
                  <a:pt x="2003" y="1001"/>
                </a:cubicBezTo>
                <a:cubicBezTo>
                  <a:pt x="2003" y="1001"/>
                  <a:pt x="2003" y="1001"/>
                  <a:pt x="2003" y="1001"/>
                </a:cubicBezTo>
                <a:cubicBezTo>
                  <a:pt x="2004" y="1001"/>
                  <a:pt x="2004" y="1000"/>
                  <a:pt x="2005" y="1000"/>
                </a:cubicBezTo>
                <a:close/>
                <a:moveTo>
                  <a:pt x="1460" y="1017"/>
                </a:moveTo>
                <a:cubicBezTo>
                  <a:pt x="1460" y="1017"/>
                  <a:pt x="1460" y="1017"/>
                  <a:pt x="1460" y="1017"/>
                </a:cubicBezTo>
                <a:cubicBezTo>
                  <a:pt x="1460" y="1017"/>
                  <a:pt x="1460" y="1017"/>
                  <a:pt x="1460" y="1017"/>
                </a:cubicBezTo>
                <a:cubicBezTo>
                  <a:pt x="1460" y="1017"/>
                  <a:pt x="1460" y="1017"/>
                  <a:pt x="1460" y="1017"/>
                </a:cubicBezTo>
                <a:close/>
                <a:moveTo>
                  <a:pt x="612" y="114"/>
                </a:moveTo>
                <a:cubicBezTo>
                  <a:pt x="611" y="114"/>
                  <a:pt x="611" y="114"/>
                  <a:pt x="611" y="114"/>
                </a:cubicBezTo>
                <a:cubicBezTo>
                  <a:pt x="612" y="115"/>
                  <a:pt x="612" y="115"/>
                  <a:pt x="612" y="115"/>
                </a:cubicBezTo>
                <a:cubicBezTo>
                  <a:pt x="612" y="115"/>
                  <a:pt x="612" y="115"/>
                  <a:pt x="612" y="115"/>
                </a:cubicBezTo>
                <a:lnTo>
                  <a:pt x="612" y="114"/>
                </a:lnTo>
                <a:close/>
                <a:moveTo>
                  <a:pt x="1234" y="116"/>
                </a:moveTo>
                <a:cubicBezTo>
                  <a:pt x="1234" y="116"/>
                  <a:pt x="1234" y="116"/>
                  <a:pt x="1234" y="116"/>
                </a:cubicBezTo>
                <a:cubicBezTo>
                  <a:pt x="1234" y="116"/>
                  <a:pt x="1234" y="116"/>
                  <a:pt x="1234" y="116"/>
                </a:cubicBezTo>
                <a:close/>
                <a:moveTo>
                  <a:pt x="1234" y="116"/>
                </a:moveTo>
                <a:cubicBezTo>
                  <a:pt x="1234" y="116"/>
                  <a:pt x="1234" y="116"/>
                  <a:pt x="1234" y="116"/>
                </a:cubicBezTo>
                <a:cubicBezTo>
                  <a:pt x="1234" y="116"/>
                  <a:pt x="1234" y="116"/>
                  <a:pt x="1234" y="117"/>
                </a:cubicBezTo>
                <a:cubicBezTo>
                  <a:pt x="1234" y="117"/>
                  <a:pt x="1234" y="117"/>
                  <a:pt x="1234" y="117"/>
                </a:cubicBezTo>
                <a:cubicBezTo>
                  <a:pt x="1234" y="117"/>
                  <a:pt x="1234" y="116"/>
                  <a:pt x="1234" y="116"/>
                </a:cubicBezTo>
                <a:close/>
                <a:moveTo>
                  <a:pt x="1593" y="120"/>
                </a:moveTo>
                <a:cubicBezTo>
                  <a:pt x="1593" y="120"/>
                  <a:pt x="1593" y="120"/>
                  <a:pt x="1593" y="120"/>
                </a:cubicBezTo>
                <a:cubicBezTo>
                  <a:pt x="1593" y="120"/>
                  <a:pt x="1593" y="120"/>
                  <a:pt x="1593" y="120"/>
                </a:cubicBezTo>
                <a:cubicBezTo>
                  <a:pt x="1593" y="120"/>
                  <a:pt x="1593" y="120"/>
                  <a:pt x="1593" y="120"/>
                </a:cubicBezTo>
                <a:close/>
                <a:moveTo>
                  <a:pt x="186" y="317"/>
                </a:moveTo>
                <a:cubicBezTo>
                  <a:pt x="186" y="317"/>
                  <a:pt x="186" y="317"/>
                  <a:pt x="186" y="317"/>
                </a:cubicBezTo>
                <a:cubicBezTo>
                  <a:pt x="186" y="317"/>
                  <a:pt x="186" y="317"/>
                  <a:pt x="186" y="316"/>
                </a:cubicBezTo>
                <a:cubicBezTo>
                  <a:pt x="186" y="317"/>
                  <a:pt x="186" y="317"/>
                  <a:pt x="186" y="317"/>
                </a:cubicBezTo>
                <a:close/>
                <a:moveTo>
                  <a:pt x="186" y="317"/>
                </a:moveTo>
                <a:cubicBezTo>
                  <a:pt x="186" y="317"/>
                  <a:pt x="186" y="318"/>
                  <a:pt x="186" y="318"/>
                </a:cubicBezTo>
                <a:cubicBezTo>
                  <a:pt x="186" y="318"/>
                  <a:pt x="186" y="318"/>
                  <a:pt x="186" y="318"/>
                </a:cubicBezTo>
                <a:cubicBezTo>
                  <a:pt x="185" y="319"/>
                  <a:pt x="184" y="320"/>
                  <a:pt x="184" y="321"/>
                </a:cubicBezTo>
                <a:cubicBezTo>
                  <a:pt x="183" y="322"/>
                  <a:pt x="183" y="323"/>
                  <a:pt x="184" y="323"/>
                </a:cubicBezTo>
                <a:cubicBezTo>
                  <a:pt x="184" y="323"/>
                  <a:pt x="185" y="323"/>
                  <a:pt x="185" y="323"/>
                </a:cubicBezTo>
                <a:cubicBezTo>
                  <a:pt x="187" y="321"/>
                  <a:pt x="189" y="320"/>
                  <a:pt x="190" y="318"/>
                </a:cubicBezTo>
                <a:cubicBezTo>
                  <a:pt x="190" y="317"/>
                  <a:pt x="190" y="317"/>
                  <a:pt x="189" y="317"/>
                </a:cubicBezTo>
                <a:cubicBezTo>
                  <a:pt x="189" y="316"/>
                  <a:pt x="188" y="316"/>
                  <a:pt x="188" y="316"/>
                </a:cubicBezTo>
                <a:cubicBezTo>
                  <a:pt x="187" y="317"/>
                  <a:pt x="187" y="317"/>
                  <a:pt x="186" y="318"/>
                </a:cubicBezTo>
                <a:cubicBezTo>
                  <a:pt x="186" y="318"/>
                  <a:pt x="186" y="317"/>
                  <a:pt x="186" y="317"/>
                </a:cubicBezTo>
                <a:close/>
                <a:moveTo>
                  <a:pt x="1767" y="134"/>
                </a:moveTo>
                <a:cubicBezTo>
                  <a:pt x="1767" y="134"/>
                  <a:pt x="1768" y="133"/>
                  <a:pt x="1768" y="133"/>
                </a:cubicBezTo>
                <a:cubicBezTo>
                  <a:pt x="1768" y="133"/>
                  <a:pt x="1767" y="133"/>
                  <a:pt x="1767" y="133"/>
                </a:cubicBezTo>
                <a:cubicBezTo>
                  <a:pt x="1767" y="133"/>
                  <a:pt x="1767" y="133"/>
                  <a:pt x="1767" y="133"/>
                </a:cubicBezTo>
                <a:cubicBezTo>
                  <a:pt x="1767" y="133"/>
                  <a:pt x="1767" y="134"/>
                  <a:pt x="1767" y="134"/>
                </a:cubicBezTo>
                <a:close/>
                <a:moveTo>
                  <a:pt x="267" y="450"/>
                </a:moveTo>
                <a:cubicBezTo>
                  <a:pt x="268" y="451"/>
                  <a:pt x="268" y="451"/>
                  <a:pt x="268" y="451"/>
                </a:cubicBezTo>
                <a:cubicBezTo>
                  <a:pt x="268" y="450"/>
                  <a:pt x="268" y="450"/>
                  <a:pt x="267" y="450"/>
                </a:cubicBezTo>
                <a:close/>
                <a:moveTo>
                  <a:pt x="745" y="311"/>
                </a:moveTo>
                <a:cubicBezTo>
                  <a:pt x="745" y="312"/>
                  <a:pt x="745" y="312"/>
                  <a:pt x="745" y="312"/>
                </a:cubicBezTo>
                <a:cubicBezTo>
                  <a:pt x="746" y="312"/>
                  <a:pt x="746" y="312"/>
                  <a:pt x="745" y="311"/>
                </a:cubicBezTo>
                <a:close/>
                <a:moveTo>
                  <a:pt x="1707" y="151"/>
                </a:moveTo>
                <a:cubicBezTo>
                  <a:pt x="1707" y="151"/>
                  <a:pt x="1707" y="151"/>
                  <a:pt x="1707" y="152"/>
                </a:cubicBezTo>
                <a:cubicBezTo>
                  <a:pt x="1707" y="152"/>
                  <a:pt x="1707" y="152"/>
                  <a:pt x="1707" y="152"/>
                </a:cubicBezTo>
                <a:cubicBezTo>
                  <a:pt x="1707" y="151"/>
                  <a:pt x="1707" y="151"/>
                  <a:pt x="1707" y="151"/>
                </a:cubicBezTo>
                <a:cubicBezTo>
                  <a:pt x="1707" y="151"/>
                  <a:pt x="1707" y="151"/>
                  <a:pt x="1707" y="151"/>
                </a:cubicBezTo>
                <a:close/>
                <a:moveTo>
                  <a:pt x="1706" y="151"/>
                </a:moveTo>
                <a:cubicBezTo>
                  <a:pt x="1706" y="151"/>
                  <a:pt x="1707" y="151"/>
                  <a:pt x="1707" y="151"/>
                </a:cubicBezTo>
                <a:cubicBezTo>
                  <a:pt x="1707" y="151"/>
                  <a:pt x="1706" y="151"/>
                  <a:pt x="1706" y="151"/>
                </a:cubicBezTo>
                <a:close/>
                <a:moveTo>
                  <a:pt x="709" y="154"/>
                </a:moveTo>
                <a:cubicBezTo>
                  <a:pt x="708" y="154"/>
                  <a:pt x="708" y="154"/>
                  <a:pt x="708" y="155"/>
                </a:cubicBezTo>
                <a:cubicBezTo>
                  <a:pt x="709" y="155"/>
                  <a:pt x="709" y="154"/>
                  <a:pt x="709" y="154"/>
                </a:cubicBezTo>
                <a:cubicBezTo>
                  <a:pt x="709" y="154"/>
                  <a:pt x="709" y="154"/>
                  <a:pt x="709" y="154"/>
                </a:cubicBezTo>
                <a:close/>
                <a:moveTo>
                  <a:pt x="599" y="158"/>
                </a:moveTo>
                <a:cubicBezTo>
                  <a:pt x="599" y="157"/>
                  <a:pt x="599" y="157"/>
                  <a:pt x="599" y="157"/>
                </a:cubicBezTo>
                <a:cubicBezTo>
                  <a:pt x="598" y="158"/>
                  <a:pt x="598" y="158"/>
                  <a:pt x="598" y="158"/>
                </a:cubicBezTo>
                <a:lnTo>
                  <a:pt x="599" y="158"/>
                </a:lnTo>
                <a:close/>
                <a:moveTo>
                  <a:pt x="1542" y="187"/>
                </a:moveTo>
                <a:cubicBezTo>
                  <a:pt x="1541" y="187"/>
                  <a:pt x="1541" y="187"/>
                  <a:pt x="1541" y="187"/>
                </a:cubicBezTo>
                <a:cubicBezTo>
                  <a:pt x="1541" y="188"/>
                  <a:pt x="1541" y="188"/>
                  <a:pt x="1541" y="188"/>
                </a:cubicBezTo>
                <a:lnTo>
                  <a:pt x="1542" y="187"/>
                </a:lnTo>
                <a:close/>
                <a:moveTo>
                  <a:pt x="648" y="1376"/>
                </a:moveTo>
                <a:cubicBezTo>
                  <a:pt x="648" y="1376"/>
                  <a:pt x="649" y="1376"/>
                  <a:pt x="649" y="1376"/>
                </a:cubicBezTo>
                <a:cubicBezTo>
                  <a:pt x="649" y="1376"/>
                  <a:pt x="649" y="1376"/>
                  <a:pt x="649" y="1376"/>
                </a:cubicBezTo>
                <a:cubicBezTo>
                  <a:pt x="649" y="1376"/>
                  <a:pt x="649" y="1376"/>
                  <a:pt x="648" y="1376"/>
                </a:cubicBezTo>
                <a:cubicBezTo>
                  <a:pt x="648" y="1376"/>
                  <a:pt x="648" y="1376"/>
                  <a:pt x="648" y="1376"/>
                </a:cubicBezTo>
                <a:close/>
                <a:moveTo>
                  <a:pt x="648" y="1376"/>
                </a:moveTo>
                <a:cubicBezTo>
                  <a:pt x="648" y="1376"/>
                  <a:pt x="647" y="1376"/>
                  <a:pt x="647" y="1376"/>
                </a:cubicBezTo>
                <a:cubicBezTo>
                  <a:pt x="648" y="1377"/>
                  <a:pt x="648" y="1377"/>
                  <a:pt x="648" y="1376"/>
                </a:cubicBezTo>
                <a:close/>
                <a:moveTo>
                  <a:pt x="1224" y="452"/>
                </a:moveTo>
                <a:cubicBezTo>
                  <a:pt x="1224" y="452"/>
                  <a:pt x="1224" y="453"/>
                  <a:pt x="1225" y="453"/>
                </a:cubicBezTo>
                <a:cubicBezTo>
                  <a:pt x="1225" y="454"/>
                  <a:pt x="1226" y="453"/>
                  <a:pt x="1227" y="452"/>
                </a:cubicBezTo>
                <a:cubicBezTo>
                  <a:pt x="1229" y="450"/>
                  <a:pt x="1229" y="447"/>
                  <a:pt x="1228" y="444"/>
                </a:cubicBezTo>
                <a:cubicBezTo>
                  <a:pt x="1227" y="444"/>
                  <a:pt x="1226" y="444"/>
                  <a:pt x="1225" y="446"/>
                </a:cubicBezTo>
                <a:cubicBezTo>
                  <a:pt x="1223" y="447"/>
                  <a:pt x="1223" y="448"/>
                  <a:pt x="1223" y="450"/>
                </a:cubicBezTo>
                <a:cubicBezTo>
                  <a:pt x="1223" y="451"/>
                  <a:pt x="1223" y="451"/>
                  <a:pt x="1224" y="452"/>
                </a:cubicBezTo>
                <a:close/>
                <a:moveTo>
                  <a:pt x="1232" y="418"/>
                </a:moveTo>
                <a:cubicBezTo>
                  <a:pt x="1232" y="418"/>
                  <a:pt x="1233" y="418"/>
                  <a:pt x="1233" y="418"/>
                </a:cubicBezTo>
                <a:cubicBezTo>
                  <a:pt x="1234" y="417"/>
                  <a:pt x="1234" y="416"/>
                  <a:pt x="1233" y="415"/>
                </a:cubicBezTo>
                <a:cubicBezTo>
                  <a:pt x="1233" y="415"/>
                  <a:pt x="1232" y="414"/>
                  <a:pt x="1232" y="414"/>
                </a:cubicBezTo>
                <a:cubicBezTo>
                  <a:pt x="1231" y="414"/>
                  <a:pt x="1231" y="414"/>
                  <a:pt x="1231" y="414"/>
                </a:cubicBezTo>
                <a:cubicBezTo>
                  <a:pt x="1230" y="415"/>
                  <a:pt x="1230" y="416"/>
                  <a:pt x="1230" y="416"/>
                </a:cubicBezTo>
                <a:cubicBezTo>
                  <a:pt x="1231" y="417"/>
                  <a:pt x="1231" y="418"/>
                  <a:pt x="1232" y="418"/>
                </a:cubicBezTo>
                <a:close/>
                <a:moveTo>
                  <a:pt x="1204" y="473"/>
                </a:moveTo>
                <a:cubicBezTo>
                  <a:pt x="1205" y="473"/>
                  <a:pt x="1205" y="473"/>
                  <a:pt x="1205" y="473"/>
                </a:cubicBezTo>
                <a:cubicBezTo>
                  <a:pt x="1205" y="472"/>
                  <a:pt x="1205" y="472"/>
                  <a:pt x="1204" y="471"/>
                </a:cubicBezTo>
                <a:cubicBezTo>
                  <a:pt x="1204" y="471"/>
                  <a:pt x="1203" y="471"/>
                  <a:pt x="1203" y="471"/>
                </a:cubicBezTo>
                <a:cubicBezTo>
                  <a:pt x="1203" y="472"/>
                  <a:pt x="1203" y="472"/>
                  <a:pt x="1203" y="473"/>
                </a:cubicBezTo>
                <a:cubicBezTo>
                  <a:pt x="1203" y="473"/>
                  <a:pt x="1204" y="473"/>
                  <a:pt x="1204" y="473"/>
                </a:cubicBezTo>
                <a:close/>
                <a:moveTo>
                  <a:pt x="1250" y="433"/>
                </a:moveTo>
                <a:cubicBezTo>
                  <a:pt x="1251" y="433"/>
                  <a:pt x="1251" y="432"/>
                  <a:pt x="1252" y="432"/>
                </a:cubicBezTo>
                <a:cubicBezTo>
                  <a:pt x="1252" y="431"/>
                  <a:pt x="1252" y="431"/>
                  <a:pt x="1252" y="431"/>
                </a:cubicBezTo>
                <a:cubicBezTo>
                  <a:pt x="1252" y="430"/>
                  <a:pt x="1251" y="430"/>
                  <a:pt x="1250" y="430"/>
                </a:cubicBezTo>
                <a:cubicBezTo>
                  <a:pt x="1250" y="430"/>
                  <a:pt x="1249" y="431"/>
                  <a:pt x="1249" y="431"/>
                </a:cubicBezTo>
                <a:cubicBezTo>
                  <a:pt x="1249" y="432"/>
                  <a:pt x="1250" y="432"/>
                  <a:pt x="1250" y="433"/>
                </a:cubicBezTo>
                <a:close/>
                <a:moveTo>
                  <a:pt x="1229" y="444"/>
                </a:moveTo>
                <a:cubicBezTo>
                  <a:pt x="1228" y="444"/>
                  <a:pt x="1228" y="444"/>
                  <a:pt x="1228" y="444"/>
                </a:cubicBezTo>
                <a:cubicBezTo>
                  <a:pt x="1228" y="444"/>
                  <a:pt x="1228" y="444"/>
                  <a:pt x="1228" y="444"/>
                </a:cubicBezTo>
                <a:cubicBezTo>
                  <a:pt x="1228" y="444"/>
                  <a:pt x="1228" y="444"/>
                  <a:pt x="1228" y="444"/>
                </a:cubicBezTo>
                <a:lnTo>
                  <a:pt x="1229" y="444"/>
                </a:lnTo>
                <a:close/>
                <a:moveTo>
                  <a:pt x="1247" y="441"/>
                </a:moveTo>
                <a:cubicBezTo>
                  <a:pt x="1248" y="441"/>
                  <a:pt x="1248" y="441"/>
                  <a:pt x="1248" y="441"/>
                </a:cubicBezTo>
                <a:cubicBezTo>
                  <a:pt x="1248" y="441"/>
                  <a:pt x="1248" y="440"/>
                  <a:pt x="1248" y="440"/>
                </a:cubicBezTo>
                <a:cubicBezTo>
                  <a:pt x="1248" y="440"/>
                  <a:pt x="1248" y="440"/>
                  <a:pt x="1248" y="440"/>
                </a:cubicBezTo>
                <a:lnTo>
                  <a:pt x="1247" y="441"/>
                </a:lnTo>
                <a:close/>
              </a:path>
            </a:pathLst>
          </a:custGeom>
          <a:solidFill>
            <a:srgbClr val="E8E8E8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9368" tIns="24684" rIns="49368" bIns="24684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320647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A5496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977399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Vision breaker Slid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F16A505C-0D08-8E47-8830-B555CF827AD8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-1998308" y="-685800"/>
            <a:ext cx="15333308" cy="9757400"/>
          </a:xfrm>
          <a:custGeom>
            <a:avLst/>
            <a:gdLst>
              <a:gd name="T0" fmla="*/ 1980 w 2360"/>
              <a:gd name="T1" fmla="*/ 591 h 1390"/>
              <a:gd name="T2" fmla="*/ 2125 w 2360"/>
              <a:gd name="T3" fmla="*/ 273 h 1390"/>
              <a:gd name="T4" fmla="*/ 2069 w 2360"/>
              <a:gd name="T5" fmla="*/ 121 h 1390"/>
              <a:gd name="T6" fmla="*/ 1645 w 2360"/>
              <a:gd name="T7" fmla="*/ 111 h 1390"/>
              <a:gd name="T8" fmla="*/ 1488 w 2360"/>
              <a:gd name="T9" fmla="*/ 279 h 1390"/>
              <a:gd name="T10" fmla="*/ 1216 w 2360"/>
              <a:gd name="T11" fmla="*/ 297 h 1390"/>
              <a:gd name="T12" fmla="*/ 1247 w 2360"/>
              <a:gd name="T13" fmla="*/ 440 h 1390"/>
              <a:gd name="T14" fmla="*/ 1226 w 2360"/>
              <a:gd name="T15" fmla="*/ 611 h 1390"/>
              <a:gd name="T16" fmla="*/ 1001 w 2360"/>
              <a:gd name="T17" fmla="*/ 742 h 1390"/>
              <a:gd name="T18" fmla="*/ 1369 w 2360"/>
              <a:gd name="T19" fmla="*/ 751 h 1390"/>
              <a:gd name="T20" fmla="*/ 1767 w 2360"/>
              <a:gd name="T21" fmla="*/ 750 h 1390"/>
              <a:gd name="T22" fmla="*/ 1249 w 2360"/>
              <a:gd name="T23" fmla="*/ 285 h 1390"/>
              <a:gd name="T24" fmla="*/ 1352 w 2360"/>
              <a:gd name="T25" fmla="*/ 909 h 1390"/>
              <a:gd name="T26" fmla="*/ 1426 w 2360"/>
              <a:gd name="T27" fmla="*/ 462 h 1390"/>
              <a:gd name="T28" fmla="*/ 1667 w 2360"/>
              <a:gd name="T29" fmla="*/ 144 h 1390"/>
              <a:gd name="T30" fmla="*/ 186 w 2360"/>
              <a:gd name="T31" fmla="*/ 316 h 1390"/>
              <a:gd name="T32" fmla="*/ 530 w 2360"/>
              <a:gd name="T33" fmla="*/ 702 h 1390"/>
              <a:gd name="T34" fmla="*/ 703 w 2360"/>
              <a:gd name="T35" fmla="*/ 406 h 1390"/>
              <a:gd name="T36" fmla="*/ 587 w 2360"/>
              <a:gd name="T37" fmla="*/ 249 h 1390"/>
              <a:gd name="T38" fmla="*/ 385 w 2360"/>
              <a:gd name="T39" fmla="*/ 193 h 1390"/>
              <a:gd name="T40" fmla="*/ 94 w 2360"/>
              <a:gd name="T41" fmla="*/ 294 h 1390"/>
              <a:gd name="T42" fmla="*/ 260 w 2360"/>
              <a:gd name="T43" fmla="*/ 381 h 1390"/>
              <a:gd name="T44" fmla="*/ 327 w 2360"/>
              <a:gd name="T45" fmla="*/ 726 h 1390"/>
              <a:gd name="T46" fmla="*/ 615 w 2360"/>
              <a:gd name="T47" fmla="*/ 1325 h 1390"/>
              <a:gd name="T48" fmla="*/ 711 w 2360"/>
              <a:gd name="T49" fmla="*/ 1185 h 1390"/>
              <a:gd name="T50" fmla="*/ 568 w 2360"/>
              <a:gd name="T51" fmla="*/ 546 h 1390"/>
              <a:gd name="T52" fmla="*/ 481 w 2360"/>
              <a:gd name="T53" fmla="*/ 443 h 1390"/>
              <a:gd name="T54" fmla="*/ 258 w 2360"/>
              <a:gd name="T55" fmla="*/ 397 h 1390"/>
              <a:gd name="T56" fmla="*/ 386 w 2360"/>
              <a:gd name="T57" fmla="*/ 343 h 1390"/>
              <a:gd name="T58" fmla="*/ 761 w 2360"/>
              <a:gd name="T59" fmla="*/ 934 h 1390"/>
              <a:gd name="T60" fmla="*/ 1011 w 2360"/>
              <a:gd name="T61" fmla="*/ 73 h 1390"/>
              <a:gd name="T62" fmla="*/ 765 w 2360"/>
              <a:gd name="T63" fmla="*/ 130 h 1390"/>
              <a:gd name="T64" fmla="*/ 810 w 2360"/>
              <a:gd name="T65" fmla="*/ 385 h 1390"/>
              <a:gd name="T66" fmla="*/ 2069 w 2360"/>
              <a:gd name="T67" fmla="*/ 1009 h 1390"/>
              <a:gd name="T68" fmla="*/ 710 w 2360"/>
              <a:gd name="T69" fmla="*/ 90 h 1390"/>
              <a:gd name="T70" fmla="*/ 779 w 2360"/>
              <a:gd name="T71" fmla="*/ 8 h 1390"/>
              <a:gd name="T72" fmla="*/ 674 w 2360"/>
              <a:gd name="T73" fmla="*/ 277 h 1390"/>
              <a:gd name="T74" fmla="*/ 642 w 2360"/>
              <a:gd name="T75" fmla="*/ 225 h 1390"/>
              <a:gd name="T76" fmla="*/ 519 w 2360"/>
              <a:gd name="T77" fmla="*/ 194 h 1390"/>
              <a:gd name="T78" fmla="*/ 1463 w 2360"/>
              <a:gd name="T79" fmla="*/ 1013 h 1390"/>
              <a:gd name="T80" fmla="*/ 2045 w 2360"/>
              <a:gd name="T81" fmla="*/ 623 h 1390"/>
              <a:gd name="T82" fmla="*/ 438 w 2360"/>
              <a:gd name="T83" fmla="*/ 178 h 1390"/>
              <a:gd name="T84" fmla="*/ 1210 w 2360"/>
              <a:gd name="T85" fmla="*/ 170 h 1390"/>
              <a:gd name="T86" fmla="*/ 565 w 2360"/>
              <a:gd name="T87" fmla="*/ 109 h 1390"/>
              <a:gd name="T88" fmla="*/ 2345 w 2360"/>
              <a:gd name="T89" fmla="*/ 1261 h 1390"/>
              <a:gd name="T90" fmla="*/ 1978 w 2360"/>
              <a:gd name="T91" fmla="*/ 962 h 1390"/>
              <a:gd name="T92" fmla="*/ 1229 w 2360"/>
              <a:gd name="T93" fmla="*/ 115 h 1390"/>
              <a:gd name="T94" fmla="*/ 611 w 2360"/>
              <a:gd name="T95" fmla="*/ 70 h 1390"/>
              <a:gd name="T96" fmla="*/ 1999 w 2360"/>
              <a:gd name="T97" fmla="*/ 860 h 1390"/>
              <a:gd name="T98" fmla="*/ 611 w 2360"/>
              <a:gd name="T99" fmla="*/ 155 h 1390"/>
              <a:gd name="T100" fmla="*/ 2019 w 2360"/>
              <a:gd name="T101" fmla="*/ 841 h 1390"/>
              <a:gd name="T102" fmla="*/ 1175 w 2360"/>
              <a:gd name="T103" fmla="*/ 592 h 1390"/>
              <a:gd name="T104" fmla="*/ 2120 w 2360"/>
              <a:gd name="T105" fmla="*/ 507 h 1390"/>
              <a:gd name="T106" fmla="*/ 2074 w 2360"/>
              <a:gd name="T107" fmla="*/ 1222 h 1390"/>
              <a:gd name="T108" fmla="*/ 2016 w 2360"/>
              <a:gd name="T109" fmla="*/ 934 h 1390"/>
              <a:gd name="T110" fmla="*/ 543 w 2360"/>
              <a:gd name="T111" fmla="*/ 92 h 1390"/>
              <a:gd name="T112" fmla="*/ 673 w 2360"/>
              <a:gd name="T113" fmla="*/ 273 h 1390"/>
              <a:gd name="T114" fmla="*/ 619 w 2360"/>
              <a:gd name="T115" fmla="*/ 248 h 1390"/>
              <a:gd name="T116" fmla="*/ 587 w 2360"/>
              <a:gd name="T117" fmla="*/ 749 h 1390"/>
              <a:gd name="T118" fmla="*/ 482 w 2360"/>
              <a:gd name="T119" fmla="*/ 695 h 1390"/>
              <a:gd name="T120" fmla="*/ 1089 w 2360"/>
              <a:gd name="T121" fmla="*/ 434 h 1390"/>
              <a:gd name="T122" fmla="*/ 1995 w 2360"/>
              <a:gd name="T123" fmla="*/ 960 h 1390"/>
              <a:gd name="T124" fmla="*/ 100 w 2360"/>
              <a:gd name="T125" fmla="*/ 355 h 13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60" h="1390">
                <a:moveTo>
                  <a:pt x="1809" y="794"/>
                </a:moveTo>
                <a:cubicBezTo>
                  <a:pt x="1810" y="794"/>
                  <a:pt x="1811" y="794"/>
                  <a:pt x="1811" y="794"/>
                </a:cubicBezTo>
                <a:cubicBezTo>
                  <a:pt x="1813" y="795"/>
                  <a:pt x="1815" y="796"/>
                  <a:pt x="1815" y="799"/>
                </a:cubicBezTo>
                <a:cubicBezTo>
                  <a:pt x="1816" y="801"/>
                  <a:pt x="1816" y="803"/>
                  <a:pt x="1817" y="805"/>
                </a:cubicBezTo>
                <a:cubicBezTo>
                  <a:pt x="1818" y="810"/>
                  <a:pt x="1819" y="815"/>
                  <a:pt x="1822" y="820"/>
                </a:cubicBezTo>
                <a:cubicBezTo>
                  <a:pt x="1823" y="820"/>
                  <a:pt x="1823" y="822"/>
                  <a:pt x="1824" y="823"/>
                </a:cubicBezTo>
                <a:cubicBezTo>
                  <a:pt x="1824" y="824"/>
                  <a:pt x="1824" y="825"/>
                  <a:pt x="1824" y="826"/>
                </a:cubicBezTo>
                <a:cubicBezTo>
                  <a:pt x="1826" y="831"/>
                  <a:pt x="1826" y="835"/>
                  <a:pt x="1824" y="839"/>
                </a:cubicBezTo>
                <a:cubicBezTo>
                  <a:pt x="1824" y="840"/>
                  <a:pt x="1824" y="842"/>
                  <a:pt x="1824" y="843"/>
                </a:cubicBezTo>
                <a:cubicBezTo>
                  <a:pt x="1825" y="846"/>
                  <a:pt x="1825" y="849"/>
                  <a:pt x="1824" y="852"/>
                </a:cubicBezTo>
                <a:cubicBezTo>
                  <a:pt x="1822" y="856"/>
                  <a:pt x="1823" y="858"/>
                  <a:pt x="1827" y="860"/>
                </a:cubicBezTo>
                <a:cubicBezTo>
                  <a:pt x="1827" y="860"/>
                  <a:pt x="1827" y="860"/>
                  <a:pt x="1827" y="860"/>
                </a:cubicBezTo>
                <a:cubicBezTo>
                  <a:pt x="1831" y="865"/>
                  <a:pt x="1834" y="869"/>
                  <a:pt x="1838" y="873"/>
                </a:cubicBezTo>
                <a:cubicBezTo>
                  <a:pt x="1839" y="875"/>
                  <a:pt x="1839" y="878"/>
                  <a:pt x="1839" y="881"/>
                </a:cubicBezTo>
                <a:cubicBezTo>
                  <a:pt x="1840" y="881"/>
                  <a:pt x="1840" y="882"/>
                  <a:pt x="1840" y="882"/>
                </a:cubicBezTo>
                <a:cubicBezTo>
                  <a:pt x="1841" y="884"/>
                  <a:pt x="1841" y="886"/>
                  <a:pt x="1841" y="887"/>
                </a:cubicBezTo>
                <a:cubicBezTo>
                  <a:pt x="1841" y="889"/>
                  <a:pt x="1842" y="891"/>
                  <a:pt x="1843" y="892"/>
                </a:cubicBezTo>
                <a:cubicBezTo>
                  <a:pt x="1845" y="894"/>
                  <a:pt x="1847" y="896"/>
                  <a:pt x="1847" y="899"/>
                </a:cubicBezTo>
                <a:cubicBezTo>
                  <a:pt x="1847" y="899"/>
                  <a:pt x="1848" y="900"/>
                  <a:pt x="1849" y="901"/>
                </a:cubicBezTo>
                <a:cubicBezTo>
                  <a:pt x="1850" y="901"/>
                  <a:pt x="1851" y="902"/>
                  <a:pt x="1852" y="903"/>
                </a:cubicBezTo>
                <a:cubicBezTo>
                  <a:pt x="1853" y="905"/>
                  <a:pt x="1855" y="906"/>
                  <a:pt x="1858" y="908"/>
                </a:cubicBezTo>
                <a:cubicBezTo>
                  <a:pt x="1861" y="909"/>
                  <a:pt x="1863" y="910"/>
                  <a:pt x="1866" y="912"/>
                </a:cubicBezTo>
                <a:cubicBezTo>
                  <a:pt x="1866" y="912"/>
                  <a:pt x="1866" y="912"/>
                  <a:pt x="1866" y="912"/>
                </a:cubicBezTo>
                <a:cubicBezTo>
                  <a:pt x="1866" y="912"/>
                  <a:pt x="1866" y="912"/>
                  <a:pt x="1867" y="912"/>
                </a:cubicBezTo>
                <a:cubicBezTo>
                  <a:pt x="1866" y="912"/>
                  <a:pt x="1866" y="912"/>
                  <a:pt x="1866" y="912"/>
                </a:cubicBezTo>
                <a:cubicBezTo>
                  <a:pt x="1867" y="911"/>
                  <a:pt x="1867" y="911"/>
                  <a:pt x="1868" y="910"/>
                </a:cubicBezTo>
                <a:cubicBezTo>
                  <a:pt x="1869" y="910"/>
                  <a:pt x="1869" y="909"/>
                  <a:pt x="1869" y="907"/>
                </a:cubicBezTo>
                <a:cubicBezTo>
                  <a:pt x="1868" y="905"/>
                  <a:pt x="1867" y="902"/>
                  <a:pt x="1865" y="901"/>
                </a:cubicBezTo>
                <a:cubicBezTo>
                  <a:pt x="1863" y="898"/>
                  <a:pt x="1863" y="895"/>
                  <a:pt x="1863" y="893"/>
                </a:cubicBezTo>
                <a:cubicBezTo>
                  <a:pt x="1863" y="891"/>
                  <a:pt x="1863" y="889"/>
                  <a:pt x="1863" y="887"/>
                </a:cubicBezTo>
                <a:cubicBezTo>
                  <a:pt x="1863" y="885"/>
                  <a:pt x="1862" y="883"/>
                  <a:pt x="1861" y="882"/>
                </a:cubicBezTo>
                <a:cubicBezTo>
                  <a:pt x="1859" y="879"/>
                  <a:pt x="1856" y="877"/>
                  <a:pt x="1854" y="874"/>
                </a:cubicBezTo>
                <a:cubicBezTo>
                  <a:pt x="1850" y="873"/>
                  <a:pt x="1848" y="870"/>
                  <a:pt x="1845" y="868"/>
                </a:cubicBezTo>
                <a:cubicBezTo>
                  <a:pt x="1842" y="867"/>
                  <a:pt x="1840" y="865"/>
                  <a:pt x="1840" y="862"/>
                </a:cubicBezTo>
                <a:cubicBezTo>
                  <a:pt x="1840" y="860"/>
                  <a:pt x="1840" y="858"/>
                  <a:pt x="1839" y="857"/>
                </a:cubicBezTo>
                <a:cubicBezTo>
                  <a:pt x="1837" y="855"/>
                  <a:pt x="1836" y="853"/>
                  <a:pt x="1835" y="851"/>
                </a:cubicBezTo>
                <a:cubicBezTo>
                  <a:pt x="1832" y="850"/>
                  <a:pt x="1831" y="849"/>
                  <a:pt x="1830" y="846"/>
                </a:cubicBezTo>
                <a:cubicBezTo>
                  <a:pt x="1830" y="844"/>
                  <a:pt x="1830" y="843"/>
                  <a:pt x="1831" y="841"/>
                </a:cubicBezTo>
                <a:cubicBezTo>
                  <a:pt x="1833" y="834"/>
                  <a:pt x="1835" y="828"/>
                  <a:pt x="1835" y="821"/>
                </a:cubicBezTo>
                <a:cubicBezTo>
                  <a:pt x="1835" y="821"/>
                  <a:pt x="1836" y="821"/>
                  <a:pt x="1836" y="821"/>
                </a:cubicBezTo>
                <a:cubicBezTo>
                  <a:pt x="1836" y="820"/>
                  <a:pt x="1837" y="820"/>
                  <a:pt x="1837" y="820"/>
                </a:cubicBezTo>
                <a:cubicBezTo>
                  <a:pt x="1838" y="820"/>
                  <a:pt x="1838" y="820"/>
                  <a:pt x="1839" y="820"/>
                </a:cubicBezTo>
                <a:cubicBezTo>
                  <a:pt x="1839" y="821"/>
                  <a:pt x="1840" y="821"/>
                  <a:pt x="1840" y="822"/>
                </a:cubicBezTo>
                <a:cubicBezTo>
                  <a:pt x="1840" y="825"/>
                  <a:pt x="1842" y="826"/>
                  <a:pt x="1845" y="826"/>
                </a:cubicBezTo>
                <a:cubicBezTo>
                  <a:pt x="1846" y="826"/>
                  <a:pt x="1847" y="826"/>
                  <a:pt x="1848" y="827"/>
                </a:cubicBezTo>
                <a:cubicBezTo>
                  <a:pt x="1851" y="829"/>
                  <a:pt x="1854" y="830"/>
                  <a:pt x="1856" y="834"/>
                </a:cubicBezTo>
                <a:cubicBezTo>
                  <a:pt x="1858" y="838"/>
                  <a:pt x="1862" y="841"/>
                  <a:pt x="1865" y="844"/>
                </a:cubicBezTo>
                <a:cubicBezTo>
                  <a:pt x="1866" y="844"/>
                  <a:pt x="1867" y="843"/>
                  <a:pt x="1868" y="843"/>
                </a:cubicBezTo>
                <a:cubicBezTo>
                  <a:pt x="1869" y="844"/>
                  <a:pt x="1871" y="845"/>
                  <a:pt x="1871" y="848"/>
                </a:cubicBezTo>
                <a:cubicBezTo>
                  <a:pt x="1871" y="850"/>
                  <a:pt x="1871" y="852"/>
                  <a:pt x="1871" y="855"/>
                </a:cubicBezTo>
                <a:cubicBezTo>
                  <a:pt x="1871" y="855"/>
                  <a:pt x="1873" y="856"/>
                  <a:pt x="1873" y="855"/>
                </a:cubicBezTo>
                <a:cubicBezTo>
                  <a:pt x="1874" y="855"/>
                  <a:pt x="1874" y="855"/>
                  <a:pt x="1874" y="855"/>
                </a:cubicBezTo>
                <a:cubicBezTo>
                  <a:pt x="1878" y="852"/>
                  <a:pt x="1881" y="849"/>
                  <a:pt x="1884" y="845"/>
                </a:cubicBezTo>
                <a:cubicBezTo>
                  <a:pt x="1885" y="845"/>
                  <a:pt x="1886" y="844"/>
                  <a:pt x="1887" y="843"/>
                </a:cubicBezTo>
                <a:cubicBezTo>
                  <a:pt x="1892" y="842"/>
                  <a:pt x="1895" y="839"/>
                  <a:pt x="1898" y="837"/>
                </a:cubicBezTo>
                <a:cubicBezTo>
                  <a:pt x="1900" y="835"/>
                  <a:pt x="1901" y="833"/>
                  <a:pt x="1902" y="830"/>
                </a:cubicBezTo>
                <a:cubicBezTo>
                  <a:pt x="1903" y="826"/>
                  <a:pt x="1903" y="822"/>
                  <a:pt x="1902" y="818"/>
                </a:cubicBezTo>
                <a:cubicBezTo>
                  <a:pt x="1902" y="818"/>
                  <a:pt x="1902" y="817"/>
                  <a:pt x="1902" y="817"/>
                </a:cubicBezTo>
                <a:cubicBezTo>
                  <a:pt x="1901" y="812"/>
                  <a:pt x="1899" y="807"/>
                  <a:pt x="1897" y="802"/>
                </a:cubicBezTo>
                <a:cubicBezTo>
                  <a:pt x="1896" y="800"/>
                  <a:pt x="1894" y="799"/>
                  <a:pt x="1893" y="797"/>
                </a:cubicBezTo>
                <a:cubicBezTo>
                  <a:pt x="1890" y="794"/>
                  <a:pt x="1887" y="792"/>
                  <a:pt x="1883" y="790"/>
                </a:cubicBezTo>
                <a:cubicBezTo>
                  <a:pt x="1881" y="788"/>
                  <a:pt x="1879" y="787"/>
                  <a:pt x="1878" y="784"/>
                </a:cubicBezTo>
                <a:cubicBezTo>
                  <a:pt x="1878" y="783"/>
                  <a:pt x="1877" y="781"/>
                  <a:pt x="1876" y="781"/>
                </a:cubicBezTo>
                <a:cubicBezTo>
                  <a:pt x="1875" y="780"/>
                  <a:pt x="1874" y="779"/>
                  <a:pt x="1873" y="778"/>
                </a:cubicBezTo>
                <a:cubicBezTo>
                  <a:pt x="1873" y="778"/>
                  <a:pt x="1872" y="777"/>
                  <a:pt x="1872" y="777"/>
                </a:cubicBezTo>
                <a:cubicBezTo>
                  <a:pt x="1872" y="774"/>
                  <a:pt x="1871" y="770"/>
                  <a:pt x="1874" y="768"/>
                </a:cubicBezTo>
                <a:cubicBezTo>
                  <a:pt x="1876" y="767"/>
                  <a:pt x="1877" y="765"/>
                  <a:pt x="1877" y="763"/>
                </a:cubicBezTo>
                <a:cubicBezTo>
                  <a:pt x="1877" y="762"/>
                  <a:pt x="1878" y="761"/>
                  <a:pt x="1879" y="760"/>
                </a:cubicBezTo>
                <a:cubicBezTo>
                  <a:pt x="1882" y="759"/>
                  <a:pt x="1885" y="757"/>
                  <a:pt x="1889" y="755"/>
                </a:cubicBezTo>
                <a:cubicBezTo>
                  <a:pt x="1889" y="755"/>
                  <a:pt x="1890" y="755"/>
                  <a:pt x="1891" y="755"/>
                </a:cubicBezTo>
                <a:cubicBezTo>
                  <a:pt x="1892" y="755"/>
                  <a:pt x="1893" y="755"/>
                  <a:pt x="1894" y="756"/>
                </a:cubicBezTo>
                <a:cubicBezTo>
                  <a:pt x="1896" y="756"/>
                  <a:pt x="1897" y="757"/>
                  <a:pt x="1898" y="760"/>
                </a:cubicBezTo>
                <a:cubicBezTo>
                  <a:pt x="1898" y="761"/>
                  <a:pt x="1899" y="763"/>
                  <a:pt x="1901" y="764"/>
                </a:cubicBezTo>
                <a:cubicBezTo>
                  <a:pt x="1902" y="765"/>
                  <a:pt x="1905" y="764"/>
                  <a:pt x="1905" y="762"/>
                </a:cubicBezTo>
                <a:cubicBezTo>
                  <a:pt x="1905" y="761"/>
                  <a:pt x="1905" y="760"/>
                  <a:pt x="1905" y="760"/>
                </a:cubicBezTo>
                <a:cubicBezTo>
                  <a:pt x="1905" y="760"/>
                  <a:pt x="1905" y="760"/>
                  <a:pt x="1905" y="760"/>
                </a:cubicBezTo>
                <a:cubicBezTo>
                  <a:pt x="1905" y="759"/>
                  <a:pt x="1905" y="759"/>
                  <a:pt x="1905" y="759"/>
                </a:cubicBezTo>
                <a:cubicBezTo>
                  <a:pt x="1905" y="760"/>
                  <a:pt x="1905" y="760"/>
                  <a:pt x="1905" y="760"/>
                </a:cubicBezTo>
                <a:cubicBezTo>
                  <a:pt x="1905" y="759"/>
                  <a:pt x="1904" y="759"/>
                  <a:pt x="1904" y="758"/>
                </a:cubicBezTo>
                <a:cubicBezTo>
                  <a:pt x="1904" y="758"/>
                  <a:pt x="1905" y="757"/>
                  <a:pt x="1905" y="757"/>
                </a:cubicBezTo>
                <a:cubicBezTo>
                  <a:pt x="1909" y="756"/>
                  <a:pt x="1913" y="754"/>
                  <a:pt x="1917" y="753"/>
                </a:cubicBezTo>
                <a:cubicBezTo>
                  <a:pt x="1920" y="752"/>
                  <a:pt x="1923" y="750"/>
                  <a:pt x="1925" y="747"/>
                </a:cubicBezTo>
                <a:cubicBezTo>
                  <a:pt x="1925" y="746"/>
                  <a:pt x="1926" y="746"/>
                  <a:pt x="1927" y="746"/>
                </a:cubicBezTo>
                <a:cubicBezTo>
                  <a:pt x="1927" y="747"/>
                  <a:pt x="1928" y="748"/>
                  <a:pt x="1930" y="747"/>
                </a:cubicBezTo>
                <a:cubicBezTo>
                  <a:pt x="1932" y="746"/>
                  <a:pt x="1935" y="745"/>
                  <a:pt x="1937" y="745"/>
                </a:cubicBezTo>
                <a:cubicBezTo>
                  <a:pt x="1939" y="744"/>
                  <a:pt x="1941" y="744"/>
                  <a:pt x="1943" y="743"/>
                </a:cubicBezTo>
                <a:cubicBezTo>
                  <a:pt x="1945" y="742"/>
                  <a:pt x="1947" y="741"/>
                  <a:pt x="1947" y="739"/>
                </a:cubicBezTo>
                <a:cubicBezTo>
                  <a:pt x="1947" y="738"/>
                  <a:pt x="1948" y="738"/>
                  <a:pt x="1949" y="737"/>
                </a:cubicBezTo>
                <a:cubicBezTo>
                  <a:pt x="1952" y="735"/>
                  <a:pt x="1955" y="734"/>
                  <a:pt x="1956" y="730"/>
                </a:cubicBezTo>
                <a:cubicBezTo>
                  <a:pt x="1956" y="730"/>
                  <a:pt x="1956" y="729"/>
                  <a:pt x="1957" y="729"/>
                </a:cubicBezTo>
                <a:cubicBezTo>
                  <a:pt x="1959" y="728"/>
                  <a:pt x="1960" y="726"/>
                  <a:pt x="1961" y="723"/>
                </a:cubicBezTo>
                <a:cubicBezTo>
                  <a:pt x="1961" y="722"/>
                  <a:pt x="1962" y="722"/>
                  <a:pt x="1963" y="722"/>
                </a:cubicBezTo>
                <a:cubicBezTo>
                  <a:pt x="1965" y="721"/>
                  <a:pt x="1965" y="721"/>
                  <a:pt x="1965" y="719"/>
                </a:cubicBezTo>
                <a:cubicBezTo>
                  <a:pt x="1964" y="717"/>
                  <a:pt x="1964" y="715"/>
                  <a:pt x="1964" y="712"/>
                </a:cubicBezTo>
                <a:cubicBezTo>
                  <a:pt x="1964" y="711"/>
                  <a:pt x="1964" y="710"/>
                  <a:pt x="1965" y="709"/>
                </a:cubicBezTo>
                <a:cubicBezTo>
                  <a:pt x="1968" y="707"/>
                  <a:pt x="1970" y="705"/>
                  <a:pt x="1970" y="702"/>
                </a:cubicBezTo>
                <a:cubicBezTo>
                  <a:pt x="1970" y="700"/>
                  <a:pt x="1971" y="698"/>
                  <a:pt x="1972" y="697"/>
                </a:cubicBezTo>
                <a:cubicBezTo>
                  <a:pt x="1974" y="696"/>
                  <a:pt x="1975" y="694"/>
                  <a:pt x="1975" y="691"/>
                </a:cubicBezTo>
                <a:cubicBezTo>
                  <a:pt x="1975" y="690"/>
                  <a:pt x="1975" y="688"/>
                  <a:pt x="1976" y="687"/>
                </a:cubicBezTo>
                <a:cubicBezTo>
                  <a:pt x="1977" y="684"/>
                  <a:pt x="1976" y="682"/>
                  <a:pt x="1975" y="681"/>
                </a:cubicBezTo>
                <a:cubicBezTo>
                  <a:pt x="1974" y="680"/>
                  <a:pt x="1973" y="679"/>
                  <a:pt x="1971" y="678"/>
                </a:cubicBezTo>
                <a:cubicBezTo>
                  <a:pt x="1971" y="677"/>
                  <a:pt x="1969" y="677"/>
                  <a:pt x="1968" y="677"/>
                </a:cubicBezTo>
                <a:cubicBezTo>
                  <a:pt x="1968" y="677"/>
                  <a:pt x="1968" y="677"/>
                  <a:pt x="1968" y="677"/>
                </a:cubicBezTo>
                <a:cubicBezTo>
                  <a:pt x="1968" y="677"/>
                  <a:pt x="1968" y="677"/>
                  <a:pt x="1968" y="677"/>
                </a:cubicBezTo>
                <a:cubicBezTo>
                  <a:pt x="1968" y="677"/>
                  <a:pt x="1968" y="677"/>
                  <a:pt x="1968" y="677"/>
                </a:cubicBezTo>
                <a:cubicBezTo>
                  <a:pt x="1968" y="677"/>
                  <a:pt x="1968" y="677"/>
                  <a:pt x="1968" y="677"/>
                </a:cubicBezTo>
                <a:cubicBezTo>
                  <a:pt x="1969" y="676"/>
                  <a:pt x="1969" y="675"/>
                  <a:pt x="1969" y="675"/>
                </a:cubicBezTo>
                <a:cubicBezTo>
                  <a:pt x="1970" y="674"/>
                  <a:pt x="1971" y="673"/>
                  <a:pt x="1972" y="672"/>
                </a:cubicBezTo>
                <a:cubicBezTo>
                  <a:pt x="1973" y="671"/>
                  <a:pt x="1973" y="670"/>
                  <a:pt x="1972" y="669"/>
                </a:cubicBezTo>
                <a:cubicBezTo>
                  <a:pt x="1971" y="667"/>
                  <a:pt x="1970" y="666"/>
                  <a:pt x="1968" y="665"/>
                </a:cubicBezTo>
                <a:cubicBezTo>
                  <a:pt x="1968" y="665"/>
                  <a:pt x="1968" y="665"/>
                  <a:pt x="1968" y="665"/>
                </a:cubicBezTo>
                <a:cubicBezTo>
                  <a:pt x="1968" y="665"/>
                  <a:pt x="1968" y="665"/>
                  <a:pt x="1968" y="665"/>
                </a:cubicBezTo>
                <a:cubicBezTo>
                  <a:pt x="1968" y="665"/>
                  <a:pt x="1968" y="665"/>
                  <a:pt x="1968" y="665"/>
                </a:cubicBezTo>
                <a:cubicBezTo>
                  <a:pt x="1968" y="665"/>
                  <a:pt x="1968" y="665"/>
                  <a:pt x="1968" y="665"/>
                </a:cubicBezTo>
                <a:cubicBezTo>
                  <a:pt x="1969" y="665"/>
                  <a:pt x="1969" y="665"/>
                  <a:pt x="1970" y="665"/>
                </a:cubicBezTo>
                <a:cubicBezTo>
                  <a:pt x="1972" y="664"/>
                  <a:pt x="1972" y="662"/>
                  <a:pt x="1971" y="660"/>
                </a:cubicBezTo>
                <a:cubicBezTo>
                  <a:pt x="1970" y="659"/>
                  <a:pt x="1969" y="658"/>
                  <a:pt x="1968" y="657"/>
                </a:cubicBezTo>
                <a:cubicBezTo>
                  <a:pt x="1965" y="656"/>
                  <a:pt x="1964" y="655"/>
                  <a:pt x="1963" y="652"/>
                </a:cubicBezTo>
                <a:cubicBezTo>
                  <a:pt x="1962" y="649"/>
                  <a:pt x="1960" y="647"/>
                  <a:pt x="1959" y="644"/>
                </a:cubicBezTo>
                <a:cubicBezTo>
                  <a:pt x="1958" y="642"/>
                  <a:pt x="1956" y="640"/>
                  <a:pt x="1954" y="639"/>
                </a:cubicBezTo>
                <a:cubicBezTo>
                  <a:pt x="1953" y="639"/>
                  <a:pt x="1952" y="638"/>
                  <a:pt x="1951" y="638"/>
                </a:cubicBezTo>
                <a:cubicBezTo>
                  <a:pt x="1949" y="637"/>
                  <a:pt x="1948" y="635"/>
                  <a:pt x="1948" y="632"/>
                </a:cubicBezTo>
                <a:cubicBezTo>
                  <a:pt x="1949" y="630"/>
                  <a:pt x="1949" y="629"/>
                  <a:pt x="1950" y="627"/>
                </a:cubicBezTo>
                <a:cubicBezTo>
                  <a:pt x="1951" y="626"/>
                  <a:pt x="1952" y="625"/>
                  <a:pt x="1952" y="623"/>
                </a:cubicBezTo>
                <a:cubicBezTo>
                  <a:pt x="1953" y="621"/>
                  <a:pt x="1955" y="619"/>
                  <a:pt x="1958" y="618"/>
                </a:cubicBezTo>
                <a:cubicBezTo>
                  <a:pt x="1960" y="616"/>
                  <a:pt x="1962" y="615"/>
                  <a:pt x="1965" y="615"/>
                </a:cubicBezTo>
                <a:cubicBezTo>
                  <a:pt x="1966" y="615"/>
                  <a:pt x="1966" y="614"/>
                  <a:pt x="1967" y="614"/>
                </a:cubicBezTo>
                <a:cubicBezTo>
                  <a:pt x="1967" y="613"/>
                  <a:pt x="1967" y="612"/>
                  <a:pt x="1967" y="611"/>
                </a:cubicBezTo>
                <a:cubicBezTo>
                  <a:pt x="1967" y="610"/>
                  <a:pt x="1966" y="608"/>
                  <a:pt x="1964" y="608"/>
                </a:cubicBezTo>
                <a:cubicBezTo>
                  <a:pt x="1963" y="608"/>
                  <a:pt x="1962" y="608"/>
                  <a:pt x="1960" y="608"/>
                </a:cubicBezTo>
                <a:cubicBezTo>
                  <a:pt x="1959" y="608"/>
                  <a:pt x="1958" y="608"/>
                  <a:pt x="1957" y="608"/>
                </a:cubicBezTo>
                <a:cubicBezTo>
                  <a:pt x="1956" y="607"/>
                  <a:pt x="1955" y="606"/>
                  <a:pt x="1954" y="606"/>
                </a:cubicBezTo>
                <a:cubicBezTo>
                  <a:pt x="1952" y="605"/>
                  <a:pt x="1951" y="606"/>
                  <a:pt x="1950" y="606"/>
                </a:cubicBezTo>
                <a:cubicBezTo>
                  <a:pt x="1948" y="607"/>
                  <a:pt x="1947" y="609"/>
                  <a:pt x="1945" y="611"/>
                </a:cubicBezTo>
                <a:cubicBezTo>
                  <a:pt x="1945" y="612"/>
                  <a:pt x="1944" y="612"/>
                  <a:pt x="1943" y="612"/>
                </a:cubicBezTo>
                <a:cubicBezTo>
                  <a:pt x="1942" y="612"/>
                  <a:pt x="1940" y="612"/>
                  <a:pt x="1940" y="610"/>
                </a:cubicBezTo>
                <a:cubicBezTo>
                  <a:pt x="1939" y="608"/>
                  <a:pt x="1938" y="606"/>
                  <a:pt x="1935" y="605"/>
                </a:cubicBezTo>
                <a:cubicBezTo>
                  <a:pt x="1932" y="605"/>
                  <a:pt x="1931" y="603"/>
                  <a:pt x="1929" y="601"/>
                </a:cubicBezTo>
                <a:cubicBezTo>
                  <a:pt x="1927" y="599"/>
                  <a:pt x="1929" y="595"/>
                  <a:pt x="1931" y="595"/>
                </a:cubicBezTo>
                <a:cubicBezTo>
                  <a:pt x="1932" y="595"/>
                  <a:pt x="1933" y="595"/>
                  <a:pt x="1933" y="595"/>
                </a:cubicBezTo>
                <a:cubicBezTo>
                  <a:pt x="1935" y="595"/>
                  <a:pt x="1937" y="594"/>
                  <a:pt x="1937" y="592"/>
                </a:cubicBezTo>
                <a:cubicBezTo>
                  <a:pt x="1938" y="588"/>
                  <a:pt x="1939" y="585"/>
                  <a:pt x="1943" y="583"/>
                </a:cubicBezTo>
                <a:cubicBezTo>
                  <a:pt x="1943" y="583"/>
                  <a:pt x="1944" y="582"/>
                  <a:pt x="1944" y="581"/>
                </a:cubicBezTo>
                <a:cubicBezTo>
                  <a:pt x="1945" y="579"/>
                  <a:pt x="1946" y="577"/>
                  <a:pt x="1947" y="576"/>
                </a:cubicBezTo>
                <a:cubicBezTo>
                  <a:pt x="1947" y="575"/>
                  <a:pt x="1948" y="575"/>
                  <a:pt x="1949" y="575"/>
                </a:cubicBezTo>
                <a:cubicBezTo>
                  <a:pt x="1951" y="574"/>
                  <a:pt x="1953" y="575"/>
                  <a:pt x="1954" y="577"/>
                </a:cubicBezTo>
                <a:cubicBezTo>
                  <a:pt x="1956" y="578"/>
                  <a:pt x="1955" y="579"/>
                  <a:pt x="1955" y="581"/>
                </a:cubicBezTo>
                <a:cubicBezTo>
                  <a:pt x="1954" y="581"/>
                  <a:pt x="1954" y="582"/>
                  <a:pt x="1954" y="582"/>
                </a:cubicBezTo>
                <a:cubicBezTo>
                  <a:pt x="1953" y="584"/>
                  <a:pt x="1952" y="586"/>
                  <a:pt x="1953" y="588"/>
                </a:cubicBezTo>
                <a:cubicBezTo>
                  <a:pt x="1954" y="589"/>
                  <a:pt x="1954" y="590"/>
                  <a:pt x="1954" y="591"/>
                </a:cubicBezTo>
                <a:cubicBezTo>
                  <a:pt x="1955" y="592"/>
                  <a:pt x="1954" y="593"/>
                  <a:pt x="1953" y="594"/>
                </a:cubicBezTo>
                <a:cubicBezTo>
                  <a:pt x="1953" y="594"/>
                  <a:pt x="1953" y="594"/>
                  <a:pt x="1953" y="594"/>
                </a:cubicBezTo>
                <a:cubicBezTo>
                  <a:pt x="1953" y="595"/>
                  <a:pt x="1953" y="596"/>
                  <a:pt x="1953" y="596"/>
                </a:cubicBezTo>
                <a:cubicBezTo>
                  <a:pt x="1953" y="596"/>
                  <a:pt x="1954" y="596"/>
                  <a:pt x="1955" y="596"/>
                </a:cubicBezTo>
                <a:cubicBezTo>
                  <a:pt x="1957" y="595"/>
                  <a:pt x="1958" y="594"/>
                  <a:pt x="1959" y="592"/>
                </a:cubicBezTo>
                <a:cubicBezTo>
                  <a:pt x="1962" y="588"/>
                  <a:pt x="1967" y="586"/>
                  <a:pt x="1972" y="585"/>
                </a:cubicBezTo>
                <a:cubicBezTo>
                  <a:pt x="1973" y="585"/>
                  <a:pt x="1973" y="585"/>
                  <a:pt x="1974" y="586"/>
                </a:cubicBezTo>
                <a:cubicBezTo>
                  <a:pt x="1975" y="586"/>
                  <a:pt x="1976" y="586"/>
                  <a:pt x="1977" y="586"/>
                </a:cubicBezTo>
                <a:cubicBezTo>
                  <a:pt x="1980" y="588"/>
                  <a:pt x="1980" y="588"/>
                  <a:pt x="1980" y="591"/>
                </a:cubicBezTo>
                <a:cubicBezTo>
                  <a:pt x="1980" y="594"/>
                  <a:pt x="1980" y="597"/>
                  <a:pt x="1980" y="600"/>
                </a:cubicBezTo>
                <a:cubicBezTo>
                  <a:pt x="1980" y="601"/>
                  <a:pt x="1981" y="603"/>
                  <a:pt x="1982" y="604"/>
                </a:cubicBezTo>
                <a:cubicBezTo>
                  <a:pt x="1983" y="605"/>
                  <a:pt x="1984" y="605"/>
                  <a:pt x="1985" y="605"/>
                </a:cubicBezTo>
                <a:cubicBezTo>
                  <a:pt x="1986" y="605"/>
                  <a:pt x="1986" y="604"/>
                  <a:pt x="1987" y="604"/>
                </a:cubicBezTo>
                <a:cubicBezTo>
                  <a:pt x="1989" y="604"/>
                  <a:pt x="1990" y="604"/>
                  <a:pt x="1991" y="605"/>
                </a:cubicBezTo>
                <a:cubicBezTo>
                  <a:pt x="1993" y="606"/>
                  <a:pt x="1994" y="607"/>
                  <a:pt x="1994" y="608"/>
                </a:cubicBezTo>
                <a:cubicBezTo>
                  <a:pt x="1995" y="609"/>
                  <a:pt x="1995" y="610"/>
                  <a:pt x="1994" y="612"/>
                </a:cubicBezTo>
                <a:cubicBezTo>
                  <a:pt x="1993" y="613"/>
                  <a:pt x="1992" y="614"/>
                  <a:pt x="1993" y="615"/>
                </a:cubicBezTo>
                <a:cubicBezTo>
                  <a:pt x="1997" y="618"/>
                  <a:pt x="1998" y="622"/>
                  <a:pt x="1997" y="626"/>
                </a:cubicBezTo>
                <a:cubicBezTo>
                  <a:pt x="1997" y="627"/>
                  <a:pt x="1997" y="628"/>
                  <a:pt x="1997" y="630"/>
                </a:cubicBezTo>
                <a:cubicBezTo>
                  <a:pt x="1997" y="632"/>
                  <a:pt x="1998" y="634"/>
                  <a:pt x="1999" y="636"/>
                </a:cubicBezTo>
                <a:cubicBezTo>
                  <a:pt x="2000" y="636"/>
                  <a:pt x="2000" y="636"/>
                  <a:pt x="2000" y="636"/>
                </a:cubicBezTo>
                <a:cubicBezTo>
                  <a:pt x="2002" y="636"/>
                  <a:pt x="2003" y="635"/>
                  <a:pt x="2004" y="634"/>
                </a:cubicBezTo>
                <a:cubicBezTo>
                  <a:pt x="2005" y="633"/>
                  <a:pt x="2007" y="632"/>
                  <a:pt x="2009" y="632"/>
                </a:cubicBezTo>
                <a:cubicBezTo>
                  <a:pt x="2010" y="632"/>
                  <a:pt x="2011" y="632"/>
                  <a:pt x="2012" y="632"/>
                </a:cubicBezTo>
                <a:cubicBezTo>
                  <a:pt x="2014" y="632"/>
                  <a:pt x="2015" y="631"/>
                  <a:pt x="2016" y="630"/>
                </a:cubicBezTo>
                <a:cubicBezTo>
                  <a:pt x="2019" y="627"/>
                  <a:pt x="2020" y="623"/>
                  <a:pt x="2018" y="620"/>
                </a:cubicBezTo>
                <a:cubicBezTo>
                  <a:pt x="2018" y="618"/>
                  <a:pt x="2017" y="616"/>
                  <a:pt x="2017" y="615"/>
                </a:cubicBezTo>
                <a:cubicBezTo>
                  <a:pt x="2015" y="608"/>
                  <a:pt x="2015" y="608"/>
                  <a:pt x="2010" y="603"/>
                </a:cubicBezTo>
                <a:cubicBezTo>
                  <a:pt x="2008" y="601"/>
                  <a:pt x="2007" y="599"/>
                  <a:pt x="2005" y="596"/>
                </a:cubicBezTo>
                <a:cubicBezTo>
                  <a:pt x="2004" y="594"/>
                  <a:pt x="2003" y="593"/>
                  <a:pt x="2001" y="591"/>
                </a:cubicBezTo>
                <a:cubicBezTo>
                  <a:pt x="1999" y="590"/>
                  <a:pt x="1998" y="589"/>
                  <a:pt x="1996" y="588"/>
                </a:cubicBezTo>
                <a:cubicBezTo>
                  <a:pt x="1995" y="587"/>
                  <a:pt x="1994" y="584"/>
                  <a:pt x="1996" y="583"/>
                </a:cubicBezTo>
                <a:cubicBezTo>
                  <a:pt x="1996" y="582"/>
                  <a:pt x="1997" y="581"/>
                  <a:pt x="1998" y="580"/>
                </a:cubicBezTo>
                <a:cubicBezTo>
                  <a:pt x="2000" y="579"/>
                  <a:pt x="2001" y="577"/>
                  <a:pt x="2002" y="576"/>
                </a:cubicBezTo>
                <a:cubicBezTo>
                  <a:pt x="2005" y="572"/>
                  <a:pt x="2007" y="568"/>
                  <a:pt x="2005" y="563"/>
                </a:cubicBezTo>
                <a:cubicBezTo>
                  <a:pt x="2004" y="559"/>
                  <a:pt x="2005" y="556"/>
                  <a:pt x="2008" y="554"/>
                </a:cubicBezTo>
                <a:cubicBezTo>
                  <a:pt x="2009" y="553"/>
                  <a:pt x="2010" y="552"/>
                  <a:pt x="2010" y="551"/>
                </a:cubicBezTo>
                <a:cubicBezTo>
                  <a:pt x="2011" y="550"/>
                  <a:pt x="2012" y="550"/>
                  <a:pt x="2013" y="549"/>
                </a:cubicBezTo>
                <a:cubicBezTo>
                  <a:pt x="2014" y="547"/>
                  <a:pt x="2014" y="545"/>
                  <a:pt x="2016" y="544"/>
                </a:cubicBezTo>
                <a:cubicBezTo>
                  <a:pt x="2018" y="544"/>
                  <a:pt x="2019" y="546"/>
                  <a:pt x="2021" y="547"/>
                </a:cubicBezTo>
                <a:cubicBezTo>
                  <a:pt x="2023" y="548"/>
                  <a:pt x="2025" y="548"/>
                  <a:pt x="2027" y="547"/>
                </a:cubicBezTo>
                <a:cubicBezTo>
                  <a:pt x="2029" y="546"/>
                  <a:pt x="2030" y="545"/>
                  <a:pt x="2032" y="543"/>
                </a:cubicBezTo>
                <a:cubicBezTo>
                  <a:pt x="2034" y="541"/>
                  <a:pt x="2036" y="537"/>
                  <a:pt x="2037" y="534"/>
                </a:cubicBezTo>
                <a:cubicBezTo>
                  <a:pt x="2039" y="529"/>
                  <a:pt x="2042" y="524"/>
                  <a:pt x="2043" y="519"/>
                </a:cubicBezTo>
                <a:cubicBezTo>
                  <a:pt x="2043" y="518"/>
                  <a:pt x="2043" y="516"/>
                  <a:pt x="2044" y="516"/>
                </a:cubicBezTo>
                <a:cubicBezTo>
                  <a:pt x="2048" y="511"/>
                  <a:pt x="2048" y="505"/>
                  <a:pt x="2049" y="500"/>
                </a:cubicBezTo>
                <a:cubicBezTo>
                  <a:pt x="2049" y="495"/>
                  <a:pt x="2051" y="491"/>
                  <a:pt x="2051" y="486"/>
                </a:cubicBezTo>
                <a:cubicBezTo>
                  <a:pt x="2051" y="485"/>
                  <a:pt x="2051" y="484"/>
                  <a:pt x="2052" y="484"/>
                </a:cubicBezTo>
                <a:cubicBezTo>
                  <a:pt x="2054" y="481"/>
                  <a:pt x="2053" y="478"/>
                  <a:pt x="2053" y="474"/>
                </a:cubicBezTo>
                <a:cubicBezTo>
                  <a:pt x="2052" y="468"/>
                  <a:pt x="2050" y="463"/>
                  <a:pt x="2047" y="458"/>
                </a:cubicBezTo>
                <a:cubicBezTo>
                  <a:pt x="2046" y="456"/>
                  <a:pt x="2046" y="454"/>
                  <a:pt x="2045" y="451"/>
                </a:cubicBezTo>
                <a:cubicBezTo>
                  <a:pt x="2045" y="446"/>
                  <a:pt x="2045" y="441"/>
                  <a:pt x="2045" y="436"/>
                </a:cubicBezTo>
                <a:cubicBezTo>
                  <a:pt x="2045" y="436"/>
                  <a:pt x="2045" y="435"/>
                  <a:pt x="2046" y="435"/>
                </a:cubicBezTo>
                <a:cubicBezTo>
                  <a:pt x="2046" y="435"/>
                  <a:pt x="2046" y="435"/>
                  <a:pt x="2046" y="435"/>
                </a:cubicBezTo>
                <a:cubicBezTo>
                  <a:pt x="2048" y="438"/>
                  <a:pt x="2050" y="440"/>
                  <a:pt x="2053" y="443"/>
                </a:cubicBezTo>
                <a:cubicBezTo>
                  <a:pt x="2055" y="445"/>
                  <a:pt x="2054" y="449"/>
                  <a:pt x="2056" y="452"/>
                </a:cubicBezTo>
                <a:cubicBezTo>
                  <a:pt x="2057" y="453"/>
                  <a:pt x="2057" y="454"/>
                  <a:pt x="2058" y="456"/>
                </a:cubicBezTo>
                <a:cubicBezTo>
                  <a:pt x="2059" y="459"/>
                  <a:pt x="2061" y="462"/>
                  <a:pt x="2061" y="466"/>
                </a:cubicBezTo>
                <a:cubicBezTo>
                  <a:pt x="2061" y="466"/>
                  <a:pt x="2061" y="467"/>
                  <a:pt x="2061" y="467"/>
                </a:cubicBezTo>
                <a:cubicBezTo>
                  <a:pt x="2062" y="471"/>
                  <a:pt x="2062" y="475"/>
                  <a:pt x="2065" y="479"/>
                </a:cubicBezTo>
                <a:cubicBezTo>
                  <a:pt x="2066" y="480"/>
                  <a:pt x="2067" y="482"/>
                  <a:pt x="2067" y="484"/>
                </a:cubicBezTo>
                <a:cubicBezTo>
                  <a:pt x="2067" y="487"/>
                  <a:pt x="2068" y="490"/>
                  <a:pt x="2070" y="493"/>
                </a:cubicBezTo>
                <a:cubicBezTo>
                  <a:pt x="2071" y="495"/>
                  <a:pt x="2071" y="496"/>
                  <a:pt x="2071" y="499"/>
                </a:cubicBezTo>
                <a:cubicBezTo>
                  <a:pt x="2071" y="499"/>
                  <a:pt x="2071" y="500"/>
                  <a:pt x="2071" y="501"/>
                </a:cubicBezTo>
                <a:cubicBezTo>
                  <a:pt x="2072" y="503"/>
                  <a:pt x="2073" y="505"/>
                  <a:pt x="2075" y="506"/>
                </a:cubicBezTo>
                <a:cubicBezTo>
                  <a:pt x="2075" y="506"/>
                  <a:pt x="2076" y="505"/>
                  <a:pt x="2076" y="505"/>
                </a:cubicBezTo>
                <a:cubicBezTo>
                  <a:pt x="2076" y="504"/>
                  <a:pt x="2076" y="503"/>
                  <a:pt x="2076" y="502"/>
                </a:cubicBezTo>
                <a:cubicBezTo>
                  <a:pt x="2076" y="500"/>
                  <a:pt x="2077" y="499"/>
                  <a:pt x="2079" y="500"/>
                </a:cubicBezTo>
                <a:cubicBezTo>
                  <a:pt x="2081" y="500"/>
                  <a:pt x="2082" y="501"/>
                  <a:pt x="2083" y="502"/>
                </a:cubicBezTo>
                <a:cubicBezTo>
                  <a:pt x="2084" y="502"/>
                  <a:pt x="2084" y="502"/>
                  <a:pt x="2084" y="502"/>
                </a:cubicBezTo>
                <a:cubicBezTo>
                  <a:pt x="2085" y="502"/>
                  <a:pt x="2085" y="501"/>
                  <a:pt x="2085" y="501"/>
                </a:cubicBezTo>
                <a:cubicBezTo>
                  <a:pt x="2085" y="499"/>
                  <a:pt x="2084" y="496"/>
                  <a:pt x="2082" y="495"/>
                </a:cubicBezTo>
                <a:cubicBezTo>
                  <a:pt x="2078" y="494"/>
                  <a:pt x="2078" y="489"/>
                  <a:pt x="2074" y="487"/>
                </a:cubicBezTo>
                <a:cubicBezTo>
                  <a:pt x="2073" y="485"/>
                  <a:pt x="2072" y="483"/>
                  <a:pt x="2072" y="481"/>
                </a:cubicBezTo>
                <a:cubicBezTo>
                  <a:pt x="2071" y="478"/>
                  <a:pt x="2071" y="475"/>
                  <a:pt x="2070" y="472"/>
                </a:cubicBezTo>
                <a:cubicBezTo>
                  <a:pt x="2070" y="471"/>
                  <a:pt x="2070" y="471"/>
                  <a:pt x="2070" y="470"/>
                </a:cubicBezTo>
                <a:cubicBezTo>
                  <a:pt x="2070" y="469"/>
                  <a:pt x="2071" y="467"/>
                  <a:pt x="2072" y="467"/>
                </a:cubicBezTo>
                <a:cubicBezTo>
                  <a:pt x="2074" y="467"/>
                  <a:pt x="2075" y="467"/>
                  <a:pt x="2077" y="467"/>
                </a:cubicBezTo>
                <a:cubicBezTo>
                  <a:pt x="2077" y="465"/>
                  <a:pt x="2076" y="464"/>
                  <a:pt x="2076" y="463"/>
                </a:cubicBezTo>
                <a:cubicBezTo>
                  <a:pt x="2070" y="454"/>
                  <a:pt x="2066" y="444"/>
                  <a:pt x="2059" y="436"/>
                </a:cubicBezTo>
                <a:cubicBezTo>
                  <a:pt x="2057" y="434"/>
                  <a:pt x="2056" y="431"/>
                  <a:pt x="2056" y="427"/>
                </a:cubicBezTo>
                <a:cubicBezTo>
                  <a:pt x="2056" y="426"/>
                  <a:pt x="2055" y="424"/>
                  <a:pt x="2055" y="423"/>
                </a:cubicBezTo>
                <a:cubicBezTo>
                  <a:pt x="2052" y="419"/>
                  <a:pt x="2051" y="414"/>
                  <a:pt x="2047" y="412"/>
                </a:cubicBezTo>
                <a:cubicBezTo>
                  <a:pt x="2046" y="410"/>
                  <a:pt x="2046" y="408"/>
                  <a:pt x="2045" y="407"/>
                </a:cubicBezTo>
                <a:cubicBezTo>
                  <a:pt x="2044" y="405"/>
                  <a:pt x="2042" y="405"/>
                  <a:pt x="2041" y="404"/>
                </a:cubicBezTo>
                <a:cubicBezTo>
                  <a:pt x="2040" y="404"/>
                  <a:pt x="2040" y="405"/>
                  <a:pt x="2039" y="405"/>
                </a:cubicBezTo>
                <a:cubicBezTo>
                  <a:pt x="2039" y="405"/>
                  <a:pt x="2039" y="406"/>
                  <a:pt x="2039" y="406"/>
                </a:cubicBezTo>
                <a:cubicBezTo>
                  <a:pt x="2039" y="407"/>
                  <a:pt x="2040" y="407"/>
                  <a:pt x="2040" y="408"/>
                </a:cubicBezTo>
                <a:cubicBezTo>
                  <a:pt x="2043" y="411"/>
                  <a:pt x="2043" y="411"/>
                  <a:pt x="2040" y="415"/>
                </a:cubicBezTo>
                <a:cubicBezTo>
                  <a:pt x="2040" y="416"/>
                  <a:pt x="2040" y="417"/>
                  <a:pt x="2040" y="417"/>
                </a:cubicBezTo>
                <a:cubicBezTo>
                  <a:pt x="2040" y="418"/>
                  <a:pt x="2041" y="419"/>
                  <a:pt x="2041" y="420"/>
                </a:cubicBezTo>
                <a:cubicBezTo>
                  <a:pt x="2043" y="423"/>
                  <a:pt x="2044" y="426"/>
                  <a:pt x="2044" y="429"/>
                </a:cubicBezTo>
                <a:cubicBezTo>
                  <a:pt x="2044" y="430"/>
                  <a:pt x="2044" y="430"/>
                  <a:pt x="2044" y="431"/>
                </a:cubicBezTo>
                <a:cubicBezTo>
                  <a:pt x="2043" y="431"/>
                  <a:pt x="2042" y="431"/>
                  <a:pt x="2042" y="430"/>
                </a:cubicBezTo>
                <a:cubicBezTo>
                  <a:pt x="2041" y="428"/>
                  <a:pt x="2041" y="426"/>
                  <a:pt x="2040" y="425"/>
                </a:cubicBezTo>
                <a:cubicBezTo>
                  <a:pt x="2039" y="424"/>
                  <a:pt x="2038" y="423"/>
                  <a:pt x="2039" y="422"/>
                </a:cubicBezTo>
                <a:cubicBezTo>
                  <a:pt x="2039" y="419"/>
                  <a:pt x="2037" y="417"/>
                  <a:pt x="2035" y="416"/>
                </a:cubicBezTo>
                <a:cubicBezTo>
                  <a:pt x="2032" y="414"/>
                  <a:pt x="2028" y="412"/>
                  <a:pt x="2025" y="409"/>
                </a:cubicBezTo>
                <a:cubicBezTo>
                  <a:pt x="2024" y="409"/>
                  <a:pt x="2023" y="409"/>
                  <a:pt x="2022" y="409"/>
                </a:cubicBezTo>
                <a:cubicBezTo>
                  <a:pt x="2021" y="409"/>
                  <a:pt x="2020" y="409"/>
                  <a:pt x="2018" y="409"/>
                </a:cubicBezTo>
                <a:cubicBezTo>
                  <a:pt x="2016" y="409"/>
                  <a:pt x="2015" y="410"/>
                  <a:pt x="2015" y="412"/>
                </a:cubicBezTo>
                <a:cubicBezTo>
                  <a:pt x="2015" y="414"/>
                  <a:pt x="2014" y="415"/>
                  <a:pt x="2012" y="417"/>
                </a:cubicBezTo>
                <a:cubicBezTo>
                  <a:pt x="2012" y="417"/>
                  <a:pt x="2012" y="417"/>
                  <a:pt x="2012" y="417"/>
                </a:cubicBezTo>
                <a:cubicBezTo>
                  <a:pt x="2010" y="414"/>
                  <a:pt x="2009" y="412"/>
                  <a:pt x="2008" y="410"/>
                </a:cubicBezTo>
                <a:cubicBezTo>
                  <a:pt x="2008" y="410"/>
                  <a:pt x="2008" y="409"/>
                  <a:pt x="2008" y="409"/>
                </a:cubicBezTo>
                <a:cubicBezTo>
                  <a:pt x="2007" y="409"/>
                  <a:pt x="2007" y="410"/>
                  <a:pt x="2006" y="410"/>
                </a:cubicBezTo>
                <a:cubicBezTo>
                  <a:pt x="2005" y="411"/>
                  <a:pt x="2005" y="412"/>
                  <a:pt x="2006" y="413"/>
                </a:cubicBezTo>
                <a:cubicBezTo>
                  <a:pt x="2006" y="414"/>
                  <a:pt x="2005" y="415"/>
                  <a:pt x="2005" y="415"/>
                </a:cubicBezTo>
                <a:cubicBezTo>
                  <a:pt x="2005" y="415"/>
                  <a:pt x="2004" y="415"/>
                  <a:pt x="2004" y="414"/>
                </a:cubicBezTo>
                <a:cubicBezTo>
                  <a:pt x="2003" y="412"/>
                  <a:pt x="2002" y="410"/>
                  <a:pt x="2001" y="408"/>
                </a:cubicBezTo>
                <a:cubicBezTo>
                  <a:pt x="2000" y="406"/>
                  <a:pt x="1999" y="405"/>
                  <a:pt x="1997" y="406"/>
                </a:cubicBezTo>
                <a:cubicBezTo>
                  <a:pt x="1996" y="406"/>
                  <a:pt x="1995" y="407"/>
                  <a:pt x="1995" y="407"/>
                </a:cubicBezTo>
                <a:cubicBezTo>
                  <a:pt x="1994" y="407"/>
                  <a:pt x="1993" y="407"/>
                  <a:pt x="1992" y="407"/>
                </a:cubicBezTo>
                <a:cubicBezTo>
                  <a:pt x="1990" y="407"/>
                  <a:pt x="1989" y="405"/>
                  <a:pt x="1990" y="404"/>
                </a:cubicBezTo>
                <a:cubicBezTo>
                  <a:pt x="1990" y="403"/>
                  <a:pt x="1990" y="402"/>
                  <a:pt x="1991" y="401"/>
                </a:cubicBezTo>
                <a:cubicBezTo>
                  <a:pt x="1992" y="399"/>
                  <a:pt x="1993" y="396"/>
                  <a:pt x="1995" y="394"/>
                </a:cubicBezTo>
                <a:cubicBezTo>
                  <a:pt x="1996" y="391"/>
                  <a:pt x="1998" y="388"/>
                  <a:pt x="1998" y="385"/>
                </a:cubicBezTo>
                <a:cubicBezTo>
                  <a:pt x="1999" y="379"/>
                  <a:pt x="2001" y="373"/>
                  <a:pt x="2003" y="368"/>
                </a:cubicBezTo>
                <a:cubicBezTo>
                  <a:pt x="2005" y="364"/>
                  <a:pt x="2007" y="361"/>
                  <a:pt x="2006" y="356"/>
                </a:cubicBezTo>
                <a:cubicBezTo>
                  <a:pt x="2005" y="354"/>
                  <a:pt x="2006" y="353"/>
                  <a:pt x="2007" y="351"/>
                </a:cubicBezTo>
                <a:cubicBezTo>
                  <a:pt x="2008" y="349"/>
                  <a:pt x="2009" y="347"/>
                  <a:pt x="2008" y="344"/>
                </a:cubicBezTo>
                <a:cubicBezTo>
                  <a:pt x="2008" y="343"/>
                  <a:pt x="2008" y="342"/>
                  <a:pt x="2009" y="341"/>
                </a:cubicBezTo>
                <a:cubicBezTo>
                  <a:pt x="2010" y="338"/>
                  <a:pt x="2012" y="337"/>
                  <a:pt x="2015" y="336"/>
                </a:cubicBezTo>
                <a:cubicBezTo>
                  <a:pt x="2018" y="335"/>
                  <a:pt x="2021" y="334"/>
                  <a:pt x="2025" y="333"/>
                </a:cubicBezTo>
                <a:cubicBezTo>
                  <a:pt x="2026" y="332"/>
                  <a:pt x="2027" y="332"/>
                  <a:pt x="2029" y="333"/>
                </a:cubicBezTo>
                <a:cubicBezTo>
                  <a:pt x="2030" y="334"/>
                  <a:pt x="2032" y="334"/>
                  <a:pt x="2032" y="332"/>
                </a:cubicBezTo>
                <a:cubicBezTo>
                  <a:pt x="2034" y="330"/>
                  <a:pt x="2036" y="329"/>
                  <a:pt x="2038" y="329"/>
                </a:cubicBezTo>
                <a:cubicBezTo>
                  <a:pt x="2041" y="330"/>
                  <a:pt x="2044" y="328"/>
                  <a:pt x="2047" y="328"/>
                </a:cubicBezTo>
                <a:cubicBezTo>
                  <a:pt x="2047" y="328"/>
                  <a:pt x="2048" y="327"/>
                  <a:pt x="2048" y="327"/>
                </a:cubicBezTo>
                <a:cubicBezTo>
                  <a:pt x="2049" y="326"/>
                  <a:pt x="2049" y="324"/>
                  <a:pt x="2049" y="323"/>
                </a:cubicBezTo>
                <a:cubicBezTo>
                  <a:pt x="2050" y="321"/>
                  <a:pt x="2051" y="320"/>
                  <a:pt x="2053" y="320"/>
                </a:cubicBezTo>
                <a:cubicBezTo>
                  <a:pt x="2057" y="321"/>
                  <a:pt x="2061" y="321"/>
                  <a:pt x="2065" y="322"/>
                </a:cubicBezTo>
                <a:cubicBezTo>
                  <a:pt x="2065" y="322"/>
                  <a:pt x="2066" y="322"/>
                  <a:pt x="2067" y="323"/>
                </a:cubicBezTo>
                <a:cubicBezTo>
                  <a:pt x="2067" y="323"/>
                  <a:pt x="2067" y="324"/>
                  <a:pt x="2067" y="324"/>
                </a:cubicBezTo>
                <a:cubicBezTo>
                  <a:pt x="2067" y="325"/>
                  <a:pt x="2067" y="325"/>
                  <a:pt x="2066" y="326"/>
                </a:cubicBezTo>
                <a:cubicBezTo>
                  <a:pt x="2066" y="327"/>
                  <a:pt x="2066" y="328"/>
                  <a:pt x="2067" y="329"/>
                </a:cubicBezTo>
                <a:cubicBezTo>
                  <a:pt x="2068" y="330"/>
                  <a:pt x="2069" y="330"/>
                  <a:pt x="2070" y="330"/>
                </a:cubicBezTo>
                <a:cubicBezTo>
                  <a:pt x="2073" y="328"/>
                  <a:pt x="2077" y="327"/>
                  <a:pt x="2079" y="324"/>
                </a:cubicBezTo>
                <a:cubicBezTo>
                  <a:pt x="2079" y="323"/>
                  <a:pt x="2080" y="323"/>
                  <a:pt x="2082" y="323"/>
                </a:cubicBezTo>
                <a:cubicBezTo>
                  <a:pt x="2083" y="323"/>
                  <a:pt x="2084" y="323"/>
                  <a:pt x="2085" y="322"/>
                </a:cubicBezTo>
                <a:cubicBezTo>
                  <a:pt x="2086" y="321"/>
                  <a:pt x="2088" y="320"/>
                  <a:pt x="2088" y="318"/>
                </a:cubicBezTo>
                <a:cubicBezTo>
                  <a:pt x="2087" y="316"/>
                  <a:pt x="2085" y="316"/>
                  <a:pt x="2083" y="316"/>
                </a:cubicBezTo>
                <a:cubicBezTo>
                  <a:pt x="2083" y="316"/>
                  <a:pt x="2083" y="316"/>
                  <a:pt x="2083" y="316"/>
                </a:cubicBezTo>
                <a:cubicBezTo>
                  <a:pt x="2082" y="315"/>
                  <a:pt x="2081" y="315"/>
                  <a:pt x="2081" y="314"/>
                </a:cubicBezTo>
                <a:cubicBezTo>
                  <a:pt x="2079" y="311"/>
                  <a:pt x="2079" y="308"/>
                  <a:pt x="2080" y="305"/>
                </a:cubicBezTo>
                <a:cubicBezTo>
                  <a:pt x="2081" y="304"/>
                  <a:pt x="2081" y="303"/>
                  <a:pt x="2081" y="303"/>
                </a:cubicBezTo>
                <a:cubicBezTo>
                  <a:pt x="2082" y="300"/>
                  <a:pt x="2082" y="298"/>
                  <a:pt x="2082" y="295"/>
                </a:cubicBezTo>
                <a:cubicBezTo>
                  <a:pt x="2082" y="292"/>
                  <a:pt x="2082" y="288"/>
                  <a:pt x="2082" y="285"/>
                </a:cubicBezTo>
                <a:cubicBezTo>
                  <a:pt x="2082" y="282"/>
                  <a:pt x="2083" y="280"/>
                  <a:pt x="2086" y="279"/>
                </a:cubicBezTo>
                <a:cubicBezTo>
                  <a:pt x="2087" y="279"/>
                  <a:pt x="2089" y="278"/>
                  <a:pt x="2091" y="277"/>
                </a:cubicBezTo>
                <a:cubicBezTo>
                  <a:pt x="2093" y="276"/>
                  <a:pt x="2095" y="276"/>
                  <a:pt x="2097" y="276"/>
                </a:cubicBezTo>
                <a:cubicBezTo>
                  <a:pt x="2098" y="277"/>
                  <a:pt x="2099" y="276"/>
                  <a:pt x="2100" y="275"/>
                </a:cubicBezTo>
                <a:cubicBezTo>
                  <a:pt x="2101" y="275"/>
                  <a:pt x="2102" y="275"/>
                  <a:pt x="2102" y="276"/>
                </a:cubicBezTo>
                <a:cubicBezTo>
                  <a:pt x="2102" y="278"/>
                  <a:pt x="2103" y="280"/>
                  <a:pt x="2103" y="282"/>
                </a:cubicBezTo>
                <a:cubicBezTo>
                  <a:pt x="2103" y="284"/>
                  <a:pt x="2104" y="285"/>
                  <a:pt x="2106" y="286"/>
                </a:cubicBezTo>
                <a:cubicBezTo>
                  <a:pt x="2107" y="287"/>
                  <a:pt x="2109" y="288"/>
                  <a:pt x="2111" y="289"/>
                </a:cubicBezTo>
                <a:cubicBezTo>
                  <a:pt x="2111" y="289"/>
                  <a:pt x="2112" y="289"/>
                  <a:pt x="2112" y="289"/>
                </a:cubicBezTo>
                <a:cubicBezTo>
                  <a:pt x="2113" y="288"/>
                  <a:pt x="2113" y="287"/>
                  <a:pt x="2114" y="286"/>
                </a:cubicBezTo>
                <a:cubicBezTo>
                  <a:pt x="2114" y="283"/>
                  <a:pt x="2115" y="280"/>
                  <a:pt x="2115" y="276"/>
                </a:cubicBezTo>
                <a:cubicBezTo>
                  <a:pt x="2116" y="274"/>
                  <a:pt x="2117" y="273"/>
                  <a:pt x="2119" y="272"/>
                </a:cubicBezTo>
                <a:cubicBezTo>
                  <a:pt x="2120" y="271"/>
                  <a:pt x="2120" y="270"/>
                  <a:pt x="2120" y="269"/>
                </a:cubicBezTo>
                <a:cubicBezTo>
                  <a:pt x="2120" y="269"/>
                  <a:pt x="2120" y="269"/>
                  <a:pt x="2120" y="269"/>
                </a:cubicBezTo>
                <a:cubicBezTo>
                  <a:pt x="2116" y="265"/>
                  <a:pt x="2115" y="261"/>
                  <a:pt x="2114" y="256"/>
                </a:cubicBezTo>
                <a:cubicBezTo>
                  <a:pt x="2114" y="256"/>
                  <a:pt x="2114" y="256"/>
                  <a:pt x="2114" y="256"/>
                </a:cubicBezTo>
                <a:cubicBezTo>
                  <a:pt x="2115" y="254"/>
                  <a:pt x="2118" y="253"/>
                  <a:pt x="2120" y="254"/>
                </a:cubicBezTo>
                <a:cubicBezTo>
                  <a:pt x="2121" y="254"/>
                  <a:pt x="2122" y="255"/>
                  <a:pt x="2121" y="256"/>
                </a:cubicBezTo>
                <a:cubicBezTo>
                  <a:pt x="2120" y="259"/>
                  <a:pt x="2120" y="261"/>
                  <a:pt x="2122" y="263"/>
                </a:cubicBezTo>
                <a:cubicBezTo>
                  <a:pt x="2123" y="266"/>
                  <a:pt x="2125" y="269"/>
                  <a:pt x="2125" y="273"/>
                </a:cubicBezTo>
                <a:cubicBezTo>
                  <a:pt x="2125" y="274"/>
                  <a:pt x="2125" y="274"/>
                  <a:pt x="2126" y="275"/>
                </a:cubicBezTo>
                <a:cubicBezTo>
                  <a:pt x="2128" y="277"/>
                  <a:pt x="2127" y="280"/>
                  <a:pt x="2128" y="283"/>
                </a:cubicBezTo>
                <a:cubicBezTo>
                  <a:pt x="2127" y="285"/>
                  <a:pt x="2126" y="286"/>
                  <a:pt x="2124" y="288"/>
                </a:cubicBezTo>
                <a:cubicBezTo>
                  <a:pt x="2124" y="288"/>
                  <a:pt x="2124" y="288"/>
                  <a:pt x="2124" y="289"/>
                </a:cubicBezTo>
                <a:cubicBezTo>
                  <a:pt x="2123" y="290"/>
                  <a:pt x="2122" y="291"/>
                  <a:pt x="2122" y="293"/>
                </a:cubicBezTo>
                <a:cubicBezTo>
                  <a:pt x="2122" y="298"/>
                  <a:pt x="2123" y="303"/>
                  <a:pt x="2121" y="307"/>
                </a:cubicBezTo>
                <a:cubicBezTo>
                  <a:pt x="2120" y="308"/>
                  <a:pt x="2121" y="309"/>
                  <a:pt x="2120" y="311"/>
                </a:cubicBezTo>
                <a:cubicBezTo>
                  <a:pt x="2120" y="315"/>
                  <a:pt x="2120" y="319"/>
                  <a:pt x="2120" y="324"/>
                </a:cubicBezTo>
                <a:cubicBezTo>
                  <a:pt x="2121" y="327"/>
                  <a:pt x="2120" y="331"/>
                  <a:pt x="2118" y="333"/>
                </a:cubicBezTo>
                <a:cubicBezTo>
                  <a:pt x="2117" y="334"/>
                  <a:pt x="2117" y="335"/>
                  <a:pt x="2116" y="336"/>
                </a:cubicBezTo>
                <a:cubicBezTo>
                  <a:pt x="2116" y="336"/>
                  <a:pt x="2115" y="337"/>
                  <a:pt x="2114" y="337"/>
                </a:cubicBezTo>
                <a:cubicBezTo>
                  <a:pt x="2112" y="339"/>
                  <a:pt x="2112" y="339"/>
                  <a:pt x="2113" y="341"/>
                </a:cubicBezTo>
                <a:cubicBezTo>
                  <a:pt x="2115" y="343"/>
                  <a:pt x="2115" y="346"/>
                  <a:pt x="2115" y="349"/>
                </a:cubicBezTo>
                <a:cubicBezTo>
                  <a:pt x="2115" y="350"/>
                  <a:pt x="2114" y="351"/>
                  <a:pt x="2114" y="353"/>
                </a:cubicBezTo>
                <a:cubicBezTo>
                  <a:pt x="2113" y="355"/>
                  <a:pt x="2113" y="357"/>
                  <a:pt x="2113" y="359"/>
                </a:cubicBezTo>
                <a:cubicBezTo>
                  <a:pt x="2113" y="362"/>
                  <a:pt x="2115" y="365"/>
                  <a:pt x="2116" y="369"/>
                </a:cubicBezTo>
                <a:cubicBezTo>
                  <a:pt x="2119" y="380"/>
                  <a:pt x="2126" y="389"/>
                  <a:pt x="2132" y="399"/>
                </a:cubicBezTo>
                <a:cubicBezTo>
                  <a:pt x="2133" y="402"/>
                  <a:pt x="2135" y="404"/>
                  <a:pt x="2137" y="407"/>
                </a:cubicBezTo>
                <a:cubicBezTo>
                  <a:pt x="2138" y="409"/>
                  <a:pt x="2139" y="411"/>
                  <a:pt x="2140" y="412"/>
                </a:cubicBezTo>
                <a:cubicBezTo>
                  <a:pt x="2142" y="414"/>
                  <a:pt x="2144" y="416"/>
                  <a:pt x="2145" y="418"/>
                </a:cubicBezTo>
                <a:cubicBezTo>
                  <a:pt x="2146" y="421"/>
                  <a:pt x="2147" y="423"/>
                  <a:pt x="2148" y="426"/>
                </a:cubicBezTo>
                <a:cubicBezTo>
                  <a:pt x="2149" y="428"/>
                  <a:pt x="2151" y="429"/>
                  <a:pt x="2153" y="431"/>
                </a:cubicBezTo>
                <a:cubicBezTo>
                  <a:pt x="2153" y="431"/>
                  <a:pt x="2154" y="430"/>
                  <a:pt x="2154" y="430"/>
                </a:cubicBezTo>
                <a:cubicBezTo>
                  <a:pt x="2156" y="429"/>
                  <a:pt x="2156" y="427"/>
                  <a:pt x="2157" y="425"/>
                </a:cubicBezTo>
                <a:cubicBezTo>
                  <a:pt x="2159" y="420"/>
                  <a:pt x="2159" y="416"/>
                  <a:pt x="2158" y="411"/>
                </a:cubicBezTo>
                <a:cubicBezTo>
                  <a:pt x="2156" y="405"/>
                  <a:pt x="2155" y="404"/>
                  <a:pt x="2161" y="401"/>
                </a:cubicBezTo>
                <a:cubicBezTo>
                  <a:pt x="2161" y="401"/>
                  <a:pt x="2162" y="401"/>
                  <a:pt x="2162" y="400"/>
                </a:cubicBezTo>
                <a:cubicBezTo>
                  <a:pt x="2163" y="400"/>
                  <a:pt x="2163" y="399"/>
                  <a:pt x="2162" y="398"/>
                </a:cubicBezTo>
                <a:cubicBezTo>
                  <a:pt x="2162" y="397"/>
                  <a:pt x="2161" y="396"/>
                  <a:pt x="2160" y="395"/>
                </a:cubicBezTo>
                <a:cubicBezTo>
                  <a:pt x="2159" y="394"/>
                  <a:pt x="2159" y="392"/>
                  <a:pt x="2159" y="391"/>
                </a:cubicBezTo>
                <a:cubicBezTo>
                  <a:pt x="2159" y="389"/>
                  <a:pt x="2159" y="386"/>
                  <a:pt x="2159" y="383"/>
                </a:cubicBezTo>
                <a:cubicBezTo>
                  <a:pt x="2160" y="382"/>
                  <a:pt x="2161" y="380"/>
                  <a:pt x="2163" y="380"/>
                </a:cubicBezTo>
                <a:cubicBezTo>
                  <a:pt x="2164" y="379"/>
                  <a:pt x="2165" y="378"/>
                  <a:pt x="2166" y="378"/>
                </a:cubicBezTo>
                <a:cubicBezTo>
                  <a:pt x="2168" y="377"/>
                  <a:pt x="2168" y="375"/>
                  <a:pt x="2167" y="374"/>
                </a:cubicBezTo>
                <a:cubicBezTo>
                  <a:pt x="2166" y="372"/>
                  <a:pt x="2165" y="371"/>
                  <a:pt x="2163" y="369"/>
                </a:cubicBezTo>
                <a:cubicBezTo>
                  <a:pt x="2159" y="365"/>
                  <a:pt x="2158" y="361"/>
                  <a:pt x="2159" y="356"/>
                </a:cubicBezTo>
                <a:cubicBezTo>
                  <a:pt x="2159" y="355"/>
                  <a:pt x="2160" y="354"/>
                  <a:pt x="2161" y="354"/>
                </a:cubicBezTo>
                <a:cubicBezTo>
                  <a:pt x="2162" y="354"/>
                  <a:pt x="2162" y="354"/>
                  <a:pt x="2163" y="354"/>
                </a:cubicBezTo>
                <a:cubicBezTo>
                  <a:pt x="2164" y="354"/>
                  <a:pt x="2166" y="352"/>
                  <a:pt x="2165" y="351"/>
                </a:cubicBezTo>
                <a:cubicBezTo>
                  <a:pt x="2164" y="349"/>
                  <a:pt x="2163" y="347"/>
                  <a:pt x="2162" y="345"/>
                </a:cubicBezTo>
                <a:cubicBezTo>
                  <a:pt x="2161" y="343"/>
                  <a:pt x="2160" y="342"/>
                  <a:pt x="2158" y="343"/>
                </a:cubicBezTo>
                <a:cubicBezTo>
                  <a:pt x="2157" y="343"/>
                  <a:pt x="2156" y="342"/>
                  <a:pt x="2156" y="342"/>
                </a:cubicBezTo>
                <a:cubicBezTo>
                  <a:pt x="2155" y="340"/>
                  <a:pt x="2154" y="337"/>
                  <a:pt x="2155" y="334"/>
                </a:cubicBezTo>
                <a:cubicBezTo>
                  <a:pt x="2155" y="334"/>
                  <a:pt x="2155" y="333"/>
                  <a:pt x="2155" y="332"/>
                </a:cubicBezTo>
                <a:cubicBezTo>
                  <a:pt x="2155" y="331"/>
                  <a:pt x="2155" y="330"/>
                  <a:pt x="2154" y="330"/>
                </a:cubicBezTo>
                <a:cubicBezTo>
                  <a:pt x="2153" y="328"/>
                  <a:pt x="2151" y="328"/>
                  <a:pt x="2149" y="327"/>
                </a:cubicBezTo>
                <a:cubicBezTo>
                  <a:pt x="2149" y="327"/>
                  <a:pt x="2148" y="328"/>
                  <a:pt x="2148" y="328"/>
                </a:cubicBezTo>
                <a:cubicBezTo>
                  <a:pt x="2147" y="329"/>
                  <a:pt x="2147" y="329"/>
                  <a:pt x="2147" y="330"/>
                </a:cubicBezTo>
                <a:cubicBezTo>
                  <a:pt x="2147" y="330"/>
                  <a:pt x="2147" y="330"/>
                  <a:pt x="2147" y="330"/>
                </a:cubicBezTo>
                <a:cubicBezTo>
                  <a:pt x="2147" y="330"/>
                  <a:pt x="2147" y="330"/>
                  <a:pt x="2147" y="330"/>
                </a:cubicBezTo>
                <a:cubicBezTo>
                  <a:pt x="2147" y="330"/>
                  <a:pt x="2147" y="330"/>
                  <a:pt x="2147" y="330"/>
                </a:cubicBezTo>
                <a:cubicBezTo>
                  <a:pt x="2147" y="331"/>
                  <a:pt x="2147" y="331"/>
                  <a:pt x="2147" y="330"/>
                </a:cubicBezTo>
                <a:cubicBezTo>
                  <a:pt x="2147" y="330"/>
                  <a:pt x="2147" y="330"/>
                  <a:pt x="2147" y="330"/>
                </a:cubicBezTo>
                <a:cubicBezTo>
                  <a:pt x="2147" y="330"/>
                  <a:pt x="2147" y="330"/>
                  <a:pt x="2147" y="330"/>
                </a:cubicBezTo>
                <a:cubicBezTo>
                  <a:pt x="2145" y="329"/>
                  <a:pt x="2144" y="328"/>
                  <a:pt x="2143" y="326"/>
                </a:cubicBezTo>
                <a:cubicBezTo>
                  <a:pt x="2142" y="323"/>
                  <a:pt x="2142" y="320"/>
                  <a:pt x="2142" y="317"/>
                </a:cubicBezTo>
                <a:cubicBezTo>
                  <a:pt x="2142" y="312"/>
                  <a:pt x="2142" y="307"/>
                  <a:pt x="2139" y="303"/>
                </a:cubicBezTo>
                <a:cubicBezTo>
                  <a:pt x="2139" y="302"/>
                  <a:pt x="2139" y="301"/>
                  <a:pt x="2138" y="301"/>
                </a:cubicBezTo>
                <a:cubicBezTo>
                  <a:pt x="2138" y="298"/>
                  <a:pt x="2139" y="295"/>
                  <a:pt x="2142" y="294"/>
                </a:cubicBezTo>
                <a:cubicBezTo>
                  <a:pt x="2143" y="294"/>
                  <a:pt x="2144" y="295"/>
                  <a:pt x="2144" y="294"/>
                </a:cubicBezTo>
                <a:cubicBezTo>
                  <a:pt x="2146" y="294"/>
                  <a:pt x="2146" y="294"/>
                  <a:pt x="2147" y="293"/>
                </a:cubicBezTo>
                <a:cubicBezTo>
                  <a:pt x="2147" y="291"/>
                  <a:pt x="2147" y="290"/>
                  <a:pt x="2148" y="289"/>
                </a:cubicBezTo>
                <a:cubicBezTo>
                  <a:pt x="2149" y="288"/>
                  <a:pt x="2150" y="288"/>
                  <a:pt x="2150" y="288"/>
                </a:cubicBezTo>
                <a:cubicBezTo>
                  <a:pt x="2151" y="290"/>
                  <a:pt x="2151" y="291"/>
                  <a:pt x="2152" y="292"/>
                </a:cubicBezTo>
                <a:cubicBezTo>
                  <a:pt x="2152" y="293"/>
                  <a:pt x="2153" y="293"/>
                  <a:pt x="2154" y="293"/>
                </a:cubicBezTo>
                <a:cubicBezTo>
                  <a:pt x="2154" y="293"/>
                  <a:pt x="2155" y="292"/>
                  <a:pt x="2155" y="292"/>
                </a:cubicBezTo>
                <a:cubicBezTo>
                  <a:pt x="2155" y="290"/>
                  <a:pt x="2156" y="289"/>
                  <a:pt x="2156" y="287"/>
                </a:cubicBezTo>
                <a:cubicBezTo>
                  <a:pt x="2156" y="285"/>
                  <a:pt x="2157" y="284"/>
                  <a:pt x="2159" y="282"/>
                </a:cubicBezTo>
                <a:cubicBezTo>
                  <a:pt x="2161" y="280"/>
                  <a:pt x="2163" y="279"/>
                  <a:pt x="2166" y="279"/>
                </a:cubicBezTo>
                <a:cubicBezTo>
                  <a:pt x="2168" y="278"/>
                  <a:pt x="2169" y="280"/>
                  <a:pt x="2170" y="281"/>
                </a:cubicBezTo>
                <a:cubicBezTo>
                  <a:pt x="2172" y="281"/>
                  <a:pt x="2173" y="283"/>
                  <a:pt x="2175" y="284"/>
                </a:cubicBezTo>
                <a:cubicBezTo>
                  <a:pt x="2175" y="284"/>
                  <a:pt x="2176" y="284"/>
                  <a:pt x="2176" y="284"/>
                </a:cubicBezTo>
                <a:cubicBezTo>
                  <a:pt x="2177" y="285"/>
                  <a:pt x="2178" y="285"/>
                  <a:pt x="2179" y="285"/>
                </a:cubicBezTo>
                <a:cubicBezTo>
                  <a:pt x="2180" y="285"/>
                  <a:pt x="2180" y="284"/>
                  <a:pt x="2180" y="283"/>
                </a:cubicBezTo>
                <a:cubicBezTo>
                  <a:pt x="2180" y="281"/>
                  <a:pt x="2179" y="279"/>
                  <a:pt x="2179" y="277"/>
                </a:cubicBezTo>
                <a:cubicBezTo>
                  <a:pt x="2180" y="275"/>
                  <a:pt x="2180" y="273"/>
                  <a:pt x="2181" y="271"/>
                </a:cubicBezTo>
                <a:cubicBezTo>
                  <a:pt x="2181" y="269"/>
                  <a:pt x="2182" y="266"/>
                  <a:pt x="2182" y="263"/>
                </a:cubicBezTo>
                <a:cubicBezTo>
                  <a:pt x="2182" y="258"/>
                  <a:pt x="2184" y="254"/>
                  <a:pt x="2186" y="250"/>
                </a:cubicBezTo>
                <a:cubicBezTo>
                  <a:pt x="2187" y="248"/>
                  <a:pt x="2188" y="246"/>
                  <a:pt x="2189" y="243"/>
                </a:cubicBezTo>
                <a:cubicBezTo>
                  <a:pt x="2191" y="240"/>
                  <a:pt x="2193" y="236"/>
                  <a:pt x="2196" y="234"/>
                </a:cubicBezTo>
                <a:cubicBezTo>
                  <a:pt x="2197" y="233"/>
                  <a:pt x="2199" y="232"/>
                  <a:pt x="2200" y="232"/>
                </a:cubicBezTo>
                <a:cubicBezTo>
                  <a:pt x="2202" y="232"/>
                  <a:pt x="2204" y="232"/>
                  <a:pt x="2206" y="232"/>
                </a:cubicBezTo>
                <a:cubicBezTo>
                  <a:pt x="2207" y="232"/>
                  <a:pt x="2208" y="232"/>
                  <a:pt x="2209" y="232"/>
                </a:cubicBezTo>
                <a:cubicBezTo>
                  <a:pt x="2210" y="232"/>
                  <a:pt x="2210" y="231"/>
                  <a:pt x="2210" y="231"/>
                </a:cubicBezTo>
                <a:cubicBezTo>
                  <a:pt x="2210" y="227"/>
                  <a:pt x="2210" y="223"/>
                  <a:pt x="2207" y="220"/>
                </a:cubicBezTo>
                <a:cubicBezTo>
                  <a:pt x="2206" y="220"/>
                  <a:pt x="2206" y="219"/>
                  <a:pt x="2205" y="218"/>
                </a:cubicBezTo>
                <a:cubicBezTo>
                  <a:pt x="2205" y="217"/>
                  <a:pt x="2204" y="216"/>
                  <a:pt x="2203" y="216"/>
                </a:cubicBezTo>
                <a:cubicBezTo>
                  <a:pt x="2200" y="215"/>
                  <a:pt x="2198" y="212"/>
                  <a:pt x="2194" y="211"/>
                </a:cubicBezTo>
                <a:cubicBezTo>
                  <a:pt x="2194" y="211"/>
                  <a:pt x="2194" y="211"/>
                  <a:pt x="2194" y="211"/>
                </a:cubicBezTo>
                <a:cubicBezTo>
                  <a:pt x="2194" y="211"/>
                  <a:pt x="2194" y="211"/>
                  <a:pt x="2194" y="211"/>
                </a:cubicBezTo>
                <a:cubicBezTo>
                  <a:pt x="2194" y="211"/>
                  <a:pt x="2194" y="211"/>
                  <a:pt x="2194" y="211"/>
                </a:cubicBezTo>
                <a:cubicBezTo>
                  <a:pt x="2194" y="211"/>
                  <a:pt x="2194" y="211"/>
                  <a:pt x="2194" y="211"/>
                </a:cubicBezTo>
                <a:cubicBezTo>
                  <a:pt x="2194" y="210"/>
                  <a:pt x="2194" y="209"/>
                  <a:pt x="2193" y="208"/>
                </a:cubicBezTo>
                <a:cubicBezTo>
                  <a:pt x="2193" y="206"/>
                  <a:pt x="2191" y="204"/>
                  <a:pt x="2189" y="204"/>
                </a:cubicBezTo>
                <a:cubicBezTo>
                  <a:pt x="2188" y="204"/>
                  <a:pt x="2188" y="204"/>
                  <a:pt x="2187" y="204"/>
                </a:cubicBezTo>
                <a:cubicBezTo>
                  <a:pt x="2187" y="203"/>
                  <a:pt x="2187" y="203"/>
                  <a:pt x="2187" y="202"/>
                </a:cubicBezTo>
                <a:cubicBezTo>
                  <a:pt x="2186" y="200"/>
                  <a:pt x="2185" y="199"/>
                  <a:pt x="2182" y="199"/>
                </a:cubicBezTo>
                <a:cubicBezTo>
                  <a:pt x="2179" y="200"/>
                  <a:pt x="2178" y="198"/>
                  <a:pt x="2176" y="197"/>
                </a:cubicBezTo>
                <a:cubicBezTo>
                  <a:pt x="2176" y="196"/>
                  <a:pt x="2176" y="195"/>
                  <a:pt x="2177" y="195"/>
                </a:cubicBezTo>
                <a:cubicBezTo>
                  <a:pt x="2178" y="194"/>
                  <a:pt x="2179" y="194"/>
                  <a:pt x="2180" y="194"/>
                </a:cubicBezTo>
                <a:cubicBezTo>
                  <a:pt x="2183" y="193"/>
                  <a:pt x="2185" y="190"/>
                  <a:pt x="2185" y="187"/>
                </a:cubicBezTo>
                <a:cubicBezTo>
                  <a:pt x="2185" y="184"/>
                  <a:pt x="2185" y="180"/>
                  <a:pt x="2185" y="177"/>
                </a:cubicBezTo>
                <a:cubicBezTo>
                  <a:pt x="2185" y="176"/>
                  <a:pt x="2185" y="174"/>
                  <a:pt x="2185" y="173"/>
                </a:cubicBezTo>
                <a:cubicBezTo>
                  <a:pt x="2184" y="172"/>
                  <a:pt x="2183" y="171"/>
                  <a:pt x="2183" y="169"/>
                </a:cubicBezTo>
                <a:cubicBezTo>
                  <a:pt x="2182" y="167"/>
                  <a:pt x="2180" y="166"/>
                  <a:pt x="2178" y="166"/>
                </a:cubicBezTo>
                <a:cubicBezTo>
                  <a:pt x="2176" y="165"/>
                  <a:pt x="2174" y="164"/>
                  <a:pt x="2173" y="162"/>
                </a:cubicBezTo>
                <a:cubicBezTo>
                  <a:pt x="2173" y="162"/>
                  <a:pt x="2172" y="161"/>
                  <a:pt x="2173" y="160"/>
                </a:cubicBezTo>
                <a:cubicBezTo>
                  <a:pt x="2173" y="159"/>
                  <a:pt x="2174" y="158"/>
                  <a:pt x="2174" y="158"/>
                </a:cubicBezTo>
                <a:cubicBezTo>
                  <a:pt x="2175" y="156"/>
                  <a:pt x="2176" y="156"/>
                  <a:pt x="2176" y="157"/>
                </a:cubicBezTo>
                <a:cubicBezTo>
                  <a:pt x="2177" y="159"/>
                  <a:pt x="2179" y="161"/>
                  <a:pt x="2180" y="162"/>
                </a:cubicBezTo>
                <a:cubicBezTo>
                  <a:pt x="2186" y="164"/>
                  <a:pt x="2186" y="164"/>
                  <a:pt x="2189" y="159"/>
                </a:cubicBezTo>
                <a:cubicBezTo>
                  <a:pt x="2189" y="158"/>
                  <a:pt x="2189" y="157"/>
                  <a:pt x="2189" y="157"/>
                </a:cubicBezTo>
                <a:cubicBezTo>
                  <a:pt x="2190" y="155"/>
                  <a:pt x="2192" y="155"/>
                  <a:pt x="2194" y="154"/>
                </a:cubicBezTo>
                <a:cubicBezTo>
                  <a:pt x="2195" y="154"/>
                  <a:pt x="2196" y="155"/>
                  <a:pt x="2197" y="156"/>
                </a:cubicBezTo>
                <a:cubicBezTo>
                  <a:pt x="2198" y="157"/>
                  <a:pt x="2199" y="158"/>
                  <a:pt x="2200" y="159"/>
                </a:cubicBezTo>
                <a:cubicBezTo>
                  <a:pt x="2201" y="161"/>
                  <a:pt x="2203" y="161"/>
                  <a:pt x="2205" y="160"/>
                </a:cubicBezTo>
                <a:cubicBezTo>
                  <a:pt x="2207" y="159"/>
                  <a:pt x="2209" y="158"/>
                  <a:pt x="2211" y="158"/>
                </a:cubicBezTo>
                <a:cubicBezTo>
                  <a:pt x="2212" y="158"/>
                  <a:pt x="2214" y="159"/>
                  <a:pt x="2215" y="159"/>
                </a:cubicBezTo>
                <a:cubicBezTo>
                  <a:pt x="2216" y="159"/>
                  <a:pt x="2218" y="158"/>
                  <a:pt x="2219" y="158"/>
                </a:cubicBezTo>
                <a:cubicBezTo>
                  <a:pt x="2219" y="158"/>
                  <a:pt x="2220" y="157"/>
                  <a:pt x="2220" y="157"/>
                </a:cubicBezTo>
                <a:cubicBezTo>
                  <a:pt x="2221" y="157"/>
                  <a:pt x="2221" y="156"/>
                  <a:pt x="2221" y="156"/>
                </a:cubicBezTo>
                <a:cubicBezTo>
                  <a:pt x="2221" y="153"/>
                  <a:pt x="2221" y="150"/>
                  <a:pt x="2217" y="149"/>
                </a:cubicBezTo>
                <a:cubicBezTo>
                  <a:pt x="2215" y="149"/>
                  <a:pt x="2215" y="148"/>
                  <a:pt x="2215" y="147"/>
                </a:cubicBezTo>
                <a:cubicBezTo>
                  <a:pt x="2214" y="146"/>
                  <a:pt x="2214" y="145"/>
                  <a:pt x="2215" y="145"/>
                </a:cubicBezTo>
                <a:cubicBezTo>
                  <a:pt x="2215" y="142"/>
                  <a:pt x="2214" y="140"/>
                  <a:pt x="2211" y="138"/>
                </a:cubicBezTo>
                <a:cubicBezTo>
                  <a:pt x="2210" y="138"/>
                  <a:pt x="2209" y="136"/>
                  <a:pt x="2208" y="135"/>
                </a:cubicBezTo>
                <a:cubicBezTo>
                  <a:pt x="2207" y="134"/>
                  <a:pt x="2207" y="133"/>
                  <a:pt x="2209" y="132"/>
                </a:cubicBezTo>
                <a:cubicBezTo>
                  <a:pt x="2211" y="130"/>
                  <a:pt x="2212" y="128"/>
                  <a:pt x="2213" y="126"/>
                </a:cubicBezTo>
                <a:cubicBezTo>
                  <a:pt x="2213" y="125"/>
                  <a:pt x="2213" y="124"/>
                  <a:pt x="2212" y="123"/>
                </a:cubicBezTo>
                <a:cubicBezTo>
                  <a:pt x="2210" y="120"/>
                  <a:pt x="2209" y="117"/>
                  <a:pt x="2209" y="113"/>
                </a:cubicBezTo>
                <a:cubicBezTo>
                  <a:pt x="2209" y="112"/>
                  <a:pt x="2208" y="112"/>
                  <a:pt x="2207" y="112"/>
                </a:cubicBezTo>
                <a:cubicBezTo>
                  <a:pt x="2207" y="112"/>
                  <a:pt x="2206" y="112"/>
                  <a:pt x="2205" y="112"/>
                </a:cubicBezTo>
                <a:cubicBezTo>
                  <a:pt x="2202" y="111"/>
                  <a:pt x="2199" y="110"/>
                  <a:pt x="2196" y="110"/>
                </a:cubicBezTo>
                <a:cubicBezTo>
                  <a:pt x="2195" y="110"/>
                  <a:pt x="2194" y="109"/>
                  <a:pt x="2193" y="108"/>
                </a:cubicBezTo>
                <a:cubicBezTo>
                  <a:pt x="2191" y="107"/>
                  <a:pt x="2190" y="108"/>
                  <a:pt x="2188" y="109"/>
                </a:cubicBezTo>
                <a:cubicBezTo>
                  <a:pt x="2186" y="111"/>
                  <a:pt x="2185" y="113"/>
                  <a:pt x="2182" y="114"/>
                </a:cubicBezTo>
                <a:cubicBezTo>
                  <a:pt x="2182" y="114"/>
                  <a:pt x="2181" y="114"/>
                  <a:pt x="2181" y="115"/>
                </a:cubicBezTo>
                <a:cubicBezTo>
                  <a:pt x="2180" y="116"/>
                  <a:pt x="2180" y="117"/>
                  <a:pt x="2181" y="118"/>
                </a:cubicBezTo>
                <a:cubicBezTo>
                  <a:pt x="2182" y="120"/>
                  <a:pt x="2183" y="121"/>
                  <a:pt x="2185" y="123"/>
                </a:cubicBezTo>
                <a:cubicBezTo>
                  <a:pt x="2185" y="124"/>
                  <a:pt x="2185" y="125"/>
                  <a:pt x="2185" y="126"/>
                </a:cubicBezTo>
                <a:cubicBezTo>
                  <a:pt x="2185" y="126"/>
                  <a:pt x="2184" y="127"/>
                  <a:pt x="2184" y="127"/>
                </a:cubicBezTo>
                <a:cubicBezTo>
                  <a:pt x="2183" y="127"/>
                  <a:pt x="2183" y="127"/>
                  <a:pt x="2183" y="127"/>
                </a:cubicBezTo>
                <a:cubicBezTo>
                  <a:pt x="2181" y="123"/>
                  <a:pt x="2176" y="120"/>
                  <a:pt x="2174" y="116"/>
                </a:cubicBezTo>
                <a:cubicBezTo>
                  <a:pt x="2171" y="113"/>
                  <a:pt x="2168" y="111"/>
                  <a:pt x="2163" y="112"/>
                </a:cubicBezTo>
                <a:cubicBezTo>
                  <a:pt x="2162" y="112"/>
                  <a:pt x="2160" y="112"/>
                  <a:pt x="2158" y="112"/>
                </a:cubicBezTo>
                <a:cubicBezTo>
                  <a:pt x="2156" y="111"/>
                  <a:pt x="2153" y="111"/>
                  <a:pt x="2150" y="111"/>
                </a:cubicBezTo>
                <a:cubicBezTo>
                  <a:pt x="2147" y="111"/>
                  <a:pt x="2144" y="110"/>
                  <a:pt x="2141" y="109"/>
                </a:cubicBezTo>
                <a:cubicBezTo>
                  <a:pt x="2138" y="108"/>
                  <a:pt x="2135" y="108"/>
                  <a:pt x="2132" y="109"/>
                </a:cubicBezTo>
                <a:cubicBezTo>
                  <a:pt x="2130" y="110"/>
                  <a:pt x="2129" y="110"/>
                  <a:pt x="2127" y="108"/>
                </a:cubicBezTo>
                <a:cubicBezTo>
                  <a:pt x="2125" y="107"/>
                  <a:pt x="2123" y="106"/>
                  <a:pt x="2121" y="106"/>
                </a:cubicBezTo>
                <a:cubicBezTo>
                  <a:pt x="2115" y="105"/>
                  <a:pt x="2109" y="103"/>
                  <a:pt x="2102" y="104"/>
                </a:cubicBezTo>
                <a:cubicBezTo>
                  <a:pt x="2101" y="104"/>
                  <a:pt x="2100" y="104"/>
                  <a:pt x="2100" y="104"/>
                </a:cubicBezTo>
                <a:cubicBezTo>
                  <a:pt x="2095" y="102"/>
                  <a:pt x="2091" y="104"/>
                  <a:pt x="2088" y="105"/>
                </a:cubicBezTo>
                <a:cubicBezTo>
                  <a:pt x="2085" y="106"/>
                  <a:pt x="2082" y="108"/>
                  <a:pt x="2080" y="108"/>
                </a:cubicBezTo>
                <a:cubicBezTo>
                  <a:pt x="2076" y="108"/>
                  <a:pt x="2073" y="109"/>
                  <a:pt x="2070" y="109"/>
                </a:cubicBezTo>
                <a:cubicBezTo>
                  <a:pt x="2069" y="109"/>
                  <a:pt x="2067" y="110"/>
                  <a:pt x="2066" y="110"/>
                </a:cubicBezTo>
                <a:cubicBezTo>
                  <a:pt x="2065" y="110"/>
                  <a:pt x="2065" y="110"/>
                  <a:pt x="2065" y="111"/>
                </a:cubicBezTo>
                <a:cubicBezTo>
                  <a:pt x="2065" y="114"/>
                  <a:pt x="2068" y="116"/>
                  <a:pt x="2067" y="119"/>
                </a:cubicBezTo>
                <a:cubicBezTo>
                  <a:pt x="2067" y="120"/>
                  <a:pt x="2068" y="121"/>
                  <a:pt x="2069" y="121"/>
                </a:cubicBezTo>
                <a:cubicBezTo>
                  <a:pt x="2071" y="122"/>
                  <a:pt x="2074" y="122"/>
                  <a:pt x="2075" y="124"/>
                </a:cubicBezTo>
                <a:cubicBezTo>
                  <a:pt x="2077" y="126"/>
                  <a:pt x="2079" y="128"/>
                  <a:pt x="2080" y="130"/>
                </a:cubicBezTo>
                <a:cubicBezTo>
                  <a:pt x="2081" y="131"/>
                  <a:pt x="2081" y="133"/>
                  <a:pt x="2080" y="133"/>
                </a:cubicBezTo>
                <a:cubicBezTo>
                  <a:pt x="2079" y="134"/>
                  <a:pt x="2078" y="135"/>
                  <a:pt x="2077" y="136"/>
                </a:cubicBezTo>
                <a:cubicBezTo>
                  <a:pt x="2076" y="137"/>
                  <a:pt x="2074" y="137"/>
                  <a:pt x="2074" y="135"/>
                </a:cubicBezTo>
                <a:cubicBezTo>
                  <a:pt x="2072" y="132"/>
                  <a:pt x="2069" y="131"/>
                  <a:pt x="2065" y="130"/>
                </a:cubicBezTo>
                <a:cubicBezTo>
                  <a:pt x="2065" y="130"/>
                  <a:pt x="2064" y="130"/>
                  <a:pt x="2063" y="130"/>
                </a:cubicBezTo>
                <a:cubicBezTo>
                  <a:pt x="2063" y="130"/>
                  <a:pt x="2062" y="129"/>
                  <a:pt x="2061" y="128"/>
                </a:cubicBezTo>
                <a:cubicBezTo>
                  <a:pt x="2061" y="128"/>
                  <a:pt x="2060" y="126"/>
                  <a:pt x="2060" y="125"/>
                </a:cubicBezTo>
                <a:cubicBezTo>
                  <a:pt x="2059" y="125"/>
                  <a:pt x="2059" y="124"/>
                  <a:pt x="2060" y="124"/>
                </a:cubicBezTo>
                <a:cubicBezTo>
                  <a:pt x="2062" y="122"/>
                  <a:pt x="2061" y="120"/>
                  <a:pt x="2060" y="118"/>
                </a:cubicBezTo>
                <a:cubicBezTo>
                  <a:pt x="2059" y="116"/>
                  <a:pt x="2057" y="116"/>
                  <a:pt x="2055" y="116"/>
                </a:cubicBezTo>
                <a:cubicBezTo>
                  <a:pt x="2054" y="116"/>
                  <a:pt x="2052" y="118"/>
                  <a:pt x="2052" y="119"/>
                </a:cubicBezTo>
                <a:cubicBezTo>
                  <a:pt x="2052" y="122"/>
                  <a:pt x="2052" y="124"/>
                  <a:pt x="2052" y="126"/>
                </a:cubicBezTo>
                <a:cubicBezTo>
                  <a:pt x="2052" y="128"/>
                  <a:pt x="2051" y="129"/>
                  <a:pt x="2049" y="129"/>
                </a:cubicBezTo>
                <a:cubicBezTo>
                  <a:pt x="2046" y="130"/>
                  <a:pt x="2043" y="130"/>
                  <a:pt x="2041" y="131"/>
                </a:cubicBezTo>
                <a:cubicBezTo>
                  <a:pt x="2039" y="131"/>
                  <a:pt x="2037" y="132"/>
                  <a:pt x="2035" y="131"/>
                </a:cubicBezTo>
                <a:cubicBezTo>
                  <a:pt x="2034" y="131"/>
                  <a:pt x="2033" y="131"/>
                  <a:pt x="2033" y="131"/>
                </a:cubicBezTo>
                <a:cubicBezTo>
                  <a:pt x="2030" y="133"/>
                  <a:pt x="2026" y="135"/>
                  <a:pt x="2023" y="137"/>
                </a:cubicBezTo>
                <a:cubicBezTo>
                  <a:pt x="2018" y="140"/>
                  <a:pt x="2013" y="141"/>
                  <a:pt x="2008" y="141"/>
                </a:cubicBezTo>
                <a:cubicBezTo>
                  <a:pt x="2007" y="140"/>
                  <a:pt x="2006" y="140"/>
                  <a:pt x="2005" y="138"/>
                </a:cubicBezTo>
                <a:cubicBezTo>
                  <a:pt x="2005" y="138"/>
                  <a:pt x="2005" y="138"/>
                  <a:pt x="2005" y="138"/>
                </a:cubicBezTo>
                <a:cubicBezTo>
                  <a:pt x="2004" y="132"/>
                  <a:pt x="2001" y="128"/>
                  <a:pt x="1996" y="125"/>
                </a:cubicBezTo>
                <a:cubicBezTo>
                  <a:pt x="1996" y="125"/>
                  <a:pt x="1995" y="125"/>
                  <a:pt x="1995" y="124"/>
                </a:cubicBezTo>
                <a:cubicBezTo>
                  <a:pt x="1990" y="121"/>
                  <a:pt x="1984" y="119"/>
                  <a:pt x="1978" y="122"/>
                </a:cubicBezTo>
                <a:cubicBezTo>
                  <a:pt x="1977" y="123"/>
                  <a:pt x="1976" y="123"/>
                  <a:pt x="1975" y="123"/>
                </a:cubicBezTo>
                <a:cubicBezTo>
                  <a:pt x="1971" y="125"/>
                  <a:pt x="1966" y="127"/>
                  <a:pt x="1962" y="130"/>
                </a:cubicBezTo>
                <a:cubicBezTo>
                  <a:pt x="1960" y="132"/>
                  <a:pt x="1958" y="133"/>
                  <a:pt x="1955" y="135"/>
                </a:cubicBezTo>
                <a:cubicBezTo>
                  <a:pt x="1954" y="136"/>
                  <a:pt x="1952" y="135"/>
                  <a:pt x="1951" y="133"/>
                </a:cubicBezTo>
                <a:cubicBezTo>
                  <a:pt x="1950" y="131"/>
                  <a:pt x="1949" y="130"/>
                  <a:pt x="1947" y="129"/>
                </a:cubicBezTo>
                <a:cubicBezTo>
                  <a:pt x="1946" y="129"/>
                  <a:pt x="1944" y="128"/>
                  <a:pt x="1943" y="127"/>
                </a:cubicBezTo>
                <a:cubicBezTo>
                  <a:pt x="1941" y="127"/>
                  <a:pt x="1940" y="127"/>
                  <a:pt x="1939" y="128"/>
                </a:cubicBezTo>
                <a:cubicBezTo>
                  <a:pt x="1938" y="129"/>
                  <a:pt x="1938" y="129"/>
                  <a:pt x="1936" y="128"/>
                </a:cubicBezTo>
                <a:cubicBezTo>
                  <a:pt x="1935" y="128"/>
                  <a:pt x="1934" y="127"/>
                  <a:pt x="1933" y="127"/>
                </a:cubicBezTo>
                <a:cubicBezTo>
                  <a:pt x="1932" y="128"/>
                  <a:pt x="1931" y="128"/>
                  <a:pt x="1931" y="127"/>
                </a:cubicBezTo>
                <a:cubicBezTo>
                  <a:pt x="1929" y="126"/>
                  <a:pt x="1928" y="125"/>
                  <a:pt x="1926" y="125"/>
                </a:cubicBezTo>
                <a:cubicBezTo>
                  <a:pt x="1925" y="125"/>
                  <a:pt x="1925" y="124"/>
                  <a:pt x="1926" y="123"/>
                </a:cubicBezTo>
                <a:cubicBezTo>
                  <a:pt x="1927" y="121"/>
                  <a:pt x="1927" y="120"/>
                  <a:pt x="1926" y="118"/>
                </a:cubicBezTo>
                <a:cubicBezTo>
                  <a:pt x="1925" y="118"/>
                  <a:pt x="1925" y="118"/>
                  <a:pt x="1925" y="118"/>
                </a:cubicBezTo>
                <a:cubicBezTo>
                  <a:pt x="1922" y="116"/>
                  <a:pt x="1918" y="114"/>
                  <a:pt x="1914" y="115"/>
                </a:cubicBezTo>
                <a:cubicBezTo>
                  <a:pt x="1913" y="115"/>
                  <a:pt x="1911" y="116"/>
                  <a:pt x="1909" y="116"/>
                </a:cubicBezTo>
                <a:cubicBezTo>
                  <a:pt x="1908" y="117"/>
                  <a:pt x="1907" y="117"/>
                  <a:pt x="1906" y="118"/>
                </a:cubicBezTo>
                <a:cubicBezTo>
                  <a:pt x="1904" y="121"/>
                  <a:pt x="1902" y="121"/>
                  <a:pt x="1899" y="120"/>
                </a:cubicBezTo>
                <a:cubicBezTo>
                  <a:pt x="1896" y="119"/>
                  <a:pt x="1893" y="119"/>
                  <a:pt x="1890" y="119"/>
                </a:cubicBezTo>
                <a:cubicBezTo>
                  <a:pt x="1886" y="120"/>
                  <a:pt x="1882" y="120"/>
                  <a:pt x="1879" y="120"/>
                </a:cubicBezTo>
                <a:cubicBezTo>
                  <a:pt x="1875" y="121"/>
                  <a:pt x="1871" y="121"/>
                  <a:pt x="1867" y="120"/>
                </a:cubicBezTo>
                <a:cubicBezTo>
                  <a:pt x="1867" y="120"/>
                  <a:pt x="1866" y="121"/>
                  <a:pt x="1865" y="121"/>
                </a:cubicBezTo>
                <a:cubicBezTo>
                  <a:pt x="1865" y="121"/>
                  <a:pt x="1864" y="122"/>
                  <a:pt x="1864" y="122"/>
                </a:cubicBezTo>
                <a:cubicBezTo>
                  <a:pt x="1864" y="123"/>
                  <a:pt x="1864" y="123"/>
                  <a:pt x="1865" y="123"/>
                </a:cubicBezTo>
                <a:cubicBezTo>
                  <a:pt x="1866" y="124"/>
                  <a:pt x="1867" y="124"/>
                  <a:pt x="1869" y="125"/>
                </a:cubicBezTo>
                <a:cubicBezTo>
                  <a:pt x="1869" y="125"/>
                  <a:pt x="1870" y="125"/>
                  <a:pt x="1870" y="126"/>
                </a:cubicBezTo>
                <a:cubicBezTo>
                  <a:pt x="1870" y="126"/>
                  <a:pt x="1869" y="128"/>
                  <a:pt x="1869" y="128"/>
                </a:cubicBezTo>
                <a:cubicBezTo>
                  <a:pt x="1868" y="128"/>
                  <a:pt x="1867" y="128"/>
                  <a:pt x="1866" y="129"/>
                </a:cubicBezTo>
                <a:cubicBezTo>
                  <a:pt x="1864" y="130"/>
                  <a:pt x="1864" y="131"/>
                  <a:pt x="1864" y="133"/>
                </a:cubicBezTo>
                <a:cubicBezTo>
                  <a:pt x="1864" y="135"/>
                  <a:pt x="1865" y="136"/>
                  <a:pt x="1867" y="136"/>
                </a:cubicBezTo>
                <a:cubicBezTo>
                  <a:pt x="1868" y="136"/>
                  <a:pt x="1869" y="136"/>
                  <a:pt x="1870" y="136"/>
                </a:cubicBezTo>
                <a:cubicBezTo>
                  <a:pt x="1870" y="136"/>
                  <a:pt x="1870" y="136"/>
                  <a:pt x="1870" y="136"/>
                </a:cubicBezTo>
                <a:cubicBezTo>
                  <a:pt x="1870" y="135"/>
                  <a:pt x="1870" y="135"/>
                  <a:pt x="1870" y="135"/>
                </a:cubicBezTo>
                <a:cubicBezTo>
                  <a:pt x="1870" y="136"/>
                  <a:pt x="1870" y="136"/>
                  <a:pt x="1870" y="136"/>
                </a:cubicBezTo>
                <a:cubicBezTo>
                  <a:pt x="1870" y="136"/>
                  <a:pt x="1870" y="136"/>
                  <a:pt x="1870" y="136"/>
                </a:cubicBezTo>
                <a:cubicBezTo>
                  <a:pt x="1870" y="138"/>
                  <a:pt x="1870" y="139"/>
                  <a:pt x="1871" y="140"/>
                </a:cubicBezTo>
                <a:cubicBezTo>
                  <a:pt x="1872" y="142"/>
                  <a:pt x="1873" y="144"/>
                  <a:pt x="1875" y="145"/>
                </a:cubicBezTo>
                <a:cubicBezTo>
                  <a:pt x="1876" y="146"/>
                  <a:pt x="1876" y="147"/>
                  <a:pt x="1876" y="148"/>
                </a:cubicBezTo>
                <a:cubicBezTo>
                  <a:pt x="1875" y="148"/>
                  <a:pt x="1874" y="149"/>
                  <a:pt x="1873" y="148"/>
                </a:cubicBezTo>
                <a:cubicBezTo>
                  <a:pt x="1872" y="147"/>
                  <a:pt x="1870" y="147"/>
                  <a:pt x="1868" y="148"/>
                </a:cubicBezTo>
                <a:cubicBezTo>
                  <a:pt x="1867" y="149"/>
                  <a:pt x="1865" y="149"/>
                  <a:pt x="1864" y="150"/>
                </a:cubicBezTo>
                <a:cubicBezTo>
                  <a:pt x="1863" y="152"/>
                  <a:pt x="1861" y="152"/>
                  <a:pt x="1859" y="152"/>
                </a:cubicBezTo>
                <a:cubicBezTo>
                  <a:pt x="1858" y="151"/>
                  <a:pt x="1856" y="151"/>
                  <a:pt x="1855" y="151"/>
                </a:cubicBezTo>
                <a:cubicBezTo>
                  <a:pt x="1853" y="152"/>
                  <a:pt x="1851" y="153"/>
                  <a:pt x="1850" y="155"/>
                </a:cubicBezTo>
                <a:cubicBezTo>
                  <a:pt x="1850" y="157"/>
                  <a:pt x="1848" y="158"/>
                  <a:pt x="1846" y="158"/>
                </a:cubicBezTo>
                <a:cubicBezTo>
                  <a:pt x="1842" y="159"/>
                  <a:pt x="1838" y="158"/>
                  <a:pt x="1835" y="155"/>
                </a:cubicBezTo>
                <a:cubicBezTo>
                  <a:pt x="1834" y="154"/>
                  <a:pt x="1834" y="154"/>
                  <a:pt x="1834" y="154"/>
                </a:cubicBezTo>
                <a:cubicBezTo>
                  <a:pt x="1834" y="154"/>
                  <a:pt x="1833" y="154"/>
                  <a:pt x="1833" y="154"/>
                </a:cubicBezTo>
                <a:cubicBezTo>
                  <a:pt x="1833" y="155"/>
                  <a:pt x="1833" y="155"/>
                  <a:pt x="1833" y="155"/>
                </a:cubicBezTo>
                <a:cubicBezTo>
                  <a:pt x="1833" y="158"/>
                  <a:pt x="1833" y="160"/>
                  <a:pt x="1835" y="163"/>
                </a:cubicBezTo>
                <a:cubicBezTo>
                  <a:pt x="1836" y="166"/>
                  <a:pt x="1837" y="169"/>
                  <a:pt x="1838" y="173"/>
                </a:cubicBezTo>
                <a:cubicBezTo>
                  <a:pt x="1838" y="174"/>
                  <a:pt x="1837" y="174"/>
                  <a:pt x="1836" y="174"/>
                </a:cubicBezTo>
                <a:cubicBezTo>
                  <a:pt x="1834" y="174"/>
                  <a:pt x="1833" y="174"/>
                  <a:pt x="1831" y="173"/>
                </a:cubicBezTo>
                <a:cubicBezTo>
                  <a:pt x="1826" y="171"/>
                  <a:pt x="1823" y="167"/>
                  <a:pt x="1818" y="164"/>
                </a:cubicBezTo>
                <a:cubicBezTo>
                  <a:pt x="1818" y="164"/>
                  <a:pt x="1818" y="164"/>
                  <a:pt x="1818" y="164"/>
                </a:cubicBezTo>
                <a:cubicBezTo>
                  <a:pt x="1817" y="161"/>
                  <a:pt x="1817" y="161"/>
                  <a:pt x="1816" y="162"/>
                </a:cubicBezTo>
                <a:cubicBezTo>
                  <a:pt x="1814" y="163"/>
                  <a:pt x="1813" y="163"/>
                  <a:pt x="1812" y="162"/>
                </a:cubicBezTo>
                <a:cubicBezTo>
                  <a:pt x="1811" y="162"/>
                  <a:pt x="1811" y="161"/>
                  <a:pt x="1811" y="160"/>
                </a:cubicBezTo>
                <a:cubicBezTo>
                  <a:pt x="1810" y="160"/>
                  <a:pt x="1810" y="160"/>
                  <a:pt x="1810" y="160"/>
                </a:cubicBezTo>
                <a:cubicBezTo>
                  <a:pt x="1810" y="160"/>
                  <a:pt x="1810" y="160"/>
                  <a:pt x="1810" y="160"/>
                </a:cubicBezTo>
                <a:cubicBezTo>
                  <a:pt x="1809" y="160"/>
                  <a:pt x="1809" y="160"/>
                  <a:pt x="1808" y="159"/>
                </a:cubicBezTo>
                <a:cubicBezTo>
                  <a:pt x="1809" y="159"/>
                  <a:pt x="1809" y="159"/>
                  <a:pt x="1809" y="159"/>
                </a:cubicBezTo>
                <a:cubicBezTo>
                  <a:pt x="1809" y="159"/>
                  <a:pt x="1810" y="160"/>
                  <a:pt x="1810" y="160"/>
                </a:cubicBezTo>
                <a:cubicBezTo>
                  <a:pt x="1810" y="160"/>
                  <a:pt x="1810" y="160"/>
                  <a:pt x="1811" y="160"/>
                </a:cubicBezTo>
                <a:cubicBezTo>
                  <a:pt x="1811" y="160"/>
                  <a:pt x="1811" y="160"/>
                  <a:pt x="1811" y="160"/>
                </a:cubicBezTo>
                <a:cubicBezTo>
                  <a:pt x="1811" y="160"/>
                  <a:pt x="1812" y="159"/>
                  <a:pt x="1813" y="159"/>
                </a:cubicBezTo>
                <a:cubicBezTo>
                  <a:pt x="1814" y="158"/>
                  <a:pt x="1814" y="158"/>
                  <a:pt x="1814" y="157"/>
                </a:cubicBezTo>
                <a:cubicBezTo>
                  <a:pt x="1814" y="155"/>
                  <a:pt x="1812" y="153"/>
                  <a:pt x="1811" y="152"/>
                </a:cubicBezTo>
                <a:cubicBezTo>
                  <a:pt x="1810" y="151"/>
                  <a:pt x="1808" y="151"/>
                  <a:pt x="1807" y="151"/>
                </a:cubicBezTo>
                <a:cubicBezTo>
                  <a:pt x="1806" y="150"/>
                  <a:pt x="1805" y="150"/>
                  <a:pt x="1806" y="149"/>
                </a:cubicBezTo>
                <a:cubicBezTo>
                  <a:pt x="1806" y="148"/>
                  <a:pt x="1807" y="147"/>
                  <a:pt x="1806" y="146"/>
                </a:cubicBezTo>
                <a:cubicBezTo>
                  <a:pt x="1803" y="143"/>
                  <a:pt x="1801" y="141"/>
                  <a:pt x="1799" y="139"/>
                </a:cubicBezTo>
                <a:cubicBezTo>
                  <a:pt x="1797" y="137"/>
                  <a:pt x="1789" y="135"/>
                  <a:pt x="1786" y="135"/>
                </a:cubicBezTo>
                <a:cubicBezTo>
                  <a:pt x="1786" y="135"/>
                  <a:pt x="1785" y="135"/>
                  <a:pt x="1785" y="136"/>
                </a:cubicBezTo>
                <a:cubicBezTo>
                  <a:pt x="1784" y="137"/>
                  <a:pt x="1783" y="137"/>
                  <a:pt x="1781" y="136"/>
                </a:cubicBezTo>
                <a:cubicBezTo>
                  <a:pt x="1777" y="135"/>
                  <a:pt x="1773" y="135"/>
                  <a:pt x="1770" y="136"/>
                </a:cubicBezTo>
                <a:cubicBezTo>
                  <a:pt x="1769" y="136"/>
                  <a:pt x="1768" y="137"/>
                  <a:pt x="1767" y="137"/>
                </a:cubicBezTo>
                <a:cubicBezTo>
                  <a:pt x="1765" y="139"/>
                  <a:pt x="1765" y="140"/>
                  <a:pt x="1765" y="142"/>
                </a:cubicBezTo>
                <a:cubicBezTo>
                  <a:pt x="1767" y="144"/>
                  <a:pt x="1768" y="146"/>
                  <a:pt x="1769" y="148"/>
                </a:cubicBezTo>
                <a:cubicBezTo>
                  <a:pt x="1769" y="149"/>
                  <a:pt x="1769" y="150"/>
                  <a:pt x="1769" y="150"/>
                </a:cubicBezTo>
                <a:cubicBezTo>
                  <a:pt x="1765" y="152"/>
                  <a:pt x="1762" y="153"/>
                  <a:pt x="1758" y="154"/>
                </a:cubicBezTo>
                <a:cubicBezTo>
                  <a:pt x="1756" y="155"/>
                  <a:pt x="1754" y="155"/>
                  <a:pt x="1752" y="153"/>
                </a:cubicBezTo>
                <a:cubicBezTo>
                  <a:pt x="1750" y="152"/>
                  <a:pt x="1750" y="152"/>
                  <a:pt x="1749" y="153"/>
                </a:cubicBezTo>
                <a:cubicBezTo>
                  <a:pt x="1745" y="156"/>
                  <a:pt x="1741" y="155"/>
                  <a:pt x="1740" y="150"/>
                </a:cubicBezTo>
                <a:cubicBezTo>
                  <a:pt x="1740" y="150"/>
                  <a:pt x="1740" y="149"/>
                  <a:pt x="1740" y="149"/>
                </a:cubicBezTo>
                <a:cubicBezTo>
                  <a:pt x="1740" y="147"/>
                  <a:pt x="1738" y="146"/>
                  <a:pt x="1737" y="147"/>
                </a:cubicBezTo>
                <a:cubicBezTo>
                  <a:pt x="1732" y="147"/>
                  <a:pt x="1728" y="148"/>
                  <a:pt x="1723" y="149"/>
                </a:cubicBezTo>
                <a:cubicBezTo>
                  <a:pt x="1722" y="150"/>
                  <a:pt x="1720" y="150"/>
                  <a:pt x="1718" y="151"/>
                </a:cubicBezTo>
                <a:cubicBezTo>
                  <a:pt x="1716" y="152"/>
                  <a:pt x="1715" y="153"/>
                  <a:pt x="1713" y="154"/>
                </a:cubicBezTo>
                <a:cubicBezTo>
                  <a:pt x="1711" y="153"/>
                  <a:pt x="1710" y="152"/>
                  <a:pt x="1708" y="152"/>
                </a:cubicBezTo>
                <a:cubicBezTo>
                  <a:pt x="1708" y="151"/>
                  <a:pt x="1707" y="152"/>
                  <a:pt x="1707" y="152"/>
                </a:cubicBezTo>
                <a:cubicBezTo>
                  <a:pt x="1707" y="152"/>
                  <a:pt x="1707" y="153"/>
                  <a:pt x="1707" y="153"/>
                </a:cubicBezTo>
                <a:cubicBezTo>
                  <a:pt x="1705" y="156"/>
                  <a:pt x="1702" y="157"/>
                  <a:pt x="1700" y="155"/>
                </a:cubicBezTo>
                <a:cubicBezTo>
                  <a:pt x="1699" y="154"/>
                  <a:pt x="1698" y="153"/>
                  <a:pt x="1698" y="152"/>
                </a:cubicBezTo>
                <a:cubicBezTo>
                  <a:pt x="1697" y="151"/>
                  <a:pt x="1697" y="151"/>
                  <a:pt x="1696" y="151"/>
                </a:cubicBezTo>
                <a:cubicBezTo>
                  <a:pt x="1695" y="152"/>
                  <a:pt x="1693" y="152"/>
                  <a:pt x="1692" y="152"/>
                </a:cubicBezTo>
                <a:cubicBezTo>
                  <a:pt x="1690" y="152"/>
                  <a:pt x="1689" y="153"/>
                  <a:pt x="1689" y="154"/>
                </a:cubicBezTo>
                <a:cubicBezTo>
                  <a:pt x="1688" y="155"/>
                  <a:pt x="1688" y="156"/>
                  <a:pt x="1688" y="157"/>
                </a:cubicBezTo>
                <a:cubicBezTo>
                  <a:pt x="1688" y="158"/>
                  <a:pt x="1689" y="159"/>
                  <a:pt x="1690" y="160"/>
                </a:cubicBezTo>
                <a:cubicBezTo>
                  <a:pt x="1691" y="160"/>
                  <a:pt x="1692" y="160"/>
                  <a:pt x="1693" y="160"/>
                </a:cubicBezTo>
                <a:cubicBezTo>
                  <a:pt x="1693" y="160"/>
                  <a:pt x="1693" y="160"/>
                  <a:pt x="1693" y="160"/>
                </a:cubicBezTo>
                <a:cubicBezTo>
                  <a:pt x="1693" y="160"/>
                  <a:pt x="1693" y="160"/>
                  <a:pt x="1693" y="160"/>
                </a:cubicBezTo>
                <a:cubicBezTo>
                  <a:pt x="1693" y="160"/>
                  <a:pt x="1693" y="159"/>
                  <a:pt x="1693" y="159"/>
                </a:cubicBezTo>
                <a:cubicBezTo>
                  <a:pt x="1693" y="159"/>
                  <a:pt x="1694" y="158"/>
                  <a:pt x="1694" y="158"/>
                </a:cubicBezTo>
                <a:cubicBezTo>
                  <a:pt x="1694" y="158"/>
                  <a:pt x="1695" y="158"/>
                  <a:pt x="1694" y="159"/>
                </a:cubicBezTo>
                <a:cubicBezTo>
                  <a:pt x="1694" y="159"/>
                  <a:pt x="1694" y="159"/>
                  <a:pt x="1694" y="159"/>
                </a:cubicBezTo>
                <a:cubicBezTo>
                  <a:pt x="1694" y="160"/>
                  <a:pt x="1693" y="160"/>
                  <a:pt x="1693" y="160"/>
                </a:cubicBezTo>
                <a:cubicBezTo>
                  <a:pt x="1693" y="160"/>
                  <a:pt x="1693" y="160"/>
                  <a:pt x="1693" y="160"/>
                </a:cubicBezTo>
                <a:cubicBezTo>
                  <a:pt x="1693" y="160"/>
                  <a:pt x="1693" y="160"/>
                  <a:pt x="1693" y="160"/>
                </a:cubicBezTo>
                <a:cubicBezTo>
                  <a:pt x="1693" y="161"/>
                  <a:pt x="1693" y="162"/>
                  <a:pt x="1692" y="163"/>
                </a:cubicBezTo>
                <a:cubicBezTo>
                  <a:pt x="1690" y="164"/>
                  <a:pt x="1689" y="166"/>
                  <a:pt x="1688" y="167"/>
                </a:cubicBezTo>
                <a:cubicBezTo>
                  <a:pt x="1686" y="171"/>
                  <a:pt x="1683" y="172"/>
                  <a:pt x="1680" y="172"/>
                </a:cubicBezTo>
                <a:cubicBezTo>
                  <a:pt x="1678" y="173"/>
                  <a:pt x="1678" y="172"/>
                  <a:pt x="1678" y="171"/>
                </a:cubicBezTo>
                <a:cubicBezTo>
                  <a:pt x="1679" y="169"/>
                  <a:pt x="1679" y="168"/>
                  <a:pt x="1680" y="166"/>
                </a:cubicBezTo>
                <a:cubicBezTo>
                  <a:pt x="1680" y="164"/>
                  <a:pt x="1682" y="164"/>
                  <a:pt x="1683" y="162"/>
                </a:cubicBezTo>
                <a:cubicBezTo>
                  <a:pt x="1683" y="161"/>
                  <a:pt x="1684" y="160"/>
                  <a:pt x="1684" y="160"/>
                </a:cubicBezTo>
                <a:cubicBezTo>
                  <a:pt x="1683" y="157"/>
                  <a:pt x="1684" y="155"/>
                  <a:pt x="1685" y="152"/>
                </a:cubicBezTo>
                <a:cubicBezTo>
                  <a:pt x="1685" y="151"/>
                  <a:pt x="1686" y="150"/>
                  <a:pt x="1686" y="149"/>
                </a:cubicBezTo>
                <a:cubicBezTo>
                  <a:pt x="1685" y="148"/>
                  <a:pt x="1685" y="147"/>
                  <a:pt x="1686" y="145"/>
                </a:cubicBezTo>
                <a:cubicBezTo>
                  <a:pt x="1687" y="143"/>
                  <a:pt x="1688" y="140"/>
                  <a:pt x="1689" y="137"/>
                </a:cubicBezTo>
                <a:cubicBezTo>
                  <a:pt x="1690" y="135"/>
                  <a:pt x="1690" y="132"/>
                  <a:pt x="1691" y="129"/>
                </a:cubicBezTo>
                <a:cubicBezTo>
                  <a:pt x="1692" y="126"/>
                  <a:pt x="1692" y="124"/>
                  <a:pt x="1691" y="121"/>
                </a:cubicBezTo>
                <a:cubicBezTo>
                  <a:pt x="1690" y="119"/>
                  <a:pt x="1688" y="116"/>
                  <a:pt x="1687" y="113"/>
                </a:cubicBezTo>
                <a:cubicBezTo>
                  <a:pt x="1687" y="113"/>
                  <a:pt x="1687" y="112"/>
                  <a:pt x="1686" y="112"/>
                </a:cubicBezTo>
                <a:cubicBezTo>
                  <a:pt x="1683" y="111"/>
                  <a:pt x="1682" y="108"/>
                  <a:pt x="1679" y="105"/>
                </a:cubicBezTo>
                <a:cubicBezTo>
                  <a:pt x="1679" y="105"/>
                  <a:pt x="1678" y="105"/>
                  <a:pt x="1677" y="105"/>
                </a:cubicBezTo>
                <a:cubicBezTo>
                  <a:pt x="1677" y="106"/>
                  <a:pt x="1677" y="108"/>
                  <a:pt x="1675" y="106"/>
                </a:cubicBezTo>
                <a:cubicBezTo>
                  <a:pt x="1674" y="104"/>
                  <a:pt x="1671" y="103"/>
                  <a:pt x="1669" y="102"/>
                </a:cubicBezTo>
                <a:cubicBezTo>
                  <a:pt x="1667" y="101"/>
                  <a:pt x="1665" y="100"/>
                  <a:pt x="1663" y="99"/>
                </a:cubicBezTo>
                <a:cubicBezTo>
                  <a:pt x="1661" y="97"/>
                  <a:pt x="1659" y="97"/>
                  <a:pt x="1657" y="98"/>
                </a:cubicBezTo>
                <a:cubicBezTo>
                  <a:pt x="1654" y="100"/>
                  <a:pt x="1650" y="102"/>
                  <a:pt x="1646" y="103"/>
                </a:cubicBezTo>
                <a:cubicBezTo>
                  <a:pt x="1645" y="104"/>
                  <a:pt x="1645" y="105"/>
                  <a:pt x="1645" y="105"/>
                </a:cubicBezTo>
                <a:cubicBezTo>
                  <a:pt x="1645" y="106"/>
                  <a:pt x="1646" y="107"/>
                  <a:pt x="1646" y="108"/>
                </a:cubicBezTo>
                <a:cubicBezTo>
                  <a:pt x="1647" y="109"/>
                  <a:pt x="1646" y="110"/>
                  <a:pt x="1645" y="111"/>
                </a:cubicBezTo>
                <a:cubicBezTo>
                  <a:pt x="1643" y="112"/>
                  <a:pt x="1641" y="112"/>
                  <a:pt x="1641" y="110"/>
                </a:cubicBezTo>
                <a:cubicBezTo>
                  <a:pt x="1641" y="108"/>
                  <a:pt x="1641" y="107"/>
                  <a:pt x="1641" y="105"/>
                </a:cubicBezTo>
                <a:cubicBezTo>
                  <a:pt x="1641" y="104"/>
                  <a:pt x="1641" y="102"/>
                  <a:pt x="1640" y="101"/>
                </a:cubicBezTo>
                <a:cubicBezTo>
                  <a:pt x="1640" y="100"/>
                  <a:pt x="1638" y="99"/>
                  <a:pt x="1637" y="99"/>
                </a:cubicBezTo>
                <a:cubicBezTo>
                  <a:pt x="1636" y="99"/>
                  <a:pt x="1635" y="99"/>
                  <a:pt x="1634" y="100"/>
                </a:cubicBezTo>
                <a:cubicBezTo>
                  <a:pt x="1632" y="100"/>
                  <a:pt x="1630" y="100"/>
                  <a:pt x="1628" y="99"/>
                </a:cubicBezTo>
                <a:cubicBezTo>
                  <a:pt x="1627" y="98"/>
                  <a:pt x="1627" y="98"/>
                  <a:pt x="1627" y="96"/>
                </a:cubicBezTo>
                <a:cubicBezTo>
                  <a:pt x="1627" y="93"/>
                  <a:pt x="1626" y="92"/>
                  <a:pt x="1624" y="91"/>
                </a:cubicBezTo>
                <a:cubicBezTo>
                  <a:pt x="1620" y="91"/>
                  <a:pt x="1618" y="89"/>
                  <a:pt x="1614" y="89"/>
                </a:cubicBezTo>
                <a:cubicBezTo>
                  <a:pt x="1614" y="89"/>
                  <a:pt x="1613" y="90"/>
                  <a:pt x="1612" y="90"/>
                </a:cubicBezTo>
                <a:cubicBezTo>
                  <a:pt x="1612" y="90"/>
                  <a:pt x="1611" y="91"/>
                  <a:pt x="1611" y="91"/>
                </a:cubicBezTo>
                <a:cubicBezTo>
                  <a:pt x="1609" y="96"/>
                  <a:pt x="1608" y="101"/>
                  <a:pt x="1608" y="107"/>
                </a:cubicBezTo>
                <a:cubicBezTo>
                  <a:pt x="1608" y="110"/>
                  <a:pt x="1608" y="114"/>
                  <a:pt x="1612" y="116"/>
                </a:cubicBezTo>
                <a:cubicBezTo>
                  <a:pt x="1614" y="117"/>
                  <a:pt x="1613" y="119"/>
                  <a:pt x="1614" y="121"/>
                </a:cubicBezTo>
                <a:cubicBezTo>
                  <a:pt x="1614" y="122"/>
                  <a:pt x="1614" y="123"/>
                  <a:pt x="1613" y="123"/>
                </a:cubicBezTo>
                <a:cubicBezTo>
                  <a:pt x="1611" y="123"/>
                  <a:pt x="1609" y="123"/>
                  <a:pt x="1607" y="124"/>
                </a:cubicBezTo>
                <a:cubicBezTo>
                  <a:pt x="1606" y="125"/>
                  <a:pt x="1606" y="125"/>
                  <a:pt x="1606" y="126"/>
                </a:cubicBezTo>
                <a:cubicBezTo>
                  <a:pt x="1606" y="127"/>
                  <a:pt x="1606" y="128"/>
                  <a:pt x="1606" y="129"/>
                </a:cubicBezTo>
                <a:cubicBezTo>
                  <a:pt x="1605" y="131"/>
                  <a:pt x="1604" y="132"/>
                  <a:pt x="1603" y="134"/>
                </a:cubicBezTo>
                <a:cubicBezTo>
                  <a:pt x="1603" y="134"/>
                  <a:pt x="1602" y="135"/>
                  <a:pt x="1602" y="135"/>
                </a:cubicBezTo>
                <a:cubicBezTo>
                  <a:pt x="1600" y="136"/>
                  <a:pt x="1598" y="136"/>
                  <a:pt x="1596" y="137"/>
                </a:cubicBezTo>
                <a:cubicBezTo>
                  <a:pt x="1596" y="137"/>
                  <a:pt x="1595" y="137"/>
                  <a:pt x="1595" y="136"/>
                </a:cubicBezTo>
                <a:cubicBezTo>
                  <a:pt x="1596" y="135"/>
                  <a:pt x="1596" y="134"/>
                  <a:pt x="1596" y="133"/>
                </a:cubicBezTo>
                <a:cubicBezTo>
                  <a:pt x="1597" y="131"/>
                  <a:pt x="1595" y="130"/>
                  <a:pt x="1594" y="131"/>
                </a:cubicBezTo>
                <a:cubicBezTo>
                  <a:pt x="1592" y="131"/>
                  <a:pt x="1591" y="131"/>
                  <a:pt x="1590" y="133"/>
                </a:cubicBezTo>
                <a:cubicBezTo>
                  <a:pt x="1590" y="134"/>
                  <a:pt x="1589" y="135"/>
                  <a:pt x="1588" y="135"/>
                </a:cubicBezTo>
                <a:cubicBezTo>
                  <a:pt x="1587" y="135"/>
                  <a:pt x="1586" y="136"/>
                  <a:pt x="1585" y="136"/>
                </a:cubicBezTo>
                <a:cubicBezTo>
                  <a:pt x="1583" y="136"/>
                  <a:pt x="1581" y="137"/>
                  <a:pt x="1580" y="139"/>
                </a:cubicBezTo>
                <a:cubicBezTo>
                  <a:pt x="1579" y="140"/>
                  <a:pt x="1579" y="141"/>
                  <a:pt x="1580" y="143"/>
                </a:cubicBezTo>
                <a:cubicBezTo>
                  <a:pt x="1581" y="144"/>
                  <a:pt x="1581" y="145"/>
                  <a:pt x="1580" y="145"/>
                </a:cubicBezTo>
                <a:cubicBezTo>
                  <a:pt x="1578" y="147"/>
                  <a:pt x="1576" y="148"/>
                  <a:pt x="1574" y="149"/>
                </a:cubicBezTo>
                <a:cubicBezTo>
                  <a:pt x="1571" y="150"/>
                  <a:pt x="1569" y="151"/>
                  <a:pt x="1568" y="153"/>
                </a:cubicBezTo>
                <a:cubicBezTo>
                  <a:pt x="1567" y="155"/>
                  <a:pt x="1565" y="156"/>
                  <a:pt x="1564" y="159"/>
                </a:cubicBezTo>
                <a:cubicBezTo>
                  <a:pt x="1563" y="160"/>
                  <a:pt x="1562" y="162"/>
                  <a:pt x="1560" y="162"/>
                </a:cubicBezTo>
                <a:cubicBezTo>
                  <a:pt x="1558" y="163"/>
                  <a:pt x="1559" y="166"/>
                  <a:pt x="1557" y="167"/>
                </a:cubicBezTo>
                <a:cubicBezTo>
                  <a:pt x="1556" y="168"/>
                  <a:pt x="1555" y="169"/>
                  <a:pt x="1555" y="170"/>
                </a:cubicBezTo>
                <a:cubicBezTo>
                  <a:pt x="1554" y="172"/>
                  <a:pt x="1555" y="174"/>
                  <a:pt x="1555" y="176"/>
                </a:cubicBezTo>
                <a:cubicBezTo>
                  <a:pt x="1555" y="177"/>
                  <a:pt x="1556" y="178"/>
                  <a:pt x="1557" y="178"/>
                </a:cubicBezTo>
                <a:cubicBezTo>
                  <a:pt x="1559" y="180"/>
                  <a:pt x="1561" y="181"/>
                  <a:pt x="1563" y="182"/>
                </a:cubicBezTo>
                <a:cubicBezTo>
                  <a:pt x="1566" y="183"/>
                  <a:pt x="1569" y="184"/>
                  <a:pt x="1571" y="187"/>
                </a:cubicBezTo>
                <a:cubicBezTo>
                  <a:pt x="1571" y="187"/>
                  <a:pt x="1571" y="188"/>
                  <a:pt x="1571" y="188"/>
                </a:cubicBezTo>
                <a:cubicBezTo>
                  <a:pt x="1571" y="189"/>
                  <a:pt x="1571" y="189"/>
                  <a:pt x="1570" y="190"/>
                </a:cubicBezTo>
                <a:cubicBezTo>
                  <a:pt x="1569" y="190"/>
                  <a:pt x="1569" y="189"/>
                  <a:pt x="1569" y="189"/>
                </a:cubicBezTo>
                <a:cubicBezTo>
                  <a:pt x="1568" y="188"/>
                  <a:pt x="1568" y="187"/>
                  <a:pt x="1567" y="187"/>
                </a:cubicBezTo>
                <a:cubicBezTo>
                  <a:pt x="1566" y="187"/>
                  <a:pt x="1564" y="187"/>
                  <a:pt x="1563" y="188"/>
                </a:cubicBezTo>
                <a:cubicBezTo>
                  <a:pt x="1561" y="190"/>
                  <a:pt x="1557" y="191"/>
                  <a:pt x="1554" y="193"/>
                </a:cubicBezTo>
                <a:cubicBezTo>
                  <a:pt x="1551" y="194"/>
                  <a:pt x="1548" y="195"/>
                  <a:pt x="1544" y="196"/>
                </a:cubicBezTo>
                <a:cubicBezTo>
                  <a:pt x="1543" y="197"/>
                  <a:pt x="1542" y="197"/>
                  <a:pt x="1541" y="197"/>
                </a:cubicBezTo>
                <a:cubicBezTo>
                  <a:pt x="1538" y="198"/>
                  <a:pt x="1537" y="201"/>
                  <a:pt x="1539" y="204"/>
                </a:cubicBezTo>
                <a:cubicBezTo>
                  <a:pt x="1539" y="205"/>
                  <a:pt x="1540" y="207"/>
                  <a:pt x="1541" y="208"/>
                </a:cubicBezTo>
                <a:cubicBezTo>
                  <a:pt x="1542" y="209"/>
                  <a:pt x="1544" y="211"/>
                  <a:pt x="1544" y="213"/>
                </a:cubicBezTo>
                <a:cubicBezTo>
                  <a:pt x="1544" y="214"/>
                  <a:pt x="1545" y="215"/>
                  <a:pt x="1545" y="216"/>
                </a:cubicBezTo>
                <a:cubicBezTo>
                  <a:pt x="1546" y="217"/>
                  <a:pt x="1547" y="218"/>
                  <a:pt x="1548" y="219"/>
                </a:cubicBezTo>
                <a:cubicBezTo>
                  <a:pt x="1550" y="220"/>
                  <a:pt x="1552" y="219"/>
                  <a:pt x="1555" y="219"/>
                </a:cubicBezTo>
                <a:cubicBezTo>
                  <a:pt x="1557" y="221"/>
                  <a:pt x="1558" y="223"/>
                  <a:pt x="1560" y="225"/>
                </a:cubicBezTo>
                <a:cubicBezTo>
                  <a:pt x="1561" y="225"/>
                  <a:pt x="1561" y="225"/>
                  <a:pt x="1562" y="225"/>
                </a:cubicBezTo>
                <a:cubicBezTo>
                  <a:pt x="1563" y="226"/>
                  <a:pt x="1565" y="226"/>
                  <a:pt x="1566" y="227"/>
                </a:cubicBezTo>
                <a:cubicBezTo>
                  <a:pt x="1567" y="228"/>
                  <a:pt x="1568" y="228"/>
                  <a:pt x="1568" y="230"/>
                </a:cubicBezTo>
                <a:cubicBezTo>
                  <a:pt x="1569" y="233"/>
                  <a:pt x="1570" y="237"/>
                  <a:pt x="1572" y="240"/>
                </a:cubicBezTo>
                <a:cubicBezTo>
                  <a:pt x="1573" y="241"/>
                  <a:pt x="1572" y="242"/>
                  <a:pt x="1571" y="242"/>
                </a:cubicBezTo>
                <a:cubicBezTo>
                  <a:pt x="1570" y="243"/>
                  <a:pt x="1569" y="243"/>
                  <a:pt x="1568" y="244"/>
                </a:cubicBezTo>
                <a:cubicBezTo>
                  <a:pt x="1568" y="244"/>
                  <a:pt x="1568" y="244"/>
                  <a:pt x="1569" y="244"/>
                </a:cubicBezTo>
                <a:cubicBezTo>
                  <a:pt x="1568" y="244"/>
                  <a:pt x="1568" y="245"/>
                  <a:pt x="1568" y="245"/>
                </a:cubicBezTo>
                <a:cubicBezTo>
                  <a:pt x="1568" y="245"/>
                  <a:pt x="1568" y="245"/>
                  <a:pt x="1568" y="245"/>
                </a:cubicBezTo>
                <a:cubicBezTo>
                  <a:pt x="1568" y="245"/>
                  <a:pt x="1568" y="244"/>
                  <a:pt x="1568" y="244"/>
                </a:cubicBezTo>
                <a:cubicBezTo>
                  <a:pt x="1568" y="244"/>
                  <a:pt x="1568" y="244"/>
                  <a:pt x="1568" y="244"/>
                </a:cubicBezTo>
                <a:cubicBezTo>
                  <a:pt x="1568" y="244"/>
                  <a:pt x="1568" y="243"/>
                  <a:pt x="1568" y="243"/>
                </a:cubicBezTo>
                <a:cubicBezTo>
                  <a:pt x="1565" y="240"/>
                  <a:pt x="1564" y="237"/>
                  <a:pt x="1566" y="233"/>
                </a:cubicBezTo>
                <a:cubicBezTo>
                  <a:pt x="1567" y="233"/>
                  <a:pt x="1567" y="232"/>
                  <a:pt x="1567" y="231"/>
                </a:cubicBezTo>
                <a:cubicBezTo>
                  <a:pt x="1567" y="230"/>
                  <a:pt x="1565" y="228"/>
                  <a:pt x="1563" y="228"/>
                </a:cubicBezTo>
                <a:cubicBezTo>
                  <a:pt x="1562" y="228"/>
                  <a:pt x="1561" y="228"/>
                  <a:pt x="1559" y="228"/>
                </a:cubicBezTo>
                <a:cubicBezTo>
                  <a:pt x="1556" y="229"/>
                  <a:pt x="1554" y="229"/>
                  <a:pt x="1552" y="227"/>
                </a:cubicBezTo>
                <a:cubicBezTo>
                  <a:pt x="1551" y="226"/>
                  <a:pt x="1549" y="224"/>
                  <a:pt x="1548" y="224"/>
                </a:cubicBezTo>
                <a:cubicBezTo>
                  <a:pt x="1545" y="222"/>
                  <a:pt x="1542" y="221"/>
                  <a:pt x="1540" y="220"/>
                </a:cubicBezTo>
                <a:cubicBezTo>
                  <a:pt x="1537" y="220"/>
                  <a:pt x="1534" y="219"/>
                  <a:pt x="1531" y="218"/>
                </a:cubicBezTo>
                <a:cubicBezTo>
                  <a:pt x="1531" y="218"/>
                  <a:pt x="1529" y="218"/>
                  <a:pt x="1529" y="219"/>
                </a:cubicBezTo>
                <a:cubicBezTo>
                  <a:pt x="1528" y="220"/>
                  <a:pt x="1527" y="221"/>
                  <a:pt x="1527" y="223"/>
                </a:cubicBezTo>
                <a:cubicBezTo>
                  <a:pt x="1527" y="224"/>
                  <a:pt x="1527" y="224"/>
                  <a:pt x="1528" y="225"/>
                </a:cubicBezTo>
                <a:cubicBezTo>
                  <a:pt x="1528" y="225"/>
                  <a:pt x="1529" y="225"/>
                  <a:pt x="1530" y="225"/>
                </a:cubicBezTo>
                <a:cubicBezTo>
                  <a:pt x="1530" y="225"/>
                  <a:pt x="1530" y="225"/>
                  <a:pt x="1530" y="225"/>
                </a:cubicBezTo>
                <a:cubicBezTo>
                  <a:pt x="1530" y="225"/>
                  <a:pt x="1530" y="225"/>
                  <a:pt x="1530" y="225"/>
                </a:cubicBezTo>
                <a:cubicBezTo>
                  <a:pt x="1530" y="225"/>
                  <a:pt x="1530" y="225"/>
                  <a:pt x="1530" y="225"/>
                </a:cubicBezTo>
                <a:cubicBezTo>
                  <a:pt x="1531" y="226"/>
                  <a:pt x="1531" y="226"/>
                  <a:pt x="1532" y="227"/>
                </a:cubicBezTo>
                <a:cubicBezTo>
                  <a:pt x="1533" y="227"/>
                  <a:pt x="1533" y="227"/>
                  <a:pt x="1534" y="227"/>
                </a:cubicBezTo>
                <a:cubicBezTo>
                  <a:pt x="1535" y="228"/>
                  <a:pt x="1536" y="229"/>
                  <a:pt x="1535" y="230"/>
                </a:cubicBezTo>
                <a:cubicBezTo>
                  <a:pt x="1535" y="231"/>
                  <a:pt x="1534" y="232"/>
                  <a:pt x="1533" y="232"/>
                </a:cubicBezTo>
                <a:cubicBezTo>
                  <a:pt x="1532" y="231"/>
                  <a:pt x="1531" y="231"/>
                  <a:pt x="1530" y="230"/>
                </a:cubicBezTo>
                <a:cubicBezTo>
                  <a:pt x="1529" y="230"/>
                  <a:pt x="1528" y="229"/>
                  <a:pt x="1527" y="229"/>
                </a:cubicBezTo>
                <a:cubicBezTo>
                  <a:pt x="1526" y="229"/>
                  <a:pt x="1525" y="230"/>
                  <a:pt x="1524" y="231"/>
                </a:cubicBezTo>
                <a:cubicBezTo>
                  <a:pt x="1524" y="231"/>
                  <a:pt x="1524" y="232"/>
                  <a:pt x="1524" y="233"/>
                </a:cubicBezTo>
                <a:cubicBezTo>
                  <a:pt x="1525" y="236"/>
                  <a:pt x="1528" y="239"/>
                  <a:pt x="1531" y="240"/>
                </a:cubicBezTo>
                <a:cubicBezTo>
                  <a:pt x="1533" y="240"/>
                  <a:pt x="1535" y="241"/>
                  <a:pt x="1537" y="241"/>
                </a:cubicBezTo>
                <a:cubicBezTo>
                  <a:pt x="1538" y="241"/>
                  <a:pt x="1539" y="242"/>
                  <a:pt x="1540" y="242"/>
                </a:cubicBezTo>
                <a:cubicBezTo>
                  <a:pt x="1540" y="242"/>
                  <a:pt x="1540" y="242"/>
                  <a:pt x="1540" y="242"/>
                </a:cubicBezTo>
                <a:cubicBezTo>
                  <a:pt x="1540" y="243"/>
                  <a:pt x="1540" y="244"/>
                  <a:pt x="1539" y="243"/>
                </a:cubicBezTo>
                <a:cubicBezTo>
                  <a:pt x="1538" y="243"/>
                  <a:pt x="1537" y="242"/>
                  <a:pt x="1535" y="242"/>
                </a:cubicBezTo>
                <a:cubicBezTo>
                  <a:pt x="1533" y="243"/>
                  <a:pt x="1530" y="242"/>
                  <a:pt x="1527" y="242"/>
                </a:cubicBezTo>
                <a:cubicBezTo>
                  <a:pt x="1526" y="242"/>
                  <a:pt x="1525" y="242"/>
                  <a:pt x="1524" y="240"/>
                </a:cubicBezTo>
                <a:cubicBezTo>
                  <a:pt x="1524" y="240"/>
                  <a:pt x="1523" y="239"/>
                  <a:pt x="1523" y="239"/>
                </a:cubicBezTo>
                <a:cubicBezTo>
                  <a:pt x="1521" y="236"/>
                  <a:pt x="1520" y="233"/>
                  <a:pt x="1519" y="229"/>
                </a:cubicBezTo>
                <a:cubicBezTo>
                  <a:pt x="1519" y="226"/>
                  <a:pt x="1518" y="223"/>
                  <a:pt x="1516" y="221"/>
                </a:cubicBezTo>
                <a:cubicBezTo>
                  <a:pt x="1516" y="220"/>
                  <a:pt x="1515" y="220"/>
                  <a:pt x="1514" y="219"/>
                </a:cubicBezTo>
                <a:cubicBezTo>
                  <a:pt x="1514" y="219"/>
                  <a:pt x="1514" y="219"/>
                  <a:pt x="1513" y="219"/>
                </a:cubicBezTo>
                <a:cubicBezTo>
                  <a:pt x="1513" y="219"/>
                  <a:pt x="1513" y="220"/>
                  <a:pt x="1513" y="220"/>
                </a:cubicBezTo>
                <a:cubicBezTo>
                  <a:pt x="1514" y="222"/>
                  <a:pt x="1514" y="224"/>
                  <a:pt x="1515" y="227"/>
                </a:cubicBezTo>
                <a:cubicBezTo>
                  <a:pt x="1515" y="228"/>
                  <a:pt x="1515" y="230"/>
                  <a:pt x="1514" y="232"/>
                </a:cubicBezTo>
                <a:cubicBezTo>
                  <a:pt x="1514" y="232"/>
                  <a:pt x="1514" y="233"/>
                  <a:pt x="1513" y="233"/>
                </a:cubicBezTo>
                <a:cubicBezTo>
                  <a:pt x="1512" y="235"/>
                  <a:pt x="1511" y="236"/>
                  <a:pt x="1512" y="239"/>
                </a:cubicBezTo>
                <a:cubicBezTo>
                  <a:pt x="1512" y="241"/>
                  <a:pt x="1511" y="243"/>
                  <a:pt x="1513" y="245"/>
                </a:cubicBezTo>
                <a:cubicBezTo>
                  <a:pt x="1514" y="246"/>
                  <a:pt x="1515" y="248"/>
                  <a:pt x="1517" y="249"/>
                </a:cubicBezTo>
                <a:cubicBezTo>
                  <a:pt x="1518" y="250"/>
                  <a:pt x="1519" y="251"/>
                  <a:pt x="1520" y="252"/>
                </a:cubicBezTo>
                <a:cubicBezTo>
                  <a:pt x="1522" y="253"/>
                  <a:pt x="1523" y="255"/>
                  <a:pt x="1523" y="257"/>
                </a:cubicBezTo>
                <a:cubicBezTo>
                  <a:pt x="1523" y="259"/>
                  <a:pt x="1523" y="262"/>
                  <a:pt x="1523" y="264"/>
                </a:cubicBezTo>
                <a:cubicBezTo>
                  <a:pt x="1524" y="269"/>
                  <a:pt x="1527" y="272"/>
                  <a:pt x="1528" y="276"/>
                </a:cubicBezTo>
                <a:cubicBezTo>
                  <a:pt x="1529" y="277"/>
                  <a:pt x="1530" y="278"/>
                  <a:pt x="1531" y="277"/>
                </a:cubicBezTo>
                <a:cubicBezTo>
                  <a:pt x="1534" y="277"/>
                  <a:pt x="1536" y="277"/>
                  <a:pt x="1537" y="275"/>
                </a:cubicBezTo>
                <a:cubicBezTo>
                  <a:pt x="1539" y="272"/>
                  <a:pt x="1541" y="273"/>
                  <a:pt x="1544" y="274"/>
                </a:cubicBezTo>
                <a:cubicBezTo>
                  <a:pt x="1544" y="275"/>
                  <a:pt x="1544" y="275"/>
                  <a:pt x="1544" y="275"/>
                </a:cubicBezTo>
                <a:cubicBezTo>
                  <a:pt x="1544" y="275"/>
                  <a:pt x="1544" y="275"/>
                  <a:pt x="1544" y="276"/>
                </a:cubicBezTo>
                <a:cubicBezTo>
                  <a:pt x="1541" y="277"/>
                  <a:pt x="1539" y="279"/>
                  <a:pt x="1537" y="281"/>
                </a:cubicBezTo>
                <a:cubicBezTo>
                  <a:pt x="1535" y="283"/>
                  <a:pt x="1534" y="286"/>
                  <a:pt x="1536" y="288"/>
                </a:cubicBezTo>
                <a:cubicBezTo>
                  <a:pt x="1537" y="289"/>
                  <a:pt x="1538" y="290"/>
                  <a:pt x="1539" y="291"/>
                </a:cubicBezTo>
                <a:cubicBezTo>
                  <a:pt x="1540" y="293"/>
                  <a:pt x="1541" y="295"/>
                  <a:pt x="1540" y="297"/>
                </a:cubicBezTo>
                <a:cubicBezTo>
                  <a:pt x="1539" y="300"/>
                  <a:pt x="1538" y="303"/>
                  <a:pt x="1538" y="306"/>
                </a:cubicBezTo>
                <a:cubicBezTo>
                  <a:pt x="1539" y="307"/>
                  <a:pt x="1538" y="309"/>
                  <a:pt x="1537" y="310"/>
                </a:cubicBezTo>
                <a:cubicBezTo>
                  <a:pt x="1536" y="312"/>
                  <a:pt x="1533" y="315"/>
                  <a:pt x="1533" y="318"/>
                </a:cubicBezTo>
                <a:cubicBezTo>
                  <a:pt x="1533" y="318"/>
                  <a:pt x="1532" y="319"/>
                  <a:pt x="1532" y="319"/>
                </a:cubicBezTo>
                <a:cubicBezTo>
                  <a:pt x="1528" y="319"/>
                  <a:pt x="1525" y="318"/>
                  <a:pt x="1521" y="318"/>
                </a:cubicBezTo>
                <a:cubicBezTo>
                  <a:pt x="1521" y="318"/>
                  <a:pt x="1520" y="317"/>
                  <a:pt x="1520" y="317"/>
                </a:cubicBezTo>
                <a:cubicBezTo>
                  <a:pt x="1519" y="316"/>
                  <a:pt x="1520" y="315"/>
                  <a:pt x="1520" y="315"/>
                </a:cubicBezTo>
                <a:cubicBezTo>
                  <a:pt x="1520" y="315"/>
                  <a:pt x="1520" y="315"/>
                  <a:pt x="1519" y="314"/>
                </a:cubicBezTo>
                <a:cubicBezTo>
                  <a:pt x="1519" y="314"/>
                  <a:pt x="1519" y="314"/>
                  <a:pt x="1519" y="314"/>
                </a:cubicBezTo>
                <a:cubicBezTo>
                  <a:pt x="1519" y="314"/>
                  <a:pt x="1519" y="314"/>
                  <a:pt x="1520" y="314"/>
                </a:cubicBezTo>
                <a:cubicBezTo>
                  <a:pt x="1520" y="314"/>
                  <a:pt x="1520" y="315"/>
                  <a:pt x="1520" y="315"/>
                </a:cubicBezTo>
                <a:cubicBezTo>
                  <a:pt x="1520" y="315"/>
                  <a:pt x="1521" y="315"/>
                  <a:pt x="1522" y="316"/>
                </a:cubicBezTo>
                <a:cubicBezTo>
                  <a:pt x="1525" y="317"/>
                  <a:pt x="1527" y="316"/>
                  <a:pt x="1528" y="313"/>
                </a:cubicBezTo>
                <a:cubicBezTo>
                  <a:pt x="1530" y="308"/>
                  <a:pt x="1531" y="302"/>
                  <a:pt x="1532" y="297"/>
                </a:cubicBezTo>
                <a:cubicBezTo>
                  <a:pt x="1532" y="296"/>
                  <a:pt x="1532" y="295"/>
                  <a:pt x="1532" y="294"/>
                </a:cubicBezTo>
                <a:cubicBezTo>
                  <a:pt x="1531" y="292"/>
                  <a:pt x="1530" y="290"/>
                  <a:pt x="1531" y="288"/>
                </a:cubicBezTo>
                <a:cubicBezTo>
                  <a:pt x="1531" y="286"/>
                  <a:pt x="1530" y="285"/>
                  <a:pt x="1529" y="284"/>
                </a:cubicBezTo>
                <a:cubicBezTo>
                  <a:pt x="1528" y="283"/>
                  <a:pt x="1526" y="282"/>
                  <a:pt x="1525" y="282"/>
                </a:cubicBezTo>
                <a:cubicBezTo>
                  <a:pt x="1523" y="280"/>
                  <a:pt x="1522" y="279"/>
                  <a:pt x="1522" y="277"/>
                </a:cubicBezTo>
                <a:cubicBezTo>
                  <a:pt x="1519" y="270"/>
                  <a:pt x="1517" y="264"/>
                  <a:pt x="1515" y="257"/>
                </a:cubicBezTo>
                <a:cubicBezTo>
                  <a:pt x="1514" y="253"/>
                  <a:pt x="1512" y="249"/>
                  <a:pt x="1508" y="247"/>
                </a:cubicBezTo>
                <a:cubicBezTo>
                  <a:pt x="1506" y="246"/>
                  <a:pt x="1505" y="244"/>
                  <a:pt x="1505" y="242"/>
                </a:cubicBezTo>
                <a:cubicBezTo>
                  <a:pt x="1506" y="236"/>
                  <a:pt x="1505" y="230"/>
                  <a:pt x="1503" y="225"/>
                </a:cubicBezTo>
                <a:cubicBezTo>
                  <a:pt x="1503" y="223"/>
                  <a:pt x="1502" y="222"/>
                  <a:pt x="1501" y="222"/>
                </a:cubicBezTo>
                <a:cubicBezTo>
                  <a:pt x="1496" y="220"/>
                  <a:pt x="1492" y="219"/>
                  <a:pt x="1487" y="221"/>
                </a:cubicBezTo>
                <a:cubicBezTo>
                  <a:pt x="1486" y="221"/>
                  <a:pt x="1485" y="221"/>
                  <a:pt x="1484" y="221"/>
                </a:cubicBezTo>
                <a:cubicBezTo>
                  <a:pt x="1483" y="221"/>
                  <a:pt x="1482" y="222"/>
                  <a:pt x="1482" y="223"/>
                </a:cubicBezTo>
                <a:cubicBezTo>
                  <a:pt x="1482" y="224"/>
                  <a:pt x="1482" y="225"/>
                  <a:pt x="1482" y="227"/>
                </a:cubicBezTo>
                <a:cubicBezTo>
                  <a:pt x="1482" y="232"/>
                  <a:pt x="1482" y="236"/>
                  <a:pt x="1483" y="241"/>
                </a:cubicBezTo>
                <a:cubicBezTo>
                  <a:pt x="1483" y="243"/>
                  <a:pt x="1482" y="246"/>
                  <a:pt x="1481" y="247"/>
                </a:cubicBezTo>
                <a:cubicBezTo>
                  <a:pt x="1479" y="249"/>
                  <a:pt x="1478" y="252"/>
                  <a:pt x="1478" y="255"/>
                </a:cubicBezTo>
                <a:cubicBezTo>
                  <a:pt x="1478" y="257"/>
                  <a:pt x="1479" y="258"/>
                  <a:pt x="1480" y="259"/>
                </a:cubicBezTo>
                <a:cubicBezTo>
                  <a:pt x="1482" y="260"/>
                  <a:pt x="1483" y="262"/>
                  <a:pt x="1484" y="263"/>
                </a:cubicBezTo>
                <a:cubicBezTo>
                  <a:pt x="1484" y="266"/>
                  <a:pt x="1486" y="268"/>
                  <a:pt x="1484" y="271"/>
                </a:cubicBezTo>
                <a:cubicBezTo>
                  <a:pt x="1484" y="271"/>
                  <a:pt x="1484" y="272"/>
                  <a:pt x="1485" y="273"/>
                </a:cubicBezTo>
                <a:cubicBezTo>
                  <a:pt x="1486" y="275"/>
                  <a:pt x="1487" y="277"/>
                  <a:pt x="1488" y="279"/>
                </a:cubicBezTo>
                <a:cubicBezTo>
                  <a:pt x="1489" y="279"/>
                  <a:pt x="1490" y="279"/>
                  <a:pt x="1490" y="279"/>
                </a:cubicBezTo>
                <a:cubicBezTo>
                  <a:pt x="1491" y="278"/>
                  <a:pt x="1493" y="278"/>
                  <a:pt x="1494" y="279"/>
                </a:cubicBezTo>
                <a:cubicBezTo>
                  <a:pt x="1496" y="282"/>
                  <a:pt x="1498" y="285"/>
                  <a:pt x="1502" y="286"/>
                </a:cubicBezTo>
                <a:cubicBezTo>
                  <a:pt x="1502" y="286"/>
                  <a:pt x="1503" y="287"/>
                  <a:pt x="1503" y="287"/>
                </a:cubicBezTo>
                <a:cubicBezTo>
                  <a:pt x="1503" y="289"/>
                  <a:pt x="1503" y="290"/>
                  <a:pt x="1503" y="291"/>
                </a:cubicBezTo>
                <a:cubicBezTo>
                  <a:pt x="1503" y="292"/>
                  <a:pt x="1501" y="293"/>
                  <a:pt x="1501" y="292"/>
                </a:cubicBezTo>
                <a:cubicBezTo>
                  <a:pt x="1499" y="291"/>
                  <a:pt x="1497" y="290"/>
                  <a:pt x="1496" y="289"/>
                </a:cubicBezTo>
                <a:cubicBezTo>
                  <a:pt x="1494" y="288"/>
                  <a:pt x="1493" y="287"/>
                  <a:pt x="1492" y="287"/>
                </a:cubicBezTo>
                <a:cubicBezTo>
                  <a:pt x="1490" y="286"/>
                  <a:pt x="1488" y="285"/>
                  <a:pt x="1485" y="284"/>
                </a:cubicBezTo>
                <a:cubicBezTo>
                  <a:pt x="1483" y="284"/>
                  <a:pt x="1482" y="283"/>
                  <a:pt x="1480" y="282"/>
                </a:cubicBezTo>
                <a:cubicBezTo>
                  <a:pt x="1477" y="282"/>
                  <a:pt x="1476" y="280"/>
                  <a:pt x="1474" y="279"/>
                </a:cubicBezTo>
                <a:cubicBezTo>
                  <a:pt x="1470" y="277"/>
                  <a:pt x="1465" y="276"/>
                  <a:pt x="1461" y="277"/>
                </a:cubicBezTo>
                <a:cubicBezTo>
                  <a:pt x="1460" y="277"/>
                  <a:pt x="1460" y="277"/>
                  <a:pt x="1459" y="277"/>
                </a:cubicBezTo>
                <a:cubicBezTo>
                  <a:pt x="1454" y="277"/>
                  <a:pt x="1449" y="276"/>
                  <a:pt x="1445" y="273"/>
                </a:cubicBezTo>
                <a:cubicBezTo>
                  <a:pt x="1443" y="271"/>
                  <a:pt x="1441" y="270"/>
                  <a:pt x="1439" y="268"/>
                </a:cubicBezTo>
                <a:cubicBezTo>
                  <a:pt x="1438" y="268"/>
                  <a:pt x="1437" y="268"/>
                  <a:pt x="1437" y="269"/>
                </a:cubicBezTo>
                <a:cubicBezTo>
                  <a:pt x="1437" y="269"/>
                  <a:pt x="1436" y="270"/>
                  <a:pt x="1436" y="270"/>
                </a:cubicBezTo>
                <a:cubicBezTo>
                  <a:pt x="1435" y="272"/>
                  <a:pt x="1436" y="274"/>
                  <a:pt x="1438" y="276"/>
                </a:cubicBezTo>
                <a:cubicBezTo>
                  <a:pt x="1440" y="278"/>
                  <a:pt x="1444" y="278"/>
                  <a:pt x="1446" y="281"/>
                </a:cubicBezTo>
                <a:cubicBezTo>
                  <a:pt x="1446" y="281"/>
                  <a:pt x="1447" y="281"/>
                  <a:pt x="1447" y="281"/>
                </a:cubicBezTo>
                <a:cubicBezTo>
                  <a:pt x="1448" y="281"/>
                  <a:pt x="1449" y="282"/>
                  <a:pt x="1450" y="283"/>
                </a:cubicBezTo>
                <a:cubicBezTo>
                  <a:pt x="1452" y="285"/>
                  <a:pt x="1453" y="287"/>
                  <a:pt x="1455" y="289"/>
                </a:cubicBezTo>
                <a:cubicBezTo>
                  <a:pt x="1456" y="290"/>
                  <a:pt x="1456" y="291"/>
                  <a:pt x="1455" y="292"/>
                </a:cubicBezTo>
                <a:cubicBezTo>
                  <a:pt x="1453" y="294"/>
                  <a:pt x="1451" y="295"/>
                  <a:pt x="1450" y="297"/>
                </a:cubicBezTo>
                <a:cubicBezTo>
                  <a:pt x="1450" y="298"/>
                  <a:pt x="1450" y="298"/>
                  <a:pt x="1450" y="298"/>
                </a:cubicBezTo>
                <a:cubicBezTo>
                  <a:pt x="1449" y="297"/>
                  <a:pt x="1449" y="297"/>
                  <a:pt x="1448" y="297"/>
                </a:cubicBezTo>
                <a:cubicBezTo>
                  <a:pt x="1448" y="296"/>
                  <a:pt x="1448" y="294"/>
                  <a:pt x="1447" y="293"/>
                </a:cubicBezTo>
                <a:cubicBezTo>
                  <a:pt x="1447" y="292"/>
                  <a:pt x="1445" y="291"/>
                  <a:pt x="1444" y="292"/>
                </a:cubicBezTo>
                <a:cubicBezTo>
                  <a:pt x="1442" y="293"/>
                  <a:pt x="1440" y="294"/>
                  <a:pt x="1437" y="294"/>
                </a:cubicBezTo>
                <a:cubicBezTo>
                  <a:pt x="1437" y="294"/>
                  <a:pt x="1437" y="294"/>
                  <a:pt x="1437" y="294"/>
                </a:cubicBezTo>
                <a:cubicBezTo>
                  <a:pt x="1436" y="297"/>
                  <a:pt x="1434" y="297"/>
                  <a:pt x="1432" y="297"/>
                </a:cubicBezTo>
                <a:cubicBezTo>
                  <a:pt x="1430" y="297"/>
                  <a:pt x="1428" y="298"/>
                  <a:pt x="1426" y="299"/>
                </a:cubicBezTo>
                <a:cubicBezTo>
                  <a:pt x="1425" y="301"/>
                  <a:pt x="1422" y="301"/>
                  <a:pt x="1421" y="303"/>
                </a:cubicBezTo>
                <a:cubicBezTo>
                  <a:pt x="1420" y="303"/>
                  <a:pt x="1419" y="303"/>
                  <a:pt x="1418" y="303"/>
                </a:cubicBezTo>
                <a:cubicBezTo>
                  <a:pt x="1418" y="302"/>
                  <a:pt x="1418" y="302"/>
                  <a:pt x="1418" y="301"/>
                </a:cubicBezTo>
                <a:cubicBezTo>
                  <a:pt x="1418" y="299"/>
                  <a:pt x="1418" y="297"/>
                  <a:pt x="1416" y="295"/>
                </a:cubicBezTo>
                <a:cubicBezTo>
                  <a:pt x="1414" y="295"/>
                  <a:pt x="1413" y="295"/>
                  <a:pt x="1412" y="298"/>
                </a:cubicBezTo>
                <a:cubicBezTo>
                  <a:pt x="1412" y="298"/>
                  <a:pt x="1411" y="299"/>
                  <a:pt x="1411" y="299"/>
                </a:cubicBezTo>
                <a:cubicBezTo>
                  <a:pt x="1409" y="299"/>
                  <a:pt x="1409" y="300"/>
                  <a:pt x="1407" y="301"/>
                </a:cubicBezTo>
                <a:cubicBezTo>
                  <a:pt x="1406" y="302"/>
                  <a:pt x="1405" y="302"/>
                  <a:pt x="1403" y="302"/>
                </a:cubicBezTo>
                <a:cubicBezTo>
                  <a:pt x="1401" y="303"/>
                  <a:pt x="1400" y="304"/>
                  <a:pt x="1398" y="305"/>
                </a:cubicBezTo>
                <a:cubicBezTo>
                  <a:pt x="1395" y="309"/>
                  <a:pt x="1392" y="313"/>
                  <a:pt x="1388" y="316"/>
                </a:cubicBezTo>
                <a:cubicBezTo>
                  <a:pt x="1387" y="316"/>
                  <a:pt x="1386" y="317"/>
                  <a:pt x="1386" y="318"/>
                </a:cubicBezTo>
                <a:cubicBezTo>
                  <a:pt x="1386" y="320"/>
                  <a:pt x="1385" y="321"/>
                  <a:pt x="1385" y="323"/>
                </a:cubicBezTo>
                <a:cubicBezTo>
                  <a:pt x="1385" y="323"/>
                  <a:pt x="1385" y="324"/>
                  <a:pt x="1384" y="324"/>
                </a:cubicBezTo>
                <a:cubicBezTo>
                  <a:pt x="1382" y="327"/>
                  <a:pt x="1377" y="327"/>
                  <a:pt x="1375" y="325"/>
                </a:cubicBezTo>
                <a:cubicBezTo>
                  <a:pt x="1374" y="324"/>
                  <a:pt x="1373" y="322"/>
                  <a:pt x="1372" y="321"/>
                </a:cubicBezTo>
                <a:cubicBezTo>
                  <a:pt x="1371" y="320"/>
                  <a:pt x="1371" y="318"/>
                  <a:pt x="1372" y="317"/>
                </a:cubicBezTo>
                <a:cubicBezTo>
                  <a:pt x="1373" y="316"/>
                  <a:pt x="1375" y="315"/>
                  <a:pt x="1376" y="314"/>
                </a:cubicBezTo>
                <a:cubicBezTo>
                  <a:pt x="1377" y="314"/>
                  <a:pt x="1377" y="312"/>
                  <a:pt x="1377" y="311"/>
                </a:cubicBezTo>
                <a:cubicBezTo>
                  <a:pt x="1375" y="310"/>
                  <a:pt x="1374" y="309"/>
                  <a:pt x="1373" y="307"/>
                </a:cubicBezTo>
                <a:cubicBezTo>
                  <a:pt x="1371" y="305"/>
                  <a:pt x="1369" y="304"/>
                  <a:pt x="1366" y="304"/>
                </a:cubicBezTo>
                <a:cubicBezTo>
                  <a:pt x="1363" y="305"/>
                  <a:pt x="1361" y="305"/>
                  <a:pt x="1359" y="304"/>
                </a:cubicBezTo>
                <a:cubicBezTo>
                  <a:pt x="1358" y="304"/>
                  <a:pt x="1358" y="304"/>
                  <a:pt x="1358" y="304"/>
                </a:cubicBezTo>
                <a:cubicBezTo>
                  <a:pt x="1358" y="305"/>
                  <a:pt x="1358" y="305"/>
                  <a:pt x="1358" y="306"/>
                </a:cubicBezTo>
                <a:cubicBezTo>
                  <a:pt x="1362" y="309"/>
                  <a:pt x="1363" y="313"/>
                  <a:pt x="1363" y="318"/>
                </a:cubicBezTo>
                <a:cubicBezTo>
                  <a:pt x="1363" y="319"/>
                  <a:pt x="1363" y="321"/>
                  <a:pt x="1363" y="322"/>
                </a:cubicBezTo>
                <a:cubicBezTo>
                  <a:pt x="1363" y="323"/>
                  <a:pt x="1363" y="324"/>
                  <a:pt x="1364" y="325"/>
                </a:cubicBezTo>
                <a:cubicBezTo>
                  <a:pt x="1366" y="326"/>
                  <a:pt x="1367" y="327"/>
                  <a:pt x="1367" y="330"/>
                </a:cubicBezTo>
                <a:cubicBezTo>
                  <a:pt x="1367" y="331"/>
                  <a:pt x="1367" y="332"/>
                  <a:pt x="1367" y="333"/>
                </a:cubicBezTo>
                <a:cubicBezTo>
                  <a:pt x="1367" y="334"/>
                  <a:pt x="1365" y="335"/>
                  <a:pt x="1364" y="335"/>
                </a:cubicBezTo>
                <a:cubicBezTo>
                  <a:pt x="1363" y="335"/>
                  <a:pt x="1361" y="334"/>
                  <a:pt x="1359" y="334"/>
                </a:cubicBezTo>
                <a:cubicBezTo>
                  <a:pt x="1357" y="333"/>
                  <a:pt x="1355" y="334"/>
                  <a:pt x="1353" y="336"/>
                </a:cubicBezTo>
                <a:cubicBezTo>
                  <a:pt x="1352" y="337"/>
                  <a:pt x="1351" y="338"/>
                  <a:pt x="1350" y="339"/>
                </a:cubicBezTo>
                <a:cubicBezTo>
                  <a:pt x="1348" y="340"/>
                  <a:pt x="1347" y="342"/>
                  <a:pt x="1346" y="343"/>
                </a:cubicBezTo>
                <a:cubicBezTo>
                  <a:pt x="1343" y="347"/>
                  <a:pt x="1342" y="348"/>
                  <a:pt x="1346" y="353"/>
                </a:cubicBezTo>
                <a:cubicBezTo>
                  <a:pt x="1347" y="354"/>
                  <a:pt x="1347" y="354"/>
                  <a:pt x="1347" y="355"/>
                </a:cubicBezTo>
                <a:cubicBezTo>
                  <a:pt x="1348" y="356"/>
                  <a:pt x="1347" y="357"/>
                  <a:pt x="1347" y="358"/>
                </a:cubicBezTo>
                <a:cubicBezTo>
                  <a:pt x="1346" y="359"/>
                  <a:pt x="1344" y="360"/>
                  <a:pt x="1344" y="359"/>
                </a:cubicBezTo>
                <a:cubicBezTo>
                  <a:pt x="1339" y="357"/>
                  <a:pt x="1335" y="356"/>
                  <a:pt x="1331" y="353"/>
                </a:cubicBezTo>
                <a:cubicBezTo>
                  <a:pt x="1330" y="353"/>
                  <a:pt x="1329" y="353"/>
                  <a:pt x="1329" y="352"/>
                </a:cubicBezTo>
                <a:cubicBezTo>
                  <a:pt x="1328" y="352"/>
                  <a:pt x="1327" y="353"/>
                  <a:pt x="1326" y="353"/>
                </a:cubicBezTo>
                <a:cubicBezTo>
                  <a:pt x="1326" y="354"/>
                  <a:pt x="1326" y="356"/>
                  <a:pt x="1325" y="357"/>
                </a:cubicBezTo>
                <a:cubicBezTo>
                  <a:pt x="1325" y="358"/>
                  <a:pt x="1325" y="359"/>
                  <a:pt x="1326" y="360"/>
                </a:cubicBezTo>
                <a:cubicBezTo>
                  <a:pt x="1328" y="362"/>
                  <a:pt x="1329" y="364"/>
                  <a:pt x="1332" y="364"/>
                </a:cubicBezTo>
                <a:cubicBezTo>
                  <a:pt x="1333" y="364"/>
                  <a:pt x="1333" y="364"/>
                  <a:pt x="1334" y="364"/>
                </a:cubicBezTo>
                <a:cubicBezTo>
                  <a:pt x="1335" y="365"/>
                  <a:pt x="1335" y="366"/>
                  <a:pt x="1335" y="366"/>
                </a:cubicBezTo>
                <a:cubicBezTo>
                  <a:pt x="1335" y="368"/>
                  <a:pt x="1333" y="369"/>
                  <a:pt x="1332" y="369"/>
                </a:cubicBezTo>
                <a:cubicBezTo>
                  <a:pt x="1329" y="369"/>
                  <a:pt x="1326" y="368"/>
                  <a:pt x="1324" y="366"/>
                </a:cubicBezTo>
                <a:cubicBezTo>
                  <a:pt x="1323" y="364"/>
                  <a:pt x="1321" y="364"/>
                  <a:pt x="1320" y="363"/>
                </a:cubicBezTo>
                <a:cubicBezTo>
                  <a:pt x="1319" y="363"/>
                  <a:pt x="1318" y="362"/>
                  <a:pt x="1317" y="361"/>
                </a:cubicBezTo>
                <a:cubicBezTo>
                  <a:pt x="1317" y="359"/>
                  <a:pt x="1316" y="356"/>
                  <a:pt x="1314" y="354"/>
                </a:cubicBezTo>
                <a:cubicBezTo>
                  <a:pt x="1313" y="352"/>
                  <a:pt x="1314" y="351"/>
                  <a:pt x="1314" y="349"/>
                </a:cubicBezTo>
                <a:cubicBezTo>
                  <a:pt x="1314" y="345"/>
                  <a:pt x="1313" y="342"/>
                  <a:pt x="1309" y="341"/>
                </a:cubicBezTo>
                <a:cubicBezTo>
                  <a:pt x="1307" y="340"/>
                  <a:pt x="1306" y="339"/>
                  <a:pt x="1305" y="338"/>
                </a:cubicBezTo>
                <a:cubicBezTo>
                  <a:pt x="1303" y="337"/>
                  <a:pt x="1301" y="336"/>
                  <a:pt x="1301" y="334"/>
                </a:cubicBezTo>
                <a:cubicBezTo>
                  <a:pt x="1300" y="334"/>
                  <a:pt x="1300" y="334"/>
                  <a:pt x="1300" y="334"/>
                </a:cubicBezTo>
                <a:cubicBezTo>
                  <a:pt x="1300" y="334"/>
                  <a:pt x="1300" y="334"/>
                  <a:pt x="1300" y="333"/>
                </a:cubicBezTo>
                <a:cubicBezTo>
                  <a:pt x="1300" y="333"/>
                  <a:pt x="1299" y="333"/>
                  <a:pt x="1299" y="332"/>
                </a:cubicBezTo>
                <a:cubicBezTo>
                  <a:pt x="1299" y="332"/>
                  <a:pt x="1299" y="332"/>
                  <a:pt x="1298" y="332"/>
                </a:cubicBezTo>
                <a:cubicBezTo>
                  <a:pt x="1298" y="332"/>
                  <a:pt x="1298" y="332"/>
                  <a:pt x="1298" y="332"/>
                </a:cubicBezTo>
                <a:cubicBezTo>
                  <a:pt x="1299" y="332"/>
                  <a:pt x="1299" y="332"/>
                  <a:pt x="1299" y="332"/>
                </a:cubicBezTo>
                <a:cubicBezTo>
                  <a:pt x="1299" y="332"/>
                  <a:pt x="1299" y="332"/>
                  <a:pt x="1299" y="332"/>
                </a:cubicBezTo>
                <a:cubicBezTo>
                  <a:pt x="1300" y="333"/>
                  <a:pt x="1300" y="333"/>
                  <a:pt x="1300" y="333"/>
                </a:cubicBezTo>
                <a:cubicBezTo>
                  <a:pt x="1300" y="334"/>
                  <a:pt x="1300" y="334"/>
                  <a:pt x="1300" y="334"/>
                </a:cubicBezTo>
                <a:cubicBezTo>
                  <a:pt x="1300" y="334"/>
                  <a:pt x="1301" y="334"/>
                  <a:pt x="1301" y="334"/>
                </a:cubicBezTo>
                <a:cubicBezTo>
                  <a:pt x="1303" y="334"/>
                  <a:pt x="1305" y="335"/>
                  <a:pt x="1308" y="336"/>
                </a:cubicBezTo>
                <a:cubicBezTo>
                  <a:pt x="1314" y="338"/>
                  <a:pt x="1320" y="340"/>
                  <a:pt x="1327" y="341"/>
                </a:cubicBezTo>
                <a:cubicBezTo>
                  <a:pt x="1332" y="342"/>
                  <a:pt x="1337" y="341"/>
                  <a:pt x="1342" y="339"/>
                </a:cubicBezTo>
                <a:cubicBezTo>
                  <a:pt x="1342" y="339"/>
                  <a:pt x="1343" y="338"/>
                  <a:pt x="1344" y="338"/>
                </a:cubicBezTo>
                <a:cubicBezTo>
                  <a:pt x="1347" y="335"/>
                  <a:pt x="1349" y="331"/>
                  <a:pt x="1349" y="327"/>
                </a:cubicBezTo>
                <a:cubicBezTo>
                  <a:pt x="1349" y="326"/>
                  <a:pt x="1349" y="324"/>
                  <a:pt x="1349" y="324"/>
                </a:cubicBezTo>
                <a:cubicBezTo>
                  <a:pt x="1347" y="321"/>
                  <a:pt x="1345" y="318"/>
                  <a:pt x="1342" y="317"/>
                </a:cubicBezTo>
                <a:cubicBezTo>
                  <a:pt x="1341" y="316"/>
                  <a:pt x="1340" y="315"/>
                  <a:pt x="1339" y="314"/>
                </a:cubicBezTo>
                <a:cubicBezTo>
                  <a:pt x="1338" y="313"/>
                  <a:pt x="1336" y="312"/>
                  <a:pt x="1334" y="312"/>
                </a:cubicBezTo>
                <a:cubicBezTo>
                  <a:pt x="1332" y="311"/>
                  <a:pt x="1329" y="310"/>
                  <a:pt x="1327" y="308"/>
                </a:cubicBezTo>
                <a:cubicBezTo>
                  <a:pt x="1324" y="306"/>
                  <a:pt x="1322" y="305"/>
                  <a:pt x="1319" y="303"/>
                </a:cubicBezTo>
                <a:cubicBezTo>
                  <a:pt x="1312" y="299"/>
                  <a:pt x="1310" y="298"/>
                  <a:pt x="1302" y="298"/>
                </a:cubicBezTo>
                <a:cubicBezTo>
                  <a:pt x="1301" y="298"/>
                  <a:pt x="1300" y="299"/>
                  <a:pt x="1299" y="299"/>
                </a:cubicBezTo>
                <a:cubicBezTo>
                  <a:pt x="1297" y="299"/>
                  <a:pt x="1296" y="299"/>
                  <a:pt x="1294" y="298"/>
                </a:cubicBezTo>
                <a:cubicBezTo>
                  <a:pt x="1293" y="298"/>
                  <a:pt x="1294" y="297"/>
                  <a:pt x="1294" y="296"/>
                </a:cubicBezTo>
                <a:cubicBezTo>
                  <a:pt x="1294" y="295"/>
                  <a:pt x="1294" y="294"/>
                  <a:pt x="1293" y="294"/>
                </a:cubicBezTo>
                <a:cubicBezTo>
                  <a:pt x="1292" y="293"/>
                  <a:pt x="1291" y="293"/>
                  <a:pt x="1290" y="292"/>
                </a:cubicBezTo>
                <a:cubicBezTo>
                  <a:pt x="1289" y="292"/>
                  <a:pt x="1288" y="292"/>
                  <a:pt x="1287" y="293"/>
                </a:cubicBezTo>
                <a:cubicBezTo>
                  <a:pt x="1286" y="294"/>
                  <a:pt x="1284" y="295"/>
                  <a:pt x="1282" y="294"/>
                </a:cubicBezTo>
                <a:cubicBezTo>
                  <a:pt x="1281" y="293"/>
                  <a:pt x="1279" y="294"/>
                  <a:pt x="1277" y="294"/>
                </a:cubicBezTo>
                <a:cubicBezTo>
                  <a:pt x="1277" y="294"/>
                  <a:pt x="1276" y="294"/>
                  <a:pt x="1275" y="293"/>
                </a:cubicBezTo>
                <a:cubicBezTo>
                  <a:pt x="1275" y="293"/>
                  <a:pt x="1274" y="292"/>
                  <a:pt x="1274" y="292"/>
                </a:cubicBezTo>
                <a:cubicBezTo>
                  <a:pt x="1274" y="291"/>
                  <a:pt x="1275" y="291"/>
                  <a:pt x="1275" y="291"/>
                </a:cubicBezTo>
                <a:cubicBezTo>
                  <a:pt x="1277" y="291"/>
                  <a:pt x="1278" y="290"/>
                  <a:pt x="1279" y="289"/>
                </a:cubicBezTo>
                <a:cubicBezTo>
                  <a:pt x="1280" y="288"/>
                  <a:pt x="1282" y="287"/>
                  <a:pt x="1283" y="286"/>
                </a:cubicBezTo>
                <a:cubicBezTo>
                  <a:pt x="1283" y="286"/>
                  <a:pt x="1283" y="285"/>
                  <a:pt x="1282" y="284"/>
                </a:cubicBezTo>
                <a:cubicBezTo>
                  <a:pt x="1279" y="282"/>
                  <a:pt x="1274" y="281"/>
                  <a:pt x="1270" y="279"/>
                </a:cubicBezTo>
                <a:cubicBezTo>
                  <a:pt x="1270" y="279"/>
                  <a:pt x="1269" y="280"/>
                  <a:pt x="1268" y="280"/>
                </a:cubicBezTo>
                <a:cubicBezTo>
                  <a:pt x="1267" y="281"/>
                  <a:pt x="1267" y="281"/>
                  <a:pt x="1267" y="282"/>
                </a:cubicBezTo>
                <a:cubicBezTo>
                  <a:pt x="1266" y="282"/>
                  <a:pt x="1266" y="283"/>
                  <a:pt x="1266" y="282"/>
                </a:cubicBezTo>
                <a:cubicBezTo>
                  <a:pt x="1266" y="282"/>
                  <a:pt x="1265" y="282"/>
                  <a:pt x="1265" y="282"/>
                </a:cubicBezTo>
                <a:cubicBezTo>
                  <a:pt x="1265" y="281"/>
                  <a:pt x="1266" y="280"/>
                  <a:pt x="1265" y="279"/>
                </a:cubicBezTo>
                <a:cubicBezTo>
                  <a:pt x="1265" y="277"/>
                  <a:pt x="1264" y="276"/>
                  <a:pt x="1263" y="276"/>
                </a:cubicBezTo>
                <a:cubicBezTo>
                  <a:pt x="1262" y="275"/>
                  <a:pt x="1261" y="276"/>
                  <a:pt x="1260" y="277"/>
                </a:cubicBezTo>
                <a:cubicBezTo>
                  <a:pt x="1259" y="277"/>
                  <a:pt x="1258" y="278"/>
                  <a:pt x="1258" y="280"/>
                </a:cubicBezTo>
                <a:cubicBezTo>
                  <a:pt x="1258" y="280"/>
                  <a:pt x="1258" y="281"/>
                  <a:pt x="1257" y="282"/>
                </a:cubicBezTo>
                <a:cubicBezTo>
                  <a:pt x="1257" y="282"/>
                  <a:pt x="1257" y="283"/>
                  <a:pt x="1256" y="283"/>
                </a:cubicBezTo>
                <a:cubicBezTo>
                  <a:pt x="1256" y="283"/>
                  <a:pt x="1256" y="283"/>
                  <a:pt x="1256" y="282"/>
                </a:cubicBezTo>
                <a:cubicBezTo>
                  <a:pt x="1255" y="281"/>
                  <a:pt x="1255" y="280"/>
                  <a:pt x="1253" y="280"/>
                </a:cubicBezTo>
                <a:cubicBezTo>
                  <a:pt x="1252" y="280"/>
                  <a:pt x="1252" y="279"/>
                  <a:pt x="1252" y="278"/>
                </a:cubicBezTo>
                <a:cubicBezTo>
                  <a:pt x="1251" y="276"/>
                  <a:pt x="1249" y="275"/>
                  <a:pt x="1248" y="276"/>
                </a:cubicBezTo>
                <a:cubicBezTo>
                  <a:pt x="1247" y="279"/>
                  <a:pt x="1244" y="279"/>
                  <a:pt x="1242" y="281"/>
                </a:cubicBezTo>
                <a:cubicBezTo>
                  <a:pt x="1240" y="281"/>
                  <a:pt x="1239" y="283"/>
                  <a:pt x="1236" y="284"/>
                </a:cubicBezTo>
                <a:cubicBezTo>
                  <a:pt x="1236" y="284"/>
                  <a:pt x="1236" y="284"/>
                  <a:pt x="1236" y="284"/>
                </a:cubicBezTo>
                <a:cubicBezTo>
                  <a:pt x="1236" y="284"/>
                  <a:pt x="1236" y="284"/>
                  <a:pt x="1236" y="284"/>
                </a:cubicBezTo>
                <a:cubicBezTo>
                  <a:pt x="1235" y="285"/>
                  <a:pt x="1235" y="285"/>
                  <a:pt x="1235" y="285"/>
                </a:cubicBezTo>
                <a:cubicBezTo>
                  <a:pt x="1236" y="284"/>
                  <a:pt x="1236" y="284"/>
                  <a:pt x="1236" y="284"/>
                </a:cubicBezTo>
                <a:cubicBezTo>
                  <a:pt x="1236" y="284"/>
                  <a:pt x="1236" y="284"/>
                  <a:pt x="1236" y="284"/>
                </a:cubicBezTo>
                <a:cubicBezTo>
                  <a:pt x="1236" y="284"/>
                  <a:pt x="1236" y="283"/>
                  <a:pt x="1235" y="283"/>
                </a:cubicBezTo>
                <a:cubicBezTo>
                  <a:pt x="1235" y="283"/>
                  <a:pt x="1235" y="283"/>
                  <a:pt x="1235" y="283"/>
                </a:cubicBezTo>
                <a:cubicBezTo>
                  <a:pt x="1231" y="283"/>
                  <a:pt x="1231" y="283"/>
                  <a:pt x="1232" y="286"/>
                </a:cubicBezTo>
                <a:cubicBezTo>
                  <a:pt x="1232" y="287"/>
                  <a:pt x="1232" y="287"/>
                  <a:pt x="1232" y="288"/>
                </a:cubicBezTo>
                <a:cubicBezTo>
                  <a:pt x="1232" y="288"/>
                  <a:pt x="1232" y="288"/>
                  <a:pt x="1232" y="288"/>
                </a:cubicBezTo>
                <a:cubicBezTo>
                  <a:pt x="1232" y="288"/>
                  <a:pt x="1232" y="288"/>
                  <a:pt x="1232" y="288"/>
                </a:cubicBezTo>
                <a:cubicBezTo>
                  <a:pt x="1232" y="288"/>
                  <a:pt x="1232" y="288"/>
                  <a:pt x="1232" y="288"/>
                </a:cubicBezTo>
                <a:cubicBezTo>
                  <a:pt x="1232" y="288"/>
                  <a:pt x="1232" y="288"/>
                  <a:pt x="1232" y="288"/>
                </a:cubicBezTo>
                <a:cubicBezTo>
                  <a:pt x="1228" y="288"/>
                  <a:pt x="1225" y="290"/>
                  <a:pt x="1222" y="291"/>
                </a:cubicBezTo>
                <a:cubicBezTo>
                  <a:pt x="1222" y="291"/>
                  <a:pt x="1222" y="292"/>
                  <a:pt x="1222" y="293"/>
                </a:cubicBezTo>
                <a:cubicBezTo>
                  <a:pt x="1222" y="293"/>
                  <a:pt x="1223" y="294"/>
                  <a:pt x="1223" y="295"/>
                </a:cubicBezTo>
                <a:cubicBezTo>
                  <a:pt x="1222" y="296"/>
                  <a:pt x="1221" y="295"/>
                  <a:pt x="1220" y="296"/>
                </a:cubicBezTo>
                <a:cubicBezTo>
                  <a:pt x="1219" y="296"/>
                  <a:pt x="1218" y="297"/>
                  <a:pt x="1216" y="297"/>
                </a:cubicBezTo>
                <a:cubicBezTo>
                  <a:pt x="1216" y="297"/>
                  <a:pt x="1216" y="297"/>
                  <a:pt x="1216" y="297"/>
                </a:cubicBezTo>
                <a:cubicBezTo>
                  <a:pt x="1216" y="297"/>
                  <a:pt x="1216" y="297"/>
                  <a:pt x="1216" y="297"/>
                </a:cubicBezTo>
                <a:cubicBezTo>
                  <a:pt x="1216" y="297"/>
                  <a:pt x="1216" y="297"/>
                  <a:pt x="1216" y="297"/>
                </a:cubicBezTo>
                <a:cubicBezTo>
                  <a:pt x="1216" y="297"/>
                  <a:pt x="1216" y="297"/>
                  <a:pt x="1215" y="297"/>
                </a:cubicBezTo>
                <a:cubicBezTo>
                  <a:pt x="1216" y="297"/>
                  <a:pt x="1216" y="297"/>
                  <a:pt x="1216" y="297"/>
                </a:cubicBezTo>
                <a:cubicBezTo>
                  <a:pt x="1216" y="296"/>
                  <a:pt x="1216" y="295"/>
                  <a:pt x="1216" y="294"/>
                </a:cubicBezTo>
                <a:cubicBezTo>
                  <a:pt x="1216" y="293"/>
                  <a:pt x="1215" y="293"/>
                  <a:pt x="1214" y="293"/>
                </a:cubicBezTo>
                <a:cubicBezTo>
                  <a:pt x="1214" y="293"/>
                  <a:pt x="1213" y="294"/>
                  <a:pt x="1213" y="294"/>
                </a:cubicBezTo>
                <a:cubicBezTo>
                  <a:pt x="1214" y="295"/>
                  <a:pt x="1214" y="296"/>
                  <a:pt x="1215" y="297"/>
                </a:cubicBezTo>
                <a:cubicBezTo>
                  <a:pt x="1214" y="297"/>
                  <a:pt x="1214" y="297"/>
                  <a:pt x="1214" y="297"/>
                </a:cubicBezTo>
                <a:cubicBezTo>
                  <a:pt x="1215" y="297"/>
                  <a:pt x="1215" y="297"/>
                  <a:pt x="1215" y="297"/>
                </a:cubicBezTo>
                <a:cubicBezTo>
                  <a:pt x="1212" y="297"/>
                  <a:pt x="1210" y="298"/>
                  <a:pt x="1209" y="300"/>
                </a:cubicBezTo>
                <a:cubicBezTo>
                  <a:pt x="1209" y="300"/>
                  <a:pt x="1209" y="300"/>
                  <a:pt x="1209" y="300"/>
                </a:cubicBezTo>
                <a:cubicBezTo>
                  <a:pt x="1209" y="300"/>
                  <a:pt x="1210" y="301"/>
                  <a:pt x="1209" y="300"/>
                </a:cubicBezTo>
                <a:cubicBezTo>
                  <a:pt x="1209" y="300"/>
                  <a:pt x="1209" y="300"/>
                  <a:pt x="1209" y="300"/>
                </a:cubicBezTo>
                <a:cubicBezTo>
                  <a:pt x="1209" y="300"/>
                  <a:pt x="1208" y="300"/>
                  <a:pt x="1207" y="300"/>
                </a:cubicBezTo>
                <a:cubicBezTo>
                  <a:pt x="1205" y="300"/>
                  <a:pt x="1204" y="301"/>
                  <a:pt x="1204" y="303"/>
                </a:cubicBezTo>
                <a:cubicBezTo>
                  <a:pt x="1203" y="304"/>
                  <a:pt x="1203" y="306"/>
                  <a:pt x="1205" y="307"/>
                </a:cubicBezTo>
                <a:cubicBezTo>
                  <a:pt x="1205" y="308"/>
                  <a:pt x="1206" y="308"/>
                  <a:pt x="1206" y="308"/>
                </a:cubicBezTo>
                <a:cubicBezTo>
                  <a:pt x="1207" y="309"/>
                  <a:pt x="1206" y="310"/>
                  <a:pt x="1205" y="310"/>
                </a:cubicBezTo>
                <a:cubicBezTo>
                  <a:pt x="1205" y="311"/>
                  <a:pt x="1204" y="312"/>
                  <a:pt x="1202" y="311"/>
                </a:cubicBezTo>
                <a:cubicBezTo>
                  <a:pt x="1201" y="311"/>
                  <a:pt x="1200" y="311"/>
                  <a:pt x="1198" y="311"/>
                </a:cubicBezTo>
                <a:cubicBezTo>
                  <a:pt x="1197" y="311"/>
                  <a:pt x="1196" y="310"/>
                  <a:pt x="1197" y="310"/>
                </a:cubicBezTo>
                <a:cubicBezTo>
                  <a:pt x="1197" y="308"/>
                  <a:pt x="1198" y="307"/>
                  <a:pt x="1198" y="305"/>
                </a:cubicBezTo>
                <a:cubicBezTo>
                  <a:pt x="1198" y="305"/>
                  <a:pt x="1198" y="305"/>
                  <a:pt x="1198" y="305"/>
                </a:cubicBezTo>
                <a:cubicBezTo>
                  <a:pt x="1198" y="305"/>
                  <a:pt x="1197" y="305"/>
                  <a:pt x="1197" y="305"/>
                </a:cubicBezTo>
                <a:cubicBezTo>
                  <a:pt x="1195" y="307"/>
                  <a:pt x="1193" y="309"/>
                  <a:pt x="1191" y="311"/>
                </a:cubicBezTo>
                <a:cubicBezTo>
                  <a:pt x="1190" y="312"/>
                  <a:pt x="1191" y="313"/>
                  <a:pt x="1192" y="313"/>
                </a:cubicBezTo>
                <a:cubicBezTo>
                  <a:pt x="1192" y="315"/>
                  <a:pt x="1192" y="316"/>
                  <a:pt x="1191" y="316"/>
                </a:cubicBezTo>
                <a:cubicBezTo>
                  <a:pt x="1191" y="317"/>
                  <a:pt x="1191" y="317"/>
                  <a:pt x="1190" y="318"/>
                </a:cubicBezTo>
                <a:cubicBezTo>
                  <a:pt x="1191" y="318"/>
                  <a:pt x="1192" y="318"/>
                  <a:pt x="1193" y="318"/>
                </a:cubicBezTo>
                <a:cubicBezTo>
                  <a:pt x="1195" y="317"/>
                  <a:pt x="1197" y="317"/>
                  <a:pt x="1199" y="316"/>
                </a:cubicBezTo>
                <a:cubicBezTo>
                  <a:pt x="1200" y="316"/>
                  <a:pt x="1202" y="316"/>
                  <a:pt x="1203" y="317"/>
                </a:cubicBezTo>
                <a:cubicBezTo>
                  <a:pt x="1203" y="317"/>
                  <a:pt x="1203" y="317"/>
                  <a:pt x="1203" y="317"/>
                </a:cubicBezTo>
                <a:cubicBezTo>
                  <a:pt x="1203" y="317"/>
                  <a:pt x="1203" y="317"/>
                  <a:pt x="1203" y="318"/>
                </a:cubicBezTo>
                <a:cubicBezTo>
                  <a:pt x="1202" y="318"/>
                  <a:pt x="1201" y="319"/>
                  <a:pt x="1200" y="319"/>
                </a:cubicBezTo>
                <a:cubicBezTo>
                  <a:pt x="1199" y="319"/>
                  <a:pt x="1199" y="319"/>
                  <a:pt x="1198" y="320"/>
                </a:cubicBezTo>
                <a:cubicBezTo>
                  <a:pt x="1196" y="320"/>
                  <a:pt x="1196" y="321"/>
                  <a:pt x="1197" y="322"/>
                </a:cubicBezTo>
                <a:cubicBezTo>
                  <a:pt x="1196" y="323"/>
                  <a:pt x="1195" y="323"/>
                  <a:pt x="1194" y="324"/>
                </a:cubicBezTo>
                <a:cubicBezTo>
                  <a:pt x="1194" y="325"/>
                  <a:pt x="1194" y="326"/>
                  <a:pt x="1194" y="327"/>
                </a:cubicBezTo>
                <a:cubicBezTo>
                  <a:pt x="1194" y="328"/>
                  <a:pt x="1194" y="328"/>
                  <a:pt x="1193" y="329"/>
                </a:cubicBezTo>
                <a:cubicBezTo>
                  <a:pt x="1193" y="330"/>
                  <a:pt x="1192" y="330"/>
                  <a:pt x="1192" y="331"/>
                </a:cubicBezTo>
                <a:cubicBezTo>
                  <a:pt x="1192" y="333"/>
                  <a:pt x="1191" y="334"/>
                  <a:pt x="1190" y="334"/>
                </a:cubicBezTo>
                <a:cubicBezTo>
                  <a:pt x="1189" y="335"/>
                  <a:pt x="1187" y="336"/>
                  <a:pt x="1187" y="338"/>
                </a:cubicBezTo>
                <a:cubicBezTo>
                  <a:pt x="1187" y="340"/>
                  <a:pt x="1185" y="341"/>
                  <a:pt x="1185" y="343"/>
                </a:cubicBezTo>
                <a:cubicBezTo>
                  <a:pt x="1185" y="345"/>
                  <a:pt x="1185" y="346"/>
                  <a:pt x="1183" y="346"/>
                </a:cubicBezTo>
                <a:cubicBezTo>
                  <a:pt x="1182" y="347"/>
                  <a:pt x="1182" y="348"/>
                  <a:pt x="1182" y="348"/>
                </a:cubicBezTo>
                <a:cubicBezTo>
                  <a:pt x="1183" y="350"/>
                  <a:pt x="1183" y="352"/>
                  <a:pt x="1182" y="354"/>
                </a:cubicBezTo>
                <a:cubicBezTo>
                  <a:pt x="1181" y="355"/>
                  <a:pt x="1181" y="357"/>
                  <a:pt x="1181" y="359"/>
                </a:cubicBezTo>
                <a:cubicBezTo>
                  <a:pt x="1181" y="360"/>
                  <a:pt x="1180" y="361"/>
                  <a:pt x="1179" y="361"/>
                </a:cubicBezTo>
                <a:cubicBezTo>
                  <a:pt x="1178" y="361"/>
                  <a:pt x="1177" y="362"/>
                  <a:pt x="1176" y="362"/>
                </a:cubicBezTo>
                <a:cubicBezTo>
                  <a:pt x="1176" y="362"/>
                  <a:pt x="1175" y="363"/>
                  <a:pt x="1175" y="363"/>
                </a:cubicBezTo>
                <a:cubicBezTo>
                  <a:pt x="1175" y="365"/>
                  <a:pt x="1175" y="366"/>
                  <a:pt x="1174" y="367"/>
                </a:cubicBezTo>
                <a:cubicBezTo>
                  <a:pt x="1171" y="369"/>
                  <a:pt x="1169" y="372"/>
                  <a:pt x="1168" y="375"/>
                </a:cubicBezTo>
                <a:cubicBezTo>
                  <a:pt x="1167" y="376"/>
                  <a:pt x="1167" y="377"/>
                  <a:pt x="1166" y="378"/>
                </a:cubicBezTo>
                <a:cubicBezTo>
                  <a:pt x="1166" y="379"/>
                  <a:pt x="1165" y="379"/>
                  <a:pt x="1164" y="379"/>
                </a:cubicBezTo>
                <a:cubicBezTo>
                  <a:pt x="1162" y="379"/>
                  <a:pt x="1161" y="379"/>
                  <a:pt x="1160" y="379"/>
                </a:cubicBezTo>
                <a:cubicBezTo>
                  <a:pt x="1160" y="379"/>
                  <a:pt x="1160" y="379"/>
                  <a:pt x="1159" y="379"/>
                </a:cubicBezTo>
                <a:cubicBezTo>
                  <a:pt x="1159" y="380"/>
                  <a:pt x="1159" y="380"/>
                  <a:pt x="1159" y="381"/>
                </a:cubicBezTo>
                <a:cubicBezTo>
                  <a:pt x="1160" y="381"/>
                  <a:pt x="1160" y="381"/>
                  <a:pt x="1160" y="381"/>
                </a:cubicBezTo>
                <a:cubicBezTo>
                  <a:pt x="1160" y="382"/>
                  <a:pt x="1160" y="383"/>
                  <a:pt x="1160" y="383"/>
                </a:cubicBezTo>
                <a:cubicBezTo>
                  <a:pt x="1157" y="384"/>
                  <a:pt x="1155" y="387"/>
                  <a:pt x="1153" y="386"/>
                </a:cubicBezTo>
                <a:cubicBezTo>
                  <a:pt x="1151" y="388"/>
                  <a:pt x="1149" y="389"/>
                  <a:pt x="1147" y="390"/>
                </a:cubicBezTo>
                <a:cubicBezTo>
                  <a:pt x="1147" y="391"/>
                  <a:pt x="1147" y="391"/>
                  <a:pt x="1147" y="391"/>
                </a:cubicBezTo>
                <a:cubicBezTo>
                  <a:pt x="1147" y="393"/>
                  <a:pt x="1146" y="394"/>
                  <a:pt x="1145" y="394"/>
                </a:cubicBezTo>
                <a:cubicBezTo>
                  <a:pt x="1144" y="394"/>
                  <a:pt x="1142" y="395"/>
                  <a:pt x="1141" y="395"/>
                </a:cubicBezTo>
                <a:cubicBezTo>
                  <a:pt x="1141" y="395"/>
                  <a:pt x="1140" y="396"/>
                  <a:pt x="1140" y="397"/>
                </a:cubicBezTo>
                <a:cubicBezTo>
                  <a:pt x="1139" y="398"/>
                  <a:pt x="1140" y="399"/>
                  <a:pt x="1139" y="400"/>
                </a:cubicBezTo>
                <a:cubicBezTo>
                  <a:pt x="1139" y="403"/>
                  <a:pt x="1140" y="407"/>
                  <a:pt x="1139" y="410"/>
                </a:cubicBezTo>
                <a:cubicBezTo>
                  <a:pt x="1139" y="410"/>
                  <a:pt x="1139" y="410"/>
                  <a:pt x="1139" y="411"/>
                </a:cubicBezTo>
                <a:cubicBezTo>
                  <a:pt x="1140" y="413"/>
                  <a:pt x="1141" y="414"/>
                  <a:pt x="1142" y="417"/>
                </a:cubicBezTo>
                <a:cubicBezTo>
                  <a:pt x="1143" y="418"/>
                  <a:pt x="1144" y="419"/>
                  <a:pt x="1144" y="421"/>
                </a:cubicBezTo>
                <a:cubicBezTo>
                  <a:pt x="1144" y="421"/>
                  <a:pt x="1144" y="422"/>
                  <a:pt x="1143" y="423"/>
                </a:cubicBezTo>
                <a:cubicBezTo>
                  <a:pt x="1143" y="424"/>
                  <a:pt x="1142" y="425"/>
                  <a:pt x="1141" y="426"/>
                </a:cubicBezTo>
                <a:cubicBezTo>
                  <a:pt x="1141" y="426"/>
                  <a:pt x="1141" y="428"/>
                  <a:pt x="1142" y="428"/>
                </a:cubicBezTo>
                <a:cubicBezTo>
                  <a:pt x="1142" y="428"/>
                  <a:pt x="1143" y="429"/>
                  <a:pt x="1144" y="429"/>
                </a:cubicBezTo>
                <a:cubicBezTo>
                  <a:pt x="1145" y="429"/>
                  <a:pt x="1145" y="430"/>
                  <a:pt x="1145" y="431"/>
                </a:cubicBezTo>
                <a:cubicBezTo>
                  <a:pt x="1144" y="432"/>
                  <a:pt x="1143" y="433"/>
                  <a:pt x="1143" y="434"/>
                </a:cubicBezTo>
                <a:cubicBezTo>
                  <a:pt x="1142" y="434"/>
                  <a:pt x="1142" y="436"/>
                  <a:pt x="1143" y="437"/>
                </a:cubicBezTo>
                <a:cubicBezTo>
                  <a:pt x="1146" y="440"/>
                  <a:pt x="1150" y="442"/>
                  <a:pt x="1153" y="443"/>
                </a:cubicBezTo>
                <a:cubicBezTo>
                  <a:pt x="1154" y="443"/>
                  <a:pt x="1155" y="444"/>
                  <a:pt x="1155" y="443"/>
                </a:cubicBezTo>
                <a:cubicBezTo>
                  <a:pt x="1159" y="442"/>
                  <a:pt x="1162" y="442"/>
                  <a:pt x="1165" y="438"/>
                </a:cubicBezTo>
                <a:cubicBezTo>
                  <a:pt x="1166" y="437"/>
                  <a:pt x="1167" y="435"/>
                  <a:pt x="1168" y="434"/>
                </a:cubicBezTo>
                <a:cubicBezTo>
                  <a:pt x="1170" y="432"/>
                  <a:pt x="1174" y="432"/>
                  <a:pt x="1175" y="429"/>
                </a:cubicBezTo>
                <a:cubicBezTo>
                  <a:pt x="1175" y="429"/>
                  <a:pt x="1175" y="429"/>
                  <a:pt x="1176" y="429"/>
                </a:cubicBezTo>
                <a:cubicBezTo>
                  <a:pt x="1176" y="430"/>
                  <a:pt x="1178" y="430"/>
                  <a:pt x="1178" y="431"/>
                </a:cubicBezTo>
                <a:cubicBezTo>
                  <a:pt x="1179" y="433"/>
                  <a:pt x="1178" y="435"/>
                  <a:pt x="1179" y="436"/>
                </a:cubicBezTo>
                <a:cubicBezTo>
                  <a:pt x="1179" y="438"/>
                  <a:pt x="1181" y="440"/>
                  <a:pt x="1181" y="442"/>
                </a:cubicBezTo>
                <a:cubicBezTo>
                  <a:pt x="1181" y="445"/>
                  <a:pt x="1183" y="448"/>
                  <a:pt x="1184" y="451"/>
                </a:cubicBezTo>
                <a:cubicBezTo>
                  <a:pt x="1186" y="453"/>
                  <a:pt x="1187" y="456"/>
                  <a:pt x="1189" y="458"/>
                </a:cubicBezTo>
                <a:cubicBezTo>
                  <a:pt x="1190" y="459"/>
                  <a:pt x="1189" y="460"/>
                  <a:pt x="1189" y="461"/>
                </a:cubicBezTo>
                <a:cubicBezTo>
                  <a:pt x="1189" y="461"/>
                  <a:pt x="1188" y="462"/>
                  <a:pt x="1188" y="463"/>
                </a:cubicBezTo>
                <a:cubicBezTo>
                  <a:pt x="1188" y="463"/>
                  <a:pt x="1188" y="463"/>
                  <a:pt x="1188" y="463"/>
                </a:cubicBezTo>
                <a:cubicBezTo>
                  <a:pt x="1188" y="463"/>
                  <a:pt x="1188" y="463"/>
                  <a:pt x="1188" y="464"/>
                </a:cubicBezTo>
                <a:cubicBezTo>
                  <a:pt x="1189" y="464"/>
                  <a:pt x="1189" y="465"/>
                  <a:pt x="1190" y="465"/>
                </a:cubicBezTo>
                <a:cubicBezTo>
                  <a:pt x="1192" y="471"/>
                  <a:pt x="1193" y="470"/>
                  <a:pt x="1198" y="469"/>
                </a:cubicBezTo>
                <a:cubicBezTo>
                  <a:pt x="1199" y="469"/>
                  <a:pt x="1200" y="468"/>
                  <a:pt x="1200" y="467"/>
                </a:cubicBezTo>
                <a:cubicBezTo>
                  <a:pt x="1200" y="465"/>
                  <a:pt x="1202" y="464"/>
                  <a:pt x="1203" y="463"/>
                </a:cubicBezTo>
                <a:cubicBezTo>
                  <a:pt x="1204" y="463"/>
                  <a:pt x="1205" y="463"/>
                  <a:pt x="1206" y="463"/>
                </a:cubicBezTo>
                <a:cubicBezTo>
                  <a:pt x="1208" y="463"/>
                  <a:pt x="1211" y="463"/>
                  <a:pt x="1212" y="460"/>
                </a:cubicBezTo>
                <a:cubicBezTo>
                  <a:pt x="1216" y="461"/>
                  <a:pt x="1216" y="458"/>
                  <a:pt x="1216" y="455"/>
                </a:cubicBezTo>
                <a:cubicBezTo>
                  <a:pt x="1216" y="455"/>
                  <a:pt x="1216" y="454"/>
                  <a:pt x="1216" y="454"/>
                </a:cubicBezTo>
                <a:cubicBezTo>
                  <a:pt x="1216" y="453"/>
                  <a:pt x="1216" y="452"/>
                  <a:pt x="1214" y="452"/>
                </a:cubicBezTo>
                <a:cubicBezTo>
                  <a:pt x="1214" y="452"/>
                  <a:pt x="1214" y="452"/>
                  <a:pt x="1214" y="452"/>
                </a:cubicBezTo>
                <a:cubicBezTo>
                  <a:pt x="1213" y="452"/>
                  <a:pt x="1213" y="452"/>
                  <a:pt x="1213" y="452"/>
                </a:cubicBezTo>
                <a:cubicBezTo>
                  <a:pt x="1213" y="449"/>
                  <a:pt x="1213" y="446"/>
                  <a:pt x="1214" y="443"/>
                </a:cubicBezTo>
                <a:cubicBezTo>
                  <a:pt x="1214" y="442"/>
                  <a:pt x="1215" y="440"/>
                  <a:pt x="1215" y="439"/>
                </a:cubicBezTo>
                <a:cubicBezTo>
                  <a:pt x="1215" y="436"/>
                  <a:pt x="1216" y="434"/>
                  <a:pt x="1218" y="433"/>
                </a:cubicBezTo>
                <a:cubicBezTo>
                  <a:pt x="1219" y="432"/>
                  <a:pt x="1221" y="431"/>
                  <a:pt x="1222" y="430"/>
                </a:cubicBezTo>
                <a:cubicBezTo>
                  <a:pt x="1224" y="429"/>
                  <a:pt x="1225" y="427"/>
                  <a:pt x="1225" y="425"/>
                </a:cubicBezTo>
                <a:cubicBezTo>
                  <a:pt x="1225" y="424"/>
                  <a:pt x="1225" y="423"/>
                  <a:pt x="1225" y="421"/>
                </a:cubicBezTo>
                <a:cubicBezTo>
                  <a:pt x="1225" y="421"/>
                  <a:pt x="1225" y="420"/>
                  <a:pt x="1224" y="419"/>
                </a:cubicBezTo>
                <a:cubicBezTo>
                  <a:pt x="1222" y="416"/>
                  <a:pt x="1220" y="413"/>
                  <a:pt x="1217" y="412"/>
                </a:cubicBezTo>
                <a:cubicBezTo>
                  <a:pt x="1215" y="411"/>
                  <a:pt x="1214" y="409"/>
                  <a:pt x="1215" y="408"/>
                </a:cubicBezTo>
                <a:cubicBezTo>
                  <a:pt x="1215" y="403"/>
                  <a:pt x="1215" y="398"/>
                  <a:pt x="1215" y="394"/>
                </a:cubicBezTo>
                <a:cubicBezTo>
                  <a:pt x="1215" y="393"/>
                  <a:pt x="1215" y="392"/>
                  <a:pt x="1216" y="391"/>
                </a:cubicBezTo>
                <a:cubicBezTo>
                  <a:pt x="1218" y="387"/>
                  <a:pt x="1221" y="384"/>
                  <a:pt x="1225" y="381"/>
                </a:cubicBezTo>
                <a:cubicBezTo>
                  <a:pt x="1227" y="380"/>
                  <a:pt x="1228" y="378"/>
                  <a:pt x="1230" y="376"/>
                </a:cubicBezTo>
                <a:cubicBezTo>
                  <a:pt x="1233" y="373"/>
                  <a:pt x="1233" y="373"/>
                  <a:pt x="1235" y="368"/>
                </a:cubicBezTo>
                <a:cubicBezTo>
                  <a:pt x="1236" y="367"/>
                  <a:pt x="1236" y="366"/>
                  <a:pt x="1236" y="364"/>
                </a:cubicBezTo>
                <a:cubicBezTo>
                  <a:pt x="1235" y="361"/>
                  <a:pt x="1236" y="357"/>
                  <a:pt x="1237" y="354"/>
                </a:cubicBezTo>
                <a:cubicBezTo>
                  <a:pt x="1238" y="352"/>
                  <a:pt x="1240" y="349"/>
                  <a:pt x="1244" y="350"/>
                </a:cubicBezTo>
                <a:cubicBezTo>
                  <a:pt x="1248" y="349"/>
                  <a:pt x="1252" y="350"/>
                  <a:pt x="1256" y="352"/>
                </a:cubicBezTo>
                <a:cubicBezTo>
                  <a:pt x="1257" y="353"/>
                  <a:pt x="1257" y="355"/>
                  <a:pt x="1256" y="356"/>
                </a:cubicBezTo>
                <a:cubicBezTo>
                  <a:pt x="1255" y="357"/>
                  <a:pt x="1254" y="357"/>
                  <a:pt x="1254" y="359"/>
                </a:cubicBezTo>
                <a:cubicBezTo>
                  <a:pt x="1254" y="360"/>
                  <a:pt x="1253" y="361"/>
                  <a:pt x="1253" y="362"/>
                </a:cubicBezTo>
                <a:cubicBezTo>
                  <a:pt x="1250" y="366"/>
                  <a:pt x="1248" y="371"/>
                  <a:pt x="1244" y="375"/>
                </a:cubicBezTo>
                <a:cubicBezTo>
                  <a:pt x="1243" y="376"/>
                  <a:pt x="1242" y="377"/>
                  <a:pt x="1242" y="378"/>
                </a:cubicBezTo>
                <a:cubicBezTo>
                  <a:pt x="1241" y="380"/>
                  <a:pt x="1240" y="381"/>
                  <a:pt x="1238" y="380"/>
                </a:cubicBezTo>
                <a:cubicBezTo>
                  <a:pt x="1237" y="380"/>
                  <a:pt x="1236" y="381"/>
                  <a:pt x="1236" y="382"/>
                </a:cubicBezTo>
                <a:cubicBezTo>
                  <a:pt x="1237" y="384"/>
                  <a:pt x="1236" y="385"/>
                  <a:pt x="1236" y="386"/>
                </a:cubicBezTo>
                <a:cubicBezTo>
                  <a:pt x="1236" y="387"/>
                  <a:pt x="1236" y="389"/>
                  <a:pt x="1236" y="390"/>
                </a:cubicBezTo>
                <a:cubicBezTo>
                  <a:pt x="1236" y="391"/>
                  <a:pt x="1237" y="392"/>
                  <a:pt x="1237" y="393"/>
                </a:cubicBezTo>
                <a:cubicBezTo>
                  <a:pt x="1238" y="398"/>
                  <a:pt x="1239" y="402"/>
                  <a:pt x="1239" y="407"/>
                </a:cubicBezTo>
                <a:cubicBezTo>
                  <a:pt x="1239" y="408"/>
                  <a:pt x="1239" y="408"/>
                  <a:pt x="1239" y="409"/>
                </a:cubicBezTo>
                <a:cubicBezTo>
                  <a:pt x="1239" y="411"/>
                  <a:pt x="1240" y="412"/>
                  <a:pt x="1241" y="413"/>
                </a:cubicBezTo>
                <a:cubicBezTo>
                  <a:pt x="1242" y="413"/>
                  <a:pt x="1243" y="414"/>
                  <a:pt x="1244" y="414"/>
                </a:cubicBezTo>
                <a:cubicBezTo>
                  <a:pt x="1244" y="414"/>
                  <a:pt x="1244" y="414"/>
                  <a:pt x="1244" y="414"/>
                </a:cubicBezTo>
                <a:cubicBezTo>
                  <a:pt x="1244" y="414"/>
                  <a:pt x="1244" y="414"/>
                  <a:pt x="1244" y="414"/>
                </a:cubicBezTo>
                <a:cubicBezTo>
                  <a:pt x="1245" y="414"/>
                  <a:pt x="1245" y="414"/>
                  <a:pt x="1245" y="414"/>
                </a:cubicBezTo>
                <a:cubicBezTo>
                  <a:pt x="1244" y="414"/>
                  <a:pt x="1244" y="414"/>
                  <a:pt x="1244" y="414"/>
                </a:cubicBezTo>
                <a:cubicBezTo>
                  <a:pt x="1245" y="415"/>
                  <a:pt x="1246" y="415"/>
                  <a:pt x="1246" y="415"/>
                </a:cubicBezTo>
                <a:cubicBezTo>
                  <a:pt x="1248" y="415"/>
                  <a:pt x="1250" y="416"/>
                  <a:pt x="1251" y="418"/>
                </a:cubicBezTo>
                <a:cubicBezTo>
                  <a:pt x="1252" y="419"/>
                  <a:pt x="1253" y="420"/>
                  <a:pt x="1255" y="419"/>
                </a:cubicBezTo>
                <a:cubicBezTo>
                  <a:pt x="1257" y="419"/>
                  <a:pt x="1258" y="418"/>
                  <a:pt x="1260" y="417"/>
                </a:cubicBezTo>
                <a:cubicBezTo>
                  <a:pt x="1265" y="414"/>
                  <a:pt x="1271" y="413"/>
                  <a:pt x="1277" y="413"/>
                </a:cubicBezTo>
                <a:cubicBezTo>
                  <a:pt x="1279" y="413"/>
                  <a:pt x="1281" y="412"/>
                  <a:pt x="1283" y="412"/>
                </a:cubicBezTo>
                <a:cubicBezTo>
                  <a:pt x="1283" y="412"/>
                  <a:pt x="1284" y="412"/>
                  <a:pt x="1284" y="413"/>
                </a:cubicBezTo>
                <a:cubicBezTo>
                  <a:pt x="1285" y="415"/>
                  <a:pt x="1288" y="415"/>
                  <a:pt x="1290" y="416"/>
                </a:cubicBezTo>
                <a:cubicBezTo>
                  <a:pt x="1290" y="416"/>
                  <a:pt x="1290" y="416"/>
                  <a:pt x="1291" y="416"/>
                </a:cubicBezTo>
                <a:cubicBezTo>
                  <a:pt x="1291" y="417"/>
                  <a:pt x="1291" y="417"/>
                  <a:pt x="1291" y="417"/>
                </a:cubicBezTo>
                <a:cubicBezTo>
                  <a:pt x="1290" y="418"/>
                  <a:pt x="1289" y="418"/>
                  <a:pt x="1288" y="419"/>
                </a:cubicBezTo>
                <a:cubicBezTo>
                  <a:pt x="1286" y="420"/>
                  <a:pt x="1284" y="420"/>
                  <a:pt x="1284" y="422"/>
                </a:cubicBezTo>
                <a:cubicBezTo>
                  <a:pt x="1282" y="425"/>
                  <a:pt x="1279" y="425"/>
                  <a:pt x="1276" y="424"/>
                </a:cubicBezTo>
                <a:cubicBezTo>
                  <a:pt x="1274" y="423"/>
                  <a:pt x="1272" y="423"/>
                  <a:pt x="1270" y="422"/>
                </a:cubicBezTo>
                <a:cubicBezTo>
                  <a:pt x="1269" y="422"/>
                  <a:pt x="1268" y="422"/>
                  <a:pt x="1268" y="422"/>
                </a:cubicBezTo>
                <a:cubicBezTo>
                  <a:pt x="1265" y="423"/>
                  <a:pt x="1262" y="424"/>
                  <a:pt x="1259" y="425"/>
                </a:cubicBezTo>
                <a:cubicBezTo>
                  <a:pt x="1257" y="426"/>
                  <a:pt x="1255" y="428"/>
                  <a:pt x="1254" y="431"/>
                </a:cubicBezTo>
                <a:cubicBezTo>
                  <a:pt x="1254" y="433"/>
                  <a:pt x="1253" y="434"/>
                  <a:pt x="1252" y="434"/>
                </a:cubicBezTo>
                <a:cubicBezTo>
                  <a:pt x="1251" y="435"/>
                  <a:pt x="1249" y="435"/>
                  <a:pt x="1248" y="435"/>
                </a:cubicBezTo>
                <a:cubicBezTo>
                  <a:pt x="1246" y="436"/>
                  <a:pt x="1246" y="437"/>
                  <a:pt x="1247" y="440"/>
                </a:cubicBezTo>
                <a:cubicBezTo>
                  <a:pt x="1247" y="440"/>
                  <a:pt x="1248" y="440"/>
                  <a:pt x="1248" y="440"/>
                </a:cubicBezTo>
                <a:cubicBezTo>
                  <a:pt x="1250" y="440"/>
                  <a:pt x="1252" y="439"/>
                  <a:pt x="1254" y="437"/>
                </a:cubicBezTo>
                <a:cubicBezTo>
                  <a:pt x="1255" y="436"/>
                  <a:pt x="1255" y="436"/>
                  <a:pt x="1257" y="437"/>
                </a:cubicBezTo>
                <a:cubicBezTo>
                  <a:pt x="1258" y="438"/>
                  <a:pt x="1259" y="439"/>
                  <a:pt x="1260" y="439"/>
                </a:cubicBezTo>
                <a:cubicBezTo>
                  <a:pt x="1260" y="440"/>
                  <a:pt x="1261" y="440"/>
                  <a:pt x="1261" y="441"/>
                </a:cubicBezTo>
                <a:cubicBezTo>
                  <a:pt x="1261" y="443"/>
                  <a:pt x="1261" y="446"/>
                  <a:pt x="1261" y="448"/>
                </a:cubicBezTo>
                <a:cubicBezTo>
                  <a:pt x="1261" y="449"/>
                  <a:pt x="1260" y="450"/>
                  <a:pt x="1259" y="451"/>
                </a:cubicBezTo>
                <a:cubicBezTo>
                  <a:pt x="1258" y="451"/>
                  <a:pt x="1257" y="450"/>
                  <a:pt x="1257" y="450"/>
                </a:cubicBezTo>
                <a:cubicBezTo>
                  <a:pt x="1255" y="449"/>
                  <a:pt x="1254" y="447"/>
                  <a:pt x="1253" y="446"/>
                </a:cubicBezTo>
                <a:cubicBezTo>
                  <a:pt x="1252" y="445"/>
                  <a:pt x="1251" y="444"/>
                  <a:pt x="1249" y="445"/>
                </a:cubicBezTo>
                <a:cubicBezTo>
                  <a:pt x="1247" y="446"/>
                  <a:pt x="1245" y="447"/>
                  <a:pt x="1244" y="449"/>
                </a:cubicBezTo>
                <a:cubicBezTo>
                  <a:pt x="1244" y="451"/>
                  <a:pt x="1243" y="453"/>
                  <a:pt x="1243" y="454"/>
                </a:cubicBezTo>
                <a:cubicBezTo>
                  <a:pt x="1242" y="456"/>
                  <a:pt x="1242" y="459"/>
                  <a:pt x="1242" y="461"/>
                </a:cubicBezTo>
                <a:cubicBezTo>
                  <a:pt x="1243" y="464"/>
                  <a:pt x="1243" y="467"/>
                  <a:pt x="1243" y="470"/>
                </a:cubicBezTo>
                <a:cubicBezTo>
                  <a:pt x="1244" y="470"/>
                  <a:pt x="1243" y="471"/>
                  <a:pt x="1243" y="471"/>
                </a:cubicBezTo>
                <a:cubicBezTo>
                  <a:pt x="1241" y="472"/>
                  <a:pt x="1240" y="472"/>
                  <a:pt x="1239" y="473"/>
                </a:cubicBezTo>
                <a:cubicBezTo>
                  <a:pt x="1237" y="473"/>
                  <a:pt x="1236" y="474"/>
                  <a:pt x="1236" y="476"/>
                </a:cubicBezTo>
                <a:cubicBezTo>
                  <a:pt x="1236" y="479"/>
                  <a:pt x="1230" y="479"/>
                  <a:pt x="1229" y="477"/>
                </a:cubicBezTo>
                <a:cubicBezTo>
                  <a:pt x="1229" y="477"/>
                  <a:pt x="1228" y="476"/>
                  <a:pt x="1228" y="476"/>
                </a:cubicBezTo>
                <a:cubicBezTo>
                  <a:pt x="1227" y="474"/>
                  <a:pt x="1226" y="474"/>
                  <a:pt x="1225" y="474"/>
                </a:cubicBezTo>
                <a:cubicBezTo>
                  <a:pt x="1222" y="474"/>
                  <a:pt x="1219" y="475"/>
                  <a:pt x="1216" y="476"/>
                </a:cubicBezTo>
                <a:cubicBezTo>
                  <a:pt x="1213" y="478"/>
                  <a:pt x="1209" y="481"/>
                  <a:pt x="1206" y="482"/>
                </a:cubicBezTo>
                <a:cubicBezTo>
                  <a:pt x="1204" y="483"/>
                  <a:pt x="1204" y="484"/>
                  <a:pt x="1202" y="485"/>
                </a:cubicBezTo>
                <a:cubicBezTo>
                  <a:pt x="1202" y="486"/>
                  <a:pt x="1200" y="486"/>
                  <a:pt x="1200" y="485"/>
                </a:cubicBezTo>
                <a:cubicBezTo>
                  <a:pt x="1199" y="484"/>
                  <a:pt x="1197" y="483"/>
                  <a:pt x="1196" y="481"/>
                </a:cubicBezTo>
                <a:cubicBezTo>
                  <a:pt x="1196" y="480"/>
                  <a:pt x="1196" y="479"/>
                  <a:pt x="1196" y="478"/>
                </a:cubicBezTo>
                <a:cubicBezTo>
                  <a:pt x="1196" y="478"/>
                  <a:pt x="1194" y="477"/>
                  <a:pt x="1194" y="478"/>
                </a:cubicBezTo>
                <a:cubicBezTo>
                  <a:pt x="1192" y="479"/>
                  <a:pt x="1191" y="480"/>
                  <a:pt x="1189" y="480"/>
                </a:cubicBezTo>
                <a:cubicBezTo>
                  <a:pt x="1187" y="480"/>
                  <a:pt x="1184" y="482"/>
                  <a:pt x="1182" y="483"/>
                </a:cubicBezTo>
                <a:cubicBezTo>
                  <a:pt x="1182" y="483"/>
                  <a:pt x="1181" y="483"/>
                  <a:pt x="1181" y="483"/>
                </a:cubicBezTo>
                <a:cubicBezTo>
                  <a:pt x="1180" y="482"/>
                  <a:pt x="1179" y="481"/>
                  <a:pt x="1177" y="480"/>
                </a:cubicBezTo>
                <a:cubicBezTo>
                  <a:pt x="1176" y="480"/>
                  <a:pt x="1174" y="480"/>
                  <a:pt x="1173" y="479"/>
                </a:cubicBezTo>
                <a:cubicBezTo>
                  <a:pt x="1172" y="478"/>
                  <a:pt x="1172" y="476"/>
                  <a:pt x="1171" y="475"/>
                </a:cubicBezTo>
                <a:cubicBezTo>
                  <a:pt x="1171" y="475"/>
                  <a:pt x="1172" y="474"/>
                  <a:pt x="1172" y="474"/>
                </a:cubicBezTo>
                <a:cubicBezTo>
                  <a:pt x="1172" y="473"/>
                  <a:pt x="1172" y="473"/>
                  <a:pt x="1173" y="473"/>
                </a:cubicBezTo>
                <a:cubicBezTo>
                  <a:pt x="1175" y="474"/>
                  <a:pt x="1177" y="475"/>
                  <a:pt x="1180" y="477"/>
                </a:cubicBezTo>
                <a:cubicBezTo>
                  <a:pt x="1182" y="479"/>
                  <a:pt x="1185" y="478"/>
                  <a:pt x="1186" y="475"/>
                </a:cubicBezTo>
                <a:cubicBezTo>
                  <a:pt x="1188" y="471"/>
                  <a:pt x="1189" y="468"/>
                  <a:pt x="1188" y="464"/>
                </a:cubicBezTo>
                <a:cubicBezTo>
                  <a:pt x="1188" y="463"/>
                  <a:pt x="1188" y="463"/>
                  <a:pt x="1188" y="463"/>
                </a:cubicBezTo>
                <a:cubicBezTo>
                  <a:pt x="1188" y="463"/>
                  <a:pt x="1188" y="463"/>
                  <a:pt x="1188" y="463"/>
                </a:cubicBezTo>
                <a:cubicBezTo>
                  <a:pt x="1185" y="463"/>
                  <a:pt x="1183" y="464"/>
                  <a:pt x="1181" y="466"/>
                </a:cubicBezTo>
                <a:cubicBezTo>
                  <a:pt x="1180" y="467"/>
                  <a:pt x="1180" y="469"/>
                  <a:pt x="1180" y="470"/>
                </a:cubicBezTo>
                <a:cubicBezTo>
                  <a:pt x="1181" y="471"/>
                  <a:pt x="1182" y="471"/>
                  <a:pt x="1182" y="473"/>
                </a:cubicBezTo>
                <a:cubicBezTo>
                  <a:pt x="1182" y="473"/>
                  <a:pt x="1182" y="474"/>
                  <a:pt x="1182" y="474"/>
                </a:cubicBezTo>
                <a:cubicBezTo>
                  <a:pt x="1182" y="474"/>
                  <a:pt x="1181" y="474"/>
                  <a:pt x="1180" y="474"/>
                </a:cubicBezTo>
                <a:cubicBezTo>
                  <a:pt x="1180" y="474"/>
                  <a:pt x="1180" y="474"/>
                  <a:pt x="1180" y="473"/>
                </a:cubicBezTo>
                <a:cubicBezTo>
                  <a:pt x="1178" y="472"/>
                  <a:pt x="1177" y="469"/>
                  <a:pt x="1174" y="468"/>
                </a:cubicBezTo>
                <a:cubicBezTo>
                  <a:pt x="1174" y="468"/>
                  <a:pt x="1174" y="467"/>
                  <a:pt x="1174" y="466"/>
                </a:cubicBezTo>
                <a:cubicBezTo>
                  <a:pt x="1175" y="464"/>
                  <a:pt x="1176" y="462"/>
                  <a:pt x="1178" y="462"/>
                </a:cubicBezTo>
                <a:cubicBezTo>
                  <a:pt x="1178" y="461"/>
                  <a:pt x="1178" y="461"/>
                  <a:pt x="1178" y="460"/>
                </a:cubicBezTo>
                <a:cubicBezTo>
                  <a:pt x="1178" y="460"/>
                  <a:pt x="1177" y="460"/>
                  <a:pt x="1177" y="459"/>
                </a:cubicBezTo>
                <a:cubicBezTo>
                  <a:pt x="1174" y="458"/>
                  <a:pt x="1174" y="456"/>
                  <a:pt x="1175" y="453"/>
                </a:cubicBezTo>
                <a:cubicBezTo>
                  <a:pt x="1175" y="451"/>
                  <a:pt x="1176" y="450"/>
                  <a:pt x="1176" y="449"/>
                </a:cubicBezTo>
                <a:cubicBezTo>
                  <a:pt x="1175" y="448"/>
                  <a:pt x="1175" y="447"/>
                  <a:pt x="1174" y="447"/>
                </a:cubicBezTo>
                <a:cubicBezTo>
                  <a:pt x="1173" y="447"/>
                  <a:pt x="1173" y="447"/>
                  <a:pt x="1172" y="447"/>
                </a:cubicBezTo>
                <a:cubicBezTo>
                  <a:pt x="1169" y="449"/>
                  <a:pt x="1167" y="453"/>
                  <a:pt x="1163" y="454"/>
                </a:cubicBezTo>
                <a:cubicBezTo>
                  <a:pt x="1162" y="454"/>
                  <a:pt x="1162" y="455"/>
                  <a:pt x="1162" y="455"/>
                </a:cubicBezTo>
                <a:cubicBezTo>
                  <a:pt x="1162" y="459"/>
                  <a:pt x="1160" y="462"/>
                  <a:pt x="1161" y="465"/>
                </a:cubicBezTo>
                <a:cubicBezTo>
                  <a:pt x="1161" y="466"/>
                  <a:pt x="1161" y="466"/>
                  <a:pt x="1161" y="467"/>
                </a:cubicBezTo>
                <a:cubicBezTo>
                  <a:pt x="1160" y="468"/>
                  <a:pt x="1161" y="469"/>
                  <a:pt x="1161" y="470"/>
                </a:cubicBezTo>
                <a:cubicBezTo>
                  <a:pt x="1162" y="471"/>
                  <a:pt x="1163" y="471"/>
                  <a:pt x="1163" y="472"/>
                </a:cubicBezTo>
                <a:cubicBezTo>
                  <a:pt x="1164" y="476"/>
                  <a:pt x="1165" y="479"/>
                  <a:pt x="1165" y="483"/>
                </a:cubicBezTo>
                <a:cubicBezTo>
                  <a:pt x="1165" y="485"/>
                  <a:pt x="1163" y="488"/>
                  <a:pt x="1161" y="488"/>
                </a:cubicBezTo>
                <a:cubicBezTo>
                  <a:pt x="1158" y="487"/>
                  <a:pt x="1156" y="487"/>
                  <a:pt x="1154" y="488"/>
                </a:cubicBezTo>
                <a:cubicBezTo>
                  <a:pt x="1152" y="489"/>
                  <a:pt x="1150" y="490"/>
                  <a:pt x="1148" y="490"/>
                </a:cubicBezTo>
                <a:cubicBezTo>
                  <a:pt x="1146" y="491"/>
                  <a:pt x="1144" y="492"/>
                  <a:pt x="1141" y="494"/>
                </a:cubicBezTo>
                <a:cubicBezTo>
                  <a:pt x="1139" y="495"/>
                  <a:pt x="1138" y="496"/>
                  <a:pt x="1137" y="499"/>
                </a:cubicBezTo>
                <a:cubicBezTo>
                  <a:pt x="1135" y="507"/>
                  <a:pt x="1135" y="507"/>
                  <a:pt x="1128" y="511"/>
                </a:cubicBezTo>
                <a:cubicBezTo>
                  <a:pt x="1127" y="512"/>
                  <a:pt x="1125" y="513"/>
                  <a:pt x="1124" y="514"/>
                </a:cubicBezTo>
                <a:cubicBezTo>
                  <a:pt x="1123" y="514"/>
                  <a:pt x="1123" y="515"/>
                  <a:pt x="1122" y="516"/>
                </a:cubicBezTo>
                <a:cubicBezTo>
                  <a:pt x="1122" y="517"/>
                  <a:pt x="1122" y="518"/>
                  <a:pt x="1121" y="519"/>
                </a:cubicBezTo>
                <a:cubicBezTo>
                  <a:pt x="1121" y="521"/>
                  <a:pt x="1120" y="522"/>
                  <a:pt x="1118" y="523"/>
                </a:cubicBezTo>
                <a:cubicBezTo>
                  <a:pt x="1117" y="523"/>
                  <a:pt x="1116" y="523"/>
                  <a:pt x="1115" y="524"/>
                </a:cubicBezTo>
                <a:cubicBezTo>
                  <a:pt x="1114" y="524"/>
                  <a:pt x="1113" y="525"/>
                  <a:pt x="1112" y="526"/>
                </a:cubicBezTo>
                <a:cubicBezTo>
                  <a:pt x="1111" y="528"/>
                  <a:pt x="1109" y="528"/>
                  <a:pt x="1108" y="528"/>
                </a:cubicBezTo>
                <a:cubicBezTo>
                  <a:pt x="1106" y="528"/>
                  <a:pt x="1105" y="527"/>
                  <a:pt x="1104" y="526"/>
                </a:cubicBezTo>
                <a:cubicBezTo>
                  <a:pt x="1103" y="526"/>
                  <a:pt x="1102" y="526"/>
                  <a:pt x="1101" y="526"/>
                </a:cubicBezTo>
                <a:cubicBezTo>
                  <a:pt x="1101" y="526"/>
                  <a:pt x="1099" y="527"/>
                  <a:pt x="1100" y="527"/>
                </a:cubicBezTo>
                <a:cubicBezTo>
                  <a:pt x="1100" y="529"/>
                  <a:pt x="1100" y="531"/>
                  <a:pt x="1101" y="532"/>
                </a:cubicBezTo>
                <a:cubicBezTo>
                  <a:pt x="1101" y="534"/>
                  <a:pt x="1100" y="535"/>
                  <a:pt x="1099" y="535"/>
                </a:cubicBezTo>
                <a:cubicBezTo>
                  <a:pt x="1097" y="535"/>
                  <a:pt x="1095" y="535"/>
                  <a:pt x="1093" y="534"/>
                </a:cubicBezTo>
                <a:cubicBezTo>
                  <a:pt x="1092" y="533"/>
                  <a:pt x="1091" y="533"/>
                  <a:pt x="1089" y="533"/>
                </a:cubicBezTo>
                <a:cubicBezTo>
                  <a:pt x="1087" y="534"/>
                  <a:pt x="1085" y="535"/>
                  <a:pt x="1083" y="535"/>
                </a:cubicBezTo>
                <a:cubicBezTo>
                  <a:pt x="1082" y="536"/>
                  <a:pt x="1081" y="537"/>
                  <a:pt x="1082" y="537"/>
                </a:cubicBezTo>
                <a:cubicBezTo>
                  <a:pt x="1082" y="540"/>
                  <a:pt x="1082" y="543"/>
                  <a:pt x="1086" y="543"/>
                </a:cubicBezTo>
                <a:cubicBezTo>
                  <a:pt x="1088" y="544"/>
                  <a:pt x="1090" y="545"/>
                  <a:pt x="1091" y="545"/>
                </a:cubicBezTo>
                <a:cubicBezTo>
                  <a:pt x="1094" y="546"/>
                  <a:pt x="1096" y="548"/>
                  <a:pt x="1097" y="550"/>
                </a:cubicBezTo>
                <a:cubicBezTo>
                  <a:pt x="1098" y="553"/>
                  <a:pt x="1099" y="555"/>
                  <a:pt x="1102" y="556"/>
                </a:cubicBezTo>
                <a:cubicBezTo>
                  <a:pt x="1103" y="557"/>
                  <a:pt x="1104" y="559"/>
                  <a:pt x="1104" y="561"/>
                </a:cubicBezTo>
                <a:cubicBezTo>
                  <a:pt x="1104" y="565"/>
                  <a:pt x="1103" y="570"/>
                  <a:pt x="1103" y="575"/>
                </a:cubicBezTo>
                <a:cubicBezTo>
                  <a:pt x="1103" y="576"/>
                  <a:pt x="1102" y="578"/>
                  <a:pt x="1102" y="580"/>
                </a:cubicBezTo>
                <a:cubicBezTo>
                  <a:pt x="1101" y="581"/>
                  <a:pt x="1099" y="583"/>
                  <a:pt x="1097" y="582"/>
                </a:cubicBezTo>
                <a:cubicBezTo>
                  <a:pt x="1094" y="581"/>
                  <a:pt x="1091" y="582"/>
                  <a:pt x="1088" y="581"/>
                </a:cubicBezTo>
                <a:cubicBezTo>
                  <a:pt x="1087" y="581"/>
                  <a:pt x="1086" y="580"/>
                  <a:pt x="1086" y="581"/>
                </a:cubicBezTo>
                <a:cubicBezTo>
                  <a:pt x="1083" y="582"/>
                  <a:pt x="1080" y="581"/>
                  <a:pt x="1077" y="581"/>
                </a:cubicBezTo>
                <a:cubicBezTo>
                  <a:pt x="1074" y="580"/>
                  <a:pt x="1071" y="579"/>
                  <a:pt x="1068" y="580"/>
                </a:cubicBezTo>
                <a:cubicBezTo>
                  <a:pt x="1067" y="580"/>
                  <a:pt x="1066" y="580"/>
                  <a:pt x="1065" y="580"/>
                </a:cubicBezTo>
                <a:cubicBezTo>
                  <a:pt x="1061" y="578"/>
                  <a:pt x="1058" y="578"/>
                  <a:pt x="1056" y="582"/>
                </a:cubicBezTo>
                <a:cubicBezTo>
                  <a:pt x="1055" y="582"/>
                  <a:pt x="1054" y="582"/>
                  <a:pt x="1053" y="583"/>
                </a:cubicBezTo>
                <a:cubicBezTo>
                  <a:pt x="1053" y="583"/>
                  <a:pt x="1052" y="583"/>
                  <a:pt x="1052" y="583"/>
                </a:cubicBezTo>
                <a:cubicBezTo>
                  <a:pt x="1051" y="584"/>
                  <a:pt x="1050" y="585"/>
                  <a:pt x="1050" y="586"/>
                </a:cubicBezTo>
                <a:cubicBezTo>
                  <a:pt x="1052" y="589"/>
                  <a:pt x="1053" y="592"/>
                  <a:pt x="1052" y="595"/>
                </a:cubicBezTo>
                <a:cubicBezTo>
                  <a:pt x="1052" y="596"/>
                  <a:pt x="1052" y="596"/>
                  <a:pt x="1052" y="596"/>
                </a:cubicBezTo>
                <a:cubicBezTo>
                  <a:pt x="1054" y="603"/>
                  <a:pt x="1052" y="609"/>
                  <a:pt x="1050" y="615"/>
                </a:cubicBezTo>
                <a:cubicBezTo>
                  <a:pt x="1049" y="616"/>
                  <a:pt x="1048" y="618"/>
                  <a:pt x="1048" y="620"/>
                </a:cubicBezTo>
                <a:cubicBezTo>
                  <a:pt x="1047" y="621"/>
                  <a:pt x="1047" y="622"/>
                  <a:pt x="1048" y="623"/>
                </a:cubicBezTo>
                <a:cubicBezTo>
                  <a:pt x="1051" y="626"/>
                  <a:pt x="1052" y="629"/>
                  <a:pt x="1051" y="633"/>
                </a:cubicBezTo>
                <a:cubicBezTo>
                  <a:pt x="1051" y="634"/>
                  <a:pt x="1051" y="635"/>
                  <a:pt x="1052" y="635"/>
                </a:cubicBezTo>
                <a:cubicBezTo>
                  <a:pt x="1052" y="636"/>
                  <a:pt x="1052" y="636"/>
                  <a:pt x="1052" y="637"/>
                </a:cubicBezTo>
                <a:cubicBezTo>
                  <a:pt x="1055" y="637"/>
                  <a:pt x="1057" y="638"/>
                  <a:pt x="1059" y="638"/>
                </a:cubicBezTo>
                <a:cubicBezTo>
                  <a:pt x="1060" y="637"/>
                  <a:pt x="1062" y="637"/>
                  <a:pt x="1063" y="637"/>
                </a:cubicBezTo>
                <a:cubicBezTo>
                  <a:pt x="1064" y="637"/>
                  <a:pt x="1066" y="638"/>
                  <a:pt x="1066" y="639"/>
                </a:cubicBezTo>
                <a:cubicBezTo>
                  <a:pt x="1068" y="641"/>
                  <a:pt x="1069" y="643"/>
                  <a:pt x="1070" y="644"/>
                </a:cubicBezTo>
                <a:cubicBezTo>
                  <a:pt x="1071" y="646"/>
                  <a:pt x="1074" y="646"/>
                  <a:pt x="1075" y="645"/>
                </a:cubicBezTo>
                <a:cubicBezTo>
                  <a:pt x="1077" y="645"/>
                  <a:pt x="1078" y="644"/>
                  <a:pt x="1079" y="643"/>
                </a:cubicBezTo>
                <a:cubicBezTo>
                  <a:pt x="1082" y="641"/>
                  <a:pt x="1085" y="640"/>
                  <a:pt x="1089" y="641"/>
                </a:cubicBezTo>
                <a:cubicBezTo>
                  <a:pt x="1091" y="641"/>
                  <a:pt x="1094" y="640"/>
                  <a:pt x="1097" y="640"/>
                </a:cubicBezTo>
                <a:cubicBezTo>
                  <a:pt x="1098" y="640"/>
                  <a:pt x="1100" y="639"/>
                  <a:pt x="1100" y="638"/>
                </a:cubicBezTo>
                <a:cubicBezTo>
                  <a:pt x="1101" y="637"/>
                  <a:pt x="1103" y="636"/>
                  <a:pt x="1104" y="635"/>
                </a:cubicBezTo>
                <a:cubicBezTo>
                  <a:pt x="1106" y="635"/>
                  <a:pt x="1107" y="633"/>
                  <a:pt x="1108" y="632"/>
                </a:cubicBezTo>
                <a:cubicBezTo>
                  <a:pt x="1109" y="629"/>
                  <a:pt x="1110" y="627"/>
                  <a:pt x="1112" y="625"/>
                </a:cubicBezTo>
                <a:cubicBezTo>
                  <a:pt x="1113" y="624"/>
                  <a:pt x="1113" y="623"/>
                  <a:pt x="1113" y="622"/>
                </a:cubicBezTo>
                <a:cubicBezTo>
                  <a:pt x="1109" y="618"/>
                  <a:pt x="1111" y="614"/>
                  <a:pt x="1114" y="611"/>
                </a:cubicBezTo>
                <a:cubicBezTo>
                  <a:pt x="1115" y="610"/>
                  <a:pt x="1116" y="609"/>
                  <a:pt x="1116" y="608"/>
                </a:cubicBezTo>
                <a:cubicBezTo>
                  <a:pt x="1119" y="606"/>
                  <a:pt x="1121" y="603"/>
                  <a:pt x="1125" y="603"/>
                </a:cubicBezTo>
                <a:cubicBezTo>
                  <a:pt x="1128" y="601"/>
                  <a:pt x="1131" y="598"/>
                  <a:pt x="1132" y="593"/>
                </a:cubicBezTo>
                <a:cubicBezTo>
                  <a:pt x="1132" y="592"/>
                  <a:pt x="1132" y="590"/>
                  <a:pt x="1132" y="588"/>
                </a:cubicBezTo>
                <a:cubicBezTo>
                  <a:pt x="1132" y="587"/>
                  <a:pt x="1132" y="587"/>
                  <a:pt x="1133" y="586"/>
                </a:cubicBezTo>
                <a:cubicBezTo>
                  <a:pt x="1133" y="584"/>
                  <a:pt x="1136" y="582"/>
                  <a:pt x="1138" y="582"/>
                </a:cubicBezTo>
                <a:cubicBezTo>
                  <a:pt x="1142" y="583"/>
                  <a:pt x="1146" y="583"/>
                  <a:pt x="1150" y="585"/>
                </a:cubicBezTo>
                <a:cubicBezTo>
                  <a:pt x="1151" y="586"/>
                  <a:pt x="1153" y="586"/>
                  <a:pt x="1154" y="585"/>
                </a:cubicBezTo>
                <a:cubicBezTo>
                  <a:pt x="1157" y="582"/>
                  <a:pt x="1159" y="580"/>
                  <a:pt x="1163" y="579"/>
                </a:cubicBezTo>
                <a:cubicBezTo>
                  <a:pt x="1164" y="578"/>
                  <a:pt x="1165" y="577"/>
                  <a:pt x="1165" y="576"/>
                </a:cubicBezTo>
                <a:cubicBezTo>
                  <a:pt x="1167" y="574"/>
                  <a:pt x="1170" y="574"/>
                  <a:pt x="1173" y="575"/>
                </a:cubicBezTo>
                <a:cubicBezTo>
                  <a:pt x="1175" y="576"/>
                  <a:pt x="1177" y="577"/>
                  <a:pt x="1178" y="580"/>
                </a:cubicBezTo>
                <a:cubicBezTo>
                  <a:pt x="1179" y="582"/>
                  <a:pt x="1180" y="584"/>
                  <a:pt x="1181" y="586"/>
                </a:cubicBezTo>
                <a:cubicBezTo>
                  <a:pt x="1185" y="589"/>
                  <a:pt x="1189" y="593"/>
                  <a:pt x="1192" y="596"/>
                </a:cubicBezTo>
                <a:cubicBezTo>
                  <a:pt x="1194" y="599"/>
                  <a:pt x="1197" y="601"/>
                  <a:pt x="1201" y="602"/>
                </a:cubicBezTo>
                <a:cubicBezTo>
                  <a:pt x="1205" y="603"/>
                  <a:pt x="1207" y="606"/>
                  <a:pt x="1211" y="608"/>
                </a:cubicBezTo>
                <a:cubicBezTo>
                  <a:pt x="1212" y="610"/>
                  <a:pt x="1214" y="612"/>
                  <a:pt x="1216" y="613"/>
                </a:cubicBezTo>
                <a:cubicBezTo>
                  <a:pt x="1217" y="613"/>
                  <a:pt x="1217" y="614"/>
                  <a:pt x="1218" y="614"/>
                </a:cubicBezTo>
                <a:cubicBezTo>
                  <a:pt x="1219" y="617"/>
                  <a:pt x="1219" y="619"/>
                  <a:pt x="1220" y="621"/>
                </a:cubicBezTo>
                <a:cubicBezTo>
                  <a:pt x="1220" y="621"/>
                  <a:pt x="1220" y="622"/>
                  <a:pt x="1220" y="623"/>
                </a:cubicBezTo>
                <a:cubicBezTo>
                  <a:pt x="1219" y="625"/>
                  <a:pt x="1219" y="627"/>
                  <a:pt x="1215" y="628"/>
                </a:cubicBezTo>
                <a:cubicBezTo>
                  <a:pt x="1210" y="629"/>
                  <a:pt x="1205" y="630"/>
                  <a:pt x="1200" y="629"/>
                </a:cubicBezTo>
                <a:cubicBezTo>
                  <a:pt x="1199" y="629"/>
                  <a:pt x="1198" y="630"/>
                  <a:pt x="1197" y="630"/>
                </a:cubicBezTo>
                <a:cubicBezTo>
                  <a:pt x="1197" y="630"/>
                  <a:pt x="1196" y="631"/>
                  <a:pt x="1196" y="631"/>
                </a:cubicBezTo>
                <a:cubicBezTo>
                  <a:pt x="1196" y="632"/>
                  <a:pt x="1196" y="633"/>
                  <a:pt x="1197" y="633"/>
                </a:cubicBezTo>
                <a:cubicBezTo>
                  <a:pt x="1198" y="634"/>
                  <a:pt x="1200" y="635"/>
                  <a:pt x="1202" y="636"/>
                </a:cubicBezTo>
                <a:cubicBezTo>
                  <a:pt x="1205" y="638"/>
                  <a:pt x="1209" y="640"/>
                  <a:pt x="1213" y="642"/>
                </a:cubicBezTo>
                <a:cubicBezTo>
                  <a:pt x="1213" y="642"/>
                  <a:pt x="1215" y="641"/>
                  <a:pt x="1215" y="641"/>
                </a:cubicBezTo>
                <a:cubicBezTo>
                  <a:pt x="1215" y="640"/>
                  <a:pt x="1216" y="639"/>
                  <a:pt x="1216" y="638"/>
                </a:cubicBezTo>
                <a:cubicBezTo>
                  <a:pt x="1216" y="637"/>
                  <a:pt x="1215" y="636"/>
                  <a:pt x="1215" y="635"/>
                </a:cubicBezTo>
                <a:cubicBezTo>
                  <a:pt x="1215" y="633"/>
                  <a:pt x="1217" y="631"/>
                  <a:pt x="1219" y="632"/>
                </a:cubicBezTo>
                <a:cubicBezTo>
                  <a:pt x="1221" y="632"/>
                  <a:pt x="1222" y="631"/>
                  <a:pt x="1223" y="629"/>
                </a:cubicBezTo>
                <a:cubicBezTo>
                  <a:pt x="1224" y="627"/>
                  <a:pt x="1226" y="624"/>
                  <a:pt x="1227" y="622"/>
                </a:cubicBezTo>
                <a:cubicBezTo>
                  <a:pt x="1228" y="620"/>
                  <a:pt x="1228" y="618"/>
                  <a:pt x="1227" y="617"/>
                </a:cubicBezTo>
                <a:cubicBezTo>
                  <a:pt x="1226" y="616"/>
                  <a:pt x="1226" y="615"/>
                  <a:pt x="1225" y="615"/>
                </a:cubicBezTo>
                <a:cubicBezTo>
                  <a:pt x="1225" y="613"/>
                  <a:pt x="1225" y="612"/>
                  <a:pt x="1226" y="611"/>
                </a:cubicBezTo>
                <a:cubicBezTo>
                  <a:pt x="1226" y="609"/>
                  <a:pt x="1228" y="609"/>
                  <a:pt x="1230" y="610"/>
                </a:cubicBezTo>
                <a:cubicBezTo>
                  <a:pt x="1231" y="610"/>
                  <a:pt x="1233" y="612"/>
                  <a:pt x="1234" y="613"/>
                </a:cubicBezTo>
                <a:cubicBezTo>
                  <a:pt x="1234" y="613"/>
                  <a:pt x="1235" y="613"/>
                  <a:pt x="1235" y="612"/>
                </a:cubicBezTo>
                <a:cubicBezTo>
                  <a:pt x="1237" y="611"/>
                  <a:pt x="1236" y="608"/>
                  <a:pt x="1235" y="608"/>
                </a:cubicBezTo>
                <a:cubicBezTo>
                  <a:pt x="1231" y="605"/>
                  <a:pt x="1227" y="601"/>
                  <a:pt x="1222" y="600"/>
                </a:cubicBezTo>
                <a:cubicBezTo>
                  <a:pt x="1220" y="599"/>
                  <a:pt x="1220" y="598"/>
                  <a:pt x="1219" y="597"/>
                </a:cubicBezTo>
                <a:cubicBezTo>
                  <a:pt x="1219" y="596"/>
                  <a:pt x="1219" y="595"/>
                  <a:pt x="1218" y="595"/>
                </a:cubicBezTo>
                <a:cubicBezTo>
                  <a:pt x="1217" y="595"/>
                  <a:pt x="1216" y="595"/>
                  <a:pt x="1215" y="595"/>
                </a:cubicBezTo>
                <a:cubicBezTo>
                  <a:pt x="1212" y="595"/>
                  <a:pt x="1210" y="593"/>
                  <a:pt x="1208" y="591"/>
                </a:cubicBezTo>
                <a:cubicBezTo>
                  <a:pt x="1207" y="590"/>
                  <a:pt x="1206" y="588"/>
                  <a:pt x="1205" y="586"/>
                </a:cubicBezTo>
                <a:cubicBezTo>
                  <a:pt x="1203" y="583"/>
                  <a:pt x="1201" y="580"/>
                  <a:pt x="1198" y="578"/>
                </a:cubicBezTo>
                <a:cubicBezTo>
                  <a:pt x="1197" y="577"/>
                  <a:pt x="1196" y="576"/>
                  <a:pt x="1195" y="576"/>
                </a:cubicBezTo>
                <a:cubicBezTo>
                  <a:pt x="1193" y="574"/>
                  <a:pt x="1193" y="573"/>
                  <a:pt x="1193" y="571"/>
                </a:cubicBezTo>
                <a:cubicBezTo>
                  <a:pt x="1193" y="569"/>
                  <a:pt x="1193" y="568"/>
                  <a:pt x="1193" y="567"/>
                </a:cubicBezTo>
                <a:cubicBezTo>
                  <a:pt x="1193" y="566"/>
                  <a:pt x="1194" y="565"/>
                  <a:pt x="1194" y="565"/>
                </a:cubicBezTo>
                <a:cubicBezTo>
                  <a:pt x="1196" y="564"/>
                  <a:pt x="1197" y="563"/>
                  <a:pt x="1198" y="563"/>
                </a:cubicBezTo>
                <a:cubicBezTo>
                  <a:pt x="1199" y="563"/>
                  <a:pt x="1200" y="563"/>
                  <a:pt x="1200" y="564"/>
                </a:cubicBezTo>
                <a:cubicBezTo>
                  <a:pt x="1200" y="565"/>
                  <a:pt x="1200" y="566"/>
                  <a:pt x="1201" y="568"/>
                </a:cubicBezTo>
                <a:cubicBezTo>
                  <a:pt x="1201" y="569"/>
                  <a:pt x="1202" y="570"/>
                  <a:pt x="1203" y="570"/>
                </a:cubicBezTo>
                <a:cubicBezTo>
                  <a:pt x="1205" y="569"/>
                  <a:pt x="1206" y="571"/>
                  <a:pt x="1208" y="571"/>
                </a:cubicBezTo>
                <a:cubicBezTo>
                  <a:pt x="1209" y="571"/>
                  <a:pt x="1210" y="572"/>
                  <a:pt x="1211" y="573"/>
                </a:cubicBezTo>
                <a:cubicBezTo>
                  <a:pt x="1212" y="577"/>
                  <a:pt x="1215" y="579"/>
                  <a:pt x="1218" y="581"/>
                </a:cubicBezTo>
                <a:cubicBezTo>
                  <a:pt x="1221" y="583"/>
                  <a:pt x="1223" y="585"/>
                  <a:pt x="1226" y="585"/>
                </a:cubicBezTo>
                <a:cubicBezTo>
                  <a:pt x="1228" y="586"/>
                  <a:pt x="1229" y="588"/>
                  <a:pt x="1231" y="588"/>
                </a:cubicBezTo>
                <a:cubicBezTo>
                  <a:pt x="1233" y="588"/>
                  <a:pt x="1235" y="590"/>
                  <a:pt x="1236" y="591"/>
                </a:cubicBezTo>
                <a:cubicBezTo>
                  <a:pt x="1238" y="593"/>
                  <a:pt x="1239" y="595"/>
                  <a:pt x="1241" y="596"/>
                </a:cubicBezTo>
                <a:cubicBezTo>
                  <a:pt x="1242" y="597"/>
                  <a:pt x="1242" y="598"/>
                  <a:pt x="1242" y="599"/>
                </a:cubicBezTo>
                <a:cubicBezTo>
                  <a:pt x="1242" y="601"/>
                  <a:pt x="1242" y="603"/>
                  <a:pt x="1242" y="605"/>
                </a:cubicBezTo>
                <a:cubicBezTo>
                  <a:pt x="1242" y="608"/>
                  <a:pt x="1242" y="610"/>
                  <a:pt x="1245" y="612"/>
                </a:cubicBezTo>
                <a:cubicBezTo>
                  <a:pt x="1245" y="612"/>
                  <a:pt x="1245" y="613"/>
                  <a:pt x="1245" y="613"/>
                </a:cubicBezTo>
                <a:cubicBezTo>
                  <a:pt x="1244" y="616"/>
                  <a:pt x="1246" y="617"/>
                  <a:pt x="1248" y="618"/>
                </a:cubicBezTo>
                <a:cubicBezTo>
                  <a:pt x="1249" y="619"/>
                  <a:pt x="1250" y="620"/>
                  <a:pt x="1252" y="621"/>
                </a:cubicBezTo>
                <a:cubicBezTo>
                  <a:pt x="1252" y="624"/>
                  <a:pt x="1255" y="625"/>
                  <a:pt x="1255" y="628"/>
                </a:cubicBezTo>
                <a:cubicBezTo>
                  <a:pt x="1256" y="629"/>
                  <a:pt x="1256" y="629"/>
                  <a:pt x="1255" y="630"/>
                </a:cubicBezTo>
                <a:cubicBezTo>
                  <a:pt x="1255" y="630"/>
                  <a:pt x="1255" y="631"/>
                  <a:pt x="1255" y="632"/>
                </a:cubicBezTo>
                <a:cubicBezTo>
                  <a:pt x="1257" y="633"/>
                  <a:pt x="1260" y="635"/>
                  <a:pt x="1260" y="638"/>
                </a:cubicBezTo>
                <a:cubicBezTo>
                  <a:pt x="1260" y="639"/>
                  <a:pt x="1261" y="640"/>
                  <a:pt x="1262" y="640"/>
                </a:cubicBezTo>
                <a:cubicBezTo>
                  <a:pt x="1264" y="641"/>
                  <a:pt x="1266" y="641"/>
                  <a:pt x="1269" y="641"/>
                </a:cubicBezTo>
                <a:cubicBezTo>
                  <a:pt x="1270" y="641"/>
                  <a:pt x="1270" y="641"/>
                  <a:pt x="1270" y="640"/>
                </a:cubicBezTo>
                <a:cubicBezTo>
                  <a:pt x="1269" y="637"/>
                  <a:pt x="1272" y="635"/>
                  <a:pt x="1272" y="632"/>
                </a:cubicBezTo>
                <a:cubicBezTo>
                  <a:pt x="1272" y="632"/>
                  <a:pt x="1272" y="632"/>
                  <a:pt x="1272" y="632"/>
                </a:cubicBezTo>
                <a:cubicBezTo>
                  <a:pt x="1275" y="633"/>
                  <a:pt x="1276" y="631"/>
                  <a:pt x="1278" y="630"/>
                </a:cubicBezTo>
                <a:cubicBezTo>
                  <a:pt x="1279" y="630"/>
                  <a:pt x="1279" y="630"/>
                  <a:pt x="1279" y="629"/>
                </a:cubicBezTo>
                <a:cubicBezTo>
                  <a:pt x="1278" y="627"/>
                  <a:pt x="1277" y="625"/>
                  <a:pt x="1275" y="623"/>
                </a:cubicBezTo>
                <a:cubicBezTo>
                  <a:pt x="1274" y="623"/>
                  <a:pt x="1273" y="622"/>
                  <a:pt x="1272" y="621"/>
                </a:cubicBezTo>
                <a:cubicBezTo>
                  <a:pt x="1270" y="618"/>
                  <a:pt x="1268" y="615"/>
                  <a:pt x="1266" y="612"/>
                </a:cubicBezTo>
                <a:cubicBezTo>
                  <a:pt x="1265" y="612"/>
                  <a:pt x="1265" y="611"/>
                  <a:pt x="1265" y="610"/>
                </a:cubicBezTo>
                <a:cubicBezTo>
                  <a:pt x="1265" y="610"/>
                  <a:pt x="1266" y="610"/>
                  <a:pt x="1266" y="609"/>
                </a:cubicBezTo>
                <a:cubicBezTo>
                  <a:pt x="1266" y="609"/>
                  <a:pt x="1267" y="609"/>
                  <a:pt x="1267" y="609"/>
                </a:cubicBezTo>
                <a:cubicBezTo>
                  <a:pt x="1268" y="610"/>
                  <a:pt x="1268" y="610"/>
                  <a:pt x="1268" y="610"/>
                </a:cubicBezTo>
                <a:cubicBezTo>
                  <a:pt x="1271" y="613"/>
                  <a:pt x="1273" y="612"/>
                  <a:pt x="1274" y="609"/>
                </a:cubicBezTo>
                <a:cubicBezTo>
                  <a:pt x="1275" y="608"/>
                  <a:pt x="1275" y="607"/>
                  <a:pt x="1276" y="606"/>
                </a:cubicBezTo>
                <a:cubicBezTo>
                  <a:pt x="1276" y="605"/>
                  <a:pt x="1277" y="605"/>
                  <a:pt x="1277" y="605"/>
                </a:cubicBezTo>
                <a:cubicBezTo>
                  <a:pt x="1278" y="606"/>
                  <a:pt x="1279" y="606"/>
                  <a:pt x="1280" y="605"/>
                </a:cubicBezTo>
                <a:cubicBezTo>
                  <a:pt x="1282" y="604"/>
                  <a:pt x="1284" y="604"/>
                  <a:pt x="1285" y="604"/>
                </a:cubicBezTo>
                <a:cubicBezTo>
                  <a:pt x="1288" y="604"/>
                  <a:pt x="1290" y="606"/>
                  <a:pt x="1290" y="609"/>
                </a:cubicBezTo>
                <a:cubicBezTo>
                  <a:pt x="1290" y="612"/>
                  <a:pt x="1290" y="616"/>
                  <a:pt x="1289" y="619"/>
                </a:cubicBezTo>
                <a:cubicBezTo>
                  <a:pt x="1288" y="620"/>
                  <a:pt x="1289" y="621"/>
                  <a:pt x="1290" y="621"/>
                </a:cubicBezTo>
                <a:cubicBezTo>
                  <a:pt x="1291" y="621"/>
                  <a:pt x="1292" y="621"/>
                  <a:pt x="1293" y="621"/>
                </a:cubicBezTo>
                <a:cubicBezTo>
                  <a:pt x="1293" y="621"/>
                  <a:pt x="1293" y="621"/>
                  <a:pt x="1294" y="621"/>
                </a:cubicBezTo>
                <a:cubicBezTo>
                  <a:pt x="1294" y="621"/>
                  <a:pt x="1294" y="621"/>
                  <a:pt x="1294" y="621"/>
                </a:cubicBezTo>
                <a:cubicBezTo>
                  <a:pt x="1294" y="622"/>
                  <a:pt x="1294" y="623"/>
                  <a:pt x="1294" y="623"/>
                </a:cubicBezTo>
                <a:cubicBezTo>
                  <a:pt x="1293" y="625"/>
                  <a:pt x="1291" y="624"/>
                  <a:pt x="1290" y="625"/>
                </a:cubicBezTo>
                <a:cubicBezTo>
                  <a:pt x="1289" y="625"/>
                  <a:pt x="1289" y="626"/>
                  <a:pt x="1289" y="626"/>
                </a:cubicBezTo>
                <a:cubicBezTo>
                  <a:pt x="1289" y="626"/>
                  <a:pt x="1289" y="627"/>
                  <a:pt x="1290" y="627"/>
                </a:cubicBezTo>
                <a:cubicBezTo>
                  <a:pt x="1291" y="628"/>
                  <a:pt x="1292" y="628"/>
                  <a:pt x="1293" y="629"/>
                </a:cubicBezTo>
                <a:cubicBezTo>
                  <a:pt x="1293" y="629"/>
                  <a:pt x="1294" y="630"/>
                  <a:pt x="1295" y="630"/>
                </a:cubicBezTo>
                <a:cubicBezTo>
                  <a:pt x="1296" y="631"/>
                  <a:pt x="1294" y="632"/>
                  <a:pt x="1295" y="633"/>
                </a:cubicBezTo>
                <a:cubicBezTo>
                  <a:pt x="1296" y="634"/>
                  <a:pt x="1298" y="635"/>
                  <a:pt x="1299" y="636"/>
                </a:cubicBezTo>
                <a:cubicBezTo>
                  <a:pt x="1299" y="638"/>
                  <a:pt x="1301" y="639"/>
                  <a:pt x="1302" y="640"/>
                </a:cubicBezTo>
                <a:cubicBezTo>
                  <a:pt x="1303" y="641"/>
                  <a:pt x="1304" y="641"/>
                  <a:pt x="1305" y="641"/>
                </a:cubicBezTo>
                <a:cubicBezTo>
                  <a:pt x="1308" y="640"/>
                  <a:pt x="1310" y="641"/>
                  <a:pt x="1311" y="643"/>
                </a:cubicBezTo>
                <a:cubicBezTo>
                  <a:pt x="1312" y="644"/>
                  <a:pt x="1313" y="644"/>
                  <a:pt x="1314" y="645"/>
                </a:cubicBezTo>
                <a:cubicBezTo>
                  <a:pt x="1314" y="645"/>
                  <a:pt x="1315" y="645"/>
                  <a:pt x="1315" y="645"/>
                </a:cubicBezTo>
                <a:cubicBezTo>
                  <a:pt x="1318" y="645"/>
                  <a:pt x="1321" y="645"/>
                  <a:pt x="1323" y="642"/>
                </a:cubicBezTo>
                <a:cubicBezTo>
                  <a:pt x="1325" y="640"/>
                  <a:pt x="1326" y="640"/>
                  <a:pt x="1328" y="641"/>
                </a:cubicBezTo>
                <a:cubicBezTo>
                  <a:pt x="1331" y="641"/>
                  <a:pt x="1332" y="642"/>
                  <a:pt x="1334" y="644"/>
                </a:cubicBezTo>
                <a:cubicBezTo>
                  <a:pt x="1336" y="646"/>
                  <a:pt x="1339" y="646"/>
                  <a:pt x="1342" y="645"/>
                </a:cubicBezTo>
                <a:cubicBezTo>
                  <a:pt x="1345" y="645"/>
                  <a:pt x="1348" y="643"/>
                  <a:pt x="1350" y="641"/>
                </a:cubicBezTo>
                <a:cubicBezTo>
                  <a:pt x="1351" y="640"/>
                  <a:pt x="1352" y="639"/>
                  <a:pt x="1353" y="640"/>
                </a:cubicBezTo>
                <a:cubicBezTo>
                  <a:pt x="1355" y="641"/>
                  <a:pt x="1358" y="640"/>
                  <a:pt x="1360" y="641"/>
                </a:cubicBezTo>
                <a:cubicBezTo>
                  <a:pt x="1360" y="641"/>
                  <a:pt x="1360" y="641"/>
                  <a:pt x="1360" y="640"/>
                </a:cubicBezTo>
                <a:cubicBezTo>
                  <a:pt x="1360" y="640"/>
                  <a:pt x="1360" y="640"/>
                  <a:pt x="1360" y="640"/>
                </a:cubicBezTo>
                <a:cubicBezTo>
                  <a:pt x="1360" y="641"/>
                  <a:pt x="1360" y="641"/>
                  <a:pt x="1360" y="641"/>
                </a:cubicBezTo>
                <a:cubicBezTo>
                  <a:pt x="1360" y="641"/>
                  <a:pt x="1360" y="641"/>
                  <a:pt x="1360" y="641"/>
                </a:cubicBezTo>
                <a:cubicBezTo>
                  <a:pt x="1359" y="644"/>
                  <a:pt x="1359" y="647"/>
                  <a:pt x="1360" y="650"/>
                </a:cubicBezTo>
                <a:cubicBezTo>
                  <a:pt x="1360" y="653"/>
                  <a:pt x="1360" y="656"/>
                  <a:pt x="1359" y="659"/>
                </a:cubicBezTo>
                <a:cubicBezTo>
                  <a:pt x="1359" y="661"/>
                  <a:pt x="1358" y="663"/>
                  <a:pt x="1357" y="665"/>
                </a:cubicBezTo>
                <a:cubicBezTo>
                  <a:pt x="1356" y="668"/>
                  <a:pt x="1355" y="671"/>
                  <a:pt x="1354" y="674"/>
                </a:cubicBezTo>
                <a:cubicBezTo>
                  <a:pt x="1354" y="677"/>
                  <a:pt x="1352" y="680"/>
                  <a:pt x="1350" y="682"/>
                </a:cubicBezTo>
                <a:cubicBezTo>
                  <a:pt x="1349" y="683"/>
                  <a:pt x="1348" y="684"/>
                  <a:pt x="1347" y="684"/>
                </a:cubicBezTo>
                <a:cubicBezTo>
                  <a:pt x="1343" y="684"/>
                  <a:pt x="1338" y="685"/>
                  <a:pt x="1334" y="683"/>
                </a:cubicBezTo>
                <a:cubicBezTo>
                  <a:pt x="1333" y="682"/>
                  <a:pt x="1331" y="682"/>
                  <a:pt x="1329" y="682"/>
                </a:cubicBezTo>
                <a:cubicBezTo>
                  <a:pt x="1325" y="682"/>
                  <a:pt x="1322" y="683"/>
                  <a:pt x="1318" y="685"/>
                </a:cubicBezTo>
                <a:cubicBezTo>
                  <a:pt x="1317" y="686"/>
                  <a:pt x="1315" y="686"/>
                  <a:pt x="1313" y="685"/>
                </a:cubicBezTo>
                <a:cubicBezTo>
                  <a:pt x="1307" y="684"/>
                  <a:pt x="1301" y="682"/>
                  <a:pt x="1294" y="682"/>
                </a:cubicBezTo>
                <a:cubicBezTo>
                  <a:pt x="1292" y="681"/>
                  <a:pt x="1290" y="681"/>
                  <a:pt x="1288" y="680"/>
                </a:cubicBezTo>
                <a:cubicBezTo>
                  <a:pt x="1285" y="678"/>
                  <a:pt x="1282" y="678"/>
                  <a:pt x="1279" y="677"/>
                </a:cubicBezTo>
                <a:cubicBezTo>
                  <a:pt x="1276" y="677"/>
                  <a:pt x="1274" y="676"/>
                  <a:pt x="1272" y="674"/>
                </a:cubicBezTo>
                <a:cubicBezTo>
                  <a:pt x="1271" y="673"/>
                  <a:pt x="1270" y="672"/>
                  <a:pt x="1269" y="672"/>
                </a:cubicBezTo>
                <a:cubicBezTo>
                  <a:pt x="1264" y="671"/>
                  <a:pt x="1259" y="671"/>
                  <a:pt x="1254" y="673"/>
                </a:cubicBezTo>
                <a:cubicBezTo>
                  <a:pt x="1251" y="675"/>
                  <a:pt x="1248" y="679"/>
                  <a:pt x="1250" y="683"/>
                </a:cubicBezTo>
                <a:cubicBezTo>
                  <a:pt x="1250" y="684"/>
                  <a:pt x="1250" y="685"/>
                  <a:pt x="1251" y="686"/>
                </a:cubicBezTo>
                <a:cubicBezTo>
                  <a:pt x="1251" y="687"/>
                  <a:pt x="1250" y="688"/>
                  <a:pt x="1250" y="689"/>
                </a:cubicBezTo>
                <a:cubicBezTo>
                  <a:pt x="1249" y="690"/>
                  <a:pt x="1249" y="691"/>
                  <a:pt x="1248" y="691"/>
                </a:cubicBezTo>
                <a:cubicBezTo>
                  <a:pt x="1246" y="693"/>
                  <a:pt x="1244" y="693"/>
                  <a:pt x="1242" y="692"/>
                </a:cubicBezTo>
                <a:cubicBezTo>
                  <a:pt x="1241" y="692"/>
                  <a:pt x="1240" y="691"/>
                  <a:pt x="1239" y="690"/>
                </a:cubicBezTo>
                <a:cubicBezTo>
                  <a:pt x="1238" y="689"/>
                  <a:pt x="1237" y="688"/>
                  <a:pt x="1235" y="687"/>
                </a:cubicBezTo>
                <a:cubicBezTo>
                  <a:pt x="1231" y="685"/>
                  <a:pt x="1228" y="684"/>
                  <a:pt x="1223" y="684"/>
                </a:cubicBezTo>
                <a:cubicBezTo>
                  <a:pt x="1222" y="684"/>
                  <a:pt x="1220" y="683"/>
                  <a:pt x="1219" y="681"/>
                </a:cubicBezTo>
                <a:cubicBezTo>
                  <a:pt x="1219" y="680"/>
                  <a:pt x="1219" y="679"/>
                  <a:pt x="1218" y="678"/>
                </a:cubicBezTo>
                <a:cubicBezTo>
                  <a:pt x="1218" y="676"/>
                  <a:pt x="1216" y="675"/>
                  <a:pt x="1215" y="674"/>
                </a:cubicBezTo>
                <a:cubicBezTo>
                  <a:pt x="1210" y="673"/>
                  <a:pt x="1205" y="671"/>
                  <a:pt x="1199" y="672"/>
                </a:cubicBezTo>
                <a:cubicBezTo>
                  <a:pt x="1196" y="672"/>
                  <a:pt x="1194" y="671"/>
                  <a:pt x="1191" y="670"/>
                </a:cubicBezTo>
                <a:cubicBezTo>
                  <a:pt x="1191" y="669"/>
                  <a:pt x="1190" y="669"/>
                  <a:pt x="1190" y="669"/>
                </a:cubicBezTo>
                <a:cubicBezTo>
                  <a:pt x="1188" y="667"/>
                  <a:pt x="1186" y="666"/>
                  <a:pt x="1183" y="665"/>
                </a:cubicBezTo>
                <a:cubicBezTo>
                  <a:pt x="1182" y="664"/>
                  <a:pt x="1181" y="662"/>
                  <a:pt x="1182" y="661"/>
                </a:cubicBezTo>
                <a:cubicBezTo>
                  <a:pt x="1183" y="660"/>
                  <a:pt x="1184" y="659"/>
                  <a:pt x="1186" y="657"/>
                </a:cubicBezTo>
                <a:cubicBezTo>
                  <a:pt x="1187" y="655"/>
                  <a:pt x="1187" y="653"/>
                  <a:pt x="1186" y="651"/>
                </a:cubicBezTo>
                <a:cubicBezTo>
                  <a:pt x="1186" y="649"/>
                  <a:pt x="1185" y="648"/>
                  <a:pt x="1184" y="647"/>
                </a:cubicBezTo>
                <a:cubicBezTo>
                  <a:pt x="1184" y="647"/>
                  <a:pt x="1184" y="646"/>
                  <a:pt x="1184" y="646"/>
                </a:cubicBezTo>
                <a:cubicBezTo>
                  <a:pt x="1184" y="644"/>
                  <a:pt x="1185" y="642"/>
                  <a:pt x="1186" y="641"/>
                </a:cubicBezTo>
                <a:cubicBezTo>
                  <a:pt x="1186" y="640"/>
                  <a:pt x="1185" y="639"/>
                  <a:pt x="1184" y="639"/>
                </a:cubicBezTo>
                <a:cubicBezTo>
                  <a:pt x="1183" y="640"/>
                  <a:pt x="1182" y="640"/>
                  <a:pt x="1180" y="638"/>
                </a:cubicBezTo>
                <a:cubicBezTo>
                  <a:pt x="1179" y="636"/>
                  <a:pt x="1176" y="636"/>
                  <a:pt x="1174" y="637"/>
                </a:cubicBezTo>
                <a:cubicBezTo>
                  <a:pt x="1172" y="637"/>
                  <a:pt x="1170" y="638"/>
                  <a:pt x="1167" y="639"/>
                </a:cubicBezTo>
                <a:cubicBezTo>
                  <a:pt x="1166" y="639"/>
                  <a:pt x="1165" y="639"/>
                  <a:pt x="1163" y="639"/>
                </a:cubicBezTo>
                <a:cubicBezTo>
                  <a:pt x="1161" y="638"/>
                  <a:pt x="1159" y="640"/>
                  <a:pt x="1156" y="639"/>
                </a:cubicBezTo>
                <a:cubicBezTo>
                  <a:pt x="1154" y="638"/>
                  <a:pt x="1152" y="640"/>
                  <a:pt x="1150" y="640"/>
                </a:cubicBezTo>
                <a:cubicBezTo>
                  <a:pt x="1148" y="640"/>
                  <a:pt x="1146" y="640"/>
                  <a:pt x="1145" y="640"/>
                </a:cubicBezTo>
                <a:cubicBezTo>
                  <a:pt x="1140" y="639"/>
                  <a:pt x="1136" y="640"/>
                  <a:pt x="1132" y="641"/>
                </a:cubicBezTo>
                <a:cubicBezTo>
                  <a:pt x="1129" y="642"/>
                  <a:pt x="1127" y="642"/>
                  <a:pt x="1125" y="642"/>
                </a:cubicBezTo>
                <a:cubicBezTo>
                  <a:pt x="1123" y="642"/>
                  <a:pt x="1121" y="642"/>
                  <a:pt x="1119" y="643"/>
                </a:cubicBezTo>
                <a:cubicBezTo>
                  <a:pt x="1116" y="645"/>
                  <a:pt x="1113" y="647"/>
                  <a:pt x="1109" y="648"/>
                </a:cubicBezTo>
                <a:cubicBezTo>
                  <a:pt x="1107" y="649"/>
                  <a:pt x="1105" y="650"/>
                  <a:pt x="1103" y="652"/>
                </a:cubicBezTo>
                <a:cubicBezTo>
                  <a:pt x="1100" y="654"/>
                  <a:pt x="1097" y="654"/>
                  <a:pt x="1095" y="653"/>
                </a:cubicBezTo>
                <a:cubicBezTo>
                  <a:pt x="1092" y="652"/>
                  <a:pt x="1090" y="652"/>
                  <a:pt x="1088" y="652"/>
                </a:cubicBezTo>
                <a:cubicBezTo>
                  <a:pt x="1086" y="653"/>
                  <a:pt x="1083" y="653"/>
                  <a:pt x="1081" y="652"/>
                </a:cubicBezTo>
                <a:cubicBezTo>
                  <a:pt x="1080" y="652"/>
                  <a:pt x="1079" y="652"/>
                  <a:pt x="1078" y="651"/>
                </a:cubicBezTo>
                <a:cubicBezTo>
                  <a:pt x="1077" y="651"/>
                  <a:pt x="1077" y="650"/>
                  <a:pt x="1077" y="650"/>
                </a:cubicBezTo>
                <a:cubicBezTo>
                  <a:pt x="1074" y="647"/>
                  <a:pt x="1072" y="648"/>
                  <a:pt x="1071" y="651"/>
                </a:cubicBezTo>
                <a:cubicBezTo>
                  <a:pt x="1070" y="653"/>
                  <a:pt x="1070" y="654"/>
                  <a:pt x="1069" y="656"/>
                </a:cubicBezTo>
                <a:cubicBezTo>
                  <a:pt x="1068" y="660"/>
                  <a:pt x="1066" y="663"/>
                  <a:pt x="1062" y="665"/>
                </a:cubicBezTo>
                <a:cubicBezTo>
                  <a:pt x="1059" y="666"/>
                  <a:pt x="1056" y="668"/>
                  <a:pt x="1053" y="670"/>
                </a:cubicBezTo>
                <a:cubicBezTo>
                  <a:pt x="1051" y="672"/>
                  <a:pt x="1048" y="674"/>
                  <a:pt x="1048" y="677"/>
                </a:cubicBezTo>
                <a:cubicBezTo>
                  <a:pt x="1048" y="679"/>
                  <a:pt x="1047" y="680"/>
                  <a:pt x="1046" y="681"/>
                </a:cubicBezTo>
                <a:cubicBezTo>
                  <a:pt x="1045" y="683"/>
                  <a:pt x="1044" y="685"/>
                  <a:pt x="1044" y="688"/>
                </a:cubicBezTo>
                <a:cubicBezTo>
                  <a:pt x="1044" y="690"/>
                  <a:pt x="1044" y="691"/>
                  <a:pt x="1044" y="693"/>
                </a:cubicBezTo>
                <a:cubicBezTo>
                  <a:pt x="1045" y="695"/>
                  <a:pt x="1044" y="696"/>
                  <a:pt x="1043" y="697"/>
                </a:cubicBezTo>
                <a:cubicBezTo>
                  <a:pt x="1042" y="699"/>
                  <a:pt x="1041" y="701"/>
                  <a:pt x="1040" y="702"/>
                </a:cubicBezTo>
                <a:cubicBezTo>
                  <a:pt x="1039" y="703"/>
                  <a:pt x="1038" y="704"/>
                  <a:pt x="1037" y="705"/>
                </a:cubicBezTo>
                <a:cubicBezTo>
                  <a:pt x="1036" y="706"/>
                  <a:pt x="1034" y="706"/>
                  <a:pt x="1033" y="707"/>
                </a:cubicBezTo>
                <a:cubicBezTo>
                  <a:pt x="1031" y="709"/>
                  <a:pt x="1029" y="710"/>
                  <a:pt x="1027" y="710"/>
                </a:cubicBezTo>
                <a:cubicBezTo>
                  <a:pt x="1024" y="710"/>
                  <a:pt x="1023" y="712"/>
                  <a:pt x="1022" y="714"/>
                </a:cubicBezTo>
                <a:cubicBezTo>
                  <a:pt x="1021" y="714"/>
                  <a:pt x="1020" y="715"/>
                  <a:pt x="1020" y="716"/>
                </a:cubicBezTo>
                <a:cubicBezTo>
                  <a:pt x="1019" y="719"/>
                  <a:pt x="1017" y="720"/>
                  <a:pt x="1015" y="721"/>
                </a:cubicBezTo>
                <a:cubicBezTo>
                  <a:pt x="1013" y="723"/>
                  <a:pt x="1011" y="725"/>
                  <a:pt x="1010" y="727"/>
                </a:cubicBezTo>
                <a:cubicBezTo>
                  <a:pt x="1008" y="731"/>
                  <a:pt x="1006" y="736"/>
                  <a:pt x="1003" y="739"/>
                </a:cubicBezTo>
                <a:cubicBezTo>
                  <a:pt x="1002" y="740"/>
                  <a:pt x="1001" y="741"/>
                  <a:pt x="1001" y="742"/>
                </a:cubicBezTo>
                <a:cubicBezTo>
                  <a:pt x="999" y="746"/>
                  <a:pt x="996" y="751"/>
                  <a:pt x="994" y="755"/>
                </a:cubicBezTo>
                <a:cubicBezTo>
                  <a:pt x="992" y="757"/>
                  <a:pt x="992" y="759"/>
                  <a:pt x="992" y="761"/>
                </a:cubicBezTo>
                <a:cubicBezTo>
                  <a:pt x="991" y="763"/>
                  <a:pt x="992" y="765"/>
                  <a:pt x="994" y="767"/>
                </a:cubicBezTo>
                <a:cubicBezTo>
                  <a:pt x="996" y="768"/>
                  <a:pt x="997" y="770"/>
                  <a:pt x="996" y="772"/>
                </a:cubicBezTo>
                <a:cubicBezTo>
                  <a:pt x="996" y="774"/>
                  <a:pt x="996" y="776"/>
                  <a:pt x="996" y="778"/>
                </a:cubicBezTo>
                <a:cubicBezTo>
                  <a:pt x="998" y="783"/>
                  <a:pt x="998" y="788"/>
                  <a:pt x="996" y="793"/>
                </a:cubicBezTo>
                <a:cubicBezTo>
                  <a:pt x="995" y="794"/>
                  <a:pt x="995" y="794"/>
                  <a:pt x="995" y="795"/>
                </a:cubicBezTo>
                <a:cubicBezTo>
                  <a:pt x="994" y="800"/>
                  <a:pt x="993" y="805"/>
                  <a:pt x="989" y="809"/>
                </a:cubicBezTo>
                <a:cubicBezTo>
                  <a:pt x="989" y="809"/>
                  <a:pt x="989" y="810"/>
                  <a:pt x="989" y="811"/>
                </a:cubicBezTo>
                <a:cubicBezTo>
                  <a:pt x="990" y="812"/>
                  <a:pt x="991" y="814"/>
                  <a:pt x="992" y="815"/>
                </a:cubicBezTo>
                <a:cubicBezTo>
                  <a:pt x="993" y="817"/>
                  <a:pt x="993" y="818"/>
                  <a:pt x="993" y="820"/>
                </a:cubicBezTo>
                <a:cubicBezTo>
                  <a:pt x="991" y="823"/>
                  <a:pt x="992" y="825"/>
                  <a:pt x="993" y="827"/>
                </a:cubicBezTo>
                <a:cubicBezTo>
                  <a:pt x="994" y="829"/>
                  <a:pt x="996" y="831"/>
                  <a:pt x="998" y="832"/>
                </a:cubicBezTo>
                <a:cubicBezTo>
                  <a:pt x="999" y="832"/>
                  <a:pt x="1001" y="833"/>
                  <a:pt x="1003" y="833"/>
                </a:cubicBezTo>
                <a:cubicBezTo>
                  <a:pt x="1003" y="833"/>
                  <a:pt x="1003" y="833"/>
                  <a:pt x="1003" y="833"/>
                </a:cubicBezTo>
                <a:cubicBezTo>
                  <a:pt x="1003" y="833"/>
                  <a:pt x="1003" y="833"/>
                  <a:pt x="1003" y="833"/>
                </a:cubicBezTo>
                <a:cubicBezTo>
                  <a:pt x="1003" y="833"/>
                  <a:pt x="1003" y="833"/>
                  <a:pt x="1003" y="833"/>
                </a:cubicBezTo>
                <a:cubicBezTo>
                  <a:pt x="1003" y="833"/>
                  <a:pt x="1003" y="833"/>
                  <a:pt x="1003" y="833"/>
                </a:cubicBezTo>
                <a:cubicBezTo>
                  <a:pt x="1003" y="835"/>
                  <a:pt x="1003" y="837"/>
                  <a:pt x="1005" y="838"/>
                </a:cubicBezTo>
                <a:cubicBezTo>
                  <a:pt x="1006" y="839"/>
                  <a:pt x="1007" y="840"/>
                  <a:pt x="1008" y="842"/>
                </a:cubicBezTo>
                <a:cubicBezTo>
                  <a:pt x="1008" y="843"/>
                  <a:pt x="1009" y="844"/>
                  <a:pt x="1010" y="844"/>
                </a:cubicBezTo>
                <a:cubicBezTo>
                  <a:pt x="1013" y="845"/>
                  <a:pt x="1015" y="847"/>
                  <a:pt x="1016" y="849"/>
                </a:cubicBezTo>
                <a:cubicBezTo>
                  <a:pt x="1017" y="850"/>
                  <a:pt x="1018" y="851"/>
                  <a:pt x="1018" y="852"/>
                </a:cubicBezTo>
                <a:cubicBezTo>
                  <a:pt x="1018" y="856"/>
                  <a:pt x="1020" y="859"/>
                  <a:pt x="1022" y="862"/>
                </a:cubicBezTo>
                <a:cubicBezTo>
                  <a:pt x="1023" y="865"/>
                  <a:pt x="1026" y="867"/>
                  <a:pt x="1029" y="869"/>
                </a:cubicBezTo>
                <a:cubicBezTo>
                  <a:pt x="1032" y="870"/>
                  <a:pt x="1034" y="871"/>
                  <a:pt x="1036" y="873"/>
                </a:cubicBezTo>
                <a:cubicBezTo>
                  <a:pt x="1041" y="876"/>
                  <a:pt x="1045" y="880"/>
                  <a:pt x="1051" y="884"/>
                </a:cubicBezTo>
                <a:cubicBezTo>
                  <a:pt x="1053" y="885"/>
                  <a:pt x="1056" y="886"/>
                  <a:pt x="1059" y="887"/>
                </a:cubicBezTo>
                <a:cubicBezTo>
                  <a:pt x="1059" y="887"/>
                  <a:pt x="1060" y="887"/>
                  <a:pt x="1061" y="887"/>
                </a:cubicBezTo>
                <a:cubicBezTo>
                  <a:pt x="1063" y="886"/>
                  <a:pt x="1065" y="885"/>
                  <a:pt x="1067" y="884"/>
                </a:cubicBezTo>
                <a:cubicBezTo>
                  <a:pt x="1070" y="883"/>
                  <a:pt x="1073" y="882"/>
                  <a:pt x="1077" y="882"/>
                </a:cubicBezTo>
                <a:cubicBezTo>
                  <a:pt x="1079" y="882"/>
                  <a:pt x="1081" y="882"/>
                  <a:pt x="1084" y="882"/>
                </a:cubicBezTo>
                <a:cubicBezTo>
                  <a:pt x="1087" y="881"/>
                  <a:pt x="1091" y="881"/>
                  <a:pt x="1094" y="883"/>
                </a:cubicBezTo>
                <a:cubicBezTo>
                  <a:pt x="1095" y="883"/>
                  <a:pt x="1096" y="883"/>
                  <a:pt x="1096" y="884"/>
                </a:cubicBezTo>
                <a:cubicBezTo>
                  <a:pt x="1098" y="884"/>
                  <a:pt x="1100" y="884"/>
                  <a:pt x="1102" y="884"/>
                </a:cubicBezTo>
                <a:cubicBezTo>
                  <a:pt x="1103" y="883"/>
                  <a:pt x="1105" y="882"/>
                  <a:pt x="1107" y="882"/>
                </a:cubicBezTo>
                <a:cubicBezTo>
                  <a:pt x="1109" y="881"/>
                  <a:pt x="1111" y="880"/>
                  <a:pt x="1112" y="879"/>
                </a:cubicBezTo>
                <a:cubicBezTo>
                  <a:pt x="1114" y="878"/>
                  <a:pt x="1117" y="877"/>
                  <a:pt x="1119" y="876"/>
                </a:cubicBezTo>
                <a:cubicBezTo>
                  <a:pt x="1122" y="875"/>
                  <a:pt x="1124" y="874"/>
                  <a:pt x="1127" y="874"/>
                </a:cubicBezTo>
                <a:cubicBezTo>
                  <a:pt x="1130" y="874"/>
                  <a:pt x="1134" y="872"/>
                  <a:pt x="1138" y="872"/>
                </a:cubicBezTo>
                <a:cubicBezTo>
                  <a:pt x="1139" y="873"/>
                  <a:pt x="1140" y="873"/>
                  <a:pt x="1140" y="873"/>
                </a:cubicBezTo>
                <a:cubicBezTo>
                  <a:pt x="1144" y="874"/>
                  <a:pt x="1146" y="876"/>
                  <a:pt x="1148" y="880"/>
                </a:cubicBezTo>
                <a:cubicBezTo>
                  <a:pt x="1149" y="881"/>
                  <a:pt x="1149" y="883"/>
                  <a:pt x="1150" y="885"/>
                </a:cubicBezTo>
                <a:cubicBezTo>
                  <a:pt x="1151" y="888"/>
                  <a:pt x="1154" y="889"/>
                  <a:pt x="1157" y="889"/>
                </a:cubicBezTo>
                <a:cubicBezTo>
                  <a:pt x="1158" y="889"/>
                  <a:pt x="1159" y="889"/>
                  <a:pt x="1160" y="889"/>
                </a:cubicBezTo>
                <a:cubicBezTo>
                  <a:pt x="1163" y="888"/>
                  <a:pt x="1167" y="888"/>
                  <a:pt x="1171" y="887"/>
                </a:cubicBezTo>
                <a:cubicBezTo>
                  <a:pt x="1173" y="886"/>
                  <a:pt x="1175" y="886"/>
                  <a:pt x="1176" y="888"/>
                </a:cubicBezTo>
                <a:cubicBezTo>
                  <a:pt x="1177" y="889"/>
                  <a:pt x="1178" y="890"/>
                  <a:pt x="1178" y="891"/>
                </a:cubicBezTo>
                <a:cubicBezTo>
                  <a:pt x="1182" y="893"/>
                  <a:pt x="1182" y="896"/>
                  <a:pt x="1182" y="899"/>
                </a:cubicBezTo>
                <a:cubicBezTo>
                  <a:pt x="1182" y="901"/>
                  <a:pt x="1181" y="903"/>
                  <a:pt x="1181" y="905"/>
                </a:cubicBezTo>
                <a:cubicBezTo>
                  <a:pt x="1180" y="907"/>
                  <a:pt x="1179" y="908"/>
                  <a:pt x="1179" y="910"/>
                </a:cubicBezTo>
                <a:cubicBezTo>
                  <a:pt x="1178" y="912"/>
                  <a:pt x="1179" y="914"/>
                  <a:pt x="1178" y="916"/>
                </a:cubicBezTo>
                <a:cubicBezTo>
                  <a:pt x="1178" y="919"/>
                  <a:pt x="1177" y="922"/>
                  <a:pt x="1175" y="925"/>
                </a:cubicBezTo>
                <a:cubicBezTo>
                  <a:pt x="1175" y="925"/>
                  <a:pt x="1175" y="926"/>
                  <a:pt x="1175" y="926"/>
                </a:cubicBezTo>
                <a:cubicBezTo>
                  <a:pt x="1175" y="926"/>
                  <a:pt x="1175" y="927"/>
                  <a:pt x="1175" y="927"/>
                </a:cubicBezTo>
                <a:cubicBezTo>
                  <a:pt x="1179" y="936"/>
                  <a:pt x="1180" y="938"/>
                  <a:pt x="1188" y="945"/>
                </a:cubicBezTo>
                <a:cubicBezTo>
                  <a:pt x="1189" y="947"/>
                  <a:pt x="1190" y="948"/>
                  <a:pt x="1191" y="949"/>
                </a:cubicBezTo>
                <a:cubicBezTo>
                  <a:pt x="1194" y="951"/>
                  <a:pt x="1195" y="953"/>
                  <a:pt x="1196" y="956"/>
                </a:cubicBezTo>
                <a:cubicBezTo>
                  <a:pt x="1197" y="957"/>
                  <a:pt x="1198" y="959"/>
                  <a:pt x="1198" y="960"/>
                </a:cubicBezTo>
                <a:cubicBezTo>
                  <a:pt x="1199" y="963"/>
                  <a:pt x="1200" y="967"/>
                  <a:pt x="1202" y="970"/>
                </a:cubicBezTo>
                <a:cubicBezTo>
                  <a:pt x="1204" y="973"/>
                  <a:pt x="1204" y="977"/>
                  <a:pt x="1205" y="981"/>
                </a:cubicBezTo>
                <a:cubicBezTo>
                  <a:pt x="1206" y="982"/>
                  <a:pt x="1205" y="983"/>
                  <a:pt x="1205" y="984"/>
                </a:cubicBezTo>
                <a:cubicBezTo>
                  <a:pt x="1205" y="985"/>
                  <a:pt x="1204" y="986"/>
                  <a:pt x="1205" y="987"/>
                </a:cubicBezTo>
                <a:cubicBezTo>
                  <a:pt x="1205" y="990"/>
                  <a:pt x="1206" y="992"/>
                  <a:pt x="1207" y="995"/>
                </a:cubicBezTo>
                <a:cubicBezTo>
                  <a:pt x="1208" y="996"/>
                  <a:pt x="1208" y="997"/>
                  <a:pt x="1209" y="998"/>
                </a:cubicBezTo>
                <a:cubicBezTo>
                  <a:pt x="1210" y="1002"/>
                  <a:pt x="1210" y="1007"/>
                  <a:pt x="1205" y="1011"/>
                </a:cubicBezTo>
                <a:cubicBezTo>
                  <a:pt x="1204" y="1012"/>
                  <a:pt x="1202" y="1014"/>
                  <a:pt x="1201" y="1016"/>
                </a:cubicBezTo>
                <a:cubicBezTo>
                  <a:pt x="1199" y="1018"/>
                  <a:pt x="1198" y="1020"/>
                  <a:pt x="1198" y="1022"/>
                </a:cubicBezTo>
                <a:cubicBezTo>
                  <a:pt x="1197" y="1026"/>
                  <a:pt x="1196" y="1029"/>
                  <a:pt x="1195" y="1033"/>
                </a:cubicBezTo>
                <a:cubicBezTo>
                  <a:pt x="1194" y="1035"/>
                  <a:pt x="1193" y="1037"/>
                  <a:pt x="1193" y="1039"/>
                </a:cubicBezTo>
                <a:cubicBezTo>
                  <a:pt x="1193" y="1042"/>
                  <a:pt x="1193" y="1046"/>
                  <a:pt x="1193" y="1049"/>
                </a:cubicBezTo>
                <a:cubicBezTo>
                  <a:pt x="1193" y="1051"/>
                  <a:pt x="1194" y="1053"/>
                  <a:pt x="1195" y="1054"/>
                </a:cubicBezTo>
                <a:cubicBezTo>
                  <a:pt x="1198" y="1057"/>
                  <a:pt x="1201" y="1061"/>
                  <a:pt x="1202" y="1066"/>
                </a:cubicBezTo>
                <a:cubicBezTo>
                  <a:pt x="1204" y="1071"/>
                  <a:pt x="1206" y="1075"/>
                  <a:pt x="1208" y="1079"/>
                </a:cubicBezTo>
                <a:cubicBezTo>
                  <a:pt x="1210" y="1083"/>
                  <a:pt x="1211" y="1086"/>
                  <a:pt x="1211" y="1089"/>
                </a:cubicBezTo>
                <a:cubicBezTo>
                  <a:pt x="1211" y="1093"/>
                  <a:pt x="1212" y="1097"/>
                  <a:pt x="1213" y="1100"/>
                </a:cubicBezTo>
                <a:cubicBezTo>
                  <a:pt x="1213" y="1102"/>
                  <a:pt x="1214" y="1103"/>
                  <a:pt x="1214" y="1105"/>
                </a:cubicBezTo>
                <a:cubicBezTo>
                  <a:pt x="1214" y="1109"/>
                  <a:pt x="1215" y="1113"/>
                  <a:pt x="1216" y="1117"/>
                </a:cubicBezTo>
                <a:cubicBezTo>
                  <a:pt x="1217" y="1121"/>
                  <a:pt x="1219" y="1125"/>
                  <a:pt x="1221" y="1128"/>
                </a:cubicBezTo>
                <a:cubicBezTo>
                  <a:pt x="1223" y="1130"/>
                  <a:pt x="1224" y="1132"/>
                  <a:pt x="1226" y="1134"/>
                </a:cubicBezTo>
                <a:cubicBezTo>
                  <a:pt x="1227" y="1136"/>
                  <a:pt x="1228" y="1138"/>
                  <a:pt x="1229" y="1140"/>
                </a:cubicBezTo>
                <a:cubicBezTo>
                  <a:pt x="1230" y="1145"/>
                  <a:pt x="1231" y="1149"/>
                  <a:pt x="1233" y="1153"/>
                </a:cubicBezTo>
                <a:cubicBezTo>
                  <a:pt x="1234" y="1154"/>
                  <a:pt x="1234" y="1156"/>
                  <a:pt x="1235" y="1157"/>
                </a:cubicBezTo>
                <a:cubicBezTo>
                  <a:pt x="1236" y="1159"/>
                  <a:pt x="1236" y="1162"/>
                  <a:pt x="1234" y="1164"/>
                </a:cubicBezTo>
                <a:cubicBezTo>
                  <a:pt x="1233" y="1165"/>
                  <a:pt x="1233" y="1166"/>
                  <a:pt x="1234" y="1167"/>
                </a:cubicBezTo>
                <a:cubicBezTo>
                  <a:pt x="1235" y="1169"/>
                  <a:pt x="1235" y="1172"/>
                  <a:pt x="1236" y="1175"/>
                </a:cubicBezTo>
                <a:cubicBezTo>
                  <a:pt x="1236" y="1175"/>
                  <a:pt x="1236" y="1176"/>
                  <a:pt x="1236" y="1176"/>
                </a:cubicBezTo>
                <a:cubicBezTo>
                  <a:pt x="1239" y="1178"/>
                  <a:pt x="1243" y="1180"/>
                  <a:pt x="1246" y="1181"/>
                </a:cubicBezTo>
                <a:cubicBezTo>
                  <a:pt x="1246" y="1182"/>
                  <a:pt x="1247" y="1181"/>
                  <a:pt x="1248" y="1181"/>
                </a:cubicBezTo>
                <a:cubicBezTo>
                  <a:pt x="1251" y="1180"/>
                  <a:pt x="1254" y="1178"/>
                  <a:pt x="1257" y="1179"/>
                </a:cubicBezTo>
                <a:cubicBezTo>
                  <a:pt x="1259" y="1179"/>
                  <a:pt x="1260" y="1178"/>
                  <a:pt x="1262" y="1178"/>
                </a:cubicBezTo>
                <a:cubicBezTo>
                  <a:pt x="1264" y="1177"/>
                  <a:pt x="1266" y="1176"/>
                  <a:pt x="1269" y="1176"/>
                </a:cubicBezTo>
                <a:cubicBezTo>
                  <a:pt x="1272" y="1176"/>
                  <a:pt x="1275" y="1175"/>
                  <a:pt x="1278" y="1177"/>
                </a:cubicBezTo>
                <a:cubicBezTo>
                  <a:pt x="1278" y="1177"/>
                  <a:pt x="1280" y="1177"/>
                  <a:pt x="1280" y="1177"/>
                </a:cubicBezTo>
                <a:cubicBezTo>
                  <a:pt x="1283" y="1175"/>
                  <a:pt x="1286" y="1177"/>
                  <a:pt x="1288" y="1174"/>
                </a:cubicBezTo>
                <a:cubicBezTo>
                  <a:pt x="1289" y="1174"/>
                  <a:pt x="1290" y="1173"/>
                  <a:pt x="1291" y="1173"/>
                </a:cubicBezTo>
                <a:cubicBezTo>
                  <a:pt x="1295" y="1173"/>
                  <a:pt x="1299" y="1171"/>
                  <a:pt x="1302" y="1169"/>
                </a:cubicBezTo>
                <a:cubicBezTo>
                  <a:pt x="1307" y="1166"/>
                  <a:pt x="1311" y="1162"/>
                  <a:pt x="1315" y="1158"/>
                </a:cubicBezTo>
                <a:cubicBezTo>
                  <a:pt x="1318" y="1155"/>
                  <a:pt x="1321" y="1152"/>
                  <a:pt x="1323" y="1149"/>
                </a:cubicBezTo>
                <a:cubicBezTo>
                  <a:pt x="1325" y="1146"/>
                  <a:pt x="1327" y="1143"/>
                  <a:pt x="1329" y="1140"/>
                </a:cubicBezTo>
                <a:cubicBezTo>
                  <a:pt x="1330" y="1138"/>
                  <a:pt x="1332" y="1136"/>
                  <a:pt x="1333" y="1135"/>
                </a:cubicBezTo>
                <a:cubicBezTo>
                  <a:pt x="1337" y="1133"/>
                  <a:pt x="1339" y="1130"/>
                  <a:pt x="1340" y="1126"/>
                </a:cubicBezTo>
                <a:cubicBezTo>
                  <a:pt x="1341" y="1123"/>
                  <a:pt x="1342" y="1120"/>
                  <a:pt x="1343" y="1117"/>
                </a:cubicBezTo>
                <a:cubicBezTo>
                  <a:pt x="1343" y="1116"/>
                  <a:pt x="1343" y="1114"/>
                  <a:pt x="1342" y="1113"/>
                </a:cubicBezTo>
                <a:cubicBezTo>
                  <a:pt x="1341" y="1111"/>
                  <a:pt x="1342" y="1110"/>
                  <a:pt x="1343" y="1108"/>
                </a:cubicBezTo>
                <a:cubicBezTo>
                  <a:pt x="1345" y="1107"/>
                  <a:pt x="1347" y="1105"/>
                  <a:pt x="1350" y="1105"/>
                </a:cubicBezTo>
                <a:cubicBezTo>
                  <a:pt x="1353" y="1104"/>
                  <a:pt x="1356" y="1103"/>
                  <a:pt x="1358" y="1101"/>
                </a:cubicBezTo>
                <a:cubicBezTo>
                  <a:pt x="1360" y="1100"/>
                  <a:pt x="1362" y="1098"/>
                  <a:pt x="1362" y="1096"/>
                </a:cubicBezTo>
                <a:cubicBezTo>
                  <a:pt x="1362" y="1093"/>
                  <a:pt x="1363" y="1090"/>
                  <a:pt x="1363" y="1087"/>
                </a:cubicBezTo>
                <a:cubicBezTo>
                  <a:pt x="1363" y="1086"/>
                  <a:pt x="1363" y="1084"/>
                  <a:pt x="1363" y="1083"/>
                </a:cubicBezTo>
                <a:cubicBezTo>
                  <a:pt x="1362" y="1078"/>
                  <a:pt x="1360" y="1074"/>
                  <a:pt x="1359" y="1069"/>
                </a:cubicBezTo>
                <a:cubicBezTo>
                  <a:pt x="1359" y="1068"/>
                  <a:pt x="1359" y="1066"/>
                  <a:pt x="1360" y="1065"/>
                </a:cubicBezTo>
                <a:cubicBezTo>
                  <a:pt x="1366" y="1060"/>
                  <a:pt x="1373" y="1055"/>
                  <a:pt x="1379" y="1050"/>
                </a:cubicBezTo>
                <a:cubicBezTo>
                  <a:pt x="1381" y="1048"/>
                  <a:pt x="1383" y="1047"/>
                  <a:pt x="1385" y="1046"/>
                </a:cubicBezTo>
                <a:cubicBezTo>
                  <a:pt x="1387" y="1045"/>
                  <a:pt x="1390" y="1044"/>
                  <a:pt x="1392" y="1043"/>
                </a:cubicBezTo>
                <a:cubicBezTo>
                  <a:pt x="1397" y="1040"/>
                  <a:pt x="1400" y="1036"/>
                  <a:pt x="1402" y="1030"/>
                </a:cubicBezTo>
                <a:cubicBezTo>
                  <a:pt x="1403" y="1028"/>
                  <a:pt x="1404" y="1026"/>
                  <a:pt x="1404" y="1023"/>
                </a:cubicBezTo>
                <a:cubicBezTo>
                  <a:pt x="1403" y="1020"/>
                  <a:pt x="1404" y="1018"/>
                  <a:pt x="1404" y="1015"/>
                </a:cubicBezTo>
                <a:cubicBezTo>
                  <a:pt x="1404" y="1013"/>
                  <a:pt x="1404" y="1011"/>
                  <a:pt x="1404" y="1009"/>
                </a:cubicBezTo>
                <a:cubicBezTo>
                  <a:pt x="1403" y="1005"/>
                  <a:pt x="1403" y="1002"/>
                  <a:pt x="1404" y="998"/>
                </a:cubicBezTo>
                <a:cubicBezTo>
                  <a:pt x="1405" y="997"/>
                  <a:pt x="1404" y="995"/>
                  <a:pt x="1402" y="994"/>
                </a:cubicBezTo>
                <a:cubicBezTo>
                  <a:pt x="1399" y="992"/>
                  <a:pt x="1398" y="989"/>
                  <a:pt x="1397" y="986"/>
                </a:cubicBezTo>
                <a:cubicBezTo>
                  <a:pt x="1396" y="982"/>
                  <a:pt x="1396" y="978"/>
                  <a:pt x="1396" y="974"/>
                </a:cubicBezTo>
                <a:cubicBezTo>
                  <a:pt x="1396" y="973"/>
                  <a:pt x="1396" y="972"/>
                  <a:pt x="1396" y="972"/>
                </a:cubicBezTo>
                <a:cubicBezTo>
                  <a:pt x="1397" y="970"/>
                  <a:pt x="1397" y="968"/>
                  <a:pt x="1396" y="967"/>
                </a:cubicBezTo>
                <a:cubicBezTo>
                  <a:pt x="1392" y="965"/>
                  <a:pt x="1392" y="962"/>
                  <a:pt x="1394" y="958"/>
                </a:cubicBezTo>
                <a:cubicBezTo>
                  <a:pt x="1395" y="956"/>
                  <a:pt x="1396" y="953"/>
                  <a:pt x="1398" y="951"/>
                </a:cubicBezTo>
                <a:cubicBezTo>
                  <a:pt x="1400" y="948"/>
                  <a:pt x="1401" y="945"/>
                  <a:pt x="1403" y="942"/>
                </a:cubicBezTo>
                <a:cubicBezTo>
                  <a:pt x="1404" y="940"/>
                  <a:pt x="1404" y="939"/>
                  <a:pt x="1406" y="938"/>
                </a:cubicBezTo>
                <a:cubicBezTo>
                  <a:pt x="1409" y="936"/>
                  <a:pt x="1411" y="934"/>
                  <a:pt x="1413" y="931"/>
                </a:cubicBezTo>
                <a:cubicBezTo>
                  <a:pt x="1418" y="925"/>
                  <a:pt x="1424" y="919"/>
                  <a:pt x="1431" y="913"/>
                </a:cubicBezTo>
                <a:cubicBezTo>
                  <a:pt x="1434" y="910"/>
                  <a:pt x="1437" y="906"/>
                  <a:pt x="1442" y="904"/>
                </a:cubicBezTo>
                <a:cubicBezTo>
                  <a:pt x="1443" y="904"/>
                  <a:pt x="1443" y="903"/>
                  <a:pt x="1444" y="903"/>
                </a:cubicBezTo>
                <a:cubicBezTo>
                  <a:pt x="1455" y="894"/>
                  <a:pt x="1463" y="884"/>
                  <a:pt x="1469" y="871"/>
                </a:cubicBezTo>
                <a:cubicBezTo>
                  <a:pt x="1471" y="866"/>
                  <a:pt x="1473" y="862"/>
                  <a:pt x="1476" y="857"/>
                </a:cubicBezTo>
                <a:cubicBezTo>
                  <a:pt x="1478" y="855"/>
                  <a:pt x="1480" y="851"/>
                  <a:pt x="1481" y="848"/>
                </a:cubicBezTo>
                <a:cubicBezTo>
                  <a:pt x="1482" y="843"/>
                  <a:pt x="1482" y="839"/>
                  <a:pt x="1482" y="834"/>
                </a:cubicBezTo>
                <a:cubicBezTo>
                  <a:pt x="1482" y="833"/>
                  <a:pt x="1480" y="831"/>
                  <a:pt x="1479" y="832"/>
                </a:cubicBezTo>
                <a:cubicBezTo>
                  <a:pt x="1478" y="832"/>
                  <a:pt x="1478" y="832"/>
                  <a:pt x="1478" y="832"/>
                </a:cubicBezTo>
                <a:cubicBezTo>
                  <a:pt x="1474" y="835"/>
                  <a:pt x="1470" y="836"/>
                  <a:pt x="1466" y="836"/>
                </a:cubicBezTo>
                <a:cubicBezTo>
                  <a:pt x="1461" y="837"/>
                  <a:pt x="1455" y="837"/>
                  <a:pt x="1449" y="840"/>
                </a:cubicBezTo>
                <a:cubicBezTo>
                  <a:pt x="1449" y="840"/>
                  <a:pt x="1448" y="840"/>
                  <a:pt x="1447" y="840"/>
                </a:cubicBezTo>
                <a:cubicBezTo>
                  <a:pt x="1443" y="840"/>
                  <a:pt x="1440" y="841"/>
                  <a:pt x="1438" y="842"/>
                </a:cubicBezTo>
                <a:cubicBezTo>
                  <a:pt x="1437" y="843"/>
                  <a:pt x="1436" y="843"/>
                  <a:pt x="1435" y="843"/>
                </a:cubicBezTo>
                <a:cubicBezTo>
                  <a:pt x="1434" y="843"/>
                  <a:pt x="1433" y="843"/>
                  <a:pt x="1432" y="843"/>
                </a:cubicBezTo>
                <a:cubicBezTo>
                  <a:pt x="1431" y="842"/>
                  <a:pt x="1430" y="842"/>
                  <a:pt x="1430" y="841"/>
                </a:cubicBezTo>
                <a:cubicBezTo>
                  <a:pt x="1428" y="839"/>
                  <a:pt x="1426" y="837"/>
                  <a:pt x="1424" y="835"/>
                </a:cubicBezTo>
                <a:cubicBezTo>
                  <a:pt x="1423" y="834"/>
                  <a:pt x="1423" y="833"/>
                  <a:pt x="1423" y="833"/>
                </a:cubicBezTo>
                <a:cubicBezTo>
                  <a:pt x="1425" y="829"/>
                  <a:pt x="1425" y="828"/>
                  <a:pt x="1423" y="827"/>
                </a:cubicBezTo>
                <a:cubicBezTo>
                  <a:pt x="1421" y="825"/>
                  <a:pt x="1420" y="824"/>
                  <a:pt x="1418" y="822"/>
                </a:cubicBezTo>
                <a:cubicBezTo>
                  <a:pt x="1416" y="819"/>
                  <a:pt x="1412" y="816"/>
                  <a:pt x="1409" y="813"/>
                </a:cubicBezTo>
                <a:cubicBezTo>
                  <a:pt x="1408" y="811"/>
                  <a:pt x="1405" y="810"/>
                  <a:pt x="1403" y="808"/>
                </a:cubicBezTo>
                <a:cubicBezTo>
                  <a:pt x="1399" y="806"/>
                  <a:pt x="1395" y="803"/>
                  <a:pt x="1394" y="798"/>
                </a:cubicBezTo>
                <a:cubicBezTo>
                  <a:pt x="1393" y="796"/>
                  <a:pt x="1393" y="793"/>
                  <a:pt x="1392" y="791"/>
                </a:cubicBezTo>
                <a:cubicBezTo>
                  <a:pt x="1391" y="788"/>
                  <a:pt x="1389" y="786"/>
                  <a:pt x="1387" y="785"/>
                </a:cubicBezTo>
                <a:cubicBezTo>
                  <a:pt x="1385" y="783"/>
                  <a:pt x="1384" y="782"/>
                  <a:pt x="1382" y="780"/>
                </a:cubicBezTo>
                <a:cubicBezTo>
                  <a:pt x="1380" y="779"/>
                  <a:pt x="1379" y="777"/>
                  <a:pt x="1379" y="776"/>
                </a:cubicBezTo>
                <a:cubicBezTo>
                  <a:pt x="1379" y="771"/>
                  <a:pt x="1378" y="766"/>
                  <a:pt x="1377" y="761"/>
                </a:cubicBezTo>
                <a:cubicBezTo>
                  <a:pt x="1376" y="756"/>
                  <a:pt x="1373" y="753"/>
                  <a:pt x="1369" y="751"/>
                </a:cubicBezTo>
                <a:cubicBezTo>
                  <a:pt x="1368" y="750"/>
                  <a:pt x="1368" y="750"/>
                  <a:pt x="1367" y="750"/>
                </a:cubicBezTo>
                <a:cubicBezTo>
                  <a:pt x="1366" y="749"/>
                  <a:pt x="1366" y="748"/>
                  <a:pt x="1365" y="748"/>
                </a:cubicBezTo>
                <a:cubicBezTo>
                  <a:pt x="1365" y="747"/>
                  <a:pt x="1365" y="746"/>
                  <a:pt x="1365" y="745"/>
                </a:cubicBezTo>
                <a:cubicBezTo>
                  <a:pt x="1365" y="742"/>
                  <a:pt x="1364" y="739"/>
                  <a:pt x="1362" y="737"/>
                </a:cubicBezTo>
                <a:cubicBezTo>
                  <a:pt x="1362" y="736"/>
                  <a:pt x="1361" y="735"/>
                  <a:pt x="1360" y="733"/>
                </a:cubicBezTo>
                <a:cubicBezTo>
                  <a:pt x="1357" y="728"/>
                  <a:pt x="1353" y="723"/>
                  <a:pt x="1352" y="716"/>
                </a:cubicBezTo>
                <a:cubicBezTo>
                  <a:pt x="1351" y="715"/>
                  <a:pt x="1351" y="714"/>
                  <a:pt x="1350" y="713"/>
                </a:cubicBezTo>
                <a:cubicBezTo>
                  <a:pt x="1350" y="712"/>
                  <a:pt x="1350" y="711"/>
                  <a:pt x="1351" y="711"/>
                </a:cubicBezTo>
                <a:cubicBezTo>
                  <a:pt x="1352" y="711"/>
                  <a:pt x="1354" y="712"/>
                  <a:pt x="1355" y="711"/>
                </a:cubicBezTo>
                <a:cubicBezTo>
                  <a:pt x="1355" y="710"/>
                  <a:pt x="1356" y="709"/>
                  <a:pt x="1358" y="709"/>
                </a:cubicBezTo>
                <a:cubicBezTo>
                  <a:pt x="1359" y="709"/>
                  <a:pt x="1360" y="710"/>
                  <a:pt x="1361" y="711"/>
                </a:cubicBezTo>
                <a:cubicBezTo>
                  <a:pt x="1362" y="712"/>
                  <a:pt x="1362" y="713"/>
                  <a:pt x="1363" y="714"/>
                </a:cubicBezTo>
                <a:cubicBezTo>
                  <a:pt x="1367" y="718"/>
                  <a:pt x="1369" y="723"/>
                  <a:pt x="1372" y="727"/>
                </a:cubicBezTo>
                <a:cubicBezTo>
                  <a:pt x="1374" y="730"/>
                  <a:pt x="1375" y="732"/>
                  <a:pt x="1376" y="735"/>
                </a:cubicBezTo>
                <a:cubicBezTo>
                  <a:pt x="1376" y="737"/>
                  <a:pt x="1377" y="738"/>
                  <a:pt x="1379" y="739"/>
                </a:cubicBezTo>
                <a:cubicBezTo>
                  <a:pt x="1383" y="740"/>
                  <a:pt x="1385" y="742"/>
                  <a:pt x="1386" y="746"/>
                </a:cubicBezTo>
                <a:cubicBezTo>
                  <a:pt x="1387" y="747"/>
                  <a:pt x="1387" y="748"/>
                  <a:pt x="1388" y="749"/>
                </a:cubicBezTo>
                <a:cubicBezTo>
                  <a:pt x="1389" y="751"/>
                  <a:pt x="1389" y="753"/>
                  <a:pt x="1389" y="755"/>
                </a:cubicBezTo>
                <a:cubicBezTo>
                  <a:pt x="1389" y="756"/>
                  <a:pt x="1389" y="757"/>
                  <a:pt x="1389" y="758"/>
                </a:cubicBezTo>
                <a:cubicBezTo>
                  <a:pt x="1390" y="762"/>
                  <a:pt x="1392" y="766"/>
                  <a:pt x="1396" y="769"/>
                </a:cubicBezTo>
                <a:cubicBezTo>
                  <a:pt x="1397" y="770"/>
                  <a:pt x="1399" y="770"/>
                  <a:pt x="1400" y="771"/>
                </a:cubicBezTo>
                <a:cubicBezTo>
                  <a:pt x="1402" y="773"/>
                  <a:pt x="1404" y="775"/>
                  <a:pt x="1405" y="778"/>
                </a:cubicBezTo>
                <a:cubicBezTo>
                  <a:pt x="1406" y="782"/>
                  <a:pt x="1408" y="785"/>
                  <a:pt x="1410" y="787"/>
                </a:cubicBezTo>
                <a:cubicBezTo>
                  <a:pt x="1412" y="789"/>
                  <a:pt x="1414" y="792"/>
                  <a:pt x="1416" y="794"/>
                </a:cubicBezTo>
                <a:cubicBezTo>
                  <a:pt x="1418" y="797"/>
                  <a:pt x="1419" y="800"/>
                  <a:pt x="1419" y="804"/>
                </a:cubicBezTo>
                <a:cubicBezTo>
                  <a:pt x="1418" y="805"/>
                  <a:pt x="1418" y="806"/>
                  <a:pt x="1419" y="807"/>
                </a:cubicBezTo>
                <a:cubicBezTo>
                  <a:pt x="1421" y="811"/>
                  <a:pt x="1421" y="816"/>
                  <a:pt x="1423" y="820"/>
                </a:cubicBezTo>
                <a:cubicBezTo>
                  <a:pt x="1423" y="821"/>
                  <a:pt x="1424" y="823"/>
                  <a:pt x="1425" y="824"/>
                </a:cubicBezTo>
                <a:cubicBezTo>
                  <a:pt x="1425" y="826"/>
                  <a:pt x="1427" y="826"/>
                  <a:pt x="1428" y="826"/>
                </a:cubicBezTo>
                <a:cubicBezTo>
                  <a:pt x="1430" y="826"/>
                  <a:pt x="1431" y="826"/>
                  <a:pt x="1433" y="826"/>
                </a:cubicBezTo>
                <a:cubicBezTo>
                  <a:pt x="1435" y="826"/>
                  <a:pt x="1437" y="825"/>
                  <a:pt x="1438" y="824"/>
                </a:cubicBezTo>
                <a:cubicBezTo>
                  <a:pt x="1440" y="821"/>
                  <a:pt x="1442" y="821"/>
                  <a:pt x="1445" y="821"/>
                </a:cubicBezTo>
                <a:cubicBezTo>
                  <a:pt x="1448" y="821"/>
                  <a:pt x="1451" y="821"/>
                  <a:pt x="1454" y="819"/>
                </a:cubicBezTo>
                <a:cubicBezTo>
                  <a:pt x="1456" y="818"/>
                  <a:pt x="1458" y="817"/>
                  <a:pt x="1460" y="817"/>
                </a:cubicBezTo>
                <a:cubicBezTo>
                  <a:pt x="1462" y="817"/>
                  <a:pt x="1463" y="816"/>
                  <a:pt x="1464" y="815"/>
                </a:cubicBezTo>
                <a:cubicBezTo>
                  <a:pt x="1466" y="813"/>
                  <a:pt x="1468" y="812"/>
                  <a:pt x="1470" y="811"/>
                </a:cubicBezTo>
                <a:cubicBezTo>
                  <a:pt x="1473" y="810"/>
                  <a:pt x="1476" y="810"/>
                  <a:pt x="1479" y="808"/>
                </a:cubicBezTo>
                <a:cubicBezTo>
                  <a:pt x="1481" y="808"/>
                  <a:pt x="1483" y="806"/>
                  <a:pt x="1486" y="805"/>
                </a:cubicBezTo>
                <a:cubicBezTo>
                  <a:pt x="1487" y="805"/>
                  <a:pt x="1488" y="804"/>
                  <a:pt x="1488" y="803"/>
                </a:cubicBezTo>
                <a:cubicBezTo>
                  <a:pt x="1489" y="800"/>
                  <a:pt x="1491" y="798"/>
                  <a:pt x="1493" y="797"/>
                </a:cubicBezTo>
                <a:cubicBezTo>
                  <a:pt x="1497" y="796"/>
                  <a:pt x="1500" y="795"/>
                  <a:pt x="1504" y="795"/>
                </a:cubicBezTo>
                <a:cubicBezTo>
                  <a:pt x="1507" y="794"/>
                  <a:pt x="1509" y="793"/>
                  <a:pt x="1509" y="790"/>
                </a:cubicBezTo>
                <a:cubicBezTo>
                  <a:pt x="1510" y="789"/>
                  <a:pt x="1510" y="788"/>
                  <a:pt x="1512" y="788"/>
                </a:cubicBezTo>
                <a:cubicBezTo>
                  <a:pt x="1515" y="787"/>
                  <a:pt x="1517" y="786"/>
                  <a:pt x="1518" y="782"/>
                </a:cubicBezTo>
                <a:cubicBezTo>
                  <a:pt x="1519" y="781"/>
                  <a:pt x="1520" y="780"/>
                  <a:pt x="1522" y="780"/>
                </a:cubicBezTo>
                <a:cubicBezTo>
                  <a:pt x="1523" y="779"/>
                  <a:pt x="1524" y="779"/>
                  <a:pt x="1525" y="779"/>
                </a:cubicBezTo>
                <a:cubicBezTo>
                  <a:pt x="1526" y="778"/>
                  <a:pt x="1526" y="777"/>
                  <a:pt x="1526" y="777"/>
                </a:cubicBezTo>
                <a:cubicBezTo>
                  <a:pt x="1527" y="775"/>
                  <a:pt x="1526" y="773"/>
                  <a:pt x="1527" y="771"/>
                </a:cubicBezTo>
                <a:cubicBezTo>
                  <a:pt x="1527" y="770"/>
                  <a:pt x="1527" y="769"/>
                  <a:pt x="1529" y="768"/>
                </a:cubicBezTo>
                <a:cubicBezTo>
                  <a:pt x="1533" y="765"/>
                  <a:pt x="1536" y="761"/>
                  <a:pt x="1538" y="756"/>
                </a:cubicBezTo>
                <a:cubicBezTo>
                  <a:pt x="1539" y="754"/>
                  <a:pt x="1539" y="752"/>
                  <a:pt x="1536" y="750"/>
                </a:cubicBezTo>
                <a:cubicBezTo>
                  <a:pt x="1535" y="748"/>
                  <a:pt x="1533" y="746"/>
                  <a:pt x="1532" y="744"/>
                </a:cubicBezTo>
                <a:cubicBezTo>
                  <a:pt x="1531" y="743"/>
                  <a:pt x="1530" y="742"/>
                  <a:pt x="1528" y="741"/>
                </a:cubicBezTo>
                <a:cubicBezTo>
                  <a:pt x="1525" y="741"/>
                  <a:pt x="1523" y="741"/>
                  <a:pt x="1521" y="740"/>
                </a:cubicBezTo>
                <a:cubicBezTo>
                  <a:pt x="1520" y="740"/>
                  <a:pt x="1518" y="739"/>
                  <a:pt x="1517" y="738"/>
                </a:cubicBezTo>
                <a:cubicBezTo>
                  <a:pt x="1515" y="736"/>
                  <a:pt x="1513" y="734"/>
                  <a:pt x="1513" y="731"/>
                </a:cubicBezTo>
                <a:cubicBezTo>
                  <a:pt x="1513" y="728"/>
                  <a:pt x="1512" y="725"/>
                  <a:pt x="1512" y="723"/>
                </a:cubicBezTo>
                <a:cubicBezTo>
                  <a:pt x="1512" y="723"/>
                  <a:pt x="1512" y="722"/>
                  <a:pt x="1512" y="722"/>
                </a:cubicBezTo>
                <a:cubicBezTo>
                  <a:pt x="1511" y="722"/>
                  <a:pt x="1510" y="722"/>
                  <a:pt x="1510" y="723"/>
                </a:cubicBezTo>
                <a:cubicBezTo>
                  <a:pt x="1507" y="726"/>
                  <a:pt x="1503" y="730"/>
                  <a:pt x="1500" y="734"/>
                </a:cubicBezTo>
                <a:cubicBezTo>
                  <a:pt x="1498" y="737"/>
                  <a:pt x="1495" y="739"/>
                  <a:pt x="1492" y="738"/>
                </a:cubicBezTo>
                <a:cubicBezTo>
                  <a:pt x="1489" y="738"/>
                  <a:pt x="1486" y="738"/>
                  <a:pt x="1483" y="739"/>
                </a:cubicBezTo>
                <a:cubicBezTo>
                  <a:pt x="1482" y="740"/>
                  <a:pt x="1481" y="739"/>
                  <a:pt x="1480" y="738"/>
                </a:cubicBezTo>
                <a:cubicBezTo>
                  <a:pt x="1479" y="737"/>
                  <a:pt x="1478" y="736"/>
                  <a:pt x="1478" y="735"/>
                </a:cubicBezTo>
                <a:cubicBezTo>
                  <a:pt x="1478" y="732"/>
                  <a:pt x="1477" y="729"/>
                  <a:pt x="1477" y="726"/>
                </a:cubicBezTo>
                <a:cubicBezTo>
                  <a:pt x="1477" y="725"/>
                  <a:pt x="1477" y="725"/>
                  <a:pt x="1476" y="724"/>
                </a:cubicBezTo>
                <a:cubicBezTo>
                  <a:pt x="1476" y="724"/>
                  <a:pt x="1476" y="723"/>
                  <a:pt x="1475" y="723"/>
                </a:cubicBezTo>
                <a:cubicBezTo>
                  <a:pt x="1475" y="723"/>
                  <a:pt x="1474" y="724"/>
                  <a:pt x="1474" y="724"/>
                </a:cubicBezTo>
                <a:cubicBezTo>
                  <a:pt x="1473" y="725"/>
                  <a:pt x="1473" y="726"/>
                  <a:pt x="1472" y="727"/>
                </a:cubicBezTo>
                <a:cubicBezTo>
                  <a:pt x="1471" y="728"/>
                  <a:pt x="1470" y="728"/>
                  <a:pt x="1469" y="727"/>
                </a:cubicBezTo>
                <a:cubicBezTo>
                  <a:pt x="1468" y="726"/>
                  <a:pt x="1467" y="724"/>
                  <a:pt x="1467" y="722"/>
                </a:cubicBezTo>
                <a:cubicBezTo>
                  <a:pt x="1467" y="719"/>
                  <a:pt x="1465" y="717"/>
                  <a:pt x="1463" y="715"/>
                </a:cubicBezTo>
                <a:cubicBezTo>
                  <a:pt x="1462" y="713"/>
                  <a:pt x="1460" y="712"/>
                  <a:pt x="1459" y="710"/>
                </a:cubicBezTo>
                <a:cubicBezTo>
                  <a:pt x="1458" y="710"/>
                  <a:pt x="1457" y="709"/>
                  <a:pt x="1457" y="709"/>
                </a:cubicBezTo>
                <a:cubicBezTo>
                  <a:pt x="1455" y="706"/>
                  <a:pt x="1453" y="703"/>
                  <a:pt x="1452" y="700"/>
                </a:cubicBezTo>
                <a:cubicBezTo>
                  <a:pt x="1451" y="699"/>
                  <a:pt x="1452" y="698"/>
                  <a:pt x="1452" y="697"/>
                </a:cubicBezTo>
                <a:cubicBezTo>
                  <a:pt x="1452" y="696"/>
                  <a:pt x="1452" y="695"/>
                  <a:pt x="1452" y="694"/>
                </a:cubicBezTo>
                <a:cubicBezTo>
                  <a:pt x="1453" y="693"/>
                  <a:pt x="1453" y="693"/>
                  <a:pt x="1454" y="693"/>
                </a:cubicBezTo>
                <a:cubicBezTo>
                  <a:pt x="1455" y="692"/>
                  <a:pt x="1457" y="692"/>
                  <a:pt x="1459" y="692"/>
                </a:cubicBezTo>
                <a:cubicBezTo>
                  <a:pt x="1460" y="692"/>
                  <a:pt x="1462" y="692"/>
                  <a:pt x="1464" y="693"/>
                </a:cubicBezTo>
                <a:cubicBezTo>
                  <a:pt x="1465" y="694"/>
                  <a:pt x="1465" y="695"/>
                  <a:pt x="1466" y="696"/>
                </a:cubicBezTo>
                <a:cubicBezTo>
                  <a:pt x="1468" y="700"/>
                  <a:pt x="1471" y="703"/>
                  <a:pt x="1473" y="707"/>
                </a:cubicBezTo>
                <a:cubicBezTo>
                  <a:pt x="1474" y="708"/>
                  <a:pt x="1475" y="709"/>
                  <a:pt x="1477" y="710"/>
                </a:cubicBezTo>
                <a:cubicBezTo>
                  <a:pt x="1478" y="710"/>
                  <a:pt x="1478" y="710"/>
                  <a:pt x="1479" y="710"/>
                </a:cubicBezTo>
                <a:cubicBezTo>
                  <a:pt x="1481" y="711"/>
                  <a:pt x="1483" y="712"/>
                  <a:pt x="1484" y="713"/>
                </a:cubicBezTo>
                <a:cubicBezTo>
                  <a:pt x="1485" y="715"/>
                  <a:pt x="1487" y="715"/>
                  <a:pt x="1488" y="716"/>
                </a:cubicBezTo>
                <a:cubicBezTo>
                  <a:pt x="1491" y="718"/>
                  <a:pt x="1495" y="719"/>
                  <a:pt x="1499" y="720"/>
                </a:cubicBezTo>
                <a:cubicBezTo>
                  <a:pt x="1500" y="720"/>
                  <a:pt x="1501" y="720"/>
                  <a:pt x="1503" y="719"/>
                </a:cubicBezTo>
                <a:cubicBezTo>
                  <a:pt x="1505" y="718"/>
                  <a:pt x="1507" y="717"/>
                  <a:pt x="1509" y="716"/>
                </a:cubicBezTo>
                <a:cubicBezTo>
                  <a:pt x="1512" y="715"/>
                  <a:pt x="1514" y="716"/>
                  <a:pt x="1515" y="718"/>
                </a:cubicBezTo>
                <a:cubicBezTo>
                  <a:pt x="1516" y="720"/>
                  <a:pt x="1517" y="722"/>
                  <a:pt x="1517" y="724"/>
                </a:cubicBezTo>
                <a:cubicBezTo>
                  <a:pt x="1518" y="726"/>
                  <a:pt x="1520" y="726"/>
                  <a:pt x="1521" y="727"/>
                </a:cubicBezTo>
                <a:cubicBezTo>
                  <a:pt x="1530" y="727"/>
                  <a:pt x="1538" y="729"/>
                  <a:pt x="1546" y="730"/>
                </a:cubicBezTo>
                <a:cubicBezTo>
                  <a:pt x="1549" y="731"/>
                  <a:pt x="1551" y="731"/>
                  <a:pt x="1554" y="731"/>
                </a:cubicBezTo>
                <a:cubicBezTo>
                  <a:pt x="1559" y="730"/>
                  <a:pt x="1564" y="729"/>
                  <a:pt x="1569" y="730"/>
                </a:cubicBezTo>
                <a:cubicBezTo>
                  <a:pt x="1570" y="730"/>
                  <a:pt x="1571" y="730"/>
                  <a:pt x="1572" y="729"/>
                </a:cubicBezTo>
                <a:cubicBezTo>
                  <a:pt x="1576" y="728"/>
                  <a:pt x="1579" y="728"/>
                  <a:pt x="1583" y="728"/>
                </a:cubicBezTo>
                <a:cubicBezTo>
                  <a:pt x="1584" y="728"/>
                  <a:pt x="1585" y="729"/>
                  <a:pt x="1586" y="730"/>
                </a:cubicBezTo>
                <a:cubicBezTo>
                  <a:pt x="1586" y="731"/>
                  <a:pt x="1587" y="732"/>
                  <a:pt x="1588" y="733"/>
                </a:cubicBezTo>
                <a:cubicBezTo>
                  <a:pt x="1589" y="733"/>
                  <a:pt x="1590" y="735"/>
                  <a:pt x="1590" y="736"/>
                </a:cubicBezTo>
                <a:cubicBezTo>
                  <a:pt x="1591" y="739"/>
                  <a:pt x="1593" y="741"/>
                  <a:pt x="1596" y="741"/>
                </a:cubicBezTo>
                <a:cubicBezTo>
                  <a:pt x="1598" y="741"/>
                  <a:pt x="1599" y="743"/>
                  <a:pt x="1601" y="745"/>
                </a:cubicBezTo>
                <a:cubicBezTo>
                  <a:pt x="1603" y="748"/>
                  <a:pt x="1606" y="749"/>
                  <a:pt x="1610" y="749"/>
                </a:cubicBezTo>
                <a:cubicBezTo>
                  <a:pt x="1610" y="749"/>
                  <a:pt x="1611" y="749"/>
                  <a:pt x="1612" y="749"/>
                </a:cubicBezTo>
                <a:cubicBezTo>
                  <a:pt x="1612" y="749"/>
                  <a:pt x="1612" y="749"/>
                  <a:pt x="1612" y="749"/>
                </a:cubicBezTo>
                <a:cubicBezTo>
                  <a:pt x="1612" y="749"/>
                  <a:pt x="1612" y="749"/>
                  <a:pt x="1612" y="749"/>
                </a:cubicBezTo>
                <a:cubicBezTo>
                  <a:pt x="1612" y="749"/>
                  <a:pt x="1612" y="749"/>
                  <a:pt x="1612" y="749"/>
                </a:cubicBezTo>
                <a:cubicBezTo>
                  <a:pt x="1612" y="749"/>
                  <a:pt x="1612" y="749"/>
                  <a:pt x="1612" y="749"/>
                </a:cubicBezTo>
                <a:cubicBezTo>
                  <a:pt x="1611" y="751"/>
                  <a:pt x="1609" y="752"/>
                  <a:pt x="1606" y="751"/>
                </a:cubicBezTo>
                <a:cubicBezTo>
                  <a:pt x="1606" y="751"/>
                  <a:pt x="1605" y="752"/>
                  <a:pt x="1605" y="752"/>
                </a:cubicBezTo>
                <a:cubicBezTo>
                  <a:pt x="1605" y="752"/>
                  <a:pt x="1605" y="753"/>
                  <a:pt x="1605" y="753"/>
                </a:cubicBezTo>
                <a:cubicBezTo>
                  <a:pt x="1608" y="756"/>
                  <a:pt x="1610" y="759"/>
                  <a:pt x="1613" y="761"/>
                </a:cubicBezTo>
                <a:cubicBezTo>
                  <a:pt x="1618" y="766"/>
                  <a:pt x="1620" y="766"/>
                  <a:pt x="1626" y="762"/>
                </a:cubicBezTo>
                <a:cubicBezTo>
                  <a:pt x="1628" y="761"/>
                  <a:pt x="1630" y="759"/>
                  <a:pt x="1630" y="756"/>
                </a:cubicBezTo>
                <a:cubicBezTo>
                  <a:pt x="1630" y="756"/>
                  <a:pt x="1630" y="756"/>
                  <a:pt x="1630" y="756"/>
                </a:cubicBezTo>
                <a:cubicBezTo>
                  <a:pt x="1630" y="756"/>
                  <a:pt x="1630" y="756"/>
                  <a:pt x="1630" y="756"/>
                </a:cubicBezTo>
                <a:cubicBezTo>
                  <a:pt x="1630" y="756"/>
                  <a:pt x="1630" y="756"/>
                  <a:pt x="1630" y="756"/>
                </a:cubicBezTo>
                <a:cubicBezTo>
                  <a:pt x="1630" y="756"/>
                  <a:pt x="1630" y="756"/>
                  <a:pt x="1630" y="756"/>
                </a:cubicBezTo>
                <a:cubicBezTo>
                  <a:pt x="1630" y="756"/>
                  <a:pt x="1630" y="757"/>
                  <a:pt x="1630" y="757"/>
                </a:cubicBezTo>
                <a:cubicBezTo>
                  <a:pt x="1632" y="761"/>
                  <a:pt x="1633" y="764"/>
                  <a:pt x="1633" y="768"/>
                </a:cubicBezTo>
                <a:cubicBezTo>
                  <a:pt x="1633" y="770"/>
                  <a:pt x="1633" y="772"/>
                  <a:pt x="1633" y="774"/>
                </a:cubicBezTo>
                <a:cubicBezTo>
                  <a:pt x="1635" y="778"/>
                  <a:pt x="1636" y="782"/>
                  <a:pt x="1637" y="786"/>
                </a:cubicBezTo>
                <a:cubicBezTo>
                  <a:pt x="1638" y="791"/>
                  <a:pt x="1640" y="794"/>
                  <a:pt x="1640" y="799"/>
                </a:cubicBezTo>
                <a:cubicBezTo>
                  <a:pt x="1640" y="800"/>
                  <a:pt x="1641" y="800"/>
                  <a:pt x="1641" y="801"/>
                </a:cubicBezTo>
                <a:cubicBezTo>
                  <a:pt x="1643" y="804"/>
                  <a:pt x="1644" y="806"/>
                  <a:pt x="1646" y="809"/>
                </a:cubicBezTo>
                <a:cubicBezTo>
                  <a:pt x="1648" y="812"/>
                  <a:pt x="1649" y="815"/>
                  <a:pt x="1650" y="818"/>
                </a:cubicBezTo>
                <a:cubicBezTo>
                  <a:pt x="1651" y="820"/>
                  <a:pt x="1651" y="822"/>
                  <a:pt x="1652" y="823"/>
                </a:cubicBezTo>
                <a:cubicBezTo>
                  <a:pt x="1653" y="827"/>
                  <a:pt x="1654" y="830"/>
                  <a:pt x="1657" y="832"/>
                </a:cubicBezTo>
                <a:cubicBezTo>
                  <a:pt x="1658" y="834"/>
                  <a:pt x="1659" y="836"/>
                  <a:pt x="1660" y="837"/>
                </a:cubicBezTo>
                <a:cubicBezTo>
                  <a:pt x="1662" y="841"/>
                  <a:pt x="1664" y="845"/>
                  <a:pt x="1665" y="850"/>
                </a:cubicBezTo>
                <a:cubicBezTo>
                  <a:pt x="1665" y="852"/>
                  <a:pt x="1666" y="855"/>
                  <a:pt x="1668" y="857"/>
                </a:cubicBezTo>
                <a:cubicBezTo>
                  <a:pt x="1669" y="858"/>
                  <a:pt x="1669" y="858"/>
                  <a:pt x="1670" y="859"/>
                </a:cubicBezTo>
                <a:cubicBezTo>
                  <a:pt x="1672" y="861"/>
                  <a:pt x="1676" y="861"/>
                  <a:pt x="1677" y="858"/>
                </a:cubicBezTo>
                <a:cubicBezTo>
                  <a:pt x="1678" y="858"/>
                  <a:pt x="1678" y="857"/>
                  <a:pt x="1679" y="856"/>
                </a:cubicBezTo>
                <a:cubicBezTo>
                  <a:pt x="1679" y="855"/>
                  <a:pt x="1680" y="854"/>
                  <a:pt x="1682" y="853"/>
                </a:cubicBezTo>
                <a:cubicBezTo>
                  <a:pt x="1683" y="852"/>
                  <a:pt x="1684" y="851"/>
                  <a:pt x="1685" y="849"/>
                </a:cubicBezTo>
                <a:cubicBezTo>
                  <a:pt x="1686" y="847"/>
                  <a:pt x="1687" y="845"/>
                  <a:pt x="1689" y="844"/>
                </a:cubicBezTo>
                <a:cubicBezTo>
                  <a:pt x="1691" y="843"/>
                  <a:pt x="1691" y="842"/>
                  <a:pt x="1691" y="840"/>
                </a:cubicBezTo>
                <a:cubicBezTo>
                  <a:pt x="1691" y="839"/>
                  <a:pt x="1690" y="837"/>
                  <a:pt x="1690" y="836"/>
                </a:cubicBezTo>
                <a:cubicBezTo>
                  <a:pt x="1690" y="834"/>
                  <a:pt x="1690" y="832"/>
                  <a:pt x="1691" y="831"/>
                </a:cubicBezTo>
                <a:cubicBezTo>
                  <a:pt x="1691" y="830"/>
                  <a:pt x="1691" y="829"/>
                  <a:pt x="1692" y="828"/>
                </a:cubicBezTo>
                <a:cubicBezTo>
                  <a:pt x="1693" y="825"/>
                  <a:pt x="1693" y="823"/>
                  <a:pt x="1692" y="820"/>
                </a:cubicBezTo>
                <a:cubicBezTo>
                  <a:pt x="1691" y="819"/>
                  <a:pt x="1691" y="817"/>
                  <a:pt x="1691" y="816"/>
                </a:cubicBezTo>
                <a:cubicBezTo>
                  <a:pt x="1691" y="813"/>
                  <a:pt x="1691" y="809"/>
                  <a:pt x="1691" y="806"/>
                </a:cubicBezTo>
                <a:cubicBezTo>
                  <a:pt x="1691" y="804"/>
                  <a:pt x="1692" y="803"/>
                  <a:pt x="1694" y="802"/>
                </a:cubicBezTo>
                <a:cubicBezTo>
                  <a:pt x="1695" y="802"/>
                  <a:pt x="1696" y="802"/>
                  <a:pt x="1697" y="802"/>
                </a:cubicBezTo>
                <a:cubicBezTo>
                  <a:pt x="1698" y="799"/>
                  <a:pt x="1701" y="798"/>
                  <a:pt x="1703" y="797"/>
                </a:cubicBezTo>
                <a:cubicBezTo>
                  <a:pt x="1704" y="797"/>
                  <a:pt x="1705" y="796"/>
                  <a:pt x="1705" y="795"/>
                </a:cubicBezTo>
                <a:cubicBezTo>
                  <a:pt x="1706" y="793"/>
                  <a:pt x="1706" y="792"/>
                  <a:pt x="1707" y="791"/>
                </a:cubicBezTo>
                <a:cubicBezTo>
                  <a:pt x="1711" y="789"/>
                  <a:pt x="1713" y="785"/>
                  <a:pt x="1716" y="783"/>
                </a:cubicBezTo>
                <a:cubicBezTo>
                  <a:pt x="1718" y="782"/>
                  <a:pt x="1719" y="781"/>
                  <a:pt x="1720" y="779"/>
                </a:cubicBezTo>
                <a:cubicBezTo>
                  <a:pt x="1721" y="777"/>
                  <a:pt x="1722" y="776"/>
                  <a:pt x="1724" y="774"/>
                </a:cubicBezTo>
                <a:cubicBezTo>
                  <a:pt x="1725" y="773"/>
                  <a:pt x="1726" y="773"/>
                  <a:pt x="1727" y="772"/>
                </a:cubicBezTo>
                <a:cubicBezTo>
                  <a:pt x="1732" y="770"/>
                  <a:pt x="1735" y="766"/>
                  <a:pt x="1735" y="761"/>
                </a:cubicBezTo>
                <a:cubicBezTo>
                  <a:pt x="1735" y="759"/>
                  <a:pt x="1737" y="758"/>
                  <a:pt x="1738" y="757"/>
                </a:cubicBezTo>
                <a:cubicBezTo>
                  <a:pt x="1740" y="756"/>
                  <a:pt x="1742" y="756"/>
                  <a:pt x="1745" y="756"/>
                </a:cubicBezTo>
                <a:cubicBezTo>
                  <a:pt x="1750" y="756"/>
                  <a:pt x="1755" y="755"/>
                  <a:pt x="1760" y="752"/>
                </a:cubicBezTo>
                <a:cubicBezTo>
                  <a:pt x="1761" y="751"/>
                  <a:pt x="1764" y="751"/>
                  <a:pt x="1766" y="749"/>
                </a:cubicBezTo>
                <a:cubicBezTo>
                  <a:pt x="1766" y="749"/>
                  <a:pt x="1767" y="749"/>
                  <a:pt x="1767" y="750"/>
                </a:cubicBezTo>
                <a:cubicBezTo>
                  <a:pt x="1768" y="751"/>
                  <a:pt x="1768" y="753"/>
                  <a:pt x="1769" y="755"/>
                </a:cubicBezTo>
                <a:cubicBezTo>
                  <a:pt x="1771" y="761"/>
                  <a:pt x="1774" y="765"/>
                  <a:pt x="1779" y="768"/>
                </a:cubicBezTo>
                <a:cubicBezTo>
                  <a:pt x="1780" y="768"/>
                  <a:pt x="1781" y="769"/>
                  <a:pt x="1782" y="769"/>
                </a:cubicBezTo>
                <a:cubicBezTo>
                  <a:pt x="1783" y="770"/>
                  <a:pt x="1783" y="771"/>
                  <a:pt x="1783" y="773"/>
                </a:cubicBezTo>
                <a:cubicBezTo>
                  <a:pt x="1782" y="776"/>
                  <a:pt x="1783" y="776"/>
                  <a:pt x="1785" y="778"/>
                </a:cubicBezTo>
                <a:cubicBezTo>
                  <a:pt x="1787" y="778"/>
                  <a:pt x="1788" y="779"/>
                  <a:pt x="1789" y="781"/>
                </a:cubicBezTo>
                <a:cubicBezTo>
                  <a:pt x="1789" y="781"/>
                  <a:pt x="1789" y="781"/>
                  <a:pt x="1789" y="782"/>
                </a:cubicBezTo>
                <a:cubicBezTo>
                  <a:pt x="1791" y="785"/>
                  <a:pt x="1792" y="789"/>
                  <a:pt x="1791" y="793"/>
                </a:cubicBezTo>
                <a:cubicBezTo>
                  <a:pt x="1790" y="795"/>
                  <a:pt x="1791" y="796"/>
                  <a:pt x="1791" y="798"/>
                </a:cubicBezTo>
                <a:cubicBezTo>
                  <a:pt x="1791" y="799"/>
                  <a:pt x="1793" y="801"/>
                  <a:pt x="1794" y="801"/>
                </a:cubicBezTo>
                <a:cubicBezTo>
                  <a:pt x="1797" y="800"/>
                  <a:pt x="1800" y="800"/>
                  <a:pt x="1803" y="798"/>
                </a:cubicBezTo>
                <a:cubicBezTo>
                  <a:pt x="1805" y="797"/>
                  <a:pt x="1807" y="795"/>
                  <a:pt x="1809" y="794"/>
                </a:cubicBezTo>
                <a:close/>
                <a:moveTo>
                  <a:pt x="1960" y="668"/>
                </a:moveTo>
                <a:cubicBezTo>
                  <a:pt x="1961" y="668"/>
                  <a:pt x="1961" y="668"/>
                  <a:pt x="1961" y="669"/>
                </a:cubicBezTo>
                <a:cubicBezTo>
                  <a:pt x="1961" y="669"/>
                  <a:pt x="1961" y="669"/>
                  <a:pt x="1961" y="670"/>
                </a:cubicBezTo>
                <a:cubicBezTo>
                  <a:pt x="1961" y="670"/>
                  <a:pt x="1961" y="670"/>
                  <a:pt x="1961" y="670"/>
                </a:cubicBezTo>
                <a:cubicBezTo>
                  <a:pt x="1961" y="670"/>
                  <a:pt x="1961" y="670"/>
                  <a:pt x="1961" y="670"/>
                </a:cubicBezTo>
                <a:cubicBezTo>
                  <a:pt x="1961" y="670"/>
                  <a:pt x="1961" y="670"/>
                  <a:pt x="1961" y="670"/>
                </a:cubicBezTo>
                <a:cubicBezTo>
                  <a:pt x="1961" y="670"/>
                  <a:pt x="1961" y="670"/>
                  <a:pt x="1961" y="670"/>
                </a:cubicBezTo>
                <a:cubicBezTo>
                  <a:pt x="1960" y="670"/>
                  <a:pt x="1960" y="669"/>
                  <a:pt x="1960" y="669"/>
                </a:cubicBezTo>
                <a:cubicBezTo>
                  <a:pt x="1959" y="669"/>
                  <a:pt x="1960" y="668"/>
                  <a:pt x="1960" y="668"/>
                </a:cubicBezTo>
                <a:close/>
                <a:moveTo>
                  <a:pt x="1945" y="649"/>
                </a:moveTo>
                <a:cubicBezTo>
                  <a:pt x="1946" y="650"/>
                  <a:pt x="1946" y="650"/>
                  <a:pt x="1946" y="650"/>
                </a:cubicBezTo>
                <a:cubicBezTo>
                  <a:pt x="1946" y="650"/>
                  <a:pt x="1946" y="650"/>
                  <a:pt x="1945" y="650"/>
                </a:cubicBezTo>
                <a:cubicBezTo>
                  <a:pt x="1945" y="650"/>
                  <a:pt x="1945" y="650"/>
                  <a:pt x="1945" y="650"/>
                </a:cubicBezTo>
                <a:cubicBezTo>
                  <a:pt x="1944" y="650"/>
                  <a:pt x="1945" y="649"/>
                  <a:pt x="1945" y="649"/>
                </a:cubicBezTo>
                <a:close/>
                <a:moveTo>
                  <a:pt x="1937" y="689"/>
                </a:moveTo>
                <a:cubicBezTo>
                  <a:pt x="1937" y="689"/>
                  <a:pt x="1937" y="689"/>
                  <a:pt x="1937" y="689"/>
                </a:cubicBezTo>
                <a:cubicBezTo>
                  <a:pt x="1938" y="689"/>
                  <a:pt x="1938" y="690"/>
                  <a:pt x="1938" y="691"/>
                </a:cubicBezTo>
                <a:cubicBezTo>
                  <a:pt x="1938" y="691"/>
                  <a:pt x="1937" y="691"/>
                  <a:pt x="1937" y="691"/>
                </a:cubicBezTo>
                <a:cubicBezTo>
                  <a:pt x="1937" y="690"/>
                  <a:pt x="1937" y="690"/>
                  <a:pt x="1936" y="689"/>
                </a:cubicBezTo>
                <a:cubicBezTo>
                  <a:pt x="1936" y="689"/>
                  <a:pt x="1937" y="689"/>
                  <a:pt x="1937" y="689"/>
                </a:cubicBezTo>
                <a:close/>
                <a:moveTo>
                  <a:pt x="2013" y="521"/>
                </a:moveTo>
                <a:cubicBezTo>
                  <a:pt x="2013" y="521"/>
                  <a:pt x="2015" y="522"/>
                  <a:pt x="2015" y="522"/>
                </a:cubicBezTo>
                <a:cubicBezTo>
                  <a:pt x="2015" y="523"/>
                  <a:pt x="2015" y="524"/>
                  <a:pt x="2015" y="525"/>
                </a:cubicBezTo>
                <a:cubicBezTo>
                  <a:pt x="2015" y="525"/>
                  <a:pt x="2014" y="526"/>
                  <a:pt x="2014" y="527"/>
                </a:cubicBezTo>
                <a:cubicBezTo>
                  <a:pt x="2014" y="527"/>
                  <a:pt x="2013" y="527"/>
                  <a:pt x="2013" y="527"/>
                </a:cubicBezTo>
                <a:cubicBezTo>
                  <a:pt x="2012" y="526"/>
                  <a:pt x="2011" y="525"/>
                  <a:pt x="2011" y="523"/>
                </a:cubicBezTo>
                <a:cubicBezTo>
                  <a:pt x="2011" y="522"/>
                  <a:pt x="2012" y="521"/>
                  <a:pt x="2013" y="521"/>
                </a:cubicBezTo>
                <a:close/>
                <a:moveTo>
                  <a:pt x="2168" y="194"/>
                </a:moveTo>
                <a:cubicBezTo>
                  <a:pt x="2169" y="194"/>
                  <a:pt x="2170" y="193"/>
                  <a:pt x="2171" y="193"/>
                </a:cubicBezTo>
                <a:cubicBezTo>
                  <a:pt x="2171" y="193"/>
                  <a:pt x="2172" y="193"/>
                  <a:pt x="2172" y="193"/>
                </a:cubicBezTo>
                <a:cubicBezTo>
                  <a:pt x="2172" y="194"/>
                  <a:pt x="2172" y="194"/>
                  <a:pt x="2172" y="194"/>
                </a:cubicBezTo>
                <a:cubicBezTo>
                  <a:pt x="2171" y="195"/>
                  <a:pt x="2170" y="196"/>
                  <a:pt x="2169" y="196"/>
                </a:cubicBezTo>
                <a:cubicBezTo>
                  <a:pt x="2169" y="196"/>
                  <a:pt x="2168" y="196"/>
                  <a:pt x="2167" y="195"/>
                </a:cubicBezTo>
                <a:cubicBezTo>
                  <a:pt x="2167" y="194"/>
                  <a:pt x="2167" y="194"/>
                  <a:pt x="2168" y="194"/>
                </a:cubicBezTo>
                <a:close/>
                <a:moveTo>
                  <a:pt x="2021" y="143"/>
                </a:moveTo>
                <a:cubicBezTo>
                  <a:pt x="2021" y="143"/>
                  <a:pt x="2021" y="143"/>
                  <a:pt x="2021" y="143"/>
                </a:cubicBezTo>
                <a:cubicBezTo>
                  <a:pt x="2022" y="143"/>
                  <a:pt x="2022" y="143"/>
                  <a:pt x="2022" y="144"/>
                </a:cubicBezTo>
                <a:cubicBezTo>
                  <a:pt x="2022" y="144"/>
                  <a:pt x="2022" y="144"/>
                  <a:pt x="2022" y="144"/>
                </a:cubicBezTo>
                <a:cubicBezTo>
                  <a:pt x="2021" y="144"/>
                  <a:pt x="2021" y="143"/>
                  <a:pt x="2021" y="143"/>
                </a:cubicBezTo>
                <a:cubicBezTo>
                  <a:pt x="2021" y="143"/>
                  <a:pt x="2021" y="143"/>
                  <a:pt x="2021" y="143"/>
                </a:cubicBezTo>
                <a:cubicBezTo>
                  <a:pt x="2020" y="143"/>
                  <a:pt x="2020" y="143"/>
                  <a:pt x="2020" y="142"/>
                </a:cubicBezTo>
                <a:cubicBezTo>
                  <a:pt x="2020" y="142"/>
                  <a:pt x="2021" y="143"/>
                  <a:pt x="2021" y="143"/>
                </a:cubicBezTo>
                <a:close/>
                <a:moveTo>
                  <a:pt x="1942" y="418"/>
                </a:moveTo>
                <a:cubicBezTo>
                  <a:pt x="1942" y="417"/>
                  <a:pt x="1942" y="417"/>
                  <a:pt x="1942" y="417"/>
                </a:cubicBezTo>
                <a:cubicBezTo>
                  <a:pt x="1943" y="417"/>
                  <a:pt x="1943" y="417"/>
                  <a:pt x="1943" y="417"/>
                </a:cubicBezTo>
                <a:cubicBezTo>
                  <a:pt x="1943" y="417"/>
                  <a:pt x="1943" y="417"/>
                  <a:pt x="1943" y="417"/>
                </a:cubicBezTo>
                <a:cubicBezTo>
                  <a:pt x="1943" y="417"/>
                  <a:pt x="1943" y="417"/>
                  <a:pt x="1942" y="417"/>
                </a:cubicBezTo>
                <a:cubicBezTo>
                  <a:pt x="1942" y="418"/>
                  <a:pt x="1942" y="418"/>
                  <a:pt x="1942" y="418"/>
                </a:cubicBezTo>
                <a:cubicBezTo>
                  <a:pt x="1941" y="418"/>
                  <a:pt x="1941" y="418"/>
                  <a:pt x="1941" y="418"/>
                </a:cubicBezTo>
                <a:lnTo>
                  <a:pt x="1942" y="418"/>
                </a:lnTo>
                <a:close/>
                <a:moveTo>
                  <a:pt x="1907" y="691"/>
                </a:moveTo>
                <a:cubicBezTo>
                  <a:pt x="1907" y="691"/>
                  <a:pt x="1907" y="691"/>
                  <a:pt x="1907" y="691"/>
                </a:cubicBezTo>
                <a:cubicBezTo>
                  <a:pt x="1908" y="691"/>
                  <a:pt x="1909" y="691"/>
                  <a:pt x="1910" y="690"/>
                </a:cubicBezTo>
                <a:cubicBezTo>
                  <a:pt x="1911" y="690"/>
                  <a:pt x="1911" y="690"/>
                  <a:pt x="1911" y="691"/>
                </a:cubicBezTo>
                <a:cubicBezTo>
                  <a:pt x="1911" y="691"/>
                  <a:pt x="1911" y="692"/>
                  <a:pt x="1910" y="692"/>
                </a:cubicBezTo>
                <a:cubicBezTo>
                  <a:pt x="1909" y="693"/>
                  <a:pt x="1908" y="692"/>
                  <a:pt x="1907" y="691"/>
                </a:cubicBezTo>
                <a:cubicBezTo>
                  <a:pt x="1907" y="691"/>
                  <a:pt x="1907" y="691"/>
                  <a:pt x="1906" y="691"/>
                </a:cubicBezTo>
                <a:cubicBezTo>
                  <a:pt x="1906" y="691"/>
                  <a:pt x="1906" y="691"/>
                  <a:pt x="1906" y="691"/>
                </a:cubicBezTo>
                <a:cubicBezTo>
                  <a:pt x="1907" y="691"/>
                  <a:pt x="1907" y="691"/>
                  <a:pt x="1907" y="691"/>
                </a:cubicBezTo>
                <a:close/>
                <a:moveTo>
                  <a:pt x="1903" y="127"/>
                </a:moveTo>
                <a:cubicBezTo>
                  <a:pt x="1903" y="126"/>
                  <a:pt x="1903" y="126"/>
                  <a:pt x="1903" y="126"/>
                </a:cubicBezTo>
                <a:cubicBezTo>
                  <a:pt x="1903" y="127"/>
                  <a:pt x="1903" y="127"/>
                  <a:pt x="1903" y="127"/>
                </a:cubicBezTo>
                <a:cubicBezTo>
                  <a:pt x="1903" y="127"/>
                  <a:pt x="1903" y="127"/>
                  <a:pt x="1903" y="127"/>
                </a:cubicBezTo>
                <a:cubicBezTo>
                  <a:pt x="1905" y="128"/>
                  <a:pt x="1905" y="129"/>
                  <a:pt x="1905" y="130"/>
                </a:cubicBezTo>
                <a:cubicBezTo>
                  <a:pt x="1905" y="131"/>
                  <a:pt x="1904" y="132"/>
                  <a:pt x="1904" y="133"/>
                </a:cubicBezTo>
                <a:cubicBezTo>
                  <a:pt x="1904" y="133"/>
                  <a:pt x="1903" y="133"/>
                  <a:pt x="1903" y="133"/>
                </a:cubicBezTo>
                <a:cubicBezTo>
                  <a:pt x="1903" y="133"/>
                  <a:pt x="1903" y="133"/>
                  <a:pt x="1903" y="133"/>
                </a:cubicBezTo>
                <a:cubicBezTo>
                  <a:pt x="1903" y="131"/>
                  <a:pt x="1903" y="129"/>
                  <a:pt x="1903" y="127"/>
                </a:cubicBezTo>
                <a:cubicBezTo>
                  <a:pt x="1903" y="127"/>
                  <a:pt x="1903" y="127"/>
                  <a:pt x="1903" y="127"/>
                </a:cubicBezTo>
                <a:close/>
                <a:moveTo>
                  <a:pt x="1895" y="491"/>
                </a:moveTo>
                <a:cubicBezTo>
                  <a:pt x="1895" y="491"/>
                  <a:pt x="1895" y="491"/>
                  <a:pt x="1895" y="491"/>
                </a:cubicBezTo>
                <a:cubicBezTo>
                  <a:pt x="1895" y="490"/>
                  <a:pt x="1895" y="490"/>
                  <a:pt x="1895" y="489"/>
                </a:cubicBezTo>
                <a:cubicBezTo>
                  <a:pt x="1895" y="489"/>
                  <a:pt x="1896" y="490"/>
                  <a:pt x="1896" y="490"/>
                </a:cubicBezTo>
                <a:cubicBezTo>
                  <a:pt x="1896" y="490"/>
                  <a:pt x="1895" y="491"/>
                  <a:pt x="1895" y="491"/>
                </a:cubicBezTo>
                <a:close/>
                <a:moveTo>
                  <a:pt x="1896" y="122"/>
                </a:moveTo>
                <a:cubicBezTo>
                  <a:pt x="1896" y="122"/>
                  <a:pt x="1897" y="123"/>
                  <a:pt x="1897" y="123"/>
                </a:cubicBezTo>
                <a:cubicBezTo>
                  <a:pt x="1897" y="123"/>
                  <a:pt x="1897" y="123"/>
                  <a:pt x="1897" y="123"/>
                </a:cubicBezTo>
                <a:cubicBezTo>
                  <a:pt x="1896" y="124"/>
                  <a:pt x="1896" y="125"/>
                  <a:pt x="1895" y="125"/>
                </a:cubicBezTo>
                <a:cubicBezTo>
                  <a:pt x="1895" y="125"/>
                  <a:pt x="1895" y="125"/>
                  <a:pt x="1894" y="126"/>
                </a:cubicBezTo>
                <a:cubicBezTo>
                  <a:pt x="1894" y="126"/>
                  <a:pt x="1893" y="125"/>
                  <a:pt x="1893" y="125"/>
                </a:cubicBezTo>
                <a:cubicBezTo>
                  <a:pt x="1893" y="123"/>
                  <a:pt x="1894" y="122"/>
                  <a:pt x="1896" y="122"/>
                </a:cubicBezTo>
                <a:close/>
                <a:moveTo>
                  <a:pt x="1867" y="153"/>
                </a:moveTo>
                <a:cubicBezTo>
                  <a:pt x="1868" y="153"/>
                  <a:pt x="1869" y="154"/>
                  <a:pt x="1870" y="154"/>
                </a:cubicBezTo>
                <a:cubicBezTo>
                  <a:pt x="1870" y="154"/>
                  <a:pt x="1870" y="154"/>
                  <a:pt x="1870" y="155"/>
                </a:cubicBezTo>
                <a:cubicBezTo>
                  <a:pt x="1870" y="155"/>
                  <a:pt x="1870" y="156"/>
                  <a:pt x="1869" y="156"/>
                </a:cubicBezTo>
                <a:cubicBezTo>
                  <a:pt x="1868" y="156"/>
                  <a:pt x="1867" y="156"/>
                  <a:pt x="1866" y="154"/>
                </a:cubicBezTo>
                <a:cubicBezTo>
                  <a:pt x="1866" y="154"/>
                  <a:pt x="1866" y="153"/>
                  <a:pt x="1867" y="153"/>
                </a:cubicBezTo>
                <a:close/>
                <a:moveTo>
                  <a:pt x="1864" y="823"/>
                </a:moveTo>
                <a:cubicBezTo>
                  <a:pt x="1864" y="823"/>
                  <a:pt x="1865" y="823"/>
                  <a:pt x="1865" y="823"/>
                </a:cubicBezTo>
                <a:cubicBezTo>
                  <a:pt x="1864" y="823"/>
                  <a:pt x="1864" y="823"/>
                  <a:pt x="1864" y="823"/>
                </a:cubicBezTo>
                <a:cubicBezTo>
                  <a:pt x="1864" y="823"/>
                  <a:pt x="1864" y="823"/>
                  <a:pt x="1864" y="823"/>
                </a:cubicBezTo>
                <a:close/>
                <a:moveTo>
                  <a:pt x="1684" y="116"/>
                </a:moveTo>
                <a:cubicBezTo>
                  <a:pt x="1684" y="116"/>
                  <a:pt x="1684" y="117"/>
                  <a:pt x="1685" y="117"/>
                </a:cubicBezTo>
                <a:cubicBezTo>
                  <a:pt x="1684" y="117"/>
                  <a:pt x="1684" y="117"/>
                  <a:pt x="1684" y="116"/>
                </a:cubicBezTo>
                <a:cubicBezTo>
                  <a:pt x="1684" y="116"/>
                  <a:pt x="1684" y="116"/>
                  <a:pt x="1684" y="116"/>
                </a:cubicBezTo>
                <a:close/>
                <a:moveTo>
                  <a:pt x="1172" y="380"/>
                </a:moveTo>
                <a:cubicBezTo>
                  <a:pt x="1172" y="380"/>
                  <a:pt x="1172" y="380"/>
                  <a:pt x="1172" y="380"/>
                </a:cubicBezTo>
                <a:cubicBezTo>
                  <a:pt x="1173" y="380"/>
                  <a:pt x="1173" y="380"/>
                  <a:pt x="1173" y="380"/>
                </a:cubicBezTo>
                <a:lnTo>
                  <a:pt x="1172" y="380"/>
                </a:lnTo>
                <a:close/>
                <a:moveTo>
                  <a:pt x="1195" y="434"/>
                </a:moveTo>
                <a:cubicBezTo>
                  <a:pt x="1195" y="435"/>
                  <a:pt x="1194" y="436"/>
                  <a:pt x="1192" y="437"/>
                </a:cubicBezTo>
                <a:cubicBezTo>
                  <a:pt x="1191" y="437"/>
                  <a:pt x="1190" y="437"/>
                  <a:pt x="1188" y="437"/>
                </a:cubicBezTo>
                <a:cubicBezTo>
                  <a:pt x="1188" y="437"/>
                  <a:pt x="1188" y="437"/>
                  <a:pt x="1188" y="437"/>
                </a:cubicBezTo>
                <a:cubicBezTo>
                  <a:pt x="1188" y="437"/>
                  <a:pt x="1188" y="437"/>
                  <a:pt x="1188" y="437"/>
                </a:cubicBezTo>
                <a:cubicBezTo>
                  <a:pt x="1188" y="437"/>
                  <a:pt x="1188" y="437"/>
                  <a:pt x="1188" y="437"/>
                </a:cubicBezTo>
                <a:cubicBezTo>
                  <a:pt x="1188" y="437"/>
                  <a:pt x="1188" y="437"/>
                  <a:pt x="1188" y="437"/>
                </a:cubicBezTo>
                <a:cubicBezTo>
                  <a:pt x="1188" y="435"/>
                  <a:pt x="1188" y="433"/>
                  <a:pt x="1191" y="432"/>
                </a:cubicBezTo>
                <a:cubicBezTo>
                  <a:pt x="1191" y="432"/>
                  <a:pt x="1191" y="431"/>
                  <a:pt x="1192" y="430"/>
                </a:cubicBezTo>
                <a:cubicBezTo>
                  <a:pt x="1193" y="429"/>
                  <a:pt x="1193" y="429"/>
                  <a:pt x="1194" y="429"/>
                </a:cubicBezTo>
                <a:cubicBezTo>
                  <a:pt x="1194" y="430"/>
                  <a:pt x="1195" y="430"/>
                  <a:pt x="1195" y="431"/>
                </a:cubicBezTo>
                <a:cubicBezTo>
                  <a:pt x="1195" y="432"/>
                  <a:pt x="1195" y="433"/>
                  <a:pt x="1195" y="434"/>
                </a:cubicBezTo>
                <a:close/>
                <a:moveTo>
                  <a:pt x="1201" y="438"/>
                </a:moveTo>
                <a:cubicBezTo>
                  <a:pt x="1201" y="438"/>
                  <a:pt x="1201" y="439"/>
                  <a:pt x="1201" y="439"/>
                </a:cubicBezTo>
                <a:cubicBezTo>
                  <a:pt x="1200" y="439"/>
                  <a:pt x="1200" y="439"/>
                  <a:pt x="1200" y="439"/>
                </a:cubicBezTo>
                <a:cubicBezTo>
                  <a:pt x="1200" y="439"/>
                  <a:pt x="1200" y="440"/>
                  <a:pt x="1200" y="440"/>
                </a:cubicBezTo>
                <a:cubicBezTo>
                  <a:pt x="1200" y="439"/>
                  <a:pt x="1200" y="439"/>
                  <a:pt x="1200" y="438"/>
                </a:cubicBezTo>
                <a:cubicBezTo>
                  <a:pt x="1200" y="438"/>
                  <a:pt x="1200" y="438"/>
                  <a:pt x="1201" y="438"/>
                </a:cubicBezTo>
                <a:cubicBezTo>
                  <a:pt x="1201" y="438"/>
                  <a:pt x="1201" y="437"/>
                  <a:pt x="1201" y="437"/>
                </a:cubicBezTo>
                <a:cubicBezTo>
                  <a:pt x="1201" y="437"/>
                  <a:pt x="1201" y="437"/>
                  <a:pt x="1201" y="437"/>
                </a:cubicBezTo>
                <a:cubicBezTo>
                  <a:pt x="1201" y="438"/>
                  <a:pt x="1201" y="438"/>
                  <a:pt x="1201" y="438"/>
                </a:cubicBezTo>
                <a:close/>
                <a:moveTo>
                  <a:pt x="1215" y="425"/>
                </a:moveTo>
                <a:cubicBezTo>
                  <a:pt x="1215" y="425"/>
                  <a:pt x="1215" y="425"/>
                  <a:pt x="1216" y="425"/>
                </a:cubicBezTo>
                <a:cubicBezTo>
                  <a:pt x="1216" y="425"/>
                  <a:pt x="1217" y="425"/>
                  <a:pt x="1217" y="426"/>
                </a:cubicBezTo>
                <a:cubicBezTo>
                  <a:pt x="1217" y="426"/>
                  <a:pt x="1217" y="426"/>
                  <a:pt x="1217" y="426"/>
                </a:cubicBezTo>
                <a:cubicBezTo>
                  <a:pt x="1217" y="426"/>
                  <a:pt x="1216" y="426"/>
                  <a:pt x="1215" y="426"/>
                </a:cubicBezTo>
                <a:cubicBezTo>
                  <a:pt x="1215" y="426"/>
                  <a:pt x="1214" y="426"/>
                  <a:pt x="1215" y="425"/>
                </a:cubicBezTo>
                <a:close/>
                <a:moveTo>
                  <a:pt x="1228" y="294"/>
                </a:moveTo>
                <a:cubicBezTo>
                  <a:pt x="1228" y="294"/>
                  <a:pt x="1228" y="294"/>
                  <a:pt x="1227" y="294"/>
                </a:cubicBezTo>
                <a:cubicBezTo>
                  <a:pt x="1227" y="295"/>
                  <a:pt x="1226" y="295"/>
                  <a:pt x="1226" y="294"/>
                </a:cubicBezTo>
                <a:cubicBezTo>
                  <a:pt x="1226" y="294"/>
                  <a:pt x="1226" y="293"/>
                  <a:pt x="1226" y="293"/>
                </a:cubicBezTo>
                <a:cubicBezTo>
                  <a:pt x="1226" y="293"/>
                  <a:pt x="1227" y="292"/>
                  <a:pt x="1227" y="292"/>
                </a:cubicBezTo>
                <a:cubicBezTo>
                  <a:pt x="1228" y="292"/>
                  <a:pt x="1229" y="294"/>
                  <a:pt x="1228" y="294"/>
                </a:cubicBezTo>
                <a:close/>
                <a:moveTo>
                  <a:pt x="1237" y="288"/>
                </a:moveTo>
                <a:cubicBezTo>
                  <a:pt x="1237" y="289"/>
                  <a:pt x="1237" y="289"/>
                  <a:pt x="1237" y="289"/>
                </a:cubicBezTo>
                <a:cubicBezTo>
                  <a:pt x="1237" y="289"/>
                  <a:pt x="1237" y="290"/>
                  <a:pt x="1236" y="290"/>
                </a:cubicBezTo>
                <a:cubicBezTo>
                  <a:pt x="1236" y="290"/>
                  <a:pt x="1236" y="289"/>
                  <a:pt x="1236" y="289"/>
                </a:cubicBezTo>
                <a:cubicBezTo>
                  <a:pt x="1236" y="289"/>
                  <a:pt x="1237" y="289"/>
                  <a:pt x="1237" y="289"/>
                </a:cubicBezTo>
                <a:cubicBezTo>
                  <a:pt x="1237" y="288"/>
                  <a:pt x="1237" y="288"/>
                  <a:pt x="1237" y="288"/>
                </a:cubicBezTo>
                <a:cubicBezTo>
                  <a:pt x="1238" y="288"/>
                  <a:pt x="1238" y="288"/>
                  <a:pt x="1238" y="288"/>
                </a:cubicBezTo>
                <a:lnTo>
                  <a:pt x="1237" y="288"/>
                </a:lnTo>
                <a:close/>
                <a:moveTo>
                  <a:pt x="1250" y="284"/>
                </a:moveTo>
                <a:cubicBezTo>
                  <a:pt x="1250" y="284"/>
                  <a:pt x="1250" y="285"/>
                  <a:pt x="1250" y="285"/>
                </a:cubicBezTo>
                <a:cubicBezTo>
                  <a:pt x="1249" y="285"/>
                  <a:pt x="1249" y="285"/>
                  <a:pt x="1249" y="285"/>
                </a:cubicBezTo>
                <a:cubicBezTo>
                  <a:pt x="1249" y="286"/>
                  <a:pt x="1249" y="288"/>
                  <a:pt x="1249" y="289"/>
                </a:cubicBezTo>
                <a:cubicBezTo>
                  <a:pt x="1249" y="289"/>
                  <a:pt x="1249" y="289"/>
                  <a:pt x="1249" y="289"/>
                </a:cubicBezTo>
                <a:cubicBezTo>
                  <a:pt x="1249" y="289"/>
                  <a:pt x="1248" y="289"/>
                  <a:pt x="1248" y="289"/>
                </a:cubicBezTo>
                <a:cubicBezTo>
                  <a:pt x="1248" y="287"/>
                  <a:pt x="1249" y="286"/>
                  <a:pt x="1249" y="285"/>
                </a:cubicBezTo>
                <a:cubicBezTo>
                  <a:pt x="1249" y="285"/>
                  <a:pt x="1249" y="285"/>
                  <a:pt x="1249" y="284"/>
                </a:cubicBezTo>
                <a:cubicBezTo>
                  <a:pt x="1250" y="284"/>
                  <a:pt x="1250" y="284"/>
                  <a:pt x="1250" y="284"/>
                </a:cubicBezTo>
                <a:cubicBezTo>
                  <a:pt x="1250" y="284"/>
                  <a:pt x="1250" y="284"/>
                  <a:pt x="1250" y="284"/>
                </a:cubicBezTo>
                <a:cubicBezTo>
                  <a:pt x="1250" y="284"/>
                  <a:pt x="1250" y="284"/>
                  <a:pt x="1250" y="284"/>
                </a:cubicBezTo>
                <a:close/>
                <a:moveTo>
                  <a:pt x="1264" y="399"/>
                </a:moveTo>
                <a:cubicBezTo>
                  <a:pt x="1265" y="398"/>
                  <a:pt x="1265" y="398"/>
                  <a:pt x="1265" y="398"/>
                </a:cubicBezTo>
                <a:cubicBezTo>
                  <a:pt x="1265" y="399"/>
                  <a:pt x="1265" y="399"/>
                  <a:pt x="1265" y="399"/>
                </a:cubicBezTo>
                <a:lnTo>
                  <a:pt x="1264" y="399"/>
                </a:lnTo>
                <a:close/>
                <a:moveTo>
                  <a:pt x="1266" y="306"/>
                </a:moveTo>
                <a:cubicBezTo>
                  <a:pt x="1266" y="305"/>
                  <a:pt x="1267" y="305"/>
                  <a:pt x="1267" y="304"/>
                </a:cubicBezTo>
                <a:cubicBezTo>
                  <a:pt x="1267" y="304"/>
                  <a:pt x="1267" y="304"/>
                  <a:pt x="1267" y="304"/>
                </a:cubicBezTo>
                <a:cubicBezTo>
                  <a:pt x="1267" y="303"/>
                  <a:pt x="1267" y="303"/>
                  <a:pt x="1267" y="303"/>
                </a:cubicBezTo>
                <a:cubicBezTo>
                  <a:pt x="1267" y="304"/>
                  <a:pt x="1267" y="304"/>
                  <a:pt x="1267" y="304"/>
                </a:cubicBezTo>
                <a:cubicBezTo>
                  <a:pt x="1267" y="304"/>
                  <a:pt x="1267" y="304"/>
                  <a:pt x="1267" y="304"/>
                </a:cubicBezTo>
                <a:cubicBezTo>
                  <a:pt x="1267" y="305"/>
                  <a:pt x="1268" y="306"/>
                  <a:pt x="1268" y="306"/>
                </a:cubicBezTo>
                <a:cubicBezTo>
                  <a:pt x="1268" y="307"/>
                  <a:pt x="1267" y="307"/>
                  <a:pt x="1267" y="307"/>
                </a:cubicBezTo>
                <a:cubicBezTo>
                  <a:pt x="1267" y="308"/>
                  <a:pt x="1266" y="308"/>
                  <a:pt x="1266" y="307"/>
                </a:cubicBezTo>
                <a:cubicBezTo>
                  <a:pt x="1266" y="307"/>
                  <a:pt x="1265" y="306"/>
                  <a:pt x="1266" y="306"/>
                </a:cubicBezTo>
                <a:close/>
                <a:moveTo>
                  <a:pt x="1269" y="386"/>
                </a:moveTo>
                <a:cubicBezTo>
                  <a:pt x="1269" y="386"/>
                  <a:pt x="1268" y="386"/>
                  <a:pt x="1268" y="386"/>
                </a:cubicBezTo>
                <a:cubicBezTo>
                  <a:pt x="1267" y="386"/>
                  <a:pt x="1266" y="386"/>
                  <a:pt x="1266" y="385"/>
                </a:cubicBezTo>
                <a:cubicBezTo>
                  <a:pt x="1266" y="385"/>
                  <a:pt x="1267" y="384"/>
                  <a:pt x="1267" y="384"/>
                </a:cubicBezTo>
                <a:cubicBezTo>
                  <a:pt x="1267" y="384"/>
                  <a:pt x="1268" y="385"/>
                  <a:pt x="1268" y="385"/>
                </a:cubicBezTo>
                <a:cubicBezTo>
                  <a:pt x="1269" y="385"/>
                  <a:pt x="1269" y="385"/>
                  <a:pt x="1269" y="385"/>
                </a:cubicBezTo>
                <a:cubicBezTo>
                  <a:pt x="1269" y="385"/>
                  <a:pt x="1269" y="386"/>
                  <a:pt x="1270" y="386"/>
                </a:cubicBezTo>
                <a:cubicBezTo>
                  <a:pt x="1269" y="386"/>
                  <a:pt x="1269" y="386"/>
                  <a:pt x="1269" y="386"/>
                </a:cubicBezTo>
                <a:close/>
                <a:moveTo>
                  <a:pt x="1273" y="367"/>
                </a:moveTo>
                <a:cubicBezTo>
                  <a:pt x="1273" y="367"/>
                  <a:pt x="1272" y="368"/>
                  <a:pt x="1272" y="368"/>
                </a:cubicBezTo>
                <a:cubicBezTo>
                  <a:pt x="1271" y="367"/>
                  <a:pt x="1271" y="367"/>
                  <a:pt x="1270" y="366"/>
                </a:cubicBezTo>
                <a:cubicBezTo>
                  <a:pt x="1270" y="366"/>
                  <a:pt x="1271" y="365"/>
                  <a:pt x="1271" y="365"/>
                </a:cubicBezTo>
                <a:cubicBezTo>
                  <a:pt x="1272" y="365"/>
                  <a:pt x="1273" y="365"/>
                  <a:pt x="1273" y="366"/>
                </a:cubicBezTo>
                <a:cubicBezTo>
                  <a:pt x="1273" y="367"/>
                  <a:pt x="1273" y="367"/>
                  <a:pt x="1273" y="367"/>
                </a:cubicBezTo>
                <a:close/>
                <a:moveTo>
                  <a:pt x="1282" y="392"/>
                </a:moveTo>
                <a:cubicBezTo>
                  <a:pt x="1282" y="393"/>
                  <a:pt x="1282" y="393"/>
                  <a:pt x="1282" y="393"/>
                </a:cubicBezTo>
                <a:cubicBezTo>
                  <a:pt x="1281" y="392"/>
                  <a:pt x="1281" y="392"/>
                  <a:pt x="1281" y="392"/>
                </a:cubicBezTo>
                <a:lnTo>
                  <a:pt x="1282" y="392"/>
                </a:lnTo>
                <a:close/>
                <a:moveTo>
                  <a:pt x="1284" y="400"/>
                </a:moveTo>
                <a:cubicBezTo>
                  <a:pt x="1284" y="400"/>
                  <a:pt x="1283" y="401"/>
                  <a:pt x="1284" y="402"/>
                </a:cubicBezTo>
                <a:cubicBezTo>
                  <a:pt x="1284" y="403"/>
                  <a:pt x="1284" y="404"/>
                  <a:pt x="1283" y="404"/>
                </a:cubicBezTo>
                <a:cubicBezTo>
                  <a:pt x="1283" y="404"/>
                  <a:pt x="1282" y="404"/>
                  <a:pt x="1281" y="403"/>
                </a:cubicBezTo>
                <a:cubicBezTo>
                  <a:pt x="1280" y="403"/>
                  <a:pt x="1280" y="401"/>
                  <a:pt x="1280" y="400"/>
                </a:cubicBezTo>
                <a:cubicBezTo>
                  <a:pt x="1281" y="399"/>
                  <a:pt x="1283" y="398"/>
                  <a:pt x="1284" y="397"/>
                </a:cubicBezTo>
                <a:cubicBezTo>
                  <a:pt x="1284" y="397"/>
                  <a:pt x="1284" y="397"/>
                  <a:pt x="1284" y="397"/>
                </a:cubicBezTo>
                <a:cubicBezTo>
                  <a:pt x="1285" y="398"/>
                  <a:pt x="1285" y="398"/>
                  <a:pt x="1285" y="398"/>
                </a:cubicBezTo>
                <a:cubicBezTo>
                  <a:pt x="1285" y="399"/>
                  <a:pt x="1285" y="399"/>
                  <a:pt x="1284" y="400"/>
                </a:cubicBezTo>
                <a:close/>
                <a:moveTo>
                  <a:pt x="1286" y="379"/>
                </a:moveTo>
                <a:cubicBezTo>
                  <a:pt x="1287" y="378"/>
                  <a:pt x="1287" y="378"/>
                  <a:pt x="1287" y="378"/>
                </a:cubicBezTo>
                <a:cubicBezTo>
                  <a:pt x="1287" y="378"/>
                  <a:pt x="1288" y="378"/>
                  <a:pt x="1288" y="379"/>
                </a:cubicBezTo>
                <a:cubicBezTo>
                  <a:pt x="1289" y="379"/>
                  <a:pt x="1289" y="379"/>
                  <a:pt x="1289" y="379"/>
                </a:cubicBezTo>
                <a:cubicBezTo>
                  <a:pt x="1289" y="379"/>
                  <a:pt x="1288" y="380"/>
                  <a:pt x="1288" y="380"/>
                </a:cubicBezTo>
                <a:cubicBezTo>
                  <a:pt x="1288" y="379"/>
                  <a:pt x="1287" y="379"/>
                  <a:pt x="1286" y="379"/>
                </a:cubicBezTo>
                <a:close/>
                <a:moveTo>
                  <a:pt x="1289" y="390"/>
                </a:moveTo>
                <a:cubicBezTo>
                  <a:pt x="1289" y="390"/>
                  <a:pt x="1289" y="390"/>
                  <a:pt x="1289" y="389"/>
                </a:cubicBezTo>
                <a:cubicBezTo>
                  <a:pt x="1289" y="389"/>
                  <a:pt x="1289" y="389"/>
                  <a:pt x="1289" y="389"/>
                </a:cubicBezTo>
                <a:cubicBezTo>
                  <a:pt x="1289" y="389"/>
                  <a:pt x="1289" y="389"/>
                  <a:pt x="1289" y="390"/>
                </a:cubicBezTo>
                <a:cubicBezTo>
                  <a:pt x="1289" y="390"/>
                  <a:pt x="1289" y="390"/>
                  <a:pt x="1289" y="390"/>
                </a:cubicBezTo>
                <a:close/>
                <a:moveTo>
                  <a:pt x="1282" y="434"/>
                </a:moveTo>
                <a:cubicBezTo>
                  <a:pt x="1282" y="434"/>
                  <a:pt x="1281" y="434"/>
                  <a:pt x="1281" y="434"/>
                </a:cubicBezTo>
                <a:cubicBezTo>
                  <a:pt x="1280" y="435"/>
                  <a:pt x="1280" y="434"/>
                  <a:pt x="1280" y="434"/>
                </a:cubicBezTo>
                <a:cubicBezTo>
                  <a:pt x="1279" y="433"/>
                  <a:pt x="1279" y="432"/>
                  <a:pt x="1280" y="431"/>
                </a:cubicBezTo>
                <a:cubicBezTo>
                  <a:pt x="1280" y="431"/>
                  <a:pt x="1281" y="431"/>
                  <a:pt x="1281" y="431"/>
                </a:cubicBezTo>
                <a:cubicBezTo>
                  <a:pt x="1282" y="432"/>
                  <a:pt x="1282" y="433"/>
                  <a:pt x="1282" y="434"/>
                </a:cubicBezTo>
                <a:close/>
                <a:moveTo>
                  <a:pt x="1285" y="441"/>
                </a:moveTo>
                <a:cubicBezTo>
                  <a:pt x="1284" y="440"/>
                  <a:pt x="1284" y="440"/>
                  <a:pt x="1284" y="440"/>
                </a:cubicBezTo>
                <a:cubicBezTo>
                  <a:pt x="1285" y="440"/>
                  <a:pt x="1285" y="440"/>
                  <a:pt x="1285" y="440"/>
                </a:cubicBezTo>
                <a:cubicBezTo>
                  <a:pt x="1285" y="441"/>
                  <a:pt x="1285" y="441"/>
                  <a:pt x="1285" y="441"/>
                </a:cubicBezTo>
                <a:close/>
                <a:moveTo>
                  <a:pt x="1107" y="856"/>
                </a:moveTo>
                <a:cubicBezTo>
                  <a:pt x="1108" y="856"/>
                  <a:pt x="1108" y="856"/>
                  <a:pt x="1108" y="856"/>
                </a:cubicBezTo>
                <a:cubicBezTo>
                  <a:pt x="1108" y="856"/>
                  <a:pt x="1108" y="856"/>
                  <a:pt x="1108" y="857"/>
                </a:cubicBezTo>
                <a:cubicBezTo>
                  <a:pt x="1108" y="856"/>
                  <a:pt x="1108" y="856"/>
                  <a:pt x="1107" y="856"/>
                </a:cubicBezTo>
                <a:close/>
                <a:moveTo>
                  <a:pt x="1109" y="857"/>
                </a:moveTo>
                <a:cubicBezTo>
                  <a:pt x="1109" y="857"/>
                  <a:pt x="1109" y="857"/>
                  <a:pt x="1109" y="857"/>
                </a:cubicBezTo>
                <a:cubicBezTo>
                  <a:pt x="1109" y="857"/>
                  <a:pt x="1109" y="857"/>
                  <a:pt x="1110" y="857"/>
                </a:cubicBezTo>
                <a:cubicBezTo>
                  <a:pt x="1110" y="858"/>
                  <a:pt x="1110" y="858"/>
                  <a:pt x="1110" y="858"/>
                </a:cubicBezTo>
                <a:lnTo>
                  <a:pt x="1109" y="857"/>
                </a:lnTo>
                <a:close/>
                <a:moveTo>
                  <a:pt x="1114" y="864"/>
                </a:moveTo>
                <a:cubicBezTo>
                  <a:pt x="1114" y="864"/>
                  <a:pt x="1114" y="863"/>
                  <a:pt x="1114" y="863"/>
                </a:cubicBezTo>
                <a:cubicBezTo>
                  <a:pt x="1114" y="862"/>
                  <a:pt x="1114" y="862"/>
                  <a:pt x="1115" y="862"/>
                </a:cubicBezTo>
                <a:cubicBezTo>
                  <a:pt x="1115" y="863"/>
                  <a:pt x="1115" y="863"/>
                  <a:pt x="1115" y="863"/>
                </a:cubicBezTo>
                <a:cubicBezTo>
                  <a:pt x="1115" y="864"/>
                  <a:pt x="1115" y="864"/>
                  <a:pt x="1114" y="864"/>
                </a:cubicBezTo>
                <a:close/>
                <a:moveTo>
                  <a:pt x="1290" y="1148"/>
                </a:moveTo>
                <a:cubicBezTo>
                  <a:pt x="1290" y="1147"/>
                  <a:pt x="1290" y="1147"/>
                  <a:pt x="1290" y="1147"/>
                </a:cubicBezTo>
                <a:cubicBezTo>
                  <a:pt x="1290" y="1148"/>
                  <a:pt x="1290" y="1148"/>
                  <a:pt x="1290" y="1148"/>
                </a:cubicBezTo>
                <a:close/>
                <a:moveTo>
                  <a:pt x="1314" y="1041"/>
                </a:moveTo>
                <a:cubicBezTo>
                  <a:pt x="1314" y="1041"/>
                  <a:pt x="1314" y="1040"/>
                  <a:pt x="1314" y="1040"/>
                </a:cubicBezTo>
                <a:cubicBezTo>
                  <a:pt x="1315" y="1041"/>
                  <a:pt x="1315" y="1041"/>
                  <a:pt x="1315" y="1041"/>
                </a:cubicBezTo>
                <a:cubicBezTo>
                  <a:pt x="1314" y="1041"/>
                  <a:pt x="1314" y="1041"/>
                  <a:pt x="1314" y="1041"/>
                </a:cubicBezTo>
                <a:close/>
                <a:moveTo>
                  <a:pt x="1322" y="933"/>
                </a:moveTo>
                <a:cubicBezTo>
                  <a:pt x="1322" y="934"/>
                  <a:pt x="1322" y="934"/>
                  <a:pt x="1322" y="934"/>
                </a:cubicBezTo>
                <a:cubicBezTo>
                  <a:pt x="1322" y="933"/>
                  <a:pt x="1322" y="933"/>
                  <a:pt x="1322" y="933"/>
                </a:cubicBezTo>
                <a:close/>
                <a:moveTo>
                  <a:pt x="1319" y="985"/>
                </a:moveTo>
                <a:cubicBezTo>
                  <a:pt x="1318" y="985"/>
                  <a:pt x="1318" y="986"/>
                  <a:pt x="1317" y="986"/>
                </a:cubicBezTo>
                <a:cubicBezTo>
                  <a:pt x="1317" y="986"/>
                  <a:pt x="1317" y="985"/>
                  <a:pt x="1317" y="985"/>
                </a:cubicBezTo>
                <a:cubicBezTo>
                  <a:pt x="1317" y="984"/>
                  <a:pt x="1318" y="984"/>
                  <a:pt x="1319" y="984"/>
                </a:cubicBezTo>
                <a:cubicBezTo>
                  <a:pt x="1319" y="984"/>
                  <a:pt x="1319" y="984"/>
                  <a:pt x="1319" y="984"/>
                </a:cubicBezTo>
                <a:cubicBezTo>
                  <a:pt x="1319" y="985"/>
                  <a:pt x="1319" y="985"/>
                  <a:pt x="1319" y="985"/>
                </a:cubicBezTo>
                <a:close/>
                <a:moveTo>
                  <a:pt x="1325" y="1000"/>
                </a:moveTo>
                <a:cubicBezTo>
                  <a:pt x="1325" y="1000"/>
                  <a:pt x="1325" y="1000"/>
                  <a:pt x="1325" y="1000"/>
                </a:cubicBezTo>
                <a:cubicBezTo>
                  <a:pt x="1324" y="1000"/>
                  <a:pt x="1324" y="1001"/>
                  <a:pt x="1324" y="1001"/>
                </a:cubicBezTo>
                <a:cubicBezTo>
                  <a:pt x="1324" y="1001"/>
                  <a:pt x="1324" y="1001"/>
                  <a:pt x="1324" y="1001"/>
                </a:cubicBezTo>
                <a:cubicBezTo>
                  <a:pt x="1324" y="1000"/>
                  <a:pt x="1324" y="1000"/>
                  <a:pt x="1325" y="1000"/>
                </a:cubicBezTo>
                <a:cubicBezTo>
                  <a:pt x="1325" y="1000"/>
                  <a:pt x="1325" y="1000"/>
                  <a:pt x="1325" y="999"/>
                </a:cubicBezTo>
                <a:cubicBezTo>
                  <a:pt x="1325" y="999"/>
                  <a:pt x="1325" y="999"/>
                  <a:pt x="1325" y="999"/>
                </a:cubicBezTo>
                <a:lnTo>
                  <a:pt x="1325" y="1000"/>
                </a:lnTo>
                <a:close/>
                <a:moveTo>
                  <a:pt x="1333" y="981"/>
                </a:moveTo>
                <a:cubicBezTo>
                  <a:pt x="1333" y="981"/>
                  <a:pt x="1333" y="981"/>
                  <a:pt x="1333" y="981"/>
                </a:cubicBezTo>
                <a:cubicBezTo>
                  <a:pt x="1332" y="979"/>
                  <a:pt x="1332" y="978"/>
                  <a:pt x="1332" y="977"/>
                </a:cubicBezTo>
                <a:cubicBezTo>
                  <a:pt x="1332" y="977"/>
                  <a:pt x="1332" y="977"/>
                  <a:pt x="1332" y="977"/>
                </a:cubicBezTo>
                <a:cubicBezTo>
                  <a:pt x="1332" y="977"/>
                  <a:pt x="1332" y="976"/>
                  <a:pt x="1332" y="976"/>
                </a:cubicBezTo>
                <a:cubicBezTo>
                  <a:pt x="1330" y="975"/>
                  <a:pt x="1330" y="973"/>
                  <a:pt x="1329" y="972"/>
                </a:cubicBezTo>
                <a:cubicBezTo>
                  <a:pt x="1328" y="971"/>
                  <a:pt x="1327" y="970"/>
                  <a:pt x="1326" y="969"/>
                </a:cubicBezTo>
                <a:cubicBezTo>
                  <a:pt x="1325" y="968"/>
                  <a:pt x="1324" y="966"/>
                  <a:pt x="1324" y="965"/>
                </a:cubicBezTo>
                <a:cubicBezTo>
                  <a:pt x="1323" y="960"/>
                  <a:pt x="1321" y="955"/>
                  <a:pt x="1322" y="950"/>
                </a:cubicBezTo>
                <a:cubicBezTo>
                  <a:pt x="1322" y="949"/>
                  <a:pt x="1322" y="949"/>
                  <a:pt x="1323" y="949"/>
                </a:cubicBezTo>
                <a:cubicBezTo>
                  <a:pt x="1323" y="949"/>
                  <a:pt x="1324" y="949"/>
                  <a:pt x="1324" y="950"/>
                </a:cubicBezTo>
                <a:cubicBezTo>
                  <a:pt x="1325" y="953"/>
                  <a:pt x="1325" y="956"/>
                  <a:pt x="1326" y="960"/>
                </a:cubicBezTo>
                <a:cubicBezTo>
                  <a:pt x="1325" y="963"/>
                  <a:pt x="1326" y="966"/>
                  <a:pt x="1329" y="968"/>
                </a:cubicBezTo>
                <a:cubicBezTo>
                  <a:pt x="1331" y="969"/>
                  <a:pt x="1331" y="971"/>
                  <a:pt x="1331" y="972"/>
                </a:cubicBezTo>
                <a:cubicBezTo>
                  <a:pt x="1332" y="974"/>
                  <a:pt x="1332" y="975"/>
                  <a:pt x="1332" y="976"/>
                </a:cubicBezTo>
                <a:cubicBezTo>
                  <a:pt x="1332" y="976"/>
                  <a:pt x="1332" y="977"/>
                  <a:pt x="1332" y="977"/>
                </a:cubicBezTo>
                <a:cubicBezTo>
                  <a:pt x="1332" y="977"/>
                  <a:pt x="1332" y="977"/>
                  <a:pt x="1332" y="977"/>
                </a:cubicBezTo>
                <a:cubicBezTo>
                  <a:pt x="1333" y="977"/>
                  <a:pt x="1334" y="979"/>
                  <a:pt x="1334" y="980"/>
                </a:cubicBezTo>
                <a:cubicBezTo>
                  <a:pt x="1334" y="980"/>
                  <a:pt x="1334" y="981"/>
                  <a:pt x="1333" y="981"/>
                </a:cubicBezTo>
                <a:close/>
                <a:moveTo>
                  <a:pt x="1335" y="906"/>
                </a:moveTo>
                <a:cubicBezTo>
                  <a:pt x="1335" y="907"/>
                  <a:pt x="1335" y="907"/>
                  <a:pt x="1335" y="907"/>
                </a:cubicBezTo>
                <a:cubicBezTo>
                  <a:pt x="1335" y="906"/>
                  <a:pt x="1335" y="906"/>
                  <a:pt x="1335" y="906"/>
                </a:cubicBezTo>
                <a:cubicBezTo>
                  <a:pt x="1336" y="906"/>
                  <a:pt x="1336" y="906"/>
                  <a:pt x="1336" y="906"/>
                </a:cubicBezTo>
                <a:lnTo>
                  <a:pt x="1335" y="906"/>
                </a:lnTo>
                <a:close/>
                <a:moveTo>
                  <a:pt x="1381" y="830"/>
                </a:moveTo>
                <a:cubicBezTo>
                  <a:pt x="1381" y="830"/>
                  <a:pt x="1382" y="830"/>
                  <a:pt x="1382" y="831"/>
                </a:cubicBezTo>
                <a:cubicBezTo>
                  <a:pt x="1382" y="831"/>
                  <a:pt x="1382" y="832"/>
                  <a:pt x="1381" y="831"/>
                </a:cubicBezTo>
                <a:cubicBezTo>
                  <a:pt x="1381" y="831"/>
                  <a:pt x="1381" y="831"/>
                  <a:pt x="1380" y="831"/>
                </a:cubicBezTo>
                <a:cubicBezTo>
                  <a:pt x="1380" y="830"/>
                  <a:pt x="1381" y="830"/>
                  <a:pt x="1381" y="830"/>
                </a:cubicBezTo>
                <a:close/>
                <a:moveTo>
                  <a:pt x="1346" y="706"/>
                </a:moveTo>
                <a:cubicBezTo>
                  <a:pt x="1346" y="706"/>
                  <a:pt x="1347" y="706"/>
                  <a:pt x="1347" y="706"/>
                </a:cubicBezTo>
                <a:cubicBezTo>
                  <a:pt x="1347" y="706"/>
                  <a:pt x="1347" y="707"/>
                  <a:pt x="1346" y="707"/>
                </a:cubicBezTo>
                <a:cubicBezTo>
                  <a:pt x="1346" y="707"/>
                  <a:pt x="1346" y="707"/>
                  <a:pt x="1346" y="707"/>
                </a:cubicBezTo>
                <a:cubicBezTo>
                  <a:pt x="1346" y="706"/>
                  <a:pt x="1346" y="706"/>
                  <a:pt x="1346" y="706"/>
                </a:cubicBezTo>
                <a:close/>
                <a:moveTo>
                  <a:pt x="1342" y="702"/>
                </a:moveTo>
                <a:cubicBezTo>
                  <a:pt x="1342" y="702"/>
                  <a:pt x="1343" y="702"/>
                  <a:pt x="1343" y="702"/>
                </a:cubicBezTo>
                <a:cubicBezTo>
                  <a:pt x="1343" y="702"/>
                  <a:pt x="1343" y="702"/>
                  <a:pt x="1343" y="702"/>
                </a:cubicBezTo>
                <a:cubicBezTo>
                  <a:pt x="1343" y="702"/>
                  <a:pt x="1343" y="702"/>
                  <a:pt x="1343" y="702"/>
                </a:cubicBezTo>
                <a:cubicBezTo>
                  <a:pt x="1342" y="702"/>
                  <a:pt x="1342" y="702"/>
                  <a:pt x="1342" y="702"/>
                </a:cubicBezTo>
                <a:close/>
                <a:moveTo>
                  <a:pt x="1360" y="996"/>
                </a:moveTo>
                <a:cubicBezTo>
                  <a:pt x="1360" y="998"/>
                  <a:pt x="1360" y="1000"/>
                  <a:pt x="1361" y="1001"/>
                </a:cubicBezTo>
                <a:cubicBezTo>
                  <a:pt x="1362" y="1003"/>
                  <a:pt x="1362" y="1006"/>
                  <a:pt x="1361" y="1008"/>
                </a:cubicBezTo>
                <a:cubicBezTo>
                  <a:pt x="1360" y="1010"/>
                  <a:pt x="1360" y="1012"/>
                  <a:pt x="1361" y="1015"/>
                </a:cubicBezTo>
                <a:cubicBezTo>
                  <a:pt x="1361" y="1016"/>
                  <a:pt x="1361" y="1018"/>
                  <a:pt x="1362" y="1020"/>
                </a:cubicBezTo>
                <a:cubicBezTo>
                  <a:pt x="1362" y="1020"/>
                  <a:pt x="1362" y="1021"/>
                  <a:pt x="1361" y="1021"/>
                </a:cubicBezTo>
                <a:cubicBezTo>
                  <a:pt x="1361" y="1022"/>
                  <a:pt x="1360" y="1021"/>
                  <a:pt x="1360" y="1021"/>
                </a:cubicBezTo>
                <a:cubicBezTo>
                  <a:pt x="1358" y="1018"/>
                  <a:pt x="1357" y="1014"/>
                  <a:pt x="1357" y="1011"/>
                </a:cubicBezTo>
                <a:cubicBezTo>
                  <a:pt x="1356" y="1010"/>
                  <a:pt x="1356" y="1008"/>
                  <a:pt x="1357" y="1007"/>
                </a:cubicBezTo>
                <a:cubicBezTo>
                  <a:pt x="1358" y="1004"/>
                  <a:pt x="1358" y="1001"/>
                  <a:pt x="1357" y="998"/>
                </a:cubicBezTo>
                <a:cubicBezTo>
                  <a:pt x="1357" y="996"/>
                  <a:pt x="1357" y="995"/>
                  <a:pt x="1357" y="993"/>
                </a:cubicBezTo>
                <a:cubicBezTo>
                  <a:pt x="1357" y="993"/>
                  <a:pt x="1357" y="992"/>
                  <a:pt x="1357" y="992"/>
                </a:cubicBezTo>
                <a:cubicBezTo>
                  <a:pt x="1358" y="992"/>
                  <a:pt x="1359" y="993"/>
                  <a:pt x="1359" y="993"/>
                </a:cubicBezTo>
                <a:cubicBezTo>
                  <a:pt x="1359" y="994"/>
                  <a:pt x="1359" y="995"/>
                  <a:pt x="1360" y="996"/>
                </a:cubicBezTo>
                <a:close/>
                <a:moveTo>
                  <a:pt x="1351" y="909"/>
                </a:moveTo>
                <a:cubicBezTo>
                  <a:pt x="1352" y="909"/>
                  <a:pt x="1352" y="909"/>
                  <a:pt x="1352" y="909"/>
                </a:cubicBezTo>
                <a:cubicBezTo>
                  <a:pt x="1351" y="909"/>
                  <a:pt x="1351" y="909"/>
                  <a:pt x="1351" y="909"/>
                </a:cubicBezTo>
                <a:close/>
                <a:moveTo>
                  <a:pt x="1353" y="918"/>
                </a:moveTo>
                <a:cubicBezTo>
                  <a:pt x="1355" y="918"/>
                  <a:pt x="1357" y="919"/>
                  <a:pt x="1358" y="921"/>
                </a:cubicBezTo>
                <a:cubicBezTo>
                  <a:pt x="1358" y="921"/>
                  <a:pt x="1359" y="922"/>
                  <a:pt x="1358" y="922"/>
                </a:cubicBezTo>
                <a:cubicBezTo>
                  <a:pt x="1357" y="926"/>
                  <a:pt x="1355" y="929"/>
                  <a:pt x="1353" y="931"/>
                </a:cubicBezTo>
                <a:cubicBezTo>
                  <a:pt x="1352" y="932"/>
                  <a:pt x="1352" y="933"/>
                  <a:pt x="1352" y="934"/>
                </a:cubicBezTo>
                <a:cubicBezTo>
                  <a:pt x="1352" y="935"/>
                  <a:pt x="1352" y="936"/>
                  <a:pt x="1351" y="936"/>
                </a:cubicBezTo>
                <a:cubicBezTo>
                  <a:pt x="1351" y="936"/>
                  <a:pt x="1350" y="937"/>
                  <a:pt x="1349" y="937"/>
                </a:cubicBezTo>
                <a:cubicBezTo>
                  <a:pt x="1349" y="937"/>
                  <a:pt x="1348" y="937"/>
                  <a:pt x="1348" y="937"/>
                </a:cubicBezTo>
                <a:cubicBezTo>
                  <a:pt x="1347" y="937"/>
                  <a:pt x="1346" y="937"/>
                  <a:pt x="1346" y="937"/>
                </a:cubicBezTo>
                <a:cubicBezTo>
                  <a:pt x="1345" y="937"/>
                  <a:pt x="1344" y="937"/>
                  <a:pt x="1342" y="937"/>
                </a:cubicBezTo>
                <a:cubicBezTo>
                  <a:pt x="1342" y="937"/>
                  <a:pt x="1342" y="936"/>
                  <a:pt x="1341" y="936"/>
                </a:cubicBezTo>
                <a:cubicBezTo>
                  <a:pt x="1341" y="935"/>
                  <a:pt x="1341" y="934"/>
                  <a:pt x="1341" y="934"/>
                </a:cubicBezTo>
                <a:cubicBezTo>
                  <a:pt x="1342" y="931"/>
                  <a:pt x="1343" y="927"/>
                  <a:pt x="1342" y="924"/>
                </a:cubicBezTo>
                <a:cubicBezTo>
                  <a:pt x="1342" y="923"/>
                  <a:pt x="1343" y="922"/>
                  <a:pt x="1343" y="921"/>
                </a:cubicBezTo>
                <a:cubicBezTo>
                  <a:pt x="1343" y="920"/>
                  <a:pt x="1344" y="920"/>
                  <a:pt x="1345" y="919"/>
                </a:cubicBezTo>
                <a:cubicBezTo>
                  <a:pt x="1347" y="919"/>
                  <a:pt x="1350" y="918"/>
                  <a:pt x="1353" y="918"/>
                </a:cubicBezTo>
                <a:close/>
                <a:moveTo>
                  <a:pt x="1347" y="428"/>
                </a:moveTo>
                <a:cubicBezTo>
                  <a:pt x="1347" y="428"/>
                  <a:pt x="1347" y="428"/>
                  <a:pt x="1347" y="428"/>
                </a:cubicBezTo>
                <a:cubicBezTo>
                  <a:pt x="1348" y="428"/>
                  <a:pt x="1348" y="428"/>
                  <a:pt x="1348" y="428"/>
                </a:cubicBezTo>
                <a:cubicBezTo>
                  <a:pt x="1348" y="428"/>
                  <a:pt x="1348" y="428"/>
                  <a:pt x="1348" y="428"/>
                </a:cubicBezTo>
                <a:cubicBezTo>
                  <a:pt x="1349" y="430"/>
                  <a:pt x="1351" y="431"/>
                  <a:pt x="1352" y="432"/>
                </a:cubicBezTo>
                <a:cubicBezTo>
                  <a:pt x="1353" y="433"/>
                  <a:pt x="1352" y="434"/>
                  <a:pt x="1352" y="435"/>
                </a:cubicBezTo>
                <a:cubicBezTo>
                  <a:pt x="1350" y="435"/>
                  <a:pt x="1349" y="435"/>
                  <a:pt x="1348" y="434"/>
                </a:cubicBezTo>
                <a:cubicBezTo>
                  <a:pt x="1347" y="433"/>
                  <a:pt x="1347" y="432"/>
                  <a:pt x="1347" y="431"/>
                </a:cubicBezTo>
                <a:cubicBezTo>
                  <a:pt x="1348" y="431"/>
                  <a:pt x="1348" y="431"/>
                  <a:pt x="1348" y="431"/>
                </a:cubicBezTo>
                <a:cubicBezTo>
                  <a:pt x="1348" y="430"/>
                  <a:pt x="1348" y="429"/>
                  <a:pt x="1348" y="428"/>
                </a:cubicBezTo>
                <a:cubicBezTo>
                  <a:pt x="1348" y="428"/>
                  <a:pt x="1348" y="428"/>
                  <a:pt x="1348" y="428"/>
                </a:cubicBezTo>
                <a:cubicBezTo>
                  <a:pt x="1348" y="428"/>
                  <a:pt x="1348" y="428"/>
                  <a:pt x="1347" y="428"/>
                </a:cubicBezTo>
                <a:cubicBezTo>
                  <a:pt x="1347" y="428"/>
                  <a:pt x="1347" y="428"/>
                  <a:pt x="1346" y="428"/>
                </a:cubicBezTo>
                <a:cubicBezTo>
                  <a:pt x="1346" y="427"/>
                  <a:pt x="1346" y="427"/>
                  <a:pt x="1347" y="428"/>
                </a:cubicBezTo>
                <a:close/>
                <a:moveTo>
                  <a:pt x="1342" y="412"/>
                </a:moveTo>
                <a:cubicBezTo>
                  <a:pt x="1342" y="412"/>
                  <a:pt x="1342" y="412"/>
                  <a:pt x="1343" y="412"/>
                </a:cubicBezTo>
                <a:cubicBezTo>
                  <a:pt x="1343" y="413"/>
                  <a:pt x="1343" y="413"/>
                  <a:pt x="1342" y="413"/>
                </a:cubicBezTo>
                <a:cubicBezTo>
                  <a:pt x="1342" y="413"/>
                  <a:pt x="1342" y="413"/>
                  <a:pt x="1342" y="413"/>
                </a:cubicBezTo>
                <a:cubicBezTo>
                  <a:pt x="1342" y="413"/>
                  <a:pt x="1342" y="412"/>
                  <a:pt x="1342" y="412"/>
                </a:cubicBezTo>
                <a:close/>
                <a:moveTo>
                  <a:pt x="1343" y="541"/>
                </a:moveTo>
                <a:cubicBezTo>
                  <a:pt x="1343" y="541"/>
                  <a:pt x="1343" y="542"/>
                  <a:pt x="1343" y="542"/>
                </a:cubicBezTo>
                <a:cubicBezTo>
                  <a:pt x="1343" y="542"/>
                  <a:pt x="1343" y="542"/>
                  <a:pt x="1342" y="541"/>
                </a:cubicBezTo>
                <a:cubicBezTo>
                  <a:pt x="1342" y="541"/>
                  <a:pt x="1342" y="541"/>
                  <a:pt x="1343" y="541"/>
                </a:cubicBezTo>
                <a:cubicBezTo>
                  <a:pt x="1343" y="541"/>
                  <a:pt x="1343" y="541"/>
                  <a:pt x="1343" y="541"/>
                </a:cubicBezTo>
                <a:close/>
                <a:moveTo>
                  <a:pt x="1322" y="391"/>
                </a:moveTo>
                <a:cubicBezTo>
                  <a:pt x="1323" y="391"/>
                  <a:pt x="1324" y="391"/>
                  <a:pt x="1325" y="390"/>
                </a:cubicBezTo>
                <a:cubicBezTo>
                  <a:pt x="1325" y="389"/>
                  <a:pt x="1326" y="389"/>
                  <a:pt x="1326" y="389"/>
                </a:cubicBezTo>
                <a:cubicBezTo>
                  <a:pt x="1326" y="389"/>
                  <a:pt x="1326" y="389"/>
                  <a:pt x="1326" y="389"/>
                </a:cubicBezTo>
                <a:cubicBezTo>
                  <a:pt x="1327" y="393"/>
                  <a:pt x="1329" y="395"/>
                  <a:pt x="1330" y="398"/>
                </a:cubicBezTo>
                <a:cubicBezTo>
                  <a:pt x="1331" y="399"/>
                  <a:pt x="1331" y="400"/>
                  <a:pt x="1332" y="401"/>
                </a:cubicBezTo>
                <a:cubicBezTo>
                  <a:pt x="1331" y="402"/>
                  <a:pt x="1331" y="403"/>
                  <a:pt x="1330" y="404"/>
                </a:cubicBezTo>
                <a:cubicBezTo>
                  <a:pt x="1330" y="404"/>
                  <a:pt x="1329" y="404"/>
                  <a:pt x="1329" y="404"/>
                </a:cubicBezTo>
                <a:cubicBezTo>
                  <a:pt x="1328" y="405"/>
                  <a:pt x="1328" y="404"/>
                  <a:pt x="1328" y="403"/>
                </a:cubicBezTo>
                <a:cubicBezTo>
                  <a:pt x="1328" y="401"/>
                  <a:pt x="1326" y="399"/>
                  <a:pt x="1324" y="398"/>
                </a:cubicBezTo>
                <a:cubicBezTo>
                  <a:pt x="1322" y="397"/>
                  <a:pt x="1321" y="396"/>
                  <a:pt x="1320" y="394"/>
                </a:cubicBezTo>
                <a:cubicBezTo>
                  <a:pt x="1320" y="392"/>
                  <a:pt x="1320" y="391"/>
                  <a:pt x="1322" y="391"/>
                </a:cubicBezTo>
                <a:close/>
                <a:moveTo>
                  <a:pt x="1327" y="527"/>
                </a:moveTo>
                <a:cubicBezTo>
                  <a:pt x="1327" y="527"/>
                  <a:pt x="1326" y="527"/>
                  <a:pt x="1326" y="527"/>
                </a:cubicBezTo>
                <a:cubicBezTo>
                  <a:pt x="1326" y="527"/>
                  <a:pt x="1326" y="527"/>
                  <a:pt x="1326" y="527"/>
                </a:cubicBezTo>
                <a:cubicBezTo>
                  <a:pt x="1326" y="527"/>
                  <a:pt x="1326" y="526"/>
                  <a:pt x="1326" y="526"/>
                </a:cubicBezTo>
                <a:cubicBezTo>
                  <a:pt x="1327" y="527"/>
                  <a:pt x="1327" y="527"/>
                  <a:pt x="1327" y="527"/>
                </a:cubicBezTo>
                <a:close/>
                <a:moveTo>
                  <a:pt x="1317" y="372"/>
                </a:moveTo>
                <a:cubicBezTo>
                  <a:pt x="1318" y="372"/>
                  <a:pt x="1318" y="372"/>
                  <a:pt x="1318" y="372"/>
                </a:cubicBezTo>
                <a:cubicBezTo>
                  <a:pt x="1319" y="373"/>
                  <a:pt x="1319" y="373"/>
                  <a:pt x="1319" y="374"/>
                </a:cubicBezTo>
                <a:cubicBezTo>
                  <a:pt x="1319" y="374"/>
                  <a:pt x="1318" y="374"/>
                  <a:pt x="1318" y="374"/>
                </a:cubicBezTo>
                <a:cubicBezTo>
                  <a:pt x="1318" y="374"/>
                  <a:pt x="1317" y="374"/>
                  <a:pt x="1317" y="373"/>
                </a:cubicBezTo>
                <a:cubicBezTo>
                  <a:pt x="1317" y="373"/>
                  <a:pt x="1317" y="372"/>
                  <a:pt x="1317" y="372"/>
                </a:cubicBezTo>
                <a:close/>
                <a:moveTo>
                  <a:pt x="1299" y="323"/>
                </a:moveTo>
                <a:cubicBezTo>
                  <a:pt x="1299" y="322"/>
                  <a:pt x="1299" y="322"/>
                  <a:pt x="1299" y="322"/>
                </a:cubicBezTo>
                <a:cubicBezTo>
                  <a:pt x="1299" y="322"/>
                  <a:pt x="1299" y="323"/>
                  <a:pt x="1299" y="323"/>
                </a:cubicBezTo>
                <a:cubicBezTo>
                  <a:pt x="1299" y="324"/>
                  <a:pt x="1299" y="324"/>
                  <a:pt x="1298" y="323"/>
                </a:cubicBezTo>
                <a:cubicBezTo>
                  <a:pt x="1298" y="323"/>
                  <a:pt x="1298" y="323"/>
                  <a:pt x="1299" y="323"/>
                </a:cubicBezTo>
                <a:close/>
                <a:moveTo>
                  <a:pt x="1297" y="348"/>
                </a:moveTo>
                <a:cubicBezTo>
                  <a:pt x="1297" y="348"/>
                  <a:pt x="1297" y="348"/>
                  <a:pt x="1297" y="348"/>
                </a:cubicBezTo>
                <a:cubicBezTo>
                  <a:pt x="1297" y="348"/>
                  <a:pt x="1297" y="348"/>
                  <a:pt x="1298" y="348"/>
                </a:cubicBezTo>
                <a:cubicBezTo>
                  <a:pt x="1297" y="348"/>
                  <a:pt x="1297" y="348"/>
                  <a:pt x="1297" y="348"/>
                </a:cubicBezTo>
                <a:cubicBezTo>
                  <a:pt x="1297" y="348"/>
                  <a:pt x="1297" y="348"/>
                  <a:pt x="1297" y="348"/>
                </a:cubicBezTo>
                <a:cubicBezTo>
                  <a:pt x="1297" y="347"/>
                  <a:pt x="1297" y="347"/>
                  <a:pt x="1297" y="347"/>
                </a:cubicBezTo>
                <a:lnTo>
                  <a:pt x="1297" y="348"/>
                </a:lnTo>
                <a:close/>
                <a:moveTo>
                  <a:pt x="1296" y="404"/>
                </a:moveTo>
                <a:cubicBezTo>
                  <a:pt x="1295" y="404"/>
                  <a:pt x="1295" y="403"/>
                  <a:pt x="1295" y="403"/>
                </a:cubicBezTo>
                <a:cubicBezTo>
                  <a:pt x="1296" y="401"/>
                  <a:pt x="1297" y="399"/>
                  <a:pt x="1299" y="398"/>
                </a:cubicBezTo>
                <a:cubicBezTo>
                  <a:pt x="1299" y="398"/>
                  <a:pt x="1299" y="398"/>
                  <a:pt x="1300" y="398"/>
                </a:cubicBezTo>
                <a:cubicBezTo>
                  <a:pt x="1300" y="398"/>
                  <a:pt x="1301" y="398"/>
                  <a:pt x="1301" y="398"/>
                </a:cubicBezTo>
                <a:cubicBezTo>
                  <a:pt x="1303" y="400"/>
                  <a:pt x="1305" y="401"/>
                  <a:pt x="1307" y="403"/>
                </a:cubicBezTo>
                <a:cubicBezTo>
                  <a:pt x="1307" y="403"/>
                  <a:pt x="1307" y="403"/>
                  <a:pt x="1308" y="404"/>
                </a:cubicBezTo>
                <a:cubicBezTo>
                  <a:pt x="1312" y="408"/>
                  <a:pt x="1311" y="411"/>
                  <a:pt x="1306" y="414"/>
                </a:cubicBezTo>
                <a:cubicBezTo>
                  <a:pt x="1306" y="414"/>
                  <a:pt x="1306" y="414"/>
                  <a:pt x="1306" y="415"/>
                </a:cubicBezTo>
                <a:cubicBezTo>
                  <a:pt x="1304" y="415"/>
                  <a:pt x="1303" y="415"/>
                  <a:pt x="1303" y="414"/>
                </a:cubicBezTo>
                <a:cubicBezTo>
                  <a:pt x="1300" y="411"/>
                  <a:pt x="1298" y="408"/>
                  <a:pt x="1296" y="404"/>
                </a:cubicBezTo>
                <a:close/>
                <a:moveTo>
                  <a:pt x="1307" y="607"/>
                </a:moveTo>
                <a:cubicBezTo>
                  <a:pt x="1307" y="607"/>
                  <a:pt x="1306" y="608"/>
                  <a:pt x="1305" y="608"/>
                </a:cubicBezTo>
                <a:cubicBezTo>
                  <a:pt x="1305" y="608"/>
                  <a:pt x="1304" y="608"/>
                  <a:pt x="1303" y="608"/>
                </a:cubicBezTo>
                <a:cubicBezTo>
                  <a:pt x="1303" y="608"/>
                  <a:pt x="1302" y="608"/>
                  <a:pt x="1302" y="608"/>
                </a:cubicBezTo>
                <a:cubicBezTo>
                  <a:pt x="1301" y="608"/>
                  <a:pt x="1300" y="608"/>
                  <a:pt x="1299" y="608"/>
                </a:cubicBezTo>
                <a:cubicBezTo>
                  <a:pt x="1298" y="608"/>
                  <a:pt x="1297" y="607"/>
                  <a:pt x="1297" y="607"/>
                </a:cubicBezTo>
                <a:cubicBezTo>
                  <a:pt x="1298" y="606"/>
                  <a:pt x="1298" y="605"/>
                  <a:pt x="1299" y="605"/>
                </a:cubicBezTo>
                <a:cubicBezTo>
                  <a:pt x="1301" y="603"/>
                  <a:pt x="1304" y="603"/>
                  <a:pt x="1306" y="604"/>
                </a:cubicBezTo>
                <a:cubicBezTo>
                  <a:pt x="1308" y="604"/>
                  <a:pt x="1308" y="605"/>
                  <a:pt x="1307" y="607"/>
                </a:cubicBezTo>
                <a:close/>
                <a:moveTo>
                  <a:pt x="1391" y="598"/>
                </a:moveTo>
                <a:cubicBezTo>
                  <a:pt x="1390" y="598"/>
                  <a:pt x="1389" y="599"/>
                  <a:pt x="1388" y="600"/>
                </a:cubicBezTo>
                <a:cubicBezTo>
                  <a:pt x="1386" y="601"/>
                  <a:pt x="1384" y="601"/>
                  <a:pt x="1382" y="601"/>
                </a:cubicBezTo>
                <a:cubicBezTo>
                  <a:pt x="1380" y="600"/>
                  <a:pt x="1377" y="600"/>
                  <a:pt x="1375" y="601"/>
                </a:cubicBezTo>
                <a:cubicBezTo>
                  <a:pt x="1373" y="602"/>
                  <a:pt x="1371" y="601"/>
                  <a:pt x="1369" y="601"/>
                </a:cubicBezTo>
                <a:cubicBezTo>
                  <a:pt x="1366" y="600"/>
                  <a:pt x="1363" y="599"/>
                  <a:pt x="1359" y="598"/>
                </a:cubicBezTo>
                <a:cubicBezTo>
                  <a:pt x="1359" y="597"/>
                  <a:pt x="1358" y="597"/>
                  <a:pt x="1357" y="596"/>
                </a:cubicBezTo>
                <a:cubicBezTo>
                  <a:pt x="1357" y="596"/>
                  <a:pt x="1356" y="595"/>
                  <a:pt x="1356" y="595"/>
                </a:cubicBezTo>
                <a:cubicBezTo>
                  <a:pt x="1353" y="595"/>
                  <a:pt x="1350" y="593"/>
                  <a:pt x="1347" y="593"/>
                </a:cubicBezTo>
                <a:cubicBezTo>
                  <a:pt x="1341" y="592"/>
                  <a:pt x="1335" y="593"/>
                  <a:pt x="1330" y="595"/>
                </a:cubicBezTo>
                <a:cubicBezTo>
                  <a:pt x="1328" y="596"/>
                  <a:pt x="1326" y="597"/>
                  <a:pt x="1324" y="599"/>
                </a:cubicBezTo>
                <a:cubicBezTo>
                  <a:pt x="1323" y="600"/>
                  <a:pt x="1322" y="601"/>
                  <a:pt x="1320" y="600"/>
                </a:cubicBezTo>
                <a:cubicBezTo>
                  <a:pt x="1317" y="599"/>
                  <a:pt x="1314" y="600"/>
                  <a:pt x="1311" y="600"/>
                </a:cubicBezTo>
                <a:cubicBezTo>
                  <a:pt x="1306" y="600"/>
                  <a:pt x="1303" y="598"/>
                  <a:pt x="1301" y="594"/>
                </a:cubicBezTo>
                <a:cubicBezTo>
                  <a:pt x="1301" y="593"/>
                  <a:pt x="1300" y="591"/>
                  <a:pt x="1299" y="590"/>
                </a:cubicBezTo>
                <a:cubicBezTo>
                  <a:pt x="1299" y="589"/>
                  <a:pt x="1299" y="588"/>
                  <a:pt x="1299" y="587"/>
                </a:cubicBezTo>
                <a:cubicBezTo>
                  <a:pt x="1300" y="586"/>
                  <a:pt x="1300" y="583"/>
                  <a:pt x="1302" y="582"/>
                </a:cubicBezTo>
                <a:cubicBezTo>
                  <a:pt x="1303" y="581"/>
                  <a:pt x="1304" y="579"/>
                  <a:pt x="1304" y="577"/>
                </a:cubicBezTo>
                <a:cubicBezTo>
                  <a:pt x="1304" y="575"/>
                  <a:pt x="1304" y="573"/>
                  <a:pt x="1304" y="571"/>
                </a:cubicBezTo>
                <a:cubicBezTo>
                  <a:pt x="1305" y="570"/>
                  <a:pt x="1305" y="569"/>
                  <a:pt x="1306" y="569"/>
                </a:cubicBezTo>
                <a:cubicBezTo>
                  <a:pt x="1309" y="568"/>
                  <a:pt x="1310" y="567"/>
                  <a:pt x="1310" y="564"/>
                </a:cubicBezTo>
                <a:cubicBezTo>
                  <a:pt x="1310" y="563"/>
                  <a:pt x="1310" y="562"/>
                  <a:pt x="1311" y="561"/>
                </a:cubicBezTo>
                <a:cubicBezTo>
                  <a:pt x="1313" y="558"/>
                  <a:pt x="1315" y="556"/>
                  <a:pt x="1317" y="553"/>
                </a:cubicBezTo>
                <a:cubicBezTo>
                  <a:pt x="1317" y="552"/>
                  <a:pt x="1319" y="552"/>
                  <a:pt x="1321" y="552"/>
                </a:cubicBezTo>
                <a:cubicBezTo>
                  <a:pt x="1321" y="553"/>
                  <a:pt x="1321" y="553"/>
                  <a:pt x="1321" y="553"/>
                </a:cubicBezTo>
                <a:cubicBezTo>
                  <a:pt x="1324" y="555"/>
                  <a:pt x="1328" y="557"/>
                  <a:pt x="1332" y="557"/>
                </a:cubicBezTo>
                <a:cubicBezTo>
                  <a:pt x="1333" y="557"/>
                  <a:pt x="1333" y="558"/>
                  <a:pt x="1333" y="559"/>
                </a:cubicBezTo>
                <a:cubicBezTo>
                  <a:pt x="1332" y="560"/>
                  <a:pt x="1331" y="560"/>
                  <a:pt x="1330" y="561"/>
                </a:cubicBezTo>
                <a:cubicBezTo>
                  <a:pt x="1330" y="562"/>
                  <a:pt x="1330" y="563"/>
                  <a:pt x="1331" y="563"/>
                </a:cubicBezTo>
                <a:cubicBezTo>
                  <a:pt x="1331" y="564"/>
                  <a:pt x="1332" y="564"/>
                  <a:pt x="1332" y="564"/>
                </a:cubicBezTo>
                <a:cubicBezTo>
                  <a:pt x="1334" y="565"/>
                  <a:pt x="1335" y="566"/>
                  <a:pt x="1335" y="568"/>
                </a:cubicBezTo>
                <a:cubicBezTo>
                  <a:pt x="1336" y="570"/>
                  <a:pt x="1338" y="571"/>
                  <a:pt x="1340" y="570"/>
                </a:cubicBezTo>
                <a:cubicBezTo>
                  <a:pt x="1340" y="570"/>
                  <a:pt x="1341" y="570"/>
                  <a:pt x="1342" y="569"/>
                </a:cubicBezTo>
                <a:cubicBezTo>
                  <a:pt x="1344" y="569"/>
                  <a:pt x="1345" y="568"/>
                  <a:pt x="1347" y="567"/>
                </a:cubicBezTo>
                <a:cubicBezTo>
                  <a:pt x="1349" y="566"/>
                  <a:pt x="1351" y="565"/>
                  <a:pt x="1353" y="565"/>
                </a:cubicBezTo>
                <a:cubicBezTo>
                  <a:pt x="1354" y="565"/>
                  <a:pt x="1354" y="565"/>
                  <a:pt x="1355" y="564"/>
                </a:cubicBezTo>
                <a:cubicBezTo>
                  <a:pt x="1356" y="564"/>
                  <a:pt x="1356" y="563"/>
                  <a:pt x="1356" y="562"/>
                </a:cubicBezTo>
                <a:cubicBezTo>
                  <a:pt x="1356" y="561"/>
                  <a:pt x="1355" y="561"/>
                  <a:pt x="1354" y="561"/>
                </a:cubicBezTo>
                <a:cubicBezTo>
                  <a:pt x="1354" y="561"/>
                  <a:pt x="1353" y="561"/>
                  <a:pt x="1353" y="561"/>
                </a:cubicBezTo>
                <a:cubicBezTo>
                  <a:pt x="1347" y="562"/>
                  <a:pt x="1346" y="561"/>
                  <a:pt x="1343" y="556"/>
                </a:cubicBezTo>
                <a:cubicBezTo>
                  <a:pt x="1342" y="556"/>
                  <a:pt x="1342" y="556"/>
                  <a:pt x="1342" y="556"/>
                </a:cubicBezTo>
                <a:cubicBezTo>
                  <a:pt x="1342" y="556"/>
                  <a:pt x="1342" y="556"/>
                  <a:pt x="1342" y="556"/>
                </a:cubicBezTo>
                <a:cubicBezTo>
                  <a:pt x="1343" y="556"/>
                  <a:pt x="1343" y="556"/>
                  <a:pt x="1343" y="556"/>
                </a:cubicBezTo>
                <a:cubicBezTo>
                  <a:pt x="1343" y="556"/>
                  <a:pt x="1343" y="556"/>
                  <a:pt x="1343" y="556"/>
                </a:cubicBezTo>
                <a:cubicBezTo>
                  <a:pt x="1345" y="554"/>
                  <a:pt x="1348" y="552"/>
                  <a:pt x="1351" y="551"/>
                </a:cubicBezTo>
                <a:cubicBezTo>
                  <a:pt x="1353" y="551"/>
                  <a:pt x="1355" y="550"/>
                  <a:pt x="1357" y="549"/>
                </a:cubicBezTo>
                <a:cubicBezTo>
                  <a:pt x="1360" y="546"/>
                  <a:pt x="1363" y="545"/>
                  <a:pt x="1367" y="546"/>
                </a:cubicBezTo>
                <a:cubicBezTo>
                  <a:pt x="1367" y="546"/>
                  <a:pt x="1368" y="546"/>
                  <a:pt x="1368" y="546"/>
                </a:cubicBezTo>
                <a:cubicBezTo>
                  <a:pt x="1368" y="546"/>
                  <a:pt x="1368" y="546"/>
                  <a:pt x="1369" y="546"/>
                </a:cubicBezTo>
                <a:cubicBezTo>
                  <a:pt x="1369" y="545"/>
                  <a:pt x="1369" y="545"/>
                  <a:pt x="1369" y="545"/>
                </a:cubicBezTo>
                <a:cubicBezTo>
                  <a:pt x="1369" y="546"/>
                  <a:pt x="1369" y="546"/>
                  <a:pt x="1369" y="546"/>
                </a:cubicBezTo>
                <a:cubicBezTo>
                  <a:pt x="1369" y="546"/>
                  <a:pt x="1368" y="546"/>
                  <a:pt x="1368" y="546"/>
                </a:cubicBezTo>
                <a:cubicBezTo>
                  <a:pt x="1367" y="547"/>
                  <a:pt x="1366" y="549"/>
                  <a:pt x="1364" y="550"/>
                </a:cubicBezTo>
                <a:cubicBezTo>
                  <a:pt x="1363" y="551"/>
                  <a:pt x="1363" y="552"/>
                  <a:pt x="1364" y="553"/>
                </a:cubicBezTo>
                <a:cubicBezTo>
                  <a:pt x="1364" y="554"/>
                  <a:pt x="1364" y="555"/>
                  <a:pt x="1364" y="556"/>
                </a:cubicBezTo>
                <a:cubicBezTo>
                  <a:pt x="1362" y="558"/>
                  <a:pt x="1361" y="561"/>
                  <a:pt x="1359" y="562"/>
                </a:cubicBezTo>
                <a:cubicBezTo>
                  <a:pt x="1359" y="563"/>
                  <a:pt x="1358" y="564"/>
                  <a:pt x="1359" y="564"/>
                </a:cubicBezTo>
                <a:cubicBezTo>
                  <a:pt x="1360" y="566"/>
                  <a:pt x="1362" y="568"/>
                  <a:pt x="1365" y="569"/>
                </a:cubicBezTo>
                <a:cubicBezTo>
                  <a:pt x="1369" y="570"/>
                  <a:pt x="1372" y="572"/>
                  <a:pt x="1375" y="575"/>
                </a:cubicBezTo>
                <a:cubicBezTo>
                  <a:pt x="1378" y="578"/>
                  <a:pt x="1382" y="581"/>
                  <a:pt x="1386" y="583"/>
                </a:cubicBezTo>
                <a:cubicBezTo>
                  <a:pt x="1391" y="585"/>
                  <a:pt x="1393" y="589"/>
                  <a:pt x="1393" y="593"/>
                </a:cubicBezTo>
                <a:cubicBezTo>
                  <a:pt x="1393" y="595"/>
                  <a:pt x="1393" y="597"/>
                  <a:pt x="1391" y="598"/>
                </a:cubicBezTo>
                <a:close/>
                <a:moveTo>
                  <a:pt x="1426" y="462"/>
                </a:moveTo>
                <a:cubicBezTo>
                  <a:pt x="1426" y="461"/>
                  <a:pt x="1426" y="461"/>
                  <a:pt x="1426" y="461"/>
                </a:cubicBezTo>
                <a:cubicBezTo>
                  <a:pt x="1427" y="462"/>
                  <a:pt x="1427" y="462"/>
                  <a:pt x="1427" y="462"/>
                </a:cubicBezTo>
                <a:lnTo>
                  <a:pt x="1426" y="462"/>
                </a:lnTo>
                <a:close/>
                <a:moveTo>
                  <a:pt x="1485" y="635"/>
                </a:moveTo>
                <a:cubicBezTo>
                  <a:pt x="1481" y="636"/>
                  <a:pt x="1477" y="636"/>
                  <a:pt x="1473" y="637"/>
                </a:cubicBezTo>
                <a:cubicBezTo>
                  <a:pt x="1473" y="637"/>
                  <a:pt x="1472" y="637"/>
                  <a:pt x="1471" y="637"/>
                </a:cubicBezTo>
                <a:cubicBezTo>
                  <a:pt x="1467" y="637"/>
                  <a:pt x="1463" y="636"/>
                  <a:pt x="1460" y="633"/>
                </a:cubicBezTo>
                <a:cubicBezTo>
                  <a:pt x="1459" y="632"/>
                  <a:pt x="1457" y="631"/>
                  <a:pt x="1456" y="631"/>
                </a:cubicBezTo>
                <a:cubicBezTo>
                  <a:pt x="1455" y="631"/>
                  <a:pt x="1453" y="631"/>
                  <a:pt x="1452" y="630"/>
                </a:cubicBezTo>
                <a:cubicBezTo>
                  <a:pt x="1452" y="630"/>
                  <a:pt x="1451" y="629"/>
                  <a:pt x="1450" y="629"/>
                </a:cubicBezTo>
                <a:cubicBezTo>
                  <a:pt x="1449" y="625"/>
                  <a:pt x="1447" y="621"/>
                  <a:pt x="1449" y="617"/>
                </a:cubicBezTo>
                <a:cubicBezTo>
                  <a:pt x="1450" y="615"/>
                  <a:pt x="1450" y="613"/>
                  <a:pt x="1451" y="611"/>
                </a:cubicBezTo>
                <a:cubicBezTo>
                  <a:pt x="1451" y="608"/>
                  <a:pt x="1452" y="606"/>
                  <a:pt x="1455" y="605"/>
                </a:cubicBezTo>
                <a:cubicBezTo>
                  <a:pt x="1455" y="605"/>
                  <a:pt x="1455" y="604"/>
                  <a:pt x="1455" y="603"/>
                </a:cubicBezTo>
                <a:cubicBezTo>
                  <a:pt x="1454" y="603"/>
                  <a:pt x="1454" y="603"/>
                  <a:pt x="1453" y="602"/>
                </a:cubicBezTo>
                <a:cubicBezTo>
                  <a:pt x="1450" y="601"/>
                  <a:pt x="1448" y="599"/>
                  <a:pt x="1447" y="597"/>
                </a:cubicBezTo>
                <a:cubicBezTo>
                  <a:pt x="1446" y="594"/>
                  <a:pt x="1444" y="591"/>
                  <a:pt x="1441" y="589"/>
                </a:cubicBezTo>
                <a:cubicBezTo>
                  <a:pt x="1437" y="587"/>
                  <a:pt x="1435" y="583"/>
                  <a:pt x="1434" y="579"/>
                </a:cubicBezTo>
                <a:cubicBezTo>
                  <a:pt x="1433" y="575"/>
                  <a:pt x="1431" y="572"/>
                  <a:pt x="1428" y="569"/>
                </a:cubicBezTo>
                <a:cubicBezTo>
                  <a:pt x="1427" y="568"/>
                  <a:pt x="1426" y="566"/>
                  <a:pt x="1427" y="565"/>
                </a:cubicBezTo>
                <a:cubicBezTo>
                  <a:pt x="1427" y="563"/>
                  <a:pt x="1428" y="561"/>
                  <a:pt x="1429" y="560"/>
                </a:cubicBezTo>
                <a:cubicBezTo>
                  <a:pt x="1429" y="558"/>
                  <a:pt x="1430" y="557"/>
                  <a:pt x="1432" y="557"/>
                </a:cubicBezTo>
                <a:cubicBezTo>
                  <a:pt x="1435" y="555"/>
                  <a:pt x="1437" y="554"/>
                  <a:pt x="1439" y="551"/>
                </a:cubicBezTo>
                <a:cubicBezTo>
                  <a:pt x="1440" y="550"/>
                  <a:pt x="1440" y="550"/>
                  <a:pt x="1441" y="549"/>
                </a:cubicBezTo>
                <a:cubicBezTo>
                  <a:pt x="1444" y="547"/>
                  <a:pt x="1448" y="545"/>
                  <a:pt x="1451" y="544"/>
                </a:cubicBezTo>
                <a:cubicBezTo>
                  <a:pt x="1452" y="543"/>
                  <a:pt x="1453" y="543"/>
                  <a:pt x="1453" y="543"/>
                </a:cubicBezTo>
                <a:cubicBezTo>
                  <a:pt x="1456" y="544"/>
                  <a:pt x="1459" y="545"/>
                  <a:pt x="1462" y="544"/>
                </a:cubicBezTo>
                <a:cubicBezTo>
                  <a:pt x="1463" y="544"/>
                  <a:pt x="1464" y="545"/>
                  <a:pt x="1465" y="546"/>
                </a:cubicBezTo>
                <a:cubicBezTo>
                  <a:pt x="1466" y="548"/>
                  <a:pt x="1466" y="549"/>
                  <a:pt x="1466" y="551"/>
                </a:cubicBezTo>
                <a:cubicBezTo>
                  <a:pt x="1466" y="552"/>
                  <a:pt x="1465" y="554"/>
                  <a:pt x="1465" y="556"/>
                </a:cubicBezTo>
                <a:cubicBezTo>
                  <a:pt x="1465" y="557"/>
                  <a:pt x="1465" y="557"/>
                  <a:pt x="1464" y="557"/>
                </a:cubicBezTo>
                <a:cubicBezTo>
                  <a:pt x="1462" y="558"/>
                  <a:pt x="1461" y="557"/>
                  <a:pt x="1459" y="558"/>
                </a:cubicBezTo>
                <a:cubicBezTo>
                  <a:pt x="1456" y="558"/>
                  <a:pt x="1455" y="559"/>
                  <a:pt x="1455" y="563"/>
                </a:cubicBezTo>
                <a:cubicBezTo>
                  <a:pt x="1455" y="565"/>
                  <a:pt x="1455" y="566"/>
                  <a:pt x="1454" y="566"/>
                </a:cubicBezTo>
                <a:cubicBezTo>
                  <a:pt x="1453" y="566"/>
                  <a:pt x="1453" y="566"/>
                  <a:pt x="1453" y="566"/>
                </a:cubicBezTo>
                <a:cubicBezTo>
                  <a:pt x="1450" y="567"/>
                  <a:pt x="1450" y="567"/>
                  <a:pt x="1451" y="569"/>
                </a:cubicBezTo>
                <a:cubicBezTo>
                  <a:pt x="1453" y="571"/>
                  <a:pt x="1455" y="573"/>
                  <a:pt x="1456" y="575"/>
                </a:cubicBezTo>
                <a:cubicBezTo>
                  <a:pt x="1458" y="579"/>
                  <a:pt x="1462" y="582"/>
                  <a:pt x="1466" y="583"/>
                </a:cubicBezTo>
                <a:cubicBezTo>
                  <a:pt x="1467" y="583"/>
                  <a:pt x="1468" y="584"/>
                  <a:pt x="1468" y="585"/>
                </a:cubicBezTo>
                <a:cubicBezTo>
                  <a:pt x="1468" y="586"/>
                  <a:pt x="1468" y="586"/>
                  <a:pt x="1468" y="587"/>
                </a:cubicBezTo>
                <a:cubicBezTo>
                  <a:pt x="1467" y="590"/>
                  <a:pt x="1468" y="592"/>
                  <a:pt x="1470" y="594"/>
                </a:cubicBezTo>
                <a:cubicBezTo>
                  <a:pt x="1472" y="597"/>
                  <a:pt x="1472" y="600"/>
                  <a:pt x="1472" y="603"/>
                </a:cubicBezTo>
                <a:cubicBezTo>
                  <a:pt x="1472" y="604"/>
                  <a:pt x="1472" y="605"/>
                  <a:pt x="1472" y="606"/>
                </a:cubicBezTo>
                <a:cubicBezTo>
                  <a:pt x="1473" y="608"/>
                  <a:pt x="1474" y="609"/>
                  <a:pt x="1476" y="609"/>
                </a:cubicBezTo>
                <a:cubicBezTo>
                  <a:pt x="1477" y="609"/>
                  <a:pt x="1477" y="609"/>
                  <a:pt x="1478" y="610"/>
                </a:cubicBezTo>
                <a:cubicBezTo>
                  <a:pt x="1479" y="611"/>
                  <a:pt x="1478" y="612"/>
                  <a:pt x="1478" y="613"/>
                </a:cubicBezTo>
                <a:cubicBezTo>
                  <a:pt x="1478" y="613"/>
                  <a:pt x="1478" y="613"/>
                  <a:pt x="1478" y="613"/>
                </a:cubicBezTo>
                <a:cubicBezTo>
                  <a:pt x="1478" y="614"/>
                  <a:pt x="1479" y="615"/>
                  <a:pt x="1479" y="615"/>
                </a:cubicBezTo>
                <a:cubicBezTo>
                  <a:pt x="1481" y="617"/>
                  <a:pt x="1483" y="619"/>
                  <a:pt x="1482" y="621"/>
                </a:cubicBezTo>
                <a:cubicBezTo>
                  <a:pt x="1482" y="626"/>
                  <a:pt x="1484" y="630"/>
                  <a:pt x="1485" y="634"/>
                </a:cubicBezTo>
                <a:cubicBezTo>
                  <a:pt x="1486" y="635"/>
                  <a:pt x="1485" y="635"/>
                  <a:pt x="1485" y="635"/>
                </a:cubicBezTo>
                <a:close/>
                <a:moveTo>
                  <a:pt x="1504" y="265"/>
                </a:moveTo>
                <a:cubicBezTo>
                  <a:pt x="1503" y="264"/>
                  <a:pt x="1503" y="264"/>
                  <a:pt x="1503" y="264"/>
                </a:cubicBezTo>
                <a:cubicBezTo>
                  <a:pt x="1504" y="264"/>
                  <a:pt x="1504" y="264"/>
                  <a:pt x="1504" y="264"/>
                </a:cubicBezTo>
                <a:lnTo>
                  <a:pt x="1504" y="265"/>
                </a:lnTo>
                <a:close/>
                <a:moveTo>
                  <a:pt x="1519" y="564"/>
                </a:moveTo>
                <a:cubicBezTo>
                  <a:pt x="1518" y="565"/>
                  <a:pt x="1515" y="567"/>
                  <a:pt x="1514" y="566"/>
                </a:cubicBezTo>
                <a:cubicBezTo>
                  <a:pt x="1512" y="566"/>
                  <a:pt x="1510" y="565"/>
                  <a:pt x="1508" y="564"/>
                </a:cubicBezTo>
                <a:cubicBezTo>
                  <a:pt x="1507" y="564"/>
                  <a:pt x="1506" y="563"/>
                  <a:pt x="1506" y="562"/>
                </a:cubicBezTo>
                <a:cubicBezTo>
                  <a:pt x="1506" y="556"/>
                  <a:pt x="1511" y="551"/>
                  <a:pt x="1516" y="551"/>
                </a:cubicBezTo>
                <a:cubicBezTo>
                  <a:pt x="1518" y="552"/>
                  <a:pt x="1519" y="552"/>
                  <a:pt x="1519" y="553"/>
                </a:cubicBezTo>
                <a:cubicBezTo>
                  <a:pt x="1520" y="554"/>
                  <a:pt x="1520" y="556"/>
                  <a:pt x="1521" y="557"/>
                </a:cubicBezTo>
                <a:cubicBezTo>
                  <a:pt x="1520" y="559"/>
                  <a:pt x="1519" y="562"/>
                  <a:pt x="1519" y="564"/>
                </a:cubicBezTo>
                <a:close/>
                <a:moveTo>
                  <a:pt x="1556" y="287"/>
                </a:moveTo>
                <a:cubicBezTo>
                  <a:pt x="1555" y="287"/>
                  <a:pt x="1555" y="287"/>
                  <a:pt x="1555" y="287"/>
                </a:cubicBezTo>
                <a:cubicBezTo>
                  <a:pt x="1553" y="284"/>
                  <a:pt x="1550" y="282"/>
                  <a:pt x="1548" y="279"/>
                </a:cubicBezTo>
                <a:cubicBezTo>
                  <a:pt x="1548" y="278"/>
                  <a:pt x="1548" y="278"/>
                  <a:pt x="1548" y="278"/>
                </a:cubicBezTo>
                <a:cubicBezTo>
                  <a:pt x="1549" y="278"/>
                  <a:pt x="1549" y="277"/>
                  <a:pt x="1550" y="277"/>
                </a:cubicBezTo>
                <a:cubicBezTo>
                  <a:pt x="1551" y="277"/>
                  <a:pt x="1552" y="278"/>
                  <a:pt x="1553" y="279"/>
                </a:cubicBezTo>
                <a:cubicBezTo>
                  <a:pt x="1554" y="280"/>
                  <a:pt x="1555" y="281"/>
                  <a:pt x="1556" y="282"/>
                </a:cubicBezTo>
                <a:cubicBezTo>
                  <a:pt x="1557" y="283"/>
                  <a:pt x="1557" y="286"/>
                  <a:pt x="1556" y="287"/>
                </a:cubicBezTo>
                <a:close/>
                <a:moveTo>
                  <a:pt x="1558" y="294"/>
                </a:moveTo>
                <a:cubicBezTo>
                  <a:pt x="1558" y="294"/>
                  <a:pt x="1557" y="294"/>
                  <a:pt x="1557" y="294"/>
                </a:cubicBezTo>
                <a:cubicBezTo>
                  <a:pt x="1557" y="293"/>
                  <a:pt x="1558" y="293"/>
                  <a:pt x="1558" y="294"/>
                </a:cubicBezTo>
                <a:cubicBezTo>
                  <a:pt x="1558" y="294"/>
                  <a:pt x="1558" y="294"/>
                  <a:pt x="1558" y="294"/>
                </a:cubicBezTo>
                <a:close/>
                <a:moveTo>
                  <a:pt x="1571" y="595"/>
                </a:moveTo>
                <a:cubicBezTo>
                  <a:pt x="1571" y="595"/>
                  <a:pt x="1571" y="595"/>
                  <a:pt x="1571" y="595"/>
                </a:cubicBezTo>
                <a:cubicBezTo>
                  <a:pt x="1571" y="595"/>
                  <a:pt x="1571" y="595"/>
                  <a:pt x="1571" y="595"/>
                </a:cubicBezTo>
                <a:close/>
                <a:moveTo>
                  <a:pt x="1575" y="251"/>
                </a:moveTo>
                <a:cubicBezTo>
                  <a:pt x="1575" y="252"/>
                  <a:pt x="1574" y="253"/>
                  <a:pt x="1574" y="252"/>
                </a:cubicBezTo>
                <a:cubicBezTo>
                  <a:pt x="1573" y="252"/>
                  <a:pt x="1573" y="251"/>
                  <a:pt x="1573" y="251"/>
                </a:cubicBezTo>
                <a:cubicBezTo>
                  <a:pt x="1574" y="250"/>
                  <a:pt x="1575" y="250"/>
                  <a:pt x="1575" y="250"/>
                </a:cubicBezTo>
                <a:cubicBezTo>
                  <a:pt x="1575" y="250"/>
                  <a:pt x="1576" y="250"/>
                  <a:pt x="1576" y="251"/>
                </a:cubicBezTo>
                <a:cubicBezTo>
                  <a:pt x="1576" y="251"/>
                  <a:pt x="1575" y="251"/>
                  <a:pt x="1575" y="251"/>
                </a:cubicBezTo>
                <a:close/>
                <a:moveTo>
                  <a:pt x="1612" y="130"/>
                </a:moveTo>
                <a:cubicBezTo>
                  <a:pt x="1613" y="131"/>
                  <a:pt x="1613" y="131"/>
                  <a:pt x="1614" y="132"/>
                </a:cubicBezTo>
                <a:cubicBezTo>
                  <a:pt x="1614" y="132"/>
                  <a:pt x="1614" y="132"/>
                  <a:pt x="1614" y="132"/>
                </a:cubicBezTo>
                <a:cubicBezTo>
                  <a:pt x="1614" y="132"/>
                  <a:pt x="1614" y="132"/>
                  <a:pt x="1614" y="132"/>
                </a:cubicBezTo>
                <a:cubicBezTo>
                  <a:pt x="1613" y="131"/>
                  <a:pt x="1613" y="131"/>
                  <a:pt x="1612" y="130"/>
                </a:cubicBezTo>
                <a:cubicBezTo>
                  <a:pt x="1612" y="130"/>
                  <a:pt x="1612" y="130"/>
                  <a:pt x="1612" y="130"/>
                </a:cubicBezTo>
                <a:cubicBezTo>
                  <a:pt x="1612" y="130"/>
                  <a:pt x="1612" y="130"/>
                  <a:pt x="1612" y="130"/>
                </a:cubicBezTo>
                <a:close/>
                <a:moveTo>
                  <a:pt x="1612" y="453"/>
                </a:moveTo>
                <a:cubicBezTo>
                  <a:pt x="1612" y="453"/>
                  <a:pt x="1612" y="453"/>
                  <a:pt x="1612" y="454"/>
                </a:cubicBezTo>
                <a:cubicBezTo>
                  <a:pt x="1612" y="454"/>
                  <a:pt x="1612" y="454"/>
                  <a:pt x="1611" y="454"/>
                </a:cubicBezTo>
                <a:cubicBezTo>
                  <a:pt x="1611" y="454"/>
                  <a:pt x="1610" y="454"/>
                  <a:pt x="1610" y="454"/>
                </a:cubicBezTo>
                <a:cubicBezTo>
                  <a:pt x="1610" y="454"/>
                  <a:pt x="1609" y="454"/>
                  <a:pt x="1609" y="454"/>
                </a:cubicBezTo>
                <a:cubicBezTo>
                  <a:pt x="1610" y="453"/>
                  <a:pt x="1611" y="453"/>
                  <a:pt x="1612" y="453"/>
                </a:cubicBezTo>
                <a:close/>
                <a:moveTo>
                  <a:pt x="1614" y="542"/>
                </a:moveTo>
                <a:cubicBezTo>
                  <a:pt x="1612" y="544"/>
                  <a:pt x="1611" y="546"/>
                  <a:pt x="1610" y="549"/>
                </a:cubicBezTo>
                <a:cubicBezTo>
                  <a:pt x="1610" y="549"/>
                  <a:pt x="1609" y="550"/>
                  <a:pt x="1609" y="550"/>
                </a:cubicBezTo>
                <a:cubicBezTo>
                  <a:pt x="1608" y="550"/>
                  <a:pt x="1607" y="549"/>
                  <a:pt x="1607" y="548"/>
                </a:cubicBezTo>
                <a:cubicBezTo>
                  <a:pt x="1607" y="548"/>
                  <a:pt x="1607" y="548"/>
                  <a:pt x="1607" y="548"/>
                </a:cubicBezTo>
                <a:cubicBezTo>
                  <a:pt x="1607" y="545"/>
                  <a:pt x="1608" y="543"/>
                  <a:pt x="1609" y="541"/>
                </a:cubicBezTo>
                <a:cubicBezTo>
                  <a:pt x="1610" y="540"/>
                  <a:pt x="1611" y="539"/>
                  <a:pt x="1612" y="538"/>
                </a:cubicBezTo>
                <a:cubicBezTo>
                  <a:pt x="1613" y="538"/>
                  <a:pt x="1614" y="538"/>
                  <a:pt x="1615" y="538"/>
                </a:cubicBezTo>
                <a:cubicBezTo>
                  <a:pt x="1615" y="538"/>
                  <a:pt x="1616" y="538"/>
                  <a:pt x="1616" y="539"/>
                </a:cubicBezTo>
                <a:cubicBezTo>
                  <a:pt x="1615" y="540"/>
                  <a:pt x="1615" y="541"/>
                  <a:pt x="1614" y="542"/>
                </a:cubicBezTo>
                <a:close/>
                <a:moveTo>
                  <a:pt x="1625" y="102"/>
                </a:moveTo>
                <a:cubicBezTo>
                  <a:pt x="1625" y="101"/>
                  <a:pt x="1625" y="101"/>
                  <a:pt x="1625" y="101"/>
                </a:cubicBezTo>
                <a:cubicBezTo>
                  <a:pt x="1625" y="101"/>
                  <a:pt x="1625" y="101"/>
                  <a:pt x="1625" y="101"/>
                </a:cubicBezTo>
                <a:lnTo>
                  <a:pt x="1625" y="102"/>
                </a:lnTo>
                <a:close/>
                <a:moveTo>
                  <a:pt x="1644" y="152"/>
                </a:moveTo>
                <a:cubicBezTo>
                  <a:pt x="1644" y="152"/>
                  <a:pt x="1644" y="152"/>
                  <a:pt x="1644" y="152"/>
                </a:cubicBezTo>
                <a:cubicBezTo>
                  <a:pt x="1643" y="153"/>
                  <a:pt x="1643" y="155"/>
                  <a:pt x="1643" y="157"/>
                </a:cubicBezTo>
                <a:cubicBezTo>
                  <a:pt x="1642" y="158"/>
                  <a:pt x="1642" y="158"/>
                  <a:pt x="1641" y="158"/>
                </a:cubicBezTo>
                <a:cubicBezTo>
                  <a:pt x="1639" y="159"/>
                  <a:pt x="1639" y="160"/>
                  <a:pt x="1638" y="162"/>
                </a:cubicBezTo>
                <a:cubicBezTo>
                  <a:pt x="1638" y="162"/>
                  <a:pt x="1638" y="162"/>
                  <a:pt x="1639" y="162"/>
                </a:cubicBezTo>
                <a:cubicBezTo>
                  <a:pt x="1639" y="162"/>
                  <a:pt x="1640" y="163"/>
                  <a:pt x="1640" y="164"/>
                </a:cubicBezTo>
                <a:cubicBezTo>
                  <a:pt x="1641" y="164"/>
                  <a:pt x="1642" y="165"/>
                  <a:pt x="1642" y="165"/>
                </a:cubicBezTo>
                <a:cubicBezTo>
                  <a:pt x="1642" y="166"/>
                  <a:pt x="1642" y="166"/>
                  <a:pt x="1642" y="166"/>
                </a:cubicBezTo>
                <a:cubicBezTo>
                  <a:pt x="1642" y="165"/>
                  <a:pt x="1642" y="165"/>
                  <a:pt x="1642" y="165"/>
                </a:cubicBezTo>
                <a:cubicBezTo>
                  <a:pt x="1641" y="165"/>
                  <a:pt x="1641" y="164"/>
                  <a:pt x="1640" y="164"/>
                </a:cubicBezTo>
                <a:cubicBezTo>
                  <a:pt x="1639" y="163"/>
                  <a:pt x="1639" y="163"/>
                  <a:pt x="1638" y="162"/>
                </a:cubicBezTo>
                <a:cubicBezTo>
                  <a:pt x="1638" y="162"/>
                  <a:pt x="1638" y="162"/>
                  <a:pt x="1638" y="162"/>
                </a:cubicBezTo>
                <a:cubicBezTo>
                  <a:pt x="1637" y="160"/>
                  <a:pt x="1635" y="160"/>
                  <a:pt x="1634" y="159"/>
                </a:cubicBezTo>
                <a:cubicBezTo>
                  <a:pt x="1633" y="157"/>
                  <a:pt x="1633" y="155"/>
                  <a:pt x="1632" y="154"/>
                </a:cubicBezTo>
                <a:cubicBezTo>
                  <a:pt x="1632" y="153"/>
                  <a:pt x="1632" y="152"/>
                  <a:pt x="1632" y="152"/>
                </a:cubicBezTo>
                <a:cubicBezTo>
                  <a:pt x="1632" y="151"/>
                  <a:pt x="1632" y="151"/>
                  <a:pt x="1632" y="151"/>
                </a:cubicBezTo>
                <a:cubicBezTo>
                  <a:pt x="1631" y="151"/>
                  <a:pt x="1631" y="151"/>
                  <a:pt x="1631" y="151"/>
                </a:cubicBezTo>
                <a:cubicBezTo>
                  <a:pt x="1632" y="151"/>
                  <a:pt x="1632" y="151"/>
                  <a:pt x="1632" y="151"/>
                </a:cubicBezTo>
                <a:cubicBezTo>
                  <a:pt x="1632" y="151"/>
                  <a:pt x="1632" y="151"/>
                  <a:pt x="1632" y="152"/>
                </a:cubicBezTo>
                <a:cubicBezTo>
                  <a:pt x="1633" y="152"/>
                  <a:pt x="1634" y="153"/>
                  <a:pt x="1635" y="153"/>
                </a:cubicBezTo>
                <a:cubicBezTo>
                  <a:pt x="1636" y="154"/>
                  <a:pt x="1638" y="154"/>
                  <a:pt x="1640" y="153"/>
                </a:cubicBezTo>
                <a:cubicBezTo>
                  <a:pt x="1641" y="152"/>
                  <a:pt x="1642" y="152"/>
                  <a:pt x="1644" y="152"/>
                </a:cubicBezTo>
                <a:cubicBezTo>
                  <a:pt x="1644" y="152"/>
                  <a:pt x="1644" y="151"/>
                  <a:pt x="1644" y="151"/>
                </a:cubicBezTo>
                <a:cubicBezTo>
                  <a:pt x="1644" y="151"/>
                  <a:pt x="1644" y="151"/>
                  <a:pt x="1644" y="151"/>
                </a:cubicBezTo>
                <a:cubicBezTo>
                  <a:pt x="1644" y="151"/>
                  <a:pt x="1644" y="151"/>
                  <a:pt x="1644" y="152"/>
                </a:cubicBezTo>
                <a:close/>
                <a:moveTo>
                  <a:pt x="1654" y="145"/>
                </a:moveTo>
                <a:cubicBezTo>
                  <a:pt x="1652" y="146"/>
                  <a:pt x="1650" y="147"/>
                  <a:pt x="1648" y="149"/>
                </a:cubicBezTo>
                <a:cubicBezTo>
                  <a:pt x="1647" y="149"/>
                  <a:pt x="1647" y="149"/>
                  <a:pt x="1646" y="149"/>
                </a:cubicBezTo>
                <a:cubicBezTo>
                  <a:pt x="1646" y="150"/>
                  <a:pt x="1646" y="150"/>
                  <a:pt x="1646" y="150"/>
                </a:cubicBezTo>
                <a:cubicBezTo>
                  <a:pt x="1646" y="150"/>
                  <a:pt x="1645" y="150"/>
                  <a:pt x="1645" y="150"/>
                </a:cubicBezTo>
                <a:cubicBezTo>
                  <a:pt x="1645" y="150"/>
                  <a:pt x="1645" y="150"/>
                  <a:pt x="1645" y="149"/>
                </a:cubicBezTo>
                <a:cubicBezTo>
                  <a:pt x="1646" y="149"/>
                  <a:pt x="1646" y="149"/>
                  <a:pt x="1646" y="149"/>
                </a:cubicBezTo>
                <a:cubicBezTo>
                  <a:pt x="1646" y="149"/>
                  <a:pt x="1647" y="148"/>
                  <a:pt x="1647" y="147"/>
                </a:cubicBezTo>
                <a:cubicBezTo>
                  <a:pt x="1649" y="145"/>
                  <a:pt x="1650" y="144"/>
                  <a:pt x="1651" y="143"/>
                </a:cubicBezTo>
                <a:cubicBezTo>
                  <a:pt x="1651" y="143"/>
                  <a:pt x="1651" y="143"/>
                  <a:pt x="1651" y="143"/>
                </a:cubicBezTo>
                <a:cubicBezTo>
                  <a:pt x="1651" y="143"/>
                  <a:pt x="1651" y="142"/>
                  <a:pt x="1651" y="142"/>
                </a:cubicBezTo>
                <a:cubicBezTo>
                  <a:pt x="1649" y="142"/>
                  <a:pt x="1647" y="142"/>
                  <a:pt x="1647" y="140"/>
                </a:cubicBezTo>
                <a:cubicBezTo>
                  <a:pt x="1647" y="139"/>
                  <a:pt x="1647" y="139"/>
                  <a:pt x="1647" y="139"/>
                </a:cubicBezTo>
                <a:cubicBezTo>
                  <a:pt x="1647" y="138"/>
                  <a:pt x="1648" y="139"/>
                  <a:pt x="1648" y="139"/>
                </a:cubicBezTo>
                <a:cubicBezTo>
                  <a:pt x="1648" y="139"/>
                  <a:pt x="1649" y="139"/>
                  <a:pt x="1649" y="140"/>
                </a:cubicBezTo>
                <a:cubicBezTo>
                  <a:pt x="1650" y="141"/>
                  <a:pt x="1650" y="142"/>
                  <a:pt x="1651" y="142"/>
                </a:cubicBezTo>
                <a:cubicBezTo>
                  <a:pt x="1651" y="142"/>
                  <a:pt x="1651" y="142"/>
                  <a:pt x="1651" y="142"/>
                </a:cubicBezTo>
                <a:cubicBezTo>
                  <a:pt x="1651" y="142"/>
                  <a:pt x="1651" y="143"/>
                  <a:pt x="1651" y="143"/>
                </a:cubicBezTo>
                <a:cubicBezTo>
                  <a:pt x="1652" y="143"/>
                  <a:pt x="1653" y="143"/>
                  <a:pt x="1653" y="143"/>
                </a:cubicBezTo>
                <a:cubicBezTo>
                  <a:pt x="1654" y="143"/>
                  <a:pt x="1654" y="144"/>
                  <a:pt x="1655" y="144"/>
                </a:cubicBezTo>
                <a:cubicBezTo>
                  <a:pt x="1655" y="144"/>
                  <a:pt x="1654" y="145"/>
                  <a:pt x="1654" y="145"/>
                </a:cubicBezTo>
                <a:close/>
                <a:moveTo>
                  <a:pt x="1667" y="144"/>
                </a:moveTo>
                <a:cubicBezTo>
                  <a:pt x="1666" y="144"/>
                  <a:pt x="1666" y="144"/>
                  <a:pt x="1666" y="144"/>
                </a:cubicBezTo>
                <a:cubicBezTo>
                  <a:pt x="1667" y="143"/>
                  <a:pt x="1667" y="143"/>
                  <a:pt x="1667" y="143"/>
                </a:cubicBezTo>
                <a:lnTo>
                  <a:pt x="1667" y="144"/>
                </a:lnTo>
                <a:close/>
                <a:moveTo>
                  <a:pt x="1679" y="523"/>
                </a:moveTo>
                <a:cubicBezTo>
                  <a:pt x="1679" y="524"/>
                  <a:pt x="1678" y="524"/>
                  <a:pt x="1677" y="524"/>
                </a:cubicBezTo>
                <a:cubicBezTo>
                  <a:pt x="1674" y="523"/>
                  <a:pt x="1671" y="522"/>
                  <a:pt x="1669" y="521"/>
                </a:cubicBezTo>
                <a:cubicBezTo>
                  <a:pt x="1668" y="520"/>
                  <a:pt x="1668" y="519"/>
                  <a:pt x="1668" y="518"/>
                </a:cubicBezTo>
                <a:cubicBezTo>
                  <a:pt x="1668" y="517"/>
                  <a:pt x="1668" y="516"/>
                  <a:pt x="1668" y="515"/>
                </a:cubicBezTo>
                <a:cubicBezTo>
                  <a:pt x="1669" y="515"/>
                  <a:pt x="1670" y="516"/>
                  <a:pt x="1670" y="517"/>
                </a:cubicBezTo>
                <a:cubicBezTo>
                  <a:pt x="1671" y="518"/>
                  <a:pt x="1673" y="519"/>
                  <a:pt x="1675" y="520"/>
                </a:cubicBezTo>
                <a:cubicBezTo>
                  <a:pt x="1676" y="520"/>
                  <a:pt x="1678" y="521"/>
                  <a:pt x="1679" y="522"/>
                </a:cubicBezTo>
                <a:cubicBezTo>
                  <a:pt x="1679" y="522"/>
                  <a:pt x="1679" y="522"/>
                  <a:pt x="1679" y="522"/>
                </a:cubicBezTo>
                <a:cubicBezTo>
                  <a:pt x="1679" y="523"/>
                  <a:pt x="1679" y="523"/>
                  <a:pt x="1679" y="523"/>
                </a:cubicBezTo>
                <a:close/>
                <a:moveTo>
                  <a:pt x="1679" y="178"/>
                </a:moveTo>
                <a:cubicBezTo>
                  <a:pt x="1679" y="178"/>
                  <a:pt x="1679" y="178"/>
                  <a:pt x="1679" y="178"/>
                </a:cubicBezTo>
                <a:cubicBezTo>
                  <a:pt x="1679" y="177"/>
                  <a:pt x="1679" y="177"/>
                  <a:pt x="1679" y="177"/>
                </a:cubicBezTo>
                <a:cubicBezTo>
                  <a:pt x="1679" y="177"/>
                  <a:pt x="1679" y="177"/>
                  <a:pt x="1679" y="177"/>
                </a:cubicBezTo>
                <a:cubicBezTo>
                  <a:pt x="1679" y="178"/>
                  <a:pt x="1679" y="178"/>
                  <a:pt x="1679" y="178"/>
                </a:cubicBezTo>
                <a:cubicBezTo>
                  <a:pt x="1679" y="178"/>
                  <a:pt x="1679" y="178"/>
                  <a:pt x="1679" y="178"/>
                </a:cubicBezTo>
                <a:cubicBezTo>
                  <a:pt x="1679" y="178"/>
                  <a:pt x="1679" y="178"/>
                  <a:pt x="1679" y="178"/>
                </a:cubicBezTo>
                <a:close/>
                <a:moveTo>
                  <a:pt x="1726" y="495"/>
                </a:moveTo>
                <a:cubicBezTo>
                  <a:pt x="1725" y="496"/>
                  <a:pt x="1724" y="496"/>
                  <a:pt x="1724" y="495"/>
                </a:cubicBezTo>
                <a:cubicBezTo>
                  <a:pt x="1723" y="494"/>
                  <a:pt x="1723" y="493"/>
                  <a:pt x="1723" y="493"/>
                </a:cubicBezTo>
                <a:cubicBezTo>
                  <a:pt x="1723" y="492"/>
                  <a:pt x="1724" y="492"/>
                  <a:pt x="1724" y="491"/>
                </a:cubicBezTo>
                <a:cubicBezTo>
                  <a:pt x="1725" y="491"/>
                  <a:pt x="1726" y="491"/>
                  <a:pt x="1726" y="492"/>
                </a:cubicBezTo>
                <a:cubicBezTo>
                  <a:pt x="1727" y="493"/>
                  <a:pt x="1727" y="493"/>
                  <a:pt x="1727" y="494"/>
                </a:cubicBezTo>
                <a:cubicBezTo>
                  <a:pt x="1726" y="494"/>
                  <a:pt x="1726" y="495"/>
                  <a:pt x="1726" y="495"/>
                </a:cubicBezTo>
                <a:close/>
                <a:moveTo>
                  <a:pt x="1730" y="517"/>
                </a:moveTo>
                <a:cubicBezTo>
                  <a:pt x="1730" y="517"/>
                  <a:pt x="1729" y="517"/>
                  <a:pt x="1729" y="517"/>
                </a:cubicBezTo>
                <a:cubicBezTo>
                  <a:pt x="1729" y="518"/>
                  <a:pt x="1728" y="518"/>
                  <a:pt x="1728" y="518"/>
                </a:cubicBezTo>
                <a:cubicBezTo>
                  <a:pt x="1728" y="518"/>
                  <a:pt x="1728" y="517"/>
                  <a:pt x="1728" y="517"/>
                </a:cubicBezTo>
                <a:cubicBezTo>
                  <a:pt x="1728" y="517"/>
                  <a:pt x="1728" y="516"/>
                  <a:pt x="1728" y="516"/>
                </a:cubicBezTo>
                <a:cubicBezTo>
                  <a:pt x="1728" y="515"/>
                  <a:pt x="1729" y="514"/>
                  <a:pt x="1729" y="515"/>
                </a:cubicBezTo>
                <a:cubicBezTo>
                  <a:pt x="1730" y="516"/>
                  <a:pt x="1730" y="516"/>
                  <a:pt x="1730" y="517"/>
                </a:cubicBezTo>
                <a:close/>
                <a:moveTo>
                  <a:pt x="1733" y="506"/>
                </a:moveTo>
                <a:cubicBezTo>
                  <a:pt x="1733" y="505"/>
                  <a:pt x="1733" y="505"/>
                  <a:pt x="1733" y="505"/>
                </a:cubicBezTo>
                <a:cubicBezTo>
                  <a:pt x="1733" y="506"/>
                  <a:pt x="1733" y="506"/>
                  <a:pt x="1733" y="506"/>
                </a:cubicBezTo>
                <a:cubicBezTo>
                  <a:pt x="1733" y="506"/>
                  <a:pt x="1733" y="506"/>
                  <a:pt x="1733" y="506"/>
                </a:cubicBezTo>
                <a:close/>
                <a:moveTo>
                  <a:pt x="1768" y="427"/>
                </a:moveTo>
                <a:cubicBezTo>
                  <a:pt x="1768" y="427"/>
                  <a:pt x="1767" y="428"/>
                  <a:pt x="1767" y="427"/>
                </a:cubicBezTo>
                <a:cubicBezTo>
                  <a:pt x="1766" y="426"/>
                  <a:pt x="1764" y="425"/>
                  <a:pt x="1764" y="423"/>
                </a:cubicBezTo>
                <a:cubicBezTo>
                  <a:pt x="1763" y="422"/>
                  <a:pt x="1764" y="422"/>
                  <a:pt x="1764" y="422"/>
                </a:cubicBezTo>
                <a:cubicBezTo>
                  <a:pt x="1764" y="421"/>
                  <a:pt x="1764" y="421"/>
                  <a:pt x="1765" y="422"/>
                </a:cubicBezTo>
                <a:cubicBezTo>
                  <a:pt x="1765" y="422"/>
                  <a:pt x="1766" y="423"/>
                  <a:pt x="1766" y="424"/>
                </a:cubicBezTo>
                <a:cubicBezTo>
                  <a:pt x="1767" y="425"/>
                  <a:pt x="1767" y="426"/>
                  <a:pt x="1768" y="427"/>
                </a:cubicBezTo>
                <a:cubicBezTo>
                  <a:pt x="1768" y="427"/>
                  <a:pt x="1768" y="427"/>
                  <a:pt x="1768" y="427"/>
                </a:cubicBezTo>
                <a:close/>
                <a:moveTo>
                  <a:pt x="1768" y="419"/>
                </a:moveTo>
                <a:cubicBezTo>
                  <a:pt x="1767" y="419"/>
                  <a:pt x="1768" y="418"/>
                  <a:pt x="1768" y="418"/>
                </a:cubicBezTo>
                <a:cubicBezTo>
                  <a:pt x="1768" y="418"/>
                  <a:pt x="1769" y="419"/>
                  <a:pt x="1769" y="419"/>
                </a:cubicBezTo>
                <a:cubicBezTo>
                  <a:pt x="1768" y="419"/>
                  <a:pt x="1768" y="419"/>
                  <a:pt x="1768" y="419"/>
                </a:cubicBezTo>
                <a:close/>
                <a:moveTo>
                  <a:pt x="1775" y="481"/>
                </a:moveTo>
                <a:cubicBezTo>
                  <a:pt x="1775" y="481"/>
                  <a:pt x="1774" y="482"/>
                  <a:pt x="1774" y="482"/>
                </a:cubicBezTo>
                <a:cubicBezTo>
                  <a:pt x="1774" y="481"/>
                  <a:pt x="1774" y="481"/>
                  <a:pt x="1774" y="481"/>
                </a:cubicBezTo>
                <a:cubicBezTo>
                  <a:pt x="1774" y="480"/>
                  <a:pt x="1773" y="479"/>
                  <a:pt x="1773" y="479"/>
                </a:cubicBezTo>
                <a:cubicBezTo>
                  <a:pt x="1773" y="479"/>
                  <a:pt x="1774" y="478"/>
                  <a:pt x="1774" y="478"/>
                </a:cubicBezTo>
                <a:cubicBezTo>
                  <a:pt x="1774" y="478"/>
                  <a:pt x="1775" y="478"/>
                  <a:pt x="1775" y="479"/>
                </a:cubicBezTo>
                <a:cubicBezTo>
                  <a:pt x="1775" y="480"/>
                  <a:pt x="1775" y="480"/>
                  <a:pt x="1775" y="481"/>
                </a:cubicBezTo>
                <a:close/>
                <a:moveTo>
                  <a:pt x="1798" y="471"/>
                </a:moveTo>
                <a:cubicBezTo>
                  <a:pt x="1798" y="471"/>
                  <a:pt x="1798" y="471"/>
                  <a:pt x="1798" y="471"/>
                </a:cubicBezTo>
                <a:cubicBezTo>
                  <a:pt x="1799" y="469"/>
                  <a:pt x="1799" y="468"/>
                  <a:pt x="1800" y="467"/>
                </a:cubicBezTo>
                <a:cubicBezTo>
                  <a:pt x="1800" y="467"/>
                  <a:pt x="1800" y="467"/>
                  <a:pt x="1800" y="467"/>
                </a:cubicBezTo>
                <a:cubicBezTo>
                  <a:pt x="1799" y="467"/>
                  <a:pt x="1799" y="467"/>
                  <a:pt x="1800" y="466"/>
                </a:cubicBezTo>
                <a:cubicBezTo>
                  <a:pt x="1800" y="466"/>
                  <a:pt x="1800" y="467"/>
                  <a:pt x="1800" y="467"/>
                </a:cubicBezTo>
                <a:cubicBezTo>
                  <a:pt x="1800" y="467"/>
                  <a:pt x="1800" y="467"/>
                  <a:pt x="1800" y="467"/>
                </a:cubicBezTo>
                <a:cubicBezTo>
                  <a:pt x="1801" y="468"/>
                  <a:pt x="1802" y="468"/>
                  <a:pt x="1803" y="468"/>
                </a:cubicBezTo>
                <a:cubicBezTo>
                  <a:pt x="1804" y="467"/>
                  <a:pt x="1805" y="466"/>
                  <a:pt x="1805" y="466"/>
                </a:cubicBezTo>
                <a:cubicBezTo>
                  <a:pt x="1806" y="463"/>
                  <a:pt x="1807" y="460"/>
                  <a:pt x="1809" y="458"/>
                </a:cubicBezTo>
                <a:cubicBezTo>
                  <a:pt x="1809" y="457"/>
                  <a:pt x="1810" y="456"/>
                  <a:pt x="1810" y="455"/>
                </a:cubicBezTo>
                <a:cubicBezTo>
                  <a:pt x="1811" y="453"/>
                  <a:pt x="1811" y="451"/>
                  <a:pt x="1812" y="449"/>
                </a:cubicBezTo>
                <a:cubicBezTo>
                  <a:pt x="1816" y="441"/>
                  <a:pt x="1817" y="432"/>
                  <a:pt x="1816" y="424"/>
                </a:cubicBezTo>
                <a:cubicBezTo>
                  <a:pt x="1815" y="423"/>
                  <a:pt x="1816" y="422"/>
                  <a:pt x="1816" y="422"/>
                </a:cubicBezTo>
                <a:cubicBezTo>
                  <a:pt x="1816" y="422"/>
                  <a:pt x="1816" y="421"/>
                  <a:pt x="1816" y="421"/>
                </a:cubicBezTo>
                <a:cubicBezTo>
                  <a:pt x="1817" y="421"/>
                  <a:pt x="1818" y="421"/>
                  <a:pt x="1818" y="422"/>
                </a:cubicBezTo>
                <a:cubicBezTo>
                  <a:pt x="1819" y="425"/>
                  <a:pt x="1820" y="428"/>
                  <a:pt x="1820" y="432"/>
                </a:cubicBezTo>
                <a:cubicBezTo>
                  <a:pt x="1821" y="434"/>
                  <a:pt x="1821" y="436"/>
                  <a:pt x="1822" y="438"/>
                </a:cubicBezTo>
                <a:cubicBezTo>
                  <a:pt x="1823" y="440"/>
                  <a:pt x="1822" y="442"/>
                  <a:pt x="1821" y="443"/>
                </a:cubicBezTo>
                <a:cubicBezTo>
                  <a:pt x="1820" y="444"/>
                  <a:pt x="1819" y="445"/>
                  <a:pt x="1820" y="447"/>
                </a:cubicBezTo>
                <a:cubicBezTo>
                  <a:pt x="1821" y="448"/>
                  <a:pt x="1821" y="448"/>
                  <a:pt x="1820" y="450"/>
                </a:cubicBezTo>
                <a:cubicBezTo>
                  <a:pt x="1818" y="454"/>
                  <a:pt x="1815" y="458"/>
                  <a:pt x="1811" y="461"/>
                </a:cubicBezTo>
                <a:cubicBezTo>
                  <a:pt x="1809" y="462"/>
                  <a:pt x="1808" y="464"/>
                  <a:pt x="1808" y="466"/>
                </a:cubicBezTo>
                <a:cubicBezTo>
                  <a:pt x="1808" y="468"/>
                  <a:pt x="1807" y="469"/>
                  <a:pt x="1805" y="470"/>
                </a:cubicBezTo>
                <a:cubicBezTo>
                  <a:pt x="1803" y="471"/>
                  <a:pt x="1802" y="472"/>
                  <a:pt x="1799" y="472"/>
                </a:cubicBezTo>
                <a:cubicBezTo>
                  <a:pt x="1799" y="472"/>
                  <a:pt x="1798" y="472"/>
                  <a:pt x="1798" y="471"/>
                </a:cubicBezTo>
                <a:close/>
                <a:moveTo>
                  <a:pt x="1835" y="851"/>
                </a:moveTo>
                <a:cubicBezTo>
                  <a:pt x="1835" y="851"/>
                  <a:pt x="1835" y="851"/>
                  <a:pt x="1835" y="851"/>
                </a:cubicBezTo>
                <a:cubicBezTo>
                  <a:pt x="1835" y="851"/>
                  <a:pt x="1835" y="851"/>
                  <a:pt x="1835" y="851"/>
                </a:cubicBezTo>
                <a:close/>
                <a:moveTo>
                  <a:pt x="1255" y="628"/>
                </a:moveTo>
                <a:cubicBezTo>
                  <a:pt x="1255" y="628"/>
                  <a:pt x="1255" y="628"/>
                  <a:pt x="1255" y="628"/>
                </a:cubicBezTo>
                <a:cubicBezTo>
                  <a:pt x="1255" y="628"/>
                  <a:pt x="1255" y="628"/>
                  <a:pt x="1255" y="628"/>
                </a:cubicBezTo>
                <a:cubicBezTo>
                  <a:pt x="1255" y="628"/>
                  <a:pt x="1255" y="628"/>
                  <a:pt x="1255" y="628"/>
                </a:cubicBezTo>
                <a:cubicBezTo>
                  <a:pt x="1255" y="628"/>
                  <a:pt x="1255" y="628"/>
                  <a:pt x="1255" y="628"/>
                </a:cubicBezTo>
                <a:close/>
                <a:moveTo>
                  <a:pt x="759" y="919"/>
                </a:moveTo>
                <a:cubicBezTo>
                  <a:pt x="759" y="919"/>
                  <a:pt x="759" y="919"/>
                  <a:pt x="759" y="919"/>
                </a:cubicBezTo>
                <a:cubicBezTo>
                  <a:pt x="759" y="919"/>
                  <a:pt x="759" y="919"/>
                  <a:pt x="759" y="919"/>
                </a:cubicBezTo>
                <a:cubicBezTo>
                  <a:pt x="759" y="919"/>
                  <a:pt x="759" y="919"/>
                  <a:pt x="759" y="919"/>
                </a:cubicBezTo>
                <a:cubicBezTo>
                  <a:pt x="759" y="919"/>
                  <a:pt x="759" y="919"/>
                  <a:pt x="759" y="919"/>
                </a:cubicBezTo>
                <a:close/>
                <a:moveTo>
                  <a:pt x="570" y="246"/>
                </a:moveTo>
                <a:cubicBezTo>
                  <a:pt x="570" y="246"/>
                  <a:pt x="570" y="246"/>
                  <a:pt x="570" y="246"/>
                </a:cubicBezTo>
                <a:cubicBezTo>
                  <a:pt x="570" y="246"/>
                  <a:pt x="570" y="246"/>
                  <a:pt x="570" y="246"/>
                </a:cubicBezTo>
                <a:cubicBezTo>
                  <a:pt x="570" y="246"/>
                  <a:pt x="570" y="246"/>
                  <a:pt x="570" y="246"/>
                </a:cubicBezTo>
                <a:cubicBezTo>
                  <a:pt x="570" y="246"/>
                  <a:pt x="570" y="246"/>
                  <a:pt x="570" y="246"/>
                </a:cubicBezTo>
                <a:close/>
                <a:moveTo>
                  <a:pt x="599" y="313"/>
                </a:moveTo>
                <a:cubicBezTo>
                  <a:pt x="599" y="313"/>
                  <a:pt x="599" y="313"/>
                  <a:pt x="599" y="313"/>
                </a:cubicBezTo>
                <a:cubicBezTo>
                  <a:pt x="600" y="313"/>
                  <a:pt x="600" y="313"/>
                  <a:pt x="600" y="313"/>
                </a:cubicBezTo>
                <a:cubicBezTo>
                  <a:pt x="599" y="314"/>
                  <a:pt x="599" y="316"/>
                  <a:pt x="598" y="318"/>
                </a:cubicBezTo>
                <a:cubicBezTo>
                  <a:pt x="596" y="323"/>
                  <a:pt x="593" y="327"/>
                  <a:pt x="592" y="333"/>
                </a:cubicBezTo>
                <a:cubicBezTo>
                  <a:pt x="591" y="334"/>
                  <a:pt x="591" y="335"/>
                  <a:pt x="590" y="335"/>
                </a:cubicBezTo>
                <a:cubicBezTo>
                  <a:pt x="589" y="336"/>
                  <a:pt x="588" y="336"/>
                  <a:pt x="588" y="337"/>
                </a:cubicBezTo>
                <a:cubicBezTo>
                  <a:pt x="587" y="338"/>
                  <a:pt x="587" y="340"/>
                  <a:pt x="588" y="341"/>
                </a:cubicBezTo>
                <a:cubicBezTo>
                  <a:pt x="589" y="341"/>
                  <a:pt x="590" y="341"/>
                  <a:pt x="590" y="341"/>
                </a:cubicBezTo>
                <a:cubicBezTo>
                  <a:pt x="591" y="342"/>
                  <a:pt x="592" y="343"/>
                  <a:pt x="592" y="344"/>
                </a:cubicBezTo>
                <a:cubicBezTo>
                  <a:pt x="592" y="345"/>
                  <a:pt x="592" y="345"/>
                  <a:pt x="592" y="346"/>
                </a:cubicBezTo>
                <a:cubicBezTo>
                  <a:pt x="592" y="348"/>
                  <a:pt x="593" y="349"/>
                  <a:pt x="595" y="348"/>
                </a:cubicBezTo>
                <a:cubicBezTo>
                  <a:pt x="596" y="348"/>
                  <a:pt x="598" y="348"/>
                  <a:pt x="598" y="347"/>
                </a:cubicBezTo>
                <a:cubicBezTo>
                  <a:pt x="601" y="344"/>
                  <a:pt x="606" y="343"/>
                  <a:pt x="608" y="338"/>
                </a:cubicBezTo>
                <a:cubicBezTo>
                  <a:pt x="608" y="338"/>
                  <a:pt x="609" y="338"/>
                  <a:pt x="609" y="338"/>
                </a:cubicBezTo>
                <a:cubicBezTo>
                  <a:pt x="611" y="339"/>
                  <a:pt x="613" y="340"/>
                  <a:pt x="613" y="342"/>
                </a:cubicBezTo>
                <a:cubicBezTo>
                  <a:pt x="613" y="343"/>
                  <a:pt x="613" y="344"/>
                  <a:pt x="614" y="345"/>
                </a:cubicBezTo>
                <a:cubicBezTo>
                  <a:pt x="616" y="345"/>
                  <a:pt x="618" y="346"/>
                  <a:pt x="621" y="347"/>
                </a:cubicBezTo>
                <a:cubicBezTo>
                  <a:pt x="621" y="347"/>
                  <a:pt x="622" y="347"/>
                  <a:pt x="622" y="347"/>
                </a:cubicBezTo>
                <a:cubicBezTo>
                  <a:pt x="623" y="346"/>
                  <a:pt x="625" y="345"/>
                  <a:pt x="625" y="344"/>
                </a:cubicBezTo>
                <a:cubicBezTo>
                  <a:pt x="626" y="343"/>
                  <a:pt x="626" y="341"/>
                  <a:pt x="624" y="340"/>
                </a:cubicBezTo>
                <a:cubicBezTo>
                  <a:pt x="624" y="340"/>
                  <a:pt x="624" y="340"/>
                  <a:pt x="624" y="340"/>
                </a:cubicBezTo>
                <a:cubicBezTo>
                  <a:pt x="622" y="339"/>
                  <a:pt x="621" y="338"/>
                  <a:pt x="621" y="336"/>
                </a:cubicBezTo>
                <a:cubicBezTo>
                  <a:pt x="621" y="333"/>
                  <a:pt x="620" y="331"/>
                  <a:pt x="618" y="330"/>
                </a:cubicBezTo>
                <a:cubicBezTo>
                  <a:pt x="617" y="329"/>
                  <a:pt x="616" y="327"/>
                  <a:pt x="616" y="326"/>
                </a:cubicBezTo>
                <a:cubicBezTo>
                  <a:pt x="614" y="323"/>
                  <a:pt x="610" y="322"/>
                  <a:pt x="609" y="318"/>
                </a:cubicBezTo>
                <a:cubicBezTo>
                  <a:pt x="609" y="318"/>
                  <a:pt x="608" y="318"/>
                  <a:pt x="607" y="318"/>
                </a:cubicBezTo>
                <a:cubicBezTo>
                  <a:pt x="605" y="317"/>
                  <a:pt x="605" y="317"/>
                  <a:pt x="607" y="316"/>
                </a:cubicBezTo>
                <a:cubicBezTo>
                  <a:pt x="607" y="315"/>
                  <a:pt x="609" y="314"/>
                  <a:pt x="609" y="313"/>
                </a:cubicBezTo>
                <a:cubicBezTo>
                  <a:pt x="610" y="312"/>
                  <a:pt x="609" y="311"/>
                  <a:pt x="609" y="311"/>
                </a:cubicBezTo>
                <a:cubicBezTo>
                  <a:pt x="609" y="310"/>
                  <a:pt x="608" y="310"/>
                  <a:pt x="608" y="311"/>
                </a:cubicBezTo>
                <a:cubicBezTo>
                  <a:pt x="607" y="311"/>
                  <a:pt x="606" y="312"/>
                  <a:pt x="605" y="311"/>
                </a:cubicBezTo>
                <a:cubicBezTo>
                  <a:pt x="603" y="311"/>
                  <a:pt x="602" y="311"/>
                  <a:pt x="601" y="311"/>
                </a:cubicBezTo>
                <a:cubicBezTo>
                  <a:pt x="601" y="311"/>
                  <a:pt x="600" y="312"/>
                  <a:pt x="600" y="313"/>
                </a:cubicBezTo>
                <a:cubicBezTo>
                  <a:pt x="600" y="313"/>
                  <a:pt x="599" y="313"/>
                  <a:pt x="599" y="313"/>
                </a:cubicBezTo>
                <a:close/>
                <a:moveTo>
                  <a:pt x="647" y="1376"/>
                </a:moveTo>
                <a:cubicBezTo>
                  <a:pt x="647" y="1376"/>
                  <a:pt x="647" y="1376"/>
                  <a:pt x="647" y="1376"/>
                </a:cubicBezTo>
                <a:cubicBezTo>
                  <a:pt x="647" y="1376"/>
                  <a:pt x="647" y="1376"/>
                  <a:pt x="647" y="1376"/>
                </a:cubicBezTo>
                <a:cubicBezTo>
                  <a:pt x="647" y="1376"/>
                  <a:pt x="647" y="1376"/>
                  <a:pt x="647" y="1376"/>
                </a:cubicBezTo>
                <a:cubicBezTo>
                  <a:pt x="647" y="1376"/>
                  <a:pt x="647" y="1376"/>
                  <a:pt x="647" y="1376"/>
                </a:cubicBezTo>
                <a:close/>
                <a:moveTo>
                  <a:pt x="638" y="255"/>
                </a:moveTo>
                <a:cubicBezTo>
                  <a:pt x="638" y="255"/>
                  <a:pt x="638" y="255"/>
                  <a:pt x="638" y="255"/>
                </a:cubicBezTo>
                <a:cubicBezTo>
                  <a:pt x="638" y="255"/>
                  <a:pt x="638" y="255"/>
                  <a:pt x="638" y="255"/>
                </a:cubicBezTo>
                <a:cubicBezTo>
                  <a:pt x="638" y="255"/>
                  <a:pt x="638" y="255"/>
                  <a:pt x="638" y="255"/>
                </a:cubicBezTo>
                <a:cubicBezTo>
                  <a:pt x="638" y="255"/>
                  <a:pt x="638" y="255"/>
                  <a:pt x="638" y="255"/>
                </a:cubicBezTo>
                <a:close/>
                <a:moveTo>
                  <a:pt x="694" y="551"/>
                </a:moveTo>
                <a:cubicBezTo>
                  <a:pt x="694" y="551"/>
                  <a:pt x="694" y="551"/>
                  <a:pt x="694" y="551"/>
                </a:cubicBezTo>
                <a:cubicBezTo>
                  <a:pt x="694" y="551"/>
                  <a:pt x="694" y="551"/>
                  <a:pt x="694" y="551"/>
                </a:cubicBezTo>
                <a:cubicBezTo>
                  <a:pt x="694" y="551"/>
                  <a:pt x="694" y="551"/>
                  <a:pt x="694" y="551"/>
                </a:cubicBezTo>
                <a:cubicBezTo>
                  <a:pt x="694" y="551"/>
                  <a:pt x="694" y="551"/>
                  <a:pt x="694" y="551"/>
                </a:cubicBezTo>
                <a:close/>
                <a:moveTo>
                  <a:pt x="661" y="1387"/>
                </a:moveTo>
                <a:cubicBezTo>
                  <a:pt x="661" y="1387"/>
                  <a:pt x="661" y="1387"/>
                  <a:pt x="661" y="1387"/>
                </a:cubicBezTo>
                <a:cubicBezTo>
                  <a:pt x="661" y="1387"/>
                  <a:pt x="661" y="1387"/>
                  <a:pt x="661" y="1387"/>
                </a:cubicBezTo>
                <a:close/>
                <a:moveTo>
                  <a:pt x="186" y="316"/>
                </a:moveTo>
                <a:cubicBezTo>
                  <a:pt x="186" y="316"/>
                  <a:pt x="186" y="316"/>
                  <a:pt x="186" y="316"/>
                </a:cubicBezTo>
                <a:cubicBezTo>
                  <a:pt x="186" y="316"/>
                  <a:pt x="186" y="316"/>
                  <a:pt x="186" y="316"/>
                </a:cubicBezTo>
                <a:cubicBezTo>
                  <a:pt x="186" y="316"/>
                  <a:pt x="186" y="316"/>
                  <a:pt x="186" y="316"/>
                </a:cubicBezTo>
                <a:cubicBezTo>
                  <a:pt x="186" y="316"/>
                  <a:pt x="186" y="316"/>
                  <a:pt x="186" y="316"/>
                </a:cubicBezTo>
                <a:close/>
                <a:moveTo>
                  <a:pt x="862" y="959"/>
                </a:moveTo>
                <a:cubicBezTo>
                  <a:pt x="862" y="959"/>
                  <a:pt x="861" y="958"/>
                  <a:pt x="860" y="958"/>
                </a:cubicBezTo>
                <a:cubicBezTo>
                  <a:pt x="859" y="957"/>
                  <a:pt x="858" y="956"/>
                  <a:pt x="856" y="957"/>
                </a:cubicBezTo>
                <a:cubicBezTo>
                  <a:pt x="854" y="957"/>
                  <a:pt x="852" y="956"/>
                  <a:pt x="850" y="954"/>
                </a:cubicBezTo>
                <a:cubicBezTo>
                  <a:pt x="848" y="953"/>
                  <a:pt x="844" y="952"/>
                  <a:pt x="843" y="949"/>
                </a:cubicBezTo>
                <a:cubicBezTo>
                  <a:pt x="840" y="945"/>
                  <a:pt x="836" y="943"/>
                  <a:pt x="832" y="941"/>
                </a:cubicBezTo>
                <a:cubicBezTo>
                  <a:pt x="830" y="940"/>
                  <a:pt x="828" y="940"/>
                  <a:pt x="826" y="940"/>
                </a:cubicBezTo>
                <a:cubicBezTo>
                  <a:pt x="819" y="940"/>
                  <a:pt x="812" y="939"/>
                  <a:pt x="805" y="937"/>
                </a:cubicBezTo>
                <a:cubicBezTo>
                  <a:pt x="804" y="937"/>
                  <a:pt x="803" y="937"/>
                  <a:pt x="803" y="937"/>
                </a:cubicBezTo>
                <a:cubicBezTo>
                  <a:pt x="802" y="937"/>
                  <a:pt x="801" y="938"/>
                  <a:pt x="799" y="939"/>
                </a:cubicBezTo>
                <a:cubicBezTo>
                  <a:pt x="799" y="939"/>
                  <a:pt x="798" y="939"/>
                  <a:pt x="797" y="938"/>
                </a:cubicBezTo>
                <a:cubicBezTo>
                  <a:pt x="797" y="936"/>
                  <a:pt x="797" y="935"/>
                  <a:pt x="796" y="933"/>
                </a:cubicBezTo>
                <a:cubicBezTo>
                  <a:pt x="795" y="933"/>
                  <a:pt x="794" y="931"/>
                  <a:pt x="793" y="931"/>
                </a:cubicBezTo>
                <a:cubicBezTo>
                  <a:pt x="789" y="931"/>
                  <a:pt x="786" y="929"/>
                  <a:pt x="783" y="927"/>
                </a:cubicBezTo>
                <a:cubicBezTo>
                  <a:pt x="780" y="926"/>
                  <a:pt x="778" y="925"/>
                  <a:pt x="775" y="925"/>
                </a:cubicBezTo>
                <a:cubicBezTo>
                  <a:pt x="772" y="925"/>
                  <a:pt x="770" y="925"/>
                  <a:pt x="769" y="928"/>
                </a:cubicBezTo>
                <a:cubicBezTo>
                  <a:pt x="769" y="928"/>
                  <a:pt x="768" y="928"/>
                  <a:pt x="768" y="928"/>
                </a:cubicBezTo>
                <a:cubicBezTo>
                  <a:pt x="767" y="928"/>
                  <a:pt x="767" y="928"/>
                  <a:pt x="767" y="927"/>
                </a:cubicBezTo>
                <a:cubicBezTo>
                  <a:pt x="768" y="927"/>
                  <a:pt x="768" y="926"/>
                  <a:pt x="768" y="925"/>
                </a:cubicBezTo>
                <a:cubicBezTo>
                  <a:pt x="768" y="923"/>
                  <a:pt x="767" y="922"/>
                  <a:pt x="766" y="921"/>
                </a:cubicBezTo>
                <a:cubicBezTo>
                  <a:pt x="763" y="920"/>
                  <a:pt x="761" y="920"/>
                  <a:pt x="759" y="919"/>
                </a:cubicBezTo>
                <a:cubicBezTo>
                  <a:pt x="759" y="920"/>
                  <a:pt x="759" y="920"/>
                  <a:pt x="759" y="921"/>
                </a:cubicBezTo>
                <a:cubicBezTo>
                  <a:pt x="759" y="921"/>
                  <a:pt x="759" y="921"/>
                  <a:pt x="759" y="921"/>
                </a:cubicBezTo>
                <a:cubicBezTo>
                  <a:pt x="759" y="921"/>
                  <a:pt x="759" y="921"/>
                  <a:pt x="759" y="921"/>
                </a:cubicBezTo>
                <a:cubicBezTo>
                  <a:pt x="759" y="921"/>
                  <a:pt x="759" y="921"/>
                  <a:pt x="759" y="921"/>
                </a:cubicBezTo>
                <a:cubicBezTo>
                  <a:pt x="759" y="921"/>
                  <a:pt x="759" y="921"/>
                  <a:pt x="759" y="921"/>
                </a:cubicBezTo>
                <a:cubicBezTo>
                  <a:pt x="756" y="920"/>
                  <a:pt x="754" y="920"/>
                  <a:pt x="752" y="922"/>
                </a:cubicBezTo>
                <a:cubicBezTo>
                  <a:pt x="751" y="921"/>
                  <a:pt x="750" y="921"/>
                  <a:pt x="749" y="921"/>
                </a:cubicBezTo>
                <a:cubicBezTo>
                  <a:pt x="750" y="919"/>
                  <a:pt x="753" y="918"/>
                  <a:pt x="755" y="917"/>
                </a:cubicBezTo>
                <a:cubicBezTo>
                  <a:pt x="756" y="915"/>
                  <a:pt x="757" y="913"/>
                  <a:pt x="757" y="911"/>
                </a:cubicBezTo>
                <a:cubicBezTo>
                  <a:pt x="757" y="909"/>
                  <a:pt x="757" y="908"/>
                  <a:pt x="756" y="906"/>
                </a:cubicBezTo>
                <a:cubicBezTo>
                  <a:pt x="755" y="905"/>
                  <a:pt x="755" y="903"/>
                  <a:pt x="753" y="902"/>
                </a:cubicBezTo>
                <a:cubicBezTo>
                  <a:pt x="751" y="900"/>
                  <a:pt x="749" y="896"/>
                  <a:pt x="749" y="893"/>
                </a:cubicBezTo>
                <a:cubicBezTo>
                  <a:pt x="748" y="891"/>
                  <a:pt x="748" y="890"/>
                  <a:pt x="746" y="888"/>
                </a:cubicBezTo>
                <a:cubicBezTo>
                  <a:pt x="742" y="884"/>
                  <a:pt x="737" y="879"/>
                  <a:pt x="730" y="877"/>
                </a:cubicBezTo>
                <a:cubicBezTo>
                  <a:pt x="729" y="877"/>
                  <a:pt x="728" y="877"/>
                  <a:pt x="727" y="876"/>
                </a:cubicBezTo>
                <a:cubicBezTo>
                  <a:pt x="724" y="875"/>
                  <a:pt x="721" y="875"/>
                  <a:pt x="718" y="875"/>
                </a:cubicBezTo>
                <a:cubicBezTo>
                  <a:pt x="715" y="875"/>
                  <a:pt x="712" y="875"/>
                  <a:pt x="708" y="875"/>
                </a:cubicBezTo>
                <a:cubicBezTo>
                  <a:pt x="708" y="875"/>
                  <a:pt x="707" y="874"/>
                  <a:pt x="706" y="874"/>
                </a:cubicBezTo>
                <a:cubicBezTo>
                  <a:pt x="703" y="872"/>
                  <a:pt x="701" y="869"/>
                  <a:pt x="697" y="869"/>
                </a:cubicBezTo>
                <a:cubicBezTo>
                  <a:pt x="697" y="869"/>
                  <a:pt x="696" y="868"/>
                  <a:pt x="696" y="867"/>
                </a:cubicBezTo>
                <a:cubicBezTo>
                  <a:pt x="696" y="866"/>
                  <a:pt x="695" y="865"/>
                  <a:pt x="694" y="864"/>
                </a:cubicBezTo>
                <a:cubicBezTo>
                  <a:pt x="692" y="862"/>
                  <a:pt x="690" y="860"/>
                  <a:pt x="688" y="858"/>
                </a:cubicBezTo>
                <a:cubicBezTo>
                  <a:pt x="687" y="857"/>
                  <a:pt x="685" y="856"/>
                  <a:pt x="684" y="856"/>
                </a:cubicBezTo>
                <a:cubicBezTo>
                  <a:pt x="682" y="855"/>
                  <a:pt x="681" y="855"/>
                  <a:pt x="679" y="855"/>
                </a:cubicBezTo>
                <a:cubicBezTo>
                  <a:pt x="678" y="855"/>
                  <a:pt x="678" y="855"/>
                  <a:pt x="678" y="854"/>
                </a:cubicBezTo>
                <a:cubicBezTo>
                  <a:pt x="678" y="851"/>
                  <a:pt x="676" y="849"/>
                  <a:pt x="674" y="848"/>
                </a:cubicBezTo>
                <a:cubicBezTo>
                  <a:pt x="672" y="847"/>
                  <a:pt x="670" y="846"/>
                  <a:pt x="668" y="845"/>
                </a:cubicBezTo>
                <a:cubicBezTo>
                  <a:pt x="667" y="845"/>
                  <a:pt x="666" y="844"/>
                  <a:pt x="666" y="844"/>
                </a:cubicBezTo>
                <a:cubicBezTo>
                  <a:pt x="666" y="842"/>
                  <a:pt x="667" y="842"/>
                  <a:pt x="668" y="842"/>
                </a:cubicBezTo>
                <a:cubicBezTo>
                  <a:pt x="668" y="842"/>
                  <a:pt x="668" y="842"/>
                  <a:pt x="668" y="842"/>
                </a:cubicBezTo>
                <a:cubicBezTo>
                  <a:pt x="669" y="842"/>
                  <a:pt x="669" y="841"/>
                  <a:pt x="669" y="841"/>
                </a:cubicBezTo>
                <a:cubicBezTo>
                  <a:pt x="669" y="840"/>
                  <a:pt x="669" y="840"/>
                  <a:pt x="668" y="840"/>
                </a:cubicBezTo>
                <a:cubicBezTo>
                  <a:pt x="666" y="839"/>
                  <a:pt x="663" y="840"/>
                  <a:pt x="661" y="840"/>
                </a:cubicBezTo>
                <a:cubicBezTo>
                  <a:pt x="659" y="840"/>
                  <a:pt x="658" y="839"/>
                  <a:pt x="657" y="838"/>
                </a:cubicBezTo>
                <a:cubicBezTo>
                  <a:pt x="656" y="838"/>
                  <a:pt x="655" y="838"/>
                  <a:pt x="655" y="838"/>
                </a:cubicBezTo>
                <a:cubicBezTo>
                  <a:pt x="655" y="839"/>
                  <a:pt x="655" y="840"/>
                  <a:pt x="654" y="841"/>
                </a:cubicBezTo>
                <a:cubicBezTo>
                  <a:pt x="652" y="843"/>
                  <a:pt x="647" y="845"/>
                  <a:pt x="644" y="843"/>
                </a:cubicBezTo>
                <a:cubicBezTo>
                  <a:pt x="642" y="841"/>
                  <a:pt x="640" y="841"/>
                  <a:pt x="637" y="841"/>
                </a:cubicBezTo>
                <a:cubicBezTo>
                  <a:pt x="635" y="841"/>
                  <a:pt x="632" y="842"/>
                  <a:pt x="629" y="842"/>
                </a:cubicBezTo>
                <a:cubicBezTo>
                  <a:pt x="628" y="842"/>
                  <a:pt x="627" y="841"/>
                  <a:pt x="627" y="840"/>
                </a:cubicBezTo>
                <a:cubicBezTo>
                  <a:pt x="627" y="840"/>
                  <a:pt x="627" y="839"/>
                  <a:pt x="627" y="839"/>
                </a:cubicBezTo>
                <a:cubicBezTo>
                  <a:pt x="626" y="837"/>
                  <a:pt x="625" y="836"/>
                  <a:pt x="623" y="836"/>
                </a:cubicBezTo>
                <a:cubicBezTo>
                  <a:pt x="622" y="835"/>
                  <a:pt x="621" y="835"/>
                  <a:pt x="620" y="835"/>
                </a:cubicBezTo>
                <a:cubicBezTo>
                  <a:pt x="617" y="835"/>
                  <a:pt x="616" y="833"/>
                  <a:pt x="615" y="831"/>
                </a:cubicBezTo>
                <a:cubicBezTo>
                  <a:pt x="615" y="830"/>
                  <a:pt x="615" y="830"/>
                  <a:pt x="614" y="830"/>
                </a:cubicBezTo>
                <a:cubicBezTo>
                  <a:pt x="613" y="830"/>
                  <a:pt x="611" y="830"/>
                  <a:pt x="611" y="831"/>
                </a:cubicBezTo>
                <a:cubicBezTo>
                  <a:pt x="611" y="832"/>
                  <a:pt x="610" y="832"/>
                  <a:pt x="610" y="833"/>
                </a:cubicBezTo>
                <a:cubicBezTo>
                  <a:pt x="610" y="835"/>
                  <a:pt x="609" y="836"/>
                  <a:pt x="607" y="837"/>
                </a:cubicBezTo>
                <a:cubicBezTo>
                  <a:pt x="606" y="837"/>
                  <a:pt x="604" y="838"/>
                  <a:pt x="603" y="838"/>
                </a:cubicBezTo>
                <a:cubicBezTo>
                  <a:pt x="602" y="839"/>
                  <a:pt x="602" y="838"/>
                  <a:pt x="601" y="837"/>
                </a:cubicBezTo>
                <a:cubicBezTo>
                  <a:pt x="601" y="837"/>
                  <a:pt x="600" y="836"/>
                  <a:pt x="601" y="835"/>
                </a:cubicBezTo>
                <a:cubicBezTo>
                  <a:pt x="602" y="834"/>
                  <a:pt x="603" y="833"/>
                  <a:pt x="605" y="831"/>
                </a:cubicBezTo>
                <a:cubicBezTo>
                  <a:pt x="605" y="831"/>
                  <a:pt x="605" y="829"/>
                  <a:pt x="604" y="828"/>
                </a:cubicBezTo>
                <a:cubicBezTo>
                  <a:pt x="603" y="828"/>
                  <a:pt x="602" y="828"/>
                  <a:pt x="601" y="828"/>
                </a:cubicBezTo>
                <a:cubicBezTo>
                  <a:pt x="599" y="828"/>
                  <a:pt x="597" y="829"/>
                  <a:pt x="596" y="830"/>
                </a:cubicBezTo>
                <a:cubicBezTo>
                  <a:pt x="594" y="832"/>
                  <a:pt x="592" y="834"/>
                  <a:pt x="589" y="835"/>
                </a:cubicBezTo>
                <a:cubicBezTo>
                  <a:pt x="586" y="835"/>
                  <a:pt x="583" y="835"/>
                  <a:pt x="581" y="837"/>
                </a:cubicBezTo>
                <a:cubicBezTo>
                  <a:pt x="581" y="838"/>
                  <a:pt x="580" y="837"/>
                  <a:pt x="579" y="837"/>
                </a:cubicBezTo>
                <a:cubicBezTo>
                  <a:pt x="577" y="837"/>
                  <a:pt x="576" y="838"/>
                  <a:pt x="575" y="839"/>
                </a:cubicBezTo>
                <a:cubicBezTo>
                  <a:pt x="573" y="841"/>
                  <a:pt x="572" y="843"/>
                  <a:pt x="571" y="845"/>
                </a:cubicBezTo>
                <a:cubicBezTo>
                  <a:pt x="571" y="847"/>
                  <a:pt x="570" y="849"/>
                  <a:pt x="568" y="850"/>
                </a:cubicBezTo>
                <a:cubicBezTo>
                  <a:pt x="567" y="851"/>
                  <a:pt x="565" y="853"/>
                  <a:pt x="564" y="854"/>
                </a:cubicBezTo>
                <a:cubicBezTo>
                  <a:pt x="563" y="855"/>
                  <a:pt x="563" y="856"/>
                  <a:pt x="563" y="857"/>
                </a:cubicBezTo>
                <a:cubicBezTo>
                  <a:pt x="563" y="857"/>
                  <a:pt x="563" y="857"/>
                  <a:pt x="563" y="857"/>
                </a:cubicBezTo>
                <a:cubicBezTo>
                  <a:pt x="563" y="858"/>
                  <a:pt x="563" y="858"/>
                  <a:pt x="563" y="858"/>
                </a:cubicBezTo>
                <a:cubicBezTo>
                  <a:pt x="563" y="857"/>
                  <a:pt x="563" y="857"/>
                  <a:pt x="563" y="857"/>
                </a:cubicBezTo>
                <a:cubicBezTo>
                  <a:pt x="563" y="857"/>
                  <a:pt x="563" y="857"/>
                  <a:pt x="563" y="857"/>
                </a:cubicBezTo>
                <a:cubicBezTo>
                  <a:pt x="562" y="857"/>
                  <a:pt x="562" y="857"/>
                  <a:pt x="561" y="857"/>
                </a:cubicBezTo>
                <a:cubicBezTo>
                  <a:pt x="560" y="855"/>
                  <a:pt x="558" y="854"/>
                  <a:pt x="557" y="853"/>
                </a:cubicBezTo>
                <a:cubicBezTo>
                  <a:pt x="555" y="851"/>
                  <a:pt x="553" y="850"/>
                  <a:pt x="550" y="849"/>
                </a:cubicBezTo>
                <a:cubicBezTo>
                  <a:pt x="546" y="848"/>
                  <a:pt x="543" y="848"/>
                  <a:pt x="540" y="850"/>
                </a:cubicBezTo>
                <a:cubicBezTo>
                  <a:pt x="539" y="851"/>
                  <a:pt x="538" y="851"/>
                  <a:pt x="537" y="852"/>
                </a:cubicBezTo>
                <a:cubicBezTo>
                  <a:pt x="534" y="853"/>
                  <a:pt x="532" y="854"/>
                  <a:pt x="529" y="852"/>
                </a:cubicBezTo>
                <a:cubicBezTo>
                  <a:pt x="525" y="852"/>
                  <a:pt x="522" y="849"/>
                  <a:pt x="519" y="845"/>
                </a:cubicBezTo>
                <a:cubicBezTo>
                  <a:pt x="517" y="843"/>
                  <a:pt x="516" y="841"/>
                  <a:pt x="515" y="839"/>
                </a:cubicBezTo>
                <a:cubicBezTo>
                  <a:pt x="514" y="838"/>
                  <a:pt x="514" y="837"/>
                  <a:pt x="514" y="836"/>
                </a:cubicBezTo>
                <a:cubicBezTo>
                  <a:pt x="514" y="833"/>
                  <a:pt x="514" y="830"/>
                  <a:pt x="516" y="828"/>
                </a:cubicBezTo>
                <a:cubicBezTo>
                  <a:pt x="517" y="827"/>
                  <a:pt x="517" y="826"/>
                  <a:pt x="517" y="825"/>
                </a:cubicBezTo>
                <a:cubicBezTo>
                  <a:pt x="517" y="822"/>
                  <a:pt x="518" y="819"/>
                  <a:pt x="519" y="816"/>
                </a:cubicBezTo>
                <a:cubicBezTo>
                  <a:pt x="520" y="813"/>
                  <a:pt x="519" y="810"/>
                  <a:pt x="519" y="808"/>
                </a:cubicBezTo>
                <a:cubicBezTo>
                  <a:pt x="519" y="807"/>
                  <a:pt x="519" y="806"/>
                  <a:pt x="519" y="806"/>
                </a:cubicBezTo>
                <a:cubicBezTo>
                  <a:pt x="518" y="806"/>
                  <a:pt x="516" y="805"/>
                  <a:pt x="515" y="805"/>
                </a:cubicBezTo>
                <a:cubicBezTo>
                  <a:pt x="515" y="805"/>
                  <a:pt x="515" y="805"/>
                  <a:pt x="515" y="805"/>
                </a:cubicBezTo>
                <a:cubicBezTo>
                  <a:pt x="515" y="805"/>
                  <a:pt x="515" y="805"/>
                  <a:pt x="516" y="805"/>
                </a:cubicBezTo>
                <a:cubicBezTo>
                  <a:pt x="515" y="805"/>
                  <a:pt x="515" y="805"/>
                  <a:pt x="515" y="805"/>
                </a:cubicBezTo>
                <a:cubicBezTo>
                  <a:pt x="515" y="805"/>
                  <a:pt x="515" y="805"/>
                  <a:pt x="515" y="805"/>
                </a:cubicBezTo>
                <a:cubicBezTo>
                  <a:pt x="513" y="803"/>
                  <a:pt x="511" y="802"/>
                  <a:pt x="509" y="802"/>
                </a:cubicBezTo>
                <a:cubicBezTo>
                  <a:pt x="506" y="802"/>
                  <a:pt x="503" y="801"/>
                  <a:pt x="501" y="801"/>
                </a:cubicBezTo>
                <a:cubicBezTo>
                  <a:pt x="498" y="800"/>
                  <a:pt x="495" y="802"/>
                  <a:pt x="492" y="802"/>
                </a:cubicBezTo>
                <a:cubicBezTo>
                  <a:pt x="490" y="801"/>
                  <a:pt x="488" y="802"/>
                  <a:pt x="485" y="802"/>
                </a:cubicBezTo>
                <a:cubicBezTo>
                  <a:pt x="484" y="802"/>
                  <a:pt x="482" y="802"/>
                  <a:pt x="481" y="801"/>
                </a:cubicBezTo>
                <a:cubicBezTo>
                  <a:pt x="480" y="801"/>
                  <a:pt x="480" y="800"/>
                  <a:pt x="480" y="800"/>
                </a:cubicBezTo>
                <a:cubicBezTo>
                  <a:pt x="483" y="797"/>
                  <a:pt x="484" y="794"/>
                  <a:pt x="484" y="791"/>
                </a:cubicBezTo>
                <a:cubicBezTo>
                  <a:pt x="484" y="789"/>
                  <a:pt x="484" y="787"/>
                  <a:pt x="485" y="785"/>
                </a:cubicBezTo>
                <a:cubicBezTo>
                  <a:pt x="485" y="785"/>
                  <a:pt x="485" y="784"/>
                  <a:pt x="486" y="784"/>
                </a:cubicBezTo>
                <a:cubicBezTo>
                  <a:pt x="488" y="784"/>
                  <a:pt x="489" y="782"/>
                  <a:pt x="490" y="781"/>
                </a:cubicBezTo>
                <a:cubicBezTo>
                  <a:pt x="490" y="779"/>
                  <a:pt x="491" y="776"/>
                  <a:pt x="490" y="775"/>
                </a:cubicBezTo>
                <a:cubicBezTo>
                  <a:pt x="490" y="772"/>
                  <a:pt x="491" y="769"/>
                  <a:pt x="493" y="767"/>
                </a:cubicBezTo>
                <a:cubicBezTo>
                  <a:pt x="494" y="766"/>
                  <a:pt x="495" y="765"/>
                  <a:pt x="496" y="763"/>
                </a:cubicBezTo>
                <a:cubicBezTo>
                  <a:pt x="497" y="763"/>
                  <a:pt x="497" y="762"/>
                  <a:pt x="497" y="761"/>
                </a:cubicBezTo>
                <a:cubicBezTo>
                  <a:pt x="498" y="759"/>
                  <a:pt x="496" y="757"/>
                  <a:pt x="494" y="757"/>
                </a:cubicBezTo>
                <a:cubicBezTo>
                  <a:pt x="491" y="757"/>
                  <a:pt x="487" y="756"/>
                  <a:pt x="484" y="758"/>
                </a:cubicBezTo>
                <a:cubicBezTo>
                  <a:pt x="481" y="759"/>
                  <a:pt x="479" y="759"/>
                  <a:pt x="476" y="759"/>
                </a:cubicBezTo>
                <a:cubicBezTo>
                  <a:pt x="473" y="759"/>
                  <a:pt x="471" y="761"/>
                  <a:pt x="470" y="763"/>
                </a:cubicBezTo>
                <a:cubicBezTo>
                  <a:pt x="470" y="764"/>
                  <a:pt x="469" y="766"/>
                  <a:pt x="469" y="767"/>
                </a:cubicBezTo>
                <a:cubicBezTo>
                  <a:pt x="468" y="771"/>
                  <a:pt x="466" y="775"/>
                  <a:pt x="463" y="778"/>
                </a:cubicBezTo>
                <a:cubicBezTo>
                  <a:pt x="461" y="782"/>
                  <a:pt x="459" y="782"/>
                  <a:pt x="456" y="781"/>
                </a:cubicBezTo>
                <a:cubicBezTo>
                  <a:pt x="455" y="780"/>
                  <a:pt x="454" y="780"/>
                  <a:pt x="452" y="781"/>
                </a:cubicBezTo>
                <a:cubicBezTo>
                  <a:pt x="449" y="781"/>
                  <a:pt x="447" y="783"/>
                  <a:pt x="444" y="783"/>
                </a:cubicBezTo>
                <a:cubicBezTo>
                  <a:pt x="442" y="784"/>
                  <a:pt x="439" y="784"/>
                  <a:pt x="437" y="782"/>
                </a:cubicBezTo>
                <a:cubicBezTo>
                  <a:pt x="436" y="780"/>
                  <a:pt x="434" y="779"/>
                  <a:pt x="432" y="779"/>
                </a:cubicBezTo>
                <a:cubicBezTo>
                  <a:pt x="430" y="778"/>
                  <a:pt x="428" y="776"/>
                  <a:pt x="427" y="774"/>
                </a:cubicBezTo>
                <a:cubicBezTo>
                  <a:pt x="426" y="771"/>
                  <a:pt x="425" y="768"/>
                  <a:pt x="422" y="766"/>
                </a:cubicBezTo>
                <a:cubicBezTo>
                  <a:pt x="421" y="765"/>
                  <a:pt x="421" y="763"/>
                  <a:pt x="421" y="762"/>
                </a:cubicBezTo>
                <a:cubicBezTo>
                  <a:pt x="420" y="759"/>
                  <a:pt x="420" y="757"/>
                  <a:pt x="419" y="754"/>
                </a:cubicBezTo>
                <a:cubicBezTo>
                  <a:pt x="419" y="752"/>
                  <a:pt x="419" y="751"/>
                  <a:pt x="419" y="749"/>
                </a:cubicBezTo>
                <a:cubicBezTo>
                  <a:pt x="419" y="743"/>
                  <a:pt x="420" y="737"/>
                  <a:pt x="421" y="731"/>
                </a:cubicBezTo>
                <a:cubicBezTo>
                  <a:pt x="422" y="730"/>
                  <a:pt x="422" y="728"/>
                  <a:pt x="423" y="728"/>
                </a:cubicBezTo>
                <a:cubicBezTo>
                  <a:pt x="425" y="725"/>
                  <a:pt x="425" y="722"/>
                  <a:pt x="425" y="719"/>
                </a:cubicBezTo>
                <a:cubicBezTo>
                  <a:pt x="424" y="715"/>
                  <a:pt x="425" y="711"/>
                  <a:pt x="427" y="707"/>
                </a:cubicBezTo>
                <a:cubicBezTo>
                  <a:pt x="428" y="704"/>
                  <a:pt x="430" y="701"/>
                  <a:pt x="434" y="700"/>
                </a:cubicBezTo>
                <a:cubicBezTo>
                  <a:pt x="438" y="700"/>
                  <a:pt x="441" y="698"/>
                  <a:pt x="445" y="695"/>
                </a:cubicBezTo>
                <a:cubicBezTo>
                  <a:pt x="447" y="693"/>
                  <a:pt x="450" y="693"/>
                  <a:pt x="452" y="692"/>
                </a:cubicBezTo>
                <a:cubicBezTo>
                  <a:pt x="454" y="691"/>
                  <a:pt x="457" y="691"/>
                  <a:pt x="459" y="692"/>
                </a:cubicBezTo>
                <a:cubicBezTo>
                  <a:pt x="461" y="693"/>
                  <a:pt x="463" y="693"/>
                  <a:pt x="464" y="692"/>
                </a:cubicBezTo>
                <a:cubicBezTo>
                  <a:pt x="466" y="692"/>
                  <a:pt x="468" y="692"/>
                  <a:pt x="469" y="694"/>
                </a:cubicBezTo>
                <a:cubicBezTo>
                  <a:pt x="471" y="697"/>
                  <a:pt x="474" y="697"/>
                  <a:pt x="477" y="696"/>
                </a:cubicBezTo>
                <a:cubicBezTo>
                  <a:pt x="479" y="696"/>
                  <a:pt x="480" y="695"/>
                  <a:pt x="482" y="695"/>
                </a:cubicBezTo>
                <a:cubicBezTo>
                  <a:pt x="482" y="693"/>
                  <a:pt x="483" y="691"/>
                  <a:pt x="483" y="690"/>
                </a:cubicBezTo>
                <a:cubicBezTo>
                  <a:pt x="483" y="688"/>
                  <a:pt x="485" y="687"/>
                  <a:pt x="486" y="687"/>
                </a:cubicBezTo>
                <a:cubicBezTo>
                  <a:pt x="487" y="686"/>
                  <a:pt x="488" y="686"/>
                  <a:pt x="489" y="686"/>
                </a:cubicBezTo>
                <a:cubicBezTo>
                  <a:pt x="493" y="685"/>
                  <a:pt x="497" y="686"/>
                  <a:pt x="502" y="686"/>
                </a:cubicBezTo>
                <a:cubicBezTo>
                  <a:pt x="506" y="686"/>
                  <a:pt x="510" y="687"/>
                  <a:pt x="513" y="691"/>
                </a:cubicBezTo>
                <a:cubicBezTo>
                  <a:pt x="514" y="692"/>
                  <a:pt x="516" y="692"/>
                  <a:pt x="517" y="691"/>
                </a:cubicBezTo>
                <a:cubicBezTo>
                  <a:pt x="519" y="691"/>
                  <a:pt x="520" y="690"/>
                  <a:pt x="521" y="690"/>
                </a:cubicBezTo>
                <a:cubicBezTo>
                  <a:pt x="522" y="689"/>
                  <a:pt x="523" y="690"/>
                  <a:pt x="524" y="691"/>
                </a:cubicBezTo>
                <a:cubicBezTo>
                  <a:pt x="526" y="693"/>
                  <a:pt x="528" y="695"/>
                  <a:pt x="529" y="697"/>
                </a:cubicBezTo>
                <a:cubicBezTo>
                  <a:pt x="530" y="699"/>
                  <a:pt x="530" y="700"/>
                  <a:pt x="530" y="702"/>
                </a:cubicBezTo>
                <a:cubicBezTo>
                  <a:pt x="530" y="702"/>
                  <a:pt x="529" y="703"/>
                  <a:pt x="529" y="704"/>
                </a:cubicBezTo>
                <a:cubicBezTo>
                  <a:pt x="528" y="706"/>
                  <a:pt x="528" y="707"/>
                  <a:pt x="530" y="709"/>
                </a:cubicBezTo>
                <a:cubicBezTo>
                  <a:pt x="531" y="714"/>
                  <a:pt x="533" y="718"/>
                  <a:pt x="535" y="722"/>
                </a:cubicBezTo>
                <a:cubicBezTo>
                  <a:pt x="536" y="725"/>
                  <a:pt x="538" y="726"/>
                  <a:pt x="539" y="728"/>
                </a:cubicBezTo>
                <a:cubicBezTo>
                  <a:pt x="541" y="730"/>
                  <a:pt x="544" y="729"/>
                  <a:pt x="545" y="728"/>
                </a:cubicBezTo>
                <a:cubicBezTo>
                  <a:pt x="547" y="724"/>
                  <a:pt x="548" y="720"/>
                  <a:pt x="548" y="716"/>
                </a:cubicBezTo>
                <a:cubicBezTo>
                  <a:pt x="549" y="715"/>
                  <a:pt x="549" y="715"/>
                  <a:pt x="548" y="714"/>
                </a:cubicBezTo>
                <a:cubicBezTo>
                  <a:pt x="548" y="712"/>
                  <a:pt x="547" y="710"/>
                  <a:pt x="546" y="708"/>
                </a:cubicBezTo>
                <a:cubicBezTo>
                  <a:pt x="546" y="705"/>
                  <a:pt x="546" y="703"/>
                  <a:pt x="546" y="701"/>
                </a:cubicBezTo>
                <a:cubicBezTo>
                  <a:pt x="545" y="700"/>
                  <a:pt x="545" y="700"/>
                  <a:pt x="545" y="700"/>
                </a:cubicBezTo>
                <a:cubicBezTo>
                  <a:pt x="543" y="693"/>
                  <a:pt x="543" y="686"/>
                  <a:pt x="544" y="679"/>
                </a:cubicBezTo>
                <a:cubicBezTo>
                  <a:pt x="544" y="678"/>
                  <a:pt x="544" y="677"/>
                  <a:pt x="545" y="676"/>
                </a:cubicBezTo>
                <a:cubicBezTo>
                  <a:pt x="548" y="673"/>
                  <a:pt x="551" y="669"/>
                  <a:pt x="555" y="667"/>
                </a:cubicBezTo>
                <a:cubicBezTo>
                  <a:pt x="556" y="667"/>
                  <a:pt x="557" y="667"/>
                  <a:pt x="557" y="667"/>
                </a:cubicBezTo>
                <a:cubicBezTo>
                  <a:pt x="559" y="666"/>
                  <a:pt x="560" y="665"/>
                  <a:pt x="561" y="664"/>
                </a:cubicBezTo>
                <a:cubicBezTo>
                  <a:pt x="562" y="663"/>
                  <a:pt x="563" y="661"/>
                  <a:pt x="564" y="660"/>
                </a:cubicBezTo>
                <a:cubicBezTo>
                  <a:pt x="565" y="660"/>
                  <a:pt x="566" y="659"/>
                  <a:pt x="567" y="658"/>
                </a:cubicBezTo>
                <a:cubicBezTo>
                  <a:pt x="569" y="658"/>
                  <a:pt x="570" y="656"/>
                  <a:pt x="572" y="655"/>
                </a:cubicBezTo>
                <a:cubicBezTo>
                  <a:pt x="574" y="653"/>
                  <a:pt x="577" y="651"/>
                  <a:pt x="580" y="650"/>
                </a:cubicBezTo>
                <a:cubicBezTo>
                  <a:pt x="582" y="650"/>
                  <a:pt x="583" y="649"/>
                  <a:pt x="583" y="647"/>
                </a:cubicBezTo>
                <a:cubicBezTo>
                  <a:pt x="583" y="646"/>
                  <a:pt x="584" y="646"/>
                  <a:pt x="584" y="646"/>
                </a:cubicBezTo>
                <a:cubicBezTo>
                  <a:pt x="585" y="645"/>
                  <a:pt x="586" y="644"/>
                  <a:pt x="587" y="643"/>
                </a:cubicBezTo>
                <a:cubicBezTo>
                  <a:pt x="588" y="643"/>
                  <a:pt x="588" y="642"/>
                  <a:pt x="588" y="641"/>
                </a:cubicBezTo>
                <a:cubicBezTo>
                  <a:pt x="587" y="640"/>
                  <a:pt x="586" y="639"/>
                  <a:pt x="587" y="637"/>
                </a:cubicBezTo>
                <a:cubicBezTo>
                  <a:pt x="588" y="635"/>
                  <a:pt x="588" y="633"/>
                  <a:pt x="587" y="631"/>
                </a:cubicBezTo>
                <a:cubicBezTo>
                  <a:pt x="586" y="630"/>
                  <a:pt x="586" y="629"/>
                  <a:pt x="586" y="628"/>
                </a:cubicBezTo>
                <a:cubicBezTo>
                  <a:pt x="586" y="625"/>
                  <a:pt x="587" y="623"/>
                  <a:pt x="587" y="620"/>
                </a:cubicBezTo>
                <a:cubicBezTo>
                  <a:pt x="587" y="620"/>
                  <a:pt x="587" y="620"/>
                  <a:pt x="588" y="620"/>
                </a:cubicBezTo>
                <a:cubicBezTo>
                  <a:pt x="588" y="620"/>
                  <a:pt x="588" y="620"/>
                  <a:pt x="588" y="620"/>
                </a:cubicBezTo>
                <a:cubicBezTo>
                  <a:pt x="590" y="621"/>
                  <a:pt x="589" y="623"/>
                  <a:pt x="589" y="624"/>
                </a:cubicBezTo>
                <a:cubicBezTo>
                  <a:pt x="589" y="625"/>
                  <a:pt x="590" y="625"/>
                  <a:pt x="590" y="625"/>
                </a:cubicBezTo>
                <a:cubicBezTo>
                  <a:pt x="590" y="625"/>
                  <a:pt x="591" y="625"/>
                  <a:pt x="591" y="625"/>
                </a:cubicBezTo>
                <a:cubicBezTo>
                  <a:pt x="593" y="623"/>
                  <a:pt x="594" y="621"/>
                  <a:pt x="596" y="619"/>
                </a:cubicBezTo>
                <a:cubicBezTo>
                  <a:pt x="596" y="618"/>
                  <a:pt x="596" y="616"/>
                  <a:pt x="596" y="615"/>
                </a:cubicBezTo>
                <a:cubicBezTo>
                  <a:pt x="597" y="614"/>
                  <a:pt x="596" y="614"/>
                  <a:pt x="596" y="613"/>
                </a:cubicBezTo>
                <a:cubicBezTo>
                  <a:pt x="596" y="612"/>
                  <a:pt x="597" y="612"/>
                  <a:pt x="598" y="612"/>
                </a:cubicBezTo>
                <a:cubicBezTo>
                  <a:pt x="599" y="612"/>
                  <a:pt x="600" y="611"/>
                  <a:pt x="601" y="610"/>
                </a:cubicBezTo>
                <a:cubicBezTo>
                  <a:pt x="604" y="607"/>
                  <a:pt x="606" y="604"/>
                  <a:pt x="606" y="601"/>
                </a:cubicBezTo>
                <a:cubicBezTo>
                  <a:pt x="607" y="598"/>
                  <a:pt x="609" y="597"/>
                  <a:pt x="611" y="597"/>
                </a:cubicBezTo>
                <a:cubicBezTo>
                  <a:pt x="613" y="597"/>
                  <a:pt x="615" y="596"/>
                  <a:pt x="616" y="596"/>
                </a:cubicBezTo>
                <a:cubicBezTo>
                  <a:pt x="617" y="596"/>
                  <a:pt x="618" y="595"/>
                  <a:pt x="619" y="595"/>
                </a:cubicBezTo>
                <a:cubicBezTo>
                  <a:pt x="619" y="595"/>
                  <a:pt x="619" y="594"/>
                  <a:pt x="619" y="594"/>
                </a:cubicBezTo>
                <a:cubicBezTo>
                  <a:pt x="619" y="594"/>
                  <a:pt x="619" y="593"/>
                  <a:pt x="619" y="593"/>
                </a:cubicBezTo>
                <a:cubicBezTo>
                  <a:pt x="618" y="593"/>
                  <a:pt x="618" y="593"/>
                  <a:pt x="617" y="593"/>
                </a:cubicBezTo>
                <a:cubicBezTo>
                  <a:pt x="616" y="593"/>
                  <a:pt x="616" y="593"/>
                  <a:pt x="616" y="592"/>
                </a:cubicBezTo>
                <a:cubicBezTo>
                  <a:pt x="616" y="592"/>
                  <a:pt x="617" y="592"/>
                  <a:pt x="617" y="592"/>
                </a:cubicBezTo>
                <a:cubicBezTo>
                  <a:pt x="617" y="592"/>
                  <a:pt x="617" y="592"/>
                  <a:pt x="618" y="592"/>
                </a:cubicBezTo>
                <a:cubicBezTo>
                  <a:pt x="623" y="592"/>
                  <a:pt x="627" y="590"/>
                  <a:pt x="632" y="590"/>
                </a:cubicBezTo>
                <a:cubicBezTo>
                  <a:pt x="633" y="590"/>
                  <a:pt x="634" y="589"/>
                  <a:pt x="635" y="589"/>
                </a:cubicBezTo>
                <a:cubicBezTo>
                  <a:pt x="636" y="587"/>
                  <a:pt x="636" y="587"/>
                  <a:pt x="634" y="585"/>
                </a:cubicBezTo>
                <a:cubicBezTo>
                  <a:pt x="633" y="584"/>
                  <a:pt x="632" y="582"/>
                  <a:pt x="632" y="581"/>
                </a:cubicBezTo>
                <a:cubicBezTo>
                  <a:pt x="633" y="579"/>
                  <a:pt x="633" y="577"/>
                  <a:pt x="634" y="575"/>
                </a:cubicBezTo>
                <a:cubicBezTo>
                  <a:pt x="635" y="572"/>
                  <a:pt x="638" y="569"/>
                  <a:pt x="641" y="568"/>
                </a:cubicBezTo>
                <a:cubicBezTo>
                  <a:pt x="643" y="567"/>
                  <a:pt x="645" y="566"/>
                  <a:pt x="647" y="565"/>
                </a:cubicBezTo>
                <a:cubicBezTo>
                  <a:pt x="648" y="564"/>
                  <a:pt x="649" y="563"/>
                  <a:pt x="651" y="564"/>
                </a:cubicBezTo>
                <a:cubicBezTo>
                  <a:pt x="654" y="564"/>
                  <a:pt x="658" y="562"/>
                  <a:pt x="662" y="561"/>
                </a:cubicBezTo>
                <a:cubicBezTo>
                  <a:pt x="663" y="561"/>
                  <a:pt x="663" y="560"/>
                  <a:pt x="664" y="559"/>
                </a:cubicBezTo>
                <a:cubicBezTo>
                  <a:pt x="664" y="558"/>
                  <a:pt x="665" y="557"/>
                  <a:pt x="665" y="557"/>
                </a:cubicBezTo>
                <a:cubicBezTo>
                  <a:pt x="668" y="556"/>
                  <a:pt x="671" y="556"/>
                  <a:pt x="674" y="555"/>
                </a:cubicBezTo>
                <a:cubicBezTo>
                  <a:pt x="674" y="555"/>
                  <a:pt x="675" y="556"/>
                  <a:pt x="675" y="556"/>
                </a:cubicBezTo>
                <a:cubicBezTo>
                  <a:pt x="674" y="556"/>
                  <a:pt x="674" y="557"/>
                  <a:pt x="674" y="557"/>
                </a:cubicBezTo>
                <a:cubicBezTo>
                  <a:pt x="673" y="558"/>
                  <a:pt x="672" y="558"/>
                  <a:pt x="671" y="558"/>
                </a:cubicBezTo>
                <a:cubicBezTo>
                  <a:pt x="668" y="560"/>
                  <a:pt x="667" y="561"/>
                  <a:pt x="666" y="564"/>
                </a:cubicBezTo>
                <a:cubicBezTo>
                  <a:pt x="665" y="565"/>
                  <a:pt x="665" y="566"/>
                  <a:pt x="665" y="567"/>
                </a:cubicBezTo>
                <a:cubicBezTo>
                  <a:pt x="665" y="569"/>
                  <a:pt x="667" y="570"/>
                  <a:pt x="668" y="571"/>
                </a:cubicBezTo>
                <a:cubicBezTo>
                  <a:pt x="669" y="572"/>
                  <a:pt x="669" y="572"/>
                  <a:pt x="670" y="572"/>
                </a:cubicBezTo>
                <a:cubicBezTo>
                  <a:pt x="673" y="570"/>
                  <a:pt x="677" y="568"/>
                  <a:pt x="679" y="565"/>
                </a:cubicBezTo>
                <a:cubicBezTo>
                  <a:pt x="680" y="563"/>
                  <a:pt x="682" y="562"/>
                  <a:pt x="684" y="563"/>
                </a:cubicBezTo>
                <a:cubicBezTo>
                  <a:pt x="688" y="561"/>
                  <a:pt x="693" y="560"/>
                  <a:pt x="697" y="558"/>
                </a:cubicBezTo>
                <a:cubicBezTo>
                  <a:pt x="699" y="558"/>
                  <a:pt x="700" y="558"/>
                  <a:pt x="701" y="557"/>
                </a:cubicBezTo>
                <a:cubicBezTo>
                  <a:pt x="702" y="554"/>
                  <a:pt x="705" y="555"/>
                  <a:pt x="707" y="554"/>
                </a:cubicBezTo>
                <a:cubicBezTo>
                  <a:pt x="708" y="553"/>
                  <a:pt x="709" y="553"/>
                  <a:pt x="709" y="553"/>
                </a:cubicBezTo>
                <a:cubicBezTo>
                  <a:pt x="710" y="552"/>
                  <a:pt x="710" y="552"/>
                  <a:pt x="711" y="552"/>
                </a:cubicBezTo>
                <a:cubicBezTo>
                  <a:pt x="711" y="551"/>
                  <a:pt x="712" y="550"/>
                  <a:pt x="711" y="549"/>
                </a:cubicBezTo>
                <a:cubicBezTo>
                  <a:pt x="709" y="548"/>
                  <a:pt x="708" y="546"/>
                  <a:pt x="709" y="543"/>
                </a:cubicBezTo>
                <a:cubicBezTo>
                  <a:pt x="709" y="543"/>
                  <a:pt x="709" y="543"/>
                  <a:pt x="709" y="543"/>
                </a:cubicBezTo>
                <a:cubicBezTo>
                  <a:pt x="709" y="542"/>
                  <a:pt x="707" y="541"/>
                  <a:pt x="707" y="542"/>
                </a:cubicBezTo>
                <a:cubicBezTo>
                  <a:pt x="704" y="544"/>
                  <a:pt x="701" y="547"/>
                  <a:pt x="699" y="550"/>
                </a:cubicBezTo>
                <a:cubicBezTo>
                  <a:pt x="699" y="552"/>
                  <a:pt x="698" y="552"/>
                  <a:pt x="697" y="552"/>
                </a:cubicBezTo>
                <a:cubicBezTo>
                  <a:pt x="696" y="551"/>
                  <a:pt x="695" y="551"/>
                  <a:pt x="694" y="551"/>
                </a:cubicBezTo>
                <a:cubicBezTo>
                  <a:pt x="694" y="552"/>
                  <a:pt x="693" y="552"/>
                  <a:pt x="692" y="552"/>
                </a:cubicBezTo>
                <a:cubicBezTo>
                  <a:pt x="692" y="552"/>
                  <a:pt x="691" y="551"/>
                  <a:pt x="691" y="551"/>
                </a:cubicBezTo>
                <a:cubicBezTo>
                  <a:pt x="690" y="551"/>
                  <a:pt x="689" y="551"/>
                  <a:pt x="688" y="551"/>
                </a:cubicBezTo>
                <a:cubicBezTo>
                  <a:pt x="686" y="551"/>
                  <a:pt x="685" y="549"/>
                  <a:pt x="685" y="547"/>
                </a:cubicBezTo>
                <a:cubicBezTo>
                  <a:pt x="682" y="547"/>
                  <a:pt x="680" y="545"/>
                  <a:pt x="680" y="542"/>
                </a:cubicBezTo>
                <a:cubicBezTo>
                  <a:pt x="680" y="539"/>
                  <a:pt x="680" y="537"/>
                  <a:pt x="681" y="534"/>
                </a:cubicBezTo>
                <a:cubicBezTo>
                  <a:pt x="681" y="533"/>
                  <a:pt x="681" y="532"/>
                  <a:pt x="679" y="531"/>
                </a:cubicBezTo>
                <a:cubicBezTo>
                  <a:pt x="679" y="531"/>
                  <a:pt x="678" y="531"/>
                  <a:pt x="677" y="531"/>
                </a:cubicBezTo>
                <a:cubicBezTo>
                  <a:pt x="677" y="531"/>
                  <a:pt x="677" y="531"/>
                  <a:pt x="677" y="531"/>
                </a:cubicBezTo>
                <a:cubicBezTo>
                  <a:pt x="677" y="531"/>
                  <a:pt x="678" y="530"/>
                  <a:pt x="678" y="530"/>
                </a:cubicBezTo>
                <a:cubicBezTo>
                  <a:pt x="680" y="529"/>
                  <a:pt x="682" y="528"/>
                  <a:pt x="684" y="527"/>
                </a:cubicBezTo>
                <a:cubicBezTo>
                  <a:pt x="685" y="526"/>
                  <a:pt x="686" y="524"/>
                  <a:pt x="685" y="523"/>
                </a:cubicBezTo>
                <a:cubicBezTo>
                  <a:pt x="684" y="522"/>
                  <a:pt x="684" y="521"/>
                  <a:pt x="683" y="520"/>
                </a:cubicBezTo>
                <a:cubicBezTo>
                  <a:pt x="681" y="518"/>
                  <a:pt x="678" y="517"/>
                  <a:pt x="675" y="518"/>
                </a:cubicBezTo>
                <a:cubicBezTo>
                  <a:pt x="667" y="520"/>
                  <a:pt x="659" y="522"/>
                  <a:pt x="652" y="526"/>
                </a:cubicBezTo>
                <a:cubicBezTo>
                  <a:pt x="652" y="526"/>
                  <a:pt x="652" y="527"/>
                  <a:pt x="652" y="527"/>
                </a:cubicBezTo>
                <a:cubicBezTo>
                  <a:pt x="652" y="527"/>
                  <a:pt x="652" y="527"/>
                  <a:pt x="652" y="527"/>
                </a:cubicBezTo>
                <a:cubicBezTo>
                  <a:pt x="651" y="528"/>
                  <a:pt x="650" y="529"/>
                  <a:pt x="649" y="530"/>
                </a:cubicBezTo>
                <a:cubicBezTo>
                  <a:pt x="649" y="530"/>
                  <a:pt x="649" y="530"/>
                  <a:pt x="649" y="530"/>
                </a:cubicBezTo>
                <a:cubicBezTo>
                  <a:pt x="648" y="531"/>
                  <a:pt x="646" y="531"/>
                  <a:pt x="645" y="532"/>
                </a:cubicBezTo>
                <a:cubicBezTo>
                  <a:pt x="645" y="532"/>
                  <a:pt x="644" y="533"/>
                  <a:pt x="643" y="533"/>
                </a:cubicBezTo>
                <a:cubicBezTo>
                  <a:pt x="643" y="534"/>
                  <a:pt x="643" y="534"/>
                  <a:pt x="643" y="534"/>
                </a:cubicBezTo>
                <a:cubicBezTo>
                  <a:pt x="643" y="533"/>
                  <a:pt x="643" y="533"/>
                  <a:pt x="643" y="533"/>
                </a:cubicBezTo>
                <a:cubicBezTo>
                  <a:pt x="644" y="532"/>
                  <a:pt x="644" y="532"/>
                  <a:pt x="645" y="531"/>
                </a:cubicBezTo>
                <a:cubicBezTo>
                  <a:pt x="646" y="531"/>
                  <a:pt x="648" y="530"/>
                  <a:pt x="649" y="530"/>
                </a:cubicBezTo>
                <a:cubicBezTo>
                  <a:pt x="649" y="530"/>
                  <a:pt x="649" y="530"/>
                  <a:pt x="649" y="530"/>
                </a:cubicBezTo>
                <a:cubicBezTo>
                  <a:pt x="649" y="527"/>
                  <a:pt x="650" y="527"/>
                  <a:pt x="652" y="527"/>
                </a:cubicBezTo>
                <a:cubicBezTo>
                  <a:pt x="652" y="527"/>
                  <a:pt x="652" y="527"/>
                  <a:pt x="652" y="526"/>
                </a:cubicBezTo>
                <a:cubicBezTo>
                  <a:pt x="652" y="526"/>
                  <a:pt x="652" y="526"/>
                  <a:pt x="652" y="526"/>
                </a:cubicBezTo>
                <a:cubicBezTo>
                  <a:pt x="652" y="525"/>
                  <a:pt x="653" y="524"/>
                  <a:pt x="654" y="523"/>
                </a:cubicBezTo>
                <a:cubicBezTo>
                  <a:pt x="657" y="520"/>
                  <a:pt x="660" y="518"/>
                  <a:pt x="664" y="517"/>
                </a:cubicBezTo>
                <a:cubicBezTo>
                  <a:pt x="666" y="517"/>
                  <a:pt x="668" y="516"/>
                  <a:pt x="669" y="513"/>
                </a:cubicBezTo>
                <a:cubicBezTo>
                  <a:pt x="669" y="513"/>
                  <a:pt x="670" y="512"/>
                  <a:pt x="670" y="512"/>
                </a:cubicBezTo>
                <a:cubicBezTo>
                  <a:pt x="672" y="510"/>
                  <a:pt x="673" y="509"/>
                  <a:pt x="675" y="507"/>
                </a:cubicBezTo>
                <a:cubicBezTo>
                  <a:pt x="677" y="506"/>
                  <a:pt x="679" y="507"/>
                  <a:pt x="681" y="508"/>
                </a:cubicBezTo>
                <a:cubicBezTo>
                  <a:pt x="690" y="508"/>
                  <a:pt x="698" y="509"/>
                  <a:pt x="706" y="510"/>
                </a:cubicBezTo>
                <a:cubicBezTo>
                  <a:pt x="709" y="510"/>
                  <a:pt x="712" y="509"/>
                  <a:pt x="716" y="509"/>
                </a:cubicBezTo>
                <a:cubicBezTo>
                  <a:pt x="717" y="510"/>
                  <a:pt x="718" y="509"/>
                  <a:pt x="719" y="509"/>
                </a:cubicBezTo>
                <a:cubicBezTo>
                  <a:pt x="719" y="509"/>
                  <a:pt x="720" y="508"/>
                  <a:pt x="721" y="508"/>
                </a:cubicBezTo>
                <a:cubicBezTo>
                  <a:pt x="723" y="507"/>
                  <a:pt x="725" y="505"/>
                  <a:pt x="727" y="503"/>
                </a:cubicBezTo>
                <a:cubicBezTo>
                  <a:pt x="728" y="501"/>
                  <a:pt x="730" y="500"/>
                  <a:pt x="732" y="500"/>
                </a:cubicBezTo>
                <a:cubicBezTo>
                  <a:pt x="733" y="500"/>
                  <a:pt x="735" y="499"/>
                  <a:pt x="736" y="499"/>
                </a:cubicBezTo>
                <a:cubicBezTo>
                  <a:pt x="740" y="499"/>
                  <a:pt x="744" y="497"/>
                  <a:pt x="747" y="494"/>
                </a:cubicBezTo>
                <a:cubicBezTo>
                  <a:pt x="749" y="493"/>
                  <a:pt x="750" y="491"/>
                  <a:pt x="749" y="489"/>
                </a:cubicBezTo>
                <a:cubicBezTo>
                  <a:pt x="748" y="488"/>
                  <a:pt x="748" y="486"/>
                  <a:pt x="749" y="485"/>
                </a:cubicBezTo>
                <a:cubicBezTo>
                  <a:pt x="749" y="484"/>
                  <a:pt x="750" y="483"/>
                  <a:pt x="750" y="482"/>
                </a:cubicBezTo>
                <a:cubicBezTo>
                  <a:pt x="750" y="481"/>
                  <a:pt x="750" y="480"/>
                  <a:pt x="750" y="479"/>
                </a:cubicBezTo>
                <a:cubicBezTo>
                  <a:pt x="748" y="477"/>
                  <a:pt x="746" y="475"/>
                  <a:pt x="743" y="476"/>
                </a:cubicBezTo>
                <a:cubicBezTo>
                  <a:pt x="743" y="476"/>
                  <a:pt x="743" y="476"/>
                  <a:pt x="743" y="476"/>
                </a:cubicBezTo>
                <a:cubicBezTo>
                  <a:pt x="743" y="476"/>
                  <a:pt x="743" y="476"/>
                  <a:pt x="743" y="476"/>
                </a:cubicBezTo>
                <a:cubicBezTo>
                  <a:pt x="743" y="476"/>
                  <a:pt x="743" y="476"/>
                  <a:pt x="743" y="476"/>
                </a:cubicBezTo>
                <a:cubicBezTo>
                  <a:pt x="743" y="476"/>
                  <a:pt x="743" y="476"/>
                  <a:pt x="743" y="476"/>
                </a:cubicBezTo>
                <a:cubicBezTo>
                  <a:pt x="743" y="475"/>
                  <a:pt x="743" y="474"/>
                  <a:pt x="743" y="473"/>
                </a:cubicBezTo>
                <a:cubicBezTo>
                  <a:pt x="743" y="472"/>
                  <a:pt x="742" y="470"/>
                  <a:pt x="740" y="470"/>
                </a:cubicBezTo>
                <a:cubicBezTo>
                  <a:pt x="739" y="470"/>
                  <a:pt x="738" y="470"/>
                  <a:pt x="737" y="470"/>
                </a:cubicBezTo>
                <a:cubicBezTo>
                  <a:pt x="737" y="470"/>
                  <a:pt x="737" y="470"/>
                  <a:pt x="737" y="470"/>
                </a:cubicBezTo>
                <a:cubicBezTo>
                  <a:pt x="737" y="469"/>
                  <a:pt x="737" y="469"/>
                  <a:pt x="738" y="469"/>
                </a:cubicBezTo>
                <a:cubicBezTo>
                  <a:pt x="738" y="469"/>
                  <a:pt x="739" y="468"/>
                  <a:pt x="740" y="468"/>
                </a:cubicBezTo>
                <a:cubicBezTo>
                  <a:pt x="741" y="467"/>
                  <a:pt x="741" y="466"/>
                  <a:pt x="741" y="465"/>
                </a:cubicBezTo>
                <a:cubicBezTo>
                  <a:pt x="740" y="464"/>
                  <a:pt x="739" y="463"/>
                  <a:pt x="737" y="463"/>
                </a:cubicBezTo>
                <a:cubicBezTo>
                  <a:pt x="737" y="463"/>
                  <a:pt x="736" y="463"/>
                  <a:pt x="735" y="463"/>
                </a:cubicBezTo>
                <a:cubicBezTo>
                  <a:pt x="733" y="460"/>
                  <a:pt x="730" y="459"/>
                  <a:pt x="727" y="458"/>
                </a:cubicBezTo>
                <a:cubicBezTo>
                  <a:pt x="727" y="457"/>
                  <a:pt x="726" y="457"/>
                  <a:pt x="726" y="457"/>
                </a:cubicBezTo>
                <a:cubicBezTo>
                  <a:pt x="726" y="453"/>
                  <a:pt x="723" y="452"/>
                  <a:pt x="721" y="450"/>
                </a:cubicBezTo>
                <a:cubicBezTo>
                  <a:pt x="720" y="449"/>
                  <a:pt x="719" y="447"/>
                  <a:pt x="718" y="446"/>
                </a:cubicBezTo>
                <a:cubicBezTo>
                  <a:pt x="717" y="445"/>
                  <a:pt x="717" y="444"/>
                  <a:pt x="718" y="443"/>
                </a:cubicBezTo>
                <a:cubicBezTo>
                  <a:pt x="719" y="442"/>
                  <a:pt x="720" y="441"/>
                  <a:pt x="721" y="440"/>
                </a:cubicBezTo>
                <a:cubicBezTo>
                  <a:pt x="722" y="439"/>
                  <a:pt x="722" y="438"/>
                  <a:pt x="722" y="437"/>
                </a:cubicBezTo>
                <a:cubicBezTo>
                  <a:pt x="720" y="435"/>
                  <a:pt x="719" y="433"/>
                  <a:pt x="720" y="430"/>
                </a:cubicBezTo>
                <a:cubicBezTo>
                  <a:pt x="720" y="430"/>
                  <a:pt x="719" y="429"/>
                  <a:pt x="719" y="428"/>
                </a:cubicBezTo>
                <a:cubicBezTo>
                  <a:pt x="718" y="427"/>
                  <a:pt x="718" y="425"/>
                  <a:pt x="717" y="424"/>
                </a:cubicBezTo>
                <a:cubicBezTo>
                  <a:pt x="716" y="424"/>
                  <a:pt x="717" y="422"/>
                  <a:pt x="716" y="421"/>
                </a:cubicBezTo>
                <a:cubicBezTo>
                  <a:pt x="716" y="420"/>
                  <a:pt x="716" y="418"/>
                  <a:pt x="716" y="417"/>
                </a:cubicBezTo>
                <a:cubicBezTo>
                  <a:pt x="716" y="415"/>
                  <a:pt x="715" y="414"/>
                  <a:pt x="715" y="412"/>
                </a:cubicBezTo>
                <a:cubicBezTo>
                  <a:pt x="713" y="408"/>
                  <a:pt x="713" y="404"/>
                  <a:pt x="712" y="400"/>
                </a:cubicBezTo>
                <a:cubicBezTo>
                  <a:pt x="712" y="399"/>
                  <a:pt x="712" y="398"/>
                  <a:pt x="711" y="397"/>
                </a:cubicBezTo>
                <a:cubicBezTo>
                  <a:pt x="711" y="396"/>
                  <a:pt x="711" y="396"/>
                  <a:pt x="710" y="396"/>
                </a:cubicBezTo>
                <a:cubicBezTo>
                  <a:pt x="710" y="396"/>
                  <a:pt x="710" y="396"/>
                  <a:pt x="709" y="396"/>
                </a:cubicBezTo>
                <a:cubicBezTo>
                  <a:pt x="707" y="399"/>
                  <a:pt x="704" y="402"/>
                  <a:pt x="703" y="406"/>
                </a:cubicBezTo>
                <a:cubicBezTo>
                  <a:pt x="701" y="410"/>
                  <a:pt x="699" y="413"/>
                  <a:pt x="695" y="415"/>
                </a:cubicBezTo>
                <a:cubicBezTo>
                  <a:pt x="694" y="415"/>
                  <a:pt x="693" y="416"/>
                  <a:pt x="692" y="417"/>
                </a:cubicBezTo>
                <a:cubicBezTo>
                  <a:pt x="691" y="418"/>
                  <a:pt x="689" y="418"/>
                  <a:pt x="688" y="419"/>
                </a:cubicBezTo>
                <a:cubicBezTo>
                  <a:pt x="687" y="419"/>
                  <a:pt x="685" y="419"/>
                  <a:pt x="684" y="418"/>
                </a:cubicBezTo>
                <a:cubicBezTo>
                  <a:pt x="683" y="417"/>
                  <a:pt x="682" y="416"/>
                  <a:pt x="682" y="415"/>
                </a:cubicBezTo>
                <a:cubicBezTo>
                  <a:pt x="682" y="414"/>
                  <a:pt x="680" y="413"/>
                  <a:pt x="679" y="412"/>
                </a:cubicBezTo>
                <a:cubicBezTo>
                  <a:pt x="677" y="411"/>
                  <a:pt x="677" y="409"/>
                  <a:pt x="677" y="408"/>
                </a:cubicBezTo>
                <a:cubicBezTo>
                  <a:pt x="677" y="405"/>
                  <a:pt x="679" y="402"/>
                  <a:pt x="678" y="399"/>
                </a:cubicBezTo>
                <a:cubicBezTo>
                  <a:pt x="678" y="398"/>
                  <a:pt x="678" y="397"/>
                  <a:pt x="679" y="397"/>
                </a:cubicBezTo>
                <a:cubicBezTo>
                  <a:pt x="680" y="394"/>
                  <a:pt x="681" y="391"/>
                  <a:pt x="682" y="389"/>
                </a:cubicBezTo>
                <a:cubicBezTo>
                  <a:pt x="683" y="388"/>
                  <a:pt x="682" y="387"/>
                  <a:pt x="681" y="387"/>
                </a:cubicBezTo>
                <a:cubicBezTo>
                  <a:pt x="679" y="386"/>
                  <a:pt x="677" y="384"/>
                  <a:pt x="674" y="384"/>
                </a:cubicBezTo>
                <a:cubicBezTo>
                  <a:pt x="673" y="384"/>
                  <a:pt x="672" y="383"/>
                  <a:pt x="671" y="382"/>
                </a:cubicBezTo>
                <a:cubicBezTo>
                  <a:pt x="670" y="382"/>
                  <a:pt x="670" y="381"/>
                  <a:pt x="670" y="380"/>
                </a:cubicBezTo>
                <a:cubicBezTo>
                  <a:pt x="670" y="379"/>
                  <a:pt x="670" y="378"/>
                  <a:pt x="670" y="378"/>
                </a:cubicBezTo>
                <a:cubicBezTo>
                  <a:pt x="668" y="376"/>
                  <a:pt x="667" y="374"/>
                  <a:pt x="666" y="372"/>
                </a:cubicBezTo>
                <a:cubicBezTo>
                  <a:pt x="666" y="370"/>
                  <a:pt x="665" y="369"/>
                  <a:pt x="664" y="368"/>
                </a:cubicBezTo>
                <a:cubicBezTo>
                  <a:pt x="662" y="366"/>
                  <a:pt x="661" y="365"/>
                  <a:pt x="658" y="366"/>
                </a:cubicBezTo>
                <a:cubicBezTo>
                  <a:pt x="657" y="366"/>
                  <a:pt x="656" y="366"/>
                  <a:pt x="655" y="366"/>
                </a:cubicBezTo>
                <a:cubicBezTo>
                  <a:pt x="651" y="365"/>
                  <a:pt x="648" y="366"/>
                  <a:pt x="645" y="363"/>
                </a:cubicBezTo>
                <a:cubicBezTo>
                  <a:pt x="644" y="362"/>
                  <a:pt x="642" y="362"/>
                  <a:pt x="641" y="362"/>
                </a:cubicBezTo>
                <a:cubicBezTo>
                  <a:pt x="637" y="361"/>
                  <a:pt x="633" y="363"/>
                  <a:pt x="632" y="366"/>
                </a:cubicBezTo>
                <a:cubicBezTo>
                  <a:pt x="631" y="368"/>
                  <a:pt x="631" y="370"/>
                  <a:pt x="632" y="372"/>
                </a:cubicBezTo>
                <a:cubicBezTo>
                  <a:pt x="633" y="373"/>
                  <a:pt x="633" y="375"/>
                  <a:pt x="632" y="376"/>
                </a:cubicBezTo>
                <a:cubicBezTo>
                  <a:pt x="631" y="378"/>
                  <a:pt x="629" y="380"/>
                  <a:pt x="628" y="382"/>
                </a:cubicBezTo>
                <a:cubicBezTo>
                  <a:pt x="627" y="384"/>
                  <a:pt x="630" y="387"/>
                  <a:pt x="629" y="389"/>
                </a:cubicBezTo>
                <a:cubicBezTo>
                  <a:pt x="629" y="390"/>
                  <a:pt x="629" y="392"/>
                  <a:pt x="629" y="393"/>
                </a:cubicBezTo>
                <a:cubicBezTo>
                  <a:pt x="630" y="395"/>
                  <a:pt x="629" y="396"/>
                  <a:pt x="627" y="397"/>
                </a:cubicBezTo>
                <a:cubicBezTo>
                  <a:pt x="627" y="398"/>
                  <a:pt x="626" y="398"/>
                  <a:pt x="625" y="399"/>
                </a:cubicBezTo>
                <a:cubicBezTo>
                  <a:pt x="624" y="402"/>
                  <a:pt x="620" y="404"/>
                  <a:pt x="618" y="407"/>
                </a:cubicBezTo>
                <a:cubicBezTo>
                  <a:pt x="617" y="409"/>
                  <a:pt x="617" y="410"/>
                  <a:pt x="618" y="412"/>
                </a:cubicBezTo>
                <a:cubicBezTo>
                  <a:pt x="619" y="413"/>
                  <a:pt x="620" y="414"/>
                  <a:pt x="621" y="415"/>
                </a:cubicBezTo>
                <a:cubicBezTo>
                  <a:pt x="621" y="416"/>
                  <a:pt x="622" y="417"/>
                  <a:pt x="622" y="419"/>
                </a:cubicBezTo>
                <a:cubicBezTo>
                  <a:pt x="623" y="422"/>
                  <a:pt x="623" y="425"/>
                  <a:pt x="623" y="428"/>
                </a:cubicBezTo>
                <a:cubicBezTo>
                  <a:pt x="624" y="432"/>
                  <a:pt x="622" y="435"/>
                  <a:pt x="623" y="438"/>
                </a:cubicBezTo>
                <a:cubicBezTo>
                  <a:pt x="623" y="439"/>
                  <a:pt x="623" y="439"/>
                  <a:pt x="622" y="440"/>
                </a:cubicBezTo>
                <a:cubicBezTo>
                  <a:pt x="621" y="441"/>
                  <a:pt x="620" y="441"/>
                  <a:pt x="619" y="442"/>
                </a:cubicBezTo>
                <a:cubicBezTo>
                  <a:pt x="615" y="446"/>
                  <a:pt x="611" y="448"/>
                  <a:pt x="606" y="450"/>
                </a:cubicBezTo>
                <a:cubicBezTo>
                  <a:pt x="604" y="451"/>
                  <a:pt x="602" y="452"/>
                  <a:pt x="600" y="453"/>
                </a:cubicBezTo>
                <a:cubicBezTo>
                  <a:pt x="598" y="453"/>
                  <a:pt x="597" y="454"/>
                  <a:pt x="597" y="456"/>
                </a:cubicBezTo>
                <a:cubicBezTo>
                  <a:pt x="597" y="460"/>
                  <a:pt x="598" y="463"/>
                  <a:pt x="597" y="466"/>
                </a:cubicBezTo>
                <a:cubicBezTo>
                  <a:pt x="597" y="469"/>
                  <a:pt x="597" y="471"/>
                  <a:pt x="596" y="473"/>
                </a:cubicBezTo>
                <a:cubicBezTo>
                  <a:pt x="596" y="476"/>
                  <a:pt x="597" y="478"/>
                  <a:pt x="597" y="480"/>
                </a:cubicBezTo>
                <a:cubicBezTo>
                  <a:pt x="597" y="481"/>
                  <a:pt x="597" y="482"/>
                  <a:pt x="596" y="483"/>
                </a:cubicBezTo>
                <a:cubicBezTo>
                  <a:pt x="596" y="484"/>
                  <a:pt x="595" y="486"/>
                  <a:pt x="594" y="487"/>
                </a:cubicBezTo>
                <a:cubicBezTo>
                  <a:pt x="594" y="488"/>
                  <a:pt x="593" y="488"/>
                  <a:pt x="593" y="488"/>
                </a:cubicBezTo>
                <a:cubicBezTo>
                  <a:pt x="590" y="488"/>
                  <a:pt x="589" y="489"/>
                  <a:pt x="588" y="490"/>
                </a:cubicBezTo>
                <a:cubicBezTo>
                  <a:pt x="587" y="491"/>
                  <a:pt x="585" y="491"/>
                  <a:pt x="585" y="490"/>
                </a:cubicBezTo>
                <a:cubicBezTo>
                  <a:pt x="585" y="489"/>
                  <a:pt x="584" y="488"/>
                  <a:pt x="584" y="487"/>
                </a:cubicBezTo>
                <a:cubicBezTo>
                  <a:pt x="583" y="486"/>
                  <a:pt x="583" y="484"/>
                  <a:pt x="582" y="483"/>
                </a:cubicBezTo>
                <a:cubicBezTo>
                  <a:pt x="579" y="481"/>
                  <a:pt x="578" y="477"/>
                  <a:pt x="576" y="474"/>
                </a:cubicBezTo>
                <a:cubicBezTo>
                  <a:pt x="576" y="473"/>
                  <a:pt x="576" y="472"/>
                  <a:pt x="576" y="470"/>
                </a:cubicBezTo>
                <a:cubicBezTo>
                  <a:pt x="578" y="467"/>
                  <a:pt x="580" y="463"/>
                  <a:pt x="580" y="458"/>
                </a:cubicBezTo>
                <a:cubicBezTo>
                  <a:pt x="580" y="457"/>
                  <a:pt x="581" y="455"/>
                  <a:pt x="581" y="454"/>
                </a:cubicBezTo>
                <a:cubicBezTo>
                  <a:pt x="582" y="452"/>
                  <a:pt x="582" y="451"/>
                  <a:pt x="582" y="450"/>
                </a:cubicBezTo>
                <a:cubicBezTo>
                  <a:pt x="583" y="449"/>
                  <a:pt x="582" y="448"/>
                  <a:pt x="581" y="448"/>
                </a:cubicBezTo>
                <a:cubicBezTo>
                  <a:pt x="577" y="447"/>
                  <a:pt x="572" y="445"/>
                  <a:pt x="568" y="445"/>
                </a:cubicBezTo>
                <a:cubicBezTo>
                  <a:pt x="566" y="445"/>
                  <a:pt x="565" y="445"/>
                  <a:pt x="565" y="444"/>
                </a:cubicBezTo>
                <a:cubicBezTo>
                  <a:pt x="562" y="441"/>
                  <a:pt x="560" y="439"/>
                  <a:pt x="557" y="437"/>
                </a:cubicBezTo>
                <a:cubicBezTo>
                  <a:pt x="554" y="436"/>
                  <a:pt x="551" y="434"/>
                  <a:pt x="550" y="431"/>
                </a:cubicBezTo>
                <a:cubicBezTo>
                  <a:pt x="548" y="427"/>
                  <a:pt x="546" y="425"/>
                  <a:pt x="542" y="423"/>
                </a:cubicBezTo>
                <a:cubicBezTo>
                  <a:pt x="540" y="422"/>
                  <a:pt x="537" y="420"/>
                  <a:pt x="534" y="419"/>
                </a:cubicBezTo>
                <a:cubicBezTo>
                  <a:pt x="533" y="418"/>
                  <a:pt x="531" y="418"/>
                  <a:pt x="530" y="418"/>
                </a:cubicBezTo>
                <a:cubicBezTo>
                  <a:pt x="527" y="419"/>
                  <a:pt x="525" y="420"/>
                  <a:pt x="523" y="419"/>
                </a:cubicBezTo>
                <a:cubicBezTo>
                  <a:pt x="523" y="419"/>
                  <a:pt x="522" y="419"/>
                  <a:pt x="522" y="419"/>
                </a:cubicBezTo>
                <a:cubicBezTo>
                  <a:pt x="522" y="420"/>
                  <a:pt x="522" y="420"/>
                  <a:pt x="522" y="420"/>
                </a:cubicBezTo>
                <a:cubicBezTo>
                  <a:pt x="522" y="419"/>
                  <a:pt x="522" y="419"/>
                  <a:pt x="522" y="419"/>
                </a:cubicBezTo>
                <a:cubicBezTo>
                  <a:pt x="522" y="419"/>
                  <a:pt x="522" y="419"/>
                  <a:pt x="523" y="419"/>
                </a:cubicBezTo>
                <a:cubicBezTo>
                  <a:pt x="524" y="417"/>
                  <a:pt x="525" y="415"/>
                  <a:pt x="525" y="412"/>
                </a:cubicBezTo>
                <a:cubicBezTo>
                  <a:pt x="524" y="409"/>
                  <a:pt x="525" y="406"/>
                  <a:pt x="524" y="403"/>
                </a:cubicBezTo>
                <a:cubicBezTo>
                  <a:pt x="524" y="401"/>
                  <a:pt x="524" y="400"/>
                  <a:pt x="524" y="399"/>
                </a:cubicBezTo>
                <a:cubicBezTo>
                  <a:pt x="524" y="399"/>
                  <a:pt x="523" y="398"/>
                  <a:pt x="523" y="398"/>
                </a:cubicBezTo>
                <a:cubicBezTo>
                  <a:pt x="522" y="398"/>
                  <a:pt x="520" y="398"/>
                  <a:pt x="519" y="398"/>
                </a:cubicBezTo>
                <a:cubicBezTo>
                  <a:pt x="518" y="398"/>
                  <a:pt x="517" y="397"/>
                  <a:pt x="517" y="396"/>
                </a:cubicBezTo>
                <a:cubicBezTo>
                  <a:pt x="517" y="395"/>
                  <a:pt x="516" y="394"/>
                  <a:pt x="517" y="393"/>
                </a:cubicBezTo>
                <a:cubicBezTo>
                  <a:pt x="517" y="392"/>
                  <a:pt x="518" y="390"/>
                  <a:pt x="518" y="388"/>
                </a:cubicBezTo>
                <a:cubicBezTo>
                  <a:pt x="520" y="381"/>
                  <a:pt x="523" y="375"/>
                  <a:pt x="529" y="370"/>
                </a:cubicBezTo>
                <a:cubicBezTo>
                  <a:pt x="530" y="369"/>
                  <a:pt x="531" y="367"/>
                  <a:pt x="532" y="366"/>
                </a:cubicBezTo>
                <a:cubicBezTo>
                  <a:pt x="535" y="362"/>
                  <a:pt x="538" y="357"/>
                  <a:pt x="543" y="356"/>
                </a:cubicBezTo>
                <a:cubicBezTo>
                  <a:pt x="545" y="353"/>
                  <a:pt x="548" y="352"/>
                  <a:pt x="549" y="348"/>
                </a:cubicBezTo>
                <a:cubicBezTo>
                  <a:pt x="549" y="348"/>
                  <a:pt x="550" y="347"/>
                  <a:pt x="551" y="347"/>
                </a:cubicBezTo>
                <a:cubicBezTo>
                  <a:pt x="552" y="347"/>
                  <a:pt x="553" y="348"/>
                  <a:pt x="554" y="348"/>
                </a:cubicBezTo>
                <a:cubicBezTo>
                  <a:pt x="557" y="348"/>
                  <a:pt x="560" y="346"/>
                  <a:pt x="560" y="343"/>
                </a:cubicBezTo>
                <a:cubicBezTo>
                  <a:pt x="560" y="342"/>
                  <a:pt x="560" y="340"/>
                  <a:pt x="559" y="339"/>
                </a:cubicBezTo>
                <a:cubicBezTo>
                  <a:pt x="559" y="339"/>
                  <a:pt x="559" y="339"/>
                  <a:pt x="559" y="339"/>
                </a:cubicBezTo>
                <a:cubicBezTo>
                  <a:pt x="559" y="339"/>
                  <a:pt x="559" y="339"/>
                  <a:pt x="559" y="339"/>
                </a:cubicBezTo>
                <a:cubicBezTo>
                  <a:pt x="559" y="339"/>
                  <a:pt x="559" y="339"/>
                  <a:pt x="559" y="339"/>
                </a:cubicBezTo>
                <a:cubicBezTo>
                  <a:pt x="559" y="339"/>
                  <a:pt x="559" y="339"/>
                  <a:pt x="559" y="339"/>
                </a:cubicBezTo>
                <a:cubicBezTo>
                  <a:pt x="563" y="339"/>
                  <a:pt x="567" y="338"/>
                  <a:pt x="568" y="334"/>
                </a:cubicBezTo>
                <a:cubicBezTo>
                  <a:pt x="569" y="333"/>
                  <a:pt x="570" y="333"/>
                  <a:pt x="570" y="333"/>
                </a:cubicBezTo>
                <a:cubicBezTo>
                  <a:pt x="572" y="334"/>
                  <a:pt x="573" y="335"/>
                  <a:pt x="574" y="335"/>
                </a:cubicBezTo>
                <a:cubicBezTo>
                  <a:pt x="576" y="335"/>
                  <a:pt x="577" y="336"/>
                  <a:pt x="579" y="334"/>
                </a:cubicBezTo>
                <a:cubicBezTo>
                  <a:pt x="583" y="330"/>
                  <a:pt x="587" y="326"/>
                  <a:pt x="592" y="322"/>
                </a:cubicBezTo>
                <a:cubicBezTo>
                  <a:pt x="592" y="322"/>
                  <a:pt x="592" y="321"/>
                  <a:pt x="592" y="320"/>
                </a:cubicBezTo>
                <a:cubicBezTo>
                  <a:pt x="592" y="319"/>
                  <a:pt x="593" y="318"/>
                  <a:pt x="594" y="317"/>
                </a:cubicBezTo>
                <a:cubicBezTo>
                  <a:pt x="596" y="316"/>
                  <a:pt x="598" y="314"/>
                  <a:pt x="599" y="313"/>
                </a:cubicBezTo>
                <a:cubicBezTo>
                  <a:pt x="600" y="312"/>
                  <a:pt x="601" y="312"/>
                  <a:pt x="601" y="311"/>
                </a:cubicBezTo>
                <a:cubicBezTo>
                  <a:pt x="601" y="311"/>
                  <a:pt x="601" y="311"/>
                  <a:pt x="601" y="311"/>
                </a:cubicBezTo>
                <a:cubicBezTo>
                  <a:pt x="602" y="310"/>
                  <a:pt x="602" y="310"/>
                  <a:pt x="602" y="310"/>
                </a:cubicBezTo>
                <a:cubicBezTo>
                  <a:pt x="605" y="308"/>
                  <a:pt x="605" y="308"/>
                  <a:pt x="603" y="305"/>
                </a:cubicBezTo>
                <a:cubicBezTo>
                  <a:pt x="603" y="304"/>
                  <a:pt x="603" y="304"/>
                  <a:pt x="603" y="304"/>
                </a:cubicBezTo>
                <a:cubicBezTo>
                  <a:pt x="602" y="303"/>
                  <a:pt x="603" y="303"/>
                  <a:pt x="603" y="303"/>
                </a:cubicBezTo>
                <a:cubicBezTo>
                  <a:pt x="606" y="302"/>
                  <a:pt x="609" y="302"/>
                  <a:pt x="610" y="305"/>
                </a:cubicBezTo>
                <a:cubicBezTo>
                  <a:pt x="610" y="305"/>
                  <a:pt x="610" y="306"/>
                  <a:pt x="610" y="306"/>
                </a:cubicBezTo>
                <a:cubicBezTo>
                  <a:pt x="614" y="308"/>
                  <a:pt x="619" y="308"/>
                  <a:pt x="623" y="306"/>
                </a:cubicBezTo>
                <a:cubicBezTo>
                  <a:pt x="626" y="305"/>
                  <a:pt x="629" y="303"/>
                  <a:pt x="631" y="301"/>
                </a:cubicBezTo>
                <a:cubicBezTo>
                  <a:pt x="632" y="300"/>
                  <a:pt x="633" y="299"/>
                  <a:pt x="634" y="299"/>
                </a:cubicBezTo>
                <a:cubicBezTo>
                  <a:pt x="636" y="299"/>
                  <a:pt x="637" y="297"/>
                  <a:pt x="638" y="295"/>
                </a:cubicBezTo>
                <a:cubicBezTo>
                  <a:pt x="639" y="294"/>
                  <a:pt x="639" y="292"/>
                  <a:pt x="639" y="291"/>
                </a:cubicBezTo>
                <a:cubicBezTo>
                  <a:pt x="638" y="290"/>
                  <a:pt x="638" y="289"/>
                  <a:pt x="638" y="288"/>
                </a:cubicBezTo>
                <a:cubicBezTo>
                  <a:pt x="637" y="286"/>
                  <a:pt x="637" y="284"/>
                  <a:pt x="637" y="283"/>
                </a:cubicBezTo>
                <a:cubicBezTo>
                  <a:pt x="638" y="281"/>
                  <a:pt x="638" y="279"/>
                  <a:pt x="638" y="278"/>
                </a:cubicBezTo>
                <a:cubicBezTo>
                  <a:pt x="638" y="278"/>
                  <a:pt x="638" y="277"/>
                  <a:pt x="638" y="277"/>
                </a:cubicBezTo>
                <a:cubicBezTo>
                  <a:pt x="638" y="277"/>
                  <a:pt x="638" y="277"/>
                  <a:pt x="638" y="277"/>
                </a:cubicBezTo>
                <a:cubicBezTo>
                  <a:pt x="638" y="277"/>
                  <a:pt x="638" y="277"/>
                  <a:pt x="638" y="277"/>
                </a:cubicBezTo>
                <a:cubicBezTo>
                  <a:pt x="638" y="277"/>
                  <a:pt x="638" y="277"/>
                  <a:pt x="638" y="278"/>
                </a:cubicBezTo>
                <a:cubicBezTo>
                  <a:pt x="639" y="278"/>
                  <a:pt x="641" y="278"/>
                  <a:pt x="642" y="278"/>
                </a:cubicBezTo>
                <a:cubicBezTo>
                  <a:pt x="645" y="278"/>
                  <a:pt x="646" y="277"/>
                  <a:pt x="646" y="273"/>
                </a:cubicBezTo>
                <a:cubicBezTo>
                  <a:pt x="646" y="272"/>
                  <a:pt x="646" y="271"/>
                  <a:pt x="647" y="270"/>
                </a:cubicBezTo>
                <a:cubicBezTo>
                  <a:pt x="649" y="268"/>
                  <a:pt x="648" y="267"/>
                  <a:pt x="647" y="266"/>
                </a:cubicBezTo>
                <a:cubicBezTo>
                  <a:pt x="645" y="265"/>
                  <a:pt x="643" y="263"/>
                  <a:pt x="643" y="260"/>
                </a:cubicBezTo>
                <a:cubicBezTo>
                  <a:pt x="643" y="259"/>
                  <a:pt x="642" y="257"/>
                  <a:pt x="640" y="258"/>
                </a:cubicBezTo>
                <a:cubicBezTo>
                  <a:pt x="639" y="258"/>
                  <a:pt x="638" y="256"/>
                  <a:pt x="638" y="255"/>
                </a:cubicBezTo>
                <a:cubicBezTo>
                  <a:pt x="636" y="255"/>
                  <a:pt x="634" y="254"/>
                  <a:pt x="633" y="253"/>
                </a:cubicBezTo>
                <a:cubicBezTo>
                  <a:pt x="633" y="253"/>
                  <a:pt x="633" y="253"/>
                  <a:pt x="633" y="253"/>
                </a:cubicBezTo>
                <a:cubicBezTo>
                  <a:pt x="633" y="253"/>
                  <a:pt x="633" y="253"/>
                  <a:pt x="633" y="253"/>
                </a:cubicBezTo>
                <a:cubicBezTo>
                  <a:pt x="633" y="253"/>
                  <a:pt x="633" y="253"/>
                  <a:pt x="633" y="253"/>
                </a:cubicBezTo>
                <a:cubicBezTo>
                  <a:pt x="632" y="253"/>
                  <a:pt x="632" y="254"/>
                  <a:pt x="631" y="254"/>
                </a:cubicBezTo>
                <a:cubicBezTo>
                  <a:pt x="628" y="254"/>
                  <a:pt x="627" y="255"/>
                  <a:pt x="626" y="257"/>
                </a:cubicBezTo>
                <a:cubicBezTo>
                  <a:pt x="626" y="260"/>
                  <a:pt x="624" y="262"/>
                  <a:pt x="625" y="265"/>
                </a:cubicBezTo>
                <a:cubicBezTo>
                  <a:pt x="625" y="266"/>
                  <a:pt x="625" y="266"/>
                  <a:pt x="624" y="267"/>
                </a:cubicBezTo>
                <a:cubicBezTo>
                  <a:pt x="623" y="267"/>
                  <a:pt x="622" y="269"/>
                  <a:pt x="621" y="270"/>
                </a:cubicBezTo>
                <a:cubicBezTo>
                  <a:pt x="619" y="270"/>
                  <a:pt x="618" y="272"/>
                  <a:pt x="617" y="274"/>
                </a:cubicBezTo>
                <a:cubicBezTo>
                  <a:pt x="616" y="275"/>
                  <a:pt x="615" y="276"/>
                  <a:pt x="615" y="278"/>
                </a:cubicBezTo>
                <a:cubicBezTo>
                  <a:pt x="614" y="279"/>
                  <a:pt x="613" y="279"/>
                  <a:pt x="612" y="279"/>
                </a:cubicBezTo>
                <a:cubicBezTo>
                  <a:pt x="612" y="279"/>
                  <a:pt x="612" y="279"/>
                  <a:pt x="612" y="279"/>
                </a:cubicBezTo>
                <a:cubicBezTo>
                  <a:pt x="612" y="279"/>
                  <a:pt x="612" y="280"/>
                  <a:pt x="611" y="280"/>
                </a:cubicBezTo>
                <a:cubicBezTo>
                  <a:pt x="612" y="280"/>
                  <a:pt x="612" y="279"/>
                  <a:pt x="612" y="279"/>
                </a:cubicBezTo>
                <a:cubicBezTo>
                  <a:pt x="612" y="279"/>
                  <a:pt x="612" y="279"/>
                  <a:pt x="612" y="279"/>
                </a:cubicBezTo>
                <a:cubicBezTo>
                  <a:pt x="611" y="278"/>
                  <a:pt x="611" y="277"/>
                  <a:pt x="610" y="277"/>
                </a:cubicBezTo>
                <a:cubicBezTo>
                  <a:pt x="609" y="277"/>
                  <a:pt x="608" y="278"/>
                  <a:pt x="607" y="280"/>
                </a:cubicBezTo>
                <a:cubicBezTo>
                  <a:pt x="607" y="281"/>
                  <a:pt x="607" y="282"/>
                  <a:pt x="608" y="283"/>
                </a:cubicBezTo>
                <a:cubicBezTo>
                  <a:pt x="608" y="285"/>
                  <a:pt x="608" y="286"/>
                  <a:pt x="607" y="287"/>
                </a:cubicBezTo>
                <a:cubicBezTo>
                  <a:pt x="606" y="287"/>
                  <a:pt x="605" y="288"/>
                  <a:pt x="604" y="288"/>
                </a:cubicBezTo>
                <a:cubicBezTo>
                  <a:pt x="603" y="287"/>
                  <a:pt x="602" y="287"/>
                  <a:pt x="602" y="286"/>
                </a:cubicBezTo>
                <a:cubicBezTo>
                  <a:pt x="601" y="284"/>
                  <a:pt x="601" y="283"/>
                  <a:pt x="601" y="281"/>
                </a:cubicBezTo>
                <a:cubicBezTo>
                  <a:pt x="600" y="278"/>
                  <a:pt x="601" y="275"/>
                  <a:pt x="604" y="272"/>
                </a:cubicBezTo>
                <a:cubicBezTo>
                  <a:pt x="605" y="272"/>
                  <a:pt x="605" y="270"/>
                  <a:pt x="605" y="269"/>
                </a:cubicBezTo>
                <a:cubicBezTo>
                  <a:pt x="606" y="265"/>
                  <a:pt x="604" y="262"/>
                  <a:pt x="603" y="258"/>
                </a:cubicBezTo>
                <a:cubicBezTo>
                  <a:pt x="602" y="258"/>
                  <a:pt x="601" y="258"/>
                  <a:pt x="600" y="259"/>
                </a:cubicBezTo>
                <a:cubicBezTo>
                  <a:pt x="599" y="261"/>
                  <a:pt x="597" y="262"/>
                  <a:pt x="596" y="265"/>
                </a:cubicBezTo>
                <a:cubicBezTo>
                  <a:pt x="595" y="266"/>
                  <a:pt x="594" y="267"/>
                  <a:pt x="593" y="268"/>
                </a:cubicBezTo>
                <a:cubicBezTo>
                  <a:pt x="593" y="269"/>
                  <a:pt x="593" y="269"/>
                  <a:pt x="592" y="269"/>
                </a:cubicBezTo>
                <a:cubicBezTo>
                  <a:pt x="592" y="269"/>
                  <a:pt x="591" y="268"/>
                  <a:pt x="592" y="268"/>
                </a:cubicBezTo>
                <a:cubicBezTo>
                  <a:pt x="593" y="265"/>
                  <a:pt x="593" y="262"/>
                  <a:pt x="593" y="259"/>
                </a:cubicBezTo>
                <a:cubicBezTo>
                  <a:pt x="593" y="258"/>
                  <a:pt x="594" y="257"/>
                  <a:pt x="595" y="257"/>
                </a:cubicBezTo>
                <a:cubicBezTo>
                  <a:pt x="597" y="256"/>
                  <a:pt x="597" y="255"/>
                  <a:pt x="596" y="254"/>
                </a:cubicBezTo>
                <a:cubicBezTo>
                  <a:pt x="594" y="253"/>
                  <a:pt x="593" y="251"/>
                  <a:pt x="591" y="251"/>
                </a:cubicBezTo>
                <a:cubicBezTo>
                  <a:pt x="590" y="251"/>
                  <a:pt x="588" y="250"/>
                  <a:pt x="587" y="249"/>
                </a:cubicBezTo>
                <a:cubicBezTo>
                  <a:pt x="587" y="249"/>
                  <a:pt x="586" y="248"/>
                  <a:pt x="587" y="248"/>
                </a:cubicBezTo>
                <a:cubicBezTo>
                  <a:pt x="588" y="246"/>
                  <a:pt x="590" y="244"/>
                  <a:pt x="592" y="243"/>
                </a:cubicBezTo>
                <a:cubicBezTo>
                  <a:pt x="592" y="242"/>
                  <a:pt x="593" y="242"/>
                  <a:pt x="593" y="242"/>
                </a:cubicBezTo>
                <a:cubicBezTo>
                  <a:pt x="595" y="241"/>
                  <a:pt x="596" y="241"/>
                  <a:pt x="595" y="239"/>
                </a:cubicBezTo>
                <a:cubicBezTo>
                  <a:pt x="594" y="234"/>
                  <a:pt x="593" y="229"/>
                  <a:pt x="596" y="223"/>
                </a:cubicBezTo>
                <a:cubicBezTo>
                  <a:pt x="596" y="222"/>
                  <a:pt x="596" y="221"/>
                  <a:pt x="596" y="221"/>
                </a:cubicBezTo>
                <a:cubicBezTo>
                  <a:pt x="594" y="217"/>
                  <a:pt x="595" y="214"/>
                  <a:pt x="593" y="210"/>
                </a:cubicBezTo>
                <a:cubicBezTo>
                  <a:pt x="593" y="209"/>
                  <a:pt x="593" y="208"/>
                  <a:pt x="594" y="208"/>
                </a:cubicBezTo>
                <a:cubicBezTo>
                  <a:pt x="597" y="206"/>
                  <a:pt x="599" y="204"/>
                  <a:pt x="601" y="203"/>
                </a:cubicBezTo>
                <a:cubicBezTo>
                  <a:pt x="602" y="202"/>
                  <a:pt x="603" y="200"/>
                  <a:pt x="603" y="198"/>
                </a:cubicBezTo>
                <a:cubicBezTo>
                  <a:pt x="603" y="198"/>
                  <a:pt x="603" y="197"/>
                  <a:pt x="604" y="197"/>
                </a:cubicBezTo>
                <a:cubicBezTo>
                  <a:pt x="604" y="196"/>
                  <a:pt x="605" y="196"/>
                  <a:pt x="605" y="196"/>
                </a:cubicBezTo>
                <a:cubicBezTo>
                  <a:pt x="607" y="196"/>
                  <a:pt x="608" y="197"/>
                  <a:pt x="609" y="198"/>
                </a:cubicBezTo>
                <a:cubicBezTo>
                  <a:pt x="611" y="199"/>
                  <a:pt x="612" y="198"/>
                  <a:pt x="614" y="197"/>
                </a:cubicBezTo>
                <a:cubicBezTo>
                  <a:pt x="615" y="197"/>
                  <a:pt x="616" y="196"/>
                  <a:pt x="617" y="195"/>
                </a:cubicBezTo>
                <a:cubicBezTo>
                  <a:pt x="621" y="191"/>
                  <a:pt x="625" y="188"/>
                  <a:pt x="629" y="184"/>
                </a:cubicBezTo>
                <a:cubicBezTo>
                  <a:pt x="630" y="183"/>
                  <a:pt x="630" y="182"/>
                  <a:pt x="631" y="181"/>
                </a:cubicBezTo>
                <a:cubicBezTo>
                  <a:pt x="632" y="180"/>
                  <a:pt x="631" y="177"/>
                  <a:pt x="630" y="176"/>
                </a:cubicBezTo>
                <a:cubicBezTo>
                  <a:pt x="629" y="176"/>
                  <a:pt x="629" y="176"/>
                  <a:pt x="629" y="176"/>
                </a:cubicBezTo>
                <a:cubicBezTo>
                  <a:pt x="625" y="176"/>
                  <a:pt x="622" y="174"/>
                  <a:pt x="619" y="172"/>
                </a:cubicBezTo>
                <a:cubicBezTo>
                  <a:pt x="619" y="171"/>
                  <a:pt x="617" y="171"/>
                  <a:pt x="616" y="171"/>
                </a:cubicBezTo>
                <a:cubicBezTo>
                  <a:pt x="614" y="170"/>
                  <a:pt x="611" y="170"/>
                  <a:pt x="608" y="170"/>
                </a:cubicBezTo>
                <a:cubicBezTo>
                  <a:pt x="608" y="171"/>
                  <a:pt x="607" y="171"/>
                  <a:pt x="606" y="172"/>
                </a:cubicBezTo>
                <a:cubicBezTo>
                  <a:pt x="605" y="173"/>
                  <a:pt x="604" y="175"/>
                  <a:pt x="602" y="176"/>
                </a:cubicBezTo>
                <a:cubicBezTo>
                  <a:pt x="601" y="177"/>
                  <a:pt x="600" y="179"/>
                  <a:pt x="599" y="181"/>
                </a:cubicBezTo>
                <a:cubicBezTo>
                  <a:pt x="597" y="184"/>
                  <a:pt x="596" y="186"/>
                  <a:pt x="594" y="189"/>
                </a:cubicBezTo>
                <a:cubicBezTo>
                  <a:pt x="593" y="191"/>
                  <a:pt x="593" y="193"/>
                  <a:pt x="593" y="194"/>
                </a:cubicBezTo>
                <a:cubicBezTo>
                  <a:pt x="593" y="198"/>
                  <a:pt x="591" y="202"/>
                  <a:pt x="590" y="205"/>
                </a:cubicBezTo>
                <a:cubicBezTo>
                  <a:pt x="589" y="206"/>
                  <a:pt x="589" y="207"/>
                  <a:pt x="588" y="207"/>
                </a:cubicBezTo>
                <a:cubicBezTo>
                  <a:pt x="586" y="208"/>
                  <a:pt x="585" y="209"/>
                  <a:pt x="583" y="211"/>
                </a:cubicBezTo>
                <a:cubicBezTo>
                  <a:pt x="582" y="212"/>
                  <a:pt x="582" y="213"/>
                  <a:pt x="582" y="214"/>
                </a:cubicBezTo>
                <a:cubicBezTo>
                  <a:pt x="582" y="214"/>
                  <a:pt x="582" y="214"/>
                  <a:pt x="582" y="214"/>
                </a:cubicBezTo>
                <a:cubicBezTo>
                  <a:pt x="582" y="214"/>
                  <a:pt x="582" y="215"/>
                  <a:pt x="582" y="215"/>
                </a:cubicBezTo>
                <a:cubicBezTo>
                  <a:pt x="582" y="215"/>
                  <a:pt x="582" y="215"/>
                  <a:pt x="582" y="215"/>
                </a:cubicBezTo>
                <a:cubicBezTo>
                  <a:pt x="582" y="215"/>
                  <a:pt x="582" y="215"/>
                  <a:pt x="582" y="215"/>
                </a:cubicBezTo>
                <a:cubicBezTo>
                  <a:pt x="582" y="215"/>
                  <a:pt x="582" y="215"/>
                  <a:pt x="582" y="214"/>
                </a:cubicBezTo>
                <a:cubicBezTo>
                  <a:pt x="582" y="214"/>
                  <a:pt x="582" y="214"/>
                  <a:pt x="582" y="214"/>
                </a:cubicBezTo>
                <a:cubicBezTo>
                  <a:pt x="581" y="215"/>
                  <a:pt x="579" y="215"/>
                  <a:pt x="578" y="216"/>
                </a:cubicBezTo>
                <a:cubicBezTo>
                  <a:pt x="574" y="218"/>
                  <a:pt x="572" y="222"/>
                  <a:pt x="571" y="226"/>
                </a:cubicBezTo>
                <a:cubicBezTo>
                  <a:pt x="571" y="228"/>
                  <a:pt x="571" y="229"/>
                  <a:pt x="569" y="231"/>
                </a:cubicBezTo>
                <a:cubicBezTo>
                  <a:pt x="569" y="231"/>
                  <a:pt x="569" y="231"/>
                  <a:pt x="568" y="232"/>
                </a:cubicBezTo>
                <a:cubicBezTo>
                  <a:pt x="567" y="233"/>
                  <a:pt x="566" y="235"/>
                  <a:pt x="566" y="237"/>
                </a:cubicBezTo>
                <a:cubicBezTo>
                  <a:pt x="567" y="239"/>
                  <a:pt x="567" y="241"/>
                  <a:pt x="568" y="243"/>
                </a:cubicBezTo>
                <a:cubicBezTo>
                  <a:pt x="569" y="244"/>
                  <a:pt x="569" y="245"/>
                  <a:pt x="570" y="246"/>
                </a:cubicBezTo>
                <a:cubicBezTo>
                  <a:pt x="571" y="246"/>
                  <a:pt x="571" y="246"/>
                  <a:pt x="572" y="247"/>
                </a:cubicBezTo>
                <a:cubicBezTo>
                  <a:pt x="574" y="248"/>
                  <a:pt x="575" y="249"/>
                  <a:pt x="577" y="250"/>
                </a:cubicBezTo>
                <a:cubicBezTo>
                  <a:pt x="577" y="250"/>
                  <a:pt x="577" y="250"/>
                  <a:pt x="577" y="251"/>
                </a:cubicBezTo>
                <a:cubicBezTo>
                  <a:pt x="577" y="251"/>
                  <a:pt x="577" y="251"/>
                  <a:pt x="576" y="251"/>
                </a:cubicBezTo>
                <a:cubicBezTo>
                  <a:pt x="576" y="252"/>
                  <a:pt x="575" y="252"/>
                  <a:pt x="574" y="252"/>
                </a:cubicBezTo>
                <a:cubicBezTo>
                  <a:pt x="573" y="254"/>
                  <a:pt x="572" y="255"/>
                  <a:pt x="570" y="257"/>
                </a:cubicBezTo>
                <a:cubicBezTo>
                  <a:pt x="570" y="258"/>
                  <a:pt x="570" y="259"/>
                  <a:pt x="571" y="260"/>
                </a:cubicBezTo>
                <a:cubicBezTo>
                  <a:pt x="572" y="260"/>
                  <a:pt x="572" y="260"/>
                  <a:pt x="573" y="260"/>
                </a:cubicBezTo>
                <a:cubicBezTo>
                  <a:pt x="573" y="260"/>
                  <a:pt x="573" y="260"/>
                  <a:pt x="573" y="260"/>
                </a:cubicBezTo>
                <a:cubicBezTo>
                  <a:pt x="574" y="260"/>
                  <a:pt x="574" y="260"/>
                  <a:pt x="574" y="260"/>
                </a:cubicBezTo>
                <a:cubicBezTo>
                  <a:pt x="573" y="260"/>
                  <a:pt x="573" y="260"/>
                  <a:pt x="573" y="260"/>
                </a:cubicBezTo>
                <a:cubicBezTo>
                  <a:pt x="573" y="260"/>
                  <a:pt x="573" y="260"/>
                  <a:pt x="573" y="260"/>
                </a:cubicBezTo>
                <a:cubicBezTo>
                  <a:pt x="573" y="261"/>
                  <a:pt x="573" y="262"/>
                  <a:pt x="572" y="263"/>
                </a:cubicBezTo>
                <a:cubicBezTo>
                  <a:pt x="571" y="265"/>
                  <a:pt x="569" y="266"/>
                  <a:pt x="568" y="267"/>
                </a:cubicBezTo>
                <a:cubicBezTo>
                  <a:pt x="566" y="269"/>
                  <a:pt x="564" y="270"/>
                  <a:pt x="562" y="270"/>
                </a:cubicBezTo>
                <a:cubicBezTo>
                  <a:pt x="558" y="270"/>
                  <a:pt x="557" y="272"/>
                  <a:pt x="556" y="275"/>
                </a:cubicBezTo>
                <a:cubicBezTo>
                  <a:pt x="556" y="277"/>
                  <a:pt x="556" y="279"/>
                  <a:pt x="555" y="281"/>
                </a:cubicBezTo>
                <a:cubicBezTo>
                  <a:pt x="555" y="281"/>
                  <a:pt x="555" y="282"/>
                  <a:pt x="555" y="282"/>
                </a:cubicBezTo>
                <a:cubicBezTo>
                  <a:pt x="554" y="282"/>
                  <a:pt x="554" y="282"/>
                  <a:pt x="554" y="282"/>
                </a:cubicBezTo>
                <a:cubicBezTo>
                  <a:pt x="553" y="281"/>
                  <a:pt x="553" y="280"/>
                  <a:pt x="552" y="279"/>
                </a:cubicBezTo>
                <a:cubicBezTo>
                  <a:pt x="551" y="277"/>
                  <a:pt x="551" y="276"/>
                  <a:pt x="552" y="275"/>
                </a:cubicBezTo>
                <a:cubicBezTo>
                  <a:pt x="554" y="273"/>
                  <a:pt x="555" y="271"/>
                  <a:pt x="557" y="269"/>
                </a:cubicBezTo>
                <a:cubicBezTo>
                  <a:pt x="557" y="268"/>
                  <a:pt x="557" y="266"/>
                  <a:pt x="556" y="266"/>
                </a:cubicBezTo>
                <a:cubicBezTo>
                  <a:pt x="553" y="266"/>
                  <a:pt x="552" y="264"/>
                  <a:pt x="552" y="262"/>
                </a:cubicBezTo>
                <a:cubicBezTo>
                  <a:pt x="552" y="261"/>
                  <a:pt x="552" y="261"/>
                  <a:pt x="551" y="261"/>
                </a:cubicBezTo>
                <a:cubicBezTo>
                  <a:pt x="552" y="261"/>
                  <a:pt x="552" y="261"/>
                  <a:pt x="552" y="262"/>
                </a:cubicBezTo>
                <a:cubicBezTo>
                  <a:pt x="552" y="262"/>
                  <a:pt x="552" y="262"/>
                  <a:pt x="552" y="262"/>
                </a:cubicBezTo>
                <a:cubicBezTo>
                  <a:pt x="552" y="262"/>
                  <a:pt x="552" y="262"/>
                  <a:pt x="552" y="262"/>
                </a:cubicBezTo>
                <a:cubicBezTo>
                  <a:pt x="552" y="262"/>
                  <a:pt x="552" y="262"/>
                  <a:pt x="552" y="262"/>
                </a:cubicBezTo>
                <a:cubicBezTo>
                  <a:pt x="553" y="262"/>
                  <a:pt x="554" y="262"/>
                  <a:pt x="555" y="263"/>
                </a:cubicBezTo>
                <a:cubicBezTo>
                  <a:pt x="557" y="263"/>
                  <a:pt x="558" y="263"/>
                  <a:pt x="559" y="263"/>
                </a:cubicBezTo>
                <a:cubicBezTo>
                  <a:pt x="561" y="262"/>
                  <a:pt x="562" y="261"/>
                  <a:pt x="564" y="260"/>
                </a:cubicBezTo>
                <a:cubicBezTo>
                  <a:pt x="565" y="260"/>
                  <a:pt x="565" y="259"/>
                  <a:pt x="565" y="259"/>
                </a:cubicBezTo>
                <a:cubicBezTo>
                  <a:pt x="565" y="257"/>
                  <a:pt x="565" y="255"/>
                  <a:pt x="565" y="253"/>
                </a:cubicBezTo>
                <a:cubicBezTo>
                  <a:pt x="565" y="251"/>
                  <a:pt x="565" y="251"/>
                  <a:pt x="567" y="250"/>
                </a:cubicBezTo>
                <a:cubicBezTo>
                  <a:pt x="569" y="250"/>
                  <a:pt x="569" y="248"/>
                  <a:pt x="570" y="246"/>
                </a:cubicBezTo>
                <a:cubicBezTo>
                  <a:pt x="569" y="246"/>
                  <a:pt x="569" y="246"/>
                  <a:pt x="568" y="246"/>
                </a:cubicBezTo>
                <a:cubicBezTo>
                  <a:pt x="564" y="246"/>
                  <a:pt x="561" y="245"/>
                  <a:pt x="560" y="241"/>
                </a:cubicBezTo>
                <a:cubicBezTo>
                  <a:pt x="560" y="241"/>
                  <a:pt x="559" y="240"/>
                  <a:pt x="559" y="240"/>
                </a:cubicBezTo>
                <a:cubicBezTo>
                  <a:pt x="559" y="239"/>
                  <a:pt x="557" y="239"/>
                  <a:pt x="557" y="239"/>
                </a:cubicBezTo>
                <a:cubicBezTo>
                  <a:pt x="556" y="240"/>
                  <a:pt x="555" y="241"/>
                  <a:pt x="554" y="242"/>
                </a:cubicBezTo>
                <a:cubicBezTo>
                  <a:pt x="551" y="245"/>
                  <a:pt x="549" y="248"/>
                  <a:pt x="545" y="248"/>
                </a:cubicBezTo>
                <a:cubicBezTo>
                  <a:pt x="544" y="249"/>
                  <a:pt x="544" y="249"/>
                  <a:pt x="543" y="249"/>
                </a:cubicBezTo>
                <a:cubicBezTo>
                  <a:pt x="543" y="250"/>
                  <a:pt x="543" y="250"/>
                  <a:pt x="543" y="250"/>
                </a:cubicBezTo>
                <a:cubicBezTo>
                  <a:pt x="542" y="250"/>
                  <a:pt x="542" y="252"/>
                  <a:pt x="543" y="252"/>
                </a:cubicBezTo>
                <a:cubicBezTo>
                  <a:pt x="546" y="255"/>
                  <a:pt x="549" y="256"/>
                  <a:pt x="551" y="260"/>
                </a:cubicBezTo>
                <a:cubicBezTo>
                  <a:pt x="550" y="260"/>
                  <a:pt x="550" y="260"/>
                  <a:pt x="550" y="260"/>
                </a:cubicBezTo>
                <a:cubicBezTo>
                  <a:pt x="550" y="260"/>
                  <a:pt x="550" y="260"/>
                  <a:pt x="550" y="260"/>
                </a:cubicBezTo>
                <a:cubicBezTo>
                  <a:pt x="549" y="260"/>
                  <a:pt x="548" y="261"/>
                  <a:pt x="546" y="261"/>
                </a:cubicBezTo>
                <a:cubicBezTo>
                  <a:pt x="545" y="261"/>
                  <a:pt x="544" y="261"/>
                  <a:pt x="543" y="263"/>
                </a:cubicBezTo>
                <a:cubicBezTo>
                  <a:pt x="542" y="264"/>
                  <a:pt x="541" y="264"/>
                  <a:pt x="541" y="265"/>
                </a:cubicBezTo>
                <a:cubicBezTo>
                  <a:pt x="540" y="266"/>
                  <a:pt x="539" y="266"/>
                  <a:pt x="539" y="267"/>
                </a:cubicBezTo>
                <a:cubicBezTo>
                  <a:pt x="539" y="268"/>
                  <a:pt x="539" y="269"/>
                  <a:pt x="538" y="270"/>
                </a:cubicBezTo>
                <a:cubicBezTo>
                  <a:pt x="537" y="270"/>
                  <a:pt x="536" y="270"/>
                  <a:pt x="535" y="270"/>
                </a:cubicBezTo>
                <a:cubicBezTo>
                  <a:pt x="534" y="269"/>
                  <a:pt x="533" y="269"/>
                  <a:pt x="532" y="268"/>
                </a:cubicBezTo>
                <a:cubicBezTo>
                  <a:pt x="530" y="267"/>
                  <a:pt x="528" y="267"/>
                  <a:pt x="526" y="268"/>
                </a:cubicBezTo>
                <a:cubicBezTo>
                  <a:pt x="525" y="268"/>
                  <a:pt x="524" y="268"/>
                  <a:pt x="523" y="269"/>
                </a:cubicBezTo>
                <a:cubicBezTo>
                  <a:pt x="522" y="269"/>
                  <a:pt x="521" y="269"/>
                  <a:pt x="520" y="268"/>
                </a:cubicBezTo>
                <a:cubicBezTo>
                  <a:pt x="518" y="267"/>
                  <a:pt x="516" y="266"/>
                  <a:pt x="516" y="264"/>
                </a:cubicBezTo>
                <a:cubicBezTo>
                  <a:pt x="514" y="262"/>
                  <a:pt x="512" y="260"/>
                  <a:pt x="510" y="260"/>
                </a:cubicBezTo>
                <a:cubicBezTo>
                  <a:pt x="508" y="259"/>
                  <a:pt x="507" y="259"/>
                  <a:pt x="507" y="257"/>
                </a:cubicBezTo>
                <a:cubicBezTo>
                  <a:pt x="506" y="255"/>
                  <a:pt x="505" y="252"/>
                  <a:pt x="505" y="249"/>
                </a:cubicBezTo>
                <a:cubicBezTo>
                  <a:pt x="505" y="248"/>
                  <a:pt x="505" y="247"/>
                  <a:pt x="505" y="246"/>
                </a:cubicBezTo>
                <a:cubicBezTo>
                  <a:pt x="505" y="244"/>
                  <a:pt x="503" y="242"/>
                  <a:pt x="501" y="243"/>
                </a:cubicBezTo>
                <a:cubicBezTo>
                  <a:pt x="497" y="243"/>
                  <a:pt x="493" y="244"/>
                  <a:pt x="489" y="244"/>
                </a:cubicBezTo>
                <a:cubicBezTo>
                  <a:pt x="487" y="244"/>
                  <a:pt x="486" y="246"/>
                  <a:pt x="485" y="248"/>
                </a:cubicBezTo>
                <a:cubicBezTo>
                  <a:pt x="485" y="249"/>
                  <a:pt x="485" y="250"/>
                  <a:pt x="486" y="251"/>
                </a:cubicBezTo>
                <a:cubicBezTo>
                  <a:pt x="487" y="252"/>
                  <a:pt x="488" y="252"/>
                  <a:pt x="489" y="252"/>
                </a:cubicBezTo>
                <a:cubicBezTo>
                  <a:pt x="489" y="251"/>
                  <a:pt x="490" y="251"/>
                  <a:pt x="490" y="251"/>
                </a:cubicBezTo>
                <a:cubicBezTo>
                  <a:pt x="492" y="250"/>
                  <a:pt x="494" y="250"/>
                  <a:pt x="495" y="250"/>
                </a:cubicBezTo>
                <a:cubicBezTo>
                  <a:pt x="497" y="250"/>
                  <a:pt x="499" y="249"/>
                  <a:pt x="500" y="248"/>
                </a:cubicBezTo>
                <a:cubicBezTo>
                  <a:pt x="501" y="248"/>
                  <a:pt x="501" y="249"/>
                  <a:pt x="501" y="249"/>
                </a:cubicBezTo>
                <a:cubicBezTo>
                  <a:pt x="502" y="249"/>
                  <a:pt x="501" y="250"/>
                  <a:pt x="501" y="250"/>
                </a:cubicBezTo>
                <a:cubicBezTo>
                  <a:pt x="499" y="251"/>
                  <a:pt x="498" y="251"/>
                  <a:pt x="496" y="252"/>
                </a:cubicBezTo>
                <a:cubicBezTo>
                  <a:pt x="494" y="253"/>
                  <a:pt x="492" y="254"/>
                  <a:pt x="490" y="255"/>
                </a:cubicBezTo>
                <a:cubicBezTo>
                  <a:pt x="489" y="255"/>
                  <a:pt x="488" y="255"/>
                  <a:pt x="487" y="256"/>
                </a:cubicBezTo>
                <a:cubicBezTo>
                  <a:pt x="485" y="256"/>
                  <a:pt x="484" y="257"/>
                  <a:pt x="483" y="259"/>
                </a:cubicBezTo>
                <a:cubicBezTo>
                  <a:pt x="482" y="262"/>
                  <a:pt x="482" y="265"/>
                  <a:pt x="481" y="268"/>
                </a:cubicBezTo>
                <a:cubicBezTo>
                  <a:pt x="481" y="269"/>
                  <a:pt x="481" y="269"/>
                  <a:pt x="480" y="270"/>
                </a:cubicBezTo>
                <a:cubicBezTo>
                  <a:pt x="479" y="271"/>
                  <a:pt x="478" y="271"/>
                  <a:pt x="478" y="271"/>
                </a:cubicBezTo>
                <a:cubicBezTo>
                  <a:pt x="477" y="271"/>
                  <a:pt x="477" y="270"/>
                  <a:pt x="478" y="269"/>
                </a:cubicBezTo>
                <a:cubicBezTo>
                  <a:pt x="479" y="267"/>
                  <a:pt x="479" y="266"/>
                  <a:pt x="478" y="265"/>
                </a:cubicBezTo>
                <a:cubicBezTo>
                  <a:pt x="477" y="263"/>
                  <a:pt x="476" y="261"/>
                  <a:pt x="475" y="259"/>
                </a:cubicBezTo>
                <a:cubicBezTo>
                  <a:pt x="475" y="258"/>
                  <a:pt x="474" y="256"/>
                  <a:pt x="473" y="254"/>
                </a:cubicBezTo>
                <a:cubicBezTo>
                  <a:pt x="473" y="254"/>
                  <a:pt x="471" y="253"/>
                  <a:pt x="470" y="253"/>
                </a:cubicBezTo>
                <a:cubicBezTo>
                  <a:pt x="469" y="253"/>
                  <a:pt x="468" y="254"/>
                  <a:pt x="467" y="254"/>
                </a:cubicBezTo>
                <a:cubicBezTo>
                  <a:pt x="458" y="256"/>
                  <a:pt x="450" y="254"/>
                  <a:pt x="443" y="248"/>
                </a:cubicBezTo>
                <a:cubicBezTo>
                  <a:pt x="442" y="248"/>
                  <a:pt x="442" y="247"/>
                  <a:pt x="443" y="246"/>
                </a:cubicBezTo>
                <a:cubicBezTo>
                  <a:pt x="444" y="244"/>
                  <a:pt x="445" y="243"/>
                  <a:pt x="447" y="243"/>
                </a:cubicBezTo>
                <a:cubicBezTo>
                  <a:pt x="448" y="243"/>
                  <a:pt x="449" y="243"/>
                  <a:pt x="450" y="243"/>
                </a:cubicBezTo>
                <a:cubicBezTo>
                  <a:pt x="453" y="243"/>
                  <a:pt x="455" y="241"/>
                  <a:pt x="454" y="238"/>
                </a:cubicBezTo>
                <a:cubicBezTo>
                  <a:pt x="454" y="236"/>
                  <a:pt x="453" y="234"/>
                  <a:pt x="452" y="233"/>
                </a:cubicBezTo>
                <a:cubicBezTo>
                  <a:pt x="451" y="231"/>
                  <a:pt x="449" y="229"/>
                  <a:pt x="447" y="229"/>
                </a:cubicBezTo>
                <a:cubicBezTo>
                  <a:pt x="443" y="230"/>
                  <a:pt x="441" y="229"/>
                  <a:pt x="439" y="227"/>
                </a:cubicBezTo>
                <a:cubicBezTo>
                  <a:pt x="435" y="224"/>
                  <a:pt x="432" y="222"/>
                  <a:pt x="429" y="219"/>
                </a:cubicBezTo>
                <a:cubicBezTo>
                  <a:pt x="427" y="218"/>
                  <a:pt x="425" y="216"/>
                  <a:pt x="425" y="213"/>
                </a:cubicBezTo>
                <a:cubicBezTo>
                  <a:pt x="424" y="209"/>
                  <a:pt x="422" y="208"/>
                  <a:pt x="418" y="206"/>
                </a:cubicBezTo>
                <a:cubicBezTo>
                  <a:pt x="416" y="205"/>
                  <a:pt x="413" y="205"/>
                  <a:pt x="411" y="208"/>
                </a:cubicBezTo>
                <a:cubicBezTo>
                  <a:pt x="411" y="209"/>
                  <a:pt x="410" y="210"/>
                  <a:pt x="409" y="210"/>
                </a:cubicBezTo>
                <a:cubicBezTo>
                  <a:pt x="408" y="210"/>
                  <a:pt x="407" y="210"/>
                  <a:pt x="406" y="211"/>
                </a:cubicBezTo>
                <a:cubicBezTo>
                  <a:pt x="405" y="211"/>
                  <a:pt x="404" y="209"/>
                  <a:pt x="405" y="209"/>
                </a:cubicBezTo>
                <a:cubicBezTo>
                  <a:pt x="407" y="206"/>
                  <a:pt x="408" y="203"/>
                  <a:pt x="408" y="199"/>
                </a:cubicBezTo>
                <a:cubicBezTo>
                  <a:pt x="408" y="199"/>
                  <a:pt x="408" y="199"/>
                  <a:pt x="408" y="199"/>
                </a:cubicBezTo>
                <a:cubicBezTo>
                  <a:pt x="408" y="198"/>
                  <a:pt x="407" y="198"/>
                  <a:pt x="407" y="198"/>
                </a:cubicBezTo>
                <a:cubicBezTo>
                  <a:pt x="406" y="199"/>
                  <a:pt x="406" y="199"/>
                  <a:pt x="405" y="200"/>
                </a:cubicBezTo>
                <a:cubicBezTo>
                  <a:pt x="402" y="202"/>
                  <a:pt x="400" y="204"/>
                  <a:pt x="398" y="206"/>
                </a:cubicBezTo>
                <a:cubicBezTo>
                  <a:pt x="397" y="206"/>
                  <a:pt x="396" y="206"/>
                  <a:pt x="396" y="206"/>
                </a:cubicBezTo>
                <a:cubicBezTo>
                  <a:pt x="396" y="206"/>
                  <a:pt x="395" y="205"/>
                  <a:pt x="395" y="205"/>
                </a:cubicBezTo>
                <a:cubicBezTo>
                  <a:pt x="395" y="202"/>
                  <a:pt x="395" y="200"/>
                  <a:pt x="395" y="198"/>
                </a:cubicBezTo>
                <a:cubicBezTo>
                  <a:pt x="396" y="194"/>
                  <a:pt x="397" y="190"/>
                  <a:pt x="396" y="186"/>
                </a:cubicBezTo>
                <a:cubicBezTo>
                  <a:pt x="396" y="185"/>
                  <a:pt x="396" y="184"/>
                  <a:pt x="396" y="183"/>
                </a:cubicBezTo>
                <a:cubicBezTo>
                  <a:pt x="395" y="183"/>
                  <a:pt x="394" y="183"/>
                  <a:pt x="394" y="183"/>
                </a:cubicBezTo>
                <a:cubicBezTo>
                  <a:pt x="393" y="184"/>
                  <a:pt x="392" y="185"/>
                  <a:pt x="392" y="187"/>
                </a:cubicBezTo>
                <a:cubicBezTo>
                  <a:pt x="392" y="188"/>
                  <a:pt x="392" y="190"/>
                  <a:pt x="390" y="190"/>
                </a:cubicBezTo>
                <a:cubicBezTo>
                  <a:pt x="388" y="191"/>
                  <a:pt x="387" y="192"/>
                  <a:pt x="385" y="193"/>
                </a:cubicBezTo>
                <a:cubicBezTo>
                  <a:pt x="384" y="194"/>
                  <a:pt x="383" y="194"/>
                  <a:pt x="382" y="193"/>
                </a:cubicBezTo>
                <a:cubicBezTo>
                  <a:pt x="381" y="192"/>
                  <a:pt x="381" y="192"/>
                  <a:pt x="381" y="192"/>
                </a:cubicBezTo>
                <a:cubicBezTo>
                  <a:pt x="381" y="192"/>
                  <a:pt x="381" y="192"/>
                  <a:pt x="381" y="192"/>
                </a:cubicBezTo>
                <a:cubicBezTo>
                  <a:pt x="380" y="192"/>
                  <a:pt x="380" y="192"/>
                  <a:pt x="380" y="192"/>
                </a:cubicBezTo>
                <a:cubicBezTo>
                  <a:pt x="379" y="192"/>
                  <a:pt x="379" y="193"/>
                  <a:pt x="378" y="193"/>
                </a:cubicBezTo>
                <a:cubicBezTo>
                  <a:pt x="378" y="193"/>
                  <a:pt x="378" y="193"/>
                  <a:pt x="378" y="193"/>
                </a:cubicBezTo>
                <a:cubicBezTo>
                  <a:pt x="377" y="192"/>
                  <a:pt x="377" y="192"/>
                  <a:pt x="378" y="192"/>
                </a:cubicBezTo>
                <a:cubicBezTo>
                  <a:pt x="379" y="192"/>
                  <a:pt x="379" y="192"/>
                  <a:pt x="380" y="192"/>
                </a:cubicBezTo>
                <a:cubicBezTo>
                  <a:pt x="380" y="192"/>
                  <a:pt x="380" y="192"/>
                  <a:pt x="380" y="192"/>
                </a:cubicBezTo>
                <a:cubicBezTo>
                  <a:pt x="380" y="192"/>
                  <a:pt x="381" y="192"/>
                  <a:pt x="381" y="192"/>
                </a:cubicBezTo>
                <a:cubicBezTo>
                  <a:pt x="381" y="191"/>
                  <a:pt x="381" y="190"/>
                  <a:pt x="381" y="189"/>
                </a:cubicBezTo>
                <a:cubicBezTo>
                  <a:pt x="382" y="188"/>
                  <a:pt x="381" y="187"/>
                  <a:pt x="380" y="187"/>
                </a:cubicBezTo>
                <a:cubicBezTo>
                  <a:pt x="378" y="187"/>
                  <a:pt x="376" y="186"/>
                  <a:pt x="374" y="187"/>
                </a:cubicBezTo>
                <a:cubicBezTo>
                  <a:pt x="370" y="189"/>
                  <a:pt x="366" y="190"/>
                  <a:pt x="361" y="190"/>
                </a:cubicBezTo>
                <a:cubicBezTo>
                  <a:pt x="360" y="190"/>
                  <a:pt x="358" y="191"/>
                  <a:pt x="357" y="192"/>
                </a:cubicBezTo>
                <a:cubicBezTo>
                  <a:pt x="354" y="194"/>
                  <a:pt x="352" y="193"/>
                  <a:pt x="349" y="193"/>
                </a:cubicBezTo>
                <a:cubicBezTo>
                  <a:pt x="349" y="193"/>
                  <a:pt x="349" y="193"/>
                  <a:pt x="349" y="193"/>
                </a:cubicBezTo>
                <a:cubicBezTo>
                  <a:pt x="349" y="194"/>
                  <a:pt x="349" y="194"/>
                  <a:pt x="349" y="194"/>
                </a:cubicBezTo>
                <a:cubicBezTo>
                  <a:pt x="349" y="193"/>
                  <a:pt x="349" y="193"/>
                  <a:pt x="349" y="193"/>
                </a:cubicBezTo>
                <a:cubicBezTo>
                  <a:pt x="349" y="193"/>
                  <a:pt x="349" y="193"/>
                  <a:pt x="349" y="193"/>
                </a:cubicBezTo>
                <a:cubicBezTo>
                  <a:pt x="349" y="193"/>
                  <a:pt x="349" y="193"/>
                  <a:pt x="349" y="193"/>
                </a:cubicBezTo>
                <a:cubicBezTo>
                  <a:pt x="350" y="192"/>
                  <a:pt x="350" y="191"/>
                  <a:pt x="350" y="190"/>
                </a:cubicBezTo>
                <a:cubicBezTo>
                  <a:pt x="349" y="189"/>
                  <a:pt x="348" y="188"/>
                  <a:pt x="347" y="189"/>
                </a:cubicBezTo>
                <a:cubicBezTo>
                  <a:pt x="346" y="190"/>
                  <a:pt x="345" y="190"/>
                  <a:pt x="343" y="191"/>
                </a:cubicBezTo>
                <a:cubicBezTo>
                  <a:pt x="342" y="191"/>
                  <a:pt x="340" y="191"/>
                  <a:pt x="338" y="192"/>
                </a:cubicBezTo>
                <a:cubicBezTo>
                  <a:pt x="335" y="193"/>
                  <a:pt x="334" y="194"/>
                  <a:pt x="333" y="197"/>
                </a:cubicBezTo>
                <a:cubicBezTo>
                  <a:pt x="333" y="198"/>
                  <a:pt x="332" y="198"/>
                  <a:pt x="332" y="198"/>
                </a:cubicBezTo>
                <a:cubicBezTo>
                  <a:pt x="330" y="197"/>
                  <a:pt x="329" y="196"/>
                  <a:pt x="328" y="196"/>
                </a:cubicBezTo>
                <a:cubicBezTo>
                  <a:pt x="326" y="194"/>
                  <a:pt x="325" y="193"/>
                  <a:pt x="324" y="191"/>
                </a:cubicBezTo>
                <a:cubicBezTo>
                  <a:pt x="324" y="189"/>
                  <a:pt x="323" y="187"/>
                  <a:pt x="323" y="185"/>
                </a:cubicBezTo>
                <a:cubicBezTo>
                  <a:pt x="322" y="184"/>
                  <a:pt x="321" y="182"/>
                  <a:pt x="321" y="181"/>
                </a:cubicBezTo>
                <a:cubicBezTo>
                  <a:pt x="319" y="179"/>
                  <a:pt x="316" y="178"/>
                  <a:pt x="314" y="176"/>
                </a:cubicBezTo>
                <a:cubicBezTo>
                  <a:pt x="310" y="174"/>
                  <a:pt x="307" y="171"/>
                  <a:pt x="305" y="167"/>
                </a:cubicBezTo>
                <a:cubicBezTo>
                  <a:pt x="305" y="166"/>
                  <a:pt x="305" y="166"/>
                  <a:pt x="304" y="165"/>
                </a:cubicBezTo>
                <a:cubicBezTo>
                  <a:pt x="303" y="164"/>
                  <a:pt x="303" y="164"/>
                  <a:pt x="301" y="164"/>
                </a:cubicBezTo>
                <a:cubicBezTo>
                  <a:pt x="300" y="163"/>
                  <a:pt x="299" y="163"/>
                  <a:pt x="298" y="163"/>
                </a:cubicBezTo>
                <a:cubicBezTo>
                  <a:pt x="295" y="163"/>
                  <a:pt x="293" y="162"/>
                  <a:pt x="291" y="161"/>
                </a:cubicBezTo>
                <a:cubicBezTo>
                  <a:pt x="289" y="159"/>
                  <a:pt x="286" y="156"/>
                  <a:pt x="283" y="155"/>
                </a:cubicBezTo>
                <a:cubicBezTo>
                  <a:pt x="281" y="155"/>
                  <a:pt x="280" y="153"/>
                  <a:pt x="279" y="152"/>
                </a:cubicBezTo>
                <a:cubicBezTo>
                  <a:pt x="277" y="151"/>
                  <a:pt x="276" y="149"/>
                  <a:pt x="275" y="147"/>
                </a:cubicBezTo>
                <a:cubicBezTo>
                  <a:pt x="274" y="145"/>
                  <a:pt x="272" y="144"/>
                  <a:pt x="270" y="145"/>
                </a:cubicBezTo>
                <a:cubicBezTo>
                  <a:pt x="269" y="145"/>
                  <a:pt x="267" y="145"/>
                  <a:pt x="266" y="146"/>
                </a:cubicBezTo>
                <a:cubicBezTo>
                  <a:pt x="265" y="146"/>
                  <a:pt x="264" y="145"/>
                  <a:pt x="264" y="145"/>
                </a:cubicBezTo>
                <a:cubicBezTo>
                  <a:pt x="262" y="142"/>
                  <a:pt x="262" y="140"/>
                  <a:pt x="261" y="137"/>
                </a:cubicBezTo>
                <a:cubicBezTo>
                  <a:pt x="261" y="137"/>
                  <a:pt x="261" y="136"/>
                  <a:pt x="262" y="136"/>
                </a:cubicBezTo>
                <a:cubicBezTo>
                  <a:pt x="262" y="135"/>
                  <a:pt x="262" y="134"/>
                  <a:pt x="262" y="133"/>
                </a:cubicBezTo>
                <a:cubicBezTo>
                  <a:pt x="262" y="133"/>
                  <a:pt x="261" y="132"/>
                  <a:pt x="260" y="132"/>
                </a:cubicBezTo>
                <a:cubicBezTo>
                  <a:pt x="259" y="131"/>
                  <a:pt x="258" y="130"/>
                  <a:pt x="256" y="130"/>
                </a:cubicBezTo>
                <a:cubicBezTo>
                  <a:pt x="256" y="130"/>
                  <a:pt x="255" y="130"/>
                  <a:pt x="254" y="130"/>
                </a:cubicBezTo>
                <a:cubicBezTo>
                  <a:pt x="253" y="129"/>
                  <a:pt x="252" y="129"/>
                  <a:pt x="252" y="127"/>
                </a:cubicBezTo>
                <a:cubicBezTo>
                  <a:pt x="253" y="126"/>
                  <a:pt x="253" y="124"/>
                  <a:pt x="251" y="124"/>
                </a:cubicBezTo>
                <a:cubicBezTo>
                  <a:pt x="251" y="124"/>
                  <a:pt x="251" y="124"/>
                  <a:pt x="251" y="124"/>
                </a:cubicBezTo>
                <a:cubicBezTo>
                  <a:pt x="251" y="124"/>
                  <a:pt x="251" y="124"/>
                  <a:pt x="251" y="124"/>
                </a:cubicBezTo>
                <a:cubicBezTo>
                  <a:pt x="250" y="124"/>
                  <a:pt x="249" y="124"/>
                  <a:pt x="248" y="125"/>
                </a:cubicBezTo>
                <a:cubicBezTo>
                  <a:pt x="248" y="125"/>
                  <a:pt x="247" y="125"/>
                  <a:pt x="247" y="125"/>
                </a:cubicBezTo>
                <a:cubicBezTo>
                  <a:pt x="247" y="125"/>
                  <a:pt x="247" y="125"/>
                  <a:pt x="247" y="125"/>
                </a:cubicBezTo>
                <a:cubicBezTo>
                  <a:pt x="247" y="126"/>
                  <a:pt x="247" y="126"/>
                  <a:pt x="247" y="127"/>
                </a:cubicBezTo>
                <a:cubicBezTo>
                  <a:pt x="246" y="128"/>
                  <a:pt x="245" y="128"/>
                  <a:pt x="244" y="127"/>
                </a:cubicBezTo>
                <a:cubicBezTo>
                  <a:pt x="243" y="127"/>
                  <a:pt x="243" y="127"/>
                  <a:pt x="243" y="126"/>
                </a:cubicBezTo>
                <a:cubicBezTo>
                  <a:pt x="243" y="126"/>
                  <a:pt x="243" y="126"/>
                  <a:pt x="244" y="126"/>
                </a:cubicBezTo>
                <a:cubicBezTo>
                  <a:pt x="245" y="125"/>
                  <a:pt x="246" y="125"/>
                  <a:pt x="247" y="125"/>
                </a:cubicBezTo>
                <a:cubicBezTo>
                  <a:pt x="247" y="125"/>
                  <a:pt x="247" y="125"/>
                  <a:pt x="247" y="125"/>
                </a:cubicBezTo>
                <a:cubicBezTo>
                  <a:pt x="247" y="125"/>
                  <a:pt x="248" y="125"/>
                  <a:pt x="248" y="125"/>
                </a:cubicBezTo>
                <a:cubicBezTo>
                  <a:pt x="249" y="124"/>
                  <a:pt x="250" y="124"/>
                  <a:pt x="251" y="124"/>
                </a:cubicBezTo>
                <a:cubicBezTo>
                  <a:pt x="251" y="124"/>
                  <a:pt x="251" y="124"/>
                  <a:pt x="251" y="124"/>
                </a:cubicBezTo>
                <a:cubicBezTo>
                  <a:pt x="251" y="124"/>
                  <a:pt x="251" y="124"/>
                  <a:pt x="251" y="124"/>
                </a:cubicBezTo>
                <a:cubicBezTo>
                  <a:pt x="250" y="121"/>
                  <a:pt x="249" y="119"/>
                  <a:pt x="248" y="118"/>
                </a:cubicBezTo>
                <a:cubicBezTo>
                  <a:pt x="247" y="117"/>
                  <a:pt x="246" y="117"/>
                  <a:pt x="245" y="117"/>
                </a:cubicBezTo>
                <a:cubicBezTo>
                  <a:pt x="243" y="118"/>
                  <a:pt x="241" y="118"/>
                  <a:pt x="239" y="120"/>
                </a:cubicBezTo>
                <a:cubicBezTo>
                  <a:pt x="236" y="122"/>
                  <a:pt x="234" y="122"/>
                  <a:pt x="231" y="121"/>
                </a:cubicBezTo>
                <a:cubicBezTo>
                  <a:pt x="229" y="120"/>
                  <a:pt x="227" y="120"/>
                  <a:pt x="226" y="119"/>
                </a:cubicBezTo>
                <a:cubicBezTo>
                  <a:pt x="223" y="119"/>
                  <a:pt x="221" y="120"/>
                  <a:pt x="219" y="122"/>
                </a:cubicBezTo>
                <a:cubicBezTo>
                  <a:pt x="218" y="122"/>
                  <a:pt x="218" y="123"/>
                  <a:pt x="217" y="124"/>
                </a:cubicBezTo>
                <a:cubicBezTo>
                  <a:pt x="217" y="125"/>
                  <a:pt x="216" y="125"/>
                  <a:pt x="215" y="126"/>
                </a:cubicBezTo>
                <a:cubicBezTo>
                  <a:pt x="213" y="126"/>
                  <a:pt x="211" y="127"/>
                  <a:pt x="208" y="126"/>
                </a:cubicBezTo>
                <a:cubicBezTo>
                  <a:pt x="205" y="125"/>
                  <a:pt x="202" y="126"/>
                  <a:pt x="199" y="128"/>
                </a:cubicBezTo>
                <a:cubicBezTo>
                  <a:pt x="194" y="131"/>
                  <a:pt x="189" y="134"/>
                  <a:pt x="184" y="139"/>
                </a:cubicBezTo>
                <a:cubicBezTo>
                  <a:pt x="184" y="139"/>
                  <a:pt x="183" y="140"/>
                  <a:pt x="182" y="140"/>
                </a:cubicBezTo>
                <a:cubicBezTo>
                  <a:pt x="177" y="143"/>
                  <a:pt x="171" y="146"/>
                  <a:pt x="164" y="143"/>
                </a:cubicBezTo>
                <a:cubicBezTo>
                  <a:pt x="164" y="143"/>
                  <a:pt x="164" y="142"/>
                  <a:pt x="163" y="142"/>
                </a:cubicBezTo>
                <a:cubicBezTo>
                  <a:pt x="161" y="141"/>
                  <a:pt x="159" y="142"/>
                  <a:pt x="157" y="144"/>
                </a:cubicBezTo>
                <a:cubicBezTo>
                  <a:pt x="156" y="146"/>
                  <a:pt x="155" y="147"/>
                  <a:pt x="153" y="149"/>
                </a:cubicBezTo>
                <a:cubicBezTo>
                  <a:pt x="151" y="151"/>
                  <a:pt x="150" y="153"/>
                  <a:pt x="152" y="156"/>
                </a:cubicBezTo>
                <a:cubicBezTo>
                  <a:pt x="152" y="158"/>
                  <a:pt x="153" y="160"/>
                  <a:pt x="153" y="162"/>
                </a:cubicBezTo>
                <a:cubicBezTo>
                  <a:pt x="155" y="167"/>
                  <a:pt x="156" y="172"/>
                  <a:pt x="153" y="178"/>
                </a:cubicBezTo>
                <a:cubicBezTo>
                  <a:pt x="152" y="179"/>
                  <a:pt x="153" y="181"/>
                  <a:pt x="154" y="181"/>
                </a:cubicBezTo>
                <a:cubicBezTo>
                  <a:pt x="156" y="182"/>
                  <a:pt x="157" y="183"/>
                  <a:pt x="159" y="184"/>
                </a:cubicBezTo>
                <a:cubicBezTo>
                  <a:pt x="159" y="184"/>
                  <a:pt x="159" y="185"/>
                  <a:pt x="159" y="185"/>
                </a:cubicBezTo>
                <a:cubicBezTo>
                  <a:pt x="159" y="186"/>
                  <a:pt x="159" y="186"/>
                  <a:pt x="158" y="186"/>
                </a:cubicBezTo>
                <a:cubicBezTo>
                  <a:pt x="157" y="186"/>
                  <a:pt x="156" y="186"/>
                  <a:pt x="156" y="187"/>
                </a:cubicBezTo>
                <a:cubicBezTo>
                  <a:pt x="156" y="189"/>
                  <a:pt x="156" y="192"/>
                  <a:pt x="156" y="194"/>
                </a:cubicBezTo>
                <a:cubicBezTo>
                  <a:pt x="156" y="194"/>
                  <a:pt x="157" y="195"/>
                  <a:pt x="157" y="195"/>
                </a:cubicBezTo>
                <a:cubicBezTo>
                  <a:pt x="158" y="195"/>
                  <a:pt x="159" y="195"/>
                  <a:pt x="159" y="195"/>
                </a:cubicBezTo>
                <a:cubicBezTo>
                  <a:pt x="159" y="195"/>
                  <a:pt x="159" y="195"/>
                  <a:pt x="159" y="195"/>
                </a:cubicBezTo>
                <a:cubicBezTo>
                  <a:pt x="159" y="195"/>
                  <a:pt x="160" y="195"/>
                  <a:pt x="160" y="195"/>
                </a:cubicBezTo>
                <a:cubicBezTo>
                  <a:pt x="160" y="195"/>
                  <a:pt x="160" y="194"/>
                  <a:pt x="160" y="194"/>
                </a:cubicBezTo>
                <a:cubicBezTo>
                  <a:pt x="160" y="194"/>
                  <a:pt x="160" y="194"/>
                  <a:pt x="160" y="194"/>
                </a:cubicBezTo>
                <a:cubicBezTo>
                  <a:pt x="159" y="193"/>
                  <a:pt x="159" y="193"/>
                  <a:pt x="159" y="193"/>
                </a:cubicBezTo>
                <a:cubicBezTo>
                  <a:pt x="160" y="193"/>
                  <a:pt x="160" y="193"/>
                  <a:pt x="160" y="193"/>
                </a:cubicBezTo>
                <a:cubicBezTo>
                  <a:pt x="160" y="194"/>
                  <a:pt x="160" y="194"/>
                  <a:pt x="160" y="194"/>
                </a:cubicBezTo>
                <a:cubicBezTo>
                  <a:pt x="162" y="193"/>
                  <a:pt x="165" y="193"/>
                  <a:pt x="167" y="194"/>
                </a:cubicBezTo>
                <a:cubicBezTo>
                  <a:pt x="168" y="195"/>
                  <a:pt x="168" y="196"/>
                  <a:pt x="168" y="196"/>
                </a:cubicBezTo>
                <a:cubicBezTo>
                  <a:pt x="167" y="197"/>
                  <a:pt x="167" y="197"/>
                  <a:pt x="167" y="197"/>
                </a:cubicBezTo>
                <a:cubicBezTo>
                  <a:pt x="164" y="197"/>
                  <a:pt x="162" y="196"/>
                  <a:pt x="160" y="195"/>
                </a:cubicBezTo>
                <a:cubicBezTo>
                  <a:pt x="160" y="195"/>
                  <a:pt x="160" y="195"/>
                  <a:pt x="160" y="195"/>
                </a:cubicBezTo>
                <a:cubicBezTo>
                  <a:pt x="159" y="195"/>
                  <a:pt x="159" y="195"/>
                  <a:pt x="159" y="195"/>
                </a:cubicBezTo>
                <a:cubicBezTo>
                  <a:pt x="159" y="196"/>
                  <a:pt x="159" y="198"/>
                  <a:pt x="158" y="198"/>
                </a:cubicBezTo>
                <a:cubicBezTo>
                  <a:pt x="156" y="198"/>
                  <a:pt x="154" y="198"/>
                  <a:pt x="153" y="200"/>
                </a:cubicBezTo>
                <a:cubicBezTo>
                  <a:pt x="151" y="201"/>
                  <a:pt x="150" y="201"/>
                  <a:pt x="148" y="200"/>
                </a:cubicBezTo>
                <a:cubicBezTo>
                  <a:pt x="146" y="199"/>
                  <a:pt x="144" y="198"/>
                  <a:pt x="143" y="197"/>
                </a:cubicBezTo>
                <a:cubicBezTo>
                  <a:pt x="141" y="196"/>
                  <a:pt x="141" y="195"/>
                  <a:pt x="142" y="194"/>
                </a:cubicBezTo>
                <a:cubicBezTo>
                  <a:pt x="142" y="193"/>
                  <a:pt x="143" y="192"/>
                  <a:pt x="144" y="191"/>
                </a:cubicBezTo>
                <a:cubicBezTo>
                  <a:pt x="145" y="189"/>
                  <a:pt x="143" y="187"/>
                  <a:pt x="141" y="187"/>
                </a:cubicBezTo>
                <a:cubicBezTo>
                  <a:pt x="139" y="187"/>
                  <a:pt x="136" y="187"/>
                  <a:pt x="134" y="187"/>
                </a:cubicBezTo>
                <a:cubicBezTo>
                  <a:pt x="133" y="187"/>
                  <a:pt x="131" y="188"/>
                  <a:pt x="130" y="189"/>
                </a:cubicBezTo>
                <a:cubicBezTo>
                  <a:pt x="129" y="190"/>
                  <a:pt x="128" y="190"/>
                  <a:pt x="126" y="190"/>
                </a:cubicBezTo>
                <a:cubicBezTo>
                  <a:pt x="124" y="190"/>
                  <a:pt x="123" y="191"/>
                  <a:pt x="122" y="191"/>
                </a:cubicBezTo>
                <a:cubicBezTo>
                  <a:pt x="117" y="191"/>
                  <a:pt x="114" y="194"/>
                  <a:pt x="110" y="196"/>
                </a:cubicBezTo>
                <a:cubicBezTo>
                  <a:pt x="109" y="196"/>
                  <a:pt x="109" y="198"/>
                  <a:pt x="109" y="199"/>
                </a:cubicBezTo>
                <a:cubicBezTo>
                  <a:pt x="111" y="201"/>
                  <a:pt x="112" y="203"/>
                  <a:pt x="113" y="205"/>
                </a:cubicBezTo>
                <a:cubicBezTo>
                  <a:pt x="114" y="206"/>
                  <a:pt x="114" y="206"/>
                  <a:pt x="112" y="207"/>
                </a:cubicBezTo>
                <a:cubicBezTo>
                  <a:pt x="112" y="207"/>
                  <a:pt x="111" y="207"/>
                  <a:pt x="111" y="207"/>
                </a:cubicBezTo>
                <a:cubicBezTo>
                  <a:pt x="110" y="210"/>
                  <a:pt x="109" y="213"/>
                  <a:pt x="108" y="216"/>
                </a:cubicBezTo>
                <a:cubicBezTo>
                  <a:pt x="108" y="217"/>
                  <a:pt x="108" y="218"/>
                  <a:pt x="108" y="219"/>
                </a:cubicBezTo>
                <a:cubicBezTo>
                  <a:pt x="110" y="222"/>
                  <a:pt x="113" y="224"/>
                  <a:pt x="117" y="224"/>
                </a:cubicBezTo>
                <a:cubicBezTo>
                  <a:pt x="120" y="223"/>
                  <a:pt x="123" y="223"/>
                  <a:pt x="126" y="226"/>
                </a:cubicBezTo>
                <a:cubicBezTo>
                  <a:pt x="127" y="227"/>
                  <a:pt x="129" y="227"/>
                  <a:pt x="131" y="226"/>
                </a:cubicBezTo>
                <a:cubicBezTo>
                  <a:pt x="134" y="225"/>
                  <a:pt x="137" y="223"/>
                  <a:pt x="140" y="222"/>
                </a:cubicBezTo>
                <a:cubicBezTo>
                  <a:pt x="140" y="222"/>
                  <a:pt x="141" y="222"/>
                  <a:pt x="142" y="223"/>
                </a:cubicBezTo>
                <a:cubicBezTo>
                  <a:pt x="142" y="223"/>
                  <a:pt x="143" y="223"/>
                  <a:pt x="143" y="223"/>
                </a:cubicBezTo>
                <a:cubicBezTo>
                  <a:pt x="143" y="223"/>
                  <a:pt x="143" y="224"/>
                  <a:pt x="143" y="224"/>
                </a:cubicBezTo>
                <a:cubicBezTo>
                  <a:pt x="142" y="224"/>
                  <a:pt x="142" y="225"/>
                  <a:pt x="141" y="225"/>
                </a:cubicBezTo>
                <a:cubicBezTo>
                  <a:pt x="140" y="225"/>
                  <a:pt x="138" y="226"/>
                  <a:pt x="139" y="228"/>
                </a:cubicBezTo>
                <a:cubicBezTo>
                  <a:pt x="139" y="229"/>
                  <a:pt x="139" y="230"/>
                  <a:pt x="139" y="230"/>
                </a:cubicBezTo>
                <a:cubicBezTo>
                  <a:pt x="138" y="233"/>
                  <a:pt x="137" y="235"/>
                  <a:pt x="136" y="238"/>
                </a:cubicBezTo>
                <a:cubicBezTo>
                  <a:pt x="136" y="240"/>
                  <a:pt x="131" y="243"/>
                  <a:pt x="128" y="243"/>
                </a:cubicBezTo>
                <a:cubicBezTo>
                  <a:pt x="128" y="243"/>
                  <a:pt x="127" y="243"/>
                  <a:pt x="127" y="243"/>
                </a:cubicBezTo>
                <a:cubicBezTo>
                  <a:pt x="126" y="242"/>
                  <a:pt x="125" y="242"/>
                  <a:pt x="124" y="241"/>
                </a:cubicBezTo>
                <a:cubicBezTo>
                  <a:pt x="123" y="240"/>
                  <a:pt x="123" y="239"/>
                  <a:pt x="122" y="239"/>
                </a:cubicBezTo>
                <a:cubicBezTo>
                  <a:pt x="121" y="239"/>
                  <a:pt x="121" y="240"/>
                  <a:pt x="121" y="241"/>
                </a:cubicBezTo>
                <a:cubicBezTo>
                  <a:pt x="120" y="244"/>
                  <a:pt x="117" y="246"/>
                  <a:pt x="114" y="247"/>
                </a:cubicBezTo>
                <a:cubicBezTo>
                  <a:pt x="113" y="247"/>
                  <a:pt x="113" y="246"/>
                  <a:pt x="112" y="246"/>
                </a:cubicBezTo>
                <a:cubicBezTo>
                  <a:pt x="112" y="246"/>
                  <a:pt x="112" y="245"/>
                  <a:pt x="111" y="245"/>
                </a:cubicBezTo>
                <a:cubicBezTo>
                  <a:pt x="110" y="242"/>
                  <a:pt x="108" y="242"/>
                  <a:pt x="106" y="243"/>
                </a:cubicBezTo>
                <a:cubicBezTo>
                  <a:pt x="103" y="245"/>
                  <a:pt x="99" y="247"/>
                  <a:pt x="98" y="251"/>
                </a:cubicBezTo>
                <a:cubicBezTo>
                  <a:pt x="98" y="251"/>
                  <a:pt x="98" y="252"/>
                  <a:pt x="97" y="252"/>
                </a:cubicBezTo>
                <a:cubicBezTo>
                  <a:pt x="92" y="255"/>
                  <a:pt x="89" y="260"/>
                  <a:pt x="84" y="263"/>
                </a:cubicBezTo>
                <a:cubicBezTo>
                  <a:pt x="81" y="265"/>
                  <a:pt x="80" y="269"/>
                  <a:pt x="81" y="272"/>
                </a:cubicBezTo>
                <a:cubicBezTo>
                  <a:pt x="81" y="274"/>
                  <a:pt x="81" y="275"/>
                  <a:pt x="82" y="277"/>
                </a:cubicBezTo>
                <a:cubicBezTo>
                  <a:pt x="82" y="278"/>
                  <a:pt x="82" y="279"/>
                  <a:pt x="81" y="281"/>
                </a:cubicBezTo>
                <a:cubicBezTo>
                  <a:pt x="78" y="283"/>
                  <a:pt x="78" y="286"/>
                  <a:pt x="79" y="289"/>
                </a:cubicBezTo>
                <a:cubicBezTo>
                  <a:pt x="80" y="291"/>
                  <a:pt x="80" y="293"/>
                  <a:pt x="81" y="295"/>
                </a:cubicBezTo>
                <a:cubicBezTo>
                  <a:pt x="81" y="297"/>
                  <a:pt x="82" y="297"/>
                  <a:pt x="83" y="298"/>
                </a:cubicBezTo>
                <a:cubicBezTo>
                  <a:pt x="84" y="298"/>
                  <a:pt x="85" y="298"/>
                  <a:pt x="87" y="298"/>
                </a:cubicBezTo>
                <a:cubicBezTo>
                  <a:pt x="89" y="298"/>
                  <a:pt x="91" y="297"/>
                  <a:pt x="93" y="297"/>
                </a:cubicBezTo>
                <a:cubicBezTo>
                  <a:pt x="93" y="297"/>
                  <a:pt x="93" y="297"/>
                  <a:pt x="93" y="297"/>
                </a:cubicBezTo>
                <a:cubicBezTo>
                  <a:pt x="93" y="297"/>
                  <a:pt x="93" y="297"/>
                  <a:pt x="93" y="297"/>
                </a:cubicBezTo>
                <a:cubicBezTo>
                  <a:pt x="93" y="296"/>
                  <a:pt x="94" y="295"/>
                  <a:pt x="94" y="295"/>
                </a:cubicBezTo>
                <a:cubicBezTo>
                  <a:pt x="94" y="295"/>
                  <a:pt x="94" y="294"/>
                  <a:pt x="94" y="294"/>
                </a:cubicBezTo>
                <a:cubicBezTo>
                  <a:pt x="94" y="294"/>
                  <a:pt x="94" y="294"/>
                  <a:pt x="94" y="295"/>
                </a:cubicBezTo>
                <a:cubicBezTo>
                  <a:pt x="94" y="295"/>
                  <a:pt x="94" y="296"/>
                  <a:pt x="93" y="297"/>
                </a:cubicBezTo>
                <a:cubicBezTo>
                  <a:pt x="93" y="297"/>
                  <a:pt x="93" y="297"/>
                  <a:pt x="93" y="297"/>
                </a:cubicBezTo>
                <a:cubicBezTo>
                  <a:pt x="93" y="297"/>
                  <a:pt x="93" y="297"/>
                  <a:pt x="93" y="297"/>
                </a:cubicBezTo>
                <a:cubicBezTo>
                  <a:pt x="93" y="299"/>
                  <a:pt x="93" y="300"/>
                  <a:pt x="93" y="301"/>
                </a:cubicBezTo>
                <a:cubicBezTo>
                  <a:pt x="93" y="304"/>
                  <a:pt x="91" y="305"/>
                  <a:pt x="90" y="307"/>
                </a:cubicBezTo>
                <a:cubicBezTo>
                  <a:pt x="89" y="308"/>
                  <a:pt x="89" y="309"/>
                  <a:pt x="89" y="311"/>
                </a:cubicBezTo>
                <a:cubicBezTo>
                  <a:pt x="90" y="312"/>
                  <a:pt x="90" y="313"/>
                  <a:pt x="89" y="314"/>
                </a:cubicBezTo>
                <a:cubicBezTo>
                  <a:pt x="89" y="315"/>
                  <a:pt x="88" y="315"/>
                  <a:pt x="88" y="316"/>
                </a:cubicBezTo>
                <a:cubicBezTo>
                  <a:pt x="87" y="317"/>
                  <a:pt x="87" y="318"/>
                  <a:pt x="88" y="318"/>
                </a:cubicBezTo>
                <a:cubicBezTo>
                  <a:pt x="91" y="319"/>
                  <a:pt x="93" y="320"/>
                  <a:pt x="95" y="316"/>
                </a:cubicBezTo>
                <a:cubicBezTo>
                  <a:pt x="95" y="316"/>
                  <a:pt x="96" y="316"/>
                  <a:pt x="96" y="316"/>
                </a:cubicBezTo>
                <a:cubicBezTo>
                  <a:pt x="98" y="318"/>
                  <a:pt x="101" y="320"/>
                  <a:pt x="102" y="323"/>
                </a:cubicBezTo>
                <a:cubicBezTo>
                  <a:pt x="102" y="324"/>
                  <a:pt x="103" y="324"/>
                  <a:pt x="104" y="323"/>
                </a:cubicBezTo>
                <a:cubicBezTo>
                  <a:pt x="104" y="323"/>
                  <a:pt x="104" y="323"/>
                  <a:pt x="104" y="323"/>
                </a:cubicBezTo>
                <a:cubicBezTo>
                  <a:pt x="106" y="321"/>
                  <a:pt x="106" y="321"/>
                  <a:pt x="108" y="322"/>
                </a:cubicBezTo>
                <a:cubicBezTo>
                  <a:pt x="109" y="322"/>
                  <a:pt x="110" y="323"/>
                  <a:pt x="111" y="322"/>
                </a:cubicBezTo>
                <a:cubicBezTo>
                  <a:pt x="112" y="322"/>
                  <a:pt x="112" y="322"/>
                  <a:pt x="113" y="322"/>
                </a:cubicBezTo>
                <a:cubicBezTo>
                  <a:pt x="114" y="322"/>
                  <a:pt x="114" y="322"/>
                  <a:pt x="114" y="322"/>
                </a:cubicBezTo>
                <a:cubicBezTo>
                  <a:pt x="115" y="323"/>
                  <a:pt x="115" y="323"/>
                  <a:pt x="114" y="324"/>
                </a:cubicBezTo>
                <a:cubicBezTo>
                  <a:pt x="112" y="325"/>
                  <a:pt x="110" y="328"/>
                  <a:pt x="109" y="330"/>
                </a:cubicBezTo>
                <a:cubicBezTo>
                  <a:pt x="106" y="336"/>
                  <a:pt x="102" y="342"/>
                  <a:pt x="95" y="345"/>
                </a:cubicBezTo>
                <a:cubicBezTo>
                  <a:pt x="93" y="346"/>
                  <a:pt x="92" y="347"/>
                  <a:pt x="89" y="348"/>
                </a:cubicBezTo>
                <a:cubicBezTo>
                  <a:pt x="86" y="350"/>
                  <a:pt x="83" y="352"/>
                  <a:pt x="79" y="354"/>
                </a:cubicBezTo>
                <a:cubicBezTo>
                  <a:pt x="77" y="355"/>
                  <a:pt x="75" y="356"/>
                  <a:pt x="74" y="358"/>
                </a:cubicBezTo>
                <a:cubicBezTo>
                  <a:pt x="73" y="359"/>
                  <a:pt x="72" y="359"/>
                  <a:pt x="71" y="359"/>
                </a:cubicBezTo>
                <a:cubicBezTo>
                  <a:pt x="68" y="358"/>
                  <a:pt x="66" y="359"/>
                  <a:pt x="64" y="360"/>
                </a:cubicBezTo>
                <a:cubicBezTo>
                  <a:pt x="62" y="361"/>
                  <a:pt x="60" y="363"/>
                  <a:pt x="58" y="364"/>
                </a:cubicBezTo>
                <a:cubicBezTo>
                  <a:pt x="55" y="367"/>
                  <a:pt x="52" y="368"/>
                  <a:pt x="48" y="369"/>
                </a:cubicBezTo>
                <a:cubicBezTo>
                  <a:pt x="46" y="369"/>
                  <a:pt x="45" y="369"/>
                  <a:pt x="43" y="369"/>
                </a:cubicBezTo>
                <a:cubicBezTo>
                  <a:pt x="40" y="369"/>
                  <a:pt x="39" y="371"/>
                  <a:pt x="37" y="373"/>
                </a:cubicBezTo>
                <a:cubicBezTo>
                  <a:pt x="37" y="374"/>
                  <a:pt x="37" y="375"/>
                  <a:pt x="37" y="375"/>
                </a:cubicBezTo>
                <a:cubicBezTo>
                  <a:pt x="38" y="375"/>
                  <a:pt x="38" y="376"/>
                  <a:pt x="39" y="376"/>
                </a:cubicBezTo>
                <a:cubicBezTo>
                  <a:pt x="40" y="376"/>
                  <a:pt x="40" y="376"/>
                  <a:pt x="41" y="375"/>
                </a:cubicBezTo>
                <a:cubicBezTo>
                  <a:pt x="43" y="375"/>
                  <a:pt x="45" y="375"/>
                  <a:pt x="46" y="375"/>
                </a:cubicBezTo>
                <a:cubicBezTo>
                  <a:pt x="48" y="375"/>
                  <a:pt x="49" y="374"/>
                  <a:pt x="50" y="374"/>
                </a:cubicBezTo>
                <a:cubicBezTo>
                  <a:pt x="52" y="371"/>
                  <a:pt x="54" y="371"/>
                  <a:pt x="57" y="371"/>
                </a:cubicBezTo>
                <a:cubicBezTo>
                  <a:pt x="60" y="371"/>
                  <a:pt x="63" y="369"/>
                  <a:pt x="65" y="365"/>
                </a:cubicBezTo>
                <a:cubicBezTo>
                  <a:pt x="65" y="365"/>
                  <a:pt x="65" y="365"/>
                  <a:pt x="65" y="365"/>
                </a:cubicBezTo>
                <a:cubicBezTo>
                  <a:pt x="65" y="365"/>
                  <a:pt x="65" y="365"/>
                  <a:pt x="65" y="365"/>
                </a:cubicBezTo>
                <a:cubicBezTo>
                  <a:pt x="65" y="365"/>
                  <a:pt x="65" y="365"/>
                  <a:pt x="65" y="365"/>
                </a:cubicBezTo>
                <a:cubicBezTo>
                  <a:pt x="65" y="365"/>
                  <a:pt x="65" y="365"/>
                  <a:pt x="65" y="365"/>
                </a:cubicBezTo>
                <a:cubicBezTo>
                  <a:pt x="66" y="367"/>
                  <a:pt x="66" y="368"/>
                  <a:pt x="67" y="369"/>
                </a:cubicBezTo>
                <a:cubicBezTo>
                  <a:pt x="68" y="370"/>
                  <a:pt x="68" y="370"/>
                  <a:pt x="68" y="368"/>
                </a:cubicBezTo>
                <a:cubicBezTo>
                  <a:pt x="69" y="368"/>
                  <a:pt x="69" y="367"/>
                  <a:pt x="69" y="367"/>
                </a:cubicBezTo>
                <a:cubicBezTo>
                  <a:pt x="72" y="366"/>
                  <a:pt x="74" y="365"/>
                  <a:pt x="77" y="365"/>
                </a:cubicBezTo>
                <a:cubicBezTo>
                  <a:pt x="78" y="365"/>
                  <a:pt x="79" y="366"/>
                  <a:pt x="80" y="365"/>
                </a:cubicBezTo>
                <a:cubicBezTo>
                  <a:pt x="81" y="364"/>
                  <a:pt x="83" y="363"/>
                  <a:pt x="85" y="363"/>
                </a:cubicBezTo>
                <a:cubicBezTo>
                  <a:pt x="87" y="361"/>
                  <a:pt x="90" y="361"/>
                  <a:pt x="91" y="358"/>
                </a:cubicBezTo>
                <a:cubicBezTo>
                  <a:pt x="93" y="357"/>
                  <a:pt x="95" y="355"/>
                  <a:pt x="97" y="354"/>
                </a:cubicBezTo>
                <a:cubicBezTo>
                  <a:pt x="98" y="354"/>
                  <a:pt x="99" y="354"/>
                  <a:pt x="100" y="355"/>
                </a:cubicBezTo>
                <a:cubicBezTo>
                  <a:pt x="100" y="354"/>
                  <a:pt x="101" y="353"/>
                  <a:pt x="101" y="353"/>
                </a:cubicBezTo>
                <a:cubicBezTo>
                  <a:pt x="103" y="352"/>
                  <a:pt x="105" y="351"/>
                  <a:pt x="107" y="350"/>
                </a:cubicBezTo>
                <a:cubicBezTo>
                  <a:pt x="109" y="349"/>
                  <a:pt x="110" y="348"/>
                  <a:pt x="111" y="346"/>
                </a:cubicBezTo>
                <a:cubicBezTo>
                  <a:pt x="111" y="345"/>
                  <a:pt x="112" y="345"/>
                  <a:pt x="113" y="344"/>
                </a:cubicBezTo>
                <a:cubicBezTo>
                  <a:pt x="117" y="342"/>
                  <a:pt x="121" y="339"/>
                  <a:pt x="125" y="338"/>
                </a:cubicBezTo>
                <a:cubicBezTo>
                  <a:pt x="129" y="337"/>
                  <a:pt x="131" y="336"/>
                  <a:pt x="133" y="333"/>
                </a:cubicBezTo>
                <a:cubicBezTo>
                  <a:pt x="134" y="332"/>
                  <a:pt x="135" y="331"/>
                  <a:pt x="136" y="331"/>
                </a:cubicBezTo>
                <a:cubicBezTo>
                  <a:pt x="137" y="330"/>
                  <a:pt x="138" y="329"/>
                  <a:pt x="139" y="329"/>
                </a:cubicBezTo>
                <a:cubicBezTo>
                  <a:pt x="141" y="328"/>
                  <a:pt x="142" y="326"/>
                  <a:pt x="141" y="324"/>
                </a:cubicBezTo>
                <a:cubicBezTo>
                  <a:pt x="140" y="324"/>
                  <a:pt x="140" y="323"/>
                  <a:pt x="140" y="322"/>
                </a:cubicBezTo>
                <a:cubicBezTo>
                  <a:pt x="139" y="321"/>
                  <a:pt x="139" y="320"/>
                  <a:pt x="140" y="319"/>
                </a:cubicBezTo>
                <a:cubicBezTo>
                  <a:pt x="142" y="317"/>
                  <a:pt x="144" y="316"/>
                  <a:pt x="146" y="317"/>
                </a:cubicBezTo>
                <a:cubicBezTo>
                  <a:pt x="148" y="317"/>
                  <a:pt x="149" y="317"/>
                  <a:pt x="150" y="316"/>
                </a:cubicBezTo>
                <a:cubicBezTo>
                  <a:pt x="152" y="314"/>
                  <a:pt x="154" y="313"/>
                  <a:pt x="155" y="311"/>
                </a:cubicBezTo>
                <a:cubicBezTo>
                  <a:pt x="155" y="309"/>
                  <a:pt x="156" y="308"/>
                  <a:pt x="158" y="308"/>
                </a:cubicBezTo>
                <a:cubicBezTo>
                  <a:pt x="159" y="308"/>
                  <a:pt x="160" y="308"/>
                  <a:pt x="161" y="307"/>
                </a:cubicBezTo>
                <a:cubicBezTo>
                  <a:pt x="164" y="301"/>
                  <a:pt x="169" y="300"/>
                  <a:pt x="174" y="297"/>
                </a:cubicBezTo>
                <a:cubicBezTo>
                  <a:pt x="176" y="296"/>
                  <a:pt x="178" y="298"/>
                  <a:pt x="178" y="300"/>
                </a:cubicBezTo>
                <a:cubicBezTo>
                  <a:pt x="178" y="301"/>
                  <a:pt x="178" y="302"/>
                  <a:pt x="178" y="302"/>
                </a:cubicBezTo>
                <a:cubicBezTo>
                  <a:pt x="178" y="303"/>
                  <a:pt x="177" y="303"/>
                  <a:pt x="176" y="303"/>
                </a:cubicBezTo>
                <a:cubicBezTo>
                  <a:pt x="173" y="301"/>
                  <a:pt x="170" y="302"/>
                  <a:pt x="167" y="304"/>
                </a:cubicBezTo>
                <a:cubicBezTo>
                  <a:pt x="166" y="304"/>
                  <a:pt x="165" y="305"/>
                  <a:pt x="165" y="306"/>
                </a:cubicBezTo>
                <a:cubicBezTo>
                  <a:pt x="163" y="310"/>
                  <a:pt x="160" y="313"/>
                  <a:pt x="157" y="316"/>
                </a:cubicBezTo>
                <a:cubicBezTo>
                  <a:pt x="156" y="317"/>
                  <a:pt x="156" y="319"/>
                  <a:pt x="157" y="320"/>
                </a:cubicBezTo>
                <a:cubicBezTo>
                  <a:pt x="158" y="320"/>
                  <a:pt x="158" y="321"/>
                  <a:pt x="157" y="321"/>
                </a:cubicBezTo>
                <a:cubicBezTo>
                  <a:pt x="156" y="322"/>
                  <a:pt x="154" y="323"/>
                  <a:pt x="152" y="324"/>
                </a:cubicBezTo>
                <a:cubicBezTo>
                  <a:pt x="152" y="324"/>
                  <a:pt x="151" y="325"/>
                  <a:pt x="152" y="326"/>
                </a:cubicBezTo>
                <a:cubicBezTo>
                  <a:pt x="152" y="327"/>
                  <a:pt x="153" y="327"/>
                  <a:pt x="154" y="327"/>
                </a:cubicBezTo>
                <a:cubicBezTo>
                  <a:pt x="155" y="327"/>
                  <a:pt x="157" y="327"/>
                  <a:pt x="158" y="326"/>
                </a:cubicBezTo>
                <a:cubicBezTo>
                  <a:pt x="161" y="325"/>
                  <a:pt x="163" y="324"/>
                  <a:pt x="166" y="323"/>
                </a:cubicBezTo>
                <a:cubicBezTo>
                  <a:pt x="167" y="323"/>
                  <a:pt x="168" y="322"/>
                  <a:pt x="169" y="322"/>
                </a:cubicBezTo>
                <a:cubicBezTo>
                  <a:pt x="172" y="321"/>
                  <a:pt x="174" y="319"/>
                  <a:pt x="178" y="320"/>
                </a:cubicBezTo>
                <a:cubicBezTo>
                  <a:pt x="178" y="320"/>
                  <a:pt x="179" y="319"/>
                  <a:pt x="180" y="319"/>
                </a:cubicBezTo>
                <a:cubicBezTo>
                  <a:pt x="181" y="318"/>
                  <a:pt x="182" y="317"/>
                  <a:pt x="183" y="316"/>
                </a:cubicBezTo>
                <a:cubicBezTo>
                  <a:pt x="184" y="315"/>
                  <a:pt x="185" y="315"/>
                  <a:pt x="186" y="316"/>
                </a:cubicBezTo>
                <a:cubicBezTo>
                  <a:pt x="186" y="316"/>
                  <a:pt x="187" y="316"/>
                  <a:pt x="188" y="316"/>
                </a:cubicBezTo>
                <a:cubicBezTo>
                  <a:pt x="188" y="315"/>
                  <a:pt x="189" y="314"/>
                  <a:pt x="187" y="313"/>
                </a:cubicBezTo>
                <a:cubicBezTo>
                  <a:pt x="186" y="312"/>
                  <a:pt x="186" y="311"/>
                  <a:pt x="185" y="310"/>
                </a:cubicBezTo>
                <a:cubicBezTo>
                  <a:pt x="184" y="308"/>
                  <a:pt x="185" y="306"/>
                  <a:pt x="186" y="305"/>
                </a:cubicBezTo>
                <a:cubicBezTo>
                  <a:pt x="187" y="305"/>
                  <a:pt x="188" y="304"/>
                  <a:pt x="189" y="305"/>
                </a:cubicBezTo>
                <a:cubicBezTo>
                  <a:pt x="189" y="307"/>
                  <a:pt x="190" y="308"/>
                  <a:pt x="192" y="308"/>
                </a:cubicBezTo>
                <a:cubicBezTo>
                  <a:pt x="194" y="308"/>
                  <a:pt x="195" y="308"/>
                  <a:pt x="196" y="308"/>
                </a:cubicBezTo>
                <a:cubicBezTo>
                  <a:pt x="196" y="308"/>
                  <a:pt x="196" y="308"/>
                  <a:pt x="196" y="307"/>
                </a:cubicBezTo>
                <a:cubicBezTo>
                  <a:pt x="197" y="307"/>
                  <a:pt x="197" y="307"/>
                  <a:pt x="197" y="307"/>
                </a:cubicBezTo>
                <a:cubicBezTo>
                  <a:pt x="196" y="308"/>
                  <a:pt x="196" y="308"/>
                  <a:pt x="196" y="308"/>
                </a:cubicBezTo>
                <a:cubicBezTo>
                  <a:pt x="196" y="308"/>
                  <a:pt x="196" y="308"/>
                  <a:pt x="196" y="308"/>
                </a:cubicBezTo>
                <a:cubicBezTo>
                  <a:pt x="196" y="308"/>
                  <a:pt x="196" y="309"/>
                  <a:pt x="196" y="310"/>
                </a:cubicBezTo>
                <a:cubicBezTo>
                  <a:pt x="197" y="313"/>
                  <a:pt x="198" y="316"/>
                  <a:pt x="202" y="317"/>
                </a:cubicBezTo>
                <a:cubicBezTo>
                  <a:pt x="204" y="318"/>
                  <a:pt x="205" y="320"/>
                  <a:pt x="206" y="321"/>
                </a:cubicBezTo>
                <a:cubicBezTo>
                  <a:pt x="207" y="322"/>
                  <a:pt x="207" y="323"/>
                  <a:pt x="207" y="324"/>
                </a:cubicBezTo>
                <a:cubicBezTo>
                  <a:pt x="208" y="325"/>
                  <a:pt x="209" y="326"/>
                  <a:pt x="210" y="326"/>
                </a:cubicBezTo>
                <a:cubicBezTo>
                  <a:pt x="211" y="326"/>
                  <a:pt x="212" y="326"/>
                  <a:pt x="213" y="326"/>
                </a:cubicBezTo>
                <a:cubicBezTo>
                  <a:pt x="216" y="326"/>
                  <a:pt x="218" y="327"/>
                  <a:pt x="220" y="329"/>
                </a:cubicBezTo>
                <a:cubicBezTo>
                  <a:pt x="221" y="330"/>
                  <a:pt x="222" y="330"/>
                  <a:pt x="223" y="330"/>
                </a:cubicBezTo>
                <a:cubicBezTo>
                  <a:pt x="223" y="330"/>
                  <a:pt x="223" y="330"/>
                  <a:pt x="223" y="330"/>
                </a:cubicBezTo>
                <a:cubicBezTo>
                  <a:pt x="223" y="330"/>
                  <a:pt x="223" y="330"/>
                  <a:pt x="223" y="330"/>
                </a:cubicBezTo>
                <a:cubicBezTo>
                  <a:pt x="223" y="330"/>
                  <a:pt x="223" y="330"/>
                  <a:pt x="223" y="330"/>
                </a:cubicBezTo>
                <a:cubicBezTo>
                  <a:pt x="223" y="330"/>
                  <a:pt x="223" y="330"/>
                  <a:pt x="223" y="330"/>
                </a:cubicBezTo>
                <a:cubicBezTo>
                  <a:pt x="223" y="331"/>
                  <a:pt x="224" y="332"/>
                  <a:pt x="224" y="332"/>
                </a:cubicBezTo>
                <a:cubicBezTo>
                  <a:pt x="226" y="334"/>
                  <a:pt x="228" y="336"/>
                  <a:pt x="231" y="335"/>
                </a:cubicBezTo>
                <a:cubicBezTo>
                  <a:pt x="231" y="335"/>
                  <a:pt x="232" y="335"/>
                  <a:pt x="232" y="335"/>
                </a:cubicBezTo>
                <a:cubicBezTo>
                  <a:pt x="233" y="335"/>
                  <a:pt x="233" y="336"/>
                  <a:pt x="232" y="336"/>
                </a:cubicBezTo>
                <a:cubicBezTo>
                  <a:pt x="231" y="338"/>
                  <a:pt x="231" y="340"/>
                  <a:pt x="233" y="342"/>
                </a:cubicBezTo>
                <a:cubicBezTo>
                  <a:pt x="233" y="342"/>
                  <a:pt x="234" y="344"/>
                  <a:pt x="235" y="344"/>
                </a:cubicBezTo>
                <a:cubicBezTo>
                  <a:pt x="236" y="345"/>
                  <a:pt x="237" y="345"/>
                  <a:pt x="237" y="347"/>
                </a:cubicBezTo>
                <a:cubicBezTo>
                  <a:pt x="237" y="348"/>
                  <a:pt x="237" y="350"/>
                  <a:pt x="238" y="351"/>
                </a:cubicBezTo>
                <a:cubicBezTo>
                  <a:pt x="238" y="353"/>
                  <a:pt x="239" y="356"/>
                  <a:pt x="241" y="358"/>
                </a:cubicBezTo>
                <a:cubicBezTo>
                  <a:pt x="242" y="359"/>
                  <a:pt x="243" y="359"/>
                  <a:pt x="245" y="359"/>
                </a:cubicBezTo>
                <a:cubicBezTo>
                  <a:pt x="246" y="359"/>
                  <a:pt x="247" y="358"/>
                  <a:pt x="247" y="357"/>
                </a:cubicBezTo>
                <a:cubicBezTo>
                  <a:pt x="247" y="356"/>
                  <a:pt x="246" y="355"/>
                  <a:pt x="246" y="354"/>
                </a:cubicBezTo>
                <a:cubicBezTo>
                  <a:pt x="246" y="354"/>
                  <a:pt x="246" y="354"/>
                  <a:pt x="246" y="353"/>
                </a:cubicBezTo>
                <a:cubicBezTo>
                  <a:pt x="247" y="353"/>
                  <a:pt x="247" y="353"/>
                  <a:pt x="247" y="354"/>
                </a:cubicBezTo>
                <a:cubicBezTo>
                  <a:pt x="248" y="355"/>
                  <a:pt x="248" y="356"/>
                  <a:pt x="248" y="357"/>
                </a:cubicBezTo>
                <a:cubicBezTo>
                  <a:pt x="249" y="359"/>
                  <a:pt x="250" y="360"/>
                  <a:pt x="251" y="361"/>
                </a:cubicBezTo>
                <a:cubicBezTo>
                  <a:pt x="251" y="362"/>
                  <a:pt x="251" y="362"/>
                  <a:pt x="251" y="362"/>
                </a:cubicBezTo>
                <a:cubicBezTo>
                  <a:pt x="251" y="363"/>
                  <a:pt x="250" y="363"/>
                  <a:pt x="250" y="362"/>
                </a:cubicBezTo>
                <a:cubicBezTo>
                  <a:pt x="249" y="362"/>
                  <a:pt x="249" y="362"/>
                  <a:pt x="248" y="362"/>
                </a:cubicBezTo>
                <a:cubicBezTo>
                  <a:pt x="246" y="361"/>
                  <a:pt x="244" y="362"/>
                  <a:pt x="244" y="364"/>
                </a:cubicBezTo>
                <a:cubicBezTo>
                  <a:pt x="243" y="365"/>
                  <a:pt x="242" y="367"/>
                  <a:pt x="243" y="369"/>
                </a:cubicBezTo>
                <a:cubicBezTo>
                  <a:pt x="243" y="370"/>
                  <a:pt x="243" y="372"/>
                  <a:pt x="244" y="374"/>
                </a:cubicBezTo>
                <a:cubicBezTo>
                  <a:pt x="243" y="374"/>
                  <a:pt x="243" y="374"/>
                  <a:pt x="243" y="374"/>
                </a:cubicBezTo>
                <a:cubicBezTo>
                  <a:pt x="243" y="374"/>
                  <a:pt x="243" y="374"/>
                  <a:pt x="243" y="374"/>
                </a:cubicBezTo>
                <a:cubicBezTo>
                  <a:pt x="244" y="374"/>
                  <a:pt x="244" y="374"/>
                  <a:pt x="244" y="374"/>
                </a:cubicBezTo>
                <a:cubicBezTo>
                  <a:pt x="245" y="375"/>
                  <a:pt x="245" y="377"/>
                  <a:pt x="245" y="378"/>
                </a:cubicBezTo>
                <a:cubicBezTo>
                  <a:pt x="244" y="381"/>
                  <a:pt x="243" y="384"/>
                  <a:pt x="244" y="387"/>
                </a:cubicBezTo>
                <a:cubicBezTo>
                  <a:pt x="244" y="387"/>
                  <a:pt x="244" y="388"/>
                  <a:pt x="244" y="388"/>
                </a:cubicBezTo>
                <a:cubicBezTo>
                  <a:pt x="245" y="388"/>
                  <a:pt x="246" y="388"/>
                  <a:pt x="246" y="387"/>
                </a:cubicBezTo>
                <a:cubicBezTo>
                  <a:pt x="247" y="385"/>
                  <a:pt x="248" y="383"/>
                  <a:pt x="249" y="382"/>
                </a:cubicBezTo>
                <a:cubicBezTo>
                  <a:pt x="249" y="381"/>
                  <a:pt x="249" y="381"/>
                  <a:pt x="249" y="381"/>
                </a:cubicBezTo>
                <a:cubicBezTo>
                  <a:pt x="249" y="381"/>
                  <a:pt x="249" y="381"/>
                  <a:pt x="249" y="381"/>
                </a:cubicBezTo>
                <a:cubicBezTo>
                  <a:pt x="250" y="380"/>
                  <a:pt x="251" y="379"/>
                  <a:pt x="252" y="379"/>
                </a:cubicBezTo>
                <a:cubicBezTo>
                  <a:pt x="252" y="379"/>
                  <a:pt x="253" y="379"/>
                  <a:pt x="253" y="379"/>
                </a:cubicBezTo>
                <a:cubicBezTo>
                  <a:pt x="253" y="379"/>
                  <a:pt x="253" y="379"/>
                  <a:pt x="253" y="379"/>
                </a:cubicBezTo>
                <a:cubicBezTo>
                  <a:pt x="253" y="379"/>
                  <a:pt x="253" y="379"/>
                  <a:pt x="253" y="379"/>
                </a:cubicBezTo>
                <a:cubicBezTo>
                  <a:pt x="255" y="375"/>
                  <a:pt x="258" y="372"/>
                  <a:pt x="259" y="368"/>
                </a:cubicBezTo>
                <a:cubicBezTo>
                  <a:pt x="259" y="368"/>
                  <a:pt x="260" y="368"/>
                  <a:pt x="260" y="368"/>
                </a:cubicBezTo>
                <a:cubicBezTo>
                  <a:pt x="261" y="368"/>
                  <a:pt x="261" y="369"/>
                  <a:pt x="261" y="369"/>
                </a:cubicBezTo>
                <a:cubicBezTo>
                  <a:pt x="261" y="370"/>
                  <a:pt x="261" y="371"/>
                  <a:pt x="261" y="371"/>
                </a:cubicBezTo>
                <a:cubicBezTo>
                  <a:pt x="260" y="373"/>
                  <a:pt x="259" y="375"/>
                  <a:pt x="259" y="377"/>
                </a:cubicBezTo>
                <a:cubicBezTo>
                  <a:pt x="258" y="378"/>
                  <a:pt x="259" y="379"/>
                  <a:pt x="259" y="381"/>
                </a:cubicBezTo>
                <a:cubicBezTo>
                  <a:pt x="260" y="381"/>
                  <a:pt x="260" y="381"/>
                  <a:pt x="260" y="381"/>
                </a:cubicBezTo>
                <a:cubicBezTo>
                  <a:pt x="260" y="381"/>
                  <a:pt x="260" y="381"/>
                  <a:pt x="260" y="381"/>
                </a:cubicBezTo>
                <a:cubicBezTo>
                  <a:pt x="260" y="382"/>
                  <a:pt x="261" y="383"/>
                  <a:pt x="261" y="384"/>
                </a:cubicBezTo>
                <a:cubicBezTo>
                  <a:pt x="261" y="384"/>
                  <a:pt x="261" y="384"/>
                  <a:pt x="261" y="384"/>
                </a:cubicBezTo>
                <a:cubicBezTo>
                  <a:pt x="261" y="385"/>
                  <a:pt x="261" y="385"/>
                  <a:pt x="261" y="385"/>
                </a:cubicBezTo>
                <a:cubicBezTo>
                  <a:pt x="261" y="384"/>
                  <a:pt x="261" y="384"/>
                  <a:pt x="261" y="384"/>
                </a:cubicBezTo>
                <a:cubicBezTo>
                  <a:pt x="261" y="384"/>
                  <a:pt x="261" y="384"/>
                  <a:pt x="261" y="384"/>
                </a:cubicBezTo>
                <a:cubicBezTo>
                  <a:pt x="260" y="383"/>
                  <a:pt x="260" y="382"/>
                  <a:pt x="260" y="381"/>
                </a:cubicBezTo>
                <a:cubicBezTo>
                  <a:pt x="260" y="381"/>
                  <a:pt x="260" y="381"/>
                  <a:pt x="260" y="381"/>
                </a:cubicBezTo>
                <a:cubicBezTo>
                  <a:pt x="260" y="381"/>
                  <a:pt x="260" y="381"/>
                  <a:pt x="259" y="381"/>
                </a:cubicBezTo>
                <a:cubicBezTo>
                  <a:pt x="258" y="380"/>
                  <a:pt x="257" y="380"/>
                  <a:pt x="257" y="380"/>
                </a:cubicBezTo>
                <a:cubicBezTo>
                  <a:pt x="255" y="379"/>
                  <a:pt x="254" y="379"/>
                  <a:pt x="253" y="379"/>
                </a:cubicBezTo>
                <a:cubicBezTo>
                  <a:pt x="253" y="379"/>
                  <a:pt x="253" y="379"/>
                  <a:pt x="253" y="379"/>
                </a:cubicBezTo>
                <a:cubicBezTo>
                  <a:pt x="253" y="379"/>
                  <a:pt x="253" y="379"/>
                  <a:pt x="252" y="379"/>
                </a:cubicBezTo>
                <a:cubicBezTo>
                  <a:pt x="252" y="381"/>
                  <a:pt x="250" y="381"/>
                  <a:pt x="249" y="381"/>
                </a:cubicBezTo>
                <a:cubicBezTo>
                  <a:pt x="249" y="381"/>
                  <a:pt x="249" y="381"/>
                  <a:pt x="249" y="381"/>
                </a:cubicBezTo>
                <a:cubicBezTo>
                  <a:pt x="249" y="381"/>
                  <a:pt x="249" y="381"/>
                  <a:pt x="249" y="382"/>
                </a:cubicBezTo>
                <a:cubicBezTo>
                  <a:pt x="248" y="384"/>
                  <a:pt x="249" y="387"/>
                  <a:pt x="248" y="389"/>
                </a:cubicBezTo>
                <a:cubicBezTo>
                  <a:pt x="247" y="390"/>
                  <a:pt x="248" y="391"/>
                  <a:pt x="249" y="392"/>
                </a:cubicBezTo>
                <a:cubicBezTo>
                  <a:pt x="250" y="392"/>
                  <a:pt x="250" y="392"/>
                  <a:pt x="251" y="392"/>
                </a:cubicBezTo>
                <a:cubicBezTo>
                  <a:pt x="251" y="392"/>
                  <a:pt x="251" y="392"/>
                  <a:pt x="251" y="392"/>
                </a:cubicBezTo>
                <a:cubicBezTo>
                  <a:pt x="251" y="391"/>
                  <a:pt x="251" y="391"/>
                  <a:pt x="251" y="391"/>
                </a:cubicBezTo>
                <a:cubicBezTo>
                  <a:pt x="251" y="391"/>
                  <a:pt x="251" y="390"/>
                  <a:pt x="252" y="390"/>
                </a:cubicBezTo>
                <a:cubicBezTo>
                  <a:pt x="252" y="390"/>
                  <a:pt x="252" y="390"/>
                  <a:pt x="252" y="390"/>
                </a:cubicBezTo>
                <a:cubicBezTo>
                  <a:pt x="252" y="391"/>
                  <a:pt x="251" y="391"/>
                  <a:pt x="251" y="391"/>
                </a:cubicBezTo>
                <a:cubicBezTo>
                  <a:pt x="251" y="391"/>
                  <a:pt x="251" y="392"/>
                  <a:pt x="251" y="392"/>
                </a:cubicBezTo>
                <a:cubicBezTo>
                  <a:pt x="251" y="392"/>
                  <a:pt x="251" y="392"/>
                  <a:pt x="251" y="392"/>
                </a:cubicBezTo>
                <a:cubicBezTo>
                  <a:pt x="250" y="393"/>
                  <a:pt x="250" y="394"/>
                  <a:pt x="250" y="394"/>
                </a:cubicBezTo>
                <a:cubicBezTo>
                  <a:pt x="251" y="395"/>
                  <a:pt x="252" y="396"/>
                  <a:pt x="251" y="398"/>
                </a:cubicBezTo>
                <a:cubicBezTo>
                  <a:pt x="251" y="399"/>
                  <a:pt x="251" y="400"/>
                  <a:pt x="250" y="401"/>
                </a:cubicBezTo>
                <a:cubicBezTo>
                  <a:pt x="250" y="402"/>
                  <a:pt x="250" y="403"/>
                  <a:pt x="250" y="404"/>
                </a:cubicBezTo>
                <a:cubicBezTo>
                  <a:pt x="252" y="406"/>
                  <a:pt x="252" y="408"/>
                  <a:pt x="253" y="410"/>
                </a:cubicBezTo>
                <a:cubicBezTo>
                  <a:pt x="253" y="411"/>
                  <a:pt x="254" y="411"/>
                  <a:pt x="254" y="411"/>
                </a:cubicBezTo>
                <a:cubicBezTo>
                  <a:pt x="254" y="411"/>
                  <a:pt x="255" y="411"/>
                  <a:pt x="255" y="410"/>
                </a:cubicBezTo>
                <a:cubicBezTo>
                  <a:pt x="256" y="408"/>
                  <a:pt x="258" y="405"/>
                  <a:pt x="258" y="402"/>
                </a:cubicBezTo>
                <a:cubicBezTo>
                  <a:pt x="258" y="402"/>
                  <a:pt x="258" y="402"/>
                  <a:pt x="258" y="402"/>
                </a:cubicBezTo>
                <a:cubicBezTo>
                  <a:pt x="258" y="402"/>
                  <a:pt x="258" y="402"/>
                  <a:pt x="258" y="402"/>
                </a:cubicBezTo>
                <a:cubicBezTo>
                  <a:pt x="257" y="402"/>
                  <a:pt x="257" y="401"/>
                  <a:pt x="257" y="401"/>
                </a:cubicBezTo>
                <a:cubicBezTo>
                  <a:pt x="257" y="401"/>
                  <a:pt x="258" y="401"/>
                  <a:pt x="258" y="401"/>
                </a:cubicBezTo>
                <a:cubicBezTo>
                  <a:pt x="258" y="402"/>
                  <a:pt x="258" y="402"/>
                  <a:pt x="258" y="402"/>
                </a:cubicBezTo>
                <a:cubicBezTo>
                  <a:pt x="258" y="402"/>
                  <a:pt x="258" y="402"/>
                  <a:pt x="258" y="402"/>
                </a:cubicBezTo>
                <a:cubicBezTo>
                  <a:pt x="258" y="402"/>
                  <a:pt x="258" y="402"/>
                  <a:pt x="258" y="402"/>
                </a:cubicBezTo>
                <a:cubicBezTo>
                  <a:pt x="258" y="402"/>
                  <a:pt x="259" y="402"/>
                  <a:pt x="259" y="402"/>
                </a:cubicBezTo>
                <a:cubicBezTo>
                  <a:pt x="259" y="402"/>
                  <a:pt x="259" y="402"/>
                  <a:pt x="259" y="402"/>
                </a:cubicBezTo>
                <a:cubicBezTo>
                  <a:pt x="259" y="402"/>
                  <a:pt x="260" y="402"/>
                  <a:pt x="260" y="402"/>
                </a:cubicBezTo>
                <a:cubicBezTo>
                  <a:pt x="260" y="402"/>
                  <a:pt x="260" y="402"/>
                  <a:pt x="260" y="402"/>
                </a:cubicBezTo>
                <a:cubicBezTo>
                  <a:pt x="260" y="402"/>
                  <a:pt x="260" y="402"/>
                  <a:pt x="259" y="402"/>
                </a:cubicBezTo>
                <a:cubicBezTo>
                  <a:pt x="260" y="403"/>
                  <a:pt x="261" y="404"/>
                  <a:pt x="261" y="405"/>
                </a:cubicBezTo>
                <a:cubicBezTo>
                  <a:pt x="261" y="405"/>
                  <a:pt x="261" y="405"/>
                  <a:pt x="262" y="405"/>
                </a:cubicBezTo>
                <a:cubicBezTo>
                  <a:pt x="262" y="405"/>
                  <a:pt x="262" y="406"/>
                  <a:pt x="262" y="406"/>
                </a:cubicBezTo>
                <a:cubicBezTo>
                  <a:pt x="262" y="406"/>
                  <a:pt x="262" y="406"/>
                  <a:pt x="262" y="407"/>
                </a:cubicBezTo>
                <a:cubicBezTo>
                  <a:pt x="262" y="408"/>
                  <a:pt x="262" y="408"/>
                  <a:pt x="262" y="407"/>
                </a:cubicBezTo>
                <a:cubicBezTo>
                  <a:pt x="262" y="407"/>
                  <a:pt x="262" y="406"/>
                  <a:pt x="262" y="406"/>
                </a:cubicBezTo>
                <a:cubicBezTo>
                  <a:pt x="262" y="406"/>
                  <a:pt x="262" y="406"/>
                  <a:pt x="262" y="406"/>
                </a:cubicBezTo>
                <a:cubicBezTo>
                  <a:pt x="262" y="406"/>
                  <a:pt x="261" y="405"/>
                  <a:pt x="261" y="405"/>
                </a:cubicBezTo>
                <a:cubicBezTo>
                  <a:pt x="261" y="405"/>
                  <a:pt x="261" y="405"/>
                  <a:pt x="261" y="405"/>
                </a:cubicBezTo>
                <a:cubicBezTo>
                  <a:pt x="260" y="406"/>
                  <a:pt x="260" y="407"/>
                  <a:pt x="260" y="409"/>
                </a:cubicBezTo>
                <a:cubicBezTo>
                  <a:pt x="260" y="410"/>
                  <a:pt x="261" y="411"/>
                  <a:pt x="262" y="411"/>
                </a:cubicBezTo>
                <a:cubicBezTo>
                  <a:pt x="263" y="412"/>
                  <a:pt x="264" y="412"/>
                  <a:pt x="264" y="412"/>
                </a:cubicBezTo>
                <a:cubicBezTo>
                  <a:pt x="266" y="412"/>
                  <a:pt x="266" y="413"/>
                  <a:pt x="265" y="414"/>
                </a:cubicBezTo>
                <a:cubicBezTo>
                  <a:pt x="264" y="415"/>
                  <a:pt x="262" y="417"/>
                  <a:pt x="262" y="420"/>
                </a:cubicBezTo>
                <a:cubicBezTo>
                  <a:pt x="262" y="421"/>
                  <a:pt x="261" y="421"/>
                  <a:pt x="260" y="421"/>
                </a:cubicBezTo>
                <a:cubicBezTo>
                  <a:pt x="259" y="422"/>
                  <a:pt x="259" y="422"/>
                  <a:pt x="260" y="423"/>
                </a:cubicBezTo>
                <a:cubicBezTo>
                  <a:pt x="262" y="425"/>
                  <a:pt x="262" y="426"/>
                  <a:pt x="259" y="427"/>
                </a:cubicBezTo>
                <a:cubicBezTo>
                  <a:pt x="259" y="428"/>
                  <a:pt x="258" y="428"/>
                  <a:pt x="258" y="428"/>
                </a:cubicBezTo>
                <a:cubicBezTo>
                  <a:pt x="259" y="430"/>
                  <a:pt x="260" y="432"/>
                  <a:pt x="262" y="431"/>
                </a:cubicBezTo>
                <a:cubicBezTo>
                  <a:pt x="264" y="431"/>
                  <a:pt x="266" y="430"/>
                  <a:pt x="268" y="430"/>
                </a:cubicBezTo>
                <a:cubicBezTo>
                  <a:pt x="268" y="430"/>
                  <a:pt x="269" y="430"/>
                  <a:pt x="269" y="430"/>
                </a:cubicBezTo>
                <a:cubicBezTo>
                  <a:pt x="269" y="431"/>
                  <a:pt x="269" y="431"/>
                  <a:pt x="268" y="432"/>
                </a:cubicBezTo>
                <a:cubicBezTo>
                  <a:pt x="268" y="432"/>
                  <a:pt x="267" y="433"/>
                  <a:pt x="266" y="434"/>
                </a:cubicBezTo>
                <a:cubicBezTo>
                  <a:pt x="264" y="435"/>
                  <a:pt x="264" y="437"/>
                  <a:pt x="264" y="439"/>
                </a:cubicBezTo>
                <a:cubicBezTo>
                  <a:pt x="264" y="440"/>
                  <a:pt x="264" y="440"/>
                  <a:pt x="265" y="441"/>
                </a:cubicBezTo>
                <a:cubicBezTo>
                  <a:pt x="265" y="441"/>
                  <a:pt x="265" y="441"/>
                  <a:pt x="265" y="441"/>
                </a:cubicBezTo>
                <a:cubicBezTo>
                  <a:pt x="265" y="441"/>
                  <a:pt x="265" y="440"/>
                  <a:pt x="265" y="440"/>
                </a:cubicBezTo>
                <a:cubicBezTo>
                  <a:pt x="265" y="440"/>
                  <a:pt x="265" y="440"/>
                  <a:pt x="265" y="440"/>
                </a:cubicBezTo>
                <a:cubicBezTo>
                  <a:pt x="265" y="440"/>
                  <a:pt x="265" y="440"/>
                  <a:pt x="265" y="440"/>
                </a:cubicBezTo>
                <a:cubicBezTo>
                  <a:pt x="266" y="440"/>
                  <a:pt x="265" y="440"/>
                  <a:pt x="265" y="440"/>
                </a:cubicBezTo>
                <a:cubicBezTo>
                  <a:pt x="265" y="440"/>
                  <a:pt x="265" y="441"/>
                  <a:pt x="265" y="441"/>
                </a:cubicBezTo>
                <a:cubicBezTo>
                  <a:pt x="266" y="442"/>
                  <a:pt x="268" y="444"/>
                  <a:pt x="269" y="445"/>
                </a:cubicBezTo>
                <a:cubicBezTo>
                  <a:pt x="270" y="446"/>
                  <a:pt x="270" y="447"/>
                  <a:pt x="270" y="448"/>
                </a:cubicBezTo>
                <a:cubicBezTo>
                  <a:pt x="269" y="449"/>
                  <a:pt x="269" y="450"/>
                  <a:pt x="268" y="451"/>
                </a:cubicBezTo>
                <a:cubicBezTo>
                  <a:pt x="268" y="451"/>
                  <a:pt x="268" y="451"/>
                  <a:pt x="268" y="451"/>
                </a:cubicBezTo>
                <a:cubicBezTo>
                  <a:pt x="268" y="451"/>
                  <a:pt x="268" y="451"/>
                  <a:pt x="268" y="451"/>
                </a:cubicBezTo>
                <a:cubicBezTo>
                  <a:pt x="268" y="451"/>
                  <a:pt x="268" y="451"/>
                  <a:pt x="268" y="451"/>
                </a:cubicBezTo>
                <a:cubicBezTo>
                  <a:pt x="268" y="452"/>
                  <a:pt x="268" y="453"/>
                  <a:pt x="268" y="454"/>
                </a:cubicBezTo>
                <a:cubicBezTo>
                  <a:pt x="269" y="455"/>
                  <a:pt x="269" y="456"/>
                  <a:pt x="268" y="458"/>
                </a:cubicBezTo>
                <a:cubicBezTo>
                  <a:pt x="268" y="458"/>
                  <a:pt x="267" y="458"/>
                  <a:pt x="267" y="458"/>
                </a:cubicBezTo>
                <a:cubicBezTo>
                  <a:pt x="270" y="464"/>
                  <a:pt x="270" y="464"/>
                  <a:pt x="270" y="464"/>
                </a:cubicBezTo>
                <a:cubicBezTo>
                  <a:pt x="271" y="464"/>
                  <a:pt x="273" y="465"/>
                  <a:pt x="274" y="467"/>
                </a:cubicBezTo>
                <a:cubicBezTo>
                  <a:pt x="275" y="468"/>
                  <a:pt x="276" y="469"/>
                  <a:pt x="278" y="470"/>
                </a:cubicBezTo>
                <a:cubicBezTo>
                  <a:pt x="279" y="470"/>
                  <a:pt x="281" y="471"/>
                  <a:pt x="282" y="472"/>
                </a:cubicBezTo>
                <a:cubicBezTo>
                  <a:pt x="283" y="472"/>
                  <a:pt x="283" y="473"/>
                  <a:pt x="283" y="474"/>
                </a:cubicBezTo>
                <a:cubicBezTo>
                  <a:pt x="282" y="475"/>
                  <a:pt x="282" y="477"/>
                  <a:pt x="283" y="479"/>
                </a:cubicBezTo>
                <a:cubicBezTo>
                  <a:pt x="283" y="480"/>
                  <a:pt x="283" y="480"/>
                  <a:pt x="284" y="481"/>
                </a:cubicBezTo>
                <a:cubicBezTo>
                  <a:pt x="284" y="481"/>
                  <a:pt x="284" y="481"/>
                  <a:pt x="284" y="481"/>
                </a:cubicBezTo>
                <a:cubicBezTo>
                  <a:pt x="284" y="481"/>
                  <a:pt x="284" y="481"/>
                  <a:pt x="284" y="481"/>
                </a:cubicBezTo>
                <a:cubicBezTo>
                  <a:pt x="284" y="481"/>
                  <a:pt x="284" y="481"/>
                  <a:pt x="284" y="481"/>
                </a:cubicBezTo>
                <a:cubicBezTo>
                  <a:pt x="284" y="481"/>
                  <a:pt x="284" y="481"/>
                  <a:pt x="284" y="481"/>
                </a:cubicBezTo>
                <a:cubicBezTo>
                  <a:pt x="284" y="481"/>
                  <a:pt x="284" y="482"/>
                  <a:pt x="284" y="483"/>
                </a:cubicBezTo>
                <a:cubicBezTo>
                  <a:pt x="285" y="483"/>
                  <a:pt x="286" y="483"/>
                  <a:pt x="286" y="483"/>
                </a:cubicBezTo>
                <a:cubicBezTo>
                  <a:pt x="288" y="483"/>
                  <a:pt x="289" y="484"/>
                  <a:pt x="289" y="485"/>
                </a:cubicBezTo>
                <a:cubicBezTo>
                  <a:pt x="290" y="487"/>
                  <a:pt x="290" y="489"/>
                  <a:pt x="291" y="491"/>
                </a:cubicBezTo>
                <a:cubicBezTo>
                  <a:pt x="292" y="492"/>
                  <a:pt x="291" y="494"/>
                  <a:pt x="291" y="496"/>
                </a:cubicBezTo>
                <a:cubicBezTo>
                  <a:pt x="290" y="496"/>
                  <a:pt x="290" y="497"/>
                  <a:pt x="290" y="497"/>
                </a:cubicBezTo>
                <a:cubicBezTo>
                  <a:pt x="289" y="497"/>
                  <a:pt x="288" y="498"/>
                  <a:pt x="287" y="498"/>
                </a:cubicBezTo>
                <a:cubicBezTo>
                  <a:pt x="285" y="497"/>
                  <a:pt x="282" y="497"/>
                  <a:pt x="280" y="495"/>
                </a:cubicBezTo>
                <a:cubicBezTo>
                  <a:pt x="281" y="495"/>
                  <a:pt x="281" y="495"/>
                  <a:pt x="281" y="495"/>
                </a:cubicBezTo>
                <a:cubicBezTo>
                  <a:pt x="281" y="495"/>
                  <a:pt x="281" y="495"/>
                  <a:pt x="280" y="495"/>
                </a:cubicBezTo>
                <a:cubicBezTo>
                  <a:pt x="281" y="495"/>
                  <a:pt x="282" y="495"/>
                  <a:pt x="283" y="495"/>
                </a:cubicBezTo>
                <a:cubicBezTo>
                  <a:pt x="285" y="495"/>
                  <a:pt x="286" y="494"/>
                  <a:pt x="286" y="493"/>
                </a:cubicBezTo>
                <a:cubicBezTo>
                  <a:pt x="286" y="489"/>
                  <a:pt x="285" y="486"/>
                  <a:pt x="284" y="483"/>
                </a:cubicBezTo>
                <a:cubicBezTo>
                  <a:pt x="283" y="482"/>
                  <a:pt x="281" y="482"/>
                  <a:pt x="281" y="480"/>
                </a:cubicBezTo>
                <a:cubicBezTo>
                  <a:pt x="281" y="479"/>
                  <a:pt x="280" y="477"/>
                  <a:pt x="280" y="476"/>
                </a:cubicBezTo>
                <a:cubicBezTo>
                  <a:pt x="279" y="473"/>
                  <a:pt x="277" y="471"/>
                  <a:pt x="274" y="470"/>
                </a:cubicBezTo>
                <a:cubicBezTo>
                  <a:pt x="272" y="469"/>
                  <a:pt x="270" y="468"/>
                  <a:pt x="268" y="466"/>
                </a:cubicBezTo>
                <a:cubicBezTo>
                  <a:pt x="267" y="466"/>
                  <a:pt x="266" y="465"/>
                  <a:pt x="265" y="464"/>
                </a:cubicBezTo>
                <a:cubicBezTo>
                  <a:pt x="264" y="463"/>
                  <a:pt x="263" y="463"/>
                  <a:pt x="262" y="463"/>
                </a:cubicBezTo>
                <a:cubicBezTo>
                  <a:pt x="261" y="463"/>
                  <a:pt x="260" y="464"/>
                  <a:pt x="260" y="465"/>
                </a:cubicBezTo>
                <a:cubicBezTo>
                  <a:pt x="261" y="466"/>
                  <a:pt x="261" y="468"/>
                  <a:pt x="261" y="470"/>
                </a:cubicBezTo>
                <a:cubicBezTo>
                  <a:pt x="261" y="471"/>
                  <a:pt x="261" y="472"/>
                  <a:pt x="262" y="472"/>
                </a:cubicBezTo>
                <a:cubicBezTo>
                  <a:pt x="263" y="474"/>
                  <a:pt x="265" y="475"/>
                  <a:pt x="266" y="477"/>
                </a:cubicBezTo>
                <a:cubicBezTo>
                  <a:pt x="269" y="482"/>
                  <a:pt x="274" y="486"/>
                  <a:pt x="277" y="491"/>
                </a:cubicBezTo>
                <a:cubicBezTo>
                  <a:pt x="277" y="492"/>
                  <a:pt x="278" y="493"/>
                  <a:pt x="279" y="493"/>
                </a:cubicBezTo>
                <a:cubicBezTo>
                  <a:pt x="279" y="493"/>
                  <a:pt x="279" y="493"/>
                  <a:pt x="279" y="493"/>
                </a:cubicBezTo>
                <a:cubicBezTo>
                  <a:pt x="279" y="493"/>
                  <a:pt x="279" y="493"/>
                  <a:pt x="279" y="493"/>
                </a:cubicBezTo>
                <a:cubicBezTo>
                  <a:pt x="277" y="494"/>
                  <a:pt x="275" y="496"/>
                  <a:pt x="275" y="498"/>
                </a:cubicBezTo>
                <a:cubicBezTo>
                  <a:pt x="275" y="502"/>
                  <a:pt x="275" y="506"/>
                  <a:pt x="275" y="510"/>
                </a:cubicBezTo>
                <a:cubicBezTo>
                  <a:pt x="275" y="515"/>
                  <a:pt x="274" y="519"/>
                  <a:pt x="273" y="523"/>
                </a:cubicBezTo>
                <a:cubicBezTo>
                  <a:pt x="271" y="528"/>
                  <a:pt x="269" y="532"/>
                  <a:pt x="268" y="537"/>
                </a:cubicBezTo>
                <a:cubicBezTo>
                  <a:pt x="267" y="542"/>
                  <a:pt x="265" y="546"/>
                  <a:pt x="262" y="550"/>
                </a:cubicBezTo>
                <a:cubicBezTo>
                  <a:pt x="260" y="554"/>
                  <a:pt x="259" y="558"/>
                  <a:pt x="259" y="562"/>
                </a:cubicBezTo>
                <a:cubicBezTo>
                  <a:pt x="259" y="563"/>
                  <a:pt x="259" y="564"/>
                  <a:pt x="259" y="564"/>
                </a:cubicBezTo>
                <a:cubicBezTo>
                  <a:pt x="260" y="569"/>
                  <a:pt x="259" y="574"/>
                  <a:pt x="256" y="578"/>
                </a:cubicBezTo>
                <a:cubicBezTo>
                  <a:pt x="255" y="579"/>
                  <a:pt x="255" y="581"/>
                  <a:pt x="256" y="582"/>
                </a:cubicBezTo>
                <a:cubicBezTo>
                  <a:pt x="257" y="585"/>
                  <a:pt x="258" y="588"/>
                  <a:pt x="257" y="591"/>
                </a:cubicBezTo>
                <a:cubicBezTo>
                  <a:pt x="256" y="593"/>
                  <a:pt x="257" y="594"/>
                  <a:pt x="257" y="596"/>
                </a:cubicBezTo>
                <a:cubicBezTo>
                  <a:pt x="257" y="596"/>
                  <a:pt x="257" y="597"/>
                  <a:pt x="257" y="598"/>
                </a:cubicBezTo>
                <a:cubicBezTo>
                  <a:pt x="258" y="601"/>
                  <a:pt x="259" y="603"/>
                  <a:pt x="260" y="605"/>
                </a:cubicBezTo>
                <a:cubicBezTo>
                  <a:pt x="261" y="606"/>
                  <a:pt x="261" y="606"/>
                  <a:pt x="262" y="607"/>
                </a:cubicBezTo>
                <a:cubicBezTo>
                  <a:pt x="264" y="608"/>
                  <a:pt x="264" y="608"/>
                  <a:pt x="263" y="609"/>
                </a:cubicBezTo>
                <a:cubicBezTo>
                  <a:pt x="263" y="610"/>
                  <a:pt x="262" y="611"/>
                  <a:pt x="262" y="612"/>
                </a:cubicBezTo>
                <a:cubicBezTo>
                  <a:pt x="262" y="613"/>
                  <a:pt x="262" y="613"/>
                  <a:pt x="262" y="614"/>
                </a:cubicBezTo>
                <a:cubicBezTo>
                  <a:pt x="263" y="617"/>
                  <a:pt x="264" y="619"/>
                  <a:pt x="263" y="622"/>
                </a:cubicBezTo>
                <a:cubicBezTo>
                  <a:pt x="263" y="622"/>
                  <a:pt x="264" y="623"/>
                  <a:pt x="264" y="624"/>
                </a:cubicBezTo>
                <a:cubicBezTo>
                  <a:pt x="265" y="627"/>
                  <a:pt x="267" y="631"/>
                  <a:pt x="268" y="634"/>
                </a:cubicBezTo>
                <a:cubicBezTo>
                  <a:pt x="269" y="635"/>
                  <a:pt x="269" y="637"/>
                  <a:pt x="269" y="639"/>
                </a:cubicBezTo>
                <a:cubicBezTo>
                  <a:pt x="269" y="641"/>
                  <a:pt x="270" y="642"/>
                  <a:pt x="271" y="642"/>
                </a:cubicBezTo>
                <a:cubicBezTo>
                  <a:pt x="276" y="643"/>
                  <a:pt x="280" y="646"/>
                  <a:pt x="284" y="649"/>
                </a:cubicBezTo>
                <a:cubicBezTo>
                  <a:pt x="288" y="651"/>
                  <a:pt x="290" y="654"/>
                  <a:pt x="290" y="658"/>
                </a:cubicBezTo>
                <a:cubicBezTo>
                  <a:pt x="290" y="661"/>
                  <a:pt x="291" y="664"/>
                  <a:pt x="292" y="667"/>
                </a:cubicBezTo>
                <a:cubicBezTo>
                  <a:pt x="293" y="673"/>
                  <a:pt x="296" y="678"/>
                  <a:pt x="297" y="683"/>
                </a:cubicBezTo>
                <a:cubicBezTo>
                  <a:pt x="297" y="685"/>
                  <a:pt x="298" y="686"/>
                  <a:pt x="299" y="688"/>
                </a:cubicBezTo>
                <a:cubicBezTo>
                  <a:pt x="302" y="690"/>
                  <a:pt x="304" y="693"/>
                  <a:pt x="306" y="696"/>
                </a:cubicBezTo>
                <a:cubicBezTo>
                  <a:pt x="307" y="698"/>
                  <a:pt x="306" y="699"/>
                  <a:pt x="305" y="701"/>
                </a:cubicBezTo>
                <a:cubicBezTo>
                  <a:pt x="305" y="702"/>
                  <a:pt x="304" y="702"/>
                  <a:pt x="302" y="702"/>
                </a:cubicBezTo>
                <a:cubicBezTo>
                  <a:pt x="302" y="702"/>
                  <a:pt x="302" y="702"/>
                  <a:pt x="302" y="702"/>
                </a:cubicBezTo>
                <a:cubicBezTo>
                  <a:pt x="301" y="703"/>
                  <a:pt x="300" y="704"/>
                  <a:pt x="301" y="705"/>
                </a:cubicBezTo>
                <a:cubicBezTo>
                  <a:pt x="302" y="707"/>
                  <a:pt x="304" y="709"/>
                  <a:pt x="307" y="711"/>
                </a:cubicBezTo>
                <a:cubicBezTo>
                  <a:pt x="310" y="712"/>
                  <a:pt x="313" y="715"/>
                  <a:pt x="315" y="718"/>
                </a:cubicBezTo>
                <a:cubicBezTo>
                  <a:pt x="317" y="719"/>
                  <a:pt x="317" y="720"/>
                  <a:pt x="317" y="722"/>
                </a:cubicBezTo>
                <a:cubicBezTo>
                  <a:pt x="317" y="723"/>
                  <a:pt x="317" y="724"/>
                  <a:pt x="317" y="726"/>
                </a:cubicBezTo>
                <a:cubicBezTo>
                  <a:pt x="316" y="728"/>
                  <a:pt x="317" y="729"/>
                  <a:pt x="318" y="731"/>
                </a:cubicBezTo>
                <a:cubicBezTo>
                  <a:pt x="322" y="735"/>
                  <a:pt x="328" y="738"/>
                  <a:pt x="330" y="744"/>
                </a:cubicBezTo>
                <a:cubicBezTo>
                  <a:pt x="331" y="745"/>
                  <a:pt x="332" y="745"/>
                  <a:pt x="333" y="744"/>
                </a:cubicBezTo>
                <a:cubicBezTo>
                  <a:pt x="335" y="743"/>
                  <a:pt x="335" y="742"/>
                  <a:pt x="335" y="740"/>
                </a:cubicBezTo>
                <a:cubicBezTo>
                  <a:pt x="334" y="738"/>
                  <a:pt x="333" y="737"/>
                  <a:pt x="332" y="735"/>
                </a:cubicBezTo>
                <a:cubicBezTo>
                  <a:pt x="331" y="734"/>
                  <a:pt x="327" y="728"/>
                  <a:pt x="327" y="726"/>
                </a:cubicBezTo>
                <a:cubicBezTo>
                  <a:pt x="326" y="725"/>
                  <a:pt x="326" y="723"/>
                  <a:pt x="325" y="722"/>
                </a:cubicBezTo>
                <a:cubicBezTo>
                  <a:pt x="325" y="720"/>
                  <a:pt x="325" y="717"/>
                  <a:pt x="324" y="715"/>
                </a:cubicBezTo>
                <a:cubicBezTo>
                  <a:pt x="324" y="712"/>
                  <a:pt x="321" y="711"/>
                  <a:pt x="320" y="708"/>
                </a:cubicBezTo>
                <a:cubicBezTo>
                  <a:pt x="319" y="705"/>
                  <a:pt x="317" y="701"/>
                  <a:pt x="315" y="697"/>
                </a:cubicBezTo>
                <a:cubicBezTo>
                  <a:pt x="313" y="694"/>
                  <a:pt x="311" y="690"/>
                  <a:pt x="308" y="686"/>
                </a:cubicBezTo>
                <a:cubicBezTo>
                  <a:pt x="308" y="686"/>
                  <a:pt x="307" y="685"/>
                  <a:pt x="307" y="684"/>
                </a:cubicBezTo>
                <a:cubicBezTo>
                  <a:pt x="307" y="680"/>
                  <a:pt x="306" y="675"/>
                  <a:pt x="307" y="671"/>
                </a:cubicBezTo>
                <a:cubicBezTo>
                  <a:pt x="307" y="670"/>
                  <a:pt x="308" y="670"/>
                  <a:pt x="308" y="670"/>
                </a:cubicBezTo>
                <a:cubicBezTo>
                  <a:pt x="310" y="671"/>
                  <a:pt x="312" y="672"/>
                  <a:pt x="313" y="672"/>
                </a:cubicBezTo>
                <a:cubicBezTo>
                  <a:pt x="315" y="673"/>
                  <a:pt x="316" y="674"/>
                  <a:pt x="316" y="676"/>
                </a:cubicBezTo>
                <a:cubicBezTo>
                  <a:pt x="317" y="680"/>
                  <a:pt x="317" y="684"/>
                  <a:pt x="319" y="687"/>
                </a:cubicBezTo>
                <a:cubicBezTo>
                  <a:pt x="321" y="693"/>
                  <a:pt x="324" y="698"/>
                  <a:pt x="327" y="702"/>
                </a:cubicBezTo>
                <a:cubicBezTo>
                  <a:pt x="328" y="703"/>
                  <a:pt x="329" y="704"/>
                  <a:pt x="329" y="705"/>
                </a:cubicBezTo>
                <a:cubicBezTo>
                  <a:pt x="330" y="708"/>
                  <a:pt x="332" y="710"/>
                  <a:pt x="334" y="711"/>
                </a:cubicBezTo>
                <a:cubicBezTo>
                  <a:pt x="335" y="712"/>
                  <a:pt x="337" y="713"/>
                  <a:pt x="338" y="715"/>
                </a:cubicBezTo>
                <a:cubicBezTo>
                  <a:pt x="339" y="715"/>
                  <a:pt x="339" y="716"/>
                  <a:pt x="338" y="717"/>
                </a:cubicBezTo>
                <a:cubicBezTo>
                  <a:pt x="338" y="718"/>
                  <a:pt x="338" y="718"/>
                  <a:pt x="337" y="719"/>
                </a:cubicBezTo>
                <a:cubicBezTo>
                  <a:pt x="336" y="720"/>
                  <a:pt x="337" y="722"/>
                  <a:pt x="338" y="723"/>
                </a:cubicBezTo>
                <a:cubicBezTo>
                  <a:pt x="339" y="724"/>
                  <a:pt x="341" y="725"/>
                  <a:pt x="343" y="726"/>
                </a:cubicBezTo>
                <a:cubicBezTo>
                  <a:pt x="345" y="727"/>
                  <a:pt x="346" y="728"/>
                  <a:pt x="346" y="731"/>
                </a:cubicBezTo>
                <a:cubicBezTo>
                  <a:pt x="346" y="732"/>
                  <a:pt x="347" y="733"/>
                  <a:pt x="348" y="733"/>
                </a:cubicBezTo>
                <a:cubicBezTo>
                  <a:pt x="357" y="743"/>
                  <a:pt x="360" y="747"/>
                  <a:pt x="362" y="758"/>
                </a:cubicBezTo>
                <a:cubicBezTo>
                  <a:pt x="362" y="759"/>
                  <a:pt x="362" y="760"/>
                  <a:pt x="362" y="761"/>
                </a:cubicBezTo>
                <a:cubicBezTo>
                  <a:pt x="362" y="762"/>
                  <a:pt x="361" y="763"/>
                  <a:pt x="361" y="764"/>
                </a:cubicBezTo>
                <a:cubicBezTo>
                  <a:pt x="359" y="767"/>
                  <a:pt x="360" y="769"/>
                  <a:pt x="361" y="772"/>
                </a:cubicBezTo>
                <a:cubicBezTo>
                  <a:pt x="362" y="774"/>
                  <a:pt x="364" y="776"/>
                  <a:pt x="367" y="777"/>
                </a:cubicBezTo>
                <a:cubicBezTo>
                  <a:pt x="369" y="778"/>
                  <a:pt x="371" y="779"/>
                  <a:pt x="373" y="782"/>
                </a:cubicBezTo>
                <a:cubicBezTo>
                  <a:pt x="374" y="784"/>
                  <a:pt x="377" y="785"/>
                  <a:pt x="379" y="786"/>
                </a:cubicBezTo>
                <a:cubicBezTo>
                  <a:pt x="380" y="786"/>
                  <a:pt x="382" y="786"/>
                  <a:pt x="383" y="786"/>
                </a:cubicBezTo>
                <a:cubicBezTo>
                  <a:pt x="384" y="787"/>
                  <a:pt x="385" y="787"/>
                  <a:pt x="386" y="788"/>
                </a:cubicBezTo>
                <a:cubicBezTo>
                  <a:pt x="390" y="791"/>
                  <a:pt x="394" y="794"/>
                  <a:pt x="399" y="795"/>
                </a:cubicBezTo>
                <a:cubicBezTo>
                  <a:pt x="401" y="796"/>
                  <a:pt x="404" y="797"/>
                  <a:pt x="406" y="798"/>
                </a:cubicBezTo>
                <a:cubicBezTo>
                  <a:pt x="408" y="800"/>
                  <a:pt x="411" y="801"/>
                  <a:pt x="414" y="801"/>
                </a:cubicBezTo>
                <a:cubicBezTo>
                  <a:pt x="424" y="804"/>
                  <a:pt x="424" y="804"/>
                  <a:pt x="433" y="801"/>
                </a:cubicBezTo>
                <a:cubicBezTo>
                  <a:pt x="436" y="800"/>
                  <a:pt x="439" y="800"/>
                  <a:pt x="441" y="802"/>
                </a:cubicBezTo>
                <a:cubicBezTo>
                  <a:pt x="445" y="806"/>
                  <a:pt x="450" y="809"/>
                  <a:pt x="454" y="814"/>
                </a:cubicBezTo>
                <a:cubicBezTo>
                  <a:pt x="456" y="816"/>
                  <a:pt x="458" y="818"/>
                  <a:pt x="461" y="818"/>
                </a:cubicBezTo>
                <a:cubicBezTo>
                  <a:pt x="465" y="818"/>
                  <a:pt x="468" y="819"/>
                  <a:pt x="472" y="821"/>
                </a:cubicBezTo>
                <a:cubicBezTo>
                  <a:pt x="476" y="822"/>
                  <a:pt x="480" y="824"/>
                  <a:pt x="485" y="823"/>
                </a:cubicBezTo>
                <a:cubicBezTo>
                  <a:pt x="486" y="823"/>
                  <a:pt x="486" y="824"/>
                  <a:pt x="487" y="825"/>
                </a:cubicBezTo>
                <a:cubicBezTo>
                  <a:pt x="488" y="827"/>
                  <a:pt x="490" y="829"/>
                  <a:pt x="491" y="831"/>
                </a:cubicBezTo>
                <a:cubicBezTo>
                  <a:pt x="493" y="833"/>
                  <a:pt x="495" y="835"/>
                  <a:pt x="497" y="838"/>
                </a:cubicBezTo>
                <a:cubicBezTo>
                  <a:pt x="498" y="839"/>
                  <a:pt x="499" y="841"/>
                  <a:pt x="498" y="843"/>
                </a:cubicBezTo>
                <a:cubicBezTo>
                  <a:pt x="497" y="845"/>
                  <a:pt x="499" y="847"/>
                  <a:pt x="501" y="848"/>
                </a:cubicBezTo>
                <a:cubicBezTo>
                  <a:pt x="503" y="848"/>
                  <a:pt x="504" y="848"/>
                  <a:pt x="505" y="848"/>
                </a:cubicBezTo>
                <a:cubicBezTo>
                  <a:pt x="506" y="848"/>
                  <a:pt x="507" y="848"/>
                  <a:pt x="507" y="849"/>
                </a:cubicBezTo>
                <a:cubicBezTo>
                  <a:pt x="509" y="851"/>
                  <a:pt x="512" y="852"/>
                  <a:pt x="512" y="855"/>
                </a:cubicBezTo>
                <a:cubicBezTo>
                  <a:pt x="513" y="858"/>
                  <a:pt x="515" y="859"/>
                  <a:pt x="518" y="859"/>
                </a:cubicBezTo>
                <a:cubicBezTo>
                  <a:pt x="519" y="859"/>
                  <a:pt x="520" y="859"/>
                  <a:pt x="521" y="859"/>
                </a:cubicBezTo>
                <a:cubicBezTo>
                  <a:pt x="523" y="858"/>
                  <a:pt x="526" y="859"/>
                  <a:pt x="528" y="861"/>
                </a:cubicBezTo>
                <a:cubicBezTo>
                  <a:pt x="529" y="863"/>
                  <a:pt x="532" y="864"/>
                  <a:pt x="533" y="865"/>
                </a:cubicBezTo>
                <a:cubicBezTo>
                  <a:pt x="535" y="867"/>
                  <a:pt x="536" y="867"/>
                  <a:pt x="539" y="865"/>
                </a:cubicBezTo>
                <a:cubicBezTo>
                  <a:pt x="540" y="864"/>
                  <a:pt x="540" y="863"/>
                  <a:pt x="539" y="862"/>
                </a:cubicBezTo>
                <a:cubicBezTo>
                  <a:pt x="539" y="861"/>
                  <a:pt x="539" y="860"/>
                  <a:pt x="539" y="859"/>
                </a:cubicBezTo>
                <a:cubicBezTo>
                  <a:pt x="542" y="858"/>
                  <a:pt x="543" y="856"/>
                  <a:pt x="545" y="854"/>
                </a:cubicBezTo>
                <a:cubicBezTo>
                  <a:pt x="545" y="853"/>
                  <a:pt x="546" y="853"/>
                  <a:pt x="547" y="854"/>
                </a:cubicBezTo>
                <a:cubicBezTo>
                  <a:pt x="550" y="855"/>
                  <a:pt x="551" y="857"/>
                  <a:pt x="552" y="859"/>
                </a:cubicBezTo>
                <a:cubicBezTo>
                  <a:pt x="552" y="862"/>
                  <a:pt x="552" y="863"/>
                  <a:pt x="554" y="865"/>
                </a:cubicBezTo>
                <a:cubicBezTo>
                  <a:pt x="555" y="867"/>
                  <a:pt x="556" y="870"/>
                  <a:pt x="558" y="872"/>
                </a:cubicBezTo>
                <a:cubicBezTo>
                  <a:pt x="558" y="872"/>
                  <a:pt x="558" y="873"/>
                  <a:pt x="558" y="874"/>
                </a:cubicBezTo>
                <a:cubicBezTo>
                  <a:pt x="558" y="878"/>
                  <a:pt x="558" y="882"/>
                  <a:pt x="558" y="886"/>
                </a:cubicBezTo>
                <a:cubicBezTo>
                  <a:pt x="558" y="888"/>
                  <a:pt x="558" y="890"/>
                  <a:pt x="559" y="891"/>
                </a:cubicBezTo>
                <a:cubicBezTo>
                  <a:pt x="560" y="892"/>
                  <a:pt x="560" y="893"/>
                  <a:pt x="559" y="894"/>
                </a:cubicBezTo>
                <a:cubicBezTo>
                  <a:pt x="557" y="896"/>
                  <a:pt x="556" y="899"/>
                  <a:pt x="553" y="901"/>
                </a:cubicBezTo>
                <a:cubicBezTo>
                  <a:pt x="549" y="902"/>
                  <a:pt x="548" y="904"/>
                  <a:pt x="547" y="908"/>
                </a:cubicBezTo>
                <a:cubicBezTo>
                  <a:pt x="546" y="909"/>
                  <a:pt x="545" y="911"/>
                  <a:pt x="544" y="912"/>
                </a:cubicBezTo>
                <a:cubicBezTo>
                  <a:pt x="542" y="912"/>
                  <a:pt x="540" y="913"/>
                  <a:pt x="539" y="914"/>
                </a:cubicBezTo>
                <a:cubicBezTo>
                  <a:pt x="539" y="914"/>
                  <a:pt x="538" y="915"/>
                  <a:pt x="538" y="916"/>
                </a:cubicBezTo>
                <a:cubicBezTo>
                  <a:pt x="536" y="923"/>
                  <a:pt x="536" y="923"/>
                  <a:pt x="534" y="928"/>
                </a:cubicBezTo>
                <a:cubicBezTo>
                  <a:pt x="533" y="928"/>
                  <a:pt x="533" y="929"/>
                  <a:pt x="533" y="929"/>
                </a:cubicBezTo>
                <a:cubicBezTo>
                  <a:pt x="533" y="932"/>
                  <a:pt x="532" y="935"/>
                  <a:pt x="533" y="938"/>
                </a:cubicBezTo>
                <a:cubicBezTo>
                  <a:pt x="533" y="940"/>
                  <a:pt x="535" y="941"/>
                  <a:pt x="537" y="942"/>
                </a:cubicBezTo>
                <a:cubicBezTo>
                  <a:pt x="537" y="942"/>
                  <a:pt x="538" y="942"/>
                  <a:pt x="538" y="942"/>
                </a:cubicBezTo>
                <a:cubicBezTo>
                  <a:pt x="538" y="941"/>
                  <a:pt x="539" y="941"/>
                  <a:pt x="539" y="940"/>
                </a:cubicBezTo>
                <a:cubicBezTo>
                  <a:pt x="539" y="941"/>
                  <a:pt x="539" y="941"/>
                  <a:pt x="539" y="942"/>
                </a:cubicBezTo>
                <a:cubicBezTo>
                  <a:pt x="539" y="943"/>
                  <a:pt x="539" y="945"/>
                  <a:pt x="538" y="946"/>
                </a:cubicBezTo>
                <a:cubicBezTo>
                  <a:pt x="536" y="947"/>
                  <a:pt x="534" y="948"/>
                  <a:pt x="533" y="949"/>
                </a:cubicBezTo>
                <a:cubicBezTo>
                  <a:pt x="530" y="951"/>
                  <a:pt x="529" y="954"/>
                  <a:pt x="530" y="957"/>
                </a:cubicBezTo>
                <a:cubicBezTo>
                  <a:pt x="530" y="958"/>
                  <a:pt x="531" y="960"/>
                  <a:pt x="531" y="961"/>
                </a:cubicBezTo>
                <a:cubicBezTo>
                  <a:pt x="531" y="962"/>
                  <a:pt x="531" y="963"/>
                  <a:pt x="531" y="964"/>
                </a:cubicBezTo>
                <a:cubicBezTo>
                  <a:pt x="530" y="965"/>
                  <a:pt x="531" y="967"/>
                  <a:pt x="532" y="967"/>
                </a:cubicBezTo>
                <a:cubicBezTo>
                  <a:pt x="534" y="968"/>
                  <a:pt x="536" y="969"/>
                  <a:pt x="537" y="970"/>
                </a:cubicBezTo>
                <a:cubicBezTo>
                  <a:pt x="539" y="971"/>
                  <a:pt x="541" y="973"/>
                  <a:pt x="542" y="975"/>
                </a:cubicBezTo>
                <a:cubicBezTo>
                  <a:pt x="543" y="977"/>
                  <a:pt x="544" y="979"/>
                  <a:pt x="546" y="980"/>
                </a:cubicBezTo>
                <a:cubicBezTo>
                  <a:pt x="547" y="981"/>
                  <a:pt x="547" y="982"/>
                  <a:pt x="548" y="983"/>
                </a:cubicBezTo>
                <a:cubicBezTo>
                  <a:pt x="549" y="987"/>
                  <a:pt x="551" y="990"/>
                  <a:pt x="552" y="993"/>
                </a:cubicBezTo>
                <a:cubicBezTo>
                  <a:pt x="554" y="998"/>
                  <a:pt x="557" y="1002"/>
                  <a:pt x="559" y="1006"/>
                </a:cubicBezTo>
                <a:cubicBezTo>
                  <a:pt x="562" y="1010"/>
                  <a:pt x="565" y="1015"/>
                  <a:pt x="568" y="1020"/>
                </a:cubicBezTo>
                <a:cubicBezTo>
                  <a:pt x="568" y="1020"/>
                  <a:pt x="568" y="1021"/>
                  <a:pt x="568" y="1022"/>
                </a:cubicBezTo>
                <a:cubicBezTo>
                  <a:pt x="568" y="1025"/>
                  <a:pt x="569" y="1026"/>
                  <a:pt x="571" y="1028"/>
                </a:cubicBezTo>
                <a:cubicBezTo>
                  <a:pt x="576" y="1034"/>
                  <a:pt x="582" y="1037"/>
                  <a:pt x="588" y="1041"/>
                </a:cubicBezTo>
                <a:cubicBezTo>
                  <a:pt x="589" y="1042"/>
                  <a:pt x="591" y="1042"/>
                  <a:pt x="592" y="1043"/>
                </a:cubicBezTo>
                <a:cubicBezTo>
                  <a:pt x="595" y="1044"/>
                  <a:pt x="599" y="1046"/>
                  <a:pt x="601" y="1048"/>
                </a:cubicBezTo>
                <a:cubicBezTo>
                  <a:pt x="604" y="1052"/>
                  <a:pt x="608" y="1055"/>
                  <a:pt x="611" y="1058"/>
                </a:cubicBezTo>
                <a:cubicBezTo>
                  <a:pt x="612" y="1058"/>
                  <a:pt x="613" y="1060"/>
                  <a:pt x="613" y="1061"/>
                </a:cubicBezTo>
                <a:cubicBezTo>
                  <a:pt x="613" y="1062"/>
                  <a:pt x="613" y="1064"/>
                  <a:pt x="613" y="1065"/>
                </a:cubicBezTo>
                <a:cubicBezTo>
                  <a:pt x="614" y="1068"/>
                  <a:pt x="615" y="1071"/>
                  <a:pt x="614" y="1074"/>
                </a:cubicBezTo>
                <a:cubicBezTo>
                  <a:pt x="613" y="1075"/>
                  <a:pt x="614" y="1076"/>
                  <a:pt x="614" y="1077"/>
                </a:cubicBezTo>
                <a:cubicBezTo>
                  <a:pt x="616" y="1083"/>
                  <a:pt x="615" y="1089"/>
                  <a:pt x="614" y="1094"/>
                </a:cubicBezTo>
                <a:cubicBezTo>
                  <a:pt x="614" y="1095"/>
                  <a:pt x="614" y="1096"/>
                  <a:pt x="614" y="1097"/>
                </a:cubicBezTo>
                <a:cubicBezTo>
                  <a:pt x="616" y="1105"/>
                  <a:pt x="615" y="1114"/>
                  <a:pt x="615" y="1123"/>
                </a:cubicBezTo>
                <a:cubicBezTo>
                  <a:pt x="615" y="1125"/>
                  <a:pt x="615" y="1128"/>
                  <a:pt x="614" y="1130"/>
                </a:cubicBezTo>
                <a:cubicBezTo>
                  <a:pt x="614" y="1133"/>
                  <a:pt x="613" y="1136"/>
                  <a:pt x="612" y="1138"/>
                </a:cubicBezTo>
                <a:cubicBezTo>
                  <a:pt x="612" y="1140"/>
                  <a:pt x="612" y="1142"/>
                  <a:pt x="613" y="1143"/>
                </a:cubicBezTo>
                <a:cubicBezTo>
                  <a:pt x="613" y="1146"/>
                  <a:pt x="613" y="1149"/>
                  <a:pt x="612" y="1151"/>
                </a:cubicBezTo>
                <a:cubicBezTo>
                  <a:pt x="611" y="1154"/>
                  <a:pt x="611" y="1156"/>
                  <a:pt x="612" y="1159"/>
                </a:cubicBezTo>
                <a:cubicBezTo>
                  <a:pt x="614" y="1162"/>
                  <a:pt x="613" y="1166"/>
                  <a:pt x="614" y="1169"/>
                </a:cubicBezTo>
                <a:cubicBezTo>
                  <a:pt x="615" y="1171"/>
                  <a:pt x="614" y="1173"/>
                  <a:pt x="614" y="1174"/>
                </a:cubicBezTo>
                <a:cubicBezTo>
                  <a:pt x="614" y="1176"/>
                  <a:pt x="614" y="1177"/>
                  <a:pt x="615" y="1179"/>
                </a:cubicBezTo>
                <a:cubicBezTo>
                  <a:pt x="615" y="1180"/>
                  <a:pt x="615" y="1181"/>
                  <a:pt x="615" y="1183"/>
                </a:cubicBezTo>
                <a:cubicBezTo>
                  <a:pt x="614" y="1185"/>
                  <a:pt x="613" y="1187"/>
                  <a:pt x="613" y="1189"/>
                </a:cubicBezTo>
                <a:cubicBezTo>
                  <a:pt x="611" y="1195"/>
                  <a:pt x="610" y="1202"/>
                  <a:pt x="608" y="1208"/>
                </a:cubicBezTo>
                <a:cubicBezTo>
                  <a:pt x="608" y="1210"/>
                  <a:pt x="608" y="1211"/>
                  <a:pt x="607" y="1211"/>
                </a:cubicBezTo>
                <a:cubicBezTo>
                  <a:pt x="605" y="1213"/>
                  <a:pt x="605" y="1215"/>
                  <a:pt x="606" y="1217"/>
                </a:cubicBezTo>
                <a:cubicBezTo>
                  <a:pt x="608" y="1220"/>
                  <a:pt x="608" y="1224"/>
                  <a:pt x="610" y="1227"/>
                </a:cubicBezTo>
                <a:cubicBezTo>
                  <a:pt x="612" y="1229"/>
                  <a:pt x="612" y="1232"/>
                  <a:pt x="610" y="1235"/>
                </a:cubicBezTo>
                <a:cubicBezTo>
                  <a:pt x="609" y="1237"/>
                  <a:pt x="609" y="1238"/>
                  <a:pt x="609" y="1240"/>
                </a:cubicBezTo>
                <a:cubicBezTo>
                  <a:pt x="609" y="1242"/>
                  <a:pt x="609" y="1243"/>
                  <a:pt x="609" y="1245"/>
                </a:cubicBezTo>
                <a:cubicBezTo>
                  <a:pt x="609" y="1247"/>
                  <a:pt x="610" y="1249"/>
                  <a:pt x="611" y="1251"/>
                </a:cubicBezTo>
                <a:cubicBezTo>
                  <a:pt x="612" y="1252"/>
                  <a:pt x="613" y="1253"/>
                  <a:pt x="613" y="1254"/>
                </a:cubicBezTo>
                <a:cubicBezTo>
                  <a:pt x="610" y="1253"/>
                  <a:pt x="610" y="1254"/>
                  <a:pt x="609" y="1256"/>
                </a:cubicBezTo>
                <a:cubicBezTo>
                  <a:pt x="609" y="1257"/>
                  <a:pt x="609" y="1258"/>
                  <a:pt x="609" y="1259"/>
                </a:cubicBezTo>
                <a:cubicBezTo>
                  <a:pt x="609" y="1262"/>
                  <a:pt x="610" y="1264"/>
                  <a:pt x="610" y="1267"/>
                </a:cubicBezTo>
                <a:cubicBezTo>
                  <a:pt x="610" y="1268"/>
                  <a:pt x="612" y="1269"/>
                  <a:pt x="613" y="1268"/>
                </a:cubicBezTo>
                <a:cubicBezTo>
                  <a:pt x="614" y="1267"/>
                  <a:pt x="615" y="1266"/>
                  <a:pt x="615" y="1264"/>
                </a:cubicBezTo>
                <a:cubicBezTo>
                  <a:pt x="615" y="1262"/>
                  <a:pt x="615" y="1260"/>
                  <a:pt x="615" y="1258"/>
                </a:cubicBezTo>
                <a:cubicBezTo>
                  <a:pt x="615" y="1257"/>
                  <a:pt x="615" y="1255"/>
                  <a:pt x="614" y="1254"/>
                </a:cubicBezTo>
                <a:cubicBezTo>
                  <a:pt x="615" y="1254"/>
                  <a:pt x="616" y="1254"/>
                  <a:pt x="618" y="1253"/>
                </a:cubicBezTo>
                <a:cubicBezTo>
                  <a:pt x="619" y="1252"/>
                  <a:pt x="619" y="1253"/>
                  <a:pt x="619" y="1254"/>
                </a:cubicBezTo>
                <a:cubicBezTo>
                  <a:pt x="619" y="1255"/>
                  <a:pt x="620" y="1256"/>
                  <a:pt x="620" y="1256"/>
                </a:cubicBezTo>
                <a:cubicBezTo>
                  <a:pt x="620" y="1260"/>
                  <a:pt x="619" y="1264"/>
                  <a:pt x="619" y="1268"/>
                </a:cubicBezTo>
                <a:cubicBezTo>
                  <a:pt x="619" y="1271"/>
                  <a:pt x="619" y="1275"/>
                  <a:pt x="618" y="1279"/>
                </a:cubicBezTo>
                <a:cubicBezTo>
                  <a:pt x="618" y="1280"/>
                  <a:pt x="618" y="1281"/>
                  <a:pt x="619" y="1282"/>
                </a:cubicBezTo>
                <a:cubicBezTo>
                  <a:pt x="621" y="1285"/>
                  <a:pt x="620" y="1289"/>
                  <a:pt x="618" y="1292"/>
                </a:cubicBezTo>
                <a:cubicBezTo>
                  <a:pt x="618" y="1293"/>
                  <a:pt x="618" y="1293"/>
                  <a:pt x="617" y="1292"/>
                </a:cubicBezTo>
                <a:cubicBezTo>
                  <a:pt x="617" y="1292"/>
                  <a:pt x="616" y="1292"/>
                  <a:pt x="616" y="1292"/>
                </a:cubicBezTo>
                <a:cubicBezTo>
                  <a:pt x="616" y="1291"/>
                  <a:pt x="616" y="1290"/>
                  <a:pt x="615" y="1289"/>
                </a:cubicBezTo>
                <a:cubicBezTo>
                  <a:pt x="613" y="1289"/>
                  <a:pt x="611" y="1290"/>
                  <a:pt x="610" y="1292"/>
                </a:cubicBezTo>
                <a:cubicBezTo>
                  <a:pt x="610" y="1295"/>
                  <a:pt x="608" y="1298"/>
                  <a:pt x="607" y="1300"/>
                </a:cubicBezTo>
                <a:cubicBezTo>
                  <a:pt x="607" y="1301"/>
                  <a:pt x="607" y="1301"/>
                  <a:pt x="607" y="1302"/>
                </a:cubicBezTo>
                <a:cubicBezTo>
                  <a:pt x="608" y="1302"/>
                  <a:pt x="608" y="1302"/>
                  <a:pt x="609" y="1302"/>
                </a:cubicBezTo>
                <a:cubicBezTo>
                  <a:pt x="610" y="1302"/>
                  <a:pt x="610" y="1301"/>
                  <a:pt x="611" y="1301"/>
                </a:cubicBezTo>
                <a:cubicBezTo>
                  <a:pt x="613" y="1301"/>
                  <a:pt x="614" y="1301"/>
                  <a:pt x="616" y="1302"/>
                </a:cubicBezTo>
                <a:cubicBezTo>
                  <a:pt x="617" y="1302"/>
                  <a:pt x="618" y="1304"/>
                  <a:pt x="617" y="1305"/>
                </a:cubicBezTo>
                <a:cubicBezTo>
                  <a:pt x="617" y="1307"/>
                  <a:pt x="616" y="1309"/>
                  <a:pt x="617" y="1311"/>
                </a:cubicBezTo>
                <a:cubicBezTo>
                  <a:pt x="617" y="1311"/>
                  <a:pt x="617" y="1311"/>
                  <a:pt x="617" y="1311"/>
                </a:cubicBezTo>
                <a:cubicBezTo>
                  <a:pt x="617" y="1311"/>
                  <a:pt x="617" y="1311"/>
                  <a:pt x="617" y="1312"/>
                </a:cubicBezTo>
                <a:cubicBezTo>
                  <a:pt x="617" y="1312"/>
                  <a:pt x="618" y="1312"/>
                  <a:pt x="617" y="1312"/>
                </a:cubicBezTo>
                <a:cubicBezTo>
                  <a:pt x="617" y="1312"/>
                  <a:pt x="617" y="1312"/>
                  <a:pt x="617" y="1312"/>
                </a:cubicBezTo>
                <a:cubicBezTo>
                  <a:pt x="617" y="1312"/>
                  <a:pt x="617" y="1312"/>
                  <a:pt x="617" y="1311"/>
                </a:cubicBezTo>
                <a:cubicBezTo>
                  <a:pt x="617" y="1311"/>
                  <a:pt x="617" y="1311"/>
                  <a:pt x="617" y="1311"/>
                </a:cubicBezTo>
                <a:cubicBezTo>
                  <a:pt x="615" y="1312"/>
                  <a:pt x="614" y="1312"/>
                  <a:pt x="612" y="1313"/>
                </a:cubicBezTo>
                <a:cubicBezTo>
                  <a:pt x="611" y="1314"/>
                  <a:pt x="611" y="1315"/>
                  <a:pt x="611" y="1316"/>
                </a:cubicBezTo>
                <a:cubicBezTo>
                  <a:pt x="611" y="1317"/>
                  <a:pt x="612" y="1318"/>
                  <a:pt x="612" y="1319"/>
                </a:cubicBezTo>
                <a:cubicBezTo>
                  <a:pt x="612" y="1320"/>
                  <a:pt x="613" y="1321"/>
                  <a:pt x="613" y="1321"/>
                </a:cubicBezTo>
                <a:cubicBezTo>
                  <a:pt x="613" y="1322"/>
                  <a:pt x="613" y="1324"/>
                  <a:pt x="614" y="1325"/>
                </a:cubicBezTo>
                <a:cubicBezTo>
                  <a:pt x="614" y="1325"/>
                  <a:pt x="615" y="1325"/>
                  <a:pt x="615" y="1325"/>
                </a:cubicBezTo>
                <a:cubicBezTo>
                  <a:pt x="615" y="1325"/>
                  <a:pt x="615" y="1325"/>
                  <a:pt x="615" y="1325"/>
                </a:cubicBezTo>
                <a:cubicBezTo>
                  <a:pt x="615" y="1325"/>
                  <a:pt x="615" y="1325"/>
                  <a:pt x="615" y="1325"/>
                </a:cubicBezTo>
                <a:cubicBezTo>
                  <a:pt x="615" y="1326"/>
                  <a:pt x="615" y="1326"/>
                  <a:pt x="615" y="1326"/>
                </a:cubicBezTo>
                <a:cubicBezTo>
                  <a:pt x="615" y="1326"/>
                  <a:pt x="615" y="1326"/>
                  <a:pt x="615" y="1325"/>
                </a:cubicBezTo>
                <a:cubicBezTo>
                  <a:pt x="615" y="1326"/>
                  <a:pt x="615" y="1327"/>
                  <a:pt x="615" y="1328"/>
                </a:cubicBezTo>
                <a:cubicBezTo>
                  <a:pt x="614" y="1330"/>
                  <a:pt x="614" y="1330"/>
                  <a:pt x="617" y="1332"/>
                </a:cubicBezTo>
                <a:cubicBezTo>
                  <a:pt x="618" y="1332"/>
                  <a:pt x="619" y="1333"/>
                  <a:pt x="620" y="1334"/>
                </a:cubicBezTo>
                <a:cubicBezTo>
                  <a:pt x="620" y="1334"/>
                  <a:pt x="620" y="1334"/>
                  <a:pt x="620" y="1334"/>
                </a:cubicBezTo>
                <a:cubicBezTo>
                  <a:pt x="620" y="1334"/>
                  <a:pt x="620" y="1334"/>
                  <a:pt x="621" y="1334"/>
                </a:cubicBezTo>
                <a:cubicBezTo>
                  <a:pt x="622" y="1336"/>
                  <a:pt x="622" y="1336"/>
                  <a:pt x="621" y="1338"/>
                </a:cubicBezTo>
                <a:cubicBezTo>
                  <a:pt x="621" y="1338"/>
                  <a:pt x="620" y="1338"/>
                  <a:pt x="620" y="1338"/>
                </a:cubicBezTo>
                <a:cubicBezTo>
                  <a:pt x="620" y="1338"/>
                  <a:pt x="620" y="1338"/>
                  <a:pt x="620" y="1338"/>
                </a:cubicBezTo>
                <a:cubicBezTo>
                  <a:pt x="621" y="1338"/>
                  <a:pt x="621" y="1338"/>
                  <a:pt x="621" y="1338"/>
                </a:cubicBezTo>
                <a:cubicBezTo>
                  <a:pt x="621" y="1340"/>
                  <a:pt x="622" y="1343"/>
                  <a:pt x="621" y="1346"/>
                </a:cubicBezTo>
                <a:cubicBezTo>
                  <a:pt x="620" y="1347"/>
                  <a:pt x="621" y="1348"/>
                  <a:pt x="623" y="1348"/>
                </a:cubicBezTo>
                <a:cubicBezTo>
                  <a:pt x="624" y="1348"/>
                  <a:pt x="625" y="1348"/>
                  <a:pt x="625" y="1346"/>
                </a:cubicBezTo>
                <a:cubicBezTo>
                  <a:pt x="625" y="1344"/>
                  <a:pt x="625" y="1342"/>
                  <a:pt x="626" y="1340"/>
                </a:cubicBezTo>
                <a:cubicBezTo>
                  <a:pt x="626" y="1340"/>
                  <a:pt x="626" y="1340"/>
                  <a:pt x="626" y="1340"/>
                </a:cubicBezTo>
                <a:cubicBezTo>
                  <a:pt x="625" y="1339"/>
                  <a:pt x="625" y="1339"/>
                  <a:pt x="625" y="1339"/>
                </a:cubicBezTo>
                <a:cubicBezTo>
                  <a:pt x="626" y="1339"/>
                  <a:pt x="626" y="1339"/>
                  <a:pt x="626" y="1339"/>
                </a:cubicBezTo>
                <a:cubicBezTo>
                  <a:pt x="626" y="1340"/>
                  <a:pt x="626" y="1340"/>
                  <a:pt x="626" y="1340"/>
                </a:cubicBezTo>
                <a:cubicBezTo>
                  <a:pt x="627" y="1341"/>
                  <a:pt x="627" y="1342"/>
                  <a:pt x="627" y="1343"/>
                </a:cubicBezTo>
                <a:cubicBezTo>
                  <a:pt x="627" y="1344"/>
                  <a:pt x="628" y="1345"/>
                  <a:pt x="628" y="1346"/>
                </a:cubicBezTo>
                <a:cubicBezTo>
                  <a:pt x="629" y="1347"/>
                  <a:pt x="630" y="1348"/>
                  <a:pt x="629" y="1349"/>
                </a:cubicBezTo>
                <a:cubicBezTo>
                  <a:pt x="628" y="1350"/>
                  <a:pt x="627" y="1351"/>
                  <a:pt x="626" y="1351"/>
                </a:cubicBezTo>
                <a:cubicBezTo>
                  <a:pt x="625" y="1351"/>
                  <a:pt x="625" y="1351"/>
                  <a:pt x="624" y="1351"/>
                </a:cubicBezTo>
                <a:cubicBezTo>
                  <a:pt x="624" y="1351"/>
                  <a:pt x="623" y="1351"/>
                  <a:pt x="623" y="1352"/>
                </a:cubicBezTo>
                <a:cubicBezTo>
                  <a:pt x="623" y="1352"/>
                  <a:pt x="623" y="1353"/>
                  <a:pt x="624" y="1353"/>
                </a:cubicBezTo>
                <a:cubicBezTo>
                  <a:pt x="624" y="1353"/>
                  <a:pt x="625" y="1354"/>
                  <a:pt x="626" y="1354"/>
                </a:cubicBezTo>
                <a:cubicBezTo>
                  <a:pt x="629" y="1354"/>
                  <a:pt x="630" y="1356"/>
                  <a:pt x="631" y="1358"/>
                </a:cubicBezTo>
                <a:cubicBezTo>
                  <a:pt x="630" y="1360"/>
                  <a:pt x="631" y="1361"/>
                  <a:pt x="632" y="1362"/>
                </a:cubicBezTo>
                <a:cubicBezTo>
                  <a:pt x="634" y="1363"/>
                  <a:pt x="636" y="1364"/>
                  <a:pt x="638" y="1366"/>
                </a:cubicBezTo>
                <a:cubicBezTo>
                  <a:pt x="638" y="1366"/>
                  <a:pt x="638" y="1366"/>
                  <a:pt x="638" y="1366"/>
                </a:cubicBezTo>
                <a:cubicBezTo>
                  <a:pt x="638" y="1366"/>
                  <a:pt x="638" y="1366"/>
                  <a:pt x="638" y="1366"/>
                </a:cubicBezTo>
                <a:cubicBezTo>
                  <a:pt x="639" y="1366"/>
                  <a:pt x="639" y="1367"/>
                  <a:pt x="639" y="1367"/>
                </a:cubicBezTo>
                <a:cubicBezTo>
                  <a:pt x="640" y="1367"/>
                  <a:pt x="640" y="1367"/>
                  <a:pt x="640" y="1367"/>
                </a:cubicBezTo>
                <a:cubicBezTo>
                  <a:pt x="640" y="1368"/>
                  <a:pt x="640" y="1368"/>
                  <a:pt x="640" y="1368"/>
                </a:cubicBezTo>
                <a:cubicBezTo>
                  <a:pt x="640" y="1367"/>
                  <a:pt x="640" y="1367"/>
                  <a:pt x="640" y="1367"/>
                </a:cubicBezTo>
                <a:cubicBezTo>
                  <a:pt x="640" y="1367"/>
                  <a:pt x="639" y="1367"/>
                  <a:pt x="639" y="1367"/>
                </a:cubicBezTo>
                <a:cubicBezTo>
                  <a:pt x="639" y="1367"/>
                  <a:pt x="638" y="1367"/>
                  <a:pt x="638" y="1366"/>
                </a:cubicBezTo>
                <a:cubicBezTo>
                  <a:pt x="638" y="1366"/>
                  <a:pt x="638" y="1366"/>
                  <a:pt x="638" y="1366"/>
                </a:cubicBezTo>
                <a:cubicBezTo>
                  <a:pt x="638" y="1366"/>
                  <a:pt x="638" y="1366"/>
                  <a:pt x="638" y="1366"/>
                </a:cubicBezTo>
                <a:cubicBezTo>
                  <a:pt x="635" y="1366"/>
                  <a:pt x="633" y="1365"/>
                  <a:pt x="631" y="1364"/>
                </a:cubicBezTo>
                <a:cubicBezTo>
                  <a:pt x="630" y="1364"/>
                  <a:pt x="630" y="1364"/>
                  <a:pt x="629" y="1364"/>
                </a:cubicBezTo>
                <a:cubicBezTo>
                  <a:pt x="629" y="1364"/>
                  <a:pt x="628" y="1364"/>
                  <a:pt x="628" y="1364"/>
                </a:cubicBezTo>
                <a:cubicBezTo>
                  <a:pt x="628" y="1365"/>
                  <a:pt x="629" y="1366"/>
                  <a:pt x="629" y="1366"/>
                </a:cubicBezTo>
                <a:cubicBezTo>
                  <a:pt x="632" y="1368"/>
                  <a:pt x="636" y="1371"/>
                  <a:pt x="639" y="1374"/>
                </a:cubicBezTo>
                <a:cubicBezTo>
                  <a:pt x="640" y="1375"/>
                  <a:pt x="642" y="1376"/>
                  <a:pt x="643" y="1376"/>
                </a:cubicBezTo>
                <a:cubicBezTo>
                  <a:pt x="644" y="1376"/>
                  <a:pt x="646" y="1376"/>
                  <a:pt x="647" y="1376"/>
                </a:cubicBezTo>
                <a:cubicBezTo>
                  <a:pt x="647" y="1376"/>
                  <a:pt x="647" y="1375"/>
                  <a:pt x="648" y="1374"/>
                </a:cubicBezTo>
                <a:cubicBezTo>
                  <a:pt x="648" y="1374"/>
                  <a:pt x="648" y="1374"/>
                  <a:pt x="648" y="1374"/>
                </a:cubicBezTo>
                <a:cubicBezTo>
                  <a:pt x="649" y="1374"/>
                  <a:pt x="649" y="1374"/>
                  <a:pt x="649" y="1375"/>
                </a:cubicBezTo>
                <a:cubicBezTo>
                  <a:pt x="649" y="1375"/>
                  <a:pt x="649" y="1376"/>
                  <a:pt x="649" y="1376"/>
                </a:cubicBezTo>
                <a:cubicBezTo>
                  <a:pt x="649" y="1376"/>
                  <a:pt x="650" y="1377"/>
                  <a:pt x="650" y="1377"/>
                </a:cubicBezTo>
                <a:cubicBezTo>
                  <a:pt x="652" y="1377"/>
                  <a:pt x="653" y="1378"/>
                  <a:pt x="653" y="1380"/>
                </a:cubicBezTo>
                <a:cubicBezTo>
                  <a:pt x="653" y="1381"/>
                  <a:pt x="653" y="1381"/>
                  <a:pt x="654" y="1381"/>
                </a:cubicBezTo>
                <a:cubicBezTo>
                  <a:pt x="656" y="1382"/>
                  <a:pt x="657" y="1383"/>
                  <a:pt x="658" y="1385"/>
                </a:cubicBezTo>
                <a:cubicBezTo>
                  <a:pt x="658" y="1386"/>
                  <a:pt x="660" y="1387"/>
                  <a:pt x="661" y="1387"/>
                </a:cubicBezTo>
                <a:cubicBezTo>
                  <a:pt x="662" y="1385"/>
                  <a:pt x="662" y="1384"/>
                  <a:pt x="664" y="1383"/>
                </a:cubicBezTo>
                <a:cubicBezTo>
                  <a:pt x="665" y="1383"/>
                  <a:pt x="665" y="1383"/>
                  <a:pt x="665" y="1384"/>
                </a:cubicBezTo>
                <a:cubicBezTo>
                  <a:pt x="666" y="1384"/>
                  <a:pt x="666" y="1385"/>
                  <a:pt x="666" y="1385"/>
                </a:cubicBezTo>
                <a:cubicBezTo>
                  <a:pt x="665" y="1386"/>
                  <a:pt x="665" y="1388"/>
                  <a:pt x="666" y="1388"/>
                </a:cubicBezTo>
                <a:cubicBezTo>
                  <a:pt x="667" y="1389"/>
                  <a:pt x="668" y="1389"/>
                  <a:pt x="669" y="1390"/>
                </a:cubicBezTo>
                <a:cubicBezTo>
                  <a:pt x="670" y="1390"/>
                  <a:pt x="671" y="1389"/>
                  <a:pt x="672" y="1389"/>
                </a:cubicBezTo>
                <a:cubicBezTo>
                  <a:pt x="673" y="1389"/>
                  <a:pt x="674" y="1389"/>
                  <a:pt x="675" y="1389"/>
                </a:cubicBezTo>
                <a:cubicBezTo>
                  <a:pt x="677" y="1390"/>
                  <a:pt x="677" y="1390"/>
                  <a:pt x="677" y="1387"/>
                </a:cubicBezTo>
                <a:cubicBezTo>
                  <a:pt x="677" y="1387"/>
                  <a:pt x="676" y="1387"/>
                  <a:pt x="676" y="1387"/>
                </a:cubicBezTo>
                <a:cubicBezTo>
                  <a:pt x="676" y="1387"/>
                  <a:pt x="676" y="1387"/>
                  <a:pt x="676" y="1387"/>
                </a:cubicBezTo>
                <a:cubicBezTo>
                  <a:pt x="676" y="1387"/>
                  <a:pt x="676" y="1386"/>
                  <a:pt x="676" y="1386"/>
                </a:cubicBezTo>
                <a:cubicBezTo>
                  <a:pt x="676" y="1386"/>
                  <a:pt x="676" y="1386"/>
                  <a:pt x="676" y="1387"/>
                </a:cubicBezTo>
                <a:cubicBezTo>
                  <a:pt x="676" y="1387"/>
                  <a:pt x="677" y="1387"/>
                  <a:pt x="677" y="1387"/>
                </a:cubicBezTo>
                <a:cubicBezTo>
                  <a:pt x="677" y="1387"/>
                  <a:pt x="677" y="1387"/>
                  <a:pt x="677" y="1387"/>
                </a:cubicBezTo>
                <a:cubicBezTo>
                  <a:pt x="678" y="1387"/>
                  <a:pt x="680" y="1386"/>
                  <a:pt x="681" y="1386"/>
                </a:cubicBezTo>
                <a:cubicBezTo>
                  <a:pt x="683" y="1385"/>
                  <a:pt x="683" y="1384"/>
                  <a:pt x="683" y="1383"/>
                </a:cubicBezTo>
                <a:cubicBezTo>
                  <a:pt x="684" y="1382"/>
                  <a:pt x="684" y="1382"/>
                  <a:pt x="685" y="1382"/>
                </a:cubicBezTo>
                <a:cubicBezTo>
                  <a:pt x="686" y="1383"/>
                  <a:pt x="687" y="1383"/>
                  <a:pt x="688" y="1383"/>
                </a:cubicBezTo>
                <a:cubicBezTo>
                  <a:pt x="690" y="1382"/>
                  <a:pt x="692" y="1380"/>
                  <a:pt x="694" y="1379"/>
                </a:cubicBezTo>
                <a:cubicBezTo>
                  <a:pt x="694" y="1379"/>
                  <a:pt x="694" y="1378"/>
                  <a:pt x="693" y="1378"/>
                </a:cubicBezTo>
                <a:cubicBezTo>
                  <a:pt x="693" y="1377"/>
                  <a:pt x="691" y="1378"/>
                  <a:pt x="690" y="1377"/>
                </a:cubicBezTo>
                <a:cubicBezTo>
                  <a:pt x="687" y="1376"/>
                  <a:pt x="683" y="1374"/>
                  <a:pt x="679" y="1372"/>
                </a:cubicBezTo>
                <a:cubicBezTo>
                  <a:pt x="679" y="1372"/>
                  <a:pt x="678" y="1372"/>
                  <a:pt x="678" y="1371"/>
                </a:cubicBezTo>
                <a:cubicBezTo>
                  <a:pt x="676" y="1369"/>
                  <a:pt x="674" y="1368"/>
                  <a:pt x="672" y="1366"/>
                </a:cubicBezTo>
                <a:cubicBezTo>
                  <a:pt x="671" y="1365"/>
                  <a:pt x="671" y="1364"/>
                  <a:pt x="671" y="1362"/>
                </a:cubicBezTo>
                <a:cubicBezTo>
                  <a:pt x="670" y="1358"/>
                  <a:pt x="668" y="1357"/>
                  <a:pt x="664" y="1357"/>
                </a:cubicBezTo>
                <a:cubicBezTo>
                  <a:pt x="663" y="1357"/>
                  <a:pt x="662" y="1357"/>
                  <a:pt x="661" y="1357"/>
                </a:cubicBezTo>
                <a:cubicBezTo>
                  <a:pt x="661" y="1357"/>
                  <a:pt x="661" y="1357"/>
                  <a:pt x="661" y="1357"/>
                </a:cubicBezTo>
                <a:cubicBezTo>
                  <a:pt x="661" y="1357"/>
                  <a:pt x="661" y="1357"/>
                  <a:pt x="661" y="1357"/>
                </a:cubicBezTo>
                <a:cubicBezTo>
                  <a:pt x="660" y="1358"/>
                  <a:pt x="660" y="1359"/>
                  <a:pt x="660" y="1359"/>
                </a:cubicBezTo>
                <a:cubicBezTo>
                  <a:pt x="657" y="1361"/>
                  <a:pt x="657" y="1363"/>
                  <a:pt x="657" y="1366"/>
                </a:cubicBezTo>
                <a:cubicBezTo>
                  <a:pt x="657" y="1366"/>
                  <a:pt x="657" y="1366"/>
                  <a:pt x="657" y="1367"/>
                </a:cubicBezTo>
                <a:cubicBezTo>
                  <a:pt x="657" y="1367"/>
                  <a:pt x="656" y="1367"/>
                  <a:pt x="656" y="1367"/>
                </a:cubicBezTo>
                <a:cubicBezTo>
                  <a:pt x="656" y="1367"/>
                  <a:pt x="656" y="1367"/>
                  <a:pt x="656" y="1366"/>
                </a:cubicBezTo>
                <a:cubicBezTo>
                  <a:pt x="656" y="1365"/>
                  <a:pt x="655" y="1364"/>
                  <a:pt x="656" y="1363"/>
                </a:cubicBezTo>
                <a:cubicBezTo>
                  <a:pt x="656" y="1360"/>
                  <a:pt x="658" y="1358"/>
                  <a:pt x="661" y="1357"/>
                </a:cubicBezTo>
                <a:cubicBezTo>
                  <a:pt x="661" y="1357"/>
                  <a:pt x="661" y="1357"/>
                  <a:pt x="661" y="1357"/>
                </a:cubicBezTo>
                <a:cubicBezTo>
                  <a:pt x="661" y="1357"/>
                  <a:pt x="661" y="1357"/>
                  <a:pt x="661" y="1357"/>
                </a:cubicBezTo>
                <a:cubicBezTo>
                  <a:pt x="662" y="1355"/>
                  <a:pt x="663" y="1354"/>
                  <a:pt x="665" y="1354"/>
                </a:cubicBezTo>
                <a:cubicBezTo>
                  <a:pt x="665" y="1355"/>
                  <a:pt x="665" y="1355"/>
                  <a:pt x="666" y="1355"/>
                </a:cubicBezTo>
                <a:cubicBezTo>
                  <a:pt x="666" y="1354"/>
                  <a:pt x="667" y="1354"/>
                  <a:pt x="667" y="1354"/>
                </a:cubicBezTo>
                <a:cubicBezTo>
                  <a:pt x="667" y="1353"/>
                  <a:pt x="667" y="1353"/>
                  <a:pt x="667" y="1352"/>
                </a:cubicBezTo>
                <a:cubicBezTo>
                  <a:pt x="666" y="1350"/>
                  <a:pt x="664" y="1349"/>
                  <a:pt x="663" y="1347"/>
                </a:cubicBezTo>
                <a:cubicBezTo>
                  <a:pt x="662" y="1345"/>
                  <a:pt x="662" y="1342"/>
                  <a:pt x="661" y="1340"/>
                </a:cubicBezTo>
                <a:cubicBezTo>
                  <a:pt x="660" y="1338"/>
                  <a:pt x="661" y="1335"/>
                  <a:pt x="662" y="1334"/>
                </a:cubicBezTo>
                <a:cubicBezTo>
                  <a:pt x="663" y="1333"/>
                  <a:pt x="664" y="1332"/>
                  <a:pt x="665" y="1331"/>
                </a:cubicBezTo>
                <a:cubicBezTo>
                  <a:pt x="667" y="1329"/>
                  <a:pt x="668" y="1327"/>
                  <a:pt x="668" y="1324"/>
                </a:cubicBezTo>
                <a:cubicBezTo>
                  <a:pt x="668" y="1322"/>
                  <a:pt x="668" y="1320"/>
                  <a:pt x="670" y="1318"/>
                </a:cubicBezTo>
                <a:cubicBezTo>
                  <a:pt x="672" y="1316"/>
                  <a:pt x="674" y="1314"/>
                  <a:pt x="675" y="1312"/>
                </a:cubicBezTo>
                <a:cubicBezTo>
                  <a:pt x="676" y="1311"/>
                  <a:pt x="677" y="1309"/>
                  <a:pt x="676" y="1308"/>
                </a:cubicBezTo>
                <a:cubicBezTo>
                  <a:pt x="676" y="1307"/>
                  <a:pt x="676" y="1306"/>
                  <a:pt x="676" y="1305"/>
                </a:cubicBezTo>
                <a:cubicBezTo>
                  <a:pt x="675" y="1303"/>
                  <a:pt x="675" y="1301"/>
                  <a:pt x="672" y="1301"/>
                </a:cubicBezTo>
                <a:cubicBezTo>
                  <a:pt x="670" y="1301"/>
                  <a:pt x="669" y="1300"/>
                  <a:pt x="668" y="1299"/>
                </a:cubicBezTo>
                <a:cubicBezTo>
                  <a:pt x="666" y="1298"/>
                  <a:pt x="665" y="1297"/>
                  <a:pt x="664" y="1296"/>
                </a:cubicBezTo>
                <a:cubicBezTo>
                  <a:pt x="661" y="1293"/>
                  <a:pt x="661" y="1290"/>
                  <a:pt x="663" y="1287"/>
                </a:cubicBezTo>
                <a:cubicBezTo>
                  <a:pt x="664" y="1286"/>
                  <a:pt x="665" y="1285"/>
                  <a:pt x="666" y="1284"/>
                </a:cubicBezTo>
                <a:cubicBezTo>
                  <a:pt x="668" y="1283"/>
                  <a:pt x="670" y="1283"/>
                  <a:pt x="671" y="1282"/>
                </a:cubicBezTo>
                <a:cubicBezTo>
                  <a:pt x="672" y="1282"/>
                  <a:pt x="673" y="1281"/>
                  <a:pt x="673" y="1281"/>
                </a:cubicBezTo>
                <a:cubicBezTo>
                  <a:pt x="673" y="1278"/>
                  <a:pt x="675" y="1276"/>
                  <a:pt x="674" y="1273"/>
                </a:cubicBezTo>
                <a:cubicBezTo>
                  <a:pt x="673" y="1273"/>
                  <a:pt x="673" y="1272"/>
                  <a:pt x="673" y="1271"/>
                </a:cubicBezTo>
                <a:cubicBezTo>
                  <a:pt x="673" y="1268"/>
                  <a:pt x="674" y="1266"/>
                  <a:pt x="675" y="1264"/>
                </a:cubicBezTo>
                <a:cubicBezTo>
                  <a:pt x="677" y="1263"/>
                  <a:pt x="677" y="1262"/>
                  <a:pt x="678" y="1261"/>
                </a:cubicBezTo>
                <a:cubicBezTo>
                  <a:pt x="678" y="1261"/>
                  <a:pt x="678" y="1261"/>
                  <a:pt x="678" y="1261"/>
                </a:cubicBezTo>
                <a:cubicBezTo>
                  <a:pt x="678" y="1261"/>
                  <a:pt x="678" y="1260"/>
                  <a:pt x="678" y="1260"/>
                </a:cubicBezTo>
                <a:cubicBezTo>
                  <a:pt x="677" y="1260"/>
                  <a:pt x="677" y="1260"/>
                  <a:pt x="676" y="1260"/>
                </a:cubicBezTo>
                <a:cubicBezTo>
                  <a:pt x="676" y="1260"/>
                  <a:pt x="676" y="1259"/>
                  <a:pt x="676" y="1259"/>
                </a:cubicBezTo>
                <a:cubicBezTo>
                  <a:pt x="676" y="1259"/>
                  <a:pt x="677" y="1259"/>
                  <a:pt x="677" y="1259"/>
                </a:cubicBezTo>
                <a:cubicBezTo>
                  <a:pt x="677" y="1259"/>
                  <a:pt x="678" y="1260"/>
                  <a:pt x="678" y="1260"/>
                </a:cubicBezTo>
                <a:cubicBezTo>
                  <a:pt x="678" y="1260"/>
                  <a:pt x="678" y="1260"/>
                  <a:pt x="679" y="1260"/>
                </a:cubicBezTo>
                <a:cubicBezTo>
                  <a:pt x="679" y="1260"/>
                  <a:pt x="678" y="1261"/>
                  <a:pt x="678" y="1261"/>
                </a:cubicBezTo>
                <a:cubicBezTo>
                  <a:pt x="679" y="1261"/>
                  <a:pt x="680" y="1261"/>
                  <a:pt x="680" y="1261"/>
                </a:cubicBezTo>
                <a:cubicBezTo>
                  <a:pt x="682" y="1261"/>
                  <a:pt x="684" y="1259"/>
                  <a:pt x="683" y="1258"/>
                </a:cubicBezTo>
                <a:cubicBezTo>
                  <a:pt x="683" y="1256"/>
                  <a:pt x="682" y="1255"/>
                  <a:pt x="682" y="1253"/>
                </a:cubicBezTo>
                <a:cubicBezTo>
                  <a:pt x="682" y="1253"/>
                  <a:pt x="681" y="1252"/>
                  <a:pt x="680" y="1253"/>
                </a:cubicBezTo>
                <a:cubicBezTo>
                  <a:pt x="679" y="1253"/>
                  <a:pt x="679" y="1253"/>
                  <a:pt x="678" y="1253"/>
                </a:cubicBezTo>
                <a:cubicBezTo>
                  <a:pt x="676" y="1255"/>
                  <a:pt x="673" y="1253"/>
                  <a:pt x="672" y="1251"/>
                </a:cubicBezTo>
                <a:cubicBezTo>
                  <a:pt x="672" y="1249"/>
                  <a:pt x="671" y="1247"/>
                  <a:pt x="671" y="1245"/>
                </a:cubicBezTo>
                <a:cubicBezTo>
                  <a:pt x="671" y="1245"/>
                  <a:pt x="671" y="1244"/>
                  <a:pt x="671" y="1244"/>
                </a:cubicBezTo>
                <a:cubicBezTo>
                  <a:pt x="670" y="1243"/>
                  <a:pt x="672" y="1242"/>
                  <a:pt x="673" y="1242"/>
                </a:cubicBezTo>
                <a:cubicBezTo>
                  <a:pt x="675" y="1243"/>
                  <a:pt x="676" y="1243"/>
                  <a:pt x="678" y="1244"/>
                </a:cubicBezTo>
                <a:cubicBezTo>
                  <a:pt x="680" y="1245"/>
                  <a:pt x="682" y="1245"/>
                  <a:pt x="685" y="1245"/>
                </a:cubicBezTo>
                <a:cubicBezTo>
                  <a:pt x="687" y="1245"/>
                  <a:pt x="690" y="1242"/>
                  <a:pt x="690" y="1240"/>
                </a:cubicBezTo>
                <a:cubicBezTo>
                  <a:pt x="690" y="1238"/>
                  <a:pt x="689" y="1236"/>
                  <a:pt x="689" y="1235"/>
                </a:cubicBezTo>
                <a:cubicBezTo>
                  <a:pt x="689" y="1233"/>
                  <a:pt x="690" y="1231"/>
                  <a:pt x="690" y="1229"/>
                </a:cubicBezTo>
                <a:cubicBezTo>
                  <a:pt x="690" y="1228"/>
                  <a:pt x="690" y="1228"/>
                  <a:pt x="690" y="1228"/>
                </a:cubicBezTo>
                <a:cubicBezTo>
                  <a:pt x="689" y="1227"/>
                  <a:pt x="689" y="1227"/>
                  <a:pt x="689" y="1226"/>
                </a:cubicBezTo>
                <a:cubicBezTo>
                  <a:pt x="689" y="1224"/>
                  <a:pt x="690" y="1223"/>
                  <a:pt x="691" y="1224"/>
                </a:cubicBezTo>
                <a:cubicBezTo>
                  <a:pt x="698" y="1225"/>
                  <a:pt x="704" y="1224"/>
                  <a:pt x="710" y="1222"/>
                </a:cubicBezTo>
                <a:cubicBezTo>
                  <a:pt x="712" y="1221"/>
                  <a:pt x="714" y="1221"/>
                  <a:pt x="715" y="1220"/>
                </a:cubicBezTo>
                <a:cubicBezTo>
                  <a:pt x="718" y="1219"/>
                  <a:pt x="720" y="1217"/>
                  <a:pt x="721" y="1214"/>
                </a:cubicBezTo>
                <a:cubicBezTo>
                  <a:pt x="721" y="1212"/>
                  <a:pt x="722" y="1210"/>
                  <a:pt x="723" y="1208"/>
                </a:cubicBezTo>
                <a:cubicBezTo>
                  <a:pt x="724" y="1207"/>
                  <a:pt x="724" y="1206"/>
                  <a:pt x="724" y="1205"/>
                </a:cubicBezTo>
                <a:cubicBezTo>
                  <a:pt x="724" y="1204"/>
                  <a:pt x="724" y="1202"/>
                  <a:pt x="723" y="1201"/>
                </a:cubicBezTo>
                <a:cubicBezTo>
                  <a:pt x="722" y="1201"/>
                  <a:pt x="721" y="1201"/>
                  <a:pt x="720" y="1200"/>
                </a:cubicBezTo>
                <a:cubicBezTo>
                  <a:pt x="719" y="1200"/>
                  <a:pt x="719" y="1199"/>
                  <a:pt x="719" y="1198"/>
                </a:cubicBezTo>
                <a:cubicBezTo>
                  <a:pt x="719" y="1197"/>
                  <a:pt x="719" y="1196"/>
                  <a:pt x="720" y="1195"/>
                </a:cubicBezTo>
                <a:cubicBezTo>
                  <a:pt x="721" y="1193"/>
                  <a:pt x="719" y="1191"/>
                  <a:pt x="718" y="1190"/>
                </a:cubicBezTo>
                <a:cubicBezTo>
                  <a:pt x="716" y="1188"/>
                  <a:pt x="714" y="1187"/>
                  <a:pt x="712" y="1186"/>
                </a:cubicBezTo>
                <a:cubicBezTo>
                  <a:pt x="712" y="1186"/>
                  <a:pt x="712" y="1185"/>
                  <a:pt x="711" y="1185"/>
                </a:cubicBezTo>
                <a:cubicBezTo>
                  <a:pt x="711" y="1185"/>
                  <a:pt x="711" y="1185"/>
                  <a:pt x="711" y="1185"/>
                </a:cubicBezTo>
                <a:cubicBezTo>
                  <a:pt x="711" y="1185"/>
                  <a:pt x="711" y="1185"/>
                  <a:pt x="711" y="1185"/>
                </a:cubicBezTo>
                <a:cubicBezTo>
                  <a:pt x="711" y="1185"/>
                  <a:pt x="711" y="1185"/>
                  <a:pt x="711" y="1185"/>
                </a:cubicBezTo>
                <a:cubicBezTo>
                  <a:pt x="711" y="1185"/>
                  <a:pt x="711" y="1185"/>
                  <a:pt x="711" y="1185"/>
                </a:cubicBezTo>
                <a:cubicBezTo>
                  <a:pt x="712" y="1185"/>
                  <a:pt x="712" y="1185"/>
                  <a:pt x="712" y="1185"/>
                </a:cubicBezTo>
                <a:cubicBezTo>
                  <a:pt x="712" y="1185"/>
                  <a:pt x="712" y="1185"/>
                  <a:pt x="712" y="1186"/>
                </a:cubicBezTo>
                <a:cubicBezTo>
                  <a:pt x="716" y="1186"/>
                  <a:pt x="720" y="1186"/>
                  <a:pt x="724" y="1188"/>
                </a:cubicBezTo>
                <a:cubicBezTo>
                  <a:pt x="725" y="1189"/>
                  <a:pt x="726" y="1189"/>
                  <a:pt x="727" y="1189"/>
                </a:cubicBezTo>
                <a:cubicBezTo>
                  <a:pt x="728" y="1189"/>
                  <a:pt x="730" y="1189"/>
                  <a:pt x="732" y="1189"/>
                </a:cubicBezTo>
                <a:cubicBezTo>
                  <a:pt x="736" y="1189"/>
                  <a:pt x="740" y="1187"/>
                  <a:pt x="742" y="1183"/>
                </a:cubicBezTo>
                <a:cubicBezTo>
                  <a:pt x="743" y="1181"/>
                  <a:pt x="744" y="1179"/>
                  <a:pt x="746" y="1178"/>
                </a:cubicBezTo>
                <a:cubicBezTo>
                  <a:pt x="748" y="1176"/>
                  <a:pt x="749" y="1173"/>
                  <a:pt x="750" y="1171"/>
                </a:cubicBezTo>
                <a:cubicBezTo>
                  <a:pt x="750" y="1168"/>
                  <a:pt x="751" y="1165"/>
                  <a:pt x="752" y="1162"/>
                </a:cubicBezTo>
                <a:cubicBezTo>
                  <a:pt x="752" y="1163"/>
                  <a:pt x="752" y="1163"/>
                  <a:pt x="752" y="1163"/>
                </a:cubicBezTo>
                <a:cubicBezTo>
                  <a:pt x="752" y="1163"/>
                  <a:pt x="752" y="1162"/>
                  <a:pt x="752" y="1162"/>
                </a:cubicBezTo>
                <a:cubicBezTo>
                  <a:pt x="752" y="1162"/>
                  <a:pt x="752" y="1162"/>
                  <a:pt x="752" y="1162"/>
                </a:cubicBezTo>
                <a:cubicBezTo>
                  <a:pt x="751" y="1160"/>
                  <a:pt x="751" y="1159"/>
                  <a:pt x="753" y="1158"/>
                </a:cubicBezTo>
                <a:cubicBezTo>
                  <a:pt x="754" y="1157"/>
                  <a:pt x="755" y="1157"/>
                  <a:pt x="755" y="1157"/>
                </a:cubicBezTo>
                <a:cubicBezTo>
                  <a:pt x="756" y="1155"/>
                  <a:pt x="757" y="1153"/>
                  <a:pt x="758" y="1151"/>
                </a:cubicBezTo>
                <a:cubicBezTo>
                  <a:pt x="758" y="1151"/>
                  <a:pt x="759" y="1150"/>
                  <a:pt x="759" y="1150"/>
                </a:cubicBezTo>
                <a:cubicBezTo>
                  <a:pt x="760" y="1150"/>
                  <a:pt x="760" y="1151"/>
                  <a:pt x="760" y="1151"/>
                </a:cubicBezTo>
                <a:cubicBezTo>
                  <a:pt x="760" y="1152"/>
                  <a:pt x="761" y="1153"/>
                  <a:pt x="761" y="1154"/>
                </a:cubicBezTo>
                <a:cubicBezTo>
                  <a:pt x="762" y="1153"/>
                  <a:pt x="763" y="1152"/>
                  <a:pt x="764" y="1151"/>
                </a:cubicBezTo>
                <a:cubicBezTo>
                  <a:pt x="766" y="1145"/>
                  <a:pt x="769" y="1140"/>
                  <a:pt x="772" y="1135"/>
                </a:cubicBezTo>
                <a:cubicBezTo>
                  <a:pt x="775" y="1131"/>
                  <a:pt x="776" y="1127"/>
                  <a:pt x="774" y="1123"/>
                </a:cubicBezTo>
                <a:cubicBezTo>
                  <a:pt x="773" y="1123"/>
                  <a:pt x="773" y="1122"/>
                  <a:pt x="773" y="1121"/>
                </a:cubicBezTo>
                <a:cubicBezTo>
                  <a:pt x="772" y="1116"/>
                  <a:pt x="773" y="1112"/>
                  <a:pt x="778" y="1108"/>
                </a:cubicBezTo>
                <a:cubicBezTo>
                  <a:pt x="779" y="1107"/>
                  <a:pt x="781" y="1105"/>
                  <a:pt x="783" y="1103"/>
                </a:cubicBezTo>
                <a:cubicBezTo>
                  <a:pt x="785" y="1101"/>
                  <a:pt x="789" y="1099"/>
                  <a:pt x="792" y="1097"/>
                </a:cubicBezTo>
                <a:cubicBezTo>
                  <a:pt x="794" y="1097"/>
                  <a:pt x="796" y="1096"/>
                  <a:pt x="797" y="1094"/>
                </a:cubicBezTo>
                <a:cubicBezTo>
                  <a:pt x="799" y="1093"/>
                  <a:pt x="800" y="1092"/>
                  <a:pt x="801" y="1091"/>
                </a:cubicBezTo>
                <a:cubicBezTo>
                  <a:pt x="801" y="1090"/>
                  <a:pt x="802" y="1090"/>
                  <a:pt x="802" y="1090"/>
                </a:cubicBezTo>
                <a:cubicBezTo>
                  <a:pt x="804" y="1090"/>
                  <a:pt x="806" y="1090"/>
                  <a:pt x="807" y="1090"/>
                </a:cubicBezTo>
                <a:cubicBezTo>
                  <a:pt x="809" y="1089"/>
                  <a:pt x="811" y="1090"/>
                  <a:pt x="812" y="1090"/>
                </a:cubicBezTo>
                <a:cubicBezTo>
                  <a:pt x="816" y="1090"/>
                  <a:pt x="819" y="1089"/>
                  <a:pt x="821" y="1086"/>
                </a:cubicBezTo>
                <a:cubicBezTo>
                  <a:pt x="822" y="1085"/>
                  <a:pt x="824" y="1084"/>
                  <a:pt x="825" y="1083"/>
                </a:cubicBezTo>
                <a:cubicBezTo>
                  <a:pt x="826" y="1083"/>
                  <a:pt x="827" y="1082"/>
                  <a:pt x="826" y="1080"/>
                </a:cubicBezTo>
                <a:cubicBezTo>
                  <a:pt x="826" y="1079"/>
                  <a:pt x="826" y="1077"/>
                  <a:pt x="827" y="1076"/>
                </a:cubicBezTo>
                <a:cubicBezTo>
                  <a:pt x="829" y="1073"/>
                  <a:pt x="830" y="1070"/>
                  <a:pt x="832" y="1067"/>
                </a:cubicBezTo>
                <a:cubicBezTo>
                  <a:pt x="834" y="1065"/>
                  <a:pt x="834" y="1062"/>
                  <a:pt x="834" y="1060"/>
                </a:cubicBezTo>
                <a:cubicBezTo>
                  <a:pt x="834" y="1057"/>
                  <a:pt x="834" y="1055"/>
                  <a:pt x="835" y="1054"/>
                </a:cubicBezTo>
                <a:cubicBezTo>
                  <a:pt x="837" y="1050"/>
                  <a:pt x="838" y="1047"/>
                  <a:pt x="838" y="1043"/>
                </a:cubicBezTo>
                <a:cubicBezTo>
                  <a:pt x="838" y="1038"/>
                  <a:pt x="838" y="1033"/>
                  <a:pt x="838" y="1029"/>
                </a:cubicBezTo>
                <a:cubicBezTo>
                  <a:pt x="838" y="1026"/>
                  <a:pt x="838" y="1022"/>
                  <a:pt x="838" y="1019"/>
                </a:cubicBezTo>
                <a:cubicBezTo>
                  <a:pt x="838" y="1018"/>
                  <a:pt x="838" y="1016"/>
                  <a:pt x="840" y="1015"/>
                </a:cubicBezTo>
                <a:cubicBezTo>
                  <a:pt x="844" y="1014"/>
                  <a:pt x="846" y="1010"/>
                  <a:pt x="847" y="1006"/>
                </a:cubicBezTo>
                <a:cubicBezTo>
                  <a:pt x="848" y="1006"/>
                  <a:pt x="848" y="1005"/>
                  <a:pt x="849" y="1004"/>
                </a:cubicBezTo>
                <a:cubicBezTo>
                  <a:pt x="850" y="1002"/>
                  <a:pt x="851" y="1000"/>
                  <a:pt x="853" y="998"/>
                </a:cubicBezTo>
                <a:cubicBezTo>
                  <a:pt x="856" y="996"/>
                  <a:pt x="858" y="993"/>
                  <a:pt x="860" y="991"/>
                </a:cubicBezTo>
                <a:cubicBezTo>
                  <a:pt x="862" y="989"/>
                  <a:pt x="864" y="986"/>
                  <a:pt x="865" y="983"/>
                </a:cubicBezTo>
                <a:cubicBezTo>
                  <a:pt x="866" y="980"/>
                  <a:pt x="867" y="973"/>
                  <a:pt x="866" y="971"/>
                </a:cubicBezTo>
                <a:cubicBezTo>
                  <a:pt x="865" y="967"/>
                  <a:pt x="864" y="963"/>
                  <a:pt x="862" y="959"/>
                </a:cubicBezTo>
                <a:close/>
                <a:moveTo>
                  <a:pt x="729" y="473"/>
                </a:moveTo>
                <a:cubicBezTo>
                  <a:pt x="729" y="473"/>
                  <a:pt x="729" y="473"/>
                  <a:pt x="729" y="473"/>
                </a:cubicBezTo>
                <a:cubicBezTo>
                  <a:pt x="728" y="476"/>
                  <a:pt x="726" y="476"/>
                  <a:pt x="725" y="477"/>
                </a:cubicBezTo>
                <a:cubicBezTo>
                  <a:pt x="724" y="476"/>
                  <a:pt x="724" y="476"/>
                  <a:pt x="724" y="476"/>
                </a:cubicBezTo>
                <a:cubicBezTo>
                  <a:pt x="725" y="474"/>
                  <a:pt x="727" y="473"/>
                  <a:pt x="729" y="473"/>
                </a:cubicBezTo>
                <a:close/>
                <a:moveTo>
                  <a:pt x="691" y="484"/>
                </a:moveTo>
                <a:cubicBezTo>
                  <a:pt x="691" y="484"/>
                  <a:pt x="691" y="484"/>
                  <a:pt x="691" y="484"/>
                </a:cubicBezTo>
                <a:cubicBezTo>
                  <a:pt x="692" y="484"/>
                  <a:pt x="692" y="484"/>
                  <a:pt x="692" y="484"/>
                </a:cubicBezTo>
                <a:lnTo>
                  <a:pt x="691" y="484"/>
                </a:lnTo>
                <a:close/>
                <a:moveTo>
                  <a:pt x="689" y="468"/>
                </a:moveTo>
                <a:cubicBezTo>
                  <a:pt x="691" y="467"/>
                  <a:pt x="692" y="468"/>
                  <a:pt x="693" y="467"/>
                </a:cubicBezTo>
                <a:cubicBezTo>
                  <a:pt x="696" y="466"/>
                  <a:pt x="699" y="467"/>
                  <a:pt x="702" y="468"/>
                </a:cubicBezTo>
                <a:cubicBezTo>
                  <a:pt x="702" y="468"/>
                  <a:pt x="702" y="469"/>
                  <a:pt x="702" y="469"/>
                </a:cubicBezTo>
                <a:cubicBezTo>
                  <a:pt x="702" y="469"/>
                  <a:pt x="702" y="470"/>
                  <a:pt x="702" y="470"/>
                </a:cubicBezTo>
                <a:cubicBezTo>
                  <a:pt x="701" y="470"/>
                  <a:pt x="699" y="471"/>
                  <a:pt x="699" y="471"/>
                </a:cubicBezTo>
                <a:cubicBezTo>
                  <a:pt x="696" y="470"/>
                  <a:pt x="694" y="470"/>
                  <a:pt x="692" y="470"/>
                </a:cubicBezTo>
                <a:cubicBezTo>
                  <a:pt x="691" y="470"/>
                  <a:pt x="690" y="470"/>
                  <a:pt x="689" y="469"/>
                </a:cubicBezTo>
                <a:cubicBezTo>
                  <a:pt x="689" y="469"/>
                  <a:pt x="689" y="469"/>
                  <a:pt x="689" y="468"/>
                </a:cubicBezTo>
                <a:cubicBezTo>
                  <a:pt x="689" y="468"/>
                  <a:pt x="689" y="468"/>
                  <a:pt x="689" y="468"/>
                </a:cubicBezTo>
                <a:close/>
                <a:moveTo>
                  <a:pt x="687" y="483"/>
                </a:moveTo>
                <a:cubicBezTo>
                  <a:pt x="687" y="483"/>
                  <a:pt x="687" y="483"/>
                  <a:pt x="687" y="483"/>
                </a:cubicBezTo>
                <a:cubicBezTo>
                  <a:pt x="687" y="483"/>
                  <a:pt x="687" y="483"/>
                  <a:pt x="687" y="483"/>
                </a:cubicBezTo>
                <a:close/>
                <a:moveTo>
                  <a:pt x="666" y="459"/>
                </a:moveTo>
                <a:cubicBezTo>
                  <a:pt x="666" y="459"/>
                  <a:pt x="666" y="460"/>
                  <a:pt x="666" y="460"/>
                </a:cubicBezTo>
                <a:cubicBezTo>
                  <a:pt x="667" y="460"/>
                  <a:pt x="667" y="461"/>
                  <a:pt x="667" y="461"/>
                </a:cubicBezTo>
                <a:cubicBezTo>
                  <a:pt x="667" y="461"/>
                  <a:pt x="666" y="460"/>
                  <a:pt x="666" y="460"/>
                </a:cubicBezTo>
                <a:cubicBezTo>
                  <a:pt x="666" y="460"/>
                  <a:pt x="666" y="460"/>
                  <a:pt x="666" y="459"/>
                </a:cubicBezTo>
                <a:close/>
                <a:moveTo>
                  <a:pt x="660" y="462"/>
                </a:moveTo>
                <a:cubicBezTo>
                  <a:pt x="661" y="461"/>
                  <a:pt x="661" y="461"/>
                  <a:pt x="662" y="460"/>
                </a:cubicBezTo>
                <a:cubicBezTo>
                  <a:pt x="662" y="461"/>
                  <a:pt x="662" y="461"/>
                  <a:pt x="662" y="462"/>
                </a:cubicBezTo>
                <a:cubicBezTo>
                  <a:pt x="662" y="462"/>
                  <a:pt x="662" y="463"/>
                  <a:pt x="663" y="464"/>
                </a:cubicBezTo>
                <a:cubicBezTo>
                  <a:pt x="663" y="464"/>
                  <a:pt x="663" y="465"/>
                  <a:pt x="662" y="466"/>
                </a:cubicBezTo>
                <a:cubicBezTo>
                  <a:pt x="662" y="466"/>
                  <a:pt x="662" y="466"/>
                  <a:pt x="662" y="466"/>
                </a:cubicBezTo>
                <a:cubicBezTo>
                  <a:pt x="660" y="466"/>
                  <a:pt x="659" y="464"/>
                  <a:pt x="660" y="462"/>
                </a:cubicBezTo>
                <a:close/>
                <a:moveTo>
                  <a:pt x="644" y="454"/>
                </a:moveTo>
                <a:cubicBezTo>
                  <a:pt x="645" y="454"/>
                  <a:pt x="645" y="454"/>
                  <a:pt x="644" y="454"/>
                </a:cubicBezTo>
                <a:cubicBezTo>
                  <a:pt x="644" y="454"/>
                  <a:pt x="644" y="454"/>
                  <a:pt x="643" y="454"/>
                </a:cubicBezTo>
                <a:cubicBezTo>
                  <a:pt x="644" y="454"/>
                  <a:pt x="644" y="453"/>
                  <a:pt x="644" y="454"/>
                </a:cubicBezTo>
                <a:close/>
                <a:moveTo>
                  <a:pt x="630" y="495"/>
                </a:moveTo>
                <a:cubicBezTo>
                  <a:pt x="630" y="495"/>
                  <a:pt x="631" y="495"/>
                  <a:pt x="631" y="496"/>
                </a:cubicBezTo>
                <a:cubicBezTo>
                  <a:pt x="631" y="496"/>
                  <a:pt x="631" y="496"/>
                  <a:pt x="631" y="496"/>
                </a:cubicBezTo>
                <a:cubicBezTo>
                  <a:pt x="630" y="497"/>
                  <a:pt x="629" y="498"/>
                  <a:pt x="627" y="498"/>
                </a:cubicBezTo>
                <a:cubicBezTo>
                  <a:pt x="627" y="498"/>
                  <a:pt x="627" y="498"/>
                  <a:pt x="627" y="498"/>
                </a:cubicBezTo>
                <a:cubicBezTo>
                  <a:pt x="628" y="496"/>
                  <a:pt x="629" y="495"/>
                  <a:pt x="630" y="495"/>
                </a:cubicBezTo>
                <a:close/>
                <a:moveTo>
                  <a:pt x="615" y="520"/>
                </a:moveTo>
                <a:cubicBezTo>
                  <a:pt x="615" y="520"/>
                  <a:pt x="615" y="520"/>
                  <a:pt x="616" y="520"/>
                </a:cubicBezTo>
                <a:cubicBezTo>
                  <a:pt x="616" y="520"/>
                  <a:pt x="616" y="520"/>
                  <a:pt x="616" y="521"/>
                </a:cubicBezTo>
                <a:cubicBezTo>
                  <a:pt x="615" y="521"/>
                  <a:pt x="615" y="521"/>
                  <a:pt x="615" y="521"/>
                </a:cubicBezTo>
                <a:cubicBezTo>
                  <a:pt x="615" y="521"/>
                  <a:pt x="615" y="520"/>
                  <a:pt x="614" y="520"/>
                </a:cubicBezTo>
                <a:cubicBezTo>
                  <a:pt x="615" y="520"/>
                  <a:pt x="615" y="520"/>
                  <a:pt x="615" y="520"/>
                </a:cubicBezTo>
                <a:close/>
                <a:moveTo>
                  <a:pt x="580" y="309"/>
                </a:moveTo>
                <a:cubicBezTo>
                  <a:pt x="580" y="309"/>
                  <a:pt x="581" y="309"/>
                  <a:pt x="581" y="309"/>
                </a:cubicBezTo>
                <a:cubicBezTo>
                  <a:pt x="583" y="311"/>
                  <a:pt x="584" y="314"/>
                  <a:pt x="586" y="316"/>
                </a:cubicBezTo>
                <a:cubicBezTo>
                  <a:pt x="586" y="316"/>
                  <a:pt x="586" y="316"/>
                  <a:pt x="586" y="317"/>
                </a:cubicBezTo>
                <a:cubicBezTo>
                  <a:pt x="585" y="317"/>
                  <a:pt x="585" y="317"/>
                  <a:pt x="585" y="317"/>
                </a:cubicBezTo>
                <a:cubicBezTo>
                  <a:pt x="584" y="317"/>
                  <a:pt x="583" y="317"/>
                  <a:pt x="583" y="316"/>
                </a:cubicBezTo>
                <a:cubicBezTo>
                  <a:pt x="581" y="314"/>
                  <a:pt x="580" y="312"/>
                  <a:pt x="579" y="310"/>
                </a:cubicBezTo>
                <a:cubicBezTo>
                  <a:pt x="579" y="310"/>
                  <a:pt x="579" y="309"/>
                  <a:pt x="580" y="309"/>
                </a:cubicBezTo>
                <a:close/>
                <a:moveTo>
                  <a:pt x="534" y="323"/>
                </a:moveTo>
                <a:cubicBezTo>
                  <a:pt x="534" y="323"/>
                  <a:pt x="535" y="323"/>
                  <a:pt x="535" y="323"/>
                </a:cubicBezTo>
                <a:cubicBezTo>
                  <a:pt x="536" y="323"/>
                  <a:pt x="537" y="324"/>
                  <a:pt x="538" y="325"/>
                </a:cubicBezTo>
                <a:cubicBezTo>
                  <a:pt x="538" y="325"/>
                  <a:pt x="538" y="325"/>
                  <a:pt x="538" y="325"/>
                </a:cubicBezTo>
                <a:cubicBezTo>
                  <a:pt x="538" y="325"/>
                  <a:pt x="538" y="325"/>
                  <a:pt x="538" y="325"/>
                </a:cubicBezTo>
                <a:cubicBezTo>
                  <a:pt x="539" y="325"/>
                  <a:pt x="540" y="326"/>
                  <a:pt x="541" y="326"/>
                </a:cubicBezTo>
                <a:cubicBezTo>
                  <a:pt x="541" y="326"/>
                  <a:pt x="542" y="326"/>
                  <a:pt x="542" y="326"/>
                </a:cubicBezTo>
                <a:cubicBezTo>
                  <a:pt x="542" y="327"/>
                  <a:pt x="542" y="327"/>
                  <a:pt x="542" y="327"/>
                </a:cubicBezTo>
                <a:cubicBezTo>
                  <a:pt x="542" y="327"/>
                  <a:pt x="542" y="327"/>
                  <a:pt x="542" y="327"/>
                </a:cubicBezTo>
                <a:cubicBezTo>
                  <a:pt x="541" y="326"/>
                  <a:pt x="541" y="326"/>
                  <a:pt x="541" y="326"/>
                </a:cubicBezTo>
                <a:cubicBezTo>
                  <a:pt x="540" y="326"/>
                  <a:pt x="539" y="326"/>
                  <a:pt x="538" y="325"/>
                </a:cubicBezTo>
                <a:cubicBezTo>
                  <a:pt x="538" y="325"/>
                  <a:pt x="538" y="325"/>
                  <a:pt x="538" y="325"/>
                </a:cubicBezTo>
                <a:cubicBezTo>
                  <a:pt x="538" y="325"/>
                  <a:pt x="538" y="325"/>
                  <a:pt x="538" y="325"/>
                </a:cubicBezTo>
                <a:cubicBezTo>
                  <a:pt x="535" y="326"/>
                  <a:pt x="535" y="326"/>
                  <a:pt x="534" y="324"/>
                </a:cubicBezTo>
                <a:cubicBezTo>
                  <a:pt x="534" y="324"/>
                  <a:pt x="534" y="323"/>
                  <a:pt x="534" y="323"/>
                </a:cubicBezTo>
                <a:close/>
                <a:moveTo>
                  <a:pt x="517" y="317"/>
                </a:moveTo>
                <a:cubicBezTo>
                  <a:pt x="517" y="317"/>
                  <a:pt x="518" y="317"/>
                  <a:pt x="518" y="317"/>
                </a:cubicBezTo>
                <a:cubicBezTo>
                  <a:pt x="518" y="317"/>
                  <a:pt x="517" y="317"/>
                  <a:pt x="517" y="317"/>
                </a:cubicBezTo>
                <a:cubicBezTo>
                  <a:pt x="516" y="317"/>
                  <a:pt x="517" y="317"/>
                  <a:pt x="517" y="317"/>
                </a:cubicBezTo>
                <a:close/>
                <a:moveTo>
                  <a:pt x="581" y="516"/>
                </a:moveTo>
                <a:cubicBezTo>
                  <a:pt x="581" y="516"/>
                  <a:pt x="581" y="516"/>
                  <a:pt x="582" y="516"/>
                </a:cubicBezTo>
                <a:cubicBezTo>
                  <a:pt x="582" y="516"/>
                  <a:pt x="582" y="516"/>
                  <a:pt x="582" y="516"/>
                </a:cubicBezTo>
                <a:cubicBezTo>
                  <a:pt x="582" y="517"/>
                  <a:pt x="582" y="517"/>
                  <a:pt x="581" y="517"/>
                </a:cubicBezTo>
                <a:cubicBezTo>
                  <a:pt x="581" y="517"/>
                  <a:pt x="581" y="517"/>
                  <a:pt x="581" y="517"/>
                </a:cubicBezTo>
                <a:cubicBezTo>
                  <a:pt x="581" y="516"/>
                  <a:pt x="581" y="516"/>
                  <a:pt x="581" y="516"/>
                </a:cubicBezTo>
                <a:close/>
                <a:moveTo>
                  <a:pt x="575" y="568"/>
                </a:moveTo>
                <a:cubicBezTo>
                  <a:pt x="575" y="567"/>
                  <a:pt x="575" y="567"/>
                  <a:pt x="576" y="567"/>
                </a:cubicBezTo>
                <a:cubicBezTo>
                  <a:pt x="577" y="567"/>
                  <a:pt x="578" y="566"/>
                  <a:pt x="580" y="566"/>
                </a:cubicBezTo>
                <a:cubicBezTo>
                  <a:pt x="583" y="565"/>
                  <a:pt x="586" y="565"/>
                  <a:pt x="588" y="565"/>
                </a:cubicBezTo>
                <a:cubicBezTo>
                  <a:pt x="590" y="565"/>
                  <a:pt x="592" y="564"/>
                  <a:pt x="593" y="563"/>
                </a:cubicBezTo>
                <a:cubicBezTo>
                  <a:pt x="593" y="563"/>
                  <a:pt x="594" y="563"/>
                  <a:pt x="595" y="563"/>
                </a:cubicBezTo>
                <a:cubicBezTo>
                  <a:pt x="595" y="563"/>
                  <a:pt x="595" y="563"/>
                  <a:pt x="595" y="563"/>
                </a:cubicBezTo>
                <a:cubicBezTo>
                  <a:pt x="596" y="565"/>
                  <a:pt x="596" y="567"/>
                  <a:pt x="595" y="568"/>
                </a:cubicBezTo>
                <a:cubicBezTo>
                  <a:pt x="593" y="570"/>
                  <a:pt x="591" y="572"/>
                  <a:pt x="588" y="571"/>
                </a:cubicBezTo>
                <a:cubicBezTo>
                  <a:pt x="584" y="569"/>
                  <a:pt x="579" y="570"/>
                  <a:pt x="575" y="570"/>
                </a:cubicBezTo>
                <a:cubicBezTo>
                  <a:pt x="575" y="570"/>
                  <a:pt x="575" y="569"/>
                  <a:pt x="574" y="569"/>
                </a:cubicBezTo>
                <a:cubicBezTo>
                  <a:pt x="574" y="569"/>
                  <a:pt x="575" y="568"/>
                  <a:pt x="575" y="568"/>
                </a:cubicBezTo>
                <a:close/>
                <a:moveTo>
                  <a:pt x="574" y="576"/>
                </a:moveTo>
                <a:cubicBezTo>
                  <a:pt x="574" y="576"/>
                  <a:pt x="573" y="577"/>
                  <a:pt x="573" y="577"/>
                </a:cubicBezTo>
                <a:cubicBezTo>
                  <a:pt x="570" y="579"/>
                  <a:pt x="567" y="580"/>
                  <a:pt x="564" y="582"/>
                </a:cubicBezTo>
                <a:cubicBezTo>
                  <a:pt x="561" y="583"/>
                  <a:pt x="559" y="583"/>
                  <a:pt x="557" y="585"/>
                </a:cubicBezTo>
                <a:cubicBezTo>
                  <a:pt x="554" y="586"/>
                  <a:pt x="552" y="587"/>
                  <a:pt x="549" y="587"/>
                </a:cubicBezTo>
                <a:cubicBezTo>
                  <a:pt x="548" y="586"/>
                  <a:pt x="547" y="586"/>
                  <a:pt x="546" y="585"/>
                </a:cubicBezTo>
                <a:cubicBezTo>
                  <a:pt x="545" y="585"/>
                  <a:pt x="546" y="583"/>
                  <a:pt x="547" y="582"/>
                </a:cubicBezTo>
                <a:cubicBezTo>
                  <a:pt x="547" y="582"/>
                  <a:pt x="547" y="582"/>
                  <a:pt x="547" y="582"/>
                </a:cubicBezTo>
                <a:cubicBezTo>
                  <a:pt x="551" y="581"/>
                  <a:pt x="555" y="579"/>
                  <a:pt x="558" y="577"/>
                </a:cubicBezTo>
                <a:cubicBezTo>
                  <a:pt x="560" y="576"/>
                  <a:pt x="561" y="576"/>
                  <a:pt x="563" y="577"/>
                </a:cubicBezTo>
                <a:cubicBezTo>
                  <a:pt x="564" y="577"/>
                  <a:pt x="566" y="577"/>
                  <a:pt x="568" y="576"/>
                </a:cubicBezTo>
                <a:cubicBezTo>
                  <a:pt x="569" y="575"/>
                  <a:pt x="570" y="575"/>
                  <a:pt x="572" y="575"/>
                </a:cubicBezTo>
                <a:cubicBezTo>
                  <a:pt x="572" y="574"/>
                  <a:pt x="574" y="575"/>
                  <a:pt x="574" y="576"/>
                </a:cubicBezTo>
                <a:close/>
                <a:moveTo>
                  <a:pt x="549" y="540"/>
                </a:moveTo>
                <a:cubicBezTo>
                  <a:pt x="555" y="541"/>
                  <a:pt x="561" y="542"/>
                  <a:pt x="566" y="544"/>
                </a:cubicBezTo>
                <a:cubicBezTo>
                  <a:pt x="567" y="545"/>
                  <a:pt x="568" y="545"/>
                  <a:pt x="568" y="546"/>
                </a:cubicBezTo>
                <a:cubicBezTo>
                  <a:pt x="570" y="548"/>
                  <a:pt x="571" y="550"/>
                  <a:pt x="572" y="553"/>
                </a:cubicBezTo>
                <a:cubicBezTo>
                  <a:pt x="573" y="554"/>
                  <a:pt x="572" y="555"/>
                  <a:pt x="571" y="556"/>
                </a:cubicBezTo>
                <a:cubicBezTo>
                  <a:pt x="571" y="557"/>
                  <a:pt x="570" y="557"/>
                  <a:pt x="569" y="557"/>
                </a:cubicBezTo>
                <a:cubicBezTo>
                  <a:pt x="567" y="556"/>
                  <a:pt x="566" y="554"/>
                  <a:pt x="565" y="553"/>
                </a:cubicBezTo>
                <a:cubicBezTo>
                  <a:pt x="564" y="552"/>
                  <a:pt x="564" y="552"/>
                  <a:pt x="563" y="552"/>
                </a:cubicBezTo>
                <a:cubicBezTo>
                  <a:pt x="563" y="552"/>
                  <a:pt x="563" y="553"/>
                  <a:pt x="563" y="553"/>
                </a:cubicBezTo>
                <a:cubicBezTo>
                  <a:pt x="563" y="554"/>
                  <a:pt x="563" y="555"/>
                  <a:pt x="562" y="556"/>
                </a:cubicBezTo>
                <a:cubicBezTo>
                  <a:pt x="560" y="559"/>
                  <a:pt x="559" y="564"/>
                  <a:pt x="557" y="568"/>
                </a:cubicBezTo>
                <a:cubicBezTo>
                  <a:pt x="557" y="568"/>
                  <a:pt x="557" y="569"/>
                  <a:pt x="556" y="569"/>
                </a:cubicBezTo>
                <a:cubicBezTo>
                  <a:pt x="556" y="570"/>
                  <a:pt x="554" y="569"/>
                  <a:pt x="554" y="568"/>
                </a:cubicBezTo>
                <a:cubicBezTo>
                  <a:pt x="554" y="567"/>
                  <a:pt x="554" y="565"/>
                  <a:pt x="553" y="563"/>
                </a:cubicBezTo>
                <a:cubicBezTo>
                  <a:pt x="553" y="562"/>
                  <a:pt x="551" y="561"/>
                  <a:pt x="550" y="562"/>
                </a:cubicBezTo>
                <a:cubicBezTo>
                  <a:pt x="549" y="562"/>
                  <a:pt x="548" y="563"/>
                  <a:pt x="548" y="563"/>
                </a:cubicBezTo>
                <a:cubicBezTo>
                  <a:pt x="547" y="563"/>
                  <a:pt x="546" y="564"/>
                  <a:pt x="546" y="563"/>
                </a:cubicBezTo>
                <a:cubicBezTo>
                  <a:pt x="546" y="563"/>
                  <a:pt x="546" y="563"/>
                  <a:pt x="546" y="562"/>
                </a:cubicBezTo>
                <a:cubicBezTo>
                  <a:pt x="547" y="561"/>
                  <a:pt x="548" y="560"/>
                  <a:pt x="549" y="559"/>
                </a:cubicBezTo>
                <a:cubicBezTo>
                  <a:pt x="550" y="557"/>
                  <a:pt x="551" y="554"/>
                  <a:pt x="550" y="551"/>
                </a:cubicBezTo>
                <a:cubicBezTo>
                  <a:pt x="549" y="550"/>
                  <a:pt x="549" y="549"/>
                  <a:pt x="548" y="549"/>
                </a:cubicBezTo>
                <a:cubicBezTo>
                  <a:pt x="546" y="547"/>
                  <a:pt x="545" y="547"/>
                  <a:pt x="543" y="546"/>
                </a:cubicBezTo>
                <a:cubicBezTo>
                  <a:pt x="543" y="545"/>
                  <a:pt x="542" y="544"/>
                  <a:pt x="542" y="544"/>
                </a:cubicBezTo>
                <a:cubicBezTo>
                  <a:pt x="542" y="544"/>
                  <a:pt x="542" y="544"/>
                  <a:pt x="542" y="544"/>
                </a:cubicBezTo>
                <a:cubicBezTo>
                  <a:pt x="542" y="544"/>
                  <a:pt x="542" y="544"/>
                  <a:pt x="542" y="544"/>
                </a:cubicBezTo>
                <a:cubicBezTo>
                  <a:pt x="540" y="545"/>
                  <a:pt x="539" y="546"/>
                  <a:pt x="538" y="548"/>
                </a:cubicBezTo>
                <a:cubicBezTo>
                  <a:pt x="537" y="549"/>
                  <a:pt x="536" y="550"/>
                  <a:pt x="534" y="550"/>
                </a:cubicBezTo>
                <a:cubicBezTo>
                  <a:pt x="532" y="550"/>
                  <a:pt x="531" y="552"/>
                  <a:pt x="530" y="553"/>
                </a:cubicBezTo>
                <a:cubicBezTo>
                  <a:pt x="528" y="558"/>
                  <a:pt x="526" y="563"/>
                  <a:pt x="526" y="569"/>
                </a:cubicBezTo>
                <a:cubicBezTo>
                  <a:pt x="526" y="574"/>
                  <a:pt x="523" y="578"/>
                  <a:pt x="519" y="581"/>
                </a:cubicBezTo>
                <a:cubicBezTo>
                  <a:pt x="518" y="582"/>
                  <a:pt x="516" y="581"/>
                  <a:pt x="516" y="580"/>
                </a:cubicBezTo>
                <a:cubicBezTo>
                  <a:pt x="515" y="575"/>
                  <a:pt x="515" y="570"/>
                  <a:pt x="517" y="565"/>
                </a:cubicBezTo>
                <a:cubicBezTo>
                  <a:pt x="519" y="563"/>
                  <a:pt x="520" y="559"/>
                  <a:pt x="521" y="557"/>
                </a:cubicBezTo>
                <a:cubicBezTo>
                  <a:pt x="521" y="555"/>
                  <a:pt x="521" y="554"/>
                  <a:pt x="521" y="552"/>
                </a:cubicBezTo>
                <a:cubicBezTo>
                  <a:pt x="520" y="552"/>
                  <a:pt x="521" y="551"/>
                  <a:pt x="521" y="551"/>
                </a:cubicBezTo>
                <a:cubicBezTo>
                  <a:pt x="521" y="550"/>
                  <a:pt x="521" y="550"/>
                  <a:pt x="521" y="550"/>
                </a:cubicBezTo>
                <a:cubicBezTo>
                  <a:pt x="528" y="542"/>
                  <a:pt x="526" y="543"/>
                  <a:pt x="536" y="542"/>
                </a:cubicBezTo>
                <a:cubicBezTo>
                  <a:pt x="539" y="541"/>
                  <a:pt x="540" y="542"/>
                  <a:pt x="542" y="544"/>
                </a:cubicBezTo>
                <a:cubicBezTo>
                  <a:pt x="542" y="544"/>
                  <a:pt x="542" y="544"/>
                  <a:pt x="542" y="544"/>
                </a:cubicBezTo>
                <a:cubicBezTo>
                  <a:pt x="542" y="544"/>
                  <a:pt x="542" y="544"/>
                  <a:pt x="542" y="544"/>
                </a:cubicBezTo>
                <a:cubicBezTo>
                  <a:pt x="544" y="543"/>
                  <a:pt x="545" y="543"/>
                  <a:pt x="547" y="542"/>
                </a:cubicBezTo>
                <a:cubicBezTo>
                  <a:pt x="547" y="542"/>
                  <a:pt x="547" y="541"/>
                  <a:pt x="548" y="541"/>
                </a:cubicBezTo>
                <a:cubicBezTo>
                  <a:pt x="548" y="540"/>
                  <a:pt x="548" y="540"/>
                  <a:pt x="549" y="540"/>
                </a:cubicBezTo>
                <a:close/>
                <a:moveTo>
                  <a:pt x="547" y="463"/>
                </a:moveTo>
                <a:cubicBezTo>
                  <a:pt x="547" y="463"/>
                  <a:pt x="547" y="463"/>
                  <a:pt x="547" y="463"/>
                </a:cubicBezTo>
                <a:cubicBezTo>
                  <a:pt x="547" y="462"/>
                  <a:pt x="547" y="462"/>
                  <a:pt x="547" y="461"/>
                </a:cubicBezTo>
                <a:cubicBezTo>
                  <a:pt x="547" y="460"/>
                  <a:pt x="548" y="460"/>
                  <a:pt x="548" y="460"/>
                </a:cubicBezTo>
                <a:cubicBezTo>
                  <a:pt x="548" y="461"/>
                  <a:pt x="548" y="461"/>
                  <a:pt x="548" y="461"/>
                </a:cubicBezTo>
                <a:cubicBezTo>
                  <a:pt x="548" y="462"/>
                  <a:pt x="548" y="462"/>
                  <a:pt x="547" y="463"/>
                </a:cubicBezTo>
                <a:cubicBezTo>
                  <a:pt x="547" y="463"/>
                  <a:pt x="547" y="463"/>
                  <a:pt x="547" y="463"/>
                </a:cubicBezTo>
                <a:cubicBezTo>
                  <a:pt x="546" y="464"/>
                  <a:pt x="546" y="464"/>
                  <a:pt x="546" y="464"/>
                </a:cubicBezTo>
                <a:lnTo>
                  <a:pt x="547" y="463"/>
                </a:lnTo>
                <a:close/>
                <a:moveTo>
                  <a:pt x="525" y="499"/>
                </a:moveTo>
                <a:cubicBezTo>
                  <a:pt x="525" y="499"/>
                  <a:pt x="526" y="499"/>
                  <a:pt x="526" y="499"/>
                </a:cubicBezTo>
                <a:cubicBezTo>
                  <a:pt x="526" y="500"/>
                  <a:pt x="527" y="500"/>
                  <a:pt x="527" y="500"/>
                </a:cubicBezTo>
                <a:cubicBezTo>
                  <a:pt x="528" y="502"/>
                  <a:pt x="528" y="503"/>
                  <a:pt x="527" y="504"/>
                </a:cubicBezTo>
                <a:cubicBezTo>
                  <a:pt x="527" y="504"/>
                  <a:pt x="526" y="504"/>
                  <a:pt x="526" y="505"/>
                </a:cubicBezTo>
                <a:cubicBezTo>
                  <a:pt x="525" y="505"/>
                  <a:pt x="525" y="505"/>
                  <a:pt x="525" y="504"/>
                </a:cubicBezTo>
                <a:cubicBezTo>
                  <a:pt x="524" y="502"/>
                  <a:pt x="524" y="501"/>
                  <a:pt x="525" y="499"/>
                </a:cubicBezTo>
                <a:close/>
                <a:moveTo>
                  <a:pt x="517" y="487"/>
                </a:moveTo>
                <a:cubicBezTo>
                  <a:pt x="517" y="487"/>
                  <a:pt x="517" y="487"/>
                  <a:pt x="517" y="487"/>
                </a:cubicBezTo>
                <a:cubicBezTo>
                  <a:pt x="516" y="487"/>
                  <a:pt x="516" y="487"/>
                  <a:pt x="516" y="487"/>
                </a:cubicBezTo>
                <a:lnTo>
                  <a:pt x="517" y="487"/>
                </a:lnTo>
                <a:close/>
                <a:moveTo>
                  <a:pt x="512" y="342"/>
                </a:moveTo>
                <a:cubicBezTo>
                  <a:pt x="512" y="342"/>
                  <a:pt x="513" y="342"/>
                  <a:pt x="513" y="342"/>
                </a:cubicBezTo>
                <a:cubicBezTo>
                  <a:pt x="514" y="342"/>
                  <a:pt x="514" y="342"/>
                  <a:pt x="514" y="343"/>
                </a:cubicBezTo>
                <a:cubicBezTo>
                  <a:pt x="515" y="344"/>
                  <a:pt x="515" y="344"/>
                  <a:pt x="515" y="345"/>
                </a:cubicBezTo>
                <a:cubicBezTo>
                  <a:pt x="514" y="346"/>
                  <a:pt x="514" y="346"/>
                  <a:pt x="513" y="346"/>
                </a:cubicBezTo>
                <a:cubicBezTo>
                  <a:pt x="513" y="345"/>
                  <a:pt x="512" y="345"/>
                  <a:pt x="512" y="344"/>
                </a:cubicBezTo>
                <a:cubicBezTo>
                  <a:pt x="511" y="344"/>
                  <a:pt x="511" y="343"/>
                  <a:pt x="512" y="342"/>
                </a:cubicBezTo>
                <a:close/>
                <a:moveTo>
                  <a:pt x="506" y="337"/>
                </a:moveTo>
                <a:cubicBezTo>
                  <a:pt x="506" y="337"/>
                  <a:pt x="506" y="337"/>
                  <a:pt x="506" y="338"/>
                </a:cubicBezTo>
                <a:cubicBezTo>
                  <a:pt x="506" y="338"/>
                  <a:pt x="506" y="338"/>
                  <a:pt x="506" y="338"/>
                </a:cubicBezTo>
                <a:cubicBezTo>
                  <a:pt x="506" y="338"/>
                  <a:pt x="505" y="338"/>
                  <a:pt x="505" y="337"/>
                </a:cubicBezTo>
                <a:cubicBezTo>
                  <a:pt x="505" y="337"/>
                  <a:pt x="506" y="337"/>
                  <a:pt x="506" y="337"/>
                </a:cubicBezTo>
                <a:close/>
                <a:moveTo>
                  <a:pt x="503" y="445"/>
                </a:moveTo>
                <a:cubicBezTo>
                  <a:pt x="503" y="445"/>
                  <a:pt x="503" y="445"/>
                  <a:pt x="504" y="445"/>
                </a:cubicBezTo>
                <a:cubicBezTo>
                  <a:pt x="503" y="445"/>
                  <a:pt x="503" y="445"/>
                  <a:pt x="503" y="445"/>
                </a:cubicBezTo>
                <a:cubicBezTo>
                  <a:pt x="503" y="445"/>
                  <a:pt x="503" y="445"/>
                  <a:pt x="503" y="445"/>
                </a:cubicBezTo>
                <a:cubicBezTo>
                  <a:pt x="503" y="445"/>
                  <a:pt x="503" y="445"/>
                  <a:pt x="503" y="445"/>
                </a:cubicBezTo>
                <a:close/>
                <a:moveTo>
                  <a:pt x="500" y="493"/>
                </a:moveTo>
                <a:cubicBezTo>
                  <a:pt x="500" y="493"/>
                  <a:pt x="500" y="493"/>
                  <a:pt x="500" y="493"/>
                </a:cubicBezTo>
                <a:cubicBezTo>
                  <a:pt x="500" y="493"/>
                  <a:pt x="500" y="493"/>
                  <a:pt x="500" y="493"/>
                </a:cubicBezTo>
                <a:cubicBezTo>
                  <a:pt x="502" y="493"/>
                  <a:pt x="503" y="493"/>
                  <a:pt x="505" y="494"/>
                </a:cubicBezTo>
                <a:cubicBezTo>
                  <a:pt x="505" y="494"/>
                  <a:pt x="505" y="495"/>
                  <a:pt x="505" y="495"/>
                </a:cubicBezTo>
                <a:cubicBezTo>
                  <a:pt x="505" y="495"/>
                  <a:pt x="504" y="496"/>
                  <a:pt x="504" y="495"/>
                </a:cubicBezTo>
                <a:cubicBezTo>
                  <a:pt x="503" y="495"/>
                  <a:pt x="501" y="494"/>
                  <a:pt x="500" y="493"/>
                </a:cubicBezTo>
                <a:cubicBezTo>
                  <a:pt x="500" y="493"/>
                  <a:pt x="500" y="493"/>
                  <a:pt x="500" y="493"/>
                </a:cubicBezTo>
                <a:cubicBezTo>
                  <a:pt x="499" y="493"/>
                  <a:pt x="499" y="493"/>
                  <a:pt x="500" y="493"/>
                </a:cubicBezTo>
                <a:close/>
                <a:moveTo>
                  <a:pt x="507" y="523"/>
                </a:moveTo>
                <a:cubicBezTo>
                  <a:pt x="510" y="522"/>
                  <a:pt x="514" y="521"/>
                  <a:pt x="517" y="518"/>
                </a:cubicBezTo>
                <a:cubicBezTo>
                  <a:pt x="520" y="516"/>
                  <a:pt x="524" y="516"/>
                  <a:pt x="526" y="513"/>
                </a:cubicBezTo>
                <a:cubicBezTo>
                  <a:pt x="527" y="513"/>
                  <a:pt x="528" y="513"/>
                  <a:pt x="529" y="513"/>
                </a:cubicBezTo>
                <a:cubicBezTo>
                  <a:pt x="530" y="513"/>
                  <a:pt x="531" y="514"/>
                  <a:pt x="532" y="514"/>
                </a:cubicBezTo>
                <a:cubicBezTo>
                  <a:pt x="535" y="514"/>
                  <a:pt x="537" y="516"/>
                  <a:pt x="538" y="519"/>
                </a:cubicBezTo>
                <a:cubicBezTo>
                  <a:pt x="538" y="521"/>
                  <a:pt x="540" y="522"/>
                  <a:pt x="541" y="523"/>
                </a:cubicBezTo>
                <a:cubicBezTo>
                  <a:pt x="544" y="523"/>
                  <a:pt x="544" y="524"/>
                  <a:pt x="544" y="526"/>
                </a:cubicBezTo>
                <a:cubicBezTo>
                  <a:pt x="544" y="529"/>
                  <a:pt x="545" y="532"/>
                  <a:pt x="545" y="534"/>
                </a:cubicBezTo>
                <a:cubicBezTo>
                  <a:pt x="545" y="535"/>
                  <a:pt x="544" y="536"/>
                  <a:pt x="542" y="536"/>
                </a:cubicBezTo>
                <a:cubicBezTo>
                  <a:pt x="541" y="535"/>
                  <a:pt x="540" y="534"/>
                  <a:pt x="539" y="535"/>
                </a:cubicBezTo>
                <a:cubicBezTo>
                  <a:pt x="537" y="535"/>
                  <a:pt x="534" y="535"/>
                  <a:pt x="532" y="535"/>
                </a:cubicBezTo>
                <a:cubicBezTo>
                  <a:pt x="529" y="536"/>
                  <a:pt x="527" y="535"/>
                  <a:pt x="525" y="533"/>
                </a:cubicBezTo>
                <a:cubicBezTo>
                  <a:pt x="525" y="532"/>
                  <a:pt x="525" y="532"/>
                  <a:pt x="524" y="532"/>
                </a:cubicBezTo>
                <a:cubicBezTo>
                  <a:pt x="523" y="531"/>
                  <a:pt x="522" y="531"/>
                  <a:pt x="522" y="530"/>
                </a:cubicBezTo>
                <a:cubicBezTo>
                  <a:pt x="523" y="529"/>
                  <a:pt x="523" y="529"/>
                  <a:pt x="524" y="528"/>
                </a:cubicBezTo>
                <a:cubicBezTo>
                  <a:pt x="524" y="528"/>
                  <a:pt x="524" y="527"/>
                  <a:pt x="524" y="527"/>
                </a:cubicBezTo>
                <a:cubicBezTo>
                  <a:pt x="524" y="526"/>
                  <a:pt x="523" y="526"/>
                  <a:pt x="523" y="526"/>
                </a:cubicBezTo>
                <a:cubicBezTo>
                  <a:pt x="522" y="526"/>
                  <a:pt x="522" y="526"/>
                  <a:pt x="521" y="526"/>
                </a:cubicBezTo>
                <a:cubicBezTo>
                  <a:pt x="521" y="527"/>
                  <a:pt x="520" y="527"/>
                  <a:pt x="520" y="527"/>
                </a:cubicBezTo>
                <a:cubicBezTo>
                  <a:pt x="516" y="530"/>
                  <a:pt x="513" y="531"/>
                  <a:pt x="509" y="532"/>
                </a:cubicBezTo>
                <a:cubicBezTo>
                  <a:pt x="506" y="533"/>
                  <a:pt x="504" y="534"/>
                  <a:pt x="503" y="531"/>
                </a:cubicBezTo>
                <a:cubicBezTo>
                  <a:pt x="502" y="529"/>
                  <a:pt x="500" y="530"/>
                  <a:pt x="498" y="530"/>
                </a:cubicBezTo>
                <a:cubicBezTo>
                  <a:pt x="498" y="530"/>
                  <a:pt x="498" y="530"/>
                  <a:pt x="498" y="530"/>
                </a:cubicBezTo>
                <a:cubicBezTo>
                  <a:pt x="498" y="530"/>
                  <a:pt x="498" y="530"/>
                  <a:pt x="498" y="530"/>
                </a:cubicBezTo>
                <a:cubicBezTo>
                  <a:pt x="497" y="530"/>
                  <a:pt x="497" y="530"/>
                  <a:pt x="497" y="531"/>
                </a:cubicBezTo>
                <a:cubicBezTo>
                  <a:pt x="497" y="530"/>
                  <a:pt x="497" y="530"/>
                  <a:pt x="497" y="530"/>
                </a:cubicBezTo>
                <a:cubicBezTo>
                  <a:pt x="497" y="530"/>
                  <a:pt x="497" y="530"/>
                  <a:pt x="498" y="530"/>
                </a:cubicBezTo>
                <a:cubicBezTo>
                  <a:pt x="498" y="530"/>
                  <a:pt x="498" y="530"/>
                  <a:pt x="498" y="530"/>
                </a:cubicBezTo>
                <a:cubicBezTo>
                  <a:pt x="498" y="530"/>
                  <a:pt x="498" y="530"/>
                  <a:pt x="498" y="530"/>
                </a:cubicBezTo>
                <a:cubicBezTo>
                  <a:pt x="500" y="527"/>
                  <a:pt x="503" y="525"/>
                  <a:pt x="507" y="523"/>
                </a:cubicBezTo>
                <a:close/>
                <a:moveTo>
                  <a:pt x="497" y="456"/>
                </a:moveTo>
                <a:cubicBezTo>
                  <a:pt x="497" y="455"/>
                  <a:pt x="496" y="455"/>
                  <a:pt x="497" y="454"/>
                </a:cubicBezTo>
                <a:cubicBezTo>
                  <a:pt x="497" y="454"/>
                  <a:pt x="497" y="454"/>
                  <a:pt x="497" y="454"/>
                </a:cubicBezTo>
                <a:cubicBezTo>
                  <a:pt x="498" y="455"/>
                  <a:pt x="498" y="455"/>
                  <a:pt x="498" y="455"/>
                </a:cubicBezTo>
                <a:cubicBezTo>
                  <a:pt x="498" y="455"/>
                  <a:pt x="497" y="456"/>
                  <a:pt x="497" y="456"/>
                </a:cubicBezTo>
                <a:close/>
                <a:moveTo>
                  <a:pt x="493" y="331"/>
                </a:moveTo>
                <a:cubicBezTo>
                  <a:pt x="494" y="331"/>
                  <a:pt x="495" y="330"/>
                  <a:pt x="496" y="330"/>
                </a:cubicBezTo>
                <a:cubicBezTo>
                  <a:pt x="497" y="330"/>
                  <a:pt x="497" y="331"/>
                  <a:pt x="498" y="331"/>
                </a:cubicBezTo>
                <a:cubicBezTo>
                  <a:pt x="496" y="333"/>
                  <a:pt x="496" y="335"/>
                  <a:pt x="496" y="338"/>
                </a:cubicBezTo>
                <a:cubicBezTo>
                  <a:pt x="495" y="339"/>
                  <a:pt x="493" y="340"/>
                  <a:pt x="492" y="338"/>
                </a:cubicBezTo>
                <a:cubicBezTo>
                  <a:pt x="489" y="335"/>
                  <a:pt x="489" y="333"/>
                  <a:pt x="493" y="331"/>
                </a:cubicBezTo>
                <a:close/>
                <a:moveTo>
                  <a:pt x="491" y="374"/>
                </a:moveTo>
                <a:cubicBezTo>
                  <a:pt x="491" y="374"/>
                  <a:pt x="491" y="373"/>
                  <a:pt x="491" y="373"/>
                </a:cubicBezTo>
                <a:cubicBezTo>
                  <a:pt x="491" y="373"/>
                  <a:pt x="491" y="373"/>
                  <a:pt x="491" y="372"/>
                </a:cubicBezTo>
                <a:cubicBezTo>
                  <a:pt x="492" y="372"/>
                  <a:pt x="492" y="372"/>
                  <a:pt x="492" y="373"/>
                </a:cubicBezTo>
                <a:cubicBezTo>
                  <a:pt x="492" y="373"/>
                  <a:pt x="491" y="373"/>
                  <a:pt x="491" y="373"/>
                </a:cubicBezTo>
                <a:cubicBezTo>
                  <a:pt x="491" y="373"/>
                  <a:pt x="491" y="374"/>
                  <a:pt x="491" y="374"/>
                </a:cubicBezTo>
                <a:cubicBezTo>
                  <a:pt x="490" y="375"/>
                  <a:pt x="490" y="375"/>
                  <a:pt x="489" y="376"/>
                </a:cubicBezTo>
                <a:cubicBezTo>
                  <a:pt x="489" y="376"/>
                  <a:pt x="489" y="376"/>
                  <a:pt x="489" y="376"/>
                </a:cubicBezTo>
                <a:cubicBezTo>
                  <a:pt x="489" y="376"/>
                  <a:pt x="489" y="376"/>
                  <a:pt x="489" y="376"/>
                </a:cubicBezTo>
                <a:cubicBezTo>
                  <a:pt x="489" y="375"/>
                  <a:pt x="490" y="374"/>
                  <a:pt x="491" y="374"/>
                </a:cubicBezTo>
                <a:close/>
                <a:moveTo>
                  <a:pt x="489" y="345"/>
                </a:moveTo>
                <a:cubicBezTo>
                  <a:pt x="489" y="345"/>
                  <a:pt x="489" y="345"/>
                  <a:pt x="489" y="345"/>
                </a:cubicBezTo>
                <a:cubicBezTo>
                  <a:pt x="488" y="345"/>
                  <a:pt x="488" y="345"/>
                  <a:pt x="488" y="345"/>
                </a:cubicBezTo>
                <a:lnTo>
                  <a:pt x="489" y="345"/>
                </a:lnTo>
                <a:close/>
                <a:moveTo>
                  <a:pt x="485" y="412"/>
                </a:moveTo>
                <a:cubicBezTo>
                  <a:pt x="485" y="413"/>
                  <a:pt x="485" y="413"/>
                  <a:pt x="485" y="413"/>
                </a:cubicBezTo>
                <a:cubicBezTo>
                  <a:pt x="485" y="413"/>
                  <a:pt x="485" y="413"/>
                  <a:pt x="485" y="413"/>
                </a:cubicBezTo>
                <a:lnTo>
                  <a:pt x="485" y="412"/>
                </a:lnTo>
                <a:close/>
                <a:moveTo>
                  <a:pt x="482" y="506"/>
                </a:moveTo>
                <a:cubicBezTo>
                  <a:pt x="482" y="504"/>
                  <a:pt x="482" y="503"/>
                  <a:pt x="484" y="502"/>
                </a:cubicBezTo>
                <a:cubicBezTo>
                  <a:pt x="484" y="502"/>
                  <a:pt x="484" y="502"/>
                  <a:pt x="484" y="502"/>
                </a:cubicBezTo>
                <a:cubicBezTo>
                  <a:pt x="484" y="502"/>
                  <a:pt x="484" y="502"/>
                  <a:pt x="484" y="501"/>
                </a:cubicBezTo>
                <a:cubicBezTo>
                  <a:pt x="484" y="502"/>
                  <a:pt x="484" y="502"/>
                  <a:pt x="484" y="502"/>
                </a:cubicBezTo>
                <a:cubicBezTo>
                  <a:pt x="484" y="502"/>
                  <a:pt x="484" y="502"/>
                  <a:pt x="484" y="502"/>
                </a:cubicBezTo>
                <a:cubicBezTo>
                  <a:pt x="484" y="503"/>
                  <a:pt x="484" y="504"/>
                  <a:pt x="484" y="505"/>
                </a:cubicBezTo>
                <a:cubicBezTo>
                  <a:pt x="485" y="505"/>
                  <a:pt x="485" y="506"/>
                  <a:pt x="484" y="506"/>
                </a:cubicBezTo>
                <a:cubicBezTo>
                  <a:pt x="484" y="506"/>
                  <a:pt x="484" y="507"/>
                  <a:pt x="483" y="507"/>
                </a:cubicBezTo>
                <a:cubicBezTo>
                  <a:pt x="483" y="507"/>
                  <a:pt x="483" y="507"/>
                  <a:pt x="482" y="507"/>
                </a:cubicBezTo>
                <a:cubicBezTo>
                  <a:pt x="482" y="507"/>
                  <a:pt x="481" y="506"/>
                  <a:pt x="482" y="506"/>
                </a:cubicBezTo>
                <a:close/>
                <a:moveTo>
                  <a:pt x="480" y="443"/>
                </a:moveTo>
                <a:cubicBezTo>
                  <a:pt x="481" y="443"/>
                  <a:pt x="481" y="443"/>
                  <a:pt x="481" y="443"/>
                </a:cubicBezTo>
                <a:cubicBezTo>
                  <a:pt x="480" y="443"/>
                  <a:pt x="480" y="443"/>
                  <a:pt x="480" y="443"/>
                </a:cubicBezTo>
                <a:close/>
                <a:moveTo>
                  <a:pt x="478" y="415"/>
                </a:moveTo>
                <a:cubicBezTo>
                  <a:pt x="478" y="415"/>
                  <a:pt x="479" y="416"/>
                  <a:pt x="479" y="416"/>
                </a:cubicBezTo>
                <a:cubicBezTo>
                  <a:pt x="479" y="417"/>
                  <a:pt x="479" y="417"/>
                  <a:pt x="478" y="417"/>
                </a:cubicBezTo>
                <a:cubicBezTo>
                  <a:pt x="477" y="417"/>
                  <a:pt x="477" y="417"/>
                  <a:pt x="477" y="417"/>
                </a:cubicBezTo>
                <a:cubicBezTo>
                  <a:pt x="477" y="416"/>
                  <a:pt x="477" y="416"/>
                  <a:pt x="478" y="415"/>
                </a:cubicBezTo>
                <a:close/>
                <a:moveTo>
                  <a:pt x="476" y="482"/>
                </a:moveTo>
                <a:cubicBezTo>
                  <a:pt x="477" y="485"/>
                  <a:pt x="476" y="488"/>
                  <a:pt x="474" y="489"/>
                </a:cubicBezTo>
                <a:cubicBezTo>
                  <a:pt x="474" y="490"/>
                  <a:pt x="474" y="490"/>
                  <a:pt x="474" y="490"/>
                </a:cubicBezTo>
                <a:cubicBezTo>
                  <a:pt x="473" y="490"/>
                  <a:pt x="473" y="490"/>
                  <a:pt x="473" y="490"/>
                </a:cubicBezTo>
                <a:cubicBezTo>
                  <a:pt x="473" y="490"/>
                  <a:pt x="473" y="490"/>
                  <a:pt x="473" y="490"/>
                </a:cubicBezTo>
                <a:cubicBezTo>
                  <a:pt x="473" y="490"/>
                  <a:pt x="474" y="489"/>
                  <a:pt x="474" y="489"/>
                </a:cubicBezTo>
                <a:cubicBezTo>
                  <a:pt x="473" y="487"/>
                  <a:pt x="474" y="484"/>
                  <a:pt x="475" y="481"/>
                </a:cubicBezTo>
                <a:cubicBezTo>
                  <a:pt x="476" y="481"/>
                  <a:pt x="476" y="481"/>
                  <a:pt x="476" y="481"/>
                </a:cubicBezTo>
                <a:cubicBezTo>
                  <a:pt x="476" y="481"/>
                  <a:pt x="476" y="482"/>
                  <a:pt x="476" y="482"/>
                </a:cubicBezTo>
                <a:close/>
                <a:moveTo>
                  <a:pt x="475" y="447"/>
                </a:moveTo>
                <a:cubicBezTo>
                  <a:pt x="476" y="447"/>
                  <a:pt x="476" y="447"/>
                  <a:pt x="476" y="447"/>
                </a:cubicBezTo>
                <a:cubicBezTo>
                  <a:pt x="476" y="447"/>
                  <a:pt x="476" y="448"/>
                  <a:pt x="476" y="448"/>
                </a:cubicBezTo>
                <a:cubicBezTo>
                  <a:pt x="476" y="448"/>
                  <a:pt x="475" y="448"/>
                  <a:pt x="475" y="448"/>
                </a:cubicBezTo>
                <a:cubicBezTo>
                  <a:pt x="475" y="447"/>
                  <a:pt x="475" y="447"/>
                  <a:pt x="475" y="447"/>
                </a:cubicBezTo>
                <a:close/>
                <a:moveTo>
                  <a:pt x="470" y="454"/>
                </a:moveTo>
                <a:cubicBezTo>
                  <a:pt x="470" y="454"/>
                  <a:pt x="471" y="454"/>
                  <a:pt x="471" y="454"/>
                </a:cubicBezTo>
                <a:cubicBezTo>
                  <a:pt x="473" y="454"/>
                  <a:pt x="474" y="455"/>
                  <a:pt x="475" y="457"/>
                </a:cubicBezTo>
                <a:cubicBezTo>
                  <a:pt x="475" y="459"/>
                  <a:pt x="476" y="461"/>
                  <a:pt x="476" y="463"/>
                </a:cubicBezTo>
                <a:cubicBezTo>
                  <a:pt x="475" y="466"/>
                  <a:pt x="475" y="468"/>
                  <a:pt x="475" y="471"/>
                </a:cubicBezTo>
                <a:cubicBezTo>
                  <a:pt x="476" y="472"/>
                  <a:pt x="476" y="473"/>
                  <a:pt x="476" y="474"/>
                </a:cubicBezTo>
                <a:cubicBezTo>
                  <a:pt x="476" y="475"/>
                  <a:pt x="476" y="476"/>
                  <a:pt x="475" y="476"/>
                </a:cubicBezTo>
                <a:cubicBezTo>
                  <a:pt x="475" y="477"/>
                  <a:pt x="474" y="476"/>
                  <a:pt x="474" y="475"/>
                </a:cubicBezTo>
                <a:cubicBezTo>
                  <a:pt x="473" y="474"/>
                  <a:pt x="473" y="473"/>
                  <a:pt x="472" y="473"/>
                </a:cubicBezTo>
                <a:cubicBezTo>
                  <a:pt x="470" y="473"/>
                  <a:pt x="470" y="472"/>
                  <a:pt x="469" y="470"/>
                </a:cubicBezTo>
                <a:cubicBezTo>
                  <a:pt x="469" y="470"/>
                  <a:pt x="469" y="469"/>
                  <a:pt x="468" y="468"/>
                </a:cubicBezTo>
                <a:cubicBezTo>
                  <a:pt x="468" y="466"/>
                  <a:pt x="467" y="463"/>
                  <a:pt x="468" y="461"/>
                </a:cubicBezTo>
                <a:cubicBezTo>
                  <a:pt x="468" y="460"/>
                  <a:pt x="467" y="459"/>
                  <a:pt x="467" y="458"/>
                </a:cubicBezTo>
                <a:cubicBezTo>
                  <a:pt x="468" y="457"/>
                  <a:pt x="469" y="455"/>
                  <a:pt x="470" y="454"/>
                </a:cubicBezTo>
                <a:close/>
                <a:moveTo>
                  <a:pt x="460" y="466"/>
                </a:moveTo>
                <a:cubicBezTo>
                  <a:pt x="459" y="467"/>
                  <a:pt x="458" y="469"/>
                  <a:pt x="457" y="470"/>
                </a:cubicBezTo>
                <a:cubicBezTo>
                  <a:pt x="457" y="470"/>
                  <a:pt x="457" y="471"/>
                  <a:pt x="456" y="470"/>
                </a:cubicBezTo>
                <a:cubicBezTo>
                  <a:pt x="456" y="470"/>
                  <a:pt x="456" y="469"/>
                  <a:pt x="456" y="469"/>
                </a:cubicBezTo>
                <a:cubicBezTo>
                  <a:pt x="456" y="469"/>
                  <a:pt x="456" y="469"/>
                  <a:pt x="456" y="468"/>
                </a:cubicBezTo>
                <a:cubicBezTo>
                  <a:pt x="457" y="467"/>
                  <a:pt x="458" y="465"/>
                  <a:pt x="457" y="464"/>
                </a:cubicBezTo>
                <a:cubicBezTo>
                  <a:pt x="457" y="461"/>
                  <a:pt x="455" y="462"/>
                  <a:pt x="454" y="461"/>
                </a:cubicBezTo>
                <a:cubicBezTo>
                  <a:pt x="453" y="461"/>
                  <a:pt x="453" y="460"/>
                  <a:pt x="453" y="460"/>
                </a:cubicBezTo>
                <a:cubicBezTo>
                  <a:pt x="454" y="460"/>
                  <a:pt x="454" y="459"/>
                  <a:pt x="454" y="459"/>
                </a:cubicBezTo>
                <a:cubicBezTo>
                  <a:pt x="455" y="459"/>
                  <a:pt x="455" y="459"/>
                  <a:pt x="456" y="459"/>
                </a:cubicBezTo>
                <a:cubicBezTo>
                  <a:pt x="457" y="460"/>
                  <a:pt x="458" y="460"/>
                  <a:pt x="459" y="460"/>
                </a:cubicBezTo>
                <a:cubicBezTo>
                  <a:pt x="459" y="460"/>
                  <a:pt x="459" y="460"/>
                  <a:pt x="459" y="460"/>
                </a:cubicBezTo>
                <a:cubicBezTo>
                  <a:pt x="459" y="460"/>
                  <a:pt x="459" y="460"/>
                  <a:pt x="459" y="460"/>
                </a:cubicBezTo>
                <a:cubicBezTo>
                  <a:pt x="458" y="458"/>
                  <a:pt x="457" y="457"/>
                  <a:pt x="457" y="456"/>
                </a:cubicBezTo>
                <a:cubicBezTo>
                  <a:pt x="455" y="453"/>
                  <a:pt x="456" y="451"/>
                  <a:pt x="456" y="449"/>
                </a:cubicBezTo>
                <a:cubicBezTo>
                  <a:pt x="457" y="448"/>
                  <a:pt x="458" y="447"/>
                  <a:pt x="458" y="447"/>
                </a:cubicBezTo>
                <a:cubicBezTo>
                  <a:pt x="459" y="447"/>
                  <a:pt x="460" y="447"/>
                  <a:pt x="460" y="448"/>
                </a:cubicBezTo>
                <a:cubicBezTo>
                  <a:pt x="461" y="449"/>
                  <a:pt x="462" y="450"/>
                  <a:pt x="463" y="451"/>
                </a:cubicBezTo>
                <a:cubicBezTo>
                  <a:pt x="463" y="451"/>
                  <a:pt x="463" y="451"/>
                  <a:pt x="463" y="451"/>
                </a:cubicBezTo>
                <a:cubicBezTo>
                  <a:pt x="463" y="451"/>
                  <a:pt x="463" y="451"/>
                  <a:pt x="463" y="451"/>
                </a:cubicBezTo>
                <a:cubicBezTo>
                  <a:pt x="463" y="452"/>
                  <a:pt x="463" y="452"/>
                  <a:pt x="463" y="452"/>
                </a:cubicBezTo>
                <a:cubicBezTo>
                  <a:pt x="463" y="452"/>
                  <a:pt x="463" y="451"/>
                  <a:pt x="463" y="451"/>
                </a:cubicBezTo>
                <a:cubicBezTo>
                  <a:pt x="461" y="454"/>
                  <a:pt x="461" y="456"/>
                  <a:pt x="463" y="458"/>
                </a:cubicBezTo>
                <a:cubicBezTo>
                  <a:pt x="463" y="458"/>
                  <a:pt x="463" y="459"/>
                  <a:pt x="462" y="459"/>
                </a:cubicBezTo>
                <a:cubicBezTo>
                  <a:pt x="461" y="459"/>
                  <a:pt x="460" y="459"/>
                  <a:pt x="459" y="460"/>
                </a:cubicBezTo>
                <a:cubicBezTo>
                  <a:pt x="459" y="460"/>
                  <a:pt x="459" y="460"/>
                  <a:pt x="459" y="460"/>
                </a:cubicBezTo>
                <a:cubicBezTo>
                  <a:pt x="459" y="460"/>
                  <a:pt x="459" y="460"/>
                  <a:pt x="459" y="460"/>
                </a:cubicBezTo>
                <a:cubicBezTo>
                  <a:pt x="460" y="461"/>
                  <a:pt x="460" y="462"/>
                  <a:pt x="460" y="463"/>
                </a:cubicBezTo>
                <a:cubicBezTo>
                  <a:pt x="460" y="464"/>
                  <a:pt x="460" y="465"/>
                  <a:pt x="460" y="466"/>
                </a:cubicBezTo>
                <a:close/>
                <a:moveTo>
                  <a:pt x="464" y="490"/>
                </a:moveTo>
                <a:cubicBezTo>
                  <a:pt x="464" y="490"/>
                  <a:pt x="463" y="490"/>
                  <a:pt x="463" y="490"/>
                </a:cubicBezTo>
                <a:cubicBezTo>
                  <a:pt x="463" y="490"/>
                  <a:pt x="462" y="490"/>
                  <a:pt x="462" y="490"/>
                </a:cubicBezTo>
                <a:cubicBezTo>
                  <a:pt x="461" y="488"/>
                  <a:pt x="461" y="486"/>
                  <a:pt x="461" y="485"/>
                </a:cubicBezTo>
                <a:cubicBezTo>
                  <a:pt x="460" y="484"/>
                  <a:pt x="461" y="484"/>
                  <a:pt x="461" y="483"/>
                </a:cubicBezTo>
                <a:cubicBezTo>
                  <a:pt x="461" y="483"/>
                  <a:pt x="461" y="483"/>
                  <a:pt x="461" y="483"/>
                </a:cubicBezTo>
                <a:cubicBezTo>
                  <a:pt x="461" y="482"/>
                  <a:pt x="461" y="482"/>
                  <a:pt x="462" y="482"/>
                </a:cubicBezTo>
                <a:cubicBezTo>
                  <a:pt x="462" y="482"/>
                  <a:pt x="462" y="482"/>
                  <a:pt x="462" y="482"/>
                </a:cubicBezTo>
                <a:cubicBezTo>
                  <a:pt x="462" y="481"/>
                  <a:pt x="462" y="481"/>
                  <a:pt x="462" y="481"/>
                </a:cubicBezTo>
                <a:cubicBezTo>
                  <a:pt x="462" y="481"/>
                  <a:pt x="462" y="481"/>
                  <a:pt x="462" y="482"/>
                </a:cubicBezTo>
                <a:cubicBezTo>
                  <a:pt x="461" y="482"/>
                  <a:pt x="461" y="483"/>
                  <a:pt x="461" y="483"/>
                </a:cubicBezTo>
                <a:cubicBezTo>
                  <a:pt x="461" y="483"/>
                  <a:pt x="461" y="483"/>
                  <a:pt x="461" y="483"/>
                </a:cubicBezTo>
                <a:cubicBezTo>
                  <a:pt x="462" y="485"/>
                  <a:pt x="463" y="486"/>
                  <a:pt x="464" y="488"/>
                </a:cubicBezTo>
                <a:cubicBezTo>
                  <a:pt x="464" y="489"/>
                  <a:pt x="464" y="489"/>
                  <a:pt x="464" y="490"/>
                </a:cubicBezTo>
                <a:close/>
                <a:moveTo>
                  <a:pt x="461" y="314"/>
                </a:moveTo>
                <a:cubicBezTo>
                  <a:pt x="461" y="314"/>
                  <a:pt x="461" y="313"/>
                  <a:pt x="462" y="313"/>
                </a:cubicBezTo>
                <a:cubicBezTo>
                  <a:pt x="462" y="314"/>
                  <a:pt x="462" y="314"/>
                  <a:pt x="462" y="315"/>
                </a:cubicBezTo>
                <a:cubicBezTo>
                  <a:pt x="462" y="315"/>
                  <a:pt x="462" y="315"/>
                  <a:pt x="461" y="315"/>
                </a:cubicBezTo>
                <a:cubicBezTo>
                  <a:pt x="461" y="315"/>
                  <a:pt x="461" y="314"/>
                  <a:pt x="461" y="314"/>
                </a:cubicBezTo>
                <a:close/>
                <a:moveTo>
                  <a:pt x="456" y="395"/>
                </a:moveTo>
                <a:cubicBezTo>
                  <a:pt x="456" y="394"/>
                  <a:pt x="457" y="393"/>
                  <a:pt x="459" y="393"/>
                </a:cubicBezTo>
                <a:cubicBezTo>
                  <a:pt x="459" y="393"/>
                  <a:pt x="460" y="393"/>
                  <a:pt x="460" y="394"/>
                </a:cubicBezTo>
                <a:cubicBezTo>
                  <a:pt x="460" y="394"/>
                  <a:pt x="460" y="394"/>
                  <a:pt x="460" y="394"/>
                </a:cubicBezTo>
                <a:cubicBezTo>
                  <a:pt x="459" y="396"/>
                  <a:pt x="458" y="397"/>
                  <a:pt x="456" y="398"/>
                </a:cubicBezTo>
                <a:cubicBezTo>
                  <a:pt x="456" y="398"/>
                  <a:pt x="456" y="398"/>
                  <a:pt x="456" y="399"/>
                </a:cubicBezTo>
                <a:cubicBezTo>
                  <a:pt x="456" y="399"/>
                  <a:pt x="456" y="399"/>
                  <a:pt x="455" y="399"/>
                </a:cubicBezTo>
                <a:cubicBezTo>
                  <a:pt x="455" y="399"/>
                  <a:pt x="455" y="399"/>
                  <a:pt x="455" y="399"/>
                </a:cubicBezTo>
                <a:cubicBezTo>
                  <a:pt x="455" y="399"/>
                  <a:pt x="455" y="399"/>
                  <a:pt x="455" y="399"/>
                </a:cubicBezTo>
                <a:cubicBezTo>
                  <a:pt x="455" y="399"/>
                  <a:pt x="455" y="399"/>
                  <a:pt x="455" y="399"/>
                </a:cubicBezTo>
                <a:cubicBezTo>
                  <a:pt x="456" y="399"/>
                  <a:pt x="456" y="398"/>
                  <a:pt x="456" y="398"/>
                </a:cubicBezTo>
                <a:cubicBezTo>
                  <a:pt x="456" y="398"/>
                  <a:pt x="456" y="398"/>
                  <a:pt x="456" y="398"/>
                </a:cubicBezTo>
                <a:cubicBezTo>
                  <a:pt x="456" y="397"/>
                  <a:pt x="456" y="396"/>
                  <a:pt x="456" y="395"/>
                </a:cubicBezTo>
                <a:close/>
                <a:moveTo>
                  <a:pt x="455" y="311"/>
                </a:moveTo>
                <a:cubicBezTo>
                  <a:pt x="456" y="311"/>
                  <a:pt x="456" y="311"/>
                  <a:pt x="455" y="312"/>
                </a:cubicBezTo>
                <a:cubicBezTo>
                  <a:pt x="455" y="312"/>
                  <a:pt x="455" y="312"/>
                  <a:pt x="455" y="312"/>
                </a:cubicBezTo>
                <a:cubicBezTo>
                  <a:pt x="455" y="312"/>
                  <a:pt x="454" y="312"/>
                  <a:pt x="454" y="311"/>
                </a:cubicBezTo>
                <a:cubicBezTo>
                  <a:pt x="454" y="311"/>
                  <a:pt x="455" y="311"/>
                  <a:pt x="455" y="311"/>
                </a:cubicBezTo>
                <a:close/>
                <a:moveTo>
                  <a:pt x="452" y="417"/>
                </a:moveTo>
                <a:cubicBezTo>
                  <a:pt x="453" y="417"/>
                  <a:pt x="454" y="417"/>
                  <a:pt x="455" y="416"/>
                </a:cubicBezTo>
                <a:cubicBezTo>
                  <a:pt x="455" y="416"/>
                  <a:pt x="455" y="416"/>
                  <a:pt x="456" y="416"/>
                </a:cubicBezTo>
                <a:cubicBezTo>
                  <a:pt x="456" y="415"/>
                  <a:pt x="457" y="415"/>
                  <a:pt x="458" y="414"/>
                </a:cubicBezTo>
                <a:cubicBezTo>
                  <a:pt x="458" y="414"/>
                  <a:pt x="458" y="414"/>
                  <a:pt x="458" y="414"/>
                </a:cubicBezTo>
                <a:cubicBezTo>
                  <a:pt x="458" y="414"/>
                  <a:pt x="458" y="414"/>
                  <a:pt x="458" y="414"/>
                </a:cubicBezTo>
                <a:cubicBezTo>
                  <a:pt x="456" y="406"/>
                  <a:pt x="455" y="406"/>
                  <a:pt x="463" y="401"/>
                </a:cubicBezTo>
                <a:cubicBezTo>
                  <a:pt x="464" y="401"/>
                  <a:pt x="464" y="401"/>
                  <a:pt x="465" y="402"/>
                </a:cubicBezTo>
                <a:cubicBezTo>
                  <a:pt x="465" y="402"/>
                  <a:pt x="465" y="403"/>
                  <a:pt x="465" y="403"/>
                </a:cubicBezTo>
                <a:cubicBezTo>
                  <a:pt x="465" y="403"/>
                  <a:pt x="465" y="404"/>
                  <a:pt x="465" y="404"/>
                </a:cubicBezTo>
                <a:cubicBezTo>
                  <a:pt x="464" y="405"/>
                  <a:pt x="462" y="407"/>
                  <a:pt x="461" y="408"/>
                </a:cubicBezTo>
                <a:cubicBezTo>
                  <a:pt x="460" y="410"/>
                  <a:pt x="460" y="411"/>
                  <a:pt x="459" y="413"/>
                </a:cubicBezTo>
                <a:cubicBezTo>
                  <a:pt x="459" y="413"/>
                  <a:pt x="458" y="414"/>
                  <a:pt x="458" y="414"/>
                </a:cubicBezTo>
                <a:cubicBezTo>
                  <a:pt x="458" y="414"/>
                  <a:pt x="458" y="414"/>
                  <a:pt x="458" y="414"/>
                </a:cubicBezTo>
                <a:cubicBezTo>
                  <a:pt x="457" y="415"/>
                  <a:pt x="456" y="416"/>
                  <a:pt x="456" y="416"/>
                </a:cubicBezTo>
                <a:cubicBezTo>
                  <a:pt x="456" y="416"/>
                  <a:pt x="455" y="416"/>
                  <a:pt x="455" y="416"/>
                </a:cubicBezTo>
                <a:cubicBezTo>
                  <a:pt x="454" y="417"/>
                  <a:pt x="453" y="418"/>
                  <a:pt x="452" y="418"/>
                </a:cubicBezTo>
                <a:cubicBezTo>
                  <a:pt x="452" y="418"/>
                  <a:pt x="452" y="418"/>
                  <a:pt x="452" y="418"/>
                </a:cubicBezTo>
                <a:cubicBezTo>
                  <a:pt x="452" y="417"/>
                  <a:pt x="452" y="417"/>
                  <a:pt x="452" y="417"/>
                </a:cubicBezTo>
                <a:close/>
                <a:moveTo>
                  <a:pt x="452" y="284"/>
                </a:moveTo>
                <a:cubicBezTo>
                  <a:pt x="451" y="285"/>
                  <a:pt x="451" y="285"/>
                  <a:pt x="451" y="285"/>
                </a:cubicBezTo>
                <a:cubicBezTo>
                  <a:pt x="451" y="284"/>
                  <a:pt x="451" y="284"/>
                  <a:pt x="451" y="284"/>
                </a:cubicBezTo>
                <a:lnTo>
                  <a:pt x="452" y="284"/>
                </a:lnTo>
                <a:close/>
                <a:moveTo>
                  <a:pt x="446" y="302"/>
                </a:moveTo>
                <a:cubicBezTo>
                  <a:pt x="446" y="301"/>
                  <a:pt x="447" y="302"/>
                  <a:pt x="447" y="302"/>
                </a:cubicBezTo>
                <a:cubicBezTo>
                  <a:pt x="447" y="302"/>
                  <a:pt x="447" y="302"/>
                  <a:pt x="447" y="303"/>
                </a:cubicBezTo>
                <a:cubicBezTo>
                  <a:pt x="447" y="303"/>
                  <a:pt x="446" y="303"/>
                  <a:pt x="446" y="303"/>
                </a:cubicBezTo>
                <a:cubicBezTo>
                  <a:pt x="446" y="303"/>
                  <a:pt x="446" y="302"/>
                  <a:pt x="446" y="302"/>
                </a:cubicBezTo>
                <a:close/>
                <a:moveTo>
                  <a:pt x="251" y="374"/>
                </a:moveTo>
                <a:cubicBezTo>
                  <a:pt x="251" y="374"/>
                  <a:pt x="251" y="374"/>
                  <a:pt x="251" y="374"/>
                </a:cubicBezTo>
                <a:cubicBezTo>
                  <a:pt x="251" y="374"/>
                  <a:pt x="251" y="374"/>
                  <a:pt x="251" y="374"/>
                </a:cubicBezTo>
                <a:cubicBezTo>
                  <a:pt x="251" y="374"/>
                  <a:pt x="251" y="374"/>
                  <a:pt x="251" y="374"/>
                </a:cubicBezTo>
                <a:cubicBezTo>
                  <a:pt x="251" y="374"/>
                  <a:pt x="251" y="374"/>
                  <a:pt x="251" y="374"/>
                </a:cubicBezTo>
                <a:close/>
                <a:moveTo>
                  <a:pt x="256" y="362"/>
                </a:moveTo>
                <a:cubicBezTo>
                  <a:pt x="256" y="362"/>
                  <a:pt x="256" y="361"/>
                  <a:pt x="256" y="361"/>
                </a:cubicBezTo>
                <a:cubicBezTo>
                  <a:pt x="256" y="361"/>
                  <a:pt x="255" y="361"/>
                  <a:pt x="255" y="361"/>
                </a:cubicBezTo>
                <a:cubicBezTo>
                  <a:pt x="255" y="360"/>
                  <a:pt x="255" y="360"/>
                  <a:pt x="255" y="360"/>
                </a:cubicBezTo>
                <a:cubicBezTo>
                  <a:pt x="256" y="360"/>
                  <a:pt x="256" y="361"/>
                  <a:pt x="256" y="361"/>
                </a:cubicBezTo>
                <a:cubicBezTo>
                  <a:pt x="256" y="361"/>
                  <a:pt x="256" y="361"/>
                  <a:pt x="256" y="361"/>
                </a:cubicBezTo>
                <a:cubicBezTo>
                  <a:pt x="256" y="362"/>
                  <a:pt x="256" y="362"/>
                  <a:pt x="256" y="362"/>
                </a:cubicBezTo>
                <a:cubicBezTo>
                  <a:pt x="256" y="362"/>
                  <a:pt x="256" y="362"/>
                  <a:pt x="256" y="362"/>
                </a:cubicBezTo>
                <a:close/>
                <a:moveTo>
                  <a:pt x="257" y="351"/>
                </a:moveTo>
                <a:cubicBezTo>
                  <a:pt x="257" y="351"/>
                  <a:pt x="257" y="351"/>
                  <a:pt x="257" y="351"/>
                </a:cubicBezTo>
                <a:cubicBezTo>
                  <a:pt x="257" y="350"/>
                  <a:pt x="257" y="350"/>
                  <a:pt x="257" y="349"/>
                </a:cubicBezTo>
                <a:cubicBezTo>
                  <a:pt x="257" y="350"/>
                  <a:pt x="257" y="350"/>
                  <a:pt x="257" y="350"/>
                </a:cubicBezTo>
                <a:cubicBezTo>
                  <a:pt x="257" y="350"/>
                  <a:pt x="257" y="350"/>
                  <a:pt x="257" y="351"/>
                </a:cubicBezTo>
                <a:close/>
                <a:moveTo>
                  <a:pt x="258" y="397"/>
                </a:moveTo>
                <a:cubicBezTo>
                  <a:pt x="258" y="397"/>
                  <a:pt x="257" y="397"/>
                  <a:pt x="257" y="397"/>
                </a:cubicBezTo>
                <a:cubicBezTo>
                  <a:pt x="256" y="396"/>
                  <a:pt x="255" y="395"/>
                  <a:pt x="255" y="394"/>
                </a:cubicBezTo>
                <a:cubicBezTo>
                  <a:pt x="255" y="392"/>
                  <a:pt x="255" y="391"/>
                  <a:pt x="256" y="390"/>
                </a:cubicBezTo>
                <a:cubicBezTo>
                  <a:pt x="256" y="390"/>
                  <a:pt x="256" y="390"/>
                  <a:pt x="256" y="390"/>
                </a:cubicBezTo>
                <a:cubicBezTo>
                  <a:pt x="256" y="390"/>
                  <a:pt x="256" y="390"/>
                  <a:pt x="256" y="390"/>
                </a:cubicBezTo>
                <a:cubicBezTo>
                  <a:pt x="256" y="389"/>
                  <a:pt x="256" y="389"/>
                  <a:pt x="257" y="388"/>
                </a:cubicBezTo>
                <a:cubicBezTo>
                  <a:pt x="257" y="388"/>
                  <a:pt x="257" y="389"/>
                  <a:pt x="257" y="389"/>
                </a:cubicBezTo>
                <a:cubicBezTo>
                  <a:pt x="257" y="389"/>
                  <a:pt x="257" y="389"/>
                  <a:pt x="256" y="390"/>
                </a:cubicBezTo>
                <a:cubicBezTo>
                  <a:pt x="256" y="390"/>
                  <a:pt x="256" y="390"/>
                  <a:pt x="256" y="390"/>
                </a:cubicBezTo>
                <a:cubicBezTo>
                  <a:pt x="256" y="390"/>
                  <a:pt x="256" y="390"/>
                  <a:pt x="256" y="390"/>
                </a:cubicBezTo>
                <a:cubicBezTo>
                  <a:pt x="257" y="392"/>
                  <a:pt x="258" y="394"/>
                  <a:pt x="259" y="396"/>
                </a:cubicBezTo>
                <a:cubicBezTo>
                  <a:pt x="259" y="396"/>
                  <a:pt x="258" y="397"/>
                  <a:pt x="258" y="397"/>
                </a:cubicBezTo>
                <a:close/>
                <a:moveTo>
                  <a:pt x="261" y="391"/>
                </a:moveTo>
                <a:cubicBezTo>
                  <a:pt x="260" y="391"/>
                  <a:pt x="260" y="391"/>
                  <a:pt x="260" y="390"/>
                </a:cubicBezTo>
                <a:cubicBezTo>
                  <a:pt x="260" y="390"/>
                  <a:pt x="260" y="390"/>
                  <a:pt x="260" y="389"/>
                </a:cubicBezTo>
                <a:cubicBezTo>
                  <a:pt x="261" y="389"/>
                  <a:pt x="261" y="390"/>
                  <a:pt x="262" y="390"/>
                </a:cubicBezTo>
                <a:cubicBezTo>
                  <a:pt x="262" y="391"/>
                  <a:pt x="261" y="391"/>
                  <a:pt x="261" y="391"/>
                </a:cubicBezTo>
                <a:close/>
                <a:moveTo>
                  <a:pt x="339" y="206"/>
                </a:moveTo>
                <a:cubicBezTo>
                  <a:pt x="339" y="206"/>
                  <a:pt x="338" y="206"/>
                  <a:pt x="338" y="206"/>
                </a:cubicBezTo>
                <a:cubicBezTo>
                  <a:pt x="338" y="205"/>
                  <a:pt x="338" y="204"/>
                  <a:pt x="338" y="204"/>
                </a:cubicBezTo>
                <a:cubicBezTo>
                  <a:pt x="338" y="203"/>
                  <a:pt x="338" y="202"/>
                  <a:pt x="339" y="201"/>
                </a:cubicBezTo>
                <a:cubicBezTo>
                  <a:pt x="339" y="201"/>
                  <a:pt x="339" y="201"/>
                  <a:pt x="339" y="201"/>
                </a:cubicBezTo>
                <a:cubicBezTo>
                  <a:pt x="339" y="201"/>
                  <a:pt x="339" y="201"/>
                  <a:pt x="339" y="201"/>
                </a:cubicBezTo>
                <a:cubicBezTo>
                  <a:pt x="339" y="202"/>
                  <a:pt x="339" y="204"/>
                  <a:pt x="340" y="205"/>
                </a:cubicBezTo>
                <a:cubicBezTo>
                  <a:pt x="340" y="206"/>
                  <a:pt x="339" y="206"/>
                  <a:pt x="339" y="206"/>
                </a:cubicBezTo>
                <a:close/>
                <a:moveTo>
                  <a:pt x="351" y="202"/>
                </a:moveTo>
                <a:cubicBezTo>
                  <a:pt x="351" y="202"/>
                  <a:pt x="350" y="203"/>
                  <a:pt x="350" y="203"/>
                </a:cubicBezTo>
                <a:cubicBezTo>
                  <a:pt x="350" y="203"/>
                  <a:pt x="350" y="202"/>
                  <a:pt x="351" y="202"/>
                </a:cubicBezTo>
                <a:cubicBezTo>
                  <a:pt x="351" y="202"/>
                  <a:pt x="351" y="202"/>
                  <a:pt x="351" y="202"/>
                </a:cubicBezTo>
                <a:close/>
                <a:moveTo>
                  <a:pt x="354" y="348"/>
                </a:moveTo>
                <a:cubicBezTo>
                  <a:pt x="354" y="348"/>
                  <a:pt x="354" y="348"/>
                  <a:pt x="354" y="348"/>
                </a:cubicBezTo>
                <a:cubicBezTo>
                  <a:pt x="354" y="348"/>
                  <a:pt x="354" y="348"/>
                  <a:pt x="354" y="348"/>
                </a:cubicBezTo>
                <a:cubicBezTo>
                  <a:pt x="354" y="347"/>
                  <a:pt x="354" y="347"/>
                  <a:pt x="354" y="347"/>
                </a:cubicBezTo>
                <a:lnTo>
                  <a:pt x="354" y="348"/>
                </a:lnTo>
                <a:close/>
                <a:moveTo>
                  <a:pt x="367" y="419"/>
                </a:moveTo>
                <a:cubicBezTo>
                  <a:pt x="367" y="419"/>
                  <a:pt x="367" y="419"/>
                  <a:pt x="367" y="419"/>
                </a:cubicBezTo>
                <a:cubicBezTo>
                  <a:pt x="367" y="419"/>
                  <a:pt x="367" y="418"/>
                  <a:pt x="368" y="418"/>
                </a:cubicBezTo>
                <a:cubicBezTo>
                  <a:pt x="368" y="418"/>
                  <a:pt x="368" y="419"/>
                  <a:pt x="368" y="419"/>
                </a:cubicBezTo>
                <a:cubicBezTo>
                  <a:pt x="368" y="419"/>
                  <a:pt x="368" y="419"/>
                  <a:pt x="367" y="419"/>
                </a:cubicBezTo>
                <a:close/>
                <a:moveTo>
                  <a:pt x="369" y="196"/>
                </a:moveTo>
                <a:cubicBezTo>
                  <a:pt x="369" y="197"/>
                  <a:pt x="369" y="197"/>
                  <a:pt x="369" y="197"/>
                </a:cubicBezTo>
                <a:cubicBezTo>
                  <a:pt x="366" y="197"/>
                  <a:pt x="363" y="197"/>
                  <a:pt x="360" y="197"/>
                </a:cubicBezTo>
                <a:cubicBezTo>
                  <a:pt x="360" y="197"/>
                  <a:pt x="360" y="197"/>
                  <a:pt x="359" y="197"/>
                </a:cubicBezTo>
                <a:cubicBezTo>
                  <a:pt x="359" y="198"/>
                  <a:pt x="358" y="198"/>
                  <a:pt x="358" y="199"/>
                </a:cubicBezTo>
                <a:cubicBezTo>
                  <a:pt x="357" y="199"/>
                  <a:pt x="357" y="199"/>
                  <a:pt x="357" y="199"/>
                </a:cubicBezTo>
                <a:cubicBezTo>
                  <a:pt x="357" y="199"/>
                  <a:pt x="357" y="200"/>
                  <a:pt x="356" y="200"/>
                </a:cubicBezTo>
                <a:cubicBezTo>
                  <a:pt x="356" y="200"/>
                  <a:pt x="356" y="200"/>
                  <a:pt x="356" y="200"/>
                </a:cubicBezTo>
                <a:cubicBezTo>
                  <a:pt x="356" y="199"/>
                  <a:pt x="357" y="199"/>
                  <a:pt x="357" y="199"/>
                </a:cubicBezTo>
                <a:cubicBezTo>
                  <a:pt x="357" y="199"/>
                  <a:pt x="357" y="199"/>
                  <a:pt x="357" y="199"/>
                </a:cubicBezTo>
                <a:cubicBezTo>
                  <a:pt x="358" y="198"/>
                  <a:pt x="359" y="197"/>
                  <a:pt x="359" y="197"/>
                </a:cubicBezTo>
                <a:cubicBezTo>
                  <a:pt x="360" y="197"/>
                  <a:pt x="360" y="197"/>
                  <a:pt x="360" y="197"/>
                </a:cubicBezTo>
                <a:cubicBezTo>
                  <a:pt x="363" y="195"/>
                  <a:pt x="366" y="195"/>
                  <a:pt x="369" y="196"/>
                </a:cubicBezTo>
                <a:cubicBezTo>
                  <a:pt x="369" y="196"/>
                  <a:pt x="369" y="196"/>
                  <a:pt x="369" y="196"/>
                </a:cubicBezTo>
                <a:close/>
                <a:moveTo>
                  <a:pt x="433" y="433"/>
                </a:moveTo>
                <a:cubicBezTo>
                  <a:pt x="433" y="433"/>
                  <a:pt x="433" y="433"/>
                  <a:pt x="432" y="433"/>
                </a:cubicBezTo>
                <a:cubicBezTo>
                  <a:pt x="432" y="432"/>
                  <a:pt x="433" y="432"/>
                  <a:pt x="433" y="431"/>
                </a:cubicBezTo>
                <a:cubicBezTo>
                  <a:pt x="433" y="431"/>
                  <a:pt x="434" y="430"/>
                  <a:pt x="435" y="431"/>
                </a:cubicBezTo>
                <a:cubicBezTo>
                  <a:pt x="435" y="431"/>
                  <a:pt x="435" y="431"/>
                  <a:pt x="435" y="431"/>
                </a:cubicBezTo>
                <a:cubicBezTo>
                  <a:pt x="435" y="432"/>
                  <a:pt x="434" y="433"/>
                  <a:pt x="433" y="433"/>
                </a:cubicBezTo>
                <a:close/>
                <a:moveTo>
                  <a:pt x="432" y="405"/>
                </a:moveTo>
                <a:cubicBezTo>
                  <a:pt x="432" y="405"/>
                  <a:pt x="432" y="404"/>
                  <a:pt x="431" y="404"/>
                </a:cubicBezTo>
                <a:cubicBezTo>
                  <a:pt x="431" y="404"/>
                  <a:pt x="431" y="404"/>
                  <a:pt x="432" y="404"/>
                </a:cubicBezTo>
                <a:cubicBezTo>
                  <a:pt x="432" y="402"/>
                  <a:pt x="434" y="402"/>
                  <a:pt x="435" y="402"/>
                </a:cubicBezTo>
                <a:cubicBezTo>
                  <a:pt x="435" y="402"/>
                  <a:pt x="435" y="402"/>
                  <a:pt x="435" y="403"/>
                </a:cubicBezTo>
                <a:cubicBezTo>
                  <a:pt x="435" y="404"/>
                  <a:pt x="434" y="405"/>
                  <a:pt x="432" y="405"/>
                </a:cubicBezTo>
                <a:close/>
                <a:moveTo>
                  <a:pt x="435" y="344"/>
                </a:moveTo>
                <a:cubicBezTo>
                  <a:pt x="436" y="344"/>
                  <a:pt x="436" y="344"/>
                  <a:pt x="436" y="344"/>
                </a:cubicBezTo>
                <a:cubicBezTo>
                  <a:pt x="436" y="344"/>
                  <a:pt x="436" y="344"/>
                  <a:pt x="436" y="344"/>
                </a:cubicBezTo>
                <a:lnTo>
                  <a:pt x="435" y="344"/>
                </a:lnTo>
                <a:close/>
                <a:moveTo>
                  <a:pt x="440" y="275"/>
                </a:moveTo>
                <a:cubicBezTo>
                  <a:pt x="441" y="275"/>
                  <a:pt x="441" y="275"/>
                  <a:pt x="442" y="275"/>
                </a:cubicBezTo>
                <a:cubicBezTo>
                  <a:pt x="442" y="275"/>
                  <a:pt x="442" y="276"/>
                  <a:pt x="442" y="276"/>
                </a:cubicBezTo>
                <a:cubicBezTo>
                  <a:pt x="442" y="276"/>
                  <a:pt x="442" y="276"/>
                  <a:pt x="442" y="276"/>
                </a:cubicBezTo>
                <a:cubicBezTo>
                  <a:pt x="442" y="276"/>
                  <a:pt x="441" y="277"/>
                  <a:pt x="441" y="276"/>
                </a:cubicBezTo>
                <a:cubicBezTo>
                  <a:pt x="440" y="276"/>
                  <a:pt x="439" y="275"/>
                  <a:pt x="440" y="275"/>
                </a:cubicBezTo>
                <a:close/>
                <a:moveTo>
                  <a:pt x="373" y="242"/>
                </a:moveTo>
                <a:cubicBezTo>
                  <a:pt x="374" y="242"/>
                  <a:pt x="374" y="242"/>
                  <a:pt x="374" y="242"/>
                </a:cubicBezTo>
                <a:cubicBezTo>
                  <a:pt x="374" y="242"/>
                  <a:pt x="374" y="242"/>
                  <a:pt x="374" y="242"/>
                </a:cubicBezTo>
                <a:cubicBezTo>
                  <a:pt x="374" y="242"/>
                  <a:pt x="374" y="242"/>
                  <a:pt x="374" y="242"/>
                </a:cubicBezTo>
                <a:cubicBezTo>
                  <a:pt x="374" y="242"/>
                  <a:pt x="374" y="243"/>
                  <a:pt x="374" y="243"/>
                </a:cubicBezTo>
                <a:cubicBezTo>
                  <a:pt x="373" y="243"/>
                  <a:pt x="373" y="243"/>
                  <a:pt x="373" y="243"/>
                </a:cubicBezTo>
                <a:lnTo>
                  <a:pt x="373" y="242"/>
                </a:lnTo>
                <a:close/>
                <a:moveTo>
                  <a:pt x="380" y="339"/>
                </a:moveTo>
                <a:cubicBezTo>
                  <a:pt x="380" y="339"/>
                  <a:pt x="380" y="339"/>
                  <a:pt x="380" y="339"/>
                </a:cubicBezTo>
                <a:cubicBezTo>
                  <a:pt x="380" y="339"/>
                  <a:pt x="380" y="339"/>
                  <a:pt x="381" y="339"/>
                </a:cubicBezTo>
                <a:cubicBezTo>
                  <a:pt x="381" y="339"/>
                  <a:pt x="381" y="339"/>
                  <a:pt x="381" y="339"/>
                </a:cubicBezTo>
                <a:lnTo>
                  <a:pt x="380" y="339"/>
                </a:lnTo>
                <a:close/>
                <a:moveTo>
                  <a:pt x="382" y="280"/>
                </a:moveTo>
                <a:cubicBezTo>
                  <a:pt x="380" y="281"/>
                  <a:pt x="378" y="281"/>
                  <a:pt x="375" y="280"/>
                </a:cubicBezTo>
                <a:cubicBezTo>
                  <a:pt x="374" y="279"/>
                  <a:pt x="373" y="278"/>
                  <a:pt x="374" y="278"/>
                </a:cubicBezTo>
                <a:cubicBezTo>
                  <a:pt x="375" y="277"/>
                  <a:pt x="377" y="277"/>
                  <a:pt x="378" y="275"/>
                </a:cubicBezTo>
                <a:cubicBezTo>
                  <a:pt x="379" y="274"/>
                  <a:pt x="380" y="272"/>
                  <a:pt x="382" y="272"/>
                </a:cubicBezTo>
                <a:cubicBezTo>
                  <a:pt x="384" y="271"/>
                  <a:pt x="385" y="270"/>
                  <a:pt x="385" y="269"/>
                </a:cubicBezTo>
                <a:cubicBezTo>
                  <a:pt x="385" y="268"/>
                  <a:pt x="386" y="268"/>
                  <a:pt x="386" y="268"/>
                </a:cubicBezTo>
                <a:cubicBezTo>
                  <a:pt x="388" y="268"/>
                  <a:pt x="389" y="269"/>
                  <a:pt x="391" y="268"/>
                </a:cubicBezTo>
                <a:cubicBezTo>
                  <a:pt x="392" y="268"/>
                  <a:pt x="393" y="267"/>
                  <a:pt x="392" y="266"/>
                </a:cubicBezTo>
                <a:cubicBezTo>
                  <a:pt x="391" y="265"/>
                  <a:pt x="390" y="264"/>
                  <a:pt x="389" y="263"/>
                </a:cubicBezTo>
                <a:cubicBezTo>
                  <a:pt x="388" y="262"/>
                  <a:pt x="386" y="262"/>
                  <a:pt x="384" y="262"/>
                </a:cubicBezTo>
                <a:cubicBezTo>
                  <a:pt x="380" y="262"/>
                  <a:pt x="376" y="262"/>
                  <a:pt x="372" y="261"/>
                </a:cubicBezTo>
                <a:cubicBezTo>
                  <a:pt x="372" y="261"/>
                  <a:pt x="372" y="261"/>
                  <a:pt x="372" y="261"/>
                </a:cubicBezTo>
                <a:cubicBezTo>
                  <a:pt x="372" y="260"/>
                  <a:pt x="372" y="260"/>
                  <a:pt x="373" y="259"/>
                </a:cubicBezTo>
                <a:cubicBezTo>
                  <a:pt x="373" y="259"/>
                  <a:pt x="374" y="259"/>
                  <a:pt x="374" y="259"/>
                </a:cubicBezTo>
                <a:cubicBezTo>
                  <a:pt x="379" y="259"/>
                  <a:pt x="383" y="259"/>
                  <a:pt x="387" y="258"/>
                </a:cubicBezTo>
                <a:cubicBezTo>
                  <a:pt x="391" y="258"/>
                  <a:pt x="394" y="258"/>
                  <a:pt x="397" y="257"/>
                </a:cubicBezTo>
                <a:cubicBezTo>
                  <a:pt x="400" y="256"/>
                  <a:pt x="402" y="256"/>
                  <a:pt x="405" y="255"/>
                </a:cubicBezTo>
                <a:cubicBezTo>
                  <a:pt x="406" y="255"/>
                  <a:pt x="407" y="255"/>
                  <a:pt x="408" y="255"/>
                </a:cubicBezTo>
                <a:cubicBezTo>
                  <a:pt x="408" y="255"/>
                  <a:pt x="409" y="256"/>
                  <a:pt x="409" y="256"/>
                </a:cubicBezTo>
                <a:cubicBezTo>
                  <a:pt x="409" y="256"/>
                  <a:pt x="409" y="257"/>
                  <a:pt x="409" y="257"/>
                </a:cubicBezTo>
                <a:cubicBezTo>
                  <a:pt x="406" y="258"/>
                  <a:pt x="404" y="259"/>
                  <a:pt x="401" y="260"/>
                </a:cubicBezTo>
                <a:cubicBezTo>
                  <a:pt x="401" y="261"/>
                  <a:pt x="400" y="262"/>
                  <a:pt x="401" y="263"/>
                </a:cubicBezTo>
                <a:cubicBezTo>
                  <a:pt x="401" y="263"/>
                  <a:pt x="401" y="263"/>
                  <a:pt x="401" y="263"/>
                </a:cubicBezTo>
                <a:cubicBezTo>
                  <a:pt x="402" y="264"/>
                  <a:pt x="402" y="264"/>
                  <a:pt x="403" y="264"/>
                </a:cubicBezTo>
                <a:cubicBezTo>
                  <a:pt x="406" y="267"/>
                  <a:pt x="410" y="268"/>
                  <a:pt x="414" y="265"/>
                </a:cubicBezTo>
                <a:cubicBezTo>
                  <a:pt x="415" y="265"/>
                  <a:pt x="415" y="264"/>
                  <a:pt x="415" y="265"/>
                </a:cubicBezTo>
                <a:cubicBezTo>
                  <a:pt x="416" y="265"/>
                  <a:pt x="416" y="265"/>
                  <a:pt x="416" y="266"/>
                </a:cubicBezTo>
                <a:cubicBezTo>
                  <a:pt x="415" y="267"/>
                  <a:pt x="415" y="268"/>
                  <a:pt x="414" y="269"/>
                </a:cubicBezTo>
                <a:cubicBezTo>
                  <a:pt x="413" y="270"/>
                  <a:pt x="412" y="271"/>
                  <a:pt x="411" y="272"/>
                </a:cubicBezTo>
                <a:cubicBezTo>
                  <a:pt x="410" y="272"/>
                  <a:pt x="410" y="273"/>
                  <a:pt x="409" y="274"/>
                </a:cubicBezTo>
                <a:cubicBezTo>
                  <a:pt x="408" y="277"/>
                  <a:pt x="407" y="277"/>
                  <a:pt x="405" y="275"/>
                </a:cubicBezTo>
                <a:cubicBezTo>
                  <a:pt x="403" y="273"/>
                  <a:pt x="401" y="273"/>
                  <a:pt x="398" y="274"/>
                </a:cubicBezTo>
                <a:cubicBezTo>
                  <a:pt x="397" y="275"/>
                  <a:pt x="396" y="276"/>
                  <a:pt x="396" y="276"/>
                </a:cubicBezTo>
                <a:cubicBezTo>
                  <a:pt x="396" y="279"/>
                  <a:pt x="394" y="281"/>
                  <a:pt x="391" y="281"/>
                </a:cubicBezTo>
                <a:cubicBezTo>
                  <a:pt x="391" y="281"/>
                  <a:pt x="391" y="281"/>
                  <a:pt x="391" y="281"/>
                </a:cubicBezTo>
                <a:cubicBezTo>
                  <a:pt x="391" y="281"/>
                  <a:pt x="391" y="281"/>
                  <a:pt x="391" y="281"/>
                </a:cubicBezTo>
                <a:cubicBezTo>
                  <a:pt x="390" y="282"/>
                  <a:pt x="389" y="282"/>
                  <a:pt x="388" y="283"/>
                </a:cubicBezTo>
                <a:cubicBezTo>
                  <a:pt x="388" y="283"/>
                  <a:pt x="388" y="283"/>
                  <a:pt x="388" y="283"/>
                </a:cubicBezTo>
                <a:cubicBezTo>
                  <a:pt x="387" y="283"/>
                  <a:pt x="387" y="283"/>
                  <a:pt x="387" y="283"/>
                </a:cubicBezTo>
                <a:cubicBezTo>
                  <a:pt x="387" y="283"/>
                  <a:pt x="387" y="284"/>
                  <a:pt x="386" y="284"/>
                </a:cubicBezTo>
                <a:cubicBezTo>
                  <a:pt x="386" y="284"/>
                  <a:pt x="386" y="284"/>
                  <a:pt x="386" y="284"/>
                </a:cubicBezTo>
                <a:cubicBezTo>
                  <a:pt x="386" y="283"/>
                  <a:pt x="387" y="283"/>
                  <a:pt x="387" y="283"/>
                </a:cubicBezTo>
                <a:cubicBezTo>
                  <a:pt x="387" y="283"/>
                  <a:pt x="387" y="283"/>
                  <a:pt x="387" y="283"/>
                </a:cubicBezTo>
                <a:cubicBezTo>
                  <a:pt x="388" y="283"/>
                  <a:pt x="388" y="283"/>
                  <a:pt x="388" y="283"/>
                </a:cubicBezTo>
                <a:cubicBezTo>
                  <a:pt x="389" y="282"/>
                  <a:pt x="390" y="281"/>
                  <a:pt x="391" y="281"/>
                </a:cubicBezTo>
                <a:cubicBezTo>
                  <a:pt x="391" y="281"/>
                  <a:pt x="391" y="281"/>
                  <a:pt x="391" y="281"/>
                </a:cubicBezTo>
                <a:cubicBezTo>
                  <a:pt x="391" y="281"/>
                  <a:pt x="391" y="281"/>
                  <a:pt x="391" y="281"/>
                </a:cubicBezTo>
                <a:cubicBezTo>
                  <a:pt x="392" y="280"/>
                  <a:pt x="392" y="279"/>
                  <a:pt x="393" y="277"/>
                </a:cubicBezTo>
                <a:cubicBezTo>
                  <a:pt x="393" y="276"/>
                  <a:pt x="391" y="274"/>
                  <a:pt x="390" y="275"/>
                </a:cubicBezTo>
                <a:cubicBezTo>
                  <a:pt x="388" y="275"/>
                  <a:pt x="387" y="276"/>
                  <a:pt x="385" y="277"/>
                </a:cubicBezTo>
                <a:cubicBezTo>
                  <a:pt x="384" y="277"/>
                  <a:pt x="383" y="279"/>
                  <a:pt x="382" y="280"/>
                </a:cubicBezTo>
                <a:close/>
                <a:moveTo>
                  <a:pt x="403" y="285"/>
                </a:moveTo>
                <a:cubicBezTo>
                  <a:pt x="402" y="285"/>
                  <a:pt x="402" y="286"/>
                  <a:pt x="401" y="286"/>
                </a:cubicBezTo>
                <a:cubicBezTo>
                  <a:pt x="401" y="286"/>
                  <a:pt x="401" y="286"/>
                  <a:pt x="401" y="286"/>
                </a:cubicBezTo>
                <a:cubicBezTo>
                  <a:pt x="401" y="286"/>
                  <a:pt x="401" y="286"/>
                  <a:pt x="401" y="287"/>
                </a:cubicBezTo>
                <a:cubicBezTo>
                  <a:pt x="401" y="287"/>
                  <a:pt x="401" y="287"/>
                  <a:pt x="401" y="288"/>
                </a:cubicBezTo>
                <a:cubicBezTo>
                  <a:pt x="400" y="287"/>
                  <a:pt x="401" y="287"/>
                  <a:pt x="401" y="287"/>
                </a:cubicBezTo>
                <a:cubicBezTo>
                  <a:pt x="401" y="286"/>
                  <a:pt x="401" y="286"/>
                  <a:pt x="401" y="286"/>
                </a:cubicBezTo>
                <a:cubicBezTo>
                  <a:pt x="401" y="286"/>
                  <a:pt x="401" y="286"/>
                  <a:pt x="401" y="286"/>
                </a:cubicBezTo>
                <a:cubicBezTo>
                  <a:pt x="402" y="285"/>
                  <a:pt x="402" y="285"/>
                  <a:pt x="402" y="284"/>
                </a:cubicBezTo>
                <a:cubicBezTo>
                  <a:pt x="402" y="284"/>
                  <a:pt x="403" y="285"/>
                  <a:pt x="403" y="285"/>
                </a:cubicBezTo>
                <a:close/>
                <a:moveTo>
                  <a:pt x="395" y="312"/>
                </a:moveTo>
                <a:cubicBezTo>
                  <a:pt x="395" y="312"/>
                  <a:pt x="395" y="313"/>
                  <a:pt x="395" y="313"/>
                </a:cubicBezTo>
                <a:cubicBezTo>
                  <a:pt x="392" y="312"/>
                  <a:pt x="391" y="311"/>
                  <a:pt x="391" y="309"/>
                </a:cubicBezTo>
                <a:cubicBezTo>
                  <a:pt x="390" y="308"/>
                  <a:pt x="391" y="308"/>
                  <a:pt x="392" y="308"/>
                </a:cubicBezTo>
                <a:cubicBezTo>
                  <a:pt x="392" y="307"/>
                  <a:pt x="393" y="307"/>
                  <a:pt x="393" y="307"/>
                </a:cubicBezTo>
                <a:cubicBezTo>
                  <a:pt x="394" y="309"/>
                  <a:pt x="395" y="311"/>
                  <a:pt x="395" y="312"/>
                </a:cubicBezTo>
                <a:close/>
                <a:moveTo>
                  <a:pt x="389" y="358"/>
                </a:moveTo>
                <a:cubicBezTo>
                  <a:pt x="389" y="357"/>
                  <a:pt x="389" y="357"/>
                  <a:pt x="389" y="357"/>
                </a:cubicBezTo>
                <a:cubicBezTo>
                  <a:pt x="390" y="357"/>
                  <a:pt x="390" y="357"/>
                  <a:pt x="390" y="357"/>
                </a:cubicBezTo>
                <a:lnTo>
                  <a:pt x="389" y="358"/>
                </a:lnTo>
                <a:close/>
                <a:moveTo>
                  <a:pt x="403" y="384"/>
                </a:moveTo>
                <a:cubicBezTo>
                  <a:pt x="403" y="384"/>
                  <a:pt x="402" y="384"/>
                  <a:pt x="402" y="384"/>
                </a:cubicBezTo>
                <a:cubicBezTo>
                  <a:pt x="402" y="384"/>
                  <a:pt x="402" y="383"/>
                  <a:pt x="402" y="383"/>
                </a:cubicBezTo>
                <a:cubicBezTo>
                  <a:pt x="402" y="383"/>
                  <a:pt x="402" y="383"/>
                  <a:pt x="402" y="383"/>
                </a:cubicBezTo>
                <a:cubicBezTo>
                  <a:pt x="403" y="383"/>
                  <a:pt x="403" y="383"/>
                  <a:pt x="403" y="383"/>
                </a:cubicBezTo>
                <a:cubicBezTo>
                  <a:pt x="403" y="384"/>
                  <a:pt x="403" y="384"/>
                  <a:pt x="403" y="384"/>
                </a:cubicBezTo>
                <a:close/>
                <a:moveTo>
                  <a:pt x="406" y="345"/>
                </a:moveTo>
                <a:cubicBezTo>
                  <a:pt x="405" y="347"/>
                  <a:pt x="404" y="347"/>
                  <a:pt x="402" y="348"/>
                </a:cubicBezTo>
                <a:cubicBezTo>
                  <a:pt x="399" y="348"/>
                  <a:pt x="397" y="349"/>
                  <a:pt x="394" y="349"/>
                </a:cubicBezTo>
                <a:cubicBezTo>
                  <a:pt x="392" y="349"/>
                  <a:pt x="390" y="349"/>
                  <a:pt x="389" y="347"/>
                </a:cubicBezTo>
                <a:cubicBezTo>
                  <a:pt x="388" y="346"/>
                  <a:pt x="387" y="345"/>
                  <a:pt x="386" y="344"/>
                </a:cubicBezTo>
                <a:cubicBezTo>
                  <a:pt x="386" y="344"/>
                  <a:pt x="386" y="343"/>
                  <a:pt x="386" y="343"/>
                </a:cubicBezTo>
                <a:cubicBezTo>
                  <a:pt x="386" y="343"/>
                  <a:pt x="387" y="343"/>
                  <a:pt x="387" y="343"/>
                </a:cubicBezTo>
                <a:cubicBezTo>
                  <a:pt x="388" y="343"/>
                  <a:pt x="389" y="344"/>
                  <a:pt x="390" y="344"/>
                </a:cubicBezTo>
                <a:cubicBezTo>
                  <a:pt x="391" y="344"/>
                  <a:pt x="392" y="344"/>
                  <a:pt x="393" y="343"/>
                </a:cubicBezTo>
                <a:cubicBezTo>
                  <a:pt x="394" y="342"/>
                  <a:pt x="395" y="341"/>
                  <a:pt x="396" y="339"/>
                </a:cubicBezTo>
                <a:cubicBezTo>
                  <a:pt x="397" y="338"/>
                  <a:pt x="399" y="337"/>
                  <a:pt x="401" y="338"/>
                </a:cubicBezTo>
                <a:cubicBezTo>
                  <a:pt x="401" y="338"/>
                  <a:pt x="402" y="338"/>
                  <a:pt x="402" y="337"/>
                </a:cubicBezTo>
                <a:cubicBezTo>
                  <a:pt x="404" y="337"/>
                  <a:pt x="405" y="336"/>
                  <a:pt x="404" y="335"/>
                </a:cubicBezTo>
                <a:cubicBezTo>
                  <a:pt x="404" y="334"/>
                  <a:pt x="404" y="333"/>
                  <a:pt x="404" y="332"/>
                </a:cubicBezTo>
                <a:cubicBezTo>
                  <a:pt x="404" y="331"/>
                  <a:pt x="403" y="329"/>
                  <a:pt x="403" y="327"/>
                </a:cubicBezTo>
                <a:cubicBezTo>
                  <a:pt x="403" y="327"/>
                  <a:pt x="403" y="326"/>
                  <a:pt x="404" y="326"/>
                </a:cubicBezTo>
                <a:cubicBezTo>
                  <a:pt x="404" y="326"/>
                  <a:pt x="404" y="326"/>
                  <a:pt x="404" y="326"/>
                </a:cubicBezTo>
                <a:cubicBezTo>
                  <a:pt x="407" y="328"/>
                  <a:pt x="409" y="331"/>
                  <a:pt x="410" y="334"/>
                </a:cubicBezTo>
                <a:cubicBezTo>
                  <a:pt x="411" y="335"/>
                  <a:pt x="412" y="336"/>
                  <a:pt x="414" y="336"/>
                </a:cubicBezTo>
                <a:cubicBezTo>
                  <a:pt x="418" y="336"/>
                  <a:pt x="422" y="335"/>
                  <a:pt x="425" y="333"/>
                </a:cubicBezTo>
                <a:cubicBezTo>
                  <a:pt x="427" y="330"/>
                  <a:pt x="431" y="329"/>
                  <a:pt x="434" y="329"/>
                </a:cubicBezTo>
                <a:cubicBezTo>
                  <a:pt x="435" y="328"/>
                  <a:pt x="437" y="329"/>
                  <a:pt x="438" y="329"/>
                </a:cubicBezTo>
                <a:cubicBezTo>
                  <a:pt x="438" y="329"/>
                  <a:pt x="438" y="329"/>
                  <a:pt x="438" y="329"/>
                </a:cubicBezTo>
                <a:cubicBezTo>
                  <a:pt x="438" y="328"/>
                  <a:pt x="438" y="328"/>
                  <a:pt x="439" y="328"/>
                </a:cubicBezTo>
                <a:cubicBezTo>
                  <a:pt x="439" y="328"/>
                  <a:pt x="438" y="329"/>
                  <a:pt x="438" y="329"/>
                </a:cubicBezTo>
                <a:cubicBezTo>
                  <a:pt x="438" y="329"/>
                  <a:pt x="438" y="329"/>
                  <a:pt x="438" y="329"/>
                </a:cubicBezTo>
                <a:cubicBezTo>
                  <a:pt x="438" y="330"/>
                  <a:pt x="437" y="331"/>
                  <a:pt x="436" y="331"/>
                </a:cubicBezTo>
                <a:cubicBezTo>
                  <a:pt x="435" y="332"/>
                  <a:pt x="434" y="333"/>
                  <a:pt x="432" y="333"/>
                </a:cubicBezTo>
                <a:cubicBezTo>
                  <a:pt x="429" y="335"/>
                  <a:pt x="427" y="336"/>
                  <a:pt x="424" y="338"/>
                </a:cubicBezTo>
                <a:cubicBezTo>
                  <a:pt x="421" y="340"/>
                  <a:pt x="417" y="342"/>
                  <a:pt x="414" y="343"/>
                </a:cubicBezTo>
                <a:cubicBezTo>
                  <a:pt x="414" y="344"/>
                  <a:pt x="413" y="344"/>
                  <a:pt x="412" y="343"/>
                </a:cubicBezTo>
                <a:cubicBezTo>
                  <a:pt x="410" y="342"/>
                  <a:pt x="408" y="343"/>
                  <a:pt x="406" y="345"/>
                </a:cubicBezTo>
                <a:close/>
                <a:moveTo>
                  <a:pt x="412" y="420"/>
                </a:moveTo>
                <a:cubicBezTo>
                  <a:pt x="412" y="420"/>
                  <a:pt x="412" y="420"/>
                  <a:pt x="412" y="419"/>
                </a:cubicBezTo>
                <a:cubicBezTo>
                  <a:pt x="412" y="419"/>
                  <a:pt x="411" y="419"/>
                  <a:pt x="411" y="418"/>
                </a:cubicBezTo>
                <a:cubicBezTo>
                  <a:pt x="411" y="419"/>
                  <a:pt x="412" y="419"/>
                  <a:pt x="412" y="419"/>
                </a:cubicBezTo>
                <a:cubicBezTo>
                  <a:pt x="412" y="419"/>
                  <a:pt x="413" y="420"/>
                  <a:pt x="412" y="420"/>
                </a:cubicBezTo>
                <a:close/>
                <a:moveTo>
                  <a:pt x="413" y="384"/>
                </a:moveTo>
                <a:cubicBezTo>
                  <a:pt x="413" y="384"/>
                  <a:pt x="412" y="383"/>
                  <a:pt x="412" y="383"/>
                </a:cubicBezTo>
                <a:cubicBezTo>
                  <a:pt x="412" y="383"/>
                  <a:pt x="412" y="383"/>
                  <a:pt x="412" y="383"/>
                </a:cubicBezTo>
                <a:cubicBezTo>
                  <a:pt x="413" y="382"/>
                  <a:pt x="413" y="380"/>
                  <a:pt x="414" y="380"/>
                </a:cubicBezTo>
                <a:cubicBezTo>
                  <a:pt x="417" y="378"/>
                  <a:pt x="421" y="376"/>
                  <a:pt x="424" y="374"/>
                </a:cubicBezTo>
                <a:cubicBezTo>
                  <a:pt x="424" y="374"/>
                  <a:pt x="425" y="374"/>
                  <a:pt x="425" y="375"/>
                </a:cubicBezTo>
                <a:cubicBezTo>
                  <a:pt x="427" y="376"/>
                  <a:pt x="429" y="377"/>
                  <a:pt x="431" y="377"/>
                </a:cubicBezTo>
                <a:cubicBezTo>
                  <a:pt x="431" y="377"/>
                  <a:pt x="431" y="378"/>
                  <a:pt x="431" y="378"/>
                </a:cubicBezTo>
                <a:cubicBezTo>
                  <a:pt x="431" y="378"/>
                  <a:pt x="431" y="379"/>
                  <a:pt x="431" y="379"/>
                </a:cubicBezTo>
                <a:cubicBezTo>
                  <a:pt x="429" y="379"/>
                  <a:pt x="427" y="379"/>
                  <a:pt x="425" y="380"/>
                </a:cubicBezTo>
                <a:cubicBezTo>
                  <a:pt x="425" y="379"/>
                  <a:pt x="425" y="379"/>
                  <a:pt x="425" y="379"/>
                </a:cubicBezTo>
                <a:cubicBezTo>
                  <a:pt x="424" y="379"/>
                  <a:pt x="423" y="379"/>
                  <a:pt x="422" y="379"/>
                </a:cubicBezTo>
                <a:cubicBezTo>
                  <a:pt x="420" y="379"/>
                  <a:pt x="417" y="380"/>
                  <a:pt x="415" y="382"/>
                </a:cubicBezTo>
                <a:cubicBezTo>
                  <a:pt x="415" y="383"/>
                  <a:pt x="414" y="383"/>
                  <a:pt x="413" y="384"/>
                </a:cubicBezTo>
                <a:close/>
                <a:moveTo>
                  <a:pt x="504" y="835"/>
                </a:moveTo>
                <a:cubicBezTo>
                  <a:pt x="504" y="835"/>
                  <a:pt x="504" y="836"/>
                  <a:pt x="504" y="836"/>
                </a:cubicBezTo>
                <a:cubicBezTo>
                  <a:pt x="502" y="836"/>
                  <a:pt x="500" y="835"/>
                  <a:pt x="500" y="833"/>
                </a:cubicBezTo>
                <a:cubicBezTo>
                  <a:pt x="500" y="833"/>
                  <a:pt x="501" y="833"/>
                  <a:pt x="501" y="833"/>
                </a:cubicBezTo>
                <a:cubicBezTo>
                  <a:pt x="502" y="832"/>
                  <a:pt x="504" y="833"/>
                  <a:pt x="504" y="834"/>
                </a:cubicBezTo>
                <a:cubicBezTo>
                  <a:pt x="504" y="835"/>
                  <a:pt x="504" y="835"/>
                  <a:pt x="504" y="835"/>
                </a:cubicBezTo>
                <a:close/>
                <a:moveTo>
                  <a:pt x="602" y="850"/>
                </a:moveTo>
                <a:cubicBezTo>
                  <a:pt x="602" y="850"/>
                  <a:pt x="601" y="852"/>
                  <a:pt x="601" y="851"/>
                </a:cubicBezTo>
                <a:cubicBezTo>
                  <a:pt x="600" y="851"/>
                  <a:pt x="600" y="851"/>
                  <a:pt x="599" y="850"/>
                </a:cubicBezTo>
                <a:cubicBezTo>
                  <a:pt x="598" y="848"/>
                  <a:pt x="598" y="847"/>
                  <a:pt x="601" y="844"/>
                </a:cubicBezTo>
                <a:cubicBezTo>
                  <a:pt x="601" y="844"/>
                  <a:pt x="602" y="844"/>
                  <a:pt x="602" y="844"/>
                </a:cubicBezTo>
                <a:cubicBezTo>
                  <a:pt x="602" y="844"/>
                  <a:pt x="602" y="845"/>
                  <a:pt x="602" y="845"/>
                </a:cubicBezTo>
                <a:cubicBezTo>
                  <a:pt x="603" y="846"/>
                  <a:pt x="603" y="846"/>
                  <a:pt x="603" y="848"/>
                </a:cubicBezTo>
                <a:cubicBezTo>
                  <a:pt x="603" y="848"/>
                  <a:pt x="603" y="849"/>
                  <a:pt x="602" y="850"/>
                </a:cubicBezTo>
                <a:close/>
                <a:moveTo>
                  <a:pt x="620" y="1318"/>
                </a:moveTo>
                <a:cubicBezTo>
                  <a:pt x="620" y="1318"/>
                  <a:pt x="619" y="1318"/>
                  <a:pt x="619" y="1318"/>
                </a:cubicBezTo>
                <a:cubicBezTo>
                  <a:pt x="619" y="1318"/>
                  <a:pt x="619" y="1318"/>
                  <a:pt x="619" y="1317"/>
                </a:cubicBezTo>
                <a:cubicBezTo>
                  <a:pt x="620" y="1317"/>
                  <a:pt x="620" y="1317"/>
                  <a:pt x="620" y="1318"/>
                </a:cubicBezTo>
                <a:cubicBezTo>
                  <a:pt x="620" y="1318"/>
                  <a:pt x="620" y="1318"/>
                  <a:pt x="620" y="1318"/>
                </a:cubicBezTo>
                <a:close/>
                <a:moveTo>
                  <a:pt x="622" y="1040"/>
                </a:moveTo>
                <a:cubicBezTo>
                  <a:pt x="622" y="1040"/>
                  <a:pt x="622" y="1040"/>
                  <a:pt x="622" y="1040"/>
                </a:cubicBezTo>
                <a:cubicBezTo>
                  <a:pt x="619" y="1040"/>
                  <a:pt x="618" y="1038"/>
                  <a:pt x="616" y="1036"/>
                </a:cubicBezTo>
                <a:cubicBezTo>
                  <a:pt x="616" y="1036"/>
                  <a:pt x="616" y="1035"/>
                  <a:pt x="616" y="1034"/>
                </a:cubicBezTo>
                <a:cubicBezTo>
                  <a:pt x="617" y="1034"/>
                  <a:pt x="617" y="1034"/>
                  <a:pt x="617" y="1034"/>
                </a:cubicBezTo>
                <a:cubicBezTo>
                  <a:pt x="619" y="1036"/>
                  <a:pt x="621" y="1037"/>
                  <a:pt x="622" y="1040"/>
                </a:cubicBezTo>
                <a:cubicBezTo>
                  <a:pt x="622" y="1040"/>
                  <a:pt x="622" y="1040"/>
                  <a:pt x="622" y="1040"/>
                </a:cubicBezTo>
                <a:cubicBezTo>
                  <a:pt x="622" y="1040"/>
                  <a:pt x="623" y="1040"/>
                  <a:pt x="623" y="1040"/>
                </a:cubicBezTo>
                <a:cubicBezTo>
                  <a:pt x="622" y="1040"/>
                  <a:pt x="622" y="1040"/>
                  <a:pt x="622" y="1040"/>
                </a:cubicBezTo>
                <a:close/>
                <a:moveTo>
                  <a:pt x="638" y="1351"/>
                </a:moveTo>
                <a:cubicBezTo>
                  <a:pt x="638" y="1352"/>
                  <a:pt x="638" y="1352"/>
                  <a:pt x="638" y="1352"/>
                </a:cubicBezTo>
                <a:cubicBezTo>
                  <a:pt x="638" y="1352"/>
                  <a:pt x="638" y="1352"/>
                  <a:pt x="638" y="1352"/>
                </a:cubicBezTo>
                <a:cubicBezTo>
                  <a:pt x="638" y="1352"/>
                  <a:pt x="638" y="1352"/>
                  <a:pt x="638" y="1352"/>
                </a:cubicBezTo>
                <a:cubicBezTo>
                  <a:pt x="638" y="1352"/>
                  <a:pt x="638" y="1352"/>
                  <a:pt x="638" y="1351"/>
                </a:cubicBezTo>
                <a:cubicBezTo>
                  <a:pt x="638" y="1351"/>
                  <a:pt x="638" y="1351"/>
                  <a:pt x="638" y="1351"/>
                </a:cubicBezTo>
                <a:cubicBezTo>
                  <a:pt x="639" y="1351"/>
                  <a:pt x="639" y="1351"/>
                  <a:pt x="638" y="1351"/>
                </a:cubicBezTo>
                <a:close/>
                <a:moveTo>
                  <a:pt x="643" y="1360"/>
                </a:moveTo>
                <a:cubicBezTo>
                  <a:pt x="642" y="1360"/>
                  <a:pt x="642" y="1361"/>
                  <a:pt x="641" y="1361"/>
                </a:cubicBezTo>
                <a:cubicBezTo>
                  <a:pt x="641" y="1361"/>
                  <a:pt x="641" y="1361"/>
                  <a:pt x="641" y="1361"/>
                </a:cubicBezTo>
                <a:cubicBezTo>
                  <a:pt x="640" y="1360"/>
                  <a:pt x="641" y="1359"/>
                  <a:pt x="641" y="1359"/>
                </a:cubicBezTo>
                <a:cubicBezTo>
                  <a:pt x="642" y="1359"/>
                  <a:pt x="642" y="1360"/>
                  <a:pt x="643" y="1360"/>
                </a:cubicBezTo>
                <a:cubicBezTo>
                  <a:pt x="643" y="1360"/>
                  <a:pt x="643" y="1360"/>
                  <a:pt x="643" y="1360"/>
                </a:cubicBezTo>
                <a:close/>
                <a:moveTo>
                  <a:pt x="644" y="1370"/>
                </a:moveTo>
                <a:cubicBezTo>
                  <a:pt x="644" y="1370"/>
                  <a:pt x="644" y="1370"/>
                  <a:pt x="644" y="1370"/>
                </a:cubicBezTo>
                <a:cubicBezTo>
                  <a:pt x="644" y="1370"/>
                  <a:pt x="645" y="1370"/>
                  <a:pt x="645" y="1370"/>
                </a:cubicBezTo>
                <a:cubicBezTo>
                  <a:pt x="645" y="1370"/>
                  <a:pt x="645" y="1370"/>
                  <a:pt x="645" y="1370"/>
                </a:cubicBezTo>
                <a:cubicBezTo>
                  <a:pt x="645" y="1370"/>
                  <a:pt x="645" y="1370"/>
                  <a:pt x="644" y="1370"/>
                </a:cubicBezTo>
                <a:close/>
                <a:moveTo>
                  <a:pt x="649" y="1364"/>
                </a:moveTo>
                <a:cubicBezTo>
                  <a:pt x="649" y="1364"/>
                  <a:pt x="649" y="1364"/>
                  <a:pt x="649" y="1364"/>
                </a:cubicBezTo>
                <a:cubicBezTo>
                  <a:pt x="648" y="1364"/>
                  <a:pt x="648" y="1364"/>
                  <a:pt x="648" y="1364"/>
                </a:cubicBezTo>
                <a:cubicBezTo>
                  <a:pt x="648" y="1365"/>
                  <a:pt x="648" y="1365"/>
                  <a:pt x="647" y="1365"/>
                </a:cubicBezTo>
                <a:cubicBezTo>
                  <a:pt x="647" y="1366"/>
                  <a:pt x="647" y="1366"/>
                  <a:pt x="647" y="1366"/>
                </a:cubicBezTo>
                <a:cubicBezTo>
                  <a:pt x="646" y="1366"/>
                  <a:pt x="646" y="1366"/>
                  <a:pt x="646" y="1366"/>
                </a:cubicBezTo>
                <a:cubicBezTo>
                  <a:pt x="647" y="1366"/>
                  <a:pt x="647" y="1366"/>
                  <a:pt x="647" y="1366"/>
                </a:cubicBezTo>
                <a:cubicBezTo>
                  <a:pt x="647" y="1366"/>
                  <a:pt x="647" y="1365"/>
                  <a:pt x="647" y="1365"/>
                </a:cubicBezTo>
                <a:cubicBezTo>
                  <a:pt x="647" y="1365"/>
                  <a:pt x="648" y="1364"/>
                  <a:pt x="648" y="1364"/>
                </a:cubicBezTo>
                <a:cubicBezTo>
                  <a:pt x="648" y="1364"/>
                  <a:pt x="648" y="1364"/>
                  <a:pt x="648" y="1364"/>
                </a:cubicBezTo>
                <a:cubicBezTo>
                  <a:pt x="649" y="1364"/>
                  <a:pt x="649" y="1364"/>
                  <a:pt x="649" y="1364"/>
                </a:cubicBezTo>
                <a:cubicBezTo>
                  <a:pt x="649" y="1364"/>
                  <a:pt x="649" y="1363"/>
                  <a:pt x="649" y="1363"/>
                </a:cubicBezTo>
                <a:cubicBezTo>
                  <a:pt x="649" y="1364"/>
                  <a:pt x="649" y="1364"/>
                  <a:pt x="649" y="1364"/>
                </a:cubicBezTo>
                <a:close/>
                <a:moveTo>
                  <a:pt x="661" y="1368"/>
                </a:moveTo>
                <a:cubicBezTo>
                  <a:pt x="662" y="1368"/>
                  <a:pt x="662" y="1368"/>
                  <a:pt x="663" y="1368"/>
                </a:cubicBezTo>
                <a:cubicBezTo>
                  <a:pt x="663" y="1369"/>
                  <a:pt x="663" y="1369"/>
                  <a:pt x="662" y="1369"/>
                </a:cubicBezTo>
                <a:cubicBezTo>
                  <a:pt x="662" y="1370"/>
                  <a:pt x="662" y="1370"/>
                  <a:pt x="661" y="1370"/>
                </a:cubicBezTo>
                <a:cubicBezTo>
                  <a:pt x="661" y="1370"/>
                  <a:pt x="661" y="1370"/>
                  <a:pt x="660" y="1370"/>
                </a:cubicBezTo>
                <a:cubicBezTo>
                  <a:pt x="660" y="1370"/>
                  <a:pt x="660" y="1369"/>
                  <a:pt x="661" y="1368"/>
                </a:cubicBezTo>
                <a:close/>
                <a:moveTo>
                  <a:pt x="656" y="1374"/>
                </a:moveTo>
                <a:cubicBezTo>
                  <a:pt x="656" y="1375"/>
                  <a:pt x="656" y="1375"/>
                  <a:pt x="656" y="1375"/>
                </a:cubicBezTo>
                <a:cubicBezTo>
                  <a:pt x="657" y="1375"/>
                  <a:pt x="658" y="1376"/>
                  <a:pt x="659" y="1377"/>
                </a:cubicBezTo>
                <a:cubicBezTo>
                  <a:pt x="659" y="1377"/>
                  <a:pt x="659" y="1377"/>
                  <a:pt x="659" y="1377"/>
                </a:cubicBezTo>
                <a:cubicBezTo>
                  <a:pt x="659" y="1377"/>
                  <a:pt x="659" y="1376"/>
                  <a:pt x="659" y="1376"/>
                </a:cubicBezTo>
                <a:cubicBezTo>
                  <a:pt x="659" y="1376"/>
                  <a:pt x="659" y="1376"/>
                  <a:pt x="659" y="1375"/>
                </a:cubicBezTo>
                <a:cubicBezTo>
                  <a:pt x="659" y="1375"/>
                  <a:pt x="660" y="1374"/>
                  <a:pt x="660" y="1374"/>
                </a:cubicBezTo>
                <a:cubicBezTo>
                  <a:pt x="661" y="1374"/>
                  <a:pt x="661" y="1375"/>
                  <a:pt x="661" y="1375"/>
                </a:cubicBezTo>
                <a:cubicBezTo>
                  <a:pt x="662" y="1375"/>
                  <a:pt x="661" y="1376"/>
                  <a:pt x="661" y="1376"/>
                </a:cubicBezTo>
                <a:cubicBezTo>
                  <a:pt x="660" y="1376"/>
                  <a:pt x="660" y="1376"/>
                  <a:pt x="659" y="1376"/>
                </a:cubicBezTo>
                <a:cubicBezTo>
                  <a:pt x="659" y="1377"/>
                  <a:pt x="659" y="1377"/>
                  <a:pt x="659" y="1377"/>
                </a:cubicBezTo>
                <a:cubicBezTo>
                  <a:pt x="659" y="1377"/>
                  <a:pt x="659" y="1377"/>
                  <a:pt x="659" y="1377"/>
                </a:cubicBezTo>
                <a:cubicBezTo>
                  <a:pt x="659" y="1377"/>
                  <a:pt x="658" y="1377"/>
                  <a:pt x="658" y="1377"/>
                </a:cubicBezTo>
                <a:cubicBezTo>
                  <a:pt x="657" y="1377"/>
                  <a:pt x="656" y="1377"/>
                  <a:pt x="656" y="1376"/>
                </a:cubicBezTo>
                <a:cubicBezTo>
                  <a:pt x="656" y="1376"/>
                  <a:pt x="656" y="1375"/>
                  <a:pt x="656" y="1375"/>
                </a:cubicBezTo>
                <a:cubicBezTo>
                  <a:pt x="656" y="1375"/>
                  <a:pt x="656" y="1375"/>
                  <a:pt x="655" y="1375"/>
                </a:cubicBezTo>
                <a:cubicBezTo>
                  <a:pt x="655" y="1375"/>
                  <a:pt x="655" y="1374"/>
                  <a:pt x="655" y="1374"/>
                </a:cubicBezTo>
                <a:cubicBezTo>
                  <a:pt x="655" y="1374"/>
                  <a:pt x="654" y="1374"/>
                  <a:pt x="654" y="1374"/>
                </a:cubicBezTo>
                <a:cubicBezTo>
                  <a:pt x="654" y="1373"/>
                  <a:pt x="655" y="1373"/>
                  <a:pt x="655" y="1373"/>
                </a:cubicBezTo>
                <a:cubicBezTo>
                  <a:pt x="655" y="1374"/>
                  <a:pt x="655" y="1374"/>
                  <a:pt x="655" y="1374"/>
                </a:cubicBezTo>
                <a:cubicBezTo>
                  <a:pt x="655" y="1374"/>
                  <a:pt x="656" y="1374"/>
                  <a:pt x="656" y="1374"/>
                </a:cubicBezTo>
                <a:close/>
                <a:moveTo>
                  <a:pt x="663" y="867"/>
                </a:moveTo>
                <a:cubicBezTo>
                  <a:pt x="664" y="866"/>
                  <a:pt x="664" y="866"/>
                  <a:pt x="664" y="866"/>
                </a:cubicBezTo>
                <a:cubicBezTo>
                  <a:pt x="664" y="867"/>
                  <a:pt x="664" y="867"/>
                  <a:pt x="664" y="867"/>
                </a:cubicBezTo>
                <a:lnTo>
                  <a:pt x="663" y="867"/>
                </a:lnTo>
                <a:close/>
                <a:moveTo>
                  <a:pt x="676" y="1153"/>
                </a:moveTo>
                <a:cubicBezTo>
                  <a:pt x="676" y="1153"/>
                  <a:pt x="675" y="1153"/>
                  <a:pt x="675" y="1153"/>
                </a:cubicBezTo>
                <a:cubicBezTo>
                  <a:pt x="675" y="1153"/>
                  <a:pt x="675" y="1152"/>
                  <a:pt x="676" y="1152"/>
                </a:cubicBezTo>
                <a:cubicBezTo>
                  <a:pt x="676" y="1152"/>
                  <a:pt x="676" y="1152"/>
                  <a:pt x="676" y="1152"/>
                </a:cubicBezTo>
                <a:cubicBezTo>
                  <a:pt x="677" y="1152"/>
                  <a:pt x="677" y="1153"/>
                  <a:pt x="677" y="1153"/>
                </a:cubicBezTo>
                <a:cubicBezTo>
                  <a:pt x="677" y="1153"/>
                  <a:pt x="677" y="1153"/>
                  <a:pt x="676" y="1153"/>
                </a:cubicBezTo>
                <a:close/>
                <a:moveTo>
                  <a:pt x="717" y="883"/>
                </a:moveTo>
                <a:cubicBezTo>
                  <a:pt x="716" y="883"/>
                  <a:pt x="716" y="883"/>
                  <a:pt x="716" y="883"/>
                </a:cubicBezTo>
                <a:cubicBezTo>
                  <a:pt x="717" y="882"/>
                  <a:pt x="717" y="882"/>
                  <a:pt x="718" y="882"/>
                </a:cubicBezTo>
                <a:cubicBezTo>
                  <a:pt x="718" y="882"/>
                  <a:pt x="718" y="883"/>
                  <a:pt x="718" y="883"/>
                </a:cubicBezTo>
                <a:cubicBezTo>
                  <a:pt x="718" y="883"/>
                  <a:pt x="717" y="884"/>
                  <a:pt x="717" y="883"/>
                </a:cubicBezTo>
                <a:close/>
                <a:moveTo>
                  <a:pt x="751" y="924"/>
                </a:moveTo>
                <a:cubicBezTo>
                  <a:pt x="750" y="925"/>
                  <a:pt x="749" y="925"/>
                  <a:pt x="748" y="925"/>
                </a:cubicBezTo>
                <a:cubicBezTo>
                  <a:pt x="747" y="924"/>
                  <a:pt x="747" y="923"/>
                  <a:pt x="747" y="923"/>
                </a:cubicBezTo>
                <a:cubicBezTo>
                  <a:pt x="748" y="922"/>
                  <a:pt x="748" y="921"/>
                  <a:pt x="748" y="921"/>
                </a:cubicBezTo>
                <a:cubicBezTo>
                  <a:pt x="748" y="921"/>
                  <a:pt x="748" y="922"/>
                  <a:pt x="749" y="922"/>
                </a:cubicBezTo>
                <a:cubicBezTo>
                  <a:pt x="749" y="923"/>
                  <a:pt x="750" y="923"/>
                  <a:pt x="751" y="923"/>
                </a:cubicBezTo>
                <a:cubicBezTo>
                  <a:pt x="751" y="923"/>
                  <a:pt x="751" y="923"/>
                  <a:pt x="752" y="923"/>
                </a:cubicBezTo>
                <a:cubicBezTo>
                  <a:pt x="751" y="923"/>
                  <a:pt x="751" y="924"/>
                  <a:pt x="751" y="924"/>
                </a:cubicBezTo>
                <a:close/>
                <a:moveTo>
                  <a:pt x="759" y="934"/>
                </a:moveTo>
                <a:cubicBezTo>
                  <a:pt x="759" y="934"/>
                  <a:pt x="759" y="933"/>
                  <a:pt x="760" y="933"/>
                </a:cubicBezTo>
                <a:cubicBezTo>
                  <a:pt x="760" y="933"/>
                  <a:pt x="760" y="933"/>
                  <a:pt x="761" y="933"/>
                </a:cubicBezTo>
                <a:cubicBezTo>
                  <a:pt x="761" y="933"/>
                  <a:pt x="761" y="933"/>
                  <a:pt x="761" y="933"/>
                </a:cubicBezTo>
                <a:cubicBezTo>
                  <a:pt x="761" y="933"/>
                  <a:pt x="761" y="934"/>
                  <a:pt x="761" y="934"/>
                </a:cubicBezTo>
                <a:cubicBezTo>
                  <a:pt x="760" y="934"/>
                  <a:pt x="760" y="934"/>
                  <a:pt x="759" y="934"/>
                </a:cubicBezTo>
                <a:close/>
                <a:moveTo>
                  <a:pt x="762" y="954"/>
                </a:moveTo>
                <a:cubicBezTo>
                  <a:pt x="762" y="954"/>
                  <a:pt x="761" y="954"/>
                  <a:pt x="761" y="954"/>
                </a:cubicBezTo>
                <a:cubicBezTo>
                  <a:pt x="761" y="953"/>
                  <a:pt x="760" y="952"/>
                  <a:pt x="760" y="951"/>
                </a:cubicBezTo>
                <a:cubicBezTo>
                  <a:pt x="760" y="951"/>
                  <a:pt x="760" y="950"/>
                  <a:pt x="760" y="950"/>
                </a:cubicBezTo>
                <a:cubicBezTo>
                  <a:pt x="760" y="950"/>
                  <a:pt x="761" y="950"/>
                  <a:pt x="761" y="951"/>
                </a:cubicBezTo>
                <a:cubicBezTo>
                  <a:pt x="761" y="951"/>
                  <a:pt x="762" y="952"/>
                  <a:pt x="762" y="953"/>
                </a:cubicBezTo>
                <a:cubicBezTo>
                  <a:pt x="762" y="953"/>
                  <a:pt x="762" y="953"/>
                  <a:pt x="762" y="954"/>
                </a:cubicBezTo>
                <a:close/>
                <a:moveTo>
                  <a:pt x="768" y="1055"/>
                </a:moveTo>
                <a:cubicBezTo>
                  <a:pt x="767" y="1055"/>
                  <a:pt x="767" y="1055"/>
                  <a:pt x="767" y="1055"/>
                </a:cubicBezTo>
                <a:cubicBezTo>
                  <a:pt x="768" y="1054"/>
                  <a:pt x="768" y="1054"/>
                  <a:pt x="768" y="1054"/>
                </a:cubicBezTo>
                <a:lnTo>
                  <a:pt x="768" y="1055"/>
                </a:lnTo>
                <a:close/>
                <a:moveTo>
                  <a:pt x="284" y="483"/>
                </a:moveTo>
                <a:cubicBezTo>
                  <a:pt x="284" y="483"/>
                  <a:pt x="284" y="482"/>
                  <a:pt x="284" y="482"/>
                </a:cubicBezTo>
                <a:cubicBezTo>
                  <a:pt x="284" y="483"/>
                  <a:pt x="284" y="483"/>
                  <a:pt x="284" y="483"/>
                </a:cubicBezTo>
                <a:cubicBezTo>
                  <a:pt x="284" y="483"/>
                  <a:pt x="284" y="483"/>
                  <a:pt x="284" y="483"/>
                </a:cubicBezTo>
                <a:cubicBezTo>
                  <a:pt x="284" y="483"/>
                  <a:pt x="284" y="483"/>
                  <a:pt x="284" y="483"/>
                </a:cubicBezTo>
                <a:close/>
                <a:moveTo>
                  <a:pt x="808" y="299"/>
                </a:moveTo>
                <a:cubicBezTo>
                  <a:pt x="808" y="299"/>
                  <a:pt x="808" y="299"/>
                  <a:pt x="808" y="299"/>
                </a:cubicBezTo>
                <a:cubicBezTo>
                  <a:pt x="808" y="299"/>
                  <a:pt x="808" y="299"/>
                  <a:pt x="808" y="299"/>
                </a:cubicBezTo>
                <a:close/>
                <a:moveTo>
                  <a:pt x="985" y="293"/>
                </a:moveTo>
                <a:cubicBezTo>
                  <a:pt x="985" y="292"/>
                  <a:pt x="985" y="292"/>
                  <a:pt x="985" y="291"/>
                </a:cubicBezTo>
                <a:cubicBezTo>
                  <a:pt x="985" y="291"/>
                  <a:pt x="985" y="291"/>
                  <a:pt x="984" y="291"/>
                </a:cubicBezTo>
                <a:cubicBezTo>
                  <a:pt x="981" y="289"/>
                  <a:pt x="977" y="290"/>
                  <a:pt x="974" y="288"/>
                </a:cubicBezTo>
                <a:cubicBezTo>
                  <a:pt x="972" y="287"/>
                  <a:pt x="969" y="287"/>
                  <a:pt x="967" y="288"/>
                </a:cubicBezTo>
                <a:cubicBezTo>
                  <a:pt x="966" y="288"/>
                  <a:pt x="966" y="288"/>
                  <a:pt x="965" y="287"/>
                </a:cubicBezTo>
                <a:cubicBezTo>
                  <a:pt x="965" y="287"/>
                  <a:pt x="965" y="287"/>
                  <a:pt x="964" y="287"/>
                </a:cubicBezTo>
                <a:cubicBezTo>
                  <a:pt x="964" y="286"/>
                  <a:pt x="964" y="286"/>
                  <a:pt x="965" y="285"/>
                </a:cubicBezTo>
                <a:cubicBezTo>
                  <a:pt x="966" y="285"/>
                  <a:pt x="967" y="285"/>
                  <a:pt x="969" y="284"/>
                </a:cubicBezTo>
                <a:cubicBezTo>
                  <a:pt x="970" y="283"/>
                  <a:pt x="971" y="282"/>
                  <a:pt x="971" y="280"/>
                </a:cubicBezTo>
                <a:cubicBezTo>
                  <a:pt x="971" y="278"/>
                  <a:pt x="971" y="276"/>
                  <a:pt x="970" y="275"/>
                </a:cubicBezTo>
                <a:cubicBezTo>
                  <a:pt x="970" y="274"/>
                  <a:pt x="972" y="273"/>
                  <a:pt x="972" y="273"/>
                </a:cubicBezTo>
                <a:cubicBezTo>
                  <a:pt x="973" y="273"/>
                  <a:pt x="973" y="274"/>
                  <a:pt x="973" y="274"/>
                </a:cubicBezTo>
                <a:cubicBezTo>
                  <a:pt x="975" y="277"/>
                  <a:pt x="976" y="281"/>
                  <a:pt x="978" y="284"/>
                </a:cubicBezTo>
                <a:cubicBezTo>
                  <a:pt x="979" y="286"/>
                  <a:pt x="981" y="287"/>
                  <a:pt x="984" y="287"/>
                </a:cubicBezTo>
                <a:cubicBezTo>
                  <a:pt x="985" y="286"/>
                  <a:pt x="986" y="286"/>
                  <a:pt x="987" y="287"/>
                </a:cubicBezTo>
                <a:cubicBezTo>
                  <a:pt x="990" y="287"/>
                  <a:pt x="991" y="286"/>
                  <a:pt x="991" y="283"/>
                </a:cubicBezTo>
                <a:cubicBezTo>
                  <a:pt x="991" y="281"/>
                  <a:pt x="991" y="278"/>
                  <a:pt x="991" y="276"/>
                </a:cubicBezTo>
                <a:cubicBezTo>
                  <a:pt x="991" y="273"/>
                  <a:pt x="989" y="271"/>
                  <a:pt x="990" y="268"/>
                </a:cubicBezTo>
                <a:cubicBezTo>
                  <a:pt x="990" y="268"/>
                  <a:pt x="989" y="267"/>
                  <a:pt x="989" y="266"/>
                </a:cubicBezTo>
                <a:cubicBezTo>
                  <a:pt x="987" y="263"/>
                  <a:pt x="985" y="260"/>
                  <a:pt x="982" y="258"/>
                </a:cubicBezTo>
                <a:cubicBezTo>
                  <a:pt x="981" y="257"/>
                  <a:pt x="979" y="256"/>
                  <a:pt x="978" y="255"/>
                </a:cubicBezTo>
                <a:cubicBezTo>
                  <a:pt x="978" y="255"/>
                  <a:pt x="977" y="254"/>
                  <a:pt x="977" y="253"/>
                </a:cubicBezTo>
                <a:cubicBezTo>
                  <a:pt x="976" y="251"/>
                  <a:pt x="976" y="249"/>
                  <a:pt x="976" y="247"/>
                </a:cubicBezTo>
                <a:cubicBezTo>
                  <a:pt x="976" y="247"/>
                  <a:pt x="976" y="246"/>
                  <a:pt x="977" y="246"/>
                </a:cubicBezTo>
                <a:cubicBezTo>
                  <a:pt x="977" y="246"/>
                  <a:pt x="978" y="246"/>
                  <a:pt x="978" y="246"/>
                </a:cubicBezTo>
                <a:cubicBezTo>
                  <a:pt x="979" y="247"/>
                  <a:pt x="979" y="248"/>
                  <a:pt x="979" y="248"/>
                </a:cubicBezTo>
                <a:cubicBezTo>
                  <a:pt x="979" y="252"/>
                  <a:pt x="980" y="254"/>
                  <a:pt x="983" y="256"/>
                </a:cubicBezTo>
                <a:cubicBezTo>
                  <a:pt x="985" y="257"/>
                  <a:pt x="986" y="259"/>
                  <a:pt x="988" y="259"/>
                </a:cubicBezTo>
                <a:cubicBezTo>
                  <a:pt x="989" y="259"/>
                  <a:pt x="990" y="259"/>
                  <a:pt x="990" y="258"/>
                </a:cubicBezTo>
                <a:cubicBezTo>
                  <a:pt x="990" y="257"/>
                  <a:pt x="990" y="255"/>
                  <a:pt x="991" y="254"/>
                </a:cubicBezTo>
                <a:cubicBezTo>
                  <a:pt x="991" y="252"/>
                  <a:pt x="992" y="251"/>
                  <a:pt x="992" y="250"/>
                </a:cubicBezTo>
                <a:cubicBezTo>
                  <a:pt x="993" y="249"/>
                  <a:pt x="993" y="248"/>
                  <a:pt x="992" y="247"/>
                </a:cubicBezTo>
                <a:cubicBezTo>
                  <a:pt x="990" y="246"/>
                  <a:pt x="988" y="244"/>
                  <a:pt x="986" y="243"/>
                </a:cubicBezTo>
                <a:cubicBezTo>
                  <a:pt x="986" y="243"/>
                  <a:pt x="985" y="242"/>
                  <a:pt x="985" y="241"/>
                </a:cubicBezTo>
                <a:cubicBezTo>
                  <a:pt x="985" y="241"/>
                  <a:pt x="985" y="241"/>
                  <a:pt x="985" y="241"/>
                </a:cubicBezTo>
                <a:cubicBezTo>
                  <a:pt x="985" y="241"/>
                  <a:pt x="985" y="241"/>
                  <a:pt x="985" y="241"/>
                </a:cubicBezTo>
                <a:cubicBezTo>
                  <a:pt x="983" y="240"/>
                  <a:pt x="981" y="239"/>
                  <a:pt x="980" y="238"/>
                </a:cubicBezTo>
                <a:cubicBezTo>
                  <a:pt x="980" y="238"/>
                  <a:pt x="980" y="238"/>
                  <a:pt x="980" y="238"/>
                </a:cubicBezTo>
                <a:cubicBezTo>
                  <a:pt x="980" y="238"/>
                  <a:pt x="980" y="237"/>
                  <a:pt x="981" y="237"/>
                </a:cubicBezTo>
                <a:cubicBezTo>
                  <a:pt x="981" y="237"/>
                  <a:pt x="982" y="237"/>
                  <a:pt x="982" y="238"/>
                </a:cubicBezTo>
                <a:cubicBezTo>
                  <a:pt x="983" y="239"/>
                  <a:pt x="984" y="240"/>
                  <a:pt x="985" y="241"/>
                </a:cubicBezTo>
                <a:cubicBezTo>
                  <a:pt x="985" y="241"/>
                  <a:pt x="985" y="241"/>
                  <a:pt x="985" y="241"/>
                </a:cubicBezTo>
                <a:cubicBezTo>
                  <a:pt x="985" y="241"/>
                  <a:pt x="985" y="241"/>
                  <a:pt x="985" y="241"/>
                </a:cubicBezTo>
                <a:cubicBezTo>
                  <a:pt x="986" y="241"/>
                  <a:pt x="987" y="242"/>
                  <a:pt x="987" y="242"/>
                </a:cubicBezTo>
                <a:cubicBezTo>
                  <a:pt x="989" y="243"/>
                  <a:pt x="991" y="243"/>
                  <a:pt x="993" y="242"/>
                </a:cubicBezTo>
                <a:cubicBezTo>
                  <a:pt x="995" y="241"/>
                  <a:pt x="997" y="240"/>
                  <a:pt x="1000" y="240"/>
                </a:cubicBezTo>
                <a:cubicBezTo>
                  <a:pt x="1000" y="240"/>
                  <a:pt x="1001" y="239"/>
                  <a:pt x="1001" y="238"/>
                </a:cubicBezTo>
                <a:cubicBezTo>
                  <a:pt x="1002" y="237"/>
                  <a:pt x="1002" y="236"/>
                  <a:pt x="1002" y="235"/>
                </a:cubicBezTo>
                <a:cubicBezTo>
                  <a:pt x="1003" y="234"/>
                  <a:pt x="1002" y="232"/>
                  <a:pt x="1001" y="232"/>
                </a:cubicBezTo>
                <a:cubicBezTo>
                  <a:pt x="999" y="232"/>
                  <a:pt x="997" y="230"/>
                  <a:pt x="995" y="229"/>
                </a:cubicBezTo>
                <a:cubicBezTo>
                  <a:pt x="995" y="229"/>
                  <a:pt x="994" y="229"/>
                  <a:pt x="995" y="229"/>
                </a:cubicBezTo>
                <a:cubicBezTo>
                  <a:pt x="995" y="228"/>
                  <a:pt x="995" y="228"/>
                  <a:pt x="996" y="228"/>
                </a:cubicBezTo>
                <a:cubicBezTo>
                  <a:pt x="999" y="229"/>
                  <a:pt x="1001" y="230"/>
                  <a:pt x="1004" y="228"/>
                </a:cubicBezTo>
                <a:cubicBezTo>
                  <a:pt x="1004" y="227"/>
                  <a:pt x="1006" y="228"/>
                  <a:pt x="1006" y="227"/>
                </a:cubicBezTo>
                <a:cubicBezTo>
                  <a:pt x="1009" y="227"/>
                  <a:pt x="1011" y="222"/>
                  <a:pt x="1009" y="221"/>
                </a:cubicBezTo>
                <a:cubicBezTo>
                  <a:pt x="1007" y="219"/>
                  <a:pt x="1006" y="218"/>
                  <a:pt x="1006" y="216"/>
                </a:cubicBezTo>
                <a:cubicBezTo>
                  <a:pt x="1006" y="216"/>
                  <a:pt x="1005" y="215"/>
                  <a:pt x="1005" y="214"/>
                </a:cubicBezTo>
                <a:cubicBezTo>
                  <a:pt x="1004" y="214"/>
                  <a:pt x="1004" y="214"/>
                  <a:pt x="1004" y="213"/>
                </a:cubicBezTo>
                <a:cubicBezTo>
                  <a:pt x="1004" y="212"/>
                  <a:pt x="1005" y="212"/>
                  <a:pt x="1006" y="212"/>
                </a:cubicBezTo>
                <a:cubicBezTo>
                  <a:pt x="1006" y="212"/>
                  <a:pt x="1007" y="213"/>
                  <a:pt x="1008" y="212"/>
                </a:cubicBezTo>
                <a:cubicBezTo>
                  <a:pt x="1009" y="212"/>
                  <a:pt x="1010" y="211"/>
                  <a:pt x="1010" y="210"/>
                </a:cubicBezTo>
                <a:cubicBezTo>
                  <a:pt x="1010" y="207"/>
                  <a:pt x="1010" y="205"/>
                  <a:pt x="1010" y="203"/>
                </a:cubicBezTo>
                <a:cubicBezTo>
                  <a:pt x="1010" y="202"/>
                  <a:pt x="1010" y="200"/>
                  <a:pt x="1009" y="200"/>
                </a:cubicBezTo>
                <a:cubicBezTo>
                  <a:pt x="1007" y="198"/>
                  <a:pt x="1008" y="197"/>
                  <a:pt x="1009" y="196"/>
                </a:cubicBezTo>
                <a:cubicBezTo>
                  <a:pt x="1010" y="196"/>
                  <a:pt x="1009" y="194"/>
                  <a:pt x="1009" y="194"/>
                </a:cubicBezTo>
                <a:cubicBezTo>
                  <a:pt x="1007" y="193"/>
                  <a:pt x="1005" y="193"/>
                  <a:pt x="1004" y="192"/>
                </a:cubicBezTo>
                <a:cubicBezTo>
                  <a:pt x="1004" y="192"/>
                  <a:pt x="1003" y="192"/>
                  <a:pt x="1003" y="192"/>
                </a:cubicBezTo>
                <a:cubicBezTo>
                  <a:pt x="1001" y="191"/>
                  <a:pt x="1001" y="190"/>
                  <a:pt x="1001" y="189"/>
                </a:cubicBezTo>
                <a:cubicBezTo>
                  <a:pt x="1001" y="188"/>
                  <a:pt x="1001" y="187"/>
                  <a:pt x="1002" y="187"/>
                </a:cubicBezTo>
                <a:cubicBezTo>
                  <a:pt x="1003" y="187"/>
                  <a:pt x="1004" y="188"/>
                  <a:pt x="1004" y="188"/>
                </a:cubicBezTo>
                <a:cubicBezTo>
                  <a:pt x="1004" y="188"/>
                  <a:pt x="1004" y="189"/>
                  <a:pt x="1004" y="189"/>
                </a:cubicBezTo>
                <a:cubicBezTo>
                  <a:pt x="1004" y="188"/>
                  <a:pt x="1004" y="188"/>
                  <a:pt x="1004" y="188"/>
                </a:cubicBezTo>
                <a:cubicBezTo>
                  <a:pt x="1004" y="188"/>
                  <a:pt x="1003" y="187"/>
                  <a:pt x="1002" y="186"/>
                </a:cubicBezTo>
                <a:cubicBezTo>
                  <a:pt x="1002" y="186"/>
                  <a:pt x="1002" y="186"/>
                  <a:pt x="1002" y="186"/>
                </a:cubicBezTo>
                <a:cubicBezTo>
                  <a:pt x="1004" y="185"/>
                  <a:pt x="1005" y="184"/>
                  <a:pt x="1007" y="182"/>
                </a:cubicBezTo>
                <a:cubicBezTo>
                  <a:pt x="1007" y="181"/>
                  <a:pt x="1009" y="181"/>
                  <a:pt x="1010" y="182"/>
                </a:cubicBezTo>
                <a:cubicBezTo>
                  <a:pt x="1010" y="182"/>
                  <a:pt x="1010" y="182"/>
                  <a:pt x="1011" y="182"/>
                </a:cubicBezTo>
                <a:cubicBezTo>
                  <a:pt x="1012" y="184"/>
                  <a:pt x="1015" y="186"/>
                  <a:pt x="1014" y="189"/>
                </a:cubicBezTo>
                <a:cubicBezTo>
                  <a:pt x="1014" y="192"/>
                  <a:pt x="1014" y="194"/>
                  <a:pt x="1015" y="197"/>
                </a:cubicBezTo>
                <a:cubicBezTo>
                  <a:pt x="1015" y="197"/>
                  <a:pt x="1016" y="197"/>
                  <a:pt x="1016" y="197"/>
                </a:cubicBezTo>
                <a:cubicBezTo>
                  <a:pt x="1016" y="196"/>
                  <a:pt x="1017" y="195"/>
                  <a:pt x="1016" y="194"/>
                </a:cubicBezTo>
                <a:cubicBezTo>
                  <a:pt x="1016" y="191"/>
                  <a:pt x="1016" y="188"/>
                  <a:pt x="1018" y="185"/>
                </a:cubicBezTo>
                <a:cubicBezTo>
                  <a:pt x="1020" y="183"/>
                  <a:pt x="1020" y="180"/>
                  <a:pt x="1020" y="177"/>
                </a:cubicBezTo>
                <a:cubicBezTo>
                  <a:pt x="1020" y="176"/>
                  <a:pt x="1019" y="174"/>
                  <a:pt x="1018" y="174"/>
                </a:cubicBezTo>
                <a:cubicBezTo>
                  <a:pt x="1016" y="174"/>
                  <a:pt x="1015" y="174"/>
                  <a:pt x="1014" y="173"/>
                </a:cubicBezTo>
                <a:cubicBezTo>
                  <a:pt x="1013" y="173"/>
                  <a:pt x="1013" y="173"/>
                  <a:pt x="1012" y="172"/>
                </a:cubicBezTo>
                <a:cubicBezTo>
                  <a:pt x="1012" y="172"/>
                  <a:pt x="1012" y="171"/>
                  <a:pt x="1012" y="171"/>
                </a:cubicBezTo>
                <a:cubicBezTo>
                  <a:pt x="1012" y="171"/>
                  <a:pt x="1012" y="170"/>
                  <a:pt x="1013" y="170"/>
                </a:cubicBezTo>
                <a:cubicBezTo>
                  <a:pt x="1016" y="170"/>
                  <a:pt x="1016" y="169"/>
                  <a:pt x="1015" y="167"/>
                </a:cubicBezTo>
                <a:cubicBezTo>
                  <a:pt x="1014" y="165"/>
                  <a:pt x="1014" y="164"/>
                  <a:pt x="1012" y="163"/>
                </a:cubicBezTo>
                <a:cubicBezTo>
                  <a:pt x="1012" y="163"/>
                  <a:pt x="1011" y="162"/>
                  <a:pt x="1010" y="161"/>
                </a:cubicBezTo>
                <a:cubicBezTo>
                  <a:pt x="1010" y="161"/>
                  <a:pt x="1010" y="160"/>
                  <a:pt x="1010" y="160"/>
                </a:cubicBezTo>
                <a:cubicBezTo>
                  <a:pt x="1010" y="160"/>
                  <a:pt x="1011" y="160"/>
                  <a:pt x="1011" y="160"/>
                </a:cubicBezTo>
                <a:cubicBezTo>
                  <a:pt x="1013" y="161"/>
                  <a:pt x="1015" y="160"/>
                  <a:pt x="1016" y="157"/>
                </a:cubicBezTo>
                <a:cubicBezTo>
                  <a:pt x="1016" y="154"/>
                  <a:pt x="1018" y="152"/>
                  <a:pt x="1018" y="148"/>
                </a:cubicBezTo>
                <a:cubicBezTo>
                  <a:pt x="1018" y="140"/>
                  <a:pt x="1021" y="134"/>
                  <a:pt x="1026" y="128"/>
                </a:cubicBezTo>
                <a:cubicBezTo>
                  <a:pt x="1028" y="126"/>
                  <a:pt x="1029" y="124"/>
                  <a:pt x="1031" y="122"/>
                </a:cubicBezTo>
                <a:cubicBezTo>
                  <a:pt x="1031" y="121"/>
                  <a:pt x="1031" y="120"/>
                  <a:pt x="1031" y="120"/>
                </a:cubicBezTo>
                <a:cubicBezTo>
                  <a:pt x="1031" y="117"/>
                  <a:pt x="1031" y="117"/>
                  <a:pt x="1033" y="117"/>
                </a:cubicBezTo>
                <a:cubicBezTo>
                  <a:pt x="1035" y="117"/>
                  <a:pt x="1037" y="115"/>
                  <a:pt x="1038" y="113"/>
                </a:cubicBezTo>
                <a:cubicBezTo>
                  <a:pt x="1038" y="112"/>
                  <a:pt x="1038" y="110"/>
                  <a:pt x="1037" y="110"/>
                </a:cubicBezTo>
                <a:cubicBezTo>
                  <a:pt x="1036" y="109"/>
                  <a:pt x="1035" y="109"/>
                  <a:pt x="1035" y="109"/>
                </a:cubicBezTo>
                <a:cubicBezTo>
                  <a:pt x="1033" y="109"/>
                  <a:pt x="1032" y="109"/>
                  <a:pt x="1031" y="109"/>
                </a:cubicBezTo>
                <a:cubicBezTo>
                  <a:pt x="1031" y="109"/>
                  <a:pt x="1031" y="108"/>
                  <a:pt x="1031" y="108"/>
                </a:cubicBezTo>
                <a:cubicBezTo>
                  <a:pt x="1031" y="108"/>
                  <a:pt x="1031" y="107"/>
                  <a:pt x="1032" y="107"/>
                </a:cubicBezTo>
                <a:cubicBezTo>
                  <a:pt x="1033" y="106"/>
                  <a:pt x="1034" y="107"/>
                  <a:pt x="1036" y="107"/>
                </a:cubicBezTo>
                <a:cubicBezTo>
                  <a:pt x="1038" y="108"/>
                  <a:pt x="1040" y="108"/>
                  <a:pt x="1043" y="107"/>
                </a:cubicBezTo>
                <a:cubicBezTo>
                  <a:pt x="1043" y="106"/>
                  <a:pt x="1044" y="106"/>
                  <a:pt x="1045" y="105"/>
                </a:cubicBezTo>
                <a:cubicBezTo>
                  <a:pt x="1046" y="105"/>
                  <a:pt x="1046" y="104"/>
                  <a:pt x="1046" y="103"/>
                </a:cubicBezTo>
                <a:cubicBezTo>
                  <a:pt x="1046" y="102"/>
                  <a:pt x="1045" y="102"/>
                  <a:pt x="1045" y="101"/>
                </a:cubicBezTo>
                <a:cubicBezTo>
                  <a:pt x="1045" y="100"/>
                  <a:pt x="1046" y="99"/>
                  <a:pt x="1047" y="100"/>
                </a:cubicBezTo>
                <a:cubicBezTo>
                  <a:pt x="1049" y="100"/>
                  <a:pt x="1051" y="100"/>
                  <a:pt x="1052" y="98"/>
                </a:cubicBezTo>
                <a:cubicBezTo>
                  <a:pt x="1053" y="97"/>
                  <a:pt x="1054" y="96"/>
                  <a:pt x="1055" y="96"/>
                </a:cubicBezTo>
                <a:cubicBezTo>
                  <a:pt x="1059" y="92"/>
                  <a:pt x="1059" y="90"/>
                  <a:pt x="1056" y="86"/>
                </a:cubicBezTo>
                <a:cubicBezTo>
                  <a:pt x="1056" y="86"/>
                  <a:pt x="1055" y="85"/>
                  <a:pt x="1055" y="85"/>
                </a:cubicBezTo>
                <a:cubicBezTo>
                  <a:pt x="1051" y="81"/>
                  <a:pt x="1047" y="79"/>
                  <a:pt x="1042" y="79"/>
                </a:cubicBezTo>
                <a:cubicBezTo>
                  <a:pt x="1039" y="79"/>
                  <a:pt x="1036" y="80"/>
                  <a:pt x="1033" y="81"/>
                </a:cubicBezTo>
                <a:cubicBezTo>
                  <a:pt x="1033" y="81"/>
                  <a:pt x="1032" y="82"/>
                  <a:pt x="1032" y="82"/>
                </a:cubicBezTo>
                <a:cubicBezTo>
                  <a:pt x="1032" y="83"/>
                  <a:pt x="1031" y="84"/>
                  <a:pt x="1031" y="85"/>
                </a:cubicBezTo>
                <a:cubicBezTo>
                  <a:pt x="1031" y="86"/>
                  <a:pt x="1030" y="86"/>
                  <a:pt x="1028" y="86"/>
                </a:cubicBezTo>
                <a:cubicBezTo>
                  <a:pt x="1027" y="86"/>
                  <a:pt x="1026" y="85"/>
                  <a:pt x="1025" y="84"/>
                </a:cubicBezTo>
                <a:cubicBezTo>
                  <a:pt x="1024" y="84"/>
                  <a:pt x="1024" y="84"/>
                  <a:pt x="1023" y="85"/>
                </a:cubicBezTo>
                <a:cubicBezTo>
                  <a:pt x="1020" y="90"/>
                  <a:pt x="1016" y="92"/>
                  <a:pt x="1011" y="94"/>
                </a:cubicBezTo>
                <a:cubicBezTo>
                  <a:pt x="1008" y="95"/>
                  <a:pt x="1005" y="95"/>
                  <a:pt x="1003" y="97"/>
                </a:cubicBezTo>
                <a:cubicBezTo>
                  <a:pt x="1003" y="97"/>
                  <a:pt x="1003" y="97"/>
                  <a:pt x="1003" y="97"/>
                </a:cubicBezTo>
                <a:cubicBezTo>
                  <a:pt x="1002" y="98"/>
                  <a:pt x="1002" y="98"/>
                  <a:pt x="1001" y="99"/>
                </a:cubicBezTo>
                <a:cubicBezTo>
                  <a:pt x="1000" y="99"/>
                  <a:pt x="1000" y="100"/>
                  <a:pt x="999" y="101"/>
                </a:cubicBezTo>
                <a:cubicBezTo>
                  <a:pt x="999" y="101"/>
                  <a:pt x="999" y="101"/>
                  <a:pt x="999" y="101"/>
                </a:cubicBezTo>
                <a:cubicBezTo>
                  <a:pt x="999" y="100"/>
                  <a:pt x="999" y="100"/>
                  <a:pt x="999" y="100"/>
                </a:cubicBezTo>
                <a:cubicBezTo>
                  <a:pt x="1000" y="100"/>
                  <a:pt x="1000" y="99"/>
                  <a:pt x="1001" y="99"/>
                </a:cubicBezTo>
                <a:cubicBezTo>
                  <a:pt x="1001" y="98"/>
                  <a:pt x="1002" y="98"/>
                  <a:pt x="1003" y="97"/>
                </a:cubicBezTo>
                <a:cubicBezTo>
                  <a:pt x="1003" y="97"/>
                  <a:pt x="1003" y="97"/>
                  <a:pt x="1003" y="97"/>
                </a:cubicBezTo>
                <a:cubicBezTo>
                  <a:pt x="1003" y="96"/>
                  <a:pt x="1003" y="95"/>
                  <a:pt x="1003" y="95"/>
                </a:cubicBezTo>
                <a:cubicBezTo>
                  <a:pt x="1005" y="93"/>
                  <a:pt x="1007" y="90"/>
                  <a:pt x="1010" y="89"/>
                </a:cubicBezTo>
                <a:cubicBezTo>
                  <a:pt x="1013" y="88"/>
                  <a:pt x="1016" y="86"/>
                  <a:pt x="1017" y="83"/>
                </a:cubicBezTo>
                <a:cubicBezTo>
                  <a:pt x="1017" y="82"/>
                  <a:pt x="1017" y="81"/>
                  <a:pt x="1018" y="80"/>
                </a:cubicBezTo>
                <a:cubicBezTo>
                  <a:pt x="1020" y="74"/>
                  <a:pt x="1017" y="72"/>
                  <a:pt x="1012" y="73"/>
                </a:cubicBezTo>
                <a:cubicBezTo>
                  <a:pt x="1012" y="73"/>
                  <a:pt x="1011" y="73"/>
                  <a:pt x="1011" y="73"/>
                </a:cubicBezTo>
                <a:cubicBezTo>
                  <a:pt x="1011" y="73"/>
                  <a:pt x="1010" y="73"/>
                  <a:pt x="1010" y="74"/>
                </a:cubicBezTo>
                <a:cubicBezTo>
                  <a:pt x="1009" y="75"/>
                  <a:pt x="1009" y="77"/>
                  <a:pt x="1008" y="78"/>
                </a:cubicBezTo>
                <a:cubicBezTo>
                  <a:pt x="1008" y="80"/>
                  <a:pt x="1006" y="81"/>
                  <a:pt x="1004" y="81"/>
                </a:cubicBezTo>
                <a:cubicBezTo>
                  <a:pt x="1004" y="81"/>
                  <a:pt x="1004" y="81"/>
                  <a:pt x="1003" y="81"/>
                </a:cubicBezTo>
                <a:cubicBezTo>
                  <a:pt x="1000" y="79"/>
                  <a:pt x="997" y="80"/>
                  <a:pt x="994" y="80"/>
                </a:cubicBezTo>
                <a:cubicBezTo>
                  <a:pt x="994" y="80"/>
                  <a:pt x="993" y="80"/>
                  <a:pt x="993" y="80"/>
                </a:cubicBezTo>
                <a:cubicBezTo>
                  <a:pt x="993" y="80"/>
                  <a:pt x="994" y="79"/>
                  <a:pt x="994" y="79"/>
                </a:cubicBezTo>
                <a:cubicBezTo>
                  <a:pt x="995" y="78"/>
                  <a:pt x="997" y="78"/>
                  <a:pt x="999" y="77"/>
                </a:cubicBezTo>
                <a:cubicBezTo>
                  <a:pt x="1000" y="77"/>
                  <a:pt x="1001" y="76"/>
                  <a:pt x="1001" y="74"/>
                </a:cubicBezTo>
                <a:cubicBezTo>
                  <a:pt x="1002" y="73"/>
                  <a:pt x="1001" y="72"/>
                  <a:pt x="1000" y="71"/>
                </a:cubicBezTo>
                <a:cubicBezTo>
                  <a:pt x="998" y="71"/>
                  <a:pt x="996" y="70"/>
                  <a:pt x="994" y="70"/>
                </a:cubicBezTo>
                <a:cubicBezTo>
                  <a:pt x="985" y="68"/>
                  <a:pt x="982" y="68"/>
                  <a:pt x="974" y="72"/>
                </a:cubicBezTo>
                <a:cubicBezTo>
                  <a:pt x="973" y="72"/>
                  <a:pt x="972" y="73"/>
                  <a:pt x="971" y="73"/>
                </a:cubicBezTo>
                <a:cubicBezTo>
                  <a:pt x="969" y="74"/>
                  <a:pt x="967" y="74"/>
                  <a:pt x="966" y="75"/>
                </a:cubicBezTo>
                <a:cubicBezTo>
                  <a:pt x="965" y="75"/>
                  <a:pt x="965" y="74"/>
                  <a:pt x="965" y="74"/>
                </a:cubicBezTo>
                <a:cubicBezTo>
                  <a:pt x="964" y="74"/>
                  <a:pt x="965" y="73"/>
                  <a:pt x="965" y="73"/>
                </a:cubicBezTo>
                <a:cubicBezTo>
                  <a:pt x="966" y="72"/>
                  <a:pt x="967" y="72"/>
                  <a:pt x="968" y="71"/>
                </a:cubicBezTo>
                <a:cubicBezTo>
                  <a:pt x="971" y="70"/>
                  <a:pt x="974" y="69"/>
                  <a:pt x="977" y="68"/>
                </a:cubicBezTo>
                <a:cubicBezTo>
                  <a:pt x="982" y="65"/>
                  <a:pt x="987" y="65"/>
                  <a:pt x="993" y="67"/>
                </a:cubicBezTo>
                <a:cubicBezTo>
                  <a:pt x="997" y="68"/>
                  <a:pt x="1000" y="68"/>
                  <a:pt x="1004" y="68"/>
                </a:cubicBezTo>
                <a:cubicBezTo>
                  <a:pt x="1008" y="67"/>
                  <a:pt x="1011" y="66"/>
                  <a:pt x="1015" y="66"/>
                </a:cubicBezTo>
                <a:cubicBezTo>
                  <a:pt x="1019" y="66"/>
                  <a:pt x="1022" y="64"/>
                  <a:pt x="1025" y="61"/>
                </a:cubicBezTo>
                <a:cubicBezTo>
                  <a:pt x="1026" y="60"/>
                  <a:pt x="1026" y="57"/>
                  <a:pt x="1025" y="56"/>
                </a:cubicBezTo>
                <a:cubicBezTo>
                  <a:pt x="1023" y="54"/>
                  <a:pt x="1021" y="53"/>
                  <a:pt x="1019" y="51"/>
                </a:cubicBezTo>
                <a:cubicBezTo>
                  <a:pt x="1015" y="49"/>
                  <a:pt x="1011" y="47"/>
                  <a:pt x="1007" y="50"/>
                </a:cubicBezTo>
                <a:cubicBezTo>
                  <a:pt x="1007" y="50"/>
                  <a:pt x="1006" y="50"/>
                  <a:pt x="1005" y="50"/>
                </a:cubicBezTo>
                <a:cubicBezTo>
                  <a:pt x="1005" y="50"/>
                  <a:pt x="1005" y="49"/>
                  <a:pt x="1005" y="49"/>
                </a:cubicBezTo>
                <a:cubicBezTo>
                  <a:pt x="1005" y="49"/>
                  <a:pt x="1005" y="49"/>
                  <a:pt x="1005" y="49"/>
                </a:cubicBezTo>
                <a:cubicBezTo>
                  <a:pt x="1006" y="48"/>
                  <a:pt x="1007" y="48"/>
                  <a:pt x="1007" y="48"/>
                </a:cubicBezTo>
                <a:cubicBezTo>
                  <a:pt x="1010" y="46"/>
                  <a:pt x="1010" y="44"/>
                  <a:pt x="1009" y="41"/>
                </a:cubicBezTo>
                <a:cubicBezTo>
                  <a:pt x="1008" y="40"/>
                  <a:pt x="1007" y="40"/>
                  <a:pt x="1006" y="40"/>
                </a:cubicBezTo>
                <a:cubicBezTo>
                  <a:pt x="1000" y="42"/>
                  <a:pt x="995" y="42"/>
                  <a:pt x="990" y="39"/>
                </a:cubicBezTo>
                <a:cubicBezTo>
                  <a:pt x="988" y="39"/>
                  <a:pt x="986" y="39"/>
                  <a:pt x="985" y="39"/>
                </a:cubicBezTo>
                <a:cubicBezTo>
                  <a:pt x="983" y="39"/>
                  <a:pt x="981" y="40"/>
                  <a:pt x="979" y="40"/>
                </a:cubicBezTo>
                <a:cubicBezTo>
                  <a:pt x="976" y="41"/>
                  <a:pt x="973" y="41"/>
                  <a:pt x="970" y="41"/>
                </a:cubicBezTo>
                <a:cubicBezTo>
                  <a:pt x="968" y="40"/>
                  <a:pt x="966" y="41"/>
                  <a:pt x="964" y="42"/>
                </a:cubicBezTo>
                <a:cubicBezTo>
                  <a:pt x="963" y="42"/>
                  <a:pt x="962" y="42"/>
                  <a:pt x="962" y="42"/>
                </a:cubicBezTo>
                <a:cubicBezTo>
                  <a:pt x="961" y="42"/>
                  <a:pt x="961" y="42"/>
                  <a:pt x="961" y="42"/>
                </a:cubicBezTo>
                <a:cubicBezTo>
                  <a:pt x="961" y="42"/>
                  <a:pt x="961" y="41"/>
                  <a:pt x="961" y="41"/>
                </a:cubicBezTo>
                <a:cubicBezTo>
                  <a:pt x="962" y="41"/>
                  <a:pt x="963" y="40"/>
                  <a:pt x="964" y="40"/>
                </a:cubicBezTo>
                <a:cubicBezTo>
                  <a:pt x="966" y="40"/>
                  <a:pt x="969" y="40"/>
                  <a:pt x="971" y="39"/>
                </a:cubicBezTo>
                <a:cubicBezTo>
                  <a:pt x="975" y="38"/>
                  <a:pt x="980" y="38"/>
                  <a:pt x="984" y="38"/>
                </a:cubicBezTo>
                <a:cubicBezTo>
                  <a:pt x="987" y="37"/>
                  <a:pt x="991" y="37"/>
                  <a:pt x="994" y="38"/>
                </a:cubicBezTo>
                <a:cubicBezTo>
                  <a:pt x="998" y="40"/>
                  <a:pt x="1001" y="38"/>
                  <a:pt x="1003" y="37"/>
                </a:cubicBezTo>
                <a:cubicBezTo>
                  <a:pt x="1004" y="36"/>
                  <a:pt x="1004" y="35"/>
                  <a:pt x="1004" y="35"/>
                </a:cubicBezTo>
                <a:cubicBezTo>
                  <a:pt x="1002" y="32"/>
                  <a:pt x="999" y="30"/>
                  <a:pt x="996" y="29"/>
                </a:cubicBezTo>
                <a:cubicBezTo>
                  <a:pt x="989" y="28"/>
                  <a:pt x="983" y="25"/>
                  <a:pt x="977" y="23"/>
                </a:cubicBezTo>
                <a:cubicBezTo>
                  <a:pt x="974" y="22"/>
                  <a:pt x="972" y="22"/>
                  <a:pt x="969" y="22"/>
                </a:cubicBezTo>
                <a:cubicBezTo>
                  <a:pt x="965" y="21"/>
                  <a:pt x="962" y="23"/>
                  <a:pt x="959" y="23"/>
                </a:cubicBezTo>
                <a:cubicBezTo>
                  <a:pt x="957" y="24"/>
                  <a:pt x="955" y="26"/>
                  <a:pt x="954" y="28"/>
                </a:cubicBezTo>
                <a:cubicBezTo>
                  <a:pt x="954" y="28"/>
                  <a:pt x="954" y="29"/>
                  <a:pt x="953" y="29"/>
                </a:cubicBezTo>
                <a:cubicBezTo>
                  <a:pt x="953" y="29"/>
                  <a:pt x="953" y="29"/>
                  <a:pt x="953" y="29"/>
                </a:cubicBezTo>
                <a:cubicBezTo>
                  <a:pt x="953" y="29"/>
                  <a:pt x="953" y="29"/>
                  <a:pt x="953" y="29"/>
                </a:cubicBezTo>
                <a:cubicBezTo>
                  <a:pt x="954" y="29"/>
                  <a:pt x="954" y="29"/>
                  <a:pt x="954" y="29"/>
                </a:cubicBezTo>
                <a:cubicBezTo>
                  <a:pt x="953" y="29"/>
                  <a:pt x="953" y="30"/>
                  <a:pt x="953" y="30"/>
                </a:cubicBezTo>
                <a:cubicBezTo>
                  <a:pt x="953" y="30"/>
                  <a:pt x="953" y="30"/>
                  <a:pt x="953" y="30"/>
                </a:cubicBezTo>
                <a:cubicBezTo>
                  <a:pt x="954" y="31"/>
                  <a:pt x="954" y="31"/>
                  <a:pt x="954" y="31"/>
                </a:cubicBezTo>
                <a:cubicBezTo>
                  <a:pt x="953" y="31"/>
                  <a:pt x="953" y="31"/>
                  <a:pt x="953" y="31"/>
                </a:cubicBezTo>
                <a:cubicBezTo>
                  <a:pt x="953" y="30"/>
                  <a:pt x="953" y="30"/>
                  <a:pt x="953" y="30"/>
                </a:cubicBezTo>
                <a:cubicBezTo>
                  <a:pt x="951" y="31"/>
                  <a:pt x="950" y="29"/>
                  <a:pt x="948" y="28"/>
                </a:cubicBezTo>
                <a:cubicBezTo>
                  <a:pt x="947" y="28"/>
                  <a:pt x="947" y="28"/>
                  <a:pt x="947" y="29"/>
                </a:cubicBezTo>
                <a:cubicBezTo>
                  <a:pt x="946" y="29"/>
                  <a:pt x="946" y="29"/>
                  <a:pt x="946" y="29"/>
                </a:cubicBezTo>
                <a:cubicBezTo>
                  <a:pt x="946" y="30"/>
                  <a:pt x="947" y="31"/>
                  <a:pt x="947" y="32"/>
                </a:cubicBezTo>
                <a:cubicBezTo>
                  <a:pt x="947" y="32"/>
                  <a:pt x="947" y="33"/>
                  <a:pt x="947" y="33"/>
                </a:cubicBezTo>
                <a:cubicBezTo>
                  <a:pt x="946" y="33"/>
                  <a:pt x="945" y="34"/>
                  <a:pt x="945" y="34"/>
                </a:cubicBezTo>
                <a:cubicBezTo>
                  <a:pt x="943" y="33"/>
                  <a:pt x="940" y="32"/>
                  <a:pt x="938" y="30"/>
                </a:cubicBezTo>
                <a:cubicBezTo>
                  <a:pt x="937" y="29"/>
                  <a:pt x="935" y="29"/>
                  <a:pt x="933" y="30"/>
                </a:cubicBezTo>
                <a:cubicBezTo>
                  <a:pt x="932" y="31"/>
                  <a:pt x="930" y="32"/>
                  <a:pt x="929" y="32"/>
                </a:cubicBezTo>
                <a:cubicBezTo>
                  <a:pt x="927" y="32"/>
                  <a:pt x="927" y="33"/>
                  <a:pt x="927" y="33"/>
                </a:cubicBezTo>
                <a:cubicBezTo>
                  <a:pt x="927" y="35"/>
                  <a:pt x="927" y="38"/>
                  <a:pt x="927" y="40"/>
                </a:cubicBezTo>
                <a:cubicBezTo>
                  <a:pt x="926" y="41"/>
                  <a:pt x="926" y="42"/>
                  <a:pt x="925" y="42"/>
                </a:cubicBezTo>
                <a:cubicBezTo>
                  <a:pt x="924" y="43"/>
                  <a:pt x="923" y="44"/>
                  <a:pt x="922" y="45"/>
                </a:cubicBezTo>
                <a:cubicBezTo>
                  <a:pt x="922" y="45"/>
                  <a:pt x="921" y="45"/>
                  <a:pt x="921" y="45"/>
                </a:cubicBezTo>
                <a:cubicBezTo>
                  <a:pt x="919" y="44"/>
                  <a:pt x="917" y="43"/>
                  <a:pt x="915" y="43"/>
                </a:cubicBezTo>
                <a:cubicBezTo>
                  <a:pt x="915" y="43"/>
                  <a:pt x="913" y="44"/>
                  <a:pt x="913" y="45"/>
                </a:cubicBezTo>
                <a:cubicBezTo>
                  <a:pt x="913" y="45"/>
                  <a:pt x="913" y="46"/>
                  <a:pt x="913" y="47"/>
                </a:cubicBezTo>
                <a:cubicBezTo>
                  <a:pt x="914" y="50"/>
                  <a:pt x="914" y="54"/>
                  <a:pt x="915" y="57"/>
                </a:cubicBezTo>
                <a:cubicBezTo>
                  <a:pt x="916" y="61"/>
                  <a:pt x="916" y="65"/>
                  <a:pt x="918" y="68"/>
                </a:cubicBezTo>
                <a:cubicBezTo>
                  <a:pt x="918" y="69"/>
                  <a:pt x="918" y="70"/>
                  <a:pt x="916" y="70"/>
                </a:cubicBezTo>
                <a:cubicBezTo>
                  <a:pt x="915" y="70"/>
                  <a:pt x="914" y="70"/>
                  <a:pt x="913" y="68"/>
                </a:cubicBezTo>
                <a:cubicBezTo>
                  <a:pt x="913" y="67"/>
                  <a:pt x="912" y="66"/>
                  <a:pt x="910" y="65"/>
                </a:cubicBezTo>
                <a:cubicBezTo>
                  <a:pt x="910" y="65"/>
                  <a:pt x="910" y="65"/>
                  <a:pt x="911" y="64"/>
                </a:cubicBezTo>
                <a:cubicBezTo>
                  <a:pt x="912" y="63"/>
                  <a:pt x="912" y="62"/>
                  <a:pt x="911" y="61"/>
                </a:cubicBezTo>
                <a:cubicBezTo>
                  <a:pt x="910" y="60"/>
                  <a:pt x="908" y="59"/>
                  <a:pt x="908" y="57"/>
                </a:cubicBezTo>
                <a:cubicBezTo>
                  <a:pt x="907" y="54"/>
                  <a:pt x="906" y="52"/>
                  <a:pt x="904" y="49"/>
                </a:cubicBezTo>
                <a:cubicBezTo>
                  <a:pt x="904" y="47"/>
                  <a:pt x="902" y="46"/>
                  <a:pt x="901" y="45"/>
                </a:cubicBezTo>
                <a:cubicBezTo>
                  <a:pt x="899" y="45"/>
                  <a:pt x="897" y="45"/>
                  <a:pt x="897" y="46"/>
                </a:cubicBezTo>
                <a:cubicBezTo>
                  <a:pt x="897" y="47"/>
                  <a:pt x="897" y="47"/>
                  <a:pt x="896" y="48"/>
                </a:cubicBezTo>
                <a:cubicBezTo>
                  <a:pt x="895" y="51"/>
                  <a:pt x="895" y="55"/>
                  <a:pt x="895" y="58"/>
                </a:cubicBezTo>
                <a:cubicBezTo>
                  <a:pt x="895" y="60"/>
                  <a:pt x="895" y="61"/>
                  <a:pt x="895" y="63"/>
                </a:cubicBezTo>
                <a:cubicBezTo>
                  <a:pt x="894" y="64"/>
                  <a:pt x="892" y="63"/>
                  <a:pt x="891" y="63"/>
                </a:cubicBezTo>
                <a:cubicBezTo>
                  <a:pt x="890" y="63"/>
                  <a:pt x="890" y="63"/>
                  <a:pt x="890" y="63"/>
                </a:cubicBezTo>
                <a:cubicBezTo>
                  <a:pt x="889" y="63"/>
                  <a:pt x="889" y="64"/>
                  <a:pt x="888" y="64"/>
                </a:cubicBezTo>
                <a:cubicBezTo>
                  <a:pt x="888" y="64"/>
                  <a:pt x="887" y="64"/>
                  <a:pt x="887" y="63"/>
                </a:cubicBezTo>
                <a:cubicBezTo>
                  <a:pt x="886" y="61"/>
                  <a:pt x="888" y="60"/>
                  <a:pt x="888" y="59"/>
                </a:cubicBezTo>
                <a:cubicBezTo>
                  <a:pt x="887" y="56"/>
                  <a:pt x="887" y="53"/>
                  <a:pt x="887" y="50"/>
                </a:cubicBezTo>
                <a:cubicBezTo>
                  <a:pt x="887" y="49"/>
                  <a:pt x="887" y="49"/>
                  <a:pt x="886" y="48"/>
                </a:cubicBezTo>
                <a:cubicBezTo>
                  <a:pt x="886" y="48"/>
                  <a:pt x="886" y="47"/>
                  <a:pt x="886" y="47"/>
                </a:cubicBezTo>
                <a:cubicBezTo>
                  <a:pt x="885" y="47"/>
                  <a:pt x="885" y="47"/>
                  <a:pt x="884" y="48"/>
                </a:cubicBezTo>
                <a:cubicBezTo>
                  <a:pt x="883" y="49"/>
                  <a:pt x="883" y="51"/>
                  <a:pt x="883" y="52"/>
                </a:cubicBezTo>
                <a:cubicBezTo>
                  <a:pt x="883" y="53"/>
                  <a:pt x="884" y="55"/>
                  <a:pt x="883" y="56"/>
                </a:cubicBezTo>
                <a:cubicBezTo>
                  <a:pt x="883" y="57"/>
                  <a:pt x="881" y="58"/>
                  <a:pt x="881" y="60"/>
                </a:cubicBezTo>
                <a:cubicBezTo>
                  <a:pt x="880" y="60"/>
                  <a:pt x="880" y="60"/>
                  <a:pt x="880" y="60"/>
                </a:cubicBezTo>
                <a:cubicBezTo>
                  <a:pt x="880" y="60"/>
                  <a:pt x="880" y="60"/>
                  <a:pt x="880" y="60"/>
                </a:cubicBezTo>
                <a:cubicBezTo>
                  <a:pt x="880" y="61"/>
                  <a:pt x="879" y="61"/>
                  <a:pt x="878" y="62"/>
                </a:cubicBezTo>
                <a:cubicBezTo>
                  <a:pt x="878" y="63"/>
                  <a:pt x="877" y="63"/>
                  <a:pt x="876" y="64"/>
                </a:cubicBezTo>
                <a:cubicBezTo>
                  <a:pt x="876" y="64"/>
                  <a:pt x="876" y="64"/>
                  <a:pt x="876" y="64"/>
                </a:cubicBezTo>
                <a:cubicBezTo>
                  <a:pt x="876" y="65"/>
                  <a:pt x="876" y="65"/>
                  <a:pt x="876" y="65"/>
                </a:cubicBezTo>
                <a:cubicBezTo>
                  <a:pt x="875" y="65"/>
                  <a:pt x="876" y="65"/>
                  <a:pt x="876" y="64"/>
                </a:cubicBezTo>
                <a:cubicBezTo>
                  <a:pt x="876" y="64"/>
                  <a:pt x="876" y="64"/>
                  <a:pt x="876" y="64"/>
                </a:cubicBezTo>
                <a:cubicBezTo>
                  <a:pt x="877" y="63"/>
                  <a:pt x="877" y="62"/>
                  <a:pt x="878" y="62"/>
                </a:cubicBezTo>
                <a:cubicBezTo>
                  <a:pt x="879" y="61"/>
                  <a:pt x="879" y="61"/>
                  <a:pt x="880" y="60"/>
                </a:cubicBezTo>
                <a:cubicBezTo>
                  <a:pt x="880" y="60"/>
                  <a:pt x="880" y="60"/>
                  <a:pt x="880" y="60"/>
                </a:cubicBezTo>
                <a:cubicBezTo>
                  <a:pt x="880" y="59"/>
                  <a:pt x="879" y="58"/>
                  <a:pt x="879" y="57"/>
                </a:cubicBezTo>
                <a:cubicBezTo>
                  <a:pt x="880" y="55"/>
                  <a:pt x="881" y="53"/>
                  <a:pt x="882" y="51"/>
                </a:cubicBezTo>
                <a:cubicBezTo>
                  <a:pt x="882" y="49"/>
                  <a:pt x="882" y="47"/>
                  <a:pt x="882" y="45"/>
                </a:cubicBezTo>
                <a:cubicBezTo>
                  <a:pt x="882" y="44"/>
                  <a:pt x="880" y="43"/>
                  <a:pt x="879" y="43"/>
                </a:cubicBezTo>
                <a:cubicBezTo>
                  <a:pt x="878" y="44"/>
                  <a:pt x="876" y="44"/>
                  <a:pt x="875" y="45"/>
                </a:cubicBezTo>
                <a:cubicBezTo>
                  <a:pt x="872" y="46"/>
                  <a:pt x="870" y="46"/>
                  <a:pt x="867" y="47"/>
                </a:cubicBezTo>
                <a:cubicBezTo>
                  <a:pt x="863" y="47"/>
                  <a:pt x="859" y="47"/>
                  <a:pt x="855" y="48"/>
                </a:cubicBezTo>
                <a:cubicBezTo>
                  <a:pt x="853" y="48"/>
                  <a:pt x="852" y="49"/>
                  <a:pt x="852" y="51"/>
                </a:cubicBezTo>
                <a:cubicBezTo>
                  <a:pt x="852" y="52"/>
                  <a:pt x="852" y="52"/>
                  <a:pt x="852" y="53"/>
                </a:cubicBezTo>
                <a:cubicBezTo>
                  <a:pt x="852" y="53"/>
                  <a:pt x="852" y="54"/>
                  <a:pt x="852" y="54"/>
                </a:cubicBezTo>
                <a:cubicBezTo>
                  <a:pt x="851" y="54"/>
                  <a:pt x="851" y="54"/>
                  <a:pt x="851" y="54"/>
                </a:cubicBezTo>
                <a:cubicBezTo>
                  <a:pt x="850" y="53"/>
                  <a:pt x="850" y="51"/>
                  <a:pt x="849" y="51"/>
                </a:cubicBezTo>
                <a:cubicBezTo>
                  <a:pt x="847" y="50"/>
                  <a:pt x="846" y="51"/>
                  <a:pt x="844" y="52"/>
                </a:cubicBezTo>
                <a:cubicBezTo>
                  <a:pt x="843" y="52"/>
                  <a:pt x="842" y="53"/>
                  <a:pt x="842" y="55"/>
                </a:cubicBezTo>
                <a:cubicBezTo>
                  <a:pt x="841" y="56"/>
                  <a:pt x="841" y="56"/>
                  <a:pt x="841" y="57"/>
                </a:cubicBezTo>
                <a:cubicBezTo>
                  <a:pt x="841" y="59"/>
                  <a:pt x="841" y="61"/>
                  <a:pt x="840" y="62"/>
                </a:cubicBezTo>
                <a:cubicBezTo>
                  <a:pt x="840" y="64"/>
                  <a:pt x="838" y="65"/>
                  <a:pt x="837" y="66"/>
                </a:cubicBezTo>
                <a:cubicBezTo>
                  <a:pt x="837" y="67"/>
                  <a:pt x="836" y="67"/>
                  <a:pt x="836" y="68"/>
                </a:cubicBezTo>
                <a:cubicBezTo>
                  <a:pt x="835" y="69"/>
                  <a:pt x="834" y="69"/>
                  <a:pt x="833" y="68"/>
                </a:cubicBezTo>
                <a:cubicBezTo>
                  <a:pt x="831" y="66"/>
                  <a:pt x="829" y="66"/>
                  <a:pt x="827" y="67"/>
                </a:cubicBezTo>
                <a:cubicBezTo>
                  <a:pt x="824" y="67"/>
                  <a:pt x="821" y="68"/>
                  <a:pt x="819" y="70"/>
                </a:cubicBezTo>
                <a:cubicBezTo>
                  <a:pt x="817" y="73"/>
                  <a:pt x="815" y="74"/>
                  <a:pt x="812" y="74"/>
                </a:cubicBezTo>
                <a:cubicBezTo>
                  <a:pt x="811" y="75"/>
                  <a:pt x="811" y="76"/>
                  <a:pt x="810" y="76"/>
                </a:cubicBezTo>
                <a:cubicBezTo>
                  <a:pt x="807" y="78"/>
                  <a:pt x="805" y="81"/>
                  <a:pt x="803" y="84"/>
                </a:cubicBezTo>
                <a:cubicBezTo>
                  <a:pt x="802" y="86"/>
                  <a:pt x="803" y="88"/>
                  <a:pt x="805" y="88"/>
                </a:cubicBezTo>
                <a:cubicBezTo>
                  <a:pt x="807" y="89"/>
                  <a:pt x="809" y="90"/>
                  <a:pt x="811" y="90"/>
                </a:cubicBezTo>
                <a:cubicBezTo>
                  <a:pt x="811" y="90"/>
                  <a:pt x="811" y="90"/>
                  <a:pt x="811" y="90"/>
                </a:cubicBezTo>
                <a:cubicBezTo>
                  <a:pt x="812" y="90"/>
                  <a:pt x="812" y="90"/>
                  <a:pt x="812" y="90"/>
                </a:cubicBezTo>
                <a:cubicBezTo>
                  <a:pt x="812" y="90"/>
                  <a:pt x="812" y="90"/>
                  <a:pt x="812" y="90"/>
                </a:cubicBezTo>
                <a:cubicBezTo>
                  <a:pt x="812" y="90"/>
                  <a:pt x="812" y="90"/>
                  <a:pt x="811" y="90"/>
                </a:cubicBezTo>
                <a:cubicBezTo>
                  <a:pt x="812" y="91"/>
                  <a:pt x="812" y="91"/>
                  <a:pt x="812" y="92"/>
                </a:cubicBezTo>
                <a:cubicBezTo>
                  <a:pt x="812" y="93"/>
                  <a:pt x="812" y="94"/>
                  <a:pt x="811" y="94"/>
                </a:cubicBezTo>
                <a:cubicBezTo>
                  <a:pt x="810" y="95"/>
                  <a:pt x="809" y="96"/>
                  <a:pt x="809" y="97"/>
                </a:cubicBezTo>
                <a:cubicBezTo>
                  <a:pt x="809" y="99"/>
                  <a:pt x="808" y="100"/>
                  <a:pt x="807" y="100"/>
                </a:cubicBezTo>
                <a:cubicBezTo>
                  <a:pt x="806" y="102"/>
                  <a:pt x="804" y="104"/>
                  <a:pt x="802" y="106"/>
                </a:cubicBezTo>
                <a:cubicBezTo>
                  <a:pt x="801" y="107"/>
                  <a:pt x="800" y="108"/>
                  <a:pt x="799" y="107"/>
                </a:cubicBezTo>
                <a:cubicBezTo>
                  <a:pt x="795" y="105"/>
                  <a:pt x="791" y="106"/>
                  <a:pt x="788" y="106"/>
                </a:cubicBezTo>
                <a:cubicBezTo>
                  <a:pt x="786" y="106"/>
                  <a:pt x="785" y="106"/>
                  <a:pt x="784" y="107"/>
                </a:cubicBezTo>
                <a:cubicBezTo>
                  <a:pt x="782" y="108"/>
                  <a:pt x="780" y="109"/>
                  <a:pt x="778" y="109"/>
                </a:cubicBezTo>
                <a:cubicBezTo>
                  <a:pt x="774" y="110"/>
                  <a:pt x="770" y="111"/>
                  <a:pt x="766" y="111"/>
                </a:cubicBezTo>
                <a:cubicBezTo>
                  <a:pt x="763" y="112"/>
                  <a:pt x="761" y="114"/>
                  <a:pt x="759" y="117"/>
                </a:cubicBezTo>
                <a:cubicBezTo>
                  <a:pt x="758" y="119"/>
                  <a:pt x="757" y="121"/>
                  <a:pt x="759" y="123"/>
                </a:cubicBezTo>
                <a:cubicBezTo>
                  <a:pt x="761" y="125"/>
                  <a:pt x="762" y="128"/>
                  <a:pt x="764" y="130"/>
                </a:cubicBezTo>
                <a:cubicBezTo>
                  <a:pt x="764" y="130"/>
                  <a:pt x="764" y="130"/>
                  <a:pt x="765" y="130"/>
                </a:cubicBezTo>
                <a:cubicBezTo>
                  <a:pt x="765" y="130"/>
                  <a:pt x="765" y="130"/>
                  <a:pt x="765" y="130"/>
                </a:cubicBezTo>
                <a:cubicBezTo>
                  <a:pt x="765" y="130"/>
                  <a:pt x="765" y="130"/>
                  <a:pt x="765" y="130"/>
                </a:cubicBezTo>
                <a:cubicBezTo>
                  <a:pt x="764" y="130"/>
                  <a:pt x="764" y="130"/>
                  <a:pt x="764" y="130"/>
                </a:cubicBezTo>
                <a:cubicBezTo>
                  <a:pt x="764" y="130"/>
                  <a:pt x="764" y="130"/>
                  <a:pt x="764" y="130"/>
                </a:cubicBezTo>
                <a:cubicBezTo>
                  <a:pt x="764" y="130"/>
                  <a:pt x="764" y="130"/>
                  <a:pt x="764" y="130"/>
                </a:cubicBezTo>
                <a:cubicBezTo>
                  <a:pt x="765" y="132"/>
                  <a:pt x="765" y="134"/>
                  <a:pt x="766" y="135"/>
                </a:cubicBezTo>
                <a:cubicBezTo>
                  <a:pt x="767" y="137"/>
                  <a:pt x="769" y="138"/>
                  <a:pt x="771" y="137"/>
                </a:cubicBezTo>
                <a:cubicBezTo>
                  <a:pt x="772" y="137"/>
                  <a:pt x="773" y="136"/>
                  <a:pt x="775" y="137"/>
                </a:cubicBezTo>
                <a:cubicBezTo>
                  <a:pt x="776" y="137"/>
                  <a:pt x="778" y="137"/>
                  <a:pt x="780" y="137"/>
                </a:cubicBezTo>
                <a:cubicBezTo>
                  <a:pt x="780" y="137"/>
                  <a:pt x="781" y="137"/>
                  <a:pt x="781" y="137"/>
                </a:cubicBezTo>
                <a:cubicBezTo>
                  <a:pt x="782" y="138"/>
                  <a:pt x="782" y="138"/>
                  <a:pt x="782" y="139"/>
                </a:cubicBezTo>
                <a:cubicBezTo>
                  <a:pt x="782" y="139"/>
                  <a:pt x="782" y="140"/>
                  <a:pt x="781" y="140"/>
                </a:cubicBezTo>
                <a:cubicBezTo>
                  <a:pt x="780" y="140"/>
                  <a:pt x="779" y="140"/>
                  <a:pt x="779" y="140"/>
                </a:cubicBezTo>
                <a:cubicBezTo>
                  <a:pt x="775" y="139"/>
                  <a:pt x="772" y="138"/>
                  <a:pt x="769" y="140"/>
                </a:cubicBezTo>
                <a:cubicBezTo>
                  <a:pt x="767" y="141"/>
                  <a:pt x="766" y="141"/>
                  <a:pt x="764" y="141"/>
                </a:cubicBezTo>
                <a:cubicBezTo>
                  <a:pt x="763" y="140"/>
                  <a:pt x="761" y="141"/>
                  <a:pt x="759" y="141"/>
                </a:cubicBezTo>
                <a:cubicBezTo>
                  <a:pt x="757" y="143"/>
                  <a:pt x="756" y="146"/>
                  <a:pt x="758" y="148"/>
                </a:cubicBezTo>
                <a:cubicBezTo>
                  <a:pt x="759" y="150"/>
                  <a:pt x="761" y="152"/>
                  <a:pt x="763" y="153"/>
                </a:cubicBezTo>
                <a:cubicBezTo>
                  <a:pt x="764" y="154"/>
                  <a:pt x="764" y="154"/>
                  <a:pt x="763" y="155"/>
                </a:cubicBezTo>
                <a:cubicBezTo>
                  <a:pt x="762" y="156"/>
                  <a:pt x="761" y="156"/>
                  <a:pt x="760" y="157"/>
                </a:cubicBezTo>
                <a:cubicBezTo>
                  <a:pt x="760" y="157"/>
                  <a:pt x="759" y="159"/>
                  <a:pt x="759" y="159"/>
                </a:cubicBezTo>
                <a:cubicBezTo>
                  <a:pt x="761" y="163"/>
                  <a:pt x="763" y="166"/>
                  <a:pt x="766" y="168"/>
                </a:cubicBezTo>
                <a:cubicBezTo>
                  <a:pt x="769" y="169"/>
                  <a:pt x="770" y="169"/>
                  <a:pt x="771" y="167"/>
                </a:cubicBezTo>
                <a:cubicBezTo>
                  <a:pt x="772" y="165"/>
                  <a:pt x="772" y="165"/>
                  <a:pt x="774" y="166"/>
                </a:cubicBezTo>
                <a:cubicBezTo>
                  <a:pt x="775" y="166"/>
                  <a:pt x="776" y="166"/>
                  <a:pt x="777" y="168"/>
                </a:cubicBezTo>
                <a:cubicBezTo>
                  <a:pt x="777" y="168"/>
                  <a:pt x="778" y="168"/>
                  <a:pt x="778" y="168"/>
                </a:cubicBezTo>
                <a:cubicBezTo>
                  <a:pt x="782" y="167"/>
                  <a:pt x="786" y="169"/>
                  <a:pt x="789" y="167"/>
                </a:cubicBezTo>
                <a:cubicBezTo>
                  <a:pt x="789" y="167"/>
                  <a:pt x="790" y="167"/>
                  <a:pt x="790" y="167"/>
                </a:cubicBezTo>
                <a:cubicBezTo>
                  <a:pt x="793" y="168"/>
                  <a:pt x="797" y="170"/>
                  <a:pt x="800" y="172"/>
                </a:cubicBezTo>
                <a:cubicBezTo>
                  <a:pt x="802" y="174"/>
                  <a:pt x="805" y="176"/>
                  <a:pt x="807" y="178"/>
                </a:cubicBezTo>
                <a:cubicBezTo>
                  <a:pt x="808" y="179"/>
                  <a:pt x="809" y="180"/>
                  <a:pt x="810" y="181"/>
                </a:cubicBezTo>
                <a:cubicBezTo>
                  <a:pt x="810" y="181"/>
                  <a:pt x="810" y="182"/>
                  <a:pt x="810" y="183"/>
                </a:cubicBezTo>
                <a:cubicBezTo>
                  <a:pt x="810" y="184"/>
                  <a:pt x="810" y="186"/>
                  <a:pt x="809" y="187"/>
                </a:cubicBezTo>
                <a:cubicBezTo>
                  <a:pt x="807" y="190"/>
                  <a:pt x="808" y="192"/>
                  <a:pt x="810" y="194"/>
                </a:cubicBezTo>
                <a:cubicBezTo>
                  <a:pt x="810" y="194"/>
                  <a:pt x="811" y="196"/>
                  <a:pt x="811" y="197"/>
                </a:cubicBezTo>
                <a:cubicBezTo>
                  <a:pt x="811" y="198"/>
                  <a:pt x="811" y="200"/>
                  <a:pt x="810" y="201"/>
                </a:cubicBezTo>
                <a:cubicBezTo>
                  <a:pt x="809" y="201"/>
                  <a:pt x="809" y="202"/>
                  <a:pt x="810" y="202"/>
                </a:cubicBezTo>
                <a:cubicBezTo>
                  <a:pt x="811" y="202"/>
                  <a:pt x="811" y="202"/>
                  <a:pt x="812" y="203"/>
                </a:cubicBezTo>
                <a:cubicBezTo>
                  <a:pt x="813" y="203"/>
                  <a:pt x="814" y="204"/>
                  <a:pt x="813" y="205"/>
                </a:cubicBezTo>
                <a:cubicBezTo>
                  <a:pt x="813" y="205"/>
                  <a:pt x="813" y="206"/>
                  <a:pt x="812" y="206"/>
                </a:cubicBezTo>
                <a:cubicBezTo>
                  <a:pt x="811" y="208"/>
                  <a:pt x="811" y="209"/>
                  <a:pt x="812" y="210"/>
                </a:cubicBezTo>
                <a:cubicBezTo>
                  <a:pt x="813" y="210"/>
                  <a:pt x="813" y="211"/>
                  <a:pt x="813" y="212"/>
                </a:cubicBezTo>
                <a:cubicBezTo>
                  <a:pt x="812" y="212"/>
                  <a:pt x="811" y="213"/>
                  <a:pt x="812" y="214"/>
                </a:cubicBezTo>
                <a:cubicBezTo>
                  <a:pt x="812" y="215"/>
                  <a:pt x="813" y="216"/>
                  <a:pt x="813" y="217"/>
                </a:cubicBezTo>
                <a:cubicBezTo>
                  <a:pt x="813" y="219"/>
                  <a:pt x="813" y="220"/>
                  <a:pt x="813" y="222"/>
                </a:cubicBezTo>
                <a:cubicBezTo>
                  <a:pt x="814" y="224"/>
                  <a:pt x="813" y="226"/>
                  <a:pt x="813" y="227"/>
                </a:cubicBezTo>
                <a:cubicBezTo>
                  <a:pt x="812" y="227"/>
                  <a:pt x="812" y="228"/>
                  <a:pt x="813" y="229"/>
                </a:cubicBezTo>
                <a:cubicBezTo>
                  <a:pt x="813" y="229"/>
                  <a:pt x="814" y="229"/>
                  <a:pt x="814" y="230"/>
                </a:cubicBezTo>
                <a:cubicBezTo>
                  <a:pt x="815" y="231"/>
                  <a:pt x="815" y="232"/>
                  <a:pt x="813" y="233"/>
                </a:cubicBezTo>
                <a:cubicBezTo>
                  <a:pt x="812" y="233"/>
                  <a:pt x="811" y="233"/>
                  <a:pt x="810" y="234"/>
                </a:cubicBezTo>
                <a:cubicBezTo>
                  <a:pt x="809" y="234"/>
                  <a:pt x="809" y="235"/>
                  <a:pt x="810" y="235"/>
                </a:cubicBezTo>
                <a:cubicBezTo>
                  <a:pt x="810" y="236"/>
                  <a:pt x="813" y="236"/>
                  <a:pt x="810" y="237"/>
                </a:cubicBezTo>
                <a:cubicBezTo>
                  <a:pt x="808" y="238"/>
                  <a:pt x="808" y="240"/>
                  <a:pt x="808" y="242"/>
                </a:cubicBezTo>
                <a:cubicBezTo>
                  <a:pt x="809" y="243"/>
                  <a:pt x="809" y="243"/>
                  <a:pt x="810" y="243"/>
                </a:cubicBezTo>
                <a:cubicBezTo>
                  <a:pt x="810" y="243"/>
                  <a:pt x="810" y="243"/>
                  <a:pt x="810" y="243"/>
                </a:cubicBezTo>
                <a:cubicBezTo>
                  <a:pt x="810" y="242"/>
                  <a:pt x="810" y="242"/>
                  <a:pt x="810" y="242"/>
                </a:cubicBezTo>
                <a:cubicBezTo>
                  <a:pt x="810" y="243"/>
                  <a:pt x="810" y="243"/>
                  <a:pt x="810" y="243"/>
                </a:cubicBezTo>
                <a:cubicBezTo>
                  <a:pt x="810" y="243"/>
                  <a:pt x="810" y="243"/>
                  <a:pt x="810" y="243"/>
                </a:cubicBezTo>
                <a:cubicBezTo>
                  <a:pt x="809" y="243"/>
                  <a:pt x="809" y="244"/>
                  <a:pt x="808" y="244"/>
                </a:cubicBezTo>
                <a:cubicBezTo>
                  <a:pt x="808" y="244"/>
                  <a:pt x="808" y="244"/>
                  <a:pt x="808" y="244"/>
                </a:cubicBezTo>
                <a:cubicBezTo>
                  <a:pt x="808" y="244"/>
                  <a:pt x="808" y="244"/>
                  <a:pt x="808" y="244"/>
                </a:cubicBezTo>
                <a:cubicBezTo>
                  <a:pt x="808" y="244"/>
                  <a:pt x="808" y="244"/>
                  <a:pt x="808" y="244"/>
                </a:cubicBezTo>
                <a:cubicBezTo>
                  <a:pt x="808" y="247"/>
                  <a:pt x="807" y="249"/>
                  <a:pt x="805" y="250"/>
                </a:cubicBezTo>
                <a:cubicBezTo>
                  <a:pt x="804" y="251"/>
                  <a:pt x="805" y="253"/>
                  <a:pt x="806" y="254"/>
                </a:cubicBezTo>
                <a:cubicBezTo>
                  <a:pt x="809" y="258"/>
                  <a:pt x="811" y="258"/>
                  <a:pt x="814" y="255"/>
                </a:cubicBezTo>
                <a:cubicBezTo>
                  <a:pt x="815" y="254"/>
                  <a:pt x="815" y="253"/>
                  <a:pt x="816" y="253"/>
                </a:cubicBezTo>
                <a:cubicBezTo>
                  <a:pt x="817" y="252"/>
                  <a:pt x="818" y="252"/>
                  <a:pt x="819" y="252"/>
                </a:cubicBezTo>
                <a:cubicBezTo>
                  <a:pt x="819" y="252"/>
                  <a:pt x="820" y="253"/>
                  <a:pt x="820" y="253"/>
                </a:cubicBezTo>
                <a:cubicBezTo>
                  <a:pt x="820" y="253"/>
                  <a:pt x="820" y="253"/>
                  <a:pt x="820" y="253"/>
                </a:cubicBezTo>
                <a:cubicBezTo>
                  <a:pt x="820" y="253"/>
                  <a:pt x="820" y="253"/>
                  <a:pt x="820" y="253"/>
                </a:cubicBezTo>
                <a:cubicBezTo>
                  <a:pt x="820" y="253"/>
                  <a:pt x="820" y="253"/>
                  <a:pt x="820" y="253"/>
                </a:cubicBezTo>
                <a:cubicBezTo>
                  <a:pt x="821" y="253"/>
                  <a:pt x="821" y="253"/>
                  <a:pt x="822" y="254"/>
                </a:cubicBezTo>
                <a:cubicBezTo>
                  <a:pt x="822" y="255"/>
                  <a:pt x="821" y="255"/>
                  <a:pt x="820" y="255"/>
                </a:cubicBezTo>
                <a:cubicBezTo>
                  <a:pt x="819" y="256"/>
                  <a:pt x="818" y="258"/>
                  <a:pt x="818" y="259"/>
                </a:cubicBezTo>
                <a:cubicBezTo>
                  <a:pt x="817" y="260"/>
                  <a:pt x="817" y="261"/>
                  <a:pt x="818" y="261"/>
                </a:cubicBezTo>
                <a:cubicBezTo>
                  <a:pt x="819" y="261"/>
                  <a:pt x="820" y="262"/>
                  <a:pt x="820" y="262"/>
                </a:cubicBezTo>
                <a:cubicBezTo>
                  <a:pt x="821" y="263"/>
                  <a:pt x="822" y="264"/>
                  <a:pt x="821" y="265"/>
                </a:cubicBezTo>
                <a:cubicBezTo>
                  <a:pt x="821" y="266"/>
                  <a:pt x="820" y="266"/>
                  <a:pt x="820" y="267"/>
                </a:cubicBezTo>
                <a:cubicBezTo>
                  <a:pt x="820" y="267"/>
                  <a:pt x="820" y="267"/>
                  <a:pt x="820" y="267"/>
                </a:cubicBezTo>
                <a:cubicBezTo>
                  <a:pt x="820" y="267"/>
                  <a:pt x="820" y="267"/>
                  <a:pt x="820" y="267"/>
                </a:cubicBezTo>
                <a:cubicBezTo>
                  <a:pt x="822" y="267"/>
                  <a:pt x="824" y="269"/>
                  <a:pt x="824" y="271"/>
                </a:cubicBezTo>
                <a:cubicBezTo>
                  <a:pt x="824" y="271"/>
                  <a:pt x="824" y="271"/>
                  <a:pt x="824" y="271"/>
                </a:cubicBezTo>
                <a:cubicBezTo>
                  <a:pt x="823" y="271"/>
                  <a:pt x="823" y="271"/>
                  <a:pt x="823" y="271"/>
                </a:cubicBezTo>
                <a:cubicBezTo>
                  <a:pt x="822" y="270"/>
                  <a:pt x="821" y="269"/>
                  <a:pt x="820" y="267"/>
                </a:cubicBezTo>
                <a:cubicBezTo>
                  <a:pt x="820" y="267"/>
                  <a:pt x="820" y="267"/>
                  <a:pt x="820" y="267"/>
                </a:cubicBezTo>
                <a:cubicBezTo>
                  <a:pt x="820" y="267"/>
                  <a:pt x="820" y="267"/>
                  <a:pt x="820" y="267"/>
                </a:cubicBezTo>
                <a:cubicBezTo>
                  <a:pt x="818" y="267"/>
                  <a:pt x="816" y="266"/>
                  <a:pt x="814" y="265"/>
                </a:cubicBezTo>
                <a:cubicBezTo>
                  <a:pt x="812" y="265"/>
                  <a:pt x="811" y="265"/>
                  <a:pt x="809" y="264"/>
                </a:cubicBezTo>
                <a:cubicBezTo>
                  <a:pt x="808" y="264"/>
                  <a:pt x="806" y="266"/>
                  <a:pt x="806" y="268"/>
                </a:cubicBezTo>
                <a:cubicBezTo>
                  <a:pt x="806" y="268"/>
                  <a:pt x="806" y="268"/>
                  <a:pt x="806" y="268"/>
                </a:cubicBezTo>
                <a:cubicBezTo>
                  <a:pt x="807" y="269"/>
                  <a:pt x="807" y="270"/>
                  <a:pt x="807" y="271"/>
                </a:cubicBezTo>
                <a:cubicBezTo>
                  <a:pt x="806" y="272"/>
                  <a:pt x="805" y="272"/>
                  <a:pt x="805" y="272"/>
                </a:cubicBezTo>
                <a:cubicBezTo>
                  <a:pt x="803" y="273"/>
                  <a:pt x="803" y="274"/>
                  <a:pt x="802" y="275"/>
                </a:cubicBezTo>
                <a:cubicBezTo>
                  <a:pt x="802" y="276"/>
                  <a:pt x="801" y="278"/>
                  <a:pt x="802" y="280"/>
                </a:cubicBezTo>
                <a:cubicBezTo>
                  <a:pt x="802" y="283"/>
                  <a:pt x="803" y="286"/>
                  <a:pt x="806" y="288"/>
                </a:cubicBezTo>
                <a:cubicBezTo>
                  <a:pt x="806" y="288"/>
                  <a:pt x="806" y="288"/>
                  <a:pt x="807" y="288"/>
                </a:cubicBezTo>
                <a:cubicBezTo>
                  <a:pt x="810" y="289"/>
                  <a:pt x="813" y="288"/>
                  <a:pt x="816" y="287"/>
                </a:cubicBezTo>
                <a:cubicBezTo>
                  <a:pt x="817" y="286"/>
                  <a:pt x="818" y="284"/>
                  <a:pt x="817" y="282"/>
                </a:cubicBezTo>
                <a:cubicBezTo>
                  <a:pt x="817" y="282"/>
                  <a:pt x="816" y="281"/>
                  <a:pt x="815" y="280"/>
                </a:cubicBezTo>
                <a:cubicBezTo>
                  <a:pt x="814" y="279"/>
                  <a:pt x="814" y="278"/>
                  <a:pt x="813" y="276"/>
                </a:cubicBezTo>
                <a:cubicBezTo>
                  <a:pt x="813" y="276"/>
                  <a:pt x="813" y="276"/>
                  <a:pt x="813" y="276"/>
                </a:cubicBezTo>
                <a:cubicBezTo>
                  <a:pt x="813" y="275"/>
                  <a:pt x="813" y="275"/>
                  <a:pt x="813" y="275"/>
                </a:cubicBezTo>
                <a:cubicBezTo>
                  <a:pt x="813" y="276"/>
                  <a:pt x="813" y="276"/>
                  <a:pt x="813" y="276"/>
                </a:cubicBezTo>
                <a:cubicBezTo>
                  <a:pt x="813" y="276"/>
                  <a:pt x="813" y="276"/>
                  <a:pt x="813" y="276"/>
                </a:cubicBezTo>
                <a:cubicBezTo>
                  <a:pt x="817" y="278"/>
                  <a:pt x="821" y="280"/>
                  <a:pt x="825" y="280"/>
                </a:cubicBezTo>
                <a:cubicBezTo>
                  <a:pt x="826" y="280"/>
                  <a:pt x="827" y="282"/>
                  <a:pt x="826" y="282"/>
                </a:cubicBezTo>
                <a:cubicBezTo>
                  <a:pt x="825" y="283"/>
                  <a:pt x="825" y="284"/>
                  <a:pt x="824" y="285"/>
                </a:cubicBezTo>
                <a:cubicBezTo>
                  <a:pt x="824" y="285"/>
                  <a:pt x="824" y="284"/>
                  <a:pt x="824" y="284"/>
                </a:cubicBezTo>
                <a:cubicBezTo>
                  <a:pt x="824" y="285"/>
                  <a:pt x="824" y="285"/>
                  <a:pt x="824" y="285"/>
                </a:cubicBezTo>
                <a:cubicBezTo>
                  <a:pt x="824" y="285"/>
                  <a:pt x="824" y="285"/>
                  <a:pt x="824" y="285"/>
                </a:cubicBezTo>
                <a:cubicBezTo>
                  <a:pt x="823" y="286"/>
                  <a:pt x="823" y="287"/>
                  <a:pt x="822" y="288"/>
                </a:cubicBezTo>
                <a:cubicBezTo>
                  <a:pt x="822" y="289"/>
                  <a:pt x="822" y="289"/>
                  <a:pt x="822" y="290"/>
                </a:cubicBezTo>
                <a:cubicBezTo>
                  <a:pt x="823" y="292"/>
                  <a:pt x="823" y="292"/>
                  <a:pt x="821" y="292"/>
                </a:cubicBezTo>
                <a:cubicBezTo>
                  <a:pt x="820" y="292"/>
                  <a:pt x="819" y="292"/>
                  <a:pt x="819" y="293"/>
                </a:cubicBezTo>
                <a:cubicBezTo>
                  <a:pt x="818" y="297"/>
                  <a:pt x="816" y="299"/>
                  <a:pt x="812" y="298"/>
                </a:cubicBezTo>
                <a:cubicBezTo>
                  <a:pt x="811" y="298"/>
                  <a:pt x="810" y="298"/>
                  <a:pt x="808" y="299"/>
                </a:cubicBezTo>
                <a:cubicBezTo>
                  <a:pt x="808" y="300"/>
                  <a:pt x="809" y="302"/>
                  <a:pt x="809" y="304"/>
                </a:cubicBezTo>
                <a:cubicBezTo>
                  <a:pt x="810" y="304"/>
                  <a:pt x="810" y="304"/>
                  <a:pt x="810" y="304"/>
                </a:cubicBezTo>
                <a:cubicBezTo>
                  <a:pt x="810" y="304"/>
                  <a:pt x="810" y="304"/>
                  <a:pt x="810" y="304"/>
                </a:cubicBezTo>
                <a:cubicBezTo>
                  <a:pt x="810" y="304"/>
                  <a:pt x="810" y="304"/>
                  <a:pt x="810" y="304"/>
                </a:cubicBezTo>
                <a:cubicBezTo>
                  <a:pt x="809" y="304"/>
                  <a:pt x="809" y="304"/>
                  <a:pt x="809" y="304"/>
                </a:cubicBezTo>
                <a:cubicBezTo>
                  <a:pt x="809" y="304"/>
                  <a:pt x="808" y="303"/>
                  <a:pt x="807" y="303"/>
                </a:cubicBezTo>
                <a:cubicBezTo>
                  <a:pt x="805" y="303"/>
                  <a:pt x="805" y="303"/>
                  <a:pt x="805" y="305"/>
                </a:cubicBezTo>
                <a:cubicBezTo>
                  <a:pt x="804" y="305"/>
                  <a:pt x="804" y="306"/>
                  <a:pt x="804" y="307"/>
                </a:cubicBezTo>
                <a:cubicBezTo>
                  <a:pt x="802" y="308"/>
                  <a:pt x="801" y="309"/>
                  <a:pt x="800" y="311"/>
                </a:cubicBezTo>
                <a:cubicBezTo>
                  <a:pt x="800" y="312"/>
                  <a:pt x="799" y="314"/>
                  <a:pt x="799" y="315"/>
                </a:cubicBezTo>
                <a:cubicBezTo>
                  <a:pt x="798" y="316"/>
                  <a:pt x="798" y="318"/>
                  <a:pt x="798" y="319"/>
                </a:cubicBezTo>
                <a:cubicBezTo>
                  <a:pt x="798" y="320"/>
                  <a:pt x="798" y="321"/>
                  <a:pt x="799" y="322"/>
                </a:cubicBezTo>
                <a:cubicBezTo>
                  <a:pt x="799" y="322"/>
                  <a:pt x="800" y="323"/>
                  <a:pt x="801" y="323"/>
                </a:cubicBezTo>
                <a:cubicBezTo>
                  <a:pt x="801" y="323"/>
                  <a:pt x="801" y="323"/>
                  <a:pt x="801" y="323"/>
                </a:cubicBezTo>
                <a:cubicBezTo>
                  <a:pt x="801" y="323"/>
                  <a:pt x="801" y="323"/>
                  <a:pt x="801" y="323"/>
                </a:cubicBezTo>
                <a:cubicBezTo>
                  <a:pt x="802" y="323"/>
                  <a:pt x="802" y="322"/>
                  <a:pt x="802" y="322"/>
                </a:cubicBezTo>
                <a:cubicBezTo>
                  <a:pt x="802" y="322"/>
                  <a:pt x="802" y="322"/>
                  <a:pt x="803" y="322"/>
                </a:cubicBezTo>
                <a:cubicBezTo>
                  <a:pt x="802" y="323"/>
                  <a:pt x="802" y="323"/>
                  <a:pt x="801" y="323"/>
                </a:cubicBezTo>
                <a:cubicBezTo>
                  <a:pt x="801" y="323"/>
                  <a:pt x="801" y="323"/>
                  <a:pt x="801" y="323"/>
                </a:cubicBezTo>
                <a:cubicBezTo>
                  <a:pt x="801" y="323"/>
                  <a:pt x="801" y="323"/>
                  <a:pt x="801" y="323"/>
                </a:cubicBezTo>
                <a:cubicBezTo>
                  <a:pt x="799" y="324"/>
                  <a:pt x="798" y="325"/>
                  <a:pt x="797" y="327"/>
                </a:cubicBezTo>
                <a:cubicBezTo>
                  <a:pt x="796" y="328"/>
                  <a:pt x="795" y="330"/>
                  <a:pt x="797" y="332"/>
                </a:cubicBezTo>
                <a:cubicBezTo>
                  <a:pt x="798" y="333"/>
                  <a:pt x="798" y="335"/>
                  <a:pt x="798" y="336"/>
                </a:cubicBezTo>
                <a:cubicBezTo>
                  <a:pt x="798" y="337"/>
                  <a:pt x="798" y="339"/>
                  <a:pt x="799" y="340"/>
                </a:cubicBezTo>
                <a:cubicBezTo>
                  <a:pt x="800" y="343"/>
                  <a:pt x="801" y="347"/>
                  <a:pt x="800" y="352"/>
                </a:cubicBezTo>
                <a:cubicBezTo>
                  <a:pt x="800" y="352"/>
                  <a:pt x="800" y="353"/>
                  <a:pt x="800" y="353"/>
                </a:cubicBezTo>
                <a:cubicBezTo>
                  <a:pt x="800" y="354"/>
                  <a:pt x="801" y="355"/>
                  <a:pt x="802" y="355"/>
                </a:cubicBezTo>
                <a:cubicBezTo>
                  <a:pt x="804" y="354"/>
                  <a:pt x="806" y="354"/>
                  <a:pt x="808" y="353"/>
                </a:cubicBezTo>
                <a:cubicBezTo>
                  <a:pt x="808" y="353"/>
                  <a:pt x="808" y="353"/>
                  <a:pt x="808" y="353"/>
                </a:cubicBezTo>
                <a:cubicBezTo>
                  <a:pt x="808" y="353"/>
                  <a:pt x="808" y="353"/>
                  <a:pt x="808" y="353"/>
                </a:cubicBezTo>
                <a:cubicBezTo>
                  <a:pt x="809" y="352"/>
                  <a:pt x="809" y="352"/>
                  <a:pt x="809" y="352"/>
                </a:cubicBezTo>
                <a:cubicBezTo>
                  <a:pt x="809" y="353"/>
                  <a:pt x="809" y="353"/>
                  <a:pt x="808" y="353"/>
                </a:cubicBezTo>
                <a:cubicBezTo>
                  <a:pt x="808" y="353"/>
                  <a:pt x="808" y="353"/>
                  <a:pt x="808" y="353"/>
                </a:cubicBezTo>
                <a:cubicBezTo>
                  <a:pt x="808" y="353"/>
                  <a:pt x="808" y="353"/>
                  <a:pt x="808" y="353"/>
                </a:cubicBezTo>
                <a:cubicBezTo>
                  <a:pt x="807" y="355"/>
                  <a:pt x="805" y="356"/>
                  <a:pt x="804" y="357"/>
                </a:cubicBezTo>
                <a:cubicBezTo>
                  <a:pt x="802" y="358"/>
                  <a:pt x="801" y="360"/>
                  <a:pt x="802" y="362"/>
                </a:cubicBezTo>
                <a:cubicBezTo>
                  <a:pt x="802" y="365"/>
                  <a:pt x="803" y="368"/>
                  <a:pt x="805" y="371"/>
                </a:cubicBezTo>
                <a:cubicBezTo>
                  <a:pt x="805" y="370"/>
                  <a:pt x="805" y="370"/>
                  <a:pt x="805" y="370"/>
                </a:cubicBezTo>
                <a:cubicBezTo>
                  <a:pt x="805" y="371"/>
                  <a:pt x="805" y="371"/>
                  <a:pt x="805" y="371"/>
                </a:cubicBezTo>
                <a:cubicBezTo>
                  <a:pt x="805" y="371"/>
                  <a:pt x="805" y="371"/>
                  <a:pt x="805" y="371"/>
                </a:cubicBezTo>
                <a:cubicBezTo>
                  <a:pt x="804" y="371"/>
                  <a:pt x="804" y="371"/>
                  <a:pt x="804" y="371"/>
                </a:cubicBezTo>
                <a:cubicBezTo>
                  <a:pt x="805" y="371"/>
                  <a:pt x="805" y="372"/>
                  <a:pt x="806" y="373"/>
                </a:cubicBezTo>
                <a:cubicBezTo>
                  <a:pt x="807" y="374"/>
                  <a:pt x="808" y="375"/>
                  <a:pt x="807" y="376"/>
                </a:cubicBezTo>
                <a:cubicBezTo>
                  <a:pt x="807" y="377"/>
                  <a:pt x="806" y="378"/>
                  <a:pt x="807" y="379"/>
                </a:cubicBezTo>
                <a:cubicBezTo>
                  <a:pt x="809" y="381"/>
                  <a:pt x="809" y="383"/>
                  <a:pt x="810" y="385"/>
                </a:cubicBezTo>
                <a:cubicBezTo>
                  <a:pt x="810" y="387"/>
                  <a:pt x="810" y="388"/>
                  <a:pt x="810" y="389"/>
                </a:cubicBezTo>
                <a:cubicBezTo>
                  <a:pt x="809" y="390"/>
                  <a:pt x="809" y="391"/>
                  <a:pt x="809" y="391"/>
                </a:cubicBezTo>
                <a:cubicBezTo>
                  <a:pt x="811" y="392"/>
                  <a:pt x="812" y="394"/>
                  <a:pt x="813" y="395"/>
                </a:cubicBezTo>
                <a:cubicBezTo>
                  <a:pt x="816" y="395"/>
                  <a:pt x="817" y="397"/>
                  <a:pt x="817" y="399"/>
                </a:cubicBezTo>
                <a:cubicBezTo>
                  <a:pt x="817" y="400"/>
                  <a:pt x="818" y="400"/>
                  <a:pt x="818" y="400"/>
                </a:cubicBezTo>
                <a:cubicBezTo>
                  <a:pt x="820" y="400"/>
                  <a:pt x="821" y="399"/>
                  <a:pt x="823" y="399"/>
                </a:cubicBezTo>
                <a:cubicBezTo>
                  <a:pt x="824" y="399"/>
                  <a:pt x="825" y="398"/>
                  <a:pt x="826" y="398"/>
                </a:cubicBezTo>
                <a:cubicBezTo>
                  <a:pt x="827" y="398"/>
                  <a:pt x="829" y="398"/>
                  <a:pt x="829" y="400"/>
                </a:cubicBezTo>
                <a:cubicBezTo>
                  <a:pt x="829" y="402"/>
                  <a:pt x="830" y="404"/>
                  <a:pt x="832" y="406"/>
                </a:cubicBezTo>
                <a:cubicBezTo>
                  <a:pt x="832" y="406"/>
                  <a:pt x="832" y="408"/>
                  <a:pt x="833" y="408"/>
                </a:cubicBezTo>
                <a:cubicBezTo>
                  <a:pt x="834" y="409"/>
                  <a:pt x="834" y="410"/>
                  <a:pt x="835" y="409"/>
                </a:cubicBezTo>
                <a:cubicBezTo>
                  <a:pt x="837" y="409"/>
                  <a:pt x="839" y="410"/>
                  <a:pt x="841" y="411"/>
                </a:cubicBezTo>
                <a:cubicBezTo>
                  <a:pt x="842" y="411"/>
                  <a:pt x="844" y="410"/>
                  <a:pt x="845" y="409"/>
                </a:cubicBezTo>
                <a:cubicBezTo>
                  <a:pt x="846" y="405"/>
                  <a:pt x="846" y="401"/>
                  <a:pt x="848" y="398"/>
                </a:cubicBezTo>
                <a:cubicBezTo>
                  <a:pt x="849" y="396"/>
                  <a:pt x="850" y="393"/>
                  <a:pt x="852" y="391"/>
                </a:cubicBezTo>
                <a:cubicBezTo>
                  <a:pt x="853" y="390"/>
                  <a:pt x="854" y="388"/>
                  <a:pt x="854" y="386"/>
                </a:cubicBezTo>
                <a:cubicBezTo>
                  <a:pt x="854" y="384"/>
                  <a:pt x="855" y="383"/>
                  <a:pt x="855" y="381"/>
                </a:cubicBezTo>
                <a:cubicBezTo>
                  <a:pt x="855" y="381"/>
                  <a:pt x="855" y="381"/>
                  <a:pt x="855" y="381"/>
                </a:cubicBezTo>
                <a:cubicBezTo>
                  <a:pt x="855" y="381"/>
                  <a:pt x="855" y="381"/>
                  <a:pt x="855" y="381"/>
                </a:cubicBezTo>
                <a:cubicBezTo>
                  <a:pt x="855" y="381"/>
                  <a:pt x="854" y="381"/>
                  <a:pt x="854" y="380"/>
                </a:cubicBezTo>
                <a:cubicBezTo>
                  <a:pt x="854" y="380"/>
                  <a:pt x="854" y="380"/>
                  <a:pt x="854" y="380"/>
                </a:cubicBezTo>
                <a:cubicBezTo>
                  <a:pt x="854" y="379"/>
                  <a:pt x="854" y="379"/>
                  <a:pt x="855" y="380"/>
                </a:cubicBezTo>
                <a:cubicBezTo>
                  <a:pt x="855" y="380"/>
                  <a:pt x="855" y="380"/>
                  <a:pt x="855" y="381"/>
                </a:cubicBezTo>
                <a:cubicBezTo>
                  <a:pt x="855" y="381"/>
                  <a:pt x="855" y="381"/>
                  <a:pt x="855" y="381"/>
                </a:cubicBezTo>
                <a:cubicBezTo>
                  <a:pt x="855" y="381"/>
                  <a:pt x="855" y="381"/>
                  <a:pt x="855" y="381"/>
                </a:cubicBezTo>
                <a:cubicBezTo>
                  <a:pt x="857" y="380"/>
                  <a:pt x="858" y="379"/>
                  <a:pt x="859" y="378"/>
                </a:cubicBezTo>
                <a:cubicBezTo>
                  <a:pt x="860" y="375"/>
                  <a:pt x="862" y="372"/>
                  <a:pt x="865" y="370"/>
                </a:cubicBezTo>
                <a:cubicBezTo>
                  <a:pt x="867" y="368"/>
                  <a:pt x="868" y="365"/>
                  <a:pt x="867" y="361"/>
                </a:cubicBezTo>
                <a:cubicBezTo>
                  <a:pt x="866" y="360"/>
                  <a:pt x="867" y="359"/>
                  <a:pt x="868" y="359"/>
                </a:cubicBezTo>
                <a:cubicBezTo>
                  <a:pt x="869" y="358"/>
                  <a:pt x="869" y="358"/>
                  <a:pt x="870" y="358"/>
                </a:cubicBezTo>
                <a:cubicBezTo>
                  <a:pt x="870" y="357"/>
                  <a:pt x="870" y="356"/>
                  <a:pt x="870" y="355"/>
                </a:cubicBezTo>
                <a:cubicBezTo>
                  <a:pt x="870" y="355"/>
                  <a:pt x="870" y="354"/>
                  <a:pt x="870" y="354"/>
                </a:cubicBezTo>
                <a:cubicBezTo>
                  <a:pt x="869" y="352"/>
                  <a:pt x="869" y="352"/>
                  <a:pt x="871" y="351"/>
                </a:cubicBezTo>
                <a:cubicBezTo>
                  <a:pt x="873" y="351"/>
                  <a:pt x="874" y="351"/>
                  <a:pt x="874" y="349"/>
                </a:cubicBezTo>
                <a:cubicBezTo>
                  <a:pt x="875" y="347"/>
                  <a:pt x="877" y="346"/>
                  <a:pt x="879" y="346"/>
                </a:cubicBezTo>
                <a:cubicBezTo>
                  <a:pt x="882" y="347"/>
                  <a:pt x="885" y="345"/>
                  <a:pt x="889" y="346"/>
                </a:cubicBezTo>
                <a:cubicBezTo>
                  <a:pt x="890" y="346"/>
                  <a:pt x="890" y="345"/>
                  <a:pt x="891" y="345"/>
                </a:cubicBezTo>
                <a:cubicBezTo>
                  <a:pt x="891" y="344"/>
                  <a:pt x="892" y="343"/>
                  <a:pt x="893" y="343"/>
                </a:cubicBezTo>
                <a:cubicBezTo>
                  <a:pt x="897" y="343"/>
                  <a:pt x="901" y="341"/>
                  <a:pt x="905" y="338"/>
                </a:cubicBezTo>
                <a:cubicBezTo>
                  <a:pt x="905" y="338"/>
                  <a:pt x="906" y="338"/>
                  <a:pt x="906" y="338"/>
                </a:cubicBezTo>
                <a:cubicBezTo>
                  <a:pt x="909" y="337"/>
                  <a:pt x="911" y="335"/>
                  <a:pt x="912" y="333"/>
                </a:cubicBezTo>
                <a:cubicBezTo>
                  <a:pt x="914" y="329"/>
                  <a:pt x="917" y="327"/>
                  <a:pt x="919" y="324"/>
                </a:cubicBezTo>
                <a:cubicBezTo>
                  <a:pt x="921" y="320"/>
                  <a:pt x="925" y="320"/>
                  <a:pt x="928" y="316"/>
                </a:cubicBezTo>
                <a:cubicBezTo>
                  <a:pt x="930" y="315"/>
                  <a:pt x="932" y="316"/>
                  <a:pt x="934" y="316"/>
                </a:cubicBezTo>
                <a:cubicBezTo>
                  <a:pt x="935" y="316"/>
                  <a:pt x="936" y="315"/>
                  <a:pt x="937" y="315"/>
                </a:cubicBezTo>
                <a:cubicBezTo>
                  <a:pt x="938" y="315"/>
                  <a:pt x="939" y="314"/>
                  <a:pt x="939" y="314"/>
                </a:cubicBezTo>
                <a:cubicBezTo>
                  <a:pt x="941" y="315"/>
                  <a:pt x="943" y="315"/>
                  <a:pt x="944" y="314"/>
                </a:cubicBezTo>
                <a:cubicBezTo>
                  <a:pt x="947" y="312"/>
                  <a:pt x="950" y="312"/>
                  <a:pt x="954" y="311"/>
                </a:cubicBezTo>
                <a:cubicBezTo>
                  <a:pt x="959" y="310"/>
                  <a:pt x="964" y="308"/>
                  <a:pt x="968" y="305"/>
                </a:cubicBezTo>
                <a:cubicBezTo>
                  <a:pt x="973" y="301"/>
                  <a:pt x="979" y="297"/>
                  <a:pt x="985" y="293"/>
                </a:cubicBezTo>
                <a:close/>
                <a:moveTo>
                  <a:pt x="1024" y="116"/>
                </a:moveTo>
                <a:cubicBezTo>
                  <a:pt x="1024" y="116"/>
                  <a:pt x="1025" y="116"/>
                  <a:pt x="1025" y="116"/>
                </a:cubicBezTo>
                <a:cubicBezTo>
                  <a:pt x="1025" y="116"/>
                  <a:pt x="1026" y="116"/>
                  <a:pt x="1026" y="117"/>
                </a:cubicBezTo>
                <a:cubicBezTo>
                  <a:pt x="1026" y="117"/>
                  <a:pt x="1026" y="118"/>
                  <a:pt x="1025" y="118"/>
                </a:cubicBezTo>
                <a:cubicBezTo>
                  <a:pt x="1025" y="118"/>
                  <a:pt x="1024" y="117"/>
                  <a:pt x="1024" y="117"/>
                </a:cubicBezTo>
                <a:cubicBezTo>
                  <a:pt x="1024" y="117"/>
                  <a:pt x="1024" y="117"/>
                  <a:pt x="1024" y="116"/>
                </a:cubicBezTo>
                <a:close/>
                <a:moveTo>
                  <a:pt x="1018" y="119"/>
                </a:moveTo>
                <a:cubicBezTo>
                  <a:pt x="1018" y="119"/>
                  <a:pt x="1019" y="118"/>
                  <a:pt x="1019" y="118"/>
                </a:cubicBezTo>
                <a:cubicBezTo>
                  <a:pt x="1019" y="118"/>
                  <a:pt x="1020" y="118"/>
                  <a:pt x="1020" y="118"/>
                </a:cubicBezTo>
                <a:cubicBezTo>
                  <a:pt x="1021" y="119"/>
                  <a:pt x="1021" y="119"/>
                  <a:pt x="1020" y="120"/>
                </a:cubicBezTo>
                <a:cubicBezTo>
                  <a:pt x="1020" y="120"/>
                  <a:pt x="1019" y="121"/>
                  <a:pt x="1019" y="121"/>
                </a:cubicBezTo>
                <a:cubicBezTo>
                  <a:pt x="1018" y="121"/>
                  <a:pt x="1018" y="120"/>
                  <a:pt x="1018" y="119"/>
                </a:cubicBezTo>
                <a:close/>
                <a:moveTo>
                  <a:pt x="887" y="342"/>
                </a:moveTo>
                <a:cubicBezTo>
                  <a:pt x="887" y="342"/>
                  <a:pt x="887" y="342"/>
                  <a:pt x="886" y="342"/>
                </a:cubicBezTo>
                <a:cubicBezTo>
                  <a:pt x="887" y="341"/>
                  <a:pt x="887" y="341"/>
                  <a:pt x="887" y="341"/>
                </a:cubicBezTo>
                <a:cubicBezTo>
                  <a:pt x="887" y="341"/>
                  <a:pt x="887" y="341"/>
                  <a:pt x="888" y="342"/>
                </a:cubicBezTo>
                <a:cubicBezTo>
                  <a:pt x="887" y="342"/>
                  <a:pt x="887" y="342"/>
                  <a:pt x="887" y="342"/>
                </a:cubicBezTo>
                <a:close/>
                <a:moveTo>
                  <a:pt x="932" y="43"/>
                </a:moveTo>
                <a:cubicBezTo>
                  <a:pt x="932" y="43"/>
                  <a:pt x="932" y="42"/>
                  <a:pt x="932" y="43"/>
                </a:cubicBezTo>
                <a:cubicBezTo>
                  <a:pt x="932" y="43"/>
                  <a:pt x="933" y="43"/>
                  <a:pt x="933" y="43"/>
                </a:cubicBezTo>
                <a:cubicBezTo>
                  <a:pt x="933" y="43"/>
                  <a:pt x="932" y="43"/>
                  <a:pt x="932" y="43"/>
                </a:cubicBezTo>
                <a:close/>
                <a:moveTo>
                  <a:pt x="935" y="46"/>
                </a:moveTo>
                <a:cubicBezTo>
                  <a:pt x="934" y="46"/>
                  <a:pt x="934" y="45"/>
                  <a:pt x="934" y="45"/>
                </a:cubicBezTo>
                <a:cubicBezTo>
                  <a:pt x="934" y="45"/>
                  <a:pt x="934" y="45"/>
                  <a:pt x="934" y="45"/>
                </a:cubicBezTo>
                <a:cubicBezTo>
                  <a:pt x="934" y="44"/>
                  <a:pt x="934" y="44"/>
                  <a:pt x="934" y="44"/>
                </a:cubicBezTo>
                <a:cubicBezTo>
                  <a:pt x="934" y="44"/>
                  <a:pt x="934" y="44"/>
                  <a:pt x="934" y="45"/>
                </a:cubicBezTo>
                <a:cubicBezTo>
                  <a:pt x="934" y="45"/>
                  <a:pt x="934" y="45"/>
                  <a:pt x="934" y="45"/>
                </a:cubicBezTo>
                <a:cubicBezTo>
                  <a:pt x="935" y="45"/>
                  <a:pt x="935" y="45"/>
                  <a:pt x="935" y="46"/>
                </a:cubicBezTo>
                <a:cubicBezTo>
                  <a:pt x="935" y="46"/>
                  <a:pt x="935" y="46"/>
                  <a:pt x="935" y="46"/>
                </a:cubicBezTo>
                <a:close/>
                <a:moveTo>
                  <a:pt x="958" y="280"/>
                </a:moveTo>
                <a:cubicBezTo>
                  <a:pt x="958" y="279"/>
                  <a:pt x="958" y="279"/>
                  <a:pt x="958" y="279"/>
                </a:cubicBezTo>
                <a:cubicBezTo>
                  <a:pt x="958" y="279"/>
                  <a:pt x="958" y="279"/>
                  <a:pt x="958" y="279"/>
                </a:cubicBezTo>
                <a:lnTo>
                  <a:pt x="958" y="280"/>
                </a:lnTo>
                <a:close/>
                <a:moveTo>
                  <a:pt x="960" y="265"/>
                </a:moveTo>
                <a:cubicBezTo>
                  <a:pt x="960" y="265"/>
                  <a:pt x="960" y="265"/>
                  <a:pt x="960" y="265"/>
                </a:cubicBezTo>
                <a:cubicBezTo>
                  <a:pt x="961" y="265"/>
                  <a:pt x="961" y="265"/>
                  <a:pt x="961" y="265"/>
                </a:cubicBezTo>
                <a:cubicBezTo>
                  <a:pt x="961" y="266"/>
                  <a:pt x="961" y="266"/>
                  <a:pt x="961" y="266"/>
                </a:cubicBezTo>
                <a:lnTo>
                  <a:pt x="960" y="265"/>
                </a:lnTo>
                <a:close/>
                <a:moveTo>
                  <a:pt x="808" y="242"/>
                </a:moveTo>
                <a:cubicBezTo>
                  <a:pt x="808" y="242"/>
                  <a:pt x="808" y="242"/>
                  <a:pt x="808" y="242"/>
                </a:cubicBezTo>
                <a:cubicBezTo>
                  <a:pt x="808" y="243"/>
                  <a:pt x="808" y="243"/>
                  <a:pt x="808" y="243"/>
                </a:cubicBezTo>
                <a:cubicBezTo>
                  <a:pt x="808" y="243"/>
                  <a:pt x="808" y="243"/>
                  <a:pt x="808" y="243"/>
                </a:cubicBezTo>
                <a:cubicBezTo>
                  <a:pt x="808" y="243"/>
                  <a:pt x="808" y="242"/>
                  <a:pt x="808" y="242"/>
                </a:cubicBezTo>
                <a:close/>
                <a:moveTo>
                  <a:pt x="1004" y="192"/>
                </a:moveTo>
                <a:cubicBezTo>
                  <a:pt x="1004" y="192"/>
                  <a:pt x="1004" y="192"/>
                  <a:pt x="1004" y="192"/>
                </a:cubicBezTo>
                <a:cubicBezTo>
                  <a:pt x="1004" y="192"/>
                  <a:pt x="1004" y="192"/>
                  <a:pt x="1004" y="191"/>
                </a:cubicBezTo>
                <a:cubicBezTo>
                  <a:pt x="1004" y="192"/>
                  <a:pt x="1004" y="192"/>
                  <a:pt x="1004" y="192"/>
                </a:cubicBezTo>
                <a:cubicBezTo>
                  <a:pt x="1004" y="192"/>
                  <a:pt x="1004" y="192"/>
                  <a:pt x="1004" y="192"/>
                </a:cubicBezTo>
                <a:close/>
                <a:moveTo>
                  <a:pt x="1923" y="1126"/>
                </a:moveTo>
                <a:cubicBezTo>
                  <a:pt x="1923" y="1126"/>
                  <a:pt x="1923" y="1126"/>
                  <a:pt x="1923" y="1126"/>
                </a:cubicBezTo>
                <a:cubicBezTo>
                  <a:pt x="1922" y="1126"/>
                  <a:pt x="1922" y="1126"/>
                  <a:pt x="1922" y="1126"/>
                </a:cubicBezTo>
                <a:cubicBezTo>
                  <a:pt x="1922" y="1126"/>
                  <a:pt x="1922" y="1126"/>
                  <a:pt x="1922" y="1126"/>
                </a:cubicBezTo>
                <a:cubicBezTo>
                  <a:pt x="1922" y="1126"/>
                  <a:pt x="1922" y="1126"/>
                  <a:pt x="1923" y="1126"/>
                </a:cubicBezTo>
                <a:close/>
                <a:moveTo>
                  <a:pt x="2208" y="1121"/>
                </a:moveTo>
                <a:cubicBezTo>
                  <a:pt x="2205" y="1123"/>
                  <a:pt x="2205" y="1123"/>
                  <a:pt x="2204" y="1121"/>
                </a:cubicBezTo>
                <a:cubicBezTo>
                  <a:pt x="2203" y="1120"/>
                  <a:pt x="2203" y="1120"/>
                  <a:pt x="2203" y="1119"/>
                </a:cubicBezTo>
                <a:cubicBezTo>
                  <a:pt x="2201" y="1117"/>
                  <a:pt x="2201" y="1114"/>
                  <a:pt x="2198" y="1112"/>
                </a:cubicBezTo>
                <a:cubicBezTo>
                  <a:pt x="2197" y="1109"/>
                  <a:pt x="2193" y="1106"/>
                  <a:pt x="2194" y="1102"/>
                </a:cubicBezTo>
                <a:cubicBezTo>
                  <a:pt x="2195" y="1100"/>
                  <a:pt x="2193" y="1099"/>
                  <a:pt x="2192" y="1098"/>
                </a:cubicBezTo>
                <a:cubicBezTo>
                  <a:pt x="2190" y="1098"/>
                  <a:pt x="2188" y="1097"/>
                  <a:pt x="2187" y="1096"/>
                </a:cubicBezTo>
                <a:cubicBezTo>
                  <a:pt x="2186" y="1096"/>
                  <a:pt x="2186" y="1095"/>
                  <a:pt x="2186" y="1095"/>
                </a:cubicBezTo>
                <a:cubicBezTo>
                  <a:pt x="2186" y="1092"/>
                  <a:pt x="2185" y="1090"/>
                  <a:pt x="2184" y="1087"/>
                </a:cubicBezTo>
                <a:cubicBezTo>
                  <a:pt x="2183" y="1085"/>
                  <a:pt x="2182" y="1083"/>
                  <a:pt x="2182" y="1081"/>
                </a:cubicBezTo>
                <a:cubicBezTo>
                  <a:pt x="2182" y="1080"/>
                  <a:pt x="2181" y="1079"/>
                  <a:pt x="2181" y="1079"/>
                </a:cubicBezTo>
                <a:cubicBezTo>
                  <a:pt x="2176" y="1076"/>
                  <a:pt x="2173" y="1072"/>
                  <a:pt x="2168" y="1070"/>
                </a:cubicBezTo>
                <a:cubicBezTo>
                  <a:pt x="2167" y="1070"/>
                  <a:pt x="2167" y="1069"/>
                  <a:pt x="2166" y="1068"/>
                </a:cubicBezTo>
                <a:cubicBezTo>
                  <a:pt x="2166" y="1065"/>
                  <a:pt x="2165" y="1063"/>
                  <a:pt x="2165" y="1061"/>
                </a:cubicBezTo>
                <a:cubicBezTo>
                  <a:pt x="2166" y="1057"/>
                  <a:pt x="2165" y="1054"/>
                  <a:pt x="2163" y="1052"/>
                </a:cubicBezTo>
                <a:cubicBezTo>
                  <a:pt x="2162" y="1049"/>
                  <a:pt x="2161" y="1047"/>
                  <a:pt x="2162" y="1044"/>
                </a:cubicBezTo>
                <a:cubicBezTo>
                  <a:pt x="2162" y="1042"/>
                  <a:pt x="2161" y="1040"/>
                  <a:pt x="2161" y="1038"/>
                </a:cubicBezTo>
                <a:cubicBezTo>
                  <a:pt x="2161" y="1035"/>
                  <a:pt x="2160" y="1033"/>
                  <a:pt x="2158" y="1031"/>
                </a:cubicBezTo>
                <a:cubicBezTo>
                  <a:pt x="2157" y="1030"/>
                  <a:pt x="2155" y="1029"/>
                  <a:pt x="2154" y="1030"/>
                </a:cubicBezTo>
                <a:cubicBezTo>
                  <a:pt x="2152" y="1030"/>
                  <a:pt x="2151" y="1029"/>
                  <a:pt x="2151" y="1028"/>
                </a:cubicBezTo>
                <a:cubicBezTo>
                  <a:pt x="2151" y="1027"/>
                  <a:pt x="2150" y="1026"/>
                  <a:pt x="2151" y="1025"/>
                </a:cubicBezTo>
                <a:cubicBezTo>
                  <a:pt x="2151" y="1022"/>
                  <a:pt x="2150" y="1020"/>
                  <a:pt x="2149" y="1017"/>
                </a:cubicBezTo>
                <a:cubicBezTo>
                  <a:pt x="2148" y="1013"/>
                  <a:pt x="2146" y="1009"/>
                  <a:pt x="2145" y="1005"/>
                </a:cubicBezTo>
                <a:cubicBezTo>
                  <a:pt x="2145" y="1005"/>
                  <a:pt x="2144" y="1004"/>
                  <a:pt x="2143" y="1004"/>
                </a:cubicBezTo>
                <a:cubicBezTo>
                  <a:pt x="2143" y="1003"/>
                  <a:pt x="2142" y="1004"/>
                  <a:pt x="2142" y="1004"/>
                </a:cubicBezTo>
                <a:cubicBezTo>
                  <a:pt x="2141" y="1004"/>
                  <a:pt x="2141" y="1005"/>
                  <a:pt x="2141" y="1005"/>
                </a:cubicBezTo>
                <a:cubicBezTo>
                  <a:pt x="2140" y="1008"/>
                  <a:pt x="2139" y="1010"/>
                  <a:pt x="2138" y="1013"/>
                </a:cubicBezTo>
                <a:cubicBezTo>
                  <a:pt x="2137" y="1015"/>
                  <a:pt x="2137" y="1018"/>
                  <a:pt x="2136" y="1020"/>
                </a:cubicBezTo>
                <a:cubicBezTo>
                  <a:pt x="2135" y="1025"/>
                  <a:pt x="2134" y="1029"/>
                  <a:pt x="2134" y="1033"/>
                </a:cubicBezTo>
                <a:cubicBezTo>
                  <a:pt x="2134" y="1035"/>
                  <a:pt x="2134" y="1036"/>
                  <a:pt x="2134" y="1037"/>
                </a:cubicBezTo>
                <a:cubicBezTo>
                  <a:pt x="2133" y="1041"/>
                  <a:pt x="2132" y="1044"/>
                  <a:pt x="2131" y="1048"/>
                </a:cubicBezTo>
                <a:cubicBezTo>
                  <a:pt x="2130" y="1050"/>
                  <a:pt x="2129" y="1052"/>
                  <a:pt x="2128" y="1054"/>
                </a:cubicBezTo>
                <a:cubicBezTo>
                  <a:pt x="2128" y="1056"/>
                  <a:pt x="2126" y="1057"/>
                  <a:pt x="2124" y="1057"/>
                </a:cubicBezTo>
                <a:cubicBezTo>
                  <a:pt x="2122" y="1058"/>
                  <a:pt x="2119" y="1057"/>
                  <a:pt x="2117" y="1055"/>
                </a:cubicBezTo>
                <a:cubicBezTo>
                  <a:pt x="2116" y="1054"/>
                  <a:pt x="2115" y="1052"/>
                  <a:pt x="2115" y="1050"/>
                </a:cubicBezTo>
                <a:cubicBezTo>
                  <a:pt x="2114" y="1050"/>
                  <a:pt x="2114" y="1050"/>
                  <a:pt x="2113" y="1050"/>
                </a:cubicBezTo>
                <a:cubicBezTo>
                  <a:pt x="2111" y="1050"/>
                  <a:pt x="2109" y="1050"/>
                  <a:pt x="2107" y="1048"/>
                </a:cubicBezTo>
                <a:cubicBezTo>
                  <a:pt x="2105" y="1045"/>
                  <a:pt x="2103" y="1044"/>
                  <a:pt x="2100" y="1043"/>
                </a:cubicBezTo>
                <a:cubicBezTo>
                  <a:pt x="2098" y="1042"/>
                  <a:pt x="2097" y="1041"/>
                  <a:pt x="2096" y="1040"/>
                </a:cubicBezTo>
                <a:cubicBezTo>
                  <a:pt x="2095" y="1038"/>
                  <a:pt x="2094" y="1037"/>
                  <a:pt x="2093" y="1036"/>
                </a:cubicBezTo>
                <a:cubicBezTo>
                  <a:pt x="2092" y="1035"/>
                  <a:pt x="2091" y="1034"/>
                  <a:pt x="2092" y="1033"/>
                </a:cubicBezTo>
                <a:cubicBezTo>
                  <a:pt x="2093" y="1030"/>
                  <a:pt x="2095" y="1027"/>
                  <a:pt x="2095" y="1024"/>
                </a:cubicBezTo>
                <a:cubicBezTo>
                  <a:pt x="2095" y="1024"/>
                  <a:pt x="2096" y="1023"/>
                  <a:pt x="2096" y="1023"/>
                </a:cubicBezTo>
                <a:cubicBezTo>
                  <a:pt x="2097" y="1022"/>
                  <a:pt x="2098" y="1022"/>
                  <a:pt x="2099" y="1021"/>
                </a:cubicBezTo>
                <a:cubicBezTo>
                  <a:pt x="2100" y="1019"/>
                  <a:pt x="2101" y="1017"/>
                  <a:pt x="2102" y="1014"/>
                </a:cubicBezTo>
                <a:cubicBezTo>
                  <a:pt x="2102" y="1014"/>
                  <a:pt x="2102" y="1013"/>
                  <a:pt x="2102" y="1013"/>
                </a:cubicBezTo>
                <a:cubicBezTo>
                  <a:pt x="2100" y="1012"/>
                  <a:pt x="2099" y="1011"/>
                  <a:pt x="2098" y="1012"/>
                </a:cubicBezTo>
                <a:cubicBezTo>
                  <a:pt x="2096" y="1013"/>
                  <a:pt x="2095" y="1013"/>
                  <a:pt x="2094" y="1012"/>
                </a:cubicBezTo>
                <a:cubicBezTo>
                  <a:pt x="2093" y="1011"/>
                  <a:pt x="2092" y="1012"/>
                  <a:pt x="2091" y="1012"/>
                </a:cubicBezTo>
                <a:cubicBezTo>
                  <a:pt x="2090" y="1012"/>
                  <a:pt x="2089" y="1013"/>
                  <a:pt x="2089" y="1013"/>
                </a:cubicBezTo>
                <a:cubicBezTo>
                  <a:pt x="2084" y="1011"/>
                  <a:pt x="2080" y="1010"/>
                  <a:pt x="2076" y="1008"/>
                </a:cubicBezTo>
                <a:cubicBezTo>
                  <a:pt x="2074" y="1007"/>
                  <a:pt x="2071" y="1006"/>
                  <a:pt x="2069" y="1005"/>
                </a:cubicBezTo>
                <a:cubicBezTo>
                  <a:pt x="2069" y="1005"/>
                  <a:pt x="2068" y="1005"/>
                  <a:pt x="2068" y="1005"/>
                </a:cubicBezTo>
                <a:cubicBezTo>
                  <a:pt x="2067" y="1006"/>
                  <a:pt x="2067" y="1006"/>
                  <a:pt x="2067" y="1006"/>
                </a:cubicBezTo>
                <a:cubicBezTo>
                  <a:pt x="2067" y="1006"/>
                  <a:pt x="2067" y="1007"/>
                  <a:pt x="2067" y="1007"/>
                </a:cubicBezTo>
                <a:cubicBezTo>
                  <a:pt x="2068" y="1008"/>
                  <a:pt x="2069" y="1008"/>
                  <a:pt x="2069" y="1009"/>
                </a:cubicBezTo>
                <a:cubicBezTo>
                  <a:pt x="2070" y="1010"/>
                  <a:pt x="2070" y="1011"/>
                  <a:pt x="2069" y="1012"/>
                </a:cubicBezTo>
                <a:cubicBezTo>
                  <a:pt x="2067" y="1013"/>
                  <a:pt x="2065" y="1013"/>
                  <a:pt x="2063" y="1013"/>
                </a:cubicBezTo>
                <a:cubicBezTo>
                  <a:pt x="2062" y="1013"/>
                  <a:pt x="2060" y="1013"/>
                  <a:pt x="2060" y="1014"/>
                </a:cubicBezTo>
                <a:cubicBezTo>
                  <a:pt x="2057" y="1015"/>
                  <a:pt x="2055" y="1016"/>
                  <a:pt x="2053" y="1018"/>
                </a:cubicBezTo>
                <a:cubicBezTo>
                  <a:pt x="2051" y="1021"/>
                  <a:pt x="2049" y="1024"/>
                  <a:pt x="2047" y="1027"/>
                </a:cubicBezTo>
                <a:cubicBezTo>
                  <a:pt x="2045" y="1029"/>
                  <a:pt x="2045" y="1030"/>
                  <a:pt x="2046" y="1032"/>
                </a:cubicBezTo>
                <a:cubicBezTo>
                  <a:pt x="2046" y="1033"/>
                  <a:pt x="2045" y="1034"/>
                  <a:pt x="2044" y="1034"/>
                </a:cubicBezTo>
                <a:cubicBezTo>
                  <a:pt x="2042" y="1034"/>
                  <a:pt x="2041" y="1033"/>
                  <a:pt x="2039" y="1034"/>
                </a:cubicBezTo>
                <a:cubicBezTo>
                  <a:pt x="2038" y="1034"/>
                  <a:pt x="2037" y="1034"/>
                  <a:pt x="2036" y="1033"/>
                </a:cubicBezTo>
                <a:cubicBezTo>
                  <a:pt x="2035" y="1031"/>
                  <a:pt x="2033" y="1029"/>
                  <a:pt x="2032" y="1028"/>
                </a:cubicBezTo>
                <a:cubicBezTo>
                  <a:pt x="2031" y="1026"/>
                  <a:pt x="2029" y="1026"/>
                  <a:pt x="2027" y="1026"/>
                </a:cubicBezTo>
                <a:cubicBezTo>
                  <a:pt x="2026" y="1027"/>
                  <a:pt x="2023" y="1027"/>
                  <a:pt x="2022" y="1029"/>
                </a:cubicBezTo>
                <a:cubicBezTo>
                  <a:pt x="2020" y="1030"/>
                  <a:pt x="2019" y="1030"/>
                  <a:pt x="2017" y="1031"/>
                </a:cubicBezTo>
                <a:cubicBezTo>
                  <a:pt x="2015" y="1031"/>
                  <a:pt x="2015" y="1034"/>
                  <a:pt x="2014" y="1035"/>
                </a:cubicBezTo>
                <a:cubicBezTo>
                  <a:pt x="2013" y="1036"/>
                  <a:pt x="2012" y="1037"/>
                  <a:pt x="2012" y="1037"/>
                </a:cubicBezTo>
                <a:cubicBezTo>
                  <a:pt x="2009" y="1038"/>
                  <a:pt x="2008" y="1040"/>
                  <a:pt x="2008" y="1042"/>
                </a:cubicBezTo>
                <a:cubicBezTo>
                  <a:pt x="2009" y="1043"/>
                  <a:pt x="2008" y="1043"/>
                  <a:pt x="2008" y="1044"/>
                </a:cubicBezTo>
                <a:cubicBezTo>
                  <a:pt x="2008" y="1045"/>
                  <a:pt x="2007" y="1046"/>
                  <a:pt x="2007" y="1046"/>
                </a:cubicBezTo>
                <a:cubicBezTo>
                  <a:pt x="2006" y="1045"/>
                  <a:pt x="2005" y="1045"/>
                  <a:pt x="2004" y="1045"/>
                </a:cubicBezTo>
                <a:cubicBezTo>
                  <a:pt x="2003" y="1045"/>
                  <a:pt x="2002" y="1047"/>
                  <a:pt x="2002" y="1048"/>
                </a:cubicBezTo>
                <a:cubicBezTo>
                  <a:pt x="2002" y="1049"/>
                  <a:pt x="2002" y="1050"/>
                  <a:pt x="2003" y="1051"/>
                </a:cubicBezTo>
                <a:cubicBezTo>
                  <a:pt x="2003" y="1051"/>
                  <a:pt x="2002" y="1052"/>
                  <a:pt x="2002" y="1052"/>
                </a:cubicBezTo>
                <a:cubicBezTo>
                  <a:pt x="2002" y="1052"/>
                  <a:pt x="2001" y="1052"/>
                  <a:pt x="2001" y="1052"/>
                </a:cubicBezTo>
                <a:cubicBezTo>
                  <a:pt x="2000" y="1051"/>
                  <a:pt x="1999" y="1049"/>
                  <a:pt x="1998" y="1048"/>
                </a:cubicBezTo>
                <a:cubicBezTo>
                  <a:pt x="1998" y="1047"/>
                  <a:pt x="1997" y="1047"/>
                  <a:pt x="1996" y="1048"/>
                </a:cubicBezTo>
                <a:cubicBezTo>
                  <a:pt x="1995" y="1049"/>
                  <a:pt x="1993" y="1050"/>
                  <a:pt x="1992" y="1051"/>
                </a:cubicBezTo>
                <a:cubicBezTo>
                  <a:pt x="1991" y="1052"/>
                  <a:pt x="1991" y="1053"/>
                  <a:pt x="1991" y="1054"/>
                </a:cubicBezTo>
                <a:cubicBezTo>
                  <a:pt x="1991" y="1058"/>
                  <a:pt x="1989" y="1062"/>
                  <a:pt x="1986" y="1064"/>
                </a:cubicBezTo>
                <a:cubicBezTo>
                  <a:pt x="1986" y="1065"/>
                  <a:pt x="1985" y="1066"/>
                  <a:pt x="1985" y="1067"/>
                </a:cubicBezTo>
                <a:cubicBezTo>
                  <a:pt x="1982" y="1071"/>
                  <a:pt x="1979" y="1073"/>
                  <a:pt x="1975" y="1073"/>
                </a:cubicBezTo>
                <a:cubicBezTo>
                  <a:pt x="1973" y="1073"/>
                  <a:pt x="1970" y="1074"/>
                  <a:pt x="1967" y="1074"/>
                </a:cubicBezTo>
                <a:cubicBezTo>
                  <a:pt x="1964" y="1077"/>
                  <a:pt x="1959" y="1076"/>
                  <a:pt x="1955" y="1079"/>
                </a:cubicBezTo>
                <a:cubicBezTo>
                  <a:pt x="1955" y="1079"/>
                  <a:pt x="1954" y="1080"/>
                  <a:pt x="1953" y="1079"/>
                </a:cubicBezTo>
                <a:cubicBezTo>
                  <a:pt x="1950" y="1079"/>
                  <a:pt x="1947" y="1080"/>
                  <a:pt x="1945" y="1081"/>
                </a:cubicBezTo>
                <a:cubicBezTo>
                  <a:pt x="1941" y="1083"/>
                  <a:pt x="1938" y="1085"/>
                  <a:pt x="1935" y="1086"/>
                </a:cubicBezTo>
                <a:cubicBezTo>
                  <a:pt x="1933" y="1087"/>
                  <a:pt x="1932" y="1089"/>
                  <a:pt x="1931" y="1090"/>
                </a:cubicBezTo>
                <a:cubicBezTo>
                  <a:pt x="1930" y="1091"/>
                  <a:pt x="1930" y="1090"/>
                  <a:pt x="1929" y="1090"/>
                </a:cubicBezTo>
                <a:cubicBezTo>
                  <a:pt x="1929" y="1090"/>
                  <a:pt x="1928" y="1090"/>
                  <a:pt x="1928" y="1090"/>
                </a:cubicBezTo>
                <a:cubicBezTo>
                  <a:pt x="1927" y="1091"/>
                  <a:pt x="1926" y="1092"/>
                  <a:pt x="1926" y="1093"/>
                </a:cubicBezTo>
                <a:cubicBezTo>
                  <a:pt x="1926" y="1094"/>
                  <a:pt x="1926" y="1096"/>
                  <a:pt x="1926" y="1097"/>
                </a:cubicBezTo>
                <a:cubicBezTo>
                  <a:pt x="1925" y="1100"/>
                  <a:pt x="1925" y="1102"/>
                  <a:pt x="1924" y="1104"/>
                </a:cubicBezTo>
                <a:cubicBezTo>
                  <a:pt x="1922" y="1106"/>
                  <a:pt x="1922" y="1108"/>
                  <a:pt x="1922" y="1111"/>
                </a:cubicBezTo>
                <a:cubicBezTo>
                  <a:pt x="1922" y="1114"/>
                  <a:pt x="1922" y="1117"/>
                  <a:pt x="1924" y="1120"/>
                </a:cubicBezTo>
                <a:cubicBezTo>
                  <a:pt x="1924" y="1121"/>
                  <a:pt x="1924" y="1122"/>
                  <a:pt x="1925" y="1122"/>
                </a:cubicBezTo>
                <a:cubicBezTo>
                  <a:pt x="1925" y="1123"/>
                  <a:pt x="1924" y="1124"/>
                  <a:pt x="1924" y="1125"/>
                </a:cubicBezTo>
                <a:cubicBezTo>
                  <a:pt x="1923" y="1125"/>
                  <a:pt x="1923" y="1125"/>
                  <a:pt x="1923" y="1126"/>
                </a:cubicBezTo>
                <a:cubicBezTo>
                  <a:pt x="1922" y="1127"/>
                  <a:pt x="1921" y="1128"/>
                  <a:pt x="1921" y="1129"/>
                </a:cubicBezTo>
                <a:cubicBezTo>
                  <a:pt x="1921" y="1129"/>
                  <a:pt x="1921" y="1129"/>
                  <a:pt x="1921" y="1129"/>
                </a:cubicBezTo>
                <a:cubicBezTo>
                  <a:pt x="1921" y="1129"/>
                  <a:pt x="1921" y="1129"/>
                  <a:pt x="1921" y="1129"/>
                </a:cubicBezTo>
                <a:cubicBezTo>
                  <a:pt x="1921" y="1129"/>
                  <a:pt x="1921" y="1129"/>
                  <a:pt x="1921" y="1129"/>
                </a:cubicBezTo>
                <a:cubicBezTo>
                  <a:pt x="1921" y="1130"/>
                  <a:pt x="1921" y="1131"/>
                  <a:pt x="1921" y="1132"/>
                </a:cubicBezTo>
                <a:cubicBezTo>
                  <a:pt x="1922" y="1134"/>
                  <a:pt x="1922" y="1136"/>
                  <a:pt x="1922" y="1138"/>
                </a:cubicBezTo>
                <a:cubicBezTo>
                  <a:pt x="1922" y="1141"/>
                  <a:pt x="1923" y="1145"/>
                  <a:pt x="1924" y="1148"/>
                </a:cubicBezTo>
                <a:cubicBezTo>
                  <a:pt x="1925" y="1152"/>
                  <a:pt x="1926" y="1155"/>
                  <a:pt x="1926" y="1159"/>
                </a:cubicBezTo>
                <a:cubicBezTo>
                  <a:pt x="1925" y="1163"/>
                  <a:pt x="1925" y="1168"/>
                  <a:pt x="1927" y="1172"/>
                </a:cubicBezTo>
                <a:cubicBezTo>
                  <a:pt x="1927" y="1173"/>
                  <a:pt x="1927" y="1174"/>
                  <a:pt x="1927" y="1176"/>
                </a:cubicBezTo>
                <a:cubicBezTo>
                  <a:pt x="1927" y="1178"/>
                  <a:pt x="1926" y="1180"/>
                  <a:pt x="1926" y="1182"/>
                </a:cubicBezTo>
                <a:cubicBezTo>
                  <a:pt x="1925" y="1186"/>
                  <a:pt x="1923" y="1188"/>
                  <a:pt x="1921" y="1190"/>
                </a:cubicBezTo>
                <a:cubicBezTo>
                  <a:pt x="1918" y="1192"/>
                  <a:pt x="1918" y="1195"/>
                  <a:pt x="1920" y="1197"/>
                </a:cubicBezTo>
                <a:cubicBezTo>
                  <a:pt x="1921" y="1199"/>
                  <a:pt x="1923" y="1200"/>
                  <a:pt x="1924" y="1201"/>
                </a:cubicBezTo>
                <a:cubicBezTo>
                  <a:pt x="1926" y="1203"/>
                  <a:pt x="1928" y="1204"/>
                  <a:pt x="1931" y="1205"/>
                </a:cubicBezTo>
                <a:cubicBezTo>
                  <a:pt x="1933" y="1205"/>
                  <a:pt x="1935" y="1205"/>
                  <a:pt x="1937" y="1205"/>
                </a:cubicBezTo>
                <a:cubicBezTo>
                  <a:pt x="1938" y="1205"/>
                  <a:pt x="1939" y="1205"/>
                  <a:pt x="1940" y="1204"/>
                </a:cubicBezTo>
                <a:cubicBezTo>
                  <a:pt x="1944" y="1201"/>
                  <a:pt x="1950" y="1201"/>
                  <a:pt x="1953" y="1197"/>
                </a:cubicBezTo>
                <a:cubicBezTo>
                  <a:pt x="1953" y="1197"/>
                  <a:pt x="1954" y="1196"/>
                  <a:pt x="1954" y="1196"/>
                </a:cubicBezTo>
                <a:cubicBezTo>
                  <a:pt x="1958" y="1196"/>
                  <a:pt x="1962" y="1195"/>
                  <a:pt x="1967" y="1195"/>
                </a:cubicBezTo>
                <a:cubicBezTo>
                  <a:pt x="1970" y="1196"/>
                  <a:pt x="1974" y="1196"/>
                  <a:pt x="1977" y="1196"/>
                </a:cubicBezTo>
                <a:cubicBezTo>
                  <a:pt x="1979" y="1196"/>
                  <a:pt x="1980" y="1195"/>
                  <a:pt x="1982" y="1194"/>
                </a:cubicBezTo>
                <a:cubicBezTo>
                  <a:pt x="1985" y="1190"/>
                  <a:pt x="1988" y="1188"/>
                  <a:pt x="1993" y="1186"/>
                </a:cubicBezTo>
                <a:cubicBezTo>
                  <a:pt x="1995" y="1185"/>
                  <a:pt x="1996" y="1184"/>
                  <a:pt x="1997" y="1183"/>
                </a:cubicBezTo>
                <a:cubicBezTo>
                  <a:pt x="1999" y="1182"/>
                  <a:pt x="2001" y="1182"/>
                  <a:pt x="2003" y="1182"/>
                </a:cubicBezTo>
                <a:cubicBezTo>
                  <a:pt x="2008" y="1183"/>
                  <a:pt x="2013" y="1182"/>
                  <a:pt x="2018" y="1179"/>
                </a:cubicBezTo>
                <a:cubicBezTo>
                  <a:pt x="2022" y="1177"/>
                  <a:pt x="2026" y="1177"/>
                  <a:pt x="2030" y="1177"/>
                </a:cubicBezTo>
                <a:cubicBezTo>
                  <a:pt x="2033" y="1177"/>
                  <a:pt x="2036" y="1177"/>
                  <a:pt x="2039" y="1177"/>
                </a:cubicBezTo>
                <a:cubicBezTo>
                  <a:pt x="2040" y="1177"/>
                  <a:pt x="2042" y="1178"/>
                  <a:pt x="2043" y="1179"/>
                </a:cubicBezTo>
                <a:cubicBezTo>
                  <a:pt x="2044" y="1181"/>
                  <a:pt x="2046" y="1181"/>
                  <a:pt x="2049" y="1182"/>
                </a:cubicBezTo>
                <a:cubicBezTo>
                  <a:pt x="2051" y="1182"/>
                  <a:pt x="2053" y="1184"/>
                  <a:pt x="2056" y="1185"/>
                </a:cubicBezTo>
                <a:cubicBezTo>
                  <a:pt x="2057" y="1185"/>
                  <a:pt x="2058" y="1187"/>
                  <a:pt x="2058" y="1188"/>
                </a:cubicBezTo>
                <a:cubicBezTo>
                  <a:pt x="2058" y="1190"/>
                  <a:pt x="2058" y="1192"/>
                  <a:pt x="2060" y="1193"/>
                </a:cubicBezTo>
                <a:cubicBezTo>
                  <a:pt x="2061" y="1194"/>
                  <a:pt x="2062" y="1196"/>
                  <a:pt x="2062" y="1198"/>
                </a:cubicBezTo>
                <a:cubicBezTo>
                  <a:pt x="2062" y="1200"/>
                  <a:pt x="2063" y="1202"/>
                  <a:pt x="2063" y="1204"/>
                </a:cubicBezTo>
                <a:cubicBezTo>
                  <a:pt x="2063" y="1205"/>
                  <a:pt x="2063" y="1206"/>
                  <a:pt x="2063" y="1207"/>
                </a:cubicBezTo>
                <a:cubicBezTo>
                  <a:pt x="2063" y="1207"/>
                  <a:pt x="2063" y="1208"/>
                  <a:pt x="2063" y="1208"/>
                </a:cubicBezTo>
                <a:cubicBezTo>
                  <a:pt x="2064" y="1208"/>
                  <a:pt x="2064" y="1209"/>
                  <a:pt x="2065" y="1209"/>
                </a:cubicBezTo>
                <a:cubicBezTo>
                  <a:pt x="2065" y="1210"/>
                  <a:pt x="2066" y="1209"/>
                  <a:pt x="2067" y="1209"/>
                </a:cubicBezTo>
                <a:cubicBezTo>
                  <a:pt x="2069" y="1207"/>
                  <a:pt x="2071" y="1204"/>
                  <a:pt x="2074" y="1201"/>
                </a:cubicBezTo>
                <a:cubicBezTo>
                  <a:pt x="2075" y="1200"/>
                  <a:pt x="2077" y="1199"/>
                  <a:pt x="2078" y="1198"/>
                </a:cubicBezTo>
                <a:cubicBezTo>
                  <a:pt x="2079" y="1197"/>
                  <a:pt x="2081" y="1195"/>
                  <a:pt x="2082" y="1194"/>
                </a:cubicBezTo>
                <a:cubicBezTo>
                  <a:pt x="2082" y="1194"/>
                  <a:pt x="2082" y="1194"/>
                  <a:pt x="2083" y="1194"/>
                </a:cubicBezTo>
                <a:cubicBezTo>
                  <a:pt x="2083" y="1194"/>
                  <a:pt x="2083" y="1194"/>
                  <a:pt x="2083" y="1194"/>
                </a:cubicBezTo>
                <a:cubicBezTo>
                  <a:pt x="2083" y="1196"/>
                  <a:pt x="2083" y="1197"/>
                  <a:pt x="2083" y="1198"/>
                </a:cubicBezTo>
                <a:cubicBezTo>
                  <a:pt x="2080" y="1200"/>
                  <a:pt x="2079" y="1202"/>
                  <a:pt x="2078" y="1205"/>
                </a:cubicBezTo>
                <a:cubicBezTo>
                  <a:pt x="2078" y="1208"/>
                  <a:pt x="2076" y="1210"/>
                  <a:pt x="2074" y="1211"/>
                </a:cubicBezTo>
                <a:cubicBezTo>
                  <a:pt x="2073" y="1211"/>
                  <a:pt x="2073" y="1212"/>
                  <a:pt x="2073" y="1213"/>
                </a:cubicBezTo>
                <a:cubicBezTo>
                  <a:pt x="2073" y="1213"/>
                  <a:pt x="2073" y="1214"/>
                  <a:pt x="2073" y="1214"/>
                </a:cubicBezTo>
                <a:cubicBezTo>
                  <a:pt x="2074" y="1214"/>
                  <a:pt x="2075" y="1214"/>
                  <a:pt x="2076" y="1214"/>
                </a:cubicBezTo>
                <a:cubicBezTo>
                  <a:pt x="2078" y="1214"/>
                  <a:pt x="2080" y="1213"/>
                  <a:pt x="2081" y="1210"/>
                </a:cubicBezTo>
                <a:cubicBezTo>
                  <a:pt x="2082" y="1210"/>
                  <a:pt x="2082" y="1209"/>
                  <a:pt x="2082" y="1209"/>
                </a:cubicBezTo>
                <a:cubicBezTo>
                  <a:pt x="2082" y="1209"/>
                  <a:pt x="2083" y="1208"/>
                  <a:pt x="2083" y="1208"/>
                </a:cubicBezTo>
                <a:cubicBezTo>
                  <a:pt x="2083" y="1209"/>
                  <a:pt x="2084" y="1209"/>
                  <a:pt x="2084" y="1209"/>
                </a:cubicBezTo>
                <a:cubicBezTo>
                  <a:pt x="2084" y="1212"/>
                  <a:pt x="2084" y="1215"/>
                  <a:pt x="2082" y="1217"/>
                </a:cubicBezTo>
                <a:cubicBezTo>
                  <a:pt x="2081" y="1218"/>
                  <a:pt x="2082" y="1219"/>
                  <a:pt x="2083" y="1219"/>
                </a:cubicBezTo>
                <a:cubicBezTo>
                  <a:pt x="2084" y="1219"/>
                  <a:pt x="2086" y="1219"/>
                  <a:pt x="2087" y="1219"/>
                </a:cubicBezTo>
                <a:cubicBezTo>
                  <a:pt x="2087" y="1219"/>
                  <a:pt x="2087" y="1219"/>
                  <a:pt x="2087" y="1219"/>
                </a:cubicBezTo>
                <a:cubicBezTo>
                  <a:pt x="2087" y="1218"/>
                  <a:pt x="2087" y="1218"/>
                  <a:pt x="2087" y="1218"/>
                </a:cubicBezTo>
                <a:cubicBezTo>
                  <a:pt x="2087" y="1219"/>
                  <a:pt x="2087" y="1219"/>
                  <a:pt x="2087" y="1219"/>
                </a:cubicBezTo>
                <a:cubicBezTo>
                  <a:pt x="2087" y="1219"/>
                  <a:pt x="2087" y="1219"/>
                  <a:pt x="2087" y="1219"/>
                </a:cubicBezTo>
                <a:cubicBezTo>
                  <a:pt x="2087" y="1219"/>
                  <a:pt x="2087" y="1219"/>
                  <a:pt x="2087" y="1220"/>
                </a:cubicBezTo>
                <a:cubicBezTo>
                  <a:pt x="2089" y="1224"/>
                  <a:pt x="2090" y="1229"/>
                  <a:pt x="2088" y="1234"/>
                </a:cubicBezTo>
                <a:cubicBezTo>
                  <a:pt x="2087" y="1235"/>
                  <a:pt x="2088" y="1236"/>
                  <a:pt x="2088" y="1237"/>
                </a:cubicBezTo>
                <a:cubicBezTo>
                  <a:pt x="2089" y="1239"/>
                  <a:pt x="2090" y="1240"/>
                  <a:pt x="2090" y="1241"/>
                </a:cubicBezTo>
                <a:cubicBezTo>
                  <a:pt x="2092" y="1245"/>
                  <a:pt x="2095" y="1248"/>
                  <a:pt x="2099" y="1249"/>
                </a:cubicBezTo>
                <a:cubicBezTo>
                  <a:pt x="2101" y="1249"/>
                  <a:pt x="2103" y="1251"/>
                  <a:pt x="2105" y="1252"/>
                </a:cubicBezTo>
                <a:cubicBezTo>
                  <a:pt x="2106" y="1253"/>
                  <a:pt x="2107" y="1254"/>
                  <a:pt x="2108" y="1255"/>
                </a:cubicBezTo>
                <a:cubicBezTo>
                  <a:pt x="2109" y="1256"/>
                  <a:pt x="2111" y="1256"/>
                  <a:pt x="2112" y="1255"/>
                </a:cubicBezTo>
                <a:cubicBezTo>
                  <a:pt x="2115" y="1253"/>
                  <a:pt x="2119" y="1252"/>
                  <a:pt x="2121" y="1248"/>
                </a:cubicBezTo>
                <a:cubicBezTo>
                  <a:pt x="2122" y="1247"/>
                  <a:pt x="2122" y="1248"/>
                  <a:pt x="2123" y="1248"/>
                </a:cubicBezTo>
                <a:cubicBezTo>
                  <a:pt x="2123" y="1248"/>
                  <a:pt x="2123" y="1249"/>
                  <a:pt x="2123" y="1249"/>
                </a:cubicBezTo>
                <a:cubicBezTo>
                  <a:pt x="2123" y="1250"/>
                  <a:pt x="2122" y="1251"/>
                  <a:pt x="2122" y="1251"/>
                </a:cubicBezTo>
                <a:cubicBezTo>
                  <a:pt x="2124" y="1254"/>
                  <a:pt x="2126" y="1257"/>
                  <a:pt x="2128" y="1259"/>
                </a:cubicBezTo>
                <a:cubicBezTo>
                  <a:pt x="2129" y="1260"/>
                  <a:pt x="2130" y="1260"/>
                  <a:pt x="2130" y="1260"/>
                </a:cubicBezTo>
                <a:cubicBezTo>
                  <a:pt x="2133" y="1257"/>
                  <a:pt x="2137" y="1255"/>
                  <a:pt x="2140" y="1252"/>
                </a:cubicBezTo>
                <a:cubicBezTo>
                  <a:pt x="2143" y="1250"/>
                  <a:pt x="2147" y="1248"/>
                  <a:pt x="2151" y="1248"/>
                </a:cubicBezTo>
                <a:cubicBezTo>
                  <a:pt x="2152" y="1248"/>
                  <a:pt x="2153" y="1248"/>
                  <a:pt x="2155" y="1248"/>
                </a:cubicBezTo>
                <a:cubicBezTo>
                  <a:pt x="2157" y="1248"/>
                  <a:pt x="2161" y="1245"/>
                  <a:pt x="2161" y="1243"/>
                </a:cubicBezTo>
                <a:cubicBezTo>
                  <a:pt x="2161" y="1239"/>
                  <a:pt x="2163" y="1235"/>
                  <a:pt x="2164" y="1232"/>
                </a:cubicBezTo>
                <a:cubicBezTo>
                  <a:pt x="2165" y="1228"/>
                  <a:pt x="2167" y="1224"/>
                  <a:pt x="2170" y="1221"/>
                </a:cubicBezTo>
                <a:cubicBezTo>
                  <a:pt x="2172" y="1219"/>
                  <a:pt x="2173" y="1217"/>
                  <a:pt x="2174" y="1215"/>
                </a:cubicBezTo>
                <a:cubicBezTo>
                  <a:pt x="2176" y="1212"/>
                  <a:pt x="2177" y="1209"/>
                  <a:pt x="2179" y="1206"/>
                </a:cubicBezTo>
                <a:cubicBezTo>
                  <a:pt x="2181" y="1201"/>
                  <a:pt x="2184" y="1197"/>
                  <a:pt x="2189" y="1194"/>
                </a:cubicBezTo>
                <a:cubicBezTo>
                  <a:pt x="2190" y="1194"/>
                  <a:pt x="2191" y="1193"/>
                  <a:pt x="2191" y="1192"/>
                </a:cubicBezTo>
                <a:cubicBezTo>
                  <a:pt x="2192" y="1188"/>
                  <a:pt x="2196" y="1186"/>
                  <a:pt x="2197" y="1182"/>
                </a:cubicBezTo>
                <a:cubicBezTo>
                  <a:pt x="2198" y="1179"/>
                  <a:pt x="2198" y="1175"/>
                  <a:pt x="2200" y="1171"/>
                </a:cubicBezTo>
                <a:cubicBezTo>
                  <a:pt x="2202" y="1167"/>
                  <a:pt x="2202" y="1162"/>
                  <a:pt x="2205" y="1158"/>
                </a:cubicBezTo>
                <a:cubicBezTo>
                  <a:pt x="2206" y="1157"/>
                  <a:pt x="2206" y="1156"/>
                  <a:pt x="2206" y="1154"/>
                </a:cubicBezTo>
                <a:cubicBezTo>
                  <a:pt x="2207" y="1151"/>
                  <a:pt x="2207" y="1149"/>
                  <a:pt x="2206" y="1146"/>
                </a:cubicBezTo>
                <a:cubicBezTo>
                  <a:pt x="2205" y="1144"/>
                  <a:pt x="2205" y="1142"/>
                  <a:pt x="2206" y="1140"/>
                </a:cubicBezTo>
                <a:cubicBezTo>
                  <a:pt x="2206" y="1138"/>
                  <a:pt x="2206" y="1137"/>
                  <a:pt x="2206" y="1135"/>
                </a:cubicBezTo>
                <a:cubicBezTo>
                  <a:pt x="2206" y="1131"/>
                  <a:pt x="2207" y="1127"/>
                  <a:pt x="2209" y="1124"/>
                </a:cubicBezTo>
                <a:cubicBezTo>
                  <a:pt x="2209" y="1123"/>
                  <a:pt x="2209" y="1122"/>
                  <a:pt x="2209" y="1122"/>
                </a:cubicBezTo>
                <a:cubicBezTo>
                  <a:pt x="2209" y="1122"/>
                  <a:pt x="2209" y="1121"/>
                  <a:pt x="2209" y="1121"/>
                </a:cubicBezTo>
                <a:cubicBezTo>
                  <a:pt x="2208" y="1121"/>
                  <a:pt x="2208" y="1121"/>
                  <a:pt x="2208" y="1121"/>
                </a:cubicBezTo>
                <a:close/>
                <a:moveTo>
                  <a:pt x="705" y="90"/>
                </a:moveTo>
                <a:cubicBezTo>
                  <a:pt x="705" y="90"/>
                  <a:pt x="705" y="90"/>
                  <a:pt x="705" y="90"/>
                </a:cubicBezTo>
                <a:cubicBezTo>
                  <a:pt x="705" y="90"/>
                  <a:pt x="705" y="90"/>
                  <a:pt x="705" y="90"/>
                </a:cubicBezTo>
                <a:cubicBezTo>
                  <a:pt x="705" y="90"/>
                  <a:pt x="704" y="90"/>
                  <a:pt x="704" y="90"/>
                </a:cubicBezTo>
                <a:cubicBezTo>
                  <a:pt x="704" y="90"/>
                  <a:pt x="704" y="90"/>
                  <a:pt x="705" y="90"/>
                </a:cubicBezTo>
                <a:close/>
                <a:moveTo>
                  <a:pt x="713" y="64"/>
                </a:moveTo>
                <a:cubicBezTo>
                  <a:pt x="713" y="64"/>
                  <a:pt x="713" y="64"/>
                  <a:pt x="713" y="64"/>
                </a:cubicBezTo>
                <a:cubicBezTo>
                  <a:pt x="713" y="64"/>
                  <a:pt x="713" y="64"/>
                  <a:pt x="713" y="64"/>
                </a:cubicBezTo>
                <a:cubicBezTo>
                  <a:pt x="713" y="64"/>
                  <a:pt x="713" y="64"/>
                  <a:pt x="713" y="64"/>
                </a:cubicBezTo>
                <a:cubicBezTo>
                  <a:pt x="713" y="64"/>
                  <a:pt x="713" y="64"/>
                  <a:pt x="713" y="64"/>
                </a:cubicBezTo>
                <a:close/>
                <a:moveTo>
                  <a:pt x="714" y="67"/>
                </a:moveTo>
                <a:cubicBezTo>
                  <a:pt x="713" y="69"/>
                  <a:pt x="713" y="70"/>
                  <a:pt x="714" y="72"/>
                </a:cubicBezTo>
                <a:cubicBezTo>
                  <a:pt x="714" y="74"/>
                  <a:pt x="715" y="76"/>
                  <a:pt x="714" y="79"/>
                </a:cubicBezTo>
                <a:cubicBezTo>
                  <a:pt x="713" y="80"/>
                  <a:pt x="713" y="83"/>
                  <a:pt x="713" y="84"/>
                </a:cubicBezTo>
                <a:cubicBezTo>
                  <a:pt x="712" y="85"/>
                  <a:pt x="712" y="85"/>
                  <a:pt x="711" y="86"/>
                </a:cubicBezTo>
                <a:cubicBezTo>
                  <a:pt x="709" y="86"/>
                  <a:pt x="710" y="88"/>
                  <a:pt x="710" y="90"/>
                </a:cubicBezTo>
                <a:cubicBezTo>
                  <a:pt x="710" y="90"/>
                  <a:pt x="710" y="90"/>
                  <a:pt x="710" y="90"/>
                </a:cubicBezTo>
                <a:cubicBezTo>
                  <a:pt x="711" y="91"/>
                  <a:pt x="711" y="91"/>
                  <a:pt x="712" y="92"/>
                </a:cubicBezTo>
                <a:cubicBezTo>
                  <a:pt x="712" y="92"/>
                  <a:pt x="712" y="92"/>
                  <a:pt x="713" y="92"/>
                </a:cubicBezTo>
                <a:cubicBezTo>
                  <a:pt x="713" y="93"/>
                  <a:pt x="714" y="93"/>
                  <a:pt x="715" y="93"/>
                </a:cubicBezTo>
                <a:cubicBezTo>
                  <a:pt x="715" y="93"/>
                  <a:pt x="715" y="93"/>
                  <a:pt x="716" y="93"/>
                </a:cubicBezTo>
                <a:cubicBezTo>
                  <a:pt x="716" y="93"/>
                  <a:pt x="716" y="94"/>
                  <a:pt x="715" y="94"/>
                </a:cubicBezTo>
                <a:cubicBezTo>
                  <a:pt x="716" y="94"/>
                  <a:pt x="716" y="94"/>
                  <a:pt x="717" y="94"/>
                </a:cubicBezTo>
                <a:cubicBezTo>
                  <a:pt x="717" y="94"/>
                  <a:pt x="717" y="95"/>
                  <a:pt x="717" y="95"/>
                </a:cubicBezTo>
                <a:cubicBezTo>
                  <a:pt x="717" y="95"/>
                  <a:pt x="717" y="95"/>
                  <a:pt x="717" y="95"/>
                </a:cubicBezTo>
                <a:cubicBezTo>
                  <a:pt x="716" y="96"/>
                  <a:pt x="716" y="96"/>
                  <a:pt x="716" y="95"/>
                </a:cubicBezTo>
                <a:cubicBezTo>
                  <a:pt x="715" y="95"/>
                  <a:pt x="715" y="94"/>
                  <a:pt x="715" y="94"/>
                </a:cubicBezTo>
                <a:cubicBezTo>
                  <a:pt x="715" y="94"/>
                  <a:pt x="715" y="94"/>
                  <a:pt x="715" y="94"/>
                </a:cubicBezTo>
                <a:cubicBezTo>
                  <a:pt x="715" y="93"/>
                  <a:pt x="715" y="93"/>
                  <a:pt x="715" y="93"/>
                </a:cubicBezTo>
                <a:cubicBezTo>
                  <a:pt x="714" y="93"/>
                  <a:pt x="713" y="93"/>
                  <a:pt x="713" y="92"/>
                </a:cubicBezTo>
                <a:cubicBezTo>
                  <a:pt x="712" y="92"/>
                  <a:pt x="712" y="92"/>
                  <a:pt x="712" y="92"/>
                </a:cubicBezTo>
                <a:cubicBezTo>
                  <a:pt x="711" y="91"/>
                  <a:pt x="710" y="91"/>
                  <a:pt x="710" y="90"/>
                </a:cubicBezTo>
                <a:cubicBezTo>
                  <a:pt x="710" y="90"/>
                  <a:pt x="710" y="90"/>
                  <a:pt x="710" y="90"/>
                </a:cubicBezTo>
                <a:cubicBezTo>
                  <a:pt x="708" y="90"/>
                  <a:pt x="706" y="90"/>
                  <a:pt x="705" y="90"/>
                </a:cubicBezTo>
                <a:cubicBezTo>
                  <a:pt x="704" y="91"/>
                  <a:pt x="703" y="91"/>
                  <a:pt x="702" y="91"/>
                </a:cubicBezTo>
                <a:cubicBezTo>
                  <a:pt x="700" y="91"/>
                  <a:pt x="698" y="92"/>
                  <a:pt x="696" y="92"/>
                </a:cubicBezTo>
                <a:cubicBezTo>
                  <a:pt x="695" y="95"/>
                  <a:pt x="693" y="97"/>
                  <a:pt x="691" y="99"/>
                </a:cubicBezTo>
                <a:cubicBezTo>
                  <a:pt x="689" y="100"/>
                  <a:pt x="688" y="102"/>
                  <a:pt x="688" y="104"/>
                </a:cubicBezTo>
                <a:cubicBezTo>
                  <a:pt x="688" y="105"/>
                  <a:pt x="688" y="107"/>
                  <a:pt x="690" y="107"/>
                </a:cubicBezTo>
                <a:cubicBezTo>
                  <a:pt x="690" y="107"/>
                  <a:pt x="691" y="107"/>
                  <a:pt x="691" y="107"/>
                </a:cubicBezTo>
                <a:cubicBezTo>
                  <a:pt x="694" y="107"/>
                  <a:pt x="695" y="108"/>
                  <a:pt x="695" y="111"/>
                </a:cubicBezTo>
                <a:cubicBezTo>
                  <a:pt x="695" y="112"/>
                  <a:pt x="695" y="113"/>
                  <a:pt x="695" y="114"/>
                </a:cubicBezTo>
                <a:cubicBezTo>
                  <a:pt x="695" y="116"/>
                  <a:pt x="694" y="117"/>
                  <a:pt x="693" y="118"/>
                </a:cubicBezTo>
                <a:cubicBezTo>
                  <a:pt x="693" y="118"/>
                  <a:pt x="693" y="118"/>
                  <a:pt x="692" y="118"/>
                </a:cubicBezTo>
                <a:cubicBezTo>
                  <a:pt x="692" y="118"/>
                  <a:pt x="692" y="118"/>
                  <a:pt x="692" y="118"/>
                </a:cubicBezTo>
                <a:cubicBezTo>
                  <a:pt x="691" y="116"/>
                  <a:pt x="691" y="114"/>
                  <a:pt x="690" y="112"/>
                </a:cubicBezTo>
                <a:cubicBezTo>
                  <a:pt x="690" y="111"/>
                  <a:pt x="689" y="110"/>
                  <a:pt x="688" y="110"/>
                </a:cubicBezTo>
                <a:cubicBezTo>
                  <a:pt x="686" y="109"/>
                  <a:pt x="684" y="109"/>
                  <a:pt x="682" y="110"/>
                </a:cubicBezTo>
                <a:cubicBezTo>
                  <a:pt x="682" y="110"/>
                  <a:pt x="681" y="110"/>
                  <a:pt x="681" y="111"/>
                </a:cubicBezTo>
                <a:cubicBezTo>
                  <a:pt x="681" y="112"/>
                  <a:pt x="680" y="112"/>
                  <a:pt x="680" y="113"/>
                </a:cubicBezTo>
                <a:cubicBezTo>
                  <a:pt x="680" y="117"/>
                  <a:pt x="681" y="120"/>
                  <a:pt x="682" y="123"/>
                </a:cubicBezTo>
                <a:cubicBezTo>
                  <a:pt x="682" y="123"/>
                  <a:pt x="682" y="123"/>
                  <a:pt x="682" y="123"/>
                </a:cubicBezTo>
                <a:cubicBezTo>
                  <a:pt x="682" y="123"/>
                  <a:pt x="682" y="123"/>
                  <a:pt x="682" y="123"/>
                </a:cubicBezTo>
                <a:cubicBezTo>
                  <a:pt x="682" y="123"/>
                  <a:pt x="682" y="123"/>
                  <a:pt x="682" y="123"/>
                </a:cubicBezTo>
                <a:cubicBezTo>
                  <a:pt x="681" y="123"/>
                  <a:pt x="680" y="124"/>
                  <a:pt x="679" y="123"/>
                </a:cubicBezTo>
                <a:cubicBezTo>
                  <a:pt x="674" y="122"/>
                  <a:pt x="670" y="124"/>
                  <a:pt x="665" y="127"/>
                </a:cubicBezTo>
                <a:cubicBezTo>
                  <a:pt x="665" y="127"/>
                  <a:pt x="665" y="127"/>
                  <a:pt x="664" y="127"/>
                </a:cubicBezTo>
                <a:cubicBezTo>
                  <a:pt x="664" y="127"/>
                  <a:pt x="663" y="128"/>
                  <a:pt x="662" y="129"/>
                </a:cubicBezTo>
                <a:cubicBezTo>
                  <a:pt x="661" y="130"/>
                  <a:pt x="661" y="128"/>
                  <a:pt x="660" y="128"/>
                </a:cubicBezTo>
                <a:cubicBezTo>
                  <a:pt x="659" y="127"/>
                  <a:pt x="658" y="127"/>
                  <a:pt x="657" y="128"/>
                </a:cubicBezTo>
                <a:cubicBezTo>
                  <a:pt x="657" y="130"/>
                  <a:pt x="657" y="132"/>
                  <a:pt x="658" y="133"/>
                </a:cubicBezTo>
                <a:cubicBezTo>
                  <a:pt x="661" y="136"/>
                  <a:pt x="663" y="138"/>
                  <a:pt x="667" y="139"/>
                </a:cubicBezTo>
                <a:cubicBezTo>
                  <a:pt x="670" y="140"/>
                  <a:pt x="673" y="142"/>
                  <a:pt x="677" y="144"/>
                </a:cubicBezTo>
                <a:cubicBezTo>
                  <a:pt x="678" y="144"/>
                  <a:pt x="678" y="145"/>
                  <a:pt x="679" y="145"/>
                </a:cubicBezTo>
                <a:cubicBezTo>
                  <a:pt x="680" y="146"/>
                  <a:pt x="682" y="146"/>
                  <a:pt x="683" y="144"/>
                </a:cubicBezTo>
                <a:cubicBezTo>
                  <a:pt x="683" y="144"/>
                  <a:pt x="683" y="143"/>
                  <a:pt x="684" y="143"/>
                </a:cubicBezTo>
                <a:cubicBezTo>
                  <a:pt x="684" y="143"/>
                  <a:pt x="684" y="143"/>
                  <a:pt x="684" y="143"/>
                </a:cubicBezTo>
                <a:cubicBezTo>
                  <a:pt x="683" y="142"/>
                  <a:pt x="683" y="142"/>
                  <a:pt x="683" y="142"/>
                </a:cubicBezTo>
                <a:cubicBezTo>
                  <a:pt x="684" y="143"/>
                  <a:pt x="684" y="143"/>
                  <a:pt x="684" y="143"/>
                </a:cubicBezTo>
                <a:cubicBezTo>
                  <a:pt x="684" y="143"/>
                  <a:pt x="684" y="143"/>
                  <a:pt x="684" y="143"/>
                </a:cubicBezTo>
                <a:cubicBezTo>
                  <a:pt x="685" y="142"/>
                  <a:pt x="686" y="142"/>
                  <a:pt x="688" y="143"/>
                </a:cubicBezTo>
                <a:cubicBezTo>
                  <a:pt x="691" y="145"/>
                  <a:pt x="694" y="146"/>
                  <a:pt x="697" y="146"/>
                </a:cubicBezTo>
                <a:cubicBezTo>
                  <a:pt x="698" y="145"/>
                  <a:pt x="699" y="146"/>
                  <a:pt x="699" y="146"/>
                </a:cubicBezTo>
                <a:cubicBezTo>
                  <a:pt x="701" y="146"/>
                  <a:pt x="701" y="147"/>
                  <a:pt x="701" y="149"/>
                </a:cubicBezTo>
                <a:cubicBezTo>
                  <a:pt x="701" y="149"/>
                  <a:pt x="701" y="150"/>
                  <a:pt x="701" y="150"/>
                </a:cubicBezTo>
                <a:cubicBezTo>
                  <a:pt x="701" y="151"/>
                  <a:pt x="703" y="152"/>
                  <a:pt x="704" y="152"/>
                </a:cubicBezTo>
                <a:cubicBezTo>
                  <a:pt x="706" y="151"/>
                  <a:pt x="708" y="151"/>
                  <a:pt x="709" y="150"/>
                </a:cubicBezTo>
                <a:cubicBezTo>
                  <a:pt x="711" y="150"/>
                  <a:pt x="712" y="149"/>
                  <a:pt x="714" y="149"/>
                </a:cubicBezTo>
                <a:cubicBezTo>
                  <a:pt x="717" y="149"/>
                  <a:pt x="719" y="147"/>
                  <a:pt x="721" y="145"/>
                </a:cubicBezTo>
                <a:cubicBezTo>
                  <a:pt x="721" y="145"/>
                  <a:pt x="721" y="144"/>
                  <a:pt x="721" y="144"/>
                </a:cubicBezTo>
                <a:cubicBezTo>
                  <a:pt x="723" y="142"/>
                  <a:pt x="722" y="140"/>
                  <a:pt x="719" y="139"/>
                </a:cubicBezTo>
                <a:cubicBezTo>
                  <a:pt x="718" y="138"/>
                  <a:pt x="718" y="138"/>
                  <a:pt x="717" y="137"/>
                </a:cubicBezTo>
                <a:cubicBezTo>
                  <a:pt x="717" y="136"/>
                  <a:pt x="718" y="135"/>
                  <a:pt x="718" y="134"/>
                </a:cubicBezTo>
                <a:cubicBezTo>
                  <a:pt x="719" y="133"/>
                  <a:pt x="720" y="133"/>
                  <a:pt x="721" y="132"/>
                </a:cubicBezTo>
                <a:cubicBezTo>
                  <a:pt x="722" y="131"/>
                  <a:pt x="724" y="131"/>
                  <a:pt x="726" y="130"/>
                </a:cubicBezTo>
                <a:cubicBezTo>
                  <a:pt x="728" y="129"/>
                  <a:pt x="730" y="127"/>
                  <a:pt x="730" y="125"/>
                </a:cubicBezTo>
                <a:cubicBezTo>
                  <a:pt x="731" y="124"/>
                  <a:pt x="731" y="123"/>
                  <a:pt x="731" y="123"/>
                </a:cubicBezTo>
                <a:cubicBezTo>
                  <a:pt x="731" y="123"/>
                  <a:pt x="731" y="122"/>
                  <a:pt x="731" y="122"/>
                </a:cubicBezTo>
                <a:cubicBezTo>
                  <a:pt x="732" y="121"/>
                  <a:pt x="733" y="120"/>
                  <a:pt x="734" y="121"/>
                </a:cubicBezTo>
                <a:cubicBezTo>
                  <a:pt x="737" y="122"/>
                  <a:pt x="740" y="121"/>
                  <a:pt x="743" y="121"/>
                </a:cubicBezTo>
                <a:cubicBezTo>
                  <a:pt x="744" y="121"/>
                  <a:pt x="745" y="119"/>
                  <a:pt x="744" y="118"/>
                </a:cubicBezTo>
                <a:cubicBezTo>
                  <a:pt x="744" y="117"/>
                  <a:pt x="744" y="117"/>
                  <a:pt x="744" y="116"/>
                </a:cubicBezTo>
                <a:cubicBezTo>
                  <a:pt x="743" y="116"/>
                  <a:pt x="743" y="116"/>
                  <a:pt x="743" y="116"/>
                </a:cubicBezTo>
                <a:cubicBezTo>
                  <a:pt x="743" y="116"/>
                  <a:pt x="743" y="116"/>
                  <a:pt x="743" y="116"/>
                </a:cubicBezTo>
                <a:cubicBezTo>
                  <a:pt x="743" y="116"/>
                  <a:pt x="742" y="116"/>
                  <a:pt x="742" y="116"/>
                </a:cubicBezTo>
                <a:cubicBezTo>
                  <a:pt x="742" y="115"/>
                  <a:pt x="743" y="116"/>
                  <a:pt x="743" y="116"/>
                </a:cubicBezTo>
                <a:cubicBezTo>
                  <a:pt x="743" y="116"/>
                  <a:pt x="743" y="116"/>
                  <a:pt x="743" y="116"/>
                </a:cubicBezTo>
                <a:cubicBezTo>
                  <a:pt x="743" y="116"/>
                  <a:pt x="744" y="116"/>
                  <a:pt x="744" y="116"/>
                </a:cubicBezTo>
                <a:cubicBezTo>
                  <a:pt x="746" y="117"/>
                  <a:pt x="748" y="116"/>
                  <a:pt x="750" y="114"/>
                </a:cubicBezTo>
                <a:cubicBezTo>
                  <a:pt x="751" y="113"/>
                  <a:pt x="751" y="112"/>
                  <a:pt x="753" y="111"/>
                </a:cubicBezTo>
                <a:cubicBezTo>
                  <a:pt x="754" y="110"/>
                  <a:pt x="754" y="108"/>
                  <a:pt x="755" y="107"/>
                </a:cubicBezTo>
                <a:cubicBezTo>
                  <a:pt x="756" y="106"/>
                  <a:pt x="756" y="104"/>
                  <a:pt x="755" y="103"/>
                </a:cubicBezTo>
                <a:cubicBezTo>
                  <a:pt x="754" y="101"/>
                  <a:pt x="754" y="100"/>
                  <a:pt x="754" y="99"/>
                </a:cubicBezTo>
                <a:cubicBezTo>
                  <a:pt x="754" y="99"/>
                  <a:pt x="754" y="99"/>
                  <a:pt x="754" y="99"/>
                </a:cubicBezTo>
                <a:cubicBezTo>
                  <a:pt x="754" y="99"/>
                  <a:pt x="753" y="99"/>
                  <a:pt x="753" y="99"/>
                </a:cubicBezTo>
                <a:cubicBezTo>
                  <a:pt x="753" y="99"/>
                  <a:pt x="754" y="99"/>
                  <a:pt x="754" y="99"/>
                </a:cubicBezTo>
                <a:cubicBezTo>
                  <a:pt x="754" y="99"/>
                  <a:pt x="754" y="99"/>
                  <a:pt x="754" y="99"/>
                </a:cubicBezTo>
                <a:cubicBezTo>
                  <a:pt x="755" y="100"/>
                  <a:pt x="756" y="100"/>
                  <a:pt x="758" y="100"/>
                </a:cubicBezTo>
                <a:cubicBezTo>
                  <a:pt x="759" y="101"/>
                  <a:pt x="761" y="100"/>
                  <a:pt x="761" y="98"/>
                </a:cubicBezTo>
                <a:cubicBezTo>
                  <a:pt x="761" y="97"/>
                  <a:pt x="761" y="95"/>
                  <a:pt x="759" y="95"/>
                </a:cubicBezTo>
                <a:cubicBezTo>
                  <a:pt x="758" y="94"/>
                  <a:pt x="757" y="94"/>
                  <a:pt x="756" y="93"/>
                </a:cubicBezTo>
                <a:cubicBezTo>
                  <a:pt x="756" y="93"/>
                  <a:pt x="756" y="93"/>
                  <a:pt x="755" y="93"/>
                </a:cubicBezTo>
                <a:cubicBezTo>
                  <a:pt x="756" y="93"/>
                  <a:pt x="756" y="92"/>
                  <a:pt x="756" y="92"/>
                </a:cubicBezTo>
                <a:cubicBezTo>
                  <a:pt x="757" y="91"/>
                  <a:pt x="758" y="91"/>
                  <a:pt x="759" y="91"/>
                </a:cubicBezTo>
                <a:cubicBezTo>
                  <a:pt x="761" y="92"/>
                  <a:pt x="764" y="92"/>
                  <a:pt x="767" y="91"/>
                </a:cubicBezTo>
                <a:cubicBezTo>
                  <a:pt x="768" y="91"/>
                  <a:pt x="769" y="91"/>
                  <a:pt x="770" y="89"/>
                </a:cubicBezTo>
                <a:cubicBezTo>
                  <a:pt x="770" y="88"/>
                  <a:pt x="770" y="88"/>
                  <a:pt x="770" y="87"/>
                </a:cubicBezTo>
                <a:cubicBezTo>
                  <a:pt x="771" y="88"/>
                  <a:pt x="771" y="88"/>
                  <a:pt x="771" y="88"/>
                </a:cubicBezTo>
                <a:cubicBezTo>
                  <a:pt x="772" y="88"/>
                  <a:pt x="772" y="89"/>
                  <a:pt x="773" y="89"/>
                </a:cubicBezTo>
                <a:cubicBezTo>
                  <a:pt x="777" y="91"/>
                  <a:pt x="779" y="90"/>
                  <a:pt x="782" y="87"/>
                </a:cubicBezTo>
                <a:cubicBezTo>
                  <a:pt x="785" y="84"/>
                  <a:pt x="788" y="80"/>
                  <a:pt x="792" y="78"/>
                </a:cubicBezTo>
                <a:cubicBezTo>
                  <a:pt x="794" y="77"/>
                  <a:pt x="796" y="76"/>
                  <a:pt x="798" y="74"/>
                </a:cubicBezTo>
                <a:cubicBezTo>
                  <a:pt x="799" y="73"/>
                  <a:pt x="800" y="73"/>
                  <a:pt x="801" y="72"/>
                </a:cubicBezTo>
                <a:cubicBezTo>
                  <a:pt x="806" y="71"/>
                  <a:pt x="810" y="68"/>
                  <a:pt x="814" y="67"/>
                </a:cubicBezTo>
                <a:cubicBezTo>
                  <a:pt x="818" y="65"/>
                  <a:pt x="822" y="63"/>
                  <a:pt x="826" y="60"/>
                </a:cubicBezTo>
                <a:cubicBezTo>
                  <a:pt x="827" y="60"/>
                  <a:pt x="827" y="59"/>
                  <a:pt x="827" y="58"/>
                </a:cubicBezTo>
                <a:cubicBezTo>
                  <a:pt x="828" y="57"/>
                  <a:pt x="827" y="56"/>
                  <a:pt x="825" y="56"/>
                </a:cubicBezTo>
                <a:cubicBezTo>
                  <a:pt x="824" y="56"/>
                  <a:pt x="823" y="55"/>
                  <a:pt x="822" y="55"/>
                </a:cubicBezTo>
                <a:cubicBezTo>
                  <a:pt x="822" y="55"/>
                  <a:pt x="822" y="55"/>
                  <a:pt x="822" y="55"/>
                </a:cubicBezTo>
                <a:cubicBezTo>
                  <a:pt x="822" y="55"/>
                  <a:pt x="822" y="55"/>
                  <a:pt x="822" y="55"/>
                </a:cubicBezTo>
                <a:cubicBezTo>
                  <a:pt x="822" y="55"/>
                  <a:pt x="822" y="55"/>
                  <a:pt x="822" y="55"/>
                </a:cubicBezTo>
                <a:cubicBezTo>
                  <a:pt x="822" y="55"/>
                  <a:pt x="822" y="55"/>
                  <a:pt x="822" y="55"/>
                </a:cubicBezTo>
                <a:cubicBezTo>
                  <a:pt x="822" y="54"/>
                  <a:pt x="823" y="53"/>
                  <a:pt x="824" y="53"/>
                </a:cubicBezTo>
                <a:cubicBezTo>
                  <a:pt x="828" y="53"/>
                  <a:pt x="833" y="52"/>
                  <a:pt x="837" y="52"/>
                </a:cubicBezTo>
                <a:cubicBezTo>
                  <a:pt x="841" y="50"/>
                  <a:pt x="845" y="47"/>
                  <a:pt x="849" y="45"/>
                </a:cubicBezTo>
                <a:cubicBezTo>
                  <a:pt x="850" y="45"/>
                  <a:pt x="851" y="45"/>
                  <a:pt x="851" y="45"/>
                </a:cubicBezTo>
                <a:cubicBezTo>
                  <a:pt x="852" y="43"/>
                  <a:pt x="853" y="42"/>
                  <a:pt x="853" y="41"/>
                </a:cubicBezTo>
                <a:cubicBezTo>
                  <a:pt x="854" y="40"/>
                  <a:pt x="854" y="38"/>
                  <a:pt x="854" y="36"/>
                </a:cubicBezTo>
                <a:cubicBezTo>
                  <a:pt x="854" y="34"/>
                  <a:pt x="853" y="33"/>
                  <a:pt x="852" y="32"/>
                </a:cubicBezTo>
                <a:cubicBezTo>
                  <a:pt x="850" y="32"/>
                  <a:pt x="850" y="31"/>
                  <a:pt x="850" y="30"/>
                </a:cubicBezTo>
                <a:cubicBezTo>
                  <a:pt x="850" y="28"/>
                  <a:pt x="850" y="25"/>
                  <a:pt x="850" y="23"/>
                </a:cubicBezTo>
                <a:cubicBezTo>
                  <a:pt x="850" y="23"/>
                  <a:pt x="850" y="22"/>
                  <a:pt x="849" y="22"/>
                </a:cubicBezTo>
                <a:cubicBezTo>
                  <a:pt x="847" y="21"/>
                  <a:pt x="845" y="21"/>
                  <a:pt x="843" y="20"/>
                </a:cubicBezTo>
                <a:cubicBezTo>
                  <a:pt x="842" y="20"/>
                  <a:pt x="840" y="20"/>
                  <a:pt x="839" y="21"/>
                </a:cubicBezTo>
                <a:cubicBezTo>
                  <a:pt x="838" y="21"/>
                  <a:pt x="837" y="21"/>
                  <a:pt x="837" y="22"/>
                </a:cubicBezTo>
                <a:cubicBezTo>
                  <a:pt x="837" y="22"/>
                  <a:pt x="836" y="22"/>
                  <a:pt x="836" y="22"/>
                </a:cubicBezTo>
                <a:cubicBezTo>
                  <a:pt x="836" y="22"/>
                  <a:pt x="836" y="22"/>
                  <a:pt x="836" y="22"/>
                </a:cubicBezTo>
                <a:cubicBezTo>
                  <a:pt x="836" y="22"/>
                  <a:pt x="835" y="23"/>
                  <a:pt x="835" y="23"/>
                </a:cubicBezTo>
                <a:cubicBezTo>
                  <a:pt x="835" y="23"/>
                  <a:pt x="835" y="23"/>
                  <a:pt x="834" y="23"/>
                </a:cubicBezTo>
                <a:cubicBezTo>
                  <a:pt x="835" y="22"/>
                  <a:pt x="835" y="22"/>
                  <a:pt x="836" y="22"/>
                </a:cubicBezTo>
                <a:cubicBezTo>
                  <a:pt x="836" y="22"/>
                  <a:pt x="836" y="22"/>
                  <a:pt x="836" y="22"/>
                </a:cubicBezTo>
                <a:cubicBezTo>
                  <a:pt x="836" y="22"/>
                  <a:pt x="836" y="22"/>
                  <a:pt x="837" y="22"/>
                </a:cubicBezTo>
                <a:cubicBezTo>
                  <a:pt x="838" y="21"/>
                  <a:pt x="838" y="20"/>
                  <a:pt x="839" y="19"/>
                </a:cubicBezTo>
                <a:cubicBezTo>
                  <a:pt x="840" y="18"/>
                  <a:pt x="841" y="17"/>
                  <a:pt x="839" y="16"/>
                </a:cubicBezTo>
                <a:cubicBezTo>
                  <a:pt x="839" y="16"/>
                  <a:pt x="838" y="15"/>
                  <a:pt x="838" y="15"/>
                </a:cubicBezTo>
                <a:cubicBezTo>
                  <a:pt x="838" y="15"/>
                  <a:pt x="837" y="15"/>
                  <a:pt x="837" y="15"/>
                </a:cubicBezTo>
                <a:cubicBezTo>
                  <a:pt x="835" y="14"/>
                  <a:pt x="833" y="13"/>
                  <a:pt x="831" y="12"/>
                </a:cubicBezTo>
                <a:cubicBezTo>
                  <a:pt x="829" y="12"/>
                  <a:pt x="828" y="11"/>
                  <a:pt x="828" y="10"/>
                </a:cubicBezTo>
                <a:cubicBezTo>
                  <a:pt x="827" y="8"/>
                  <a:pt x="826" y="8"/>
                  <a:pt x="825" y="7"/>
                </a:cubicBezTo>
                <a:cubicBezTo>
                  <a:pt x="823" y="7"/>
                  <a:pt x="820" y="7"/>
                  <a:pt x="818" y="6"/>
                </a:cubicBezTo>
                <a:cubicBezTo>
                  <a:pt x="816" y="5"/>
                  <a:pt x="814" y="5"/>
                  <a:pt x="812" y="7"/>
                </a:cubicBezTo>
                <a:cubicBezTo>
                  <a:pt x="810" y="8"/>
                  <a:pt x="809" y="7"/>
                  <a:pt x="809" y="5"/>
                </a:cubicBezTo>
                <a:cubicBezTo>
                  <a:pt x="809" y="4"/>
                  <a:pt x="809" y="3"/>
                  <a:pt x="809" y="3"/>
                </a:cubicBezTo>
                <a:cubicBezTo>
                  <a:pt x="806" y="2"/>
                  <a:pt x="803" y="2"/>
                  <a:pt x="800" y="1"/>
                </a:cubicBezTo>
                <a:cubicBezTo>
                  <a:pt x="799" y="1"/>
                  <a:pt x="797" y="1"/>
                  <a:pt x="796" y="1"/>
                </a:cubicBezTo>
                <a:cubicBezTo>
                  <a:pt x="795" y="1"/>
                  <a:pt x="794" y="2"/>
                  <a:pt x="794" y="3"/>
                </a:cubicBezTo>
                <a:cubicBezTo>
                  <a:pt x="794" y="5"/>
                  <a:pt x="793" y="7"/>
                  <a:pt x="793" y="9"/>
                </a:cubicBezTo>
                <a:cubicBezTo>
                  <a:pt x="793" y="9"/>
                  <a:pt x="793" y="10"/>
                  <a:pt x="793" y="10"/>
                </a:cubicBezTo>
                <a:cubicBezTo>
                  <a:pt x="792" y="10"/>
                  <a:pt x="791" y="10"/>
                  <a:pt x="791" y="9"/>
                </a:cubicBezTo>
                <a:cubicBezTo>
                  <a:pt x="791" y="8"/>
                  <a:pt x="791" y="7"/>
                  <a:pt x="791" y="6"/>
                </a:cubicBezTo>
                <a:cubicBezTo>
                  <a:pt x="791" y="6"/>
                  <a:pt x="791" y="6"/>
                  <a:pt x="791" y="6"/>
                </a:cubicBezTo>
                <a:cubicBezTo>
                  <a:pt x="791" y="5"/>
                  <a:pt x="790" y="5"/>
                  <a:pt x="790" y="5"/>
                </a:cubicBezTo>
                <a:cubicBezTo>
                  <a:pt x="787" y="5"/>
                  <a:pt x="786" y="3"/>
                  <a:pt x="785" y="2"/>
                </a:cubicBezTo>
                <a:cubicBezTo>
                  <a:pt x="784" y="1"/>
                  <a:pt x="782" y="0"/>
                  <a:pt x="781" y="1"/>
                </a:cubicBezTo>
                <a:cubicBezTo>
                  <a:pt x="779" y="2"/>
                  <a:pt x="779" y="3"/>
                  <a:pt x="779" y="4"/>
                </a:cubicBezTo>
                <a:cubicBezTo>
                  <a:pt x="779" y="6"/>
                  <a:pt x="779" y="7"/>
                  <a:pt x="779" y="8"/>
                </a:cubicBezTo>
                <a:cubicBezTo>
                  <a:pt x="779" y="8"/>
                  <a:pt x="779" y="8"/>
                  <a:pt x="778" y="9"/>
                </a:cubicBezTo>
                <a:cubicBezTo>
                  <a:pt x="778" y="9"/>
                  <a:pt x="778" y="9"/>
                  <a:pt x="778" y="8"/>
                </a:cubicBezTo>
                <a:cubicBezTo>
                  <a:pt x="777" y="7"/>
                  <a:pt x="776" y="5"/>
                  <a:pt x="775" y="4"/>
                </a:cubicBezTo>
                <a:cubicBezTo>
                  <a:pt x="774" y="2"/>
                  <a:pt x="772" y="2"/>
                  <a:pt x="771" y="4"/>
                </a:cubicBezTo>
                <a:cubicBezTo>
                  <a:pt x="770" y="6"/>
                  <a:pt x="770" y="6"/>
                  <a:pt x="769" y="6"/>
                </a:cubicBezTo>
                <a:cubicBezTo>
                  <a:pt x="769" y="6"/>
                  <a:pt x="768" y="5"/>
                  <a:pt x="768" y="5"/>
                </a:cubicBezTo>
                <a:cubicBezTo>
                  <a:pt x="766" y="5"/>
                  <a:pt x="765" y="6"/>
                  <a:pt x="765" y="7"/>
                </a:cubicBezTo>
                <a:cubicBezTo>
                  <a:pt x="766" y="10"/>
                  <a:pt x="765" y="11"/>
                  <a:pt x="763" y="12"/>
                </a:cubicBezTo>
                <a:cubicBezTo>
                  <a:pt x="762" y="13"/>
                  <a:pt x="762" y="14"/>
                  <a:pt x="762" y="15"/>
                </a:cubicBezTo>
                <a:cubicBezTo>
                  <a:pt x="761" y="16"/>
                  <a:pt x="759" y="16"/>
                  <a:pt x="758" y="15"/>
                </a:cubicBezTo>
                <a:cubicBezTo>
                  <a:pt x="757" y="13"/>
                  <a:pt x="756" y="10"/>
                  <a:pt x="755" y="8"/>
                </a:cubicBezTo>
                <a:cubicBezTo>
                  <a:pt x="754" y="7"/>
                  <a:pt x="753" y="7"/>
                  <a:pt x="751" y="7"/>
                </a:cubicBezTo>
                <a:cubicBezTo>
                  <a:pt x="751" y="6"/>
                  <a:pt x="749" y="7"/>
                  <a:pt x="749" y="9"/>
                </a:cubicBezTo>
                <a:cubicBezTo>
                  <a:pt x="749" y="10"/>
                  <a:pt x="748" y="11"/>
                  <a:pt x="746" y="12"/>
                </a:cubicBezTo>
                <a:cubicBezTo>
                  <a:pt x="746" y="12"/>
                  <a:pt x="745" y="12"/>
                  <a:pt x="745" y="12"/>
                </a:cubicBezTo>
                <a:cubicBezTo>
                  <a:pt x="744" y="12"/>
                  <a:pt x="744" y="13"/>
                  <a:pt x="744" y="13"/>
                </a:cubicBezTo>
                <a:cubicBezTo>
                  <a:pt x="745" y="16"/>
                  <a:pt x="746" y="18"/>
                  <a:pt x="746" y="20"/>
                </a:cubicBezTo>
                <a:cubicBezTo>
                  <a:pt x="747" y="20"/>
                  <a:pt x="747" y="20"/>
                  <a:pt x="747" y="20"/>
                </a:cubicBezTo>
                <a:cubicBezTo>
                  <a:pt x="747" y="20"/>
                  <a:pt x="747" y="20"/>
                  <a:pt x="747" y="20"/>
                </a:cubicBezTo>
                <a:cubicBezTo>
                  <a:pt x="747" y="20"/>
                  <a:pt x="747" y="20"/>
                  <a:pt x="747" y="20"/>
                </a:cubicBezTo>
                <a:cubicBezTo>
                  <a:pt x="747" y="20"/>
                  <a:pt x="746" y="20"/>
                  <a:pt x="746" y="20"/>
                </a:cubicBezTo>
                <a:cubicBezTo>
                  <a:pt x="745" y="20"/>
                  <a:pt x="744" y="20"/>
                  <a:pt x="743" y="18"/>
                </a:cubicBezTo>
                <a:cubicBezTo>
                  <a:pt x="742" y="17"/>
                  <a:pt x="741" y="17"/>
                  <a:pt x="740" y="17"/>
                </a:cubicBezTo>
                <a:cubicBezTo>
                  <a:pt x="739" y="17"/>
                  <a:pt x="738" y="17"/>
                  <a:pt x="738" y="16"/>
                </a:cubicBezTo>
                <a:cubicBezTo>
                  <a:pt x="737" y="16"/>
                  <a:pt x="737" y="15"/>
                  <a:pt x="736" y="14"/>
                </a:cubicBezTo>
                <a:cubicBezTo>
                  <a:pt x="735" y="13"/>
                  <a:pt x="734" y="13"/>
                  <a:pt x="733" y="14"/>
                </a:cubicBezTo>
                <a:cubicBezTo>
                  <a:pt x="732" y="15"/>
                  <a:pt x="732" y="16"/>
                  <a:pt x="731" y="16"/>
                </a:cubicBezTo>
                <a:cubicBezTo>
                  <a:pt x="730" y="17"/>
                  <a:pt x="730" y="17"/>
                  <a:pt x="729" y="16"/>
                </a:cubicBezTo>
                <a:cubicBezTo>
                  <a:pt x="728" y="15"/>
                  <a:pt x="727" y="15"/>
                  <a:pt x="725" y="15"/>
                </a:cubicBezTo>
                <a:cubicBezTo>
                  <a:pt x="722" y="16"/>
                  <a:pt x="719" y="17"/>
                  <a:pt x="716" y="19"/>
                </a:cubicBezTo>
                <a:cubicBezTo>
                  <a:pt x="716" y="19"/>
                  <a:pt x="715" y="20"/>
                  <a:pt x="714" y="20"/>
                </a:cubicBezTo>
                <a:cubicBezTo>
                  <a:pt x="713" y="21"/>
                  <a:pt x="714" y="24"/>
                  <a:pt x="715" y="25"/>
                </a:cubicBezTo>
                <a:cubicBezTo>
                  <a:pt x="716" y="25"/>
                  <a:pt x="716" y="25"/>
                  <a:pt x="717" y="25"/>
                </a:cubicBezTo>
                <a:cubicBezTo>
                  <a:pt x="717" y="25"/>
                  <a:pt x="717" y="25"/>
                  <a:pt x="717" y="25"/>
                </a:cubicBezTo>
                <a:cubicBezTo>
                  <a:pt x="717" y="25"/>
                  <a:pt x="717" y="25"/>
                  <a:pt x="717" y="25"/>
                </a:cubicBezTo>
                <a:cubicBezTo>
                  <a:pt x="717" y="24"/>
                  <a:pt x="718" y="24"/>
                  <a:pt x="718" y="23"/>
                </a:cubicBezTo>
                <a:cubicBezTo>
                  <a:pt x="718" y="23"/>
                  <a:pt x="719" y="23"/>
                  <a:pt x="719" y="23"/>
                </a:cubicBezTo>
                <a:cubicBezTo>
                  <a:pt x="720" y="24"/>
                  <a:pt x="720" y="24"/>
                  <a:pt x="719" y="25"/>
                </a:cubicBezTo>
                <a:cubicBezTo>
                  <a:pt x="718" y="25"/>
                  <a:pt x="718" y="25"/>
                  <a:pt x="717" y="25"/>
                </a:cubicBezTo>
                <a:cubicBezTo>
                  <a:pt x="717" y="25"/>
                  <a:pt x="717" y="25"/>
                  <a:pt x="717" y="25"/>
                </a:cubicBezTo>
                <a:cubicBezTo>
                  <a:pt x="717" y="25"/>
                  <a:pt x="717" y="25"/>
                  <a:pt x="717" y="25"/>
                </a:cubicBezTo>
                <a:cubicBezTo>
                  <a:pt x="717" y="26"/>
                  <a:pt x="717" y="27"/>
                  <a:pt x="717" y="28"/>
                </a:cubicBezTo>
                <a:cubicBezTo>
                  <a:pt x="718" y="30"/>
                  <a:pt x="718" y="30"/>
                  <a:pt x="717" y="31"/>
                </a:cubicBezTo>
                <a:cubicBezTo>
                  <a:pt x="717" y="32"/>
                  <a:pt x="716" y="32"/>
                  <a:pt x="716" y="33"/>
                </a:cubicBezTo>
                <a:cubicBezTo>
                  <a:pt x="714" y="35"/>
                  <a:pt x="715" y="37"/>
                  <a:pt x="717" y="38"/>
                </a:cubicBezTo>
                <a:cubicBezTo>
                  <a:pt x="717" y="38"/>
                  <a:pt x="718" y="38"/>
                  <a:pt x="718" y="38"/>
                </a:cubicBezTo>
                <a:cubicBezTo>
                  <a:pt x="718" y="39"/>
                  <a:pt x="718" y="39"/>
                  <a:pt x="717" y="39"/>
                </a:cubicBezTo>
                <a:cubicBezTo>
                  <a:pt x="717" y="39"/>
                  <a:pt x="716" y="39"/>
                  <a:pt x="716" y="39"/>
                </a:cubicBezTo>
                <a:cubicBezTo>
                  <a:pt x="714" y="39"/>
                  <a:pt x="713" y="41"/>
                  <a:pt x="714" y="42"/>
                </a:cubicBezTo>
                <a:cubicBezTo>
                  <a:pt x="714" y="45"/>
                  <a:pt x="715" y="46"/>
                  <a:pt x="717" y="48"/>
                </a:cubicBezTo>
                <a:cubicBezTo>
                  <a:pt x="718" y="50"/>
                  <a:pt x="720" y="50"/>
                  <a:pt x="722" y="50"/>
                </a:cubicBezTo>
                <a:cubicBezTo>
                  <a:pt x="722" y="50"/>
                  <a:pt x="722" y="50"/>
                  <a:pt x="722" y="50"/>
                </a:cubicBezTo>
                <a:cubicBezTo>
                  <a:pt x="722" y="50"/>
                  <a:pt x="722" y="49"/>
                  <a:pt x="722" y="49"/>
                </a:cubicBezTo>
                <a:cubicBezTo>
                  <a:pt x="722" y="50"/>
                  <a:pt x="722" y="50"/>
                  <a:pt x="722" y="50"/>
                </a:cubicBezTo>
                <a:cubicBezTo>
                  <a:pt x="722" y="50"/>
                  <a:pt x="722" y="50"/>
                  <a:pt x="722" y="50"/>
                </a:cubicBezTo>
                <a:cubicBezTo>
                  <a:pt x="722" y="51"/>
                  <a:pt x="723" y="52"/>
                  <a:pt x="723" y="53"/>
                </a:cubicBezTo>
                <a:cubicBezTo>
                  <a:pt x="725" y="55"/>
                  <a:pt x="728" y="56"/>
                  <a:pt x="731" y="57"/>
                </a:cubicBezTo>
                <a:cubicBezTo>
                  <a:pt x="734" y="57"/>
                  <a:pt x="736" y="56"/>
                  <a:pt x="738" y="55"/>
                </a:cubicBezTo>
                <a:cubicBezTo>
                  <a:pt x="738" y="55"/>
                  <a:pt x="738" y="55"/>
                  <a:pt x="738" y="55"/>
                </a:cubicBezTo>
                <a:cubicBezTo>
                  <a:pt x="738" y="55"/>
                  <a:pt x="738" y="55"/>
                  <a:pt x="738" y="55"/>
                </a:cubicBezTo>
                <a:cubicBezTo>
                  <a:pt x="738" y="55"/>
                  <a:pt x="738" y="55"/>
                  <a:pt x="738" y="55"/>
                </a:cubicBezTo>
                <a:cubicBezTo>
                  <a:pt x="738" y="56"/>
                  <a:pt x="738" y="57"/>
                  <a:pt x="739" y="58"/>
                </a:cubicBezTo>
                <a:cubicBezTo>
                  <a:pt x="742" y="60"/>
                  <a:pt x="746" y="61"/>
                  <a:pt x="749" y="60"/>
                </a:cubicBezTo>
                <a:cubicBezTo>
                  <a:pt x="753" y="60"/>
                  <a:pt x="757" y="59"/>
                  <a:pt x="760" y="55"/>
                </a:cubicBezTo>
                <a:cubicBezTo>
                  <a:pt x="760" y="54"/>
                  <a:pt x="761" y="54"/>
                  <a:pt x="762" y="54"/>
                </a:cubicBezTo>
                <a:cubicBezTo>
                  <a:pt x="762" y="53"/>
                  <a:pt x="762" y="53"/>
                  <a:pt x="762" y="53"/>
                </a:cubicBezTo>
                <a:cubicBezTo>
                  <a:pt x="762" y="53"/>
                  <a:pt x="762" y="53"/>
                  <a:pt x="762" y="53"/>
                </a:cubicBezTo>
                <a:cubicBezTo>
                  <a:pt x="762" y="54"/>
                  <a:pt x="762" y="54"/>
                  <a:pt x="762" y="54"/>
                </a:cubicBezTo>
                <a:cubicBezTo>
                  <a:pt x="762" y="54"/>
                  <a:pt x="762" y="54"/>
                  <a:pt x="762" y="55"/>
                </a:cubicBezTo>
                <a:cubicBezTo>
                  <a:pt x="761" y="55"/>
                  <a:pt x="761" y="55"/>
                  <a:pt x="761" y="56"/>
                </a:cubicBezTo>
                <a:cubicBezTo>
                  <a:pt x="761" y="57"/>
                  <a:pt x="761" y="58"/>
                  <a:pt x="762" y="58"/>
                </a:cubicBezTo>
                <a:cubicBezTo>
                  <a:pt x="764" y="59"/>
                  <a:pt x="766" y="59"/>
                  <a:pt x="767" y="60"/>
                </a:cubicBezTo>
                <a:cubicBezTo>
                  <a:pt x="767" y="60"/>
                  <a:pt x="768" y="60"/>
                  <a:pt x="768" y="60"/>
                </a:cubicBezTo>
                <a:cubicBezTo>
                  <a:pt x="768" y="60"/>
                  <a:pt x="768" y="60"/>
                  <a:pt x="768" y="60"/>
                </a:cubicBezTo>
                <a:cubicBezTo>
                  <a:pt x="768" y="60"/>
                  <a:pt x="768" y="60"/>
                  <a:pt x="768" y="60"/>
                </a:cubicBezTo>
                <a:cubicBezTo>
                  <a:pt x="767" y="60"/>
                  <a:pt x="767" y="60"/>
                  <a:pt x="767" y="60"/>
                </a:cubicBezTo>
                <a:cubicBezTo>
                  <a:pt x="761" y="60"/>
                  <a:pt x="755" y="60"/>
                  <a:pt x="750" y="62"/>
                </a:cubicBezTo>
                <a:cubicBezTo>
                  <a:pt x="747" y="64"/>
                  <a:pt x="745" y="64"/>
                  <a:pt x="742" y="63"/>
                </a:cubicBezTo>
                <a:cubicBezTo>
                  <a:pt x="741" y="62"/>
                  <a:pt x="739" y="62"/>
                  <a:pt x="737" y="62"/>
                </a:cubicBezTo>
                <a:cubicBezTo>
                  <a:pt x="736" y="62"/>
                  <a:pt x="735" y="63"/>
                  <a:pt x="734" y="64"/>
                </a:cubicBezTo>
                <a:cubicBezTo>
                  <a:pt x="734" y="66"/>
                  <a:pt x="734" y="68"/>
                  <a:pt x="734" y="71"/>
                </a:cubicBezTo>
                <a:cubicBezTo>
                  <a:pt x="734" y="72"/>
                  <a:pt x="734" y="72"/>
                  <a:pt x="733" y="72"/>
                </a:cubicBezTo>
                <a:cubicBezTo>
                  <a:pt x="733" y="72"/>
                  <a:pt x="733" y="71"/>
                  <a:pt x="733" y="71"/>
                </a:cubicBezTo>
                <a:cubicBezTo>
                  <a:pt x="732" y="65"/>
                  <a:pt x="729" y="61"/>
                  <a:pt x="723" y="58"/>
                </a:cubicBezTo>
                <a:cubicBezTo>
                  <a:pt x="723" y="58"/>
                  <a:pt x="723" y="58"/>
                  <a:pt x="723" y="58"/>
                </a:cubicBezTo>
                <a:cubicBezTo>
                  <a:pt x="721" y="57"/>
                  <a:pt x="720" y="57"/>
                  <a:pt x="719" y="58"/>
                </a:cubicBezTo>
                <a:cubicBezTo>
                  <a:pt x="717" y="60"/>
                  <a:pt x="715" y="62"/>
                  <a:pt x="713" y="64"/>
                </a:cubicBezTo>
                <a:cubicBezTo>
                  <a:pt x="714" y="65"/>
                  <a:pt x="715" y="66"/>
                  <a:pt x="714" y="67"/>
                </a:cubicBezTo>
                <a:close/>
                <a:moveTo>
                  <a:pt x="696" y="122"/>
                </a:moveTo>
                <a:cubicBezTo>
                  <a:pt x="695" y="122"/>
                  <a:pt x="695" y="121"/>
                  <a:pt x="695" y="121"/>
                </a:cubicBezTo>
                <a:cubicBezTo>
                  <a:pt x="695" y="121"/>
                  <a:pt x="696" y="121"/>
                  <a:pt x="696" y="122"/>
                </a:cubicBezTo>
                <a:cubicBezTo>
                  <a:pt x="696" y="122"/>
                  <a:pt x="696" y="122"/>
                  <a:pt x="696" y="122"/>
                </a:cubicBezTo>
                <a:close/>
                <a:moveTo>
                  <a:pt x="700" y="108"/>
                </a:moveTo>
                <a:cubicBezTo>
                  <a:pt x="699" y="108"/>
                  <a:pt x="699" y="108"/>
                  <a:pt x="699" y="108"/>
                </a:cubicBezTo>
                <a:cubicBezTo>
                  <a:pt x="699" y="107"/>
                  <a:pt x="699" y="107"/>
                  <a:pt x="699" y="107"/>
                </a:cubicBezTo>
                <a:cubicBezTo>
                  <a:pt x="700" y="107"/>
                  <a:pt x="700" y="107"/>
                  <a:pt x="700" y="107"/>
                </a:cubicBezTo>
                <a:lnTo>
                  <a:pt x="700" y="108"/>
                </a:lnTo>
                <a:close/>
                <a:moveTo>
                  <a:pt x="709" y="128"/>
                </a:moveTo>
                <a:cubicBezTo>
                  <a:pt x="709" y="128"/>
                  <a:pt x="709" y="128"/>
                  <a:pt x="709" y="128"/>
                </a:cubicBezTo>
                <a:cubicBezTo>
                  <a:pt x="709" y="128"/>
                  <a:pt x="708" y="128"/>
                  <a:pt x="708" y="129"/>
                </a:cubicBezTo>
                <a:cubicBezTo>
                  <a:pt x="708" y="129"/>
                  <a:pt x="708" y="129"/>
                  <a:pt x="708" y="129"/>
                </a:cubicBezTo>
                <a:cubicBezTo>
                  <a:pt x="708" y="129"/>
                  <a:pt x="707" y="129"/>
                  <a:pt x="707" y="129"/>
                </a:cubicBezTo>
                <a:cubicBezTo>
                  <a:pt x="707" y="129"/>
                  <a:pt x="708" y="129"/>
                  <a:pt x="708" y="129"/>
                </a:cubicBezTo>
                <a:cubicBezTo>
                  <a:pt x="708" y="128"/>
                  <a:pt x="708" y="128"/>
                  <a:pt x="709" y="128"/>
                </a:cubicBezTo>
                <a:cubicBezTo>
                  <a:pt x="709" y="128"/>
                  <a:pt x="709" y="127"/>
                  <a:pt x="709" y="127"/>
                </a:cubicBezTo>
                <a:cubicBezTo>
                  <a:pt x="709" y="127"/>
                  <a:pt x="709" y="128"/>
                  <a:pt x="709" y="128"/>
                </a:cubicBezTo>
                <a:close/>
                <a:moveTo>
                  <a:pt x="817" y="57"/>
                </a:moveTo>
                <a:cubicBezTo>
                  <a:pt x="817" y="57"/>
                  <a:pt x="817" y="57"/>
                  <a:pt x="817" y="58"/>
                </a:cubicBezTo>
                <a:cubicBezTo>
                  <a:pt x="817" y="58"/>
                  <a:pt x="817" y="58"/>
                  <a:pt x="817" y="58"/>
                </a:cubicBezTo>
                <a:cubicBezTo>
                  <a:pt x="817" y="58"/>
                  <a:pt x="817" y="58"/>
                  <a:pt x="816" y="58"/>
                </a:cubicBezTo>
                <a:cubicBezTo>
                  <a:pt x="817" y="58"/>
                  <a:pt x="817" y="57"/>
                  <a:pt x="817" y="57"/>
                </a:cubicBezTo>
                <a:close/>
                <a:moveTo>
                  <a:pt x="724" y="48"/>
                </a:moveTo>
                <a:cubicBezTo>
                  <a:pt x="724" y="48"/>
                  <a:pt x="724" y="48"/>
                  <a:pt x="723" y="48"/>
                </a:cubicBezTo>
                <a:cubicBezTo>
                  <a:pt x="724" y="48"/>
                  <a:pt x="724" y="48"/>
                  <a:pt x="724" y="48"/>
                </a:cubicBezTo>
                <a:cubicBezTo>
                  <a:pt x="724" y="48"/>
                  <a:pt x="724" y="48"/>
                  <a:pt x="724" y="48"/>
                </a:cubicBezTo>
                <a:close/>
                <a:moveTo>
                  <a:pt x="751" y="91"/>
                </a:moveTo>
                <a:cubicBezTo>
                  <a:pt x="750" y="91"/>
                  <a:pt x="750" y="91"/>
                  <a:pt x="750" y="91"/>
                </a:cubicBezTo>
                <a:cubicBezTo>
                  <a:pt x="750" y="91"/>
                  <a:pt x="750" y="91"/>
                  <a:pt x="750" y="91"/>
                </a:cubicBezTo>
                <a:lnTo>
                  <a:pt x="751" y="91"/>
                </a:lnTo>
                <a:close/>
                <a:moveTo>
                  <a:pt x="640" y="254"/>
                </a:moveTo>
                <a:cubicBezTo>
                  <a:pt x="644" y="255"/>
                  <a:pt x="647" y="258"/>
                  <a:pt x="650" y="257"/>
                </a:cubicBezTo>
                <a:cubicBezTo>
                  <a:pt x="651" y="257"/>
                  <a:pt x="651" y="257"/>
                  <a:pt x="651" y="257"/>
                </a:cubicBezTo>
                <a:cubicBezTo>
                  <a:pt x="652" y="258"/>
                  <a:pt x="652" y="258"/>
                  <a:pt x="653" y="258"/>
                </a:cubicBezTo>
                <a:cubicBezTo>
                  <a:pt x="654" y="259"/>
                  <a:pt x="655" y="261"/>
                  <a:pt x="657" y="262"/>
                </a:cubicBezTo>
                <a:cubicBezTo>
                  <a:pt x="657" y="262"/>
                  <a:pt x="658" y="262"/>
                  <a:pt x="659" y="262"/>
                </a:cubicBezTo>
                <a:cubicBezTo>
                  <a:pt x="660" y="262"/>
                  <a:pt x="660" y="261"/>
                  <a:pt x="661" y="260"/>
                </a:cubicBezTo>
                <a:cubicBezTo>
                  <a:pt x="660" y="260"/>
                  <a:pt x="659" y="259"/>
                  <a:pt x="659" y="258"/>
                </a:cubicBezTo>
                <a:cubicBezTo>
                  <a:pt x="659" y="258"/>
                  <a:pt x="659" y="258"/>
                  <a:pt x="659" y="258"/>
                </a:cubicBezTo>
                <a:cubicBezTo>
                  <a:pt x="657" y="258"/>
                  <a:pt x="656" y="258"/>
                  <a:pt x="656" y="257"/>
                </a:cubicBezTo>
                <a:cubicBezTo>
                  <a:pt x="656" y="257"/>
                  <a:pt x="656" y="257"/>
                  <a:pt x="656" y="257"/>
                </a:cubicBezTo>
                <a:cubicBezTo>
                  <a:pt x="655" y="256"/>
                  <a:pt x="655" y="256"/>
                  <a:pt x="655" y="256"/>
                </a:cubicBezTo>
                <a:cubicBezTo>
                  <a:pt x="656" y="256"/>
                  <a:pt x="656" y="256"/>
                  <a:pt x="656" y="256"/>
                </a:cubicBezTo>
                <a:cubicBezTo>
                  <a:pt x="656" y="257"/>
                  <a:pt x="656" y="257"/>
                  <a:pt x="656" y="257"/>
                </a:cubicBezTo>
                <a:cubicBezTo>
                  <a:pt x="657" y="257"/>
                  <a:pt x="658" y="257"/>
                  <a:pt x="659" y="258"/>
                </a:cubicBezTo>
                <a:cubicBezTo>
                  <a:pt x="659" y="258"/>
                  <a:pt x="659" y="258"/>
                  <a:pt x="659" y="258"/>
                </a:cubicBezTo>
                <a:cubicBezTo>
                  <a:pt x="660" y="259"/>
                  <a:pt x="660" y="260"/>
                  <a:pt x="661" y="260"/>
                </a:cubicBezTo>
                <a:cubicBezTo>
                  <a:pt x="661" y="260"/>
                  <a:pt x="661" y="260"/>
                  <a:pt x="661" y="260"/>
                </a:cubicBezTo>
                <a:cubicBezTo>
                  <a:pt x="662" y="260"/>
                  <a:pt x="663" y="260"/>
                  <a:pt x="665" y="260"/>
                </a:cubicBezTo>
                <a:cubicBezTo>
                  <a:pt x="667" y="259"/>
                  <a:pt x="668" y="257"/>
                  <a:pt x="668" y="255"/>
                </a:cubicBezTo>
                <a:cubicBezTo>
                  <a:pt x="668" y="254"/>
                  <a:pt x="668" y="253"/>
                  <a:pt x="668" y="252"/>
                </a:cubicBezTo>
                <a:cubicBezTo>
                  <a:pt x="668" y="252"/>
                  <a:pt x="668" y="252"/>
                  <a:pt x="668" y="252"/>
                </a:cubicBezTo>
                <a:cubicBezTo>
                  <a:pt x="668" y="251"/>
                  <a:pt x="668" y="251"/>
                  <a:pt x="668" y="251"/>
                </a:cubicBezTo>
                <a:cubicBezTo>
                  <a:pt x="666" y="250"/>
                  <a:pt x="666" y="250"/>
                  <a:pt x="668" y="248"/>
                </a:cubicBezTo>
                <a:cubicBezTo>
                  <a:pt x="668" y="248"/>
                  <a:pt x="668" y="248"/>
                  <a:pt x="668" y="248"/>
                </a:cubicBezTo>
                <a:cubicBezTo>
                  <a:pt x="668" y="247"/>
                  <a:pt x="668" y="247"/>
                  <a:pt x="668" y="248"/>
                </a:cubicBezTo>
                <a:cubicBezTo>
                  <a:pt x="668" y="248"/>
                  <a:pt x="668" y="248"/>
                  <a:pt x="668" y="248"/>
                </a:cubicBezTo>
                <a:cubicBezTo>
                  <a:pt x="668" y="248"/>
                  <a:pt x="668" y="248"/>
                  <a:pt x="668" y="248"/>
                </a:cubicBezTo>
                <a:cubicBezTo>
                  <a:pt x="668" y="249"/>
                  <a:pt x="668" y="250"/>
                  <a:pt x="668" y="251"/>
                </a:cubicBezTo>
                <a:cubicBezTo>
                  <a:pt x="668" y="251"/>
                  <a:pt x="668" y="251"/>
                  <a:pt x="668" y="251"/>
                </a:cubicBezTo>
                <a:cubicBezTo>
                  <a:pt x="668" y="252"/>
                  <a:pt x="668" y="252"/>
                  <a:pt x="668" y="252"/>
                </a:cubicBezTo>
                <a:cubicBezTo>
                  <a:pt x="670" y="252"/>
                  <a:pt x="671" y="253"/>
                  <a:pt x="673" y="254"/>
                </a:cubicBezTo>
                <a:cubicBezTo>
                  <a:pt x="673" y="254"/>
                  <a:pt x="674" y="255"/>
                  <a:pt x="674" y="255"/>
                </a:cubicBezTo>
                <a:cubicBezTo>
                  <a:pt x="674" y="256"/>
                  <a:pt x="674" y="256"/>
                  <a:pt x="674" y="256"/>
                </a:cubicBezTo>
                <a:cubicBezTo>
                  <a:pt x="673" y="258"/>
                  <a:pt x="672" y="259"/>
                  <a:pt x="672" y="260"/>
                </a:cubicBezTo>
                <a:cubicBezTo>
                  <a:pt x="672" y="262"/>
                  <a:pt x="674" y="263"/>
                  <a:pt x="674" y="264"/>
                </a:cubicBezTo>
                <a:cubicBezTo>
                  <a:pt x="675" y="267"/>
                  <a:pt x="676" y="270"/>
                  <a:pt x="678" y="272"/>
                </a:cubicBezTo>
                <a:cubicBezTo>
                  <a:pt x="679" y="272"/>
                  <a:pt x="679" y="273"/>
                  <a:pt x="678" y="274"/>
                </a:cubicBezTo>
                <a:cubicBezTo>
                  <a:pt x="677" y="274"/>
                  <a:pt x="676" y="274"/>
                  <a:pt x="675" y="275"/>
                </a:cubicBezTo>
                <a:cubicBezTo>
                  <a:pt x="675" y="275"/>
                  <a:pt x="674" y="276"/>
                  <a:pt x="674" y="277"/>
                </a:cubicBezTo>
                <a:cubicBezTo>
                  <a:pt x="674" y="277"/>
                  <a:pt x="674" y="278"/>
                  <a:pt x="675" y="278"/>
                </a:cubicBezTo>
                <a:cubicBezTo>
                  <a:pt x="677" y="279"/>
                  <a:pt x="679" y="277"/>
                  <a:pt x="682" y="278"/>
                </a:cubicBezTo>
                <a:cubicBezTo>
                  <a:pt x="682" y="278"/>
                  <a:pt x="682" y="279"/>
                  <a:pt x="682" y="279"/>
                </a:cubicBezTo>
                <a:cubicBezTo>
                  <a:pt x="683" y="279"/>
                  <a:pt x="683" y="280"/>
                  <a:pt x="682" y="280"/>
                </a:cubicBezTo>
                <a:cubicBezTo>
                  <a:pt x="681" y="281"/>
                  <a:pt x="680" y="281"/>
                  <a:pt x="680" y="281"/>
                </a:cubicBezTo>
                <a:cubicBezTo>
                  <a:pt x="679" y="282"/>
                  <a:pt x="679" y="283"/>
                  <a:pt x="679" y="284"/>
                </a:cubicBezTo>
                <a:cubicBezTo>
                  <a:pt x="680" y="284"/>
                  <a:pt x="680" y="284"/>
                  <a:pt x="681" y="284"/>
                </a:cubicBezTo>
                <a:cubicBezTo>
                  <a:pt x="681" y="284"/>
                  <a:pt x="682" y="284"/>
                  <a:pt x="683" y="284"/>
                </a:cubicBezTo>
                <a:cubicBezTo>
                  <a:pt x="685" y="283"/>
                  <a:pt x="687" y="284"/>
                  <a:pt x="687" y="286"/>
                </a:cubicBezTo>
                <a:cubicBezTo>
                  <a:pt x="687" y="287"/>
                  <a:pt x="688" y="288"/>
                  <a:pt x="688" y="288"/>
                </a:cubicBezTo>
                <a:cubicBezTo>
                  <a:pt x="691" y="289"/>
                  <a:pt x="691" y="291"/>
                  <a:pt x="691" y="294"/>
                </a:cubicBezTo>
                <a:cubicBezTo>
                  <a:pt x="690" y="296"/>
                  <a:pt x="690" y="299"/>
                  <a:pt x="690" y="302"/>
                </a:cubicBezTo>
                <a:cubicBezTo>
                  <a:pt x="690" y="303"/>
                  <a:pt x="689" y="305"/>
                  <a:pt x="688" y="305"/>
                </a:cubicBezTo>
                <a:cubicBezTo>
                  <a:pt x="686" y="305"/>
                  <a:pt x="685" y="306"/>
                  <a:pt x="684" y="308"/>
                </a:cubicBezTo>
                <a:cubicBezTo>
                  <a:pt x="682" y="310"/>
                  <a:pt x="680" y="312"/>
                  <a:pt x="677" y="313"/>
                </a:cubicBezTo>
                <a:cubicBezTo>
                  <a:pt x="673" y="317"/>
                  <a:pt x="671" y="317"/>
                  <a:pt x="674" y="324"/>
                </a:cubicBezTo>
                <a:cubicBezTo>
                  <a:pt x="674" y="324"/>
                  <a:pt x="674" y="325"/>
                  <a:pt x="673" y="325"/>
                </a:cubicBezTo>
                <a:cubicBezTo>
                  <a:pt x="670" y="325"/>
                  <a:pt x="668" y="326"/>
                  <a:pt x="665" y="327"/>
                </a:cubicBezTo>
                <a:cubicBezTo>
                  <a:pt x="662" y="328"/>
                  <a:pt x="659" y="328"/>
                  <a:pt x="657" y="326"/>
                </a:cubicBezTo>
                <a:cubicBezTo>
                  <a:pt x="655" y="326"/>
                  <a:pt x="654" y="325"/>
                  <a:pt x="652" y="324"/>
                </a:cubicBezTo>
                <a:cubicBezTo>
                  <a:pt x="652" y="324"/>
                  <a:pt x="651" y="324"/>
                  <a:pt x="650" y="324"/>
                </a:cubicBezTo>
                <a:cubicBezTo>
                  <a:pt x="649" y="326"/>
                  <a:pt x="647" y="328"/>
                  <a:pt x="645" y="329"/>
                </a:cubicBezTo>
                <a:cubicBezTo>
                  <a:pt x="645" y="330"/>
                  <a:pt x="644" y="331"/>
                  <a:pt x="643" y="332"/>
                </a:cubicBezTo>
                <a:cubicBezTo>
                  <a:pt x="643" y="334"/>
                  <a:pt x="643" y="336"/>
                  <a:pt x="644" y="337"/>
                </a:cubicBezTo>
                <a:cubicBezTo>
                  <a:pt x="647" y="340"/>
                  <a:pt x="650" y="342"/>
                  <a:pt x="654" y="340"/>
                </a:cubicBezTo>
                <a:cubicBezTo>
                  <a:pt x="655" y="339"/>
                  <a:pt x="656" y="339"/>
                  <a:pt x="657" y="339"/>
                </a:cubicBezTo>
                <a:cubicBezTo>
                  <a:pt x="658" y="339"/>
                  <a:pt x="659" y="339"/>
                  <a:pt x="659" y="339"/>
                </a:cubicBezTo>
                <a:cubicBezTo>
                  <a:pt x="662" y="340"/>
                  <a:pt x="665" y="339"/>
                  <a:pt x="668" y="340"/>
                </a:cubicBezTo>
                <a:cubicBezTo>
                  <a:pt x="670" y="340"/>
                  <a:pt x="671" y="341"/>
                  <a:pt x="672" y="342"/>
                </a:cubicBezTo>
                <a:cubicBezTo>
                  <a:pt x="673" y="345"/>
                  <a:pt x="674" y="348"/>
                  <a:pt x="676" y="350"/>
                </a:cubicBezTo>
                <a:cubicBezTo>
                  <a:pt x="677" y="352"/>
                  <a:pt x="678" y="353"/>
                  <a:pt x="677" y="355"/>
                </a:cubicBezTo>
                <a:cubicBezTo>
                  <a:pt x="676" y="356"/>
                  <a:pt x="677" y="357"/>
                  <a:pt x="677" y="358"/>
                </a:cubicBezTo>
                <a:cubicBezTo>
                  <a:pt x="679" y="360"/>
                  <a:pt x="681" y="362"/>
                  <a:pt x="683" y="363"/>
                </a:cubicBezTo>
                <a:cubicBezTo>
                  <a:pt x="683" y="364"/>
                  <a:pt x="683" y="364"/>
                  <a:pt x="683" y="364"/>
                </a:cubicBezTo>
                <a:cubicBezTo>
                  <a:pt x="684" y="364"/>
                  <a:pt x="684" y="364"/>
                  <a:pt x="684" y="364"/>
                </a:cubicBezTo>
                <a:cubicBezTo>
                  <a:pt x="684" y="363"/>
                  <a:pt x="684" y="363"/>
                  <a:pt x="684" y="363"/>
                </a:cubicBezTo>
                <a:cubicBezTo>
                  <a:pt x="685" y="364"/>
                  <a:pt x="687" y="366"/>
                  <a:pt x="688" y="367"/>
                </a:cubicBezTo>
                <a:cubicBezTo>
                  <a:pt x="691" y="370"/>
                  <a:pt x="693" y="372"/>
                  <a:pt x="697" y="373"/>
                </a:cubicBezTo>
                <a:cubicBezTo>
                  <a:pt x="698" y="373"/>
                  <a:pt x="700" y="375"/>
                  <a:pt x="701" y="375"/>
                </a:cubicBezTo>
                <a:cubicBezTo>
                  <a:pt x="703" y="376"/>
                  <a:pt x="704" y="377"/>
                  <a:pt x="706" y="377"/>
                </a:cubicBezTo>
                <a:cubicBezTo>
                  <a:pt x="706" y="377"/>
                  <a:pt x="707" y="377"/>
                  <a:pt x="707" y="376"/>
                </a:cubicBezTo>
                <a:cubicBezTo>
                  <a:pt x="708" y="375"/>
                  <a:pt x="708" y="373"/>
                  <a:pt x="708" y="371"/>
                </a:cubicBezTo>
                <a:cubicBezTo>
                  <a:pt x="705" y="367"/>
                  <a:pt x="703" y="363"/>
                  <a:pt x="699" y="359"/>
                </a:cubicBezTo>
                <a:cubicBezTo>
                  <a:pt x="698" y="358"/>
                  <a:pt x="698" y="357"/>
                  <a:pt x="698" y="355"/>
                </a:cubicBezTo>
                <a:cubicBezTo>
                  <a:pt x="698" y="355"/>
                  <a:pt x="698" y="355"/>
                  <a:pt x="698" y="355"/>
                </a:cubicBezTo>
                <a:cubicBezTo>
                  <a:pt x="698" y="355"/>
                  <a:pt x="697" y="354"/>
                  <a:pt x="697" y="354"/>
                </a:cubicBezTo>
                <a:cubicBezTo>
                  <a:pt x="697" y="354"/>
                  <a:pt x="697" y="354"/>
                  <a:pt x="697" y="354"/>
                </a:cubicBezTo>
                <a:cubicBezTo>
                  <a:pt x="697" y="354"/>
                  <a:pt x="697" y="354"/>
                  <a:pt x="697" y="354"/>
                </a:cubicBezTo>
                <a:cubicBezTo>
                  <a:pt x="697" y="354"/>
                  <a:pt x="697" y="354"/>
                  <a:pt x="697" y="354"/>
                </a:cubicBezTo>
                <a:cubicBezTo>
                  <a:pt x="698" y="354"/>
                  <a:pt x="698" y="355"/>
                  <a:pt x="698" y="355"/>
                </a:cubicBezTo>
                <a:cubicBezTo>
                  <a:pt x="698" y="355"/>
                  <a:pt x="698" y="355"/>
                  <a:pt x="698" y="355"/>
                </a:cubicBezTo>
                <a:cubicBezTo>
                  <a:pt x="700" y="356"/>
                  <a:pt x="703" y="357"/>
                  <a:pt x="705" y="360"/>
                </a:cubicBezTo>
                <a:cubicBezTo>
                  <a:pt x="706" y="361"/>
                  <a:pt x="708" y="363"/>
                  <a:pt x="710" y="364"/>
                </a:cubicBezTo>
                <a:cubicBezTo>
                  <a:pt x="712" y="364"/>
                  <a:pt x="713" y="366"/>
                  <a:pt x="714" y="367"/>
                </a:cubicBezTo>
                <a:cubicBezTo>
                  <a:pt x="715" y="369"/>
                  <a:pt x="715" y="370"/>
                  <a:pt x="716" y="372"/>
                </a:cubicBezTo>
                <a:cubicBezTo>
                  <a:pt x="717" y="372"/>
                  <a:pt x="717" y="373"/>
                  <a:pt x="718" y="373"/>
                </a:cubicBezTo>
                <a:cubicBezTo>
                  <a:pt x="718" y="372"/>
                  <a:pt x="719" y="372"/>
                  <a:pt x="718" y="371"/>
                </a:cubicBezTo>
                <a:cubicBezTo>
                  <a:pt x="717" y="369"/>
                  <a:pt x="717" y="367"/>
                  <a:pt x="719" y="365"/>
                </a:cubicBezTo>
                <a:cubicBezTo>
                  <a:pt x="720" y="363"/>
                  <a:pt x="720" y="362"/>
                  <a:pt x="722" y="361"/>
                </a:cubicBezTo>
                <a:cubicBezTo>
                  <a:pt x="723" y="360"/>
                  <a:pt x="723" y="358"/>
                  <a:pt x="723" y="357"/>
                </a:cubicBezTo>
                <a:cubicBezTo>
                  <a:pt x="723" y="356"/>
                  <a:pt x="723" y="355"/>
                  <a:pt x="722" y="354"/>
                </a:cubicBezTo>
                <a:cubicBezTo>
                  <a:pt x="721" y="351"/>
                  <a:pt x="720" y="348"/>
                  <a:pt x="721" y="345"/>
                </a:cubicBezTo>
                <a:cubicBezTo>
                  <a:pt x="721" y="343"/>
                  <a:pt x="720" y="342"/>
                  <a:pt x="718" y="341"/>
                </a:cubicBezTo>
                <a:cubicBezTo>
                  <a:pt x="717" y="340"/>
                  <a:pt x="715" y="338"/>
                  <a:pt x="714" y="337"/>
                </a:cubicBezTo>
                <a:cubicBezTo>
                  <a:pt x="713" y="336"/>
                  <a:pt x="713" y="335"/>
                  <a:pt x="713" y="334"/>
                </a:cubicBezTo>
                <a:cubicBezTo>
                  <a:pt x="713" y="331"/>
                  <a:pt x="712" y="329"/>
                  <a:pt x="710" y="327"/>
                </a:cubicBezTo>
                <a:cubicBezTo>
                  <a:pt x="710" y="326"/>
                  <a:pt x="710" y="326"/>
                  <a:pt x="710" y="325"/>
                </a:cubicBezTo>
                <a:cubicBezTo>
                  <a:pt x="710" y="325"/>
                  <a:pt x="710" y="325"/>
                  <a:pt x="710" y="325"/>
                </a:cubicBezTo>
                <a:cubicBezTo>
                  <a:pt x="710" y="325"/>
                  <a:pt x="710" y="325"/>
                  <a:pt x="710" y="325"/>
                </a:cubicBezTo>
                <a:cubicBezTo>
                  <a:pt x="710" y="325"/>
                  <a:pt x="710" y="325"/>
                  <a:pt x="710" y="325"/>
                </a:cubicBezTo>
                <a:cubicBezTo>
                  <a:pt x="710" y="325"/>
                  <a:pt x="710" y="325"/>
                  <a:pt x="710" y="325"/>
                </a:cubicBezTo>
                <a:cubicBezTo>
                  <a:pt x="711" y="325"/>
                  <a:pt x="711" y="325"/>
                  <a:pt x="712" y="325"/>
                </a:cubicBezTo>
                <a:cubicBezTo>
                  <a:pt x="714" y="325"/>
                  <a:pt x="715" y="325"/>
                  <a:pt x="715" y="322"/>
                </a:cubicBezTo>
                <a:cubicBezTo>
                  <a:pt x="715" y="322"/>
                  <a:pt x="716" y="321"/>
                  <a:pt x="716" y="320"/>
                </a:cubicBezTo>
                <a:cubicBezTo>
                  <a:pt x="716" y="319"/>
                  <a:pt x="718" y="319"/>
                  <a:pt x="718" y="320"/>
                </a:cubicBezTo>
                <a:cubicBezTo>
                  <a:pt x="719" y="322"/>
                  <a:pt x="721" y="323"/>
                  <a:pt x="722" y="325"/>
                </a:cubicBezTo>
                <a:cubicBezTo>
                  <a:pt x="723" y="327"/>
                  <a:pt x="725" y="329"/>
                  <a:pt x="725" y="332"/>
                </a:cubicBezTo>
                <a:cubicBezTo>
                  <a:pt x="725" y="333"/>
                  <a:pt x="725" y="334"/>
                  <a:pt x="726" y="335"/>
                </a:cubicBezTo>
                <a:cubicBezTo>
                  <a:pt x="726" y="336"/>
                  <a:pt x="726" y="336"/>
                  <a:pt x="726" y="337"/>
                </a:cubicBezTo>
                <a:cubicBezTo>
                  <a:pt x="728" y="338"/>
                  <a:pt x="730" y="340"/>
                  <a:pt x="732" y="340"/>
                </a:cubicBezTo>
                <a:cubicBezTo>
                  <a:pt x="733" y="341"/>
                  <a:pt x="734" y="340"/>
                  <a:pt x="734" y="340"/>
                </a:cubicBezTo>
                <a:cubicBezTo>
                  <a:pt x="734" y="338"/>
                  <a:pt x="735" y="336"/>
                  <a:pt x="735" y="335"/>
                </a:cubicBezTo>
                <a:cubicBezTo>
                  <a:pt x="735" y="334"/>
                  <a:pt x="736" y="333"/>
                  <a:pt x="737" y="332"/>
                </a:cubicBezTo>
                <a:cubicBezTo>
                  <a:pt x="738" y="332"/>
                  <a:pt x="739" y="332"/>
                  <a:pt x="740" y="332"/>
                </a:cubicBezTo>
                <a:cubicBezTo>
                  <a:pt x="744" y="330"/>
                  <a:pt x="745" y="326"/>
                  <a:pt x="749" y="324"/>
                </a:cubicBezTo>
                <a:cubicBezTo>
                  <a:pt x="750" y="323"/>
                  <a:pt x="751" y="322"/>
                  <a:pt x="752" y="321"/>
                </a:cubicBezTo>
                <a:cubicBezTo>
                  <a:pt x="752" y="320"/>
                  <a:pt x="752" y="319"/>
                  <a:pt x="752" y="318"/>
                </a:cubicBezTo>
                <a:cubicBezTo>
                  <a:pt x="751" y="316"/>
                  <a:pt x="750" y="315"/>
                  <a:pt x="748" y="314"/>
                </a:cubicBezTo>
                <a:cubicBezTo>
                  <a:pt x="747" y="314"/>
                  <a:pt x="745" y="314"/>
                  <a:pt x="745" y="313"/>
                </a:cubicBezTo>
                <a:cubicBezTo>
                  <a:pt x="745" y="313"/>
                  <a:pt x="745" y="313"/>
                  <a:pt x="745" y="313"/>
                </a:cubicBezTo>
                <a:cubicBezTo>
                  <a:pt x="745" y="313"/>
                  <a:pt x="745" y="313"/>
                  <a:pt x="745" y="312"/>
                </a:cubicBezTo>
                <a:cubicBezTo>
                  <a:pt x="745" y="312"/>
                  <a:pt x="745" y="313"/>
                  <a:pt x="745" y="313"/>
                </a:cubicBezTo>
                <a:cubicBezTo>
                  <a:pt x="744" y="312"/>
                  <a:pt x="744" y="311"/>
                  <a:pt x="745" y="311"/>
                </a:cubicBezTo>
                <a:cubicBezTo>
                  <a:pt x="745" y="311"/>
                  <a:pt x="745" y="311"/>
                  <a:pt x="745" y="311"/>
                </a:cubicBezTo>
                <a:cubicBezTo>
                  <a:pt x="745" y="311"/>
                  <a:pt x="745" y="311"/>
                  <a:pt x="745" y="311"/>
                </a:cubicBezTo>
                <a:cubicBezTo>
                  <a:pt x="745" y="311"/>
                  <a:pt x="745" y="311"/>
                  <a:pt x="745" y="311"/>
                </a:cubicBezTo>
                <a:cubicBezTo>
                  <a:pt x="744" y="310"/>
                  <a:pt x="744" y="310"/>
                  <a:pt x="744" y="310"/>
                </a:cubicBezTo>
                <a:cubicBezTo>
                  <a:pt x="743" y="309"/>
                  <a:pt x="742" y="310"/>
                  <a:pt x="742" y="310"/>
                </a:cubicBezTo>
                <a:cubicBezTo>
                  <a:pt x="741" y="309"/>
                  <a:pt x="741" y="310"/>
                  <a:pt x="740" y="309"/>
                </a:cubicBezTo>
                <a:cubicBezTo>
                  <a:pt x="739" y="309"/>
                  <a:pt x="738" y="308"/>
                  <a:pt x="739" y="307"/>
                </a:cubicBezTo>
                <a:cubicBezTo>
                  <a:pt x="740" y="304"/>
                  <a:pt x="740" y="304"/>
                  <a:pt x="738" y="303"/>
                </a:cubicBezTo>
                <a:cubicBezTo>
                  <a:pt x="737" y="302"/>
                  <a:pt x="735" y="301"/>
                  <a:pt x="735" y="299"/>
                </a:cubicBezTo>
                <a:cubicBezTo>
                  <a:pt x="734" y="299"/>
                  <a:pt x="732" y="298"/>
                  <a:pt x="731" y="297"/>
                </a:cubicBezTo>
                <a:cubicBezTo>
                  <a:pt x="729" y="297"/>
                  <a:pt x="728" y="296"/>
                  <a:pt x="728" y="294"/>
                </a:cubicBezTo>
                <a:cubicBezTo>
                  <a:pt x="727" y="291"/>
                  <a:pt x="725" y="290"/>
                  <a:pt x="723" y="289"/>
                </a:cubicBezTo>
                <a:cubicBezTo>
                  <a:pt x="722" y="289"/>
                  <a:pt x="721" y="288"/>
                  <a:pt x="722" y="287"/>
                </a:cubicBezTo>
                <a:cubicBezTo>
                  <a:pt x="724" y="285"/>
                  <a:pt x="726" y="283"/>
                  <a:pt x="725" y="280"/>
                </a:cubicBezTo>
                <a:cubicBezTo>
                  <a:pt x="725" y="280"/>
                  <a:pt x="725" y="279"/>
                  <a:pt x="726" y="280"/>
                </a:cubicBezTo>
                <a:cubicBezTo>
                  <a:pt x="727" y="280"/>
                  <a:pt x="729" y="281"/>
                  <a:pt x="730" y="281"/>
                </a:cubicBezTo>
                <a:cubicBezTo>
                  <a:pt x="731" y="281"/>
                  <a:pt x="732" y="280"/>
                  <a:pt x="732" y="280"/>
                </a:cubicBezTo>
                <a:cubicBezTo>
                  <a:pt x="733" y="279"/>
                  <a:pt x="732" y="278"/>
                  <a:pt x="732" y="277"/>
                </a:cubicBezTo>
                <a:cubicBezTo>
                  <a:pt x="732" y="277"/>
                  <a:pt x="732" y="277"/>
                  <a:pt x="732" y="277"/>
                </a:cubicBezTo>
                <a:cubicBezTo>
                  <a:pt x="730" y="275"/>
                  <a:pt x="730" y="274"/>
                  <a:pt x="731" y="272"/>
                </a:cubicBezTo>
                <a:cubicBezTo>
                  <a:pt x="733" y="271"/>
                  <a:pt x="733" y="269"/>
                  <a:pt x="732" y="267"/>
                </a:cubicBezTo>
                <a:cubicBezTo>
                  <a:pt x="731" y="265"/>
                  <a:pt x="730" y="263"/>
                  <a:pt x="730" y="260"/>
                </a:cubicBezTo>
                <a:cubicBezTo>
                  <a:pt x="729" y="256"/>
                  <a:pt x="726" y="253"/>
                  <a:pt x="722" y="253"/>
                </a:cubicBezTo>
                <a:cubicBezTo>
                  <a:pt x="721" y="252"/>
                  <a:pt x="719" y="251"/>
                  <a:pt x="719" y="249"/>
                </a:cubicBezTo>
                <a:cubicBezTo>
                  <a:pt x="719" y="249"/>
                  <a:pt x="718" y="248"/>
                  <a:pt x="717" y="248"/>
                </a:cubicBezTo>
                <a:cubicBezTo>
                  <a:pt x="717" y="248"/>
                  <a:pt x="717" y="248"/>
                  <a:pt x="717" y="248"/>
                </a:cubicBezTo>
                <a:cubicBezTo>
                  <a:pt x="717" y="248"/>
                  <a:pt x="717" y="248"/>
                  <a:pt x="717" y="248"/>
                </a:cubicBezTo>
                <a:cubicBezTo>
                  <a:pt x="717" y="248"/>
                  <a:pt x="717" y="248"/>
                  <a:pt x="717" y="248"/>
                </a:cubicBezTo>
                <a:cubicBezTo>
                  <a:pt x="717" y="248"/>
                  <a:pt x="717" y="248"/>
                  <a:pt x="717" y="248"/>
                </a:cubicBezTo>
                <a:cubicBezTo>
                  <a:pt x="718" y="246"/>
                  <a:pt x="718" y="244"/>
                  <a:pt x="717" y="242"/>
                </a:cubicBezTo>
                <a:cubicBezTo>
                  <a:pt x="716" y="241"/>
                  <a:pt x="715" y="239"/>
                  <a:pt x="714" y="238"/>
                </a:cubicBezTo>
                <a:cubicBezTo>
                  <a:pt x="713" y="237"/>
                  <a:pt x="712" y="236"/>
                  <a:pt x="710" y="237"/>
                </a:cubicBezTo>
                <a:cubicBezTo>
                  <a:pt x="708" y="238"/>
                  <a:pt x="707" y="238"/>
                  <a:pt x="707" y="237"/>
                </a:cubicBezTo>
                <a:cubicBezTo>
                  <a:pt x="706" y="235"/>
                  <a:pt x="704" y="235"/>
                  <a:pt x="703" y="235"/>
                </a:cubicBezTo>
                <a:cubicBezTo>
                  <a:pt x="702" y="235"/>
                  <a:pt x="702" y="235"/>
                  <a:pt x="702" y="235"/>
                </a:cubicBezTo>
                <a:cubicBezTo>
                  <a:pt x="701" y="235"/>
                  <a:pt x="701" y="234"/>
                  <a:pt x="702" y="234"/>
                </a:cubicBezTo>
                <a:cubicBezTo>
                  <a:pt x="703" y="233"/>
                  <a:pt x="703" y="232"/>
                  <a:pt x="704" y="231"/>
                </a:cubicBezTo>
                <a:cubicBezTo>
                  <a:pt x="704" y="231"/>
                  <a:pt x="704" y="230"/>
                  <a:pt x="704" y="229"/>
                </a:cubicBezTo>
                <a:cubicBezTo>
                  <a:pt x="703" y="229"/>
                  <a:pt x="702" y="228"/>
                  <a:pt x="702" y="228"/>
                </a:cubicBezTo>
                <a:cubicBezTo>
                  <a:pt x="701" y="227"/>
                  <a:pt x="702" y="226"/>
                  <a:pt x="702" y="224"/>
                </a:cubicBezTo>
                <a:cubicBezTo>
                  <a:pt x="702" y="223"/>
                  <a:pt x="702" y="222"/>
                  <a:pt x="701" y="221"/>
                </a:cubicBezTo>
                <a:cubicBezTo>
                  <a:pt x="698" y="218"/>
                  <a:pt x="695" y="217"/>
                  <a:pt x="692" y="214"/>
                </a:cubicBezTo>
                <a:cubicBezTo>
                  <a:pt x="692" y="214"/>
                  <a:pt x="692" y="214"/>
                  <a:pt x="692" y="214"/>
                </a:cubicBezTo>
                <a:cubicBezTo>
                  <a:pt x="692" y="214"/>
                  <a:pt x="692" y="214"/>
                  <a:pt x="692" y="214"/>
                </a:cubicBezTo>
                <a:cubicBezTo>
                  <a:pt x="693" y="215"/>
                  <a:pt x="693" y="215"/>
                  <a:pt x="693" y="215"/>
                </a:cubicBezTo>
                <a:cubicBezTo>
                  <a:pt x="690" y="214"/>
                  <a:pt x="687" y="215"/>
                  <a:pt x="685" y="217"/>
                </a:cubicBezTo>
                <a:cubicBezTo>
                  <a:pt x="683" y="218"/>
                  <a:pt x="680" y="218"/>
                  <a:pt x="678" y="217"/>
                </a:cubicBezTo>
                <a:cubicBezTo>
                  <a:pt x="676" y="216"/>
                  <a:pt x="675" y="217"/>
                  <a:pt x="673" y="218"/>
                </a:cubicBezTo>
                <a:cubicBezTo>
                  <a:pt x="673" y="218"/>
                  <a:pt x="673" y="218"/>
                  <a:pt x="673" y="218"/>
                </a:cubicBezTo>
                <a:cubicBezTo>
                  <a:pt x="673" y="218"/>
                  <a:pt x="673" y="218"/>
                  <a:pt x="672" y="219"/>
                </a:cubicBezTo>
                <a:cubicBezTo>
                  <a:pt x="672" y="218"/>
                  <a:pt x="673" y="218"/>
                  <a:pt x="673" y="218"/>
                </a:cubicBezTo>
                <a:cubicBezTo>
                  <a:pt x="673" y="218"/>
                  <a:pt x="673" y="218"/>
                  <a:pt x="673" y="218"/>
                </a:cubicBezTo>
                <a:cubicBezTo>
                  <a:pt x="674" y="216"/>
                  <a:pt x="674" y="215"/>
                  <a:pt x="674" y="213"/>
                </a:cubicBezTo>
                <a:cubicBezTo>
                  <a:pt x="675" y="209"/>
                  <a:pt x="677" y="206"/>
                  <a:pt x="677" y="202"/>
                </a:cubicBezTo>
                <a:cubicBezTo>
                  <a:pt x="677" y="201"/>
                  <a:pt x="678" y="200"/>
                  <a:pt x="678" y="199"/>
                </a:cubicBezTo>
                <a:cubicBezTo>
                  <a:pt x="678" y="198"/>
                  <a:pt x="678" y="198"/>
                  <a:pt x="678" y="197"/>
                </a:cubicBezTo>
                <a:cubicBezTo>
                  <a:pt x="678" y="194"/>
                  <a:pt x="677" y="193"/>
                  <a:pt x="674" y="192"/>
                </a:cubicBezTo>
                <a:cubicBezTo>
                  <a:pt x="673" y="192"/>
                  <a:pt x="671" y="192"/>
                  <a:pt x="670" y="192"/>
                </a:cubicBezTo>
                <a:cubicBezTo>
                  <a:pt x="666" y="193"/>
                  <a:pt x="663" y="195"/>
                  <a:pt x="660" y="195"/>
                </a:cubicBezTo>
                <a:cubicBezTo>
                  <a:pt x="657" y="195"/>
                  <a:pt x="654" y="196"/>
                  <a:pt x="652" y="199"/>
                </a:cubicBezTo>
                <a:cubicBezTo>
                  <a:pt x="651" y="200"/>
                  <a:pt x="650" y="201"/>
                  <a:pt x="649" y="202"/>
                </a:cubicBezTo>
                <a:cubicBezTo>
                  <a:pt x="646" y="205"/>
                  <a:pt x="645" y="208"/>
                  <a:pt x="646" y="212"/>
                </a:cubicBezTo>
                <a:cubicBezTo>
                  <a:pt x="647" y="213"/>
                  <a:pt x="647" y="214"/>
                  <a:pt x="646" y="214"/>
                </a:cubicBezTo>
                <a:cubicBezTo>
                  <a:pt x="644" y="214"/>
                  <a:pt x="643" y="215"/>
                  <a:pt x="642" y="216"/>
                </a:cubicBezTo>
                <a:cubicBezTo>
                  <a:pt x="641" y="217"/>
                  <a:pt x="640" y="218"/>
                  <a:pt x="641" y="220"/>
                </a:cubicBezTo>
                <a:cubicBezTo>
                  <a:pt x="641" y="221"/>
                  <a:pt x="642" y="223"/>
                  <a:pt x="642" y="225"/>
                </a:cubicBezTo>
                <a:cubicBezTo>
                  <a:pt x="642" y="225"/>
                  <a:pt x="642" y="226"/>
                  <a:pt x="642" y="226"/>
                </a:cubicBezTo>
                <a:cubicBezTo>
                  <a:pt x="642" y="227"/>
                  <a:pt x="642" y="227"/>
                  <a:pt x="642" y="227"/>
                </a:cubicBezTo>
                <a:cubicBezTo>
                  <a:pt x="642" y="227"/>
                  <a:pt x="641" y="228"/>
                  <a:pt x="641" y="227"/>
                </a:cubicBezTo>
                <a:cubicBezTo>
                  <a:pt x="638" y="225"/>
                  <a:pt x="637" y="220"/>
                  <a:pt x="638" y="217"/>
                </a:cubicBezTo>
                <a:cubicBezTo>
                  <a:pt x="638" y="217"/>
                  <a:pt x="638" y="217"/>
                  <a:pt x="638" y="216"/>
                </a:cubicBezTo>
                <a:cubicBezTo>
                  <a:pt x="639" y="215"/>
                  <a:pt x="639" y="214"/>
                  <a:pt x="640" y="213"/>
                </a:cubicBezTo>
                <a:cubicBezTo>
                  <a:pt x="641" y="211"/>
                  <a:pt x="642" y="209"/>
                  <a:pt x="641" y="207"/>
                </a:cubicBezTo>
                <a:cubicBezTo>
                  <a:pt x="641" y="205"/>
                  <a:pt x="642" y="204"/>
                  <a:pt x="643" y="203"/>
                </a:cubicBezTo>
                <a:cubicBezTo>
                  <a:pt x="644" y="202"/>
                  <a:pt x="645" y="201"/>
                  <a:pt x="646" y="200"/>
                </a:cubicBezTo>
                <a:cubicBezTo>
                  <a:pt x="649" y="196"/>
                  <a:pt x="653" y="193"/>
                  <a:pt x="657" y="191"/>
                </a:cubicBezTo>
                <a:cubicBezTo>
                  <a:pt x="658" y="191"/>
                  <a:pt x="658" y="191"/>
                  <a:pt x="658" y="190"/>
                </a:cubicBezTo>
                <a:cubicBezTo>
                  <a:pt x="659" y="190"/>
                  <a:pt x="659" y="189"/>
                  <a:pt x="658" y="189"/>
                </a:cubicBezTo>
                <a:cubicBezTo>
                  <a:pt x="658" y="188"/>
                  <a:pt x="657" y="187"/>
                  <a:pt x="656" y="186"/>
                </a:cubicBezTo>
                <a:cubicBezTo>
                  <a:pt x="650" y="184"/>
                  <a:pt x="644" y="185"/>
                  <a:pt x="639" y="188"/>
                </a:cubicBezTo>
                <a:cubicBezTo>
                  <a:pt x="637" y="190"/>
                  <a:pt x="635" y="192"/>
                  <a:pt x="632" y="193"/>
                </a:cubicBezTo>
                <a:cubicBezTo>
                  <a:pt x="629" y="196"/>
                  <a:pt x="627" y="201"/>
                  <a:pt x="623" y="203"/>
                </a:cubicBezTo>
                <a:cubicBezTo>
                  <a:pt x="623" y="203"/>
                  <a:pt x="623" y="204"/>
                  <a:pt x="622" y="204"/>
                </a:cubicBezTo>
                <a:cubicBezTo>
                  <a:pt x="622" y="205"/>
                  <a:pt x="621" y="206"/>
                  <a:pt x="620" y="207"/>
                </a:cubicBezTo>
                <a:cubicBezTo>
                  <a:pt x="620" y="208"/>
                  <a:pt x="620" y="210"/>
                  <a:pt x="619" y="210"/>
                </a:cubicBezTo>
                <a:cubicBezTo>
                  <a:pt x="615" y="213"/>
                  <a:pt x="614" y="218"/>
                  <a:pt x="612" y="222"/>
                </a:cubicBezTo>
                <a:cubicBezTo>
                  <a:pt x="611" y="224"/>
                  <a:pt x="612" y="226"/>
                  <a:pt x="615" y="227"/>
                </a:cubicBezTo>
                <a:cubicBezTo>
                  <a:pt x="617" y="227"/>
                  <a:pt x="619" y="228"/>
                  <a:pt x="621" y="229"/>
                </a:cubicBezTo>
                <a:cubicBezTo>
                  <a:pt x="622" y="230"/>
                  <a:pt x="622" y="230"/>
                  <a:pt x="623" y="231"/>
                </a:cubicBezTo>
                <a:cubicBezTo>
                  <a:pt x="623" y="231"/>
                  <a:pt x="623" y="232"/>
                  <a:pt x="623" y="233"/>
                </a:cubicBezTo>
                <a:cubicBezTo>
                  <a:pt x="622" y="233"/>
                  <a:pt x="622" y="233"/>
                  <a:pt x="621" y="233"/>
                </a:cubicBezTo>
                <a:cubicBezTo>
                  <a:pt x="620" y="232"/>
                  <a:pt x="618" y="231"/>
                  <a:pt x="617" y="230"/>
                </a:cubicBezTo>
                <a:cubicBezTo>
                  <a:pt x="615" y="229"/>
                  <a:pt x="612" y="231"/>
                  <a:pt x="612" y="233"/>
                </a:cubicBezTo>
                <a:cubicBezTo>
                  <a:pt x="612" y="235"/>
                  <a:pt x="612" y="236"/>
                  <a:pt x="612" y="238"/>
                </a:cubicBezTo>
                <a:cubicBezTo>
                  <a:pt x="612" y="240"/>
                  <a:pt x="614" y="241"/>
                  <a:pt x="615" y="243"/>
                </a:cubicBezTo>
                <a:cubicBezTo>
                  <a:pt x="616" y="244"/>
                  <a:pt x="617" y="244"/>
                  <a:pt x="619" y="245"/>
                </a:cubicBezTo>
                <a:cubicBezTo>
                  <a:pt x="620" y="245"/>
                  <a:pt x="621" y="245"/>
                  <a:pt x="621" y="245"/>
                </a:cubicBezTo>
                <a:cubicBezTo>
                  <a:pt x="623" y="245"/>
                  <a:pt x="624" y="246"/>
                  <a:pt x="624" y="248"/>
                </a:cubicBezTo>
                <a:cubicBezTo>
                  <a:pt x="626" y="249"/>
                  <a:pt x="627" y="251"/>
                  <a:pt x="630" y="250"/>
                </a:cubicBezTo>
                <a:cubicBezTo>
                  <a:pt x="632" y="250"/>
                  <a:pt x="632" y="251"/>
                  <a:pt x="633" y="253"/>
                </a:cubicBezTo>
                <a:cubicBezTo>
                  <a:pt x="635" y="253"/>
                  <a:pt x="636" y="253"/>
                  <a:pt x="638" y="255"/>
                </a:cubicBezTo>
                <a:cubicBezTo>
                  <a:pt x="639" y="255"/>
                  <a:pt x="640" y="254"/>
                  <a:pt x="640" y="254"/>
                </a:cubicBezTo>
                <a:close/>
                <a:moveTo>
                  <a:pt x="685" y="339"/>
                </a:moveTo>
                <a:cubicBezTo>
                  <a:pt x="685" y="339"/>
                  <a:pt x="684" y="338"/>
                  <a:pt x="684" y="338"/>
                </a:cubicBezTo>
                <a:cubicBezTo>
                  <a:pt x="683" y="338"/>
                  <a:pt x="683" y="338"/>
                  <a:pt x="683" y="337"/>
                </a:cubicBezTo>
                <a:cubicBezTo>
                  <a:pt x="684" y="336"/>
                  <a:pt x="685" y="334"/>
                  <a:pt x="686" y="333"/>
                </a:cubicBezTo>
                <a:cubicBezTo>
                  <a:pt x="686" y="332"/>
                  <a:pt x="687" y="332"/>
                  <a:pt x="687" y="332"/>
                </a:cubicBezTo>
                <a:cubicBezTo>
                  <a:pt x="687" y="332"/>
                  <a:pt x="688" y="333"/>
                  <a:pt x="688" y="333"/>
                </a:cubicBezTo>
                <a:cubicBezTo>
                  <a:pt x="688" y="334"/>
                  <a:pt x="688" y="334"/>
                  <a:pt x="688" y="335"/>
                </a:cubicBezTo>
                <a:cubicBezTo>
                  <a:pt x="688" y="337"/>
                  <a:pt x="687" y="338"/>
                  <a:pt x="685" y="339"/>
                </a:cubicBezTo>
                <a:close/>
                <a:moveTo>
                  <a:pt x="726" y="262"/>
                </a:moveTo>
                <a:cubicBezTo>
                  <a:pt x="726" y="262"/>
                  <a:pt x="727" y="263"/>
                  <a:pt x="727" y="263"/>
                </a:cubicBezTo>
                <a:cubicBezTo>
                  <a:pt x="727" y="264"/>
                  <a:pt x="726" y="265"/>
                  <a:pt x="726" y="265"/>
                </a:cubicBezTo>
                <a:cubicBezTo>
                  <a:pt x="726" y="265"/>
                  <a:pt x="726" y="265"/>
                  <a:pt x="726" y="265"/>
                </a:cubicBezTo>
                <a:cubicBezTo>
                  <a:pt x="725" y="266"/>
                  <a:pt x="725" y="266"/>
                  <a:pt x="725" y="266"/>
                </a:cubicBezTo>
                <a:cubicBezTo>
                  <a:pt x="726" y="265"/>
                  <a:pt x="726" y="265"/>
                  <a:pt x="726" y="265"/>
                </a:cubicBezTo>
                <a:cubicBezTo>
                  <a:pt x="726" y="265"/>
                  <a:pt x="726" y="265"/>
                  <a:pt x="726" y="265"/>
                </a:cubicBezTo>
                <a:cubicBezTo>
                  <a:pt x="725" y="264"/>
                  <a:pt x="725" y="264"/>
                  <a:pt x="725" y="263"/>
                </a:cubicBezTo>
                <a:cubicBezTo>
                  <a:pt x="725" y="263"/>
                  <a:pt x="726" y="263"/>
                  <a:pt x="726" y="262"/>
                </a:cubicBezTo>
                <a:close/>
                <a:moveTo>
                  <a:pt x="671" y="220"/>
                </a:moveTo>
                <a:cubicBezTo>
                  <a:pt x="672" y="219"/>
                  <a:pt x="672" y="219"/>
                  <a:pt x="672" y="219"/>
                </a:cubicBezTo>
                <a:cubicBezTo>
                  <a:pt x="672" y="219"/>
                  <a:pt x="672" y="219"/>
                  <a:pt x="672" y="220"/>
                </a:cubicBezTo>
                <a:cubicBezTo>
                  <a:pt x="672" y="220"/>
                  <a:pt x="671" y="220"/>
                  <a:pt x="671" y="220"/>
                </a:cubicBezTo>
                <a:close/>
                <a:moveTo>
                  <a:pt x="639" y="231"/>
                </a:moveTo>
                <a:cubicBezTo>
                  <a:pt x="640" y="231"/>
                  <a:pt x="640" y="231"/>
                  <a:pt x="640" y="231"/>
                </a:cubicBezTo>
                <a:cubicBezTo>
                  <a:pt x="639" y="232"/>
                  <a:pt x="639" y="232"/>
                  <a:pt x="639" y="232"/>
                </a:cubicBezTo>
                <a:lnTo>
                  <a:pt x="639" y="231"/>
                </a:lnTo>
                <a:close/>
                <a:moveTo>
                  <a:pt x="489" y="157"/>
                </a:moveTo>
                <a:cubicBezTo>
                  <a:pt x="489" y="157"/>
                  <a:pt x="489" y="157"/>
                  <a:pt x="489" y="157"/>
                </a:cubicBezTo>
                <a:cubicBezTo>
                  <a:pt x="489" y="157"/>
                  <a:pt x="489" y="157"/>
                  <a:pt x="489" y="157"/>
                </a:cubicBezTo>
                <a:cubicBezTo>
                  <a:pt x="489" y="157"/>
                  <a:pt x="489" y="157"/>
                  <a:pt x="489" y="157"/>
                </a:cubicBezTo>
                <a:cubicBezTo>
                  <a:pt x="489" y="157"/>
                  <a:pt x="489" y="157"/>
                  <a:pt x="489" y="157"/>
                </a:cubicBezTo>
                <a:close/>
                <a:moveTo>
                  <a:pt x="489" y="157"/>
                </a:moveTo>
                <a:cubicBezTo>
                  <a:pt x="488" y="158"/>
                  <a:pt x="487" y="158"/>
                  <a:pt x="485" y="158"/>
                </a:cubicBezTo>
                <a:cubicBezTo>
                  <a:pt x="484" y="158"/>
                  <a:pt x="482" y="158"/>
                  <a:pt x="480" y="159"/>
                </a:cubicBezTo>
                <a:cubicBezTo>
                  <a:pt x="480" y="159"/>
                  <a:pt x="480" y="159"/>
                  <a:pt x="479" y="160"/>
                </a:cubicBezTo>
                <a:cubicBezTo>
                  <a:pt x="476" y="162"/>
                  <a:pt x="471" y="163"/>
                  <a:pt x="467" y="165"/>
                </a:cubicBezTo>
                <a:cubicBezTo>
                  <a:pt x="465" y="166"/>
                  <a:pt x="464" y="167"/>
                  <a:pt x="463" y="169"/>
                </a:cubicBezTo>
                <a:cubicBezTo>
                  <a:pt x="463" y="170"/>
                  <a:pt x="462" y="171"/>
                  <a:pt x="462" y="171"/>
                </a:cubicBezTo>
                <a:cubicBezTo>
                  <a:pt x="460" y="172"/>
                  <a:pt x="459" y="172"/>
                  <a:pt x="458" y="173"/>
                </a:cubicBezTo>
                <a:cubicBezTo>
                  <a:pt x="456" y="174"/>
                  <a:pt x="455" y="176"/>
                  <a:pt x="454" y="178"/>
                </a:cubicBezTo>
                <a:cubicBezTo>
                  <a:pt x="454" y="179"/>
                  <a:pt x="455" y="181"/>
                  <a:pt x="456" y="182"/>
                </a:cubicBezTo>
                <a:cubicBezTo>
                  <a:pt x="456" y="182"/>
                  <a:pt x="456" y="182"/>
                  <a:pt x="456" y="183"/>
                </a:cubicBezTo>
                <a:cubicBezTo>
                  <a:pt x="456" y="184"/>
                  <a:pt x="457" y="185"/>
                  <a:pt x="459" y="185"/>
                </a:cubicBezTo>
                <a:cubicBezTo>
                  <a:pt x="461" y="185"/>
                  <a:pt x="464" y="185"/>
                  <a:pt x="466" y="186"/>
                </a:cubicBezTo>
                <a:cubicBezTo>
                  <a:pt x="467" y="186"/>
                  <a:pt x="467" y="186"/>
                  <a:pt x="467" y="186"/>
                </a:cubicBezTo>
                <a:cubicBezTo>
                  <a:pt x="467" y="187"/>
                  <a:pt x="467" y="187"/>
                  <a:pt x="466" y="187"/>
                </a:cubicBezTo>
                <a:cubicBezTo>
                  <a:pt x="463" y="188"/>
                  <a:pt x="460" y="188"/>
                  <a:pt x="457" y="188"/>
                </a:cubicBezTo>
                <a:cubicBezTo>
                  <a:pt x="455" y="188"/>
                  <a:pt x="454" y="189"/>
                  <a:pt x="452" y="190"/>
                </a:cubicBezTo>
                <a:cubicBezTo>
                  <a:pt x="452" y="190"/>
                  <a:pt x="451" y="191"/>
                  <a:pt x="451" y="192"/>
                </a:cubicBezTo>
                <a:cubicBezTo>
                  <a:pt x="451" y="193"/>
                  <a:pt x="451" y="194"/>
                  <a:pt x="451" y="196"/>
                </a:cubicBezTo>
                <a:cubicBezTo>
                  <a:pt x="452" y="199"/>
                  <a:pt x="452" y="200"/>
                  <a:pt x="456" y="201"/>
                </a:cubicBezTo>
                <a:cubicBezTo>
                  <a:pt x="461" y="202"/>
                  <a:pt x="466" y="203"/>
                  <a:pt x="471" y="203"/>
                </a:cubicBezTo>
                <a:cubicBezTo>
                  <a:pt x="471" y="203"/>
                  <a:pt x="472" y="203"/>
                  <a:pt x="473" y="203"/>
                </a:cubicBezTo>
                <a:cubicBezTo>
                  <a:pt x="476" y="206"/>
                  <a:pt x="480" y="208"/>
                  <a:pt x="482" y="212"/>
                </a:cubicBezTo>
                <a:cubicBezTo>
                  <a:pt x="482" y="213"/>
                  <a:pt x="482" y="213"/>
                  <a:pt x="482" y="213"/>
                </a:cubicBezTo>
                <a:cubicBezTo>
                  <a:pt x="481" y="213"/>
                  <a:pt x="481" y="213"/>
                  <a:pt x="481" y="213"/>
                </a:cubicBezTo>
                <a:cubicBezTo>
                  <a:pt x="476" y="213"/>
                  <a:pt x="472" y="211"/>
                  <a:pt x="468" y="210"/>
                </a:cubicBezTo>
                <a:cubicBezTo>
                  <a:pt x="467" y="209"/>
                  <a:pt x="465" y="208"/>
                  <a:pt x="464" y="208"/>
                </a:cubicBezTo>
                <a:cubicBezTo>
                  <a:pt x="460" y="207"/>
                  <a:pt x="455" y="207"/>
                  <a:pt x="451" y="207"/>
                </a:cubicBezTo>
                <a:cubicBezTo>
                  <a:pt x="449" y="208"/>
                  <a:pt x="448" y="209"/>
                  <a:pt x="448" y="211"/>
                </a:cubicBezTo>
                <a:cubicBezTo>
                  <a:pt x="447" y="213"/>
                  <a:pt x="446" y="215"/>
                  <a:pt x="447" y="217"/>
                </a:cubicBezTo>
                <a:cubicBezTo>
                  <a:pt x="447" y="222"/>
                  <a:pt x="449" y="225"/>
                  <a:pt x="453" y="226"/>
                </a:cubicBezTo>
                <a:cubicBezTo>
                  <a:pt x="455" y="226"/>
                  <a:pt x="457" y="227"/>
                  <a:pt x="459" y="228"/>
                </a:cubicBezTo>
                <a:cubicBezTo>
                  <a:pt x="459" y="228"/>
                  <a:pt x="460" y="229"/>
                  <a:pt x="460" y="230"/>
                </a:cubicBezTo>
                <a:cubicBezTo>
                  <a:pt x="460" y="231"/>
                  <a:pt x="459" y="232"/>
                  <a:pt x="458" y="234"/>
                </a:cubicBezTo>
                <a:cubicBezTo>
                  <a:pt x="458" y="235"/>
                  <a:pt x="457" y="235"/>
                  <a:pt x="458" y="236"/>
                </a:cubicBezTo>
                <a:cubicBezTo>
                  <a:pt x="458" y="238"/>
                  <a:pt x="458" y="240"/>
                  <a:pt x="459" y="241"/>
                </a:cubicBezTo>
                <a:cubicBezTo>
                  <a:pt x="459" y="242"/>
                  <a:pt x="460" y="242"/>
                  <a:pt x="460" y="242"/>
                </a:cubicBezTo>
                <a:cubicBezTo>
                  <a:pt x="461" y="243"/>
                  <a:pt x="462" y="242"/>
                  <a:pt x="463" y="243"/>
                </a:cubicBezTo>
                <a:cubicBezTo>
                  <a:pt x="467" y="243"/>
                  <a:pt x="471" y="242"/>
                  <a:pt x="475" y="244"/>
                </a:cubicBezTo>
                <a:cubicBezTo>
                  <a:pt x="477" y="244"/>
                  <a:pt x="479" y="244"/>
                  <a:pt x="481" y="243"/>
                </a:cubicBezTo>
                <a:cubicBezTo>
                  <a:pt x="483" y="242"/>
                  <a:pt x="484" y="242"/>
                  <a:pt x="485" y="241"/>
                </a:cubicBezTo>
                <a:cubicBezTo>
                  <a:pt x="487" y="240"/>
                  <a:pt x="489" y="239"/>
                  <a:pt x="491" y="240"/>
                </a:cubicBezTo>
                <a:cubicBezTo>
                  <a:pt x="494" y="240"/>
                  <a:pt x="496" y="239"/>
                  <a:pt x="498" y="238"/>
                </a:cubicBezTo>
                <a:cubicBezTo>
                  <a:pt x="499" y="237"/>
                  <a:pt x="500" y="237"/>
                  <a:pt x="501" y="236"/>
                </a:cubicBezTo>
                <a:cubicBezTo>
                  <a:pt x="501" y="236"/>
                  <a:pt x="502" y="236"/>
                  <a:pt x="502" y="237"/>
                </a:cubicBezTo>
                <a:cubicBezTo>
                  <a:pt x="502" y="237"/>
                  <a:pt x="503" y="237"/>
                  <a:pt x="503" y="238"/>
                </a:cubicBezTo>
                <a:cubicBezTo>
                  <a:pt x="503" y="239"/>
                  <a:pt x="504" y="240"/>
                  <a:pt x="506" y="241"/>
                </a:cubicBezTo>
                <a:cubicBezTo>
                  <a:pt x="508" y="241"/>
                  <a:pt x="507" y="244"/>
                  <a:pt x="508" y="245"/>
                </a:cubicBezTo>
                <a:cubicBezTo>
                  <a:pt x="508" y="245"/>
                  <a:pt x="508" y="245"/>
                  <a:pt x="509" y="246"/>
                </a:cubicBezTo>
                <a:cubicBezTo>
                  <a:pt x="511" y="246"/>
                  <a:pt x="514" y="247"/>
                  <a:pt x="517" y="248"/>
                </a:cubicBezTo>
                <a:cubicBezTo>
                  <a:pt x="520" y="249"/>
                  <a:pt x="523" y="249"/>
                  <a:pt x="526" y="248"/>
                </a:cubicBezTo>
                <a:cubicBezTo>
                  <a:pt x="527" y="247"/>
                  <a:pt x="528" y="247"/>
                  <a:pt x="529" y="245"/>
                </a:cubicBezTo>
                <a:cubicBezTo>
                  <a:pt x="530" y="242"/>
                  <a:pt x="530" y="240"/>
                  <a:pt x="528" y="237"/>
                </a:cubicBezTo>
                <a:cubicBezTo>
                  <a:pt x="528" y="237"/>
                  <a:pt x="528" y="237"/>
                  <a:pt x="527" y="237"/>
                </a:cubicBezTo>
                <a:cubicBezTo>
                  <a:pt x="527" y="238"/>
                  <a:pt x="526" y="239"/>
                  <a:pt x="526" y="239"/>
                </a:cubicBezTo>
                <a:cubicBezTo>
                  <a:pt x="525" y="239"/>
                  <a:pt x="525" y="239"/>
                  <a:pt x="525" y="239"/>
                </a:cubicBezTo>
                <a:cubicBezTo>
                  <a:pt x="524" y="238"/>
                  <a:pt x="524" y="238"/>
                  <a:pt x="525" y="238"/>
                </a:cubicBezTo>
                <a:cubicBezTo>
                  <a:pt x="526" y="237"/>
                  <a:pt x="527" y="237"/>
                  <a:pt x="527" y="237"/>
                </a:cubicBezTo>
                <a:cubicBezTo>
                  <a:pt x="527" y="237"/>
                  <a:pt x="528" y="237"/>
                  <a:pt x="528" y="237"/>
                </a:cubicBezTo>
                <a:cubicBezTo>
                  <a:pt x="528" y="237"/>
                  <a:pt x="528" y="237"/>
                  <a:pt x="528" y="237"/>
                </a:cubicBezTo>
                <a:cubicBezTo>
                  <a:pt x="528" y="237"/>
                  <a:pt x="528" y="237"/>
                  <a:pt x="528" y="237"/>
                </a:cubicBezTo>
                <a:cubicBezTo>
                  <a:pt x="528" y="237"/>
                  <a:pt x="529" y="236"/>
                  <a:pt x="529" y="235"/>
                </a:cubicBezTo>
                <a:cubicBezTo>
                  <a:pt x="530" y="235"/>
                  <a:pt x="531" y="234"/>
                  <a:pt x="532" y="235"/>
                </a:cubicBezTo>
                <a:cubicBezTo>
                  <a:pt x="533" y="237"/>
                  <a:pt x="535" y="237"/>
                  <a:pt x="536" y="239"/>
                </a:cubicBezTo>
                <a:cubicBezTo>
                  <a:pt x="539" y="238"/>
                  <a:pt x="540" y="237"/>
                  <a:pt x="541" y="234"/>
                </a:cubicBezTo>
                <a:cubicBezTo>
                  <a:pt x="542" y="233"/>
                  <a:pt x="542" y="231"/>
                  <a:pt x="541" y="229"/>
                </a:cubicBezTo>
                <a:cubicBezTo>
                  <a:pt x="540" y="228"/>
                  <a:pt x="540" y="228"/>
                  <a:pt x="539" y="227"/>
                </a:cubicBezTo>
                <a:cubicBezTo>
                  <a:pt x="537" y="225"/>
                  <a:pt x="537" y="224"/>
                  <a:pt x="536" y="222"/>
                </a:cubicBezTo>
                <a:cubicBezTo>
                  <a:pt x="536" y="220"/>
                  <a:pt x="535" y="219"/>
                  <a:pt x="533" y="217"/>
                </a:cubicBezTo>
                <a:cubicBezTo>
                  <a:pt x="531" y="216"/>
                  <a:pt x="531" y="213"/>
                  <a:pt x="530" y="211"/>
                </a:cubicBezTo>
                <a:cubicBezTo>
                  <a:pt x="530" y="209"/>
                  <a:pt x="530" y="208"/>
                  <a:pt x="531" y="207"/>
                </a:cubicBezTo>
                <a:cubicBezTo>
                  <a:pt x="534" y="204"/>
                  <a:pt x="535" y="201"/>
                  <a:pt x="535" y="198"/>
                </a:cubicBezTo>
                <a:cubicBezTo>
                  <a:pt x="535" y="196"/>
                  <a:pt x="535" y="195"/>
                  <a:pt x="535" y="193"/>
                </a:cubicBezTo>
                <a:cubicBezTo>
                  <a:pt x="537" y="189"/>
                  <a:pt x="539" y="185"/>
                  <a:pt x="540" y="181"/>
                </a:cubicBezTo>
                <a:cubicBezTo>
                  <a:pt x="541" y="180"/>
                  <a:pt x="542" y="179"/>
                  <a:pt x="543" y="178"/>
                </a:cubicBezTo>
                <a:cubicBezTo>
                  <a:pt x="547" y="176"/>
                  <a:pt x="550" y="173"/>
                  <a:pt x="553" y="170"/>
                </a:cubicBezTo>
                <a:cubicBezTo>
                  <a:pt x="554" y="170"/>
                  <a:pt x="554" y="168"/>
                  <a:pt x="554" y="167"/>
                </a:cubicBezTo>
                <a:cubicBezTo>
                  <a:pt x="554" y="164"/>
                  <a:pt x="553" y="162"/>
                  <a:pt x="550" y="162"/>
                </a:cubicBezTo>
                <a:cubicBezTo>
                  <a:pt x="548" y="161"/>
                  <a:pt x="547" y="160"/>
                  <a:pt x="545" y="160"/>
                </a:cubicBezTo>
                <a:cubicBezTo>
                  <a:pt x="543" y="160"/>
                  <a:pt x="541" y="161"/>
                  <a:pt x="540" y="162"/>
                </a:cubicBezTo>
                <a:cubicBezTo>
                  <a:pt x="538" y="164"/>
                  <a:pt x="539" y="165"/>
                  <a:pt x="539" y="166"/>
                </a:cubicBezTo>
                <a:cubicBezTo>
                  <a:pt x="540" y="168"/>
                  <a:pt x="539" y="170"/>
                  <a:pt x="540" y="172"/>
                </a:cubicBezTo>
                <a:cubicBezTo>
                  <a:pt x="540" y="172"/>
                  <a:pt x="540" y="172"/>
                  <a:pt x="540" y="172"/>
                </a:cubicBezTo>
                <a:cubicBezTo>
                  <a:pt x="540" y="173"/>
                  <a:pt x="540" y="173"/>
                  <a:pt x="540" y="173"/>
                </a:cubicBezTo>
                <a:cubicBezTo>
                  <a:pt x="540" y="172"/>
                  <a:pt x="540" y="172"/>
                  <a:pt x="540" y="172"/>
                </a:cubicBezTo>
                <a:cubicBezTo>
                  <a:pt x="540" y="172"/>
                  <a:pt x="540" y="172"/>
                  <a:pt x="540" y="172"/>
                </a:cubicBezTo>
                <a:cubicBezTo>
                  <a:pt x="539" y="172"/>
                  <a:pt x="539" y="171"/>
                  <a:pt x="539" y="171"/>
                </a:cubicBezTo>
                <a:cubicBezTo>
                  <a:pt x="538" y="169"/>
                  <a:pt x="538" y="168"/>
                  <a:pt x="536" y="168"/>
                </a:cubicBezTo>
                <a:cubicBezTo>
                  <a:pt x="535" y="168"/>
                  <a:pt x="534" y="167"/>
                  <a:pt x="534" y="167"/>
                </a:cubicBezTo>
                <a:cubicBezTo>
                  <a:pt x="531" y="165"/>
                  <a:pt x="530" y="167"/>
                  <a:pt x="529" y="168"/>
                </a:cubicBezTo>
                <a:cubicBezTo>
                  <a:pt x="528" y="170"/>
                  <a:pt x="527" y="171"/>
                  <a:pt x="526" y="172"/>
                </a:cubicBezTo>
                <a:cubicBezTo>
                  <a:pt x="525" y="176"/>
                  <a:pt x="524" y="180"/>
                  <a:pt x="523" y="183"/>
                </a:cubicBezTo>
                <a:cubicBezTo>
                  <a:pt x="521" y="186"/>
                  <a:pt x="520" y="190"/>
                  <a:pt x="519" y="194"/>
                </a:cubicBezTo>
                <a:cubicBezTo>
                  <a:pt x="519" y="194"/>
                  <a:pt x="519" y="194"/>
                  <a:pt x="519" y="194"/>
                </a:cubicBezTo>
                <a:cubicBezTo>
                  <a:pt x="519" y="195"/>
                  <a:pt x="518" y="195"/>
                  <a:pt x="518" y="195"/>
                </a:cubicBezTo>
                <a:cubicBezTo>
                  <a:pt x="518" y="196"/>
                  <a:pt x="517" y="196"/>
                  <a:pt x="516" y="196"/>
                </a:cubicBezTo>
                <a:cubicBezTo>
                  <a:pt x="515" y="196"/>
                  <a:pt x="515" y="195"/>
                  <a:pt x="515" y="194"/>
                </a:cubicBezTo>
                <a:cubicBezTo>
                  <a:pt x="516" y="191"/>
                  <a:pt x="516" y="188"/>
                  <a:pt x="518" y="185"/>
                </a:cubicBezTo>
                <a:cubicBezTo>
                  <a:pt x="519" y="181"/>
                  <a:pt x="520" y="177"/>
                  <a:pt x="518" y="172"/>
                </a:cubicBezTo>
                <a:cubicBezTo>
                  <a:pt x="518" y="171"/>
                  <a:pt x="517" y="171"/>
                  <a:pt x="517" y="170"/>
                </a:cubicBezTo>
                <a:cubicBezTo>
                  <a:pt x="516" y="169"/>
                  <a:pt x="514" y="170"/>
                  <a:pt x="514" y="171"/>
                </a:cubicBezTo>
                <a:cubicBezTo>
                  <a:pt x="513" y="173"/>
                  <a:pt x="513" y="175"/>
                  <a:pt x="513" y="177"/>
                </a:cubicBezTo>
                <a:cubicBezTo>
                  <a:pt x="512" y="178"/>
                  <a:pt x="512" y="178"/>
                  <a:pt x="511" y="178"/>
                </a:cubicBezTo>
                <a:cubicBezTo>
                  <a:pt x="508" y="177"/>
                  <a:pt x="506" y="177"/>
                  <a:pt x="503" y="177"/>
                </a:cubicBezTo>
                <a:cubicBezTo>
                  <a:pt x="502" y="177"/>
                  <a:pt x="502" y="177"/>
                  <a:pt x="502" y="177"/>
                </a:cubicBezTo>
                <a:cubicBezTo>
                  <a:pt x="502" y="177"/>
                  <a:pt x="503" y="177"/>
                  <a:pt x="503" y="176"/>
                </a:cubicBezTo>
                <a:cubicBezTo>
                  <a:pt x="504" y="176"/>
                  <a:pt x="506" y="175"/>
                  <a:pt x="507" y="174"/>
                </a:cubicBezTo>
                <a:cubicBezTo>
                  <a:pt x="508" y="174"/>
                  <a:pt x="508" y="172"/>
                  <a:pt x="508" y="171"/>
                </a:cubicBezTo>
                <a:cubicBezTo>
                  <a:pt x="507" y="169"/>
                  <a:pt x="505" y="167"/>
                  <a:pt x="503" y="166"/>
                </a:cubicBezTo>
                <a:cubicBezTo>
                  <a:pt x="501" y="164"/>
                  <a:pt x="500" y="164"/>
                  <a:pt x="498" y="165"/>
                </a:cubicBezTo>
                <a:cubicBezTo>
                  <a:pt x="497" y="166"/>
                  <a:pt x="496" y="167"/>
                  <a:pt x="495" y="168"/>
                </a:cubicBezTo>
                <a:cubicBezTo>
                  <a:pt x="495" y="168"/>
                  <a:pt x="494" y="168"/>
                  <a:pt x="493" y="168"/>
                </a:cubicBezTo>
                <a:cubicBezTo>
                  <a:pt x="492" y="168"/>
                  <a:pt x="492" y="168"/>
                  <a:pt x="493" y="166"/>
                </a:cubicBezTo>
                <a:cubicBezTo>
                  <a:pt x="494" y="164"/>
                  <a:pt x="496" y="163"/>
                  <a:pt x="497" y="161"/>
                </a:cubicBezTo>
                <a:cubicBezTo>
                  <a:pt x="498" y="159"/>
                  <a:pt x="497" y="157"/>
                  <a:pt x="496" y="156"/>
                </a:cubicBezTo>
                <a:cubicBezTo>
                  <a:pt x="495" y="156"/>
                  <a:pt x="495" y="155"/>
                  <a:pt x="494" y="155"/>
                </a:cubicBezTo>
                <a:cubicBezTo>
                  <a:pt x="495" y="155"/>
                  <a:pt x="495" y="155"/>
                  <a:pt x="495" y="155"/>
                </a:cubicBezTo>
                <a:cubicBezTo>
                  <a:pt x="494" y="155"/>
                  <a:pt x="494" y="155"/>
                  <a:pt x="494" y="155"/>
                </a:cubicBezTo>
                <a:cubicBezTo>
                  <a:pt x="494" y="155"/>
                  <a:pt x="494" y="155"/>
                  <a:pt x="494" y="155"/>
                </a:cubicBezTo>
                <a:cubicBezTo>
                  <a:pt x="493" y="157"/>
                  <a:pt x="491" y="156"/>
                  <a:pt x="489" y="157"/>
                </a:cubicBezTo>
                <a:close/>
                <a:moveTo>
                  <a:pt x="2194" y="990"/>
                </a:moveTo>
                <a:cubicBezTo>
                  <a:pt x="2194" y="990"/>
                  <a:pt x="2194" y="990"/>
                  <a:pt x="2193" y="990"/>
                </a:cubicBezTo>
                <a:cubicBezTo>
                  <a:pt x="2192" y="989"/>
                  <a:pt x="2190" y="988"/>
                  <a:pt x="2189" y="986"/>
                </a:cubicBezTo>
                <a:cubicBezTo>
                  <a:pt x="2188" y="985"/>
                  <a:pt x="2187" y="983"/>
                  <a:pt x="2186" y="982"/>
                </a:cubicBezTo>
                <a:cubicBezTo>
                  <a:pt x="2185" y="981"/>
                  <a:pt x="2184" y="980"/>
                  <a:pt x="2183" y="979"/>
                </a:cubicBezTo>
                <a:cubicBezTo>
                  <a:pt x="2182" y="978"/>
                  <a:pt x="2181" y="976"/>
                  <a:pt x="2180" y="975"/>
                </a:cubicBezTo>
                <a:cubicBezTo>
                  <a:pt x="2179" y="974"/>
                  <a:pt x="2180" y="973"/>
                  <a:pt x="2181" y="972"/>
                </a:cubicBezTo>
                <a:cubicBezTo>
                  <a:pt x="2181" y="972"/>
                  <a:pt x="2182" y="971"/>
                  <a:pt x="2183" y="971"/>
                </a:cubicBezTo>
                <a:cubicBezTo>
                  <a:pt x="2184" y="970"/>
                  <a:pt x="2184" y="967"/>
                  <a:pt x="2182" y="966"/>
                </a:cubicBezTo>
                <a:cubicBezTo>
                  <a:pt x="2182" y="966"/>
                  <a:pt x="2181" y="965"/>
                  <a:pt x="2180" y="965"/>
                </a:cubicBezTo>
                <a:cubicBezTo>
                  <a:pt x="2178" y="964"/>
                  <a:pt x="2176" y="963"/>
                  <a:pt x="2174" y="963"/>
                </a:cubicBezTo>
                <a:cubicBezTo>
                  <a:pt x="2172" y="962"/>
                  <a:pt x="2170" y="960"/>
                  <a:pt x="2170" y="957"/>
                </a:cubicBezTo>
                <a:cubicBezTo>
                  <a:pt x="2170" y="956"/>
                  <a:pt x="2168" y="955"/>
                  <a:pt x="2168" y="955"/>
                </a:cubicBezTo>
                <a:cubicBezTo>
                  <a:pt x="2162" y="950"/>
                  <a:pt x="2156" y="947"/>
                  <a:pt x="2149" y="945"/>
                </a:cubicBezTo>
                <a:cubicBezTo>
                  <a:pt x="2146" y="944"/>
                  <a:pt x="2143" y="943"/>
                  <a:pt x="2140" y="942"/>
                </a:cubicBezTo>
                <a:cubicBezTo>
                  <a:pt x="2137" y="941"/>
                  <a:pt x="2134" y="939"/>
                  <a:pt x="2130" y="938"/>
                </a:cubicBezTo>
                <a:cubicBezTo>
                  <a:pt x="2125" y="937"/>
                  <a:pt x="2121" y="935"/>
                  <a:pt x="2116" y="933"/>
                </a:cubicBezTo>
                <a:cubicBezTo>
                  <a:pt x="2112" y="932"/>
                  <a:pt x="2109" y="931"/>
                  <a:pt x="2106" y="935"/>
                </a:cubicBezTo>
                <a:cubicBezTo>
                  <a:pt x="2106" y="936"/>
                  <a:pt x="2105" y="936"/>
                  <a:pt x="2105" y="936"/>
                </a:cubicBezTo>
                <a:cubicBezTo>
                  <a:pt x="2101" y="938"/>
                  <a:pt x="2098" y="941"/>
                  <a:pt x="2095" y="944"/>
                </a:cubicBezTo>
                <a:cubicBezTo>
                  <a:pt x="2095" y="945"/>
                  <a:pt x="2093" y="945"/>
                  <a:pt x="2092" y="945"/>
                </a:cubicBezTo>
                <a:cubicBezTo>
                  <a:pt x="2090" y="943"/>
                  <a:pt x="2089" y="941"/>
                  <a:pt x="2087" y="940"/>
                </a:cubicBezTo>
                <a:cubicBezTo>
                  <a:pt x="2086" y="939"/>
                  <a:pt x="2086" y="938"/>
                  <a:pt x="2086" y="937"/>
                </a:cubicBezTo>
                <a:cubicBezTo>
                  <a:pt x="2086" y="935"/>
                  <a:pt x="2086" y="934"/>
                  <a:pt x="2086" y="933"/>
                </a:cubicBezTo>
                <a:cubicBezTo>
                  <a:pt x="2087" y="931"/>
                  <a:pt x="2086" y="929"/>
                  <a:pt x="2085" y="927"/>
                </a:cubicBezTo>
                <a:cubicBezTo>
                  <a:pt x="2084" y="926"/>
                  <a:pt x="2082" y="926"/>
                  <a:pt x="2081" y="926"/>
                </a:cubicBezTo>
                <a:cubicBezTo>
                  <a:pt x="2079" y="925"/>
                  <a:pt x="2078" y="924"/>
                  <a:pt x="2076" y="924"/>
                </a:cubicBezTo>
                <a:cubicBezTo>
                  <a:pt x="2074" y="923"/>
                  <a:pt x="2073" y="923"/>
                  <a:pt x="2071" y="924"/>
                </a:cubicBezTo>
                <a:cubicBezTo>
                  <a:pt x="2068" y="926"/>
                  <a:pt x="2065" y="928"/>
                  <a:pt x="2062" y="928"/>
                </a:cubicBezTo>
                <a:cubicBezTo>
                  <a:pt x="2061" y="928"/>
                  <a:pt x="2061" y="929"/>
                  <a:pt x="2061" y="930"/>
                </a:cubicBezTo>
                <a:cubicBezTo>
                  <a:pt x="2061" y="930"/>
                  <a:pt x="2061" y="931"/>
                  <a:pt x="2062" y="931"/>
                </a:cubicBezTo>
                <a:cubicBezTo>
                  <a:pt x="2063" y="932"/>
                  <a:pt x="2064" y="932"/>
                  <a:pt x="2065" y="933"/>
                </a:cubicBezTo>
                <a:cubicBezTo>
                  <a:pt x="2066" y="933"/>
                  <a:pt x="2068" y="933"/>
                  <a:pt x="2068" y="935"/>
                </a:cubicBezTo>
                <a:cubicBezTo>
                  <a:pt x="2070" y="938"/>
                  <a:pt x="2072" y="939"/>
                  <a:pt x="2075" y="938"/>
                </a:cubicBezTo>
                <a:cubicBezTo>
                  <a:pt x="2077" y="938"/>
                  <a:pt x="2078" y="938"/>
                  <a:pt x="2080" y="938"/>
                </a:cubicBezTo>
                <a:cubicBezTo>
                  <a:pt x="2081" y="938"/>
                  <a:pt x="2081" y="939"/>
                  <a:pt x="2081" y="939"/>
                </a:cubicBezTo>
                <a:cubicBezTo>
                  <a:pt x="2081" y="939"/>
                  <a:pt x="2081" y="940"/>
                  <a:pt x="2081" y="940"/>
                </a:cubicBezTo>
                <a:cubicBezTo>
                  <a:pt x="2077" y="939"/>
                  <a:pt x="2075" y="942"/>
                  <a:pt x="2071" y="942"/>
                </a:cubicBezTo>
                <a:cubicBezTo>
                  <a:pt x="2071" y="942"/>
                  <a:pt x="2070" y="942"/>
                  <a:pt x="2071" y="943"/>
                </a:cubicBezTo>
                <a:cubicBezTo>
                  <a:pt x="2073" y="945"/>
                  <a:pt x="2074" y="948"/>
                  <a:pt x="2075" y="950"/>
                </a:cubicBezTo>
                <a:cubicBezTo>
                  <a:pt x="2075" y="952"/>
                  <a:pt x="2078" y="952"/>
                  <a:pt x="2079" y="951"/>
                </a:cubicBezTo>
                <a:cubicBezTo>
                  <a:pt x="2079" y="951"/>
                  <a:pt x="2080" y="950"/>
                  <a:pt x="2080" y="949"/>
                </a:cubicBezTo>
                <a:cubicBezTo>
                  <a:pt x="2081" y="949"/>
                  <a:pt x="2082" y="948"/>
                  <a:pt x="2082" y="949"/>
                </a:cubicBezTo>
                <a:cubicBezTo>
                  <a:pt x="2085" y="950"/>
                  <a:pt x="2087" y="951"/>
                  <a:pt x="2089" y="952"/>
                </a:cubicBezTo>
                <a:cubicBezTo>
                  <a:pt x="2091" y="953"/>
                  <a:pt x="2092" y="954"/>
                  <a:pt x="2094" y="955"/>
                </a:cubicBezTo>
                <a:cubicBezTo>
                  <a:pt x="2097" y="955"/>
                  <a:pt x="2099" y="956"/>
                  <a:pt x="2102" y="957"/>
                </a:cubicBezTo>
                <a:cubicBezTo>
                  <a:pt x="2104" y="958"/>
                  <a:pt x="2106" y="958"/>
                  <a:pt x="2107" y="959"/>
                </a:cubicBezTo>
                <a:cubicBezTo>
                  <a:pt x="2110" y="961"/>
                  <a:pt x="2113" y="962"/>
                  <a:pt x="2114" y="966"/>
                </a:cubicBezTo>
                <a:cubicBezTo>
                  <a:pt x="2114" y="968"/>
                  <a:pt x="2115" y="969"/>
                  <a:pt x="2116" y="970"/>
                </a:cubicBezTo>
                <a:cubicBezTo>
                  <a:pt x="2116" y="971"/>
                  <a:pt x="2117" y="972"/>
                  <a:pt x="2117" y="973"/>
                </a:cubicBezTo>
                <a:cubicBezTo>
                  <a:pt x="2118" y="974"/>
                  <a:pt x="2118" y="975"/>
                  <a:pt x="2117" y="976"/>
                </a:cubicBezTo>
                <a:cubicBezTo>
                  <a:pt x="2114" y="976"/>
                  <a:pt x="2112" y="978"/>
                  <a:pt x="2111" y="980"/>
                </a:cubicBezTo>
                <a:cubicBezTo>
                  <a:pt x="2110" y="982"/>
                  <a:pt x="2111" y="983"/>
                  <a:pt x="2113" y="984"/>
                </a:cubicBezTo>
                <a:cubicBezTo>
                  <a:pt x="2115" y="984"/>
                  <a:pt x="2118" y="983"/>
                  <a:pt x="2120" y="983"/>
                </a:cubicBezTo>
                <a:cubicBezTo>
                  <a:pt x="2123" y="982"/>
                  <a:pt x="2126" y="982"/>
                  <a:pt x="2128" y="985"/>
                </a:cubicBezTo>
                <a:cubicBezTo>
                  <a:pt x="2129" y="986"/>
                  <a:pt x="2129" y="987"/>
                  <a:pt x="2130" y="987"/>
                </a:cubicBezTo>
                <a:cubicBezTo>
                  <a:pt x="2131" y="989"/>
                  <a:pt x="2132" y="989"/>
                  <a:pt x="2134" y="989"/>
                </a:cubicBezTo>
                <a:cubicBezTo>
                  <a:pt x="2138" y="990"/>
                  <a:pt x="2141" y="990"/>
                  <a:pt x="2145" y="991"/>
                </a:cubicBezTo>
                <a:cubicBezTo>
                  <a:pt x="2146" y="991"/>
                  <a:pt x="2147" y="991"/>
                  <a:pt x="2149" y="990"/>
                </a:cubicBezTo>
                <a:cubicBezTo>
                  <a:pt x="2151" y="989"/>
                  <a:pt x="2151" y="988"/>
                  <a:pt x="2150" y="986"/>
                </a:cubicBezTo>
                <a:cubicBezTo>
                  <a:pt x="2150" y="985"/>
                  <a:pt x="2150" y="985"/>
                  <a:pt x="2150" y="984"/>
                </a:cubicBezTo>
                <a:cubicBezTo>
                  <a:pt x="2152" y="983"/>
                  <a:pt x="2154" y="981"/>
                  <a:pt x="2156" y="980"/>
                </a:cubicBezTo>
                <a:cubicBezTo>
                  <a:pt x="2158" y="978"/>
                  <a:pt x="2160" y="978"/>
                  <a:pt x="2162" y="979"/>
                </a:cubicBezTo>
                <a:cubicBezTo>
                  <a:pt x="2164" y="980"/>
                  <a:pt x="2166" y="981"/>
                  <a:pt x="2168" y="982"/>
                </a:cubicBezTo>
                <a:cubicBezTo>
                  <a:pt x="2169" y="982"/>
                  <a:pt x="2171" y="983"/>
                  <a:pt x="2172" y="985"/>
                </a:cubicBezTo>
                <a:cubicBezTo>
                  <a:pt x="2174" y="988"/>
                  <a:pt x="2177" y="991"/>
                  <a:pt x="2179" y="994"/>
                </a:cubicBezTo>
                <a:cubicBezTo>
                  <a:pt x="2181" y="997"/>
                  <a:pt x="2183" y="998"/>
                  <a:pt x="2186" y="998"/>
                </a:cubicBezTo>
                <a:cubicBezTo>
                  <a:pt x="2191" y="998"/>
                  <a:pt x="2195" y="999"/>
                  <a:pt x="2199" y="1001"/>
                </a:cubicBezTo>
                <a:cubicBezTo>
                  <a:pt x="2200" y="1001"/>
                  <a:pt x="2200" y="1001"/>
                  <a:pt x="2200" y="1001"/>
                </a:cubicBezTo>
                <a:cubicBezTo>
                  <a:pt x="2201" y="1001"/>
                  <a:pt x="2201" y="1001"/>
                  <a:pt x="2202" y="1001"/>
                </a:cubicBezTo>
                <a:cubicBezTo>
                  <a:pt x="2202" y="1000"/>
                  <a:pt x="2202" y="1000"/>
                  <a:pt x="2202" y="999"/>
                </a:cubicBezTo>
                <a:cubicBezTo>
                  <a:pt x="2202" y="998"/>
                  <a:pt x="2202" y="997"/>
                  <a:pt x="2200" y="996"/>
                </a:cubicBezTo>
                <a:cubicBezTo>
                  <a:pt x="2198" y="996"/>
                  <a:pt x="2199" y="994"/>
                  <a:pt x="2199" y="992"/>
                </a:cubicBezTo>
                <a:cubicBezTo>
                  <a:pt x="2197" y="992"/>
                  <a:pt x="2195" y="993"/>
                  <a:pt x="2194" y="990"/>
                </a:cubicBezTo>
                <a:close/>
                <a:moveTo>
                  <a:pt x="1903" y="919"/>
                </a:moveTo>
                <a:cubicBezTo>
                  <a:pt x="1904" y="922"/>
                  <a:pt x="1904" y="925"/>
                  <a:pt x="1905" y="928"/>
                </a:cubicBezTo>
                <a:cubicBezTo>
                  <a:pt x="1906" y="930"/>
                  <a:pt x="1906" y="932"/>
                  <a:pt x="1909" y="932"/>
                </a:cubicBezTo>
                <a:cubicBezTo>
                  <a:pt x="1909" y="932"/>
                  <a:pt x="1910" y="933"/>
                  <a:pt x="1910" y="933"/>
                </a:cubicBezTo>
                <a:cubicBezTo>
                  <a:pt x="1910" y="936"/>
                  <a:pt x="1911" y="938"/>
                  <a:pt x="1911" y="940"/>
                </a:cubicBezTo>
                <a:cubicBezTo>
                  <a:pt x="1912" y="943"/>
                  <a:pt x="1913" y="944"/>
                  <a:pt x="1915" y="944"/>
                </a:cubicBezTo>
                <a:cubicBezTo>
                  <a:pt x="1917" y="944"/>
                  <a:pt x="1918" y="944"/>
                  <a:pt x="1920" y="944"/>
                </a:cubicBezTo>
                <a:cubicBezTo>
                  <a:pt x="1921" y="944"/>
                  <a:pt x="1922" y="945"/>
                  <a:pt x="1923" y="946"/>
                </a:cubicBezTo>
                <a:cubicBezTo>
                  <a:pt x="1924" y="948"/>
                  <a:pt x="1925" y="948"/>
                  <a:pt x="1927" y="948"/>
                </a:cubicBezTo>
                <a:cubicBezTo>
                  <a:pt x="1928" y="947"/>
                  <a:pt x="1930" y="947"/>
                  <a:pt x="1932" y="946"/>
                </a:cubicBezTo>
                <a:cubicBezTo>
                  <a:pt x="1932" y="946"/>
                  <a:pt x="1933" y="946"/>
                  <a:pt x="1933" y="946"/>
                </a:cubicBezTo>
                <a:cubicBezTo>
                  <a:pt x="1936" y="947"/>
                  <a:pt x="1938" y="948"/>
                  <a:pt x="1941" y="949"/>
                </a:cubicBezTo>
                <a:cubicBezTo>
                  <a:pt x="1941" y="949"/>
                  <a:pt x="1942" y="950"/>
                  <a:pt x="1942" y="951"/>
                </a:cubicBezTo>
                <a:cubicBezTo>
                  <a:pt x="1943" y="952"/>
                  <a:pt x="1944" y="952"/>
                  <a:pt x="1945" y="952"/>
                </a:cubicBezTo>
                <a:cubicBezTo>
                  <a:pt x="1947" y="951"/>
                  <a:pt x="1948" y="951"/>
                  <a:pt x="1950" y="950"/>
                </a:cubicBezTo>
                <a:cubicBezTo>
                  <a:pt x="1951" y="950"/>
                  <a:pt x="1952" y="951"/>
                  <a:pt x="1953" y="951"/>
                </a:cubicBezTo>
                <a:cubicBezTo>
                  <a:pt x="1954" y="951"/>
                  <a:pt x="1955" y="950"/>
                  <a:pt x="1955" y="949"/>
                </a:cubicBezTo>
                <a:cubicBezTo>
                  <a:pt x="1955" y="949"/>
                  <a:pt x="1955" y="948"/>
                  <a:pt x="1955" y="948"/>
                </a:cubicBezTo>
                <a:cubicBezTo>
                  <a:pt x="1954" y="946"/>
                  <a:pt x="1954" y="944"/>
                  <a:pt x="1956" y="943"/>
                </a:cubicBezTo>
                <a:cubicBezTo>
                  <a:pt x="1956" y="941"/>
                  <a:pt x="1957" y="940"/>
                  <a:pt x="1956" y="938"/>
                </a:cubicBezTo>
                <a:cubicBezTo>
                  <a:pt x="1956" y="936"/>
                  <a:pt x="1957" y="934"/>
                  <a:pt x="1958" y="932"/>
                </a:cubicBezTo>
                <a:cubicBezTo>
                  <a:pt x="1961" y="929"/>
                  <a:pt x="1962" y="926"/>
                  <a:pt x="1963" y="923"/>
                </a:cubicBezTo>
                <a:cubicBezTo>
                  <a:pt x="1964" y="921"/>
                  <a:pt x="1965" y="920"/>
                  <a:pt x="1965" y="918"/>
                </a:cubicBezTo>
                <a:cubicBezTo>
                  <a:pt x="1966" y="917"/>
                  <a:pt x="1967" y="916"/>
                  <a:pt x="1968" y="916"/>
                </a:cubicBezTo>
                <a:cubicBezTo>
                  <a:pt x="1969" y="916"/>
                  <a:pt x="1970" y="916"/>
                  <a:pt x="1971" y="916"/>
                </a:cubicBezTo>
                <a:cubicBezTo>
                  <a:pt x="1971" y="916"/>
                  <a:pt x="1972" y="915"/>
                  <a:pt x="1972" y="915"/>
                </a:cubicBezTo>
                <a:cubicBezTo>
                  <a:pt x="1973" y="915"/>
                  <a:pt x="1973" y="914"/>
                  <a:pt x="1973" y="913"/>
                </a:cubicBezTo>
                <a:cubicBezTo>
                  <a:pt x="1972" y="911"/>
                  <a:pt x="1969" y="910"/>
                  <a:pt x="1968" y="908"/>
                </a:cubicBezTo>
                <a:cubicBezTo>
                  <a:pt x="1967" y="907"/>
                  <a:pt x="1967" y="906"/>
                  <a:pt x="1967" y="905"/>
                </a:cubicBezTo>
                <a:cubicBezTo>
                  <a:pt x="1968" y="904"/>
                  <a:pt x="1968" y="903"/>
                  <a:pt x="1967" y="902"/>
                </a:cubicBezTo>
                <a:cubicBezTo>
                  <a:pt x="1964" y="899"/>
                  <a:pt x="1964" y="895"/>
                  <a:pt x="1966" y="892"/>
                </a:cubicBezTo>
                <a:cubicBezTo>
                  <a:pt x="1966" y="891"/>
                  <a:pt x="1967" y="890"/>
                  <a:pt x="1968" y="889"/>
                </a:cubicBezTo>
                <a:cubicBezTo>
                  <a:pt x="1969" y="889"/>
                  <a:pt x="1970" y="888"/>
                  <a:pt x="1970" y="887"/>
                </a:cubicBezTo>
                <a:cubicBezTo>
                  <a:pt x="1970" y="885"/>
                  <a:pt x="1971" y="885"/>
                  <a:pt x="1972" y="884"/>
                </a:cubicBezTo>
                <a:cubicBezTo>
                  <a:pt x="1973" y="884"/>
                  <a:pt x="1975" y="884"/>
                  <a:pt x="1975" y="883"/>
                </a:cubicBezTo>
                <a:cubicBezTo>
                  <a:pt x="1975" y="882"/>
                  <a:pt x="1975" y="882"/>
                  <a:pt x="1976" y="882"/>
                </a:cubicBezTo>
                <a:cubicBezTo>
                  <a:pt x="1975" y="882"/>
                  <a:pt x="1975" y="881"/>
                  <a:pt x="1975" y="881"/>
                </a:cubicBezTo>
                <a:cubicBezTo>
                  <a:pt x="1973" y="880"/>
                  <a:pt x="1971" y="879"/>
                  <a:pt x="1969" y="878"/>
                </a:cubicBezTo>
                <a:cubicBezTo>
                  <a:pt x="1967" y="877"/>
                  <a:pt x="1965" y="876"/>
                  <a:pt x="1965" y="873"/>
                </a:cubicBezTo>
                <a:cubicBezTo>
                  <a:pt x="1964" y="872"/>
                  <a:pt x="1962" y="870"/>
                  <a:pt x="1961" y="869"/>
                </a:cubicBezTo>
                <a:cubicBezTo>
                  <a:pt x="1961" y="869"/>
                  <a:pt x="1960" y="869"/>
                  <a:pt x="1959" y="869"/>
                </a:cubicBezTo>
                <a:cubicBezTo>
                  <a:pt x="1957" y="869"/>
                  <a:pt x="1956" y="870"/>
                  <a:pt x="1955" y="872"/>
                </a:cubicBezTo>
                <a:cubicBezTo>
                  <a:pt x="1954" y="873"/>
                  <a:pt x="1954" y="875"/>
                  <a:pt x="1953" y="876"/>
                </a:cubicBezTo>
                <a:cubicBezTo>
                  <a:pt x="1952" y="877"/>
                  <a:pt x="1952" y="878"/>
                  <a:pt x="1951" y="879"/>
                </a:cubicBezTo>
                <a:cubicBezTo>
                  <a:pt x="1949" y="880"/>
                  <a:pt x="1947" y="882"/>
                  <a:pt x="1944" y="883"/>
                </a:cubicBezTo>
                <a:cubicBezTo>
                  <a:pt x="1941" y="885"/>
                  <a:pt x="1938" y="887"/>
                  <a:pt x="1937" y="890"/>
                </a:cubicBezTo>
                <a:cubicBezTo>
                  <a:pt x="1936" y="891"/>
                  <a:pt x="1935" y="893"/>
                  <a:pt x="1934" y="894"/>
                </a:cubicBezTo>
                <a:cubicBezTo>
                  <a:pt x="1932" y="897"/>
                  <a:pt x="1929" y="899"/>
                  <a:pt x="1926" y="899"/>
                </a:cubicBezTo>
                <a:cubicBezTo>
                  <a:pt x="1923" y="900"/>
                  <a:pt x="1921" y="902"/>
                  <a:pt x="1920" y="905"/>
                </a:cubicBezTo>
                <a:cubicBezTo>
                  <a:pt x="1919" y="906"/>
                  <a:pt x="1919" y="907"/>
                  <a:pt x="1918" y="908"/>
                </a:cubicBezTo>
                <a:cubicBezTo>
                  <a:pt x="1918" y="909"/>
                  <a:pt x="1917" y="910"/>
                  <a:pt x="1915" y="909"/>
                </a:cubicBezTo>
                <a:cubicBezTo>
                  <a:pt x="1914" y="909"/>
                  <a:pt x="1912" y="908"/>
                  <a:pt x="1910" y="907"/>
                </a:cubicBezTo>
                <a:cubicBezTo>
                  <a:pt x="1908" y="907"/>
                  <a:pt x="1906" y="907"/>
                  <a:pt x="1905" y="909"/>
                </a:cubicBezTo>
                <a:cubicBezTo>
                  <a:pt x="1905" y="909"/>
                  <a:pt x="1904" y="910"/>
                  <a:pt x="1904" y="911"/>
                </a:cubicBezTo>
                <a:cubicBezTo>
                  <a:pt x="1903" y="913"/>
                  <a:pt x="1902" y="916"/>
                  <a:pt x="1903" y="919"/>
                </a:cubicBezTo>
                <a:close/>
                <a:moveTo>
                  <a:pt x="1467" y="1008"/>
                </a:moveTo>
                <a:cubicBezTo>
                  <a:pt x="1466" y="1008"/>
                  <a:pt x="1466" y="1008"/>
                  <a:pt x="1465" y="1008"/>
                </a:cubicBezTo>
                <a:cubicBezTo>
                  <a:pt x="1464" y="1010"/>
                  <a:pt x="1463" y="1011"/>
                  <a:pt x="1463" y="1013"/>
                </a:cubicBezTo>
                <a:cubicBezTo>
                  <a:pt x="1463" y="1015"/>
                  <a:pt x="1462" y="1016"/>
                  <a:pt x="1460" y="1017"/>
                </a:cubicBezTo>
                <a:cubicBezTo>
                  <a:pt x="1460" y="1018"/>
                  <a:pt x="1460" y="1018"/>
                  <a:pt x="1459" y="1019"/>
                </a:cubicBezTo>
                <a:cubicBezTo>
                  <a:pt x="1458" y="1020"/>
                  <a:pt x="1456" y="1020"/>
                  <a:pt x="1456" y="1023"/>
                </a:cubicBezTo>
                <a:cubicBezTo>
                  <a:pt x="1455" y="1025"/>
                  <a:pt x="1454" y="1027"/>
                  <a:pt x="1451" y="1029"/>
                </a:cubicBezTo>
                <a:cubicBezTo>
                  <a:pt x="1449" y="1030"/>
                  <a:pt x="1447" y="1032"/>
                  <a:pt x="1445" y="1033"/>
                </a:cubicBezTo>
                <a:cubicBezTo>
                  <a:pt x="1442" y="1034"/>
                  <a:pt x="1440" y="1035"/>
                  <a:pt x="1437" y="1036"/>
                </a:cubicBezTo>
                <a:cubicBezTo>
                  <a:pt x="1437" y="1036"/>
                  <a:pt x="1437" y="1036"/>
                  <a:pt x="1436" y="1036"/>
                </a:cubicBezTo>
                <a:cubicBezTo>
                  <a:pt x="1434" y="1037"/>
                  <a:pt x="1432" y="1038"/>
                  <a:pt x="1429" y="1039"/>
                </a:cubicBezTo>
                <a:cubicBezTo>
                  <a:pt x="1428" y="1041"/>
                  <a:pt x="1428" y="1043"/>
                  <a:pt x="1427" y="1044"/>
                </a:cubicBezTo>
                <a:cubicBezTo>
                  <a:pt x="1424" y="1048"/>
                  <a:pt x="1424" y="1051"/>
                  <a:pt x="1426" y="1055"/>
                </a:cubicBezTo>
                <a:cubicBezTo>
                  <a:pt x="1426" y="1056"/>
                  <a:pt x="1426" y="1057"/>
                  <a:pt x="1427" y="1058"/>
                </a:cubicBezTo>
                <a:cubicBezTo>
                  <a:pt x="1428" y="1062"/>
                  <a:pt x="1428" y="1065"/>
                  <a:pt x="1426" y="1068"/>
                </a:cubicBezTo>
                <a:cubicBezTo>
                  <a:pt x="1424" y="1070"/>
                  <a:pt x="1422" y="1074"/>
                  <a:pt x="1420" y="1076"/>
                </a:cubicBezTo>
                <a:cubicBezTo>
                  <a:pt x="1418" y="1080"/>
                  <a:pt x="1417" y="1084"/>
                  <a:pt x="1418" y="1088"/>
                </a:cubicBezTo>
                <a:cubicBezTo>
                  <a:pt x="1419" y="1090"/>
                  <a:pt x="1419" y="1092"/>
                  <a:pt x="1419" y="1094"/>
                </a:cubicBezTo>
                <a:cubicBezTo>
                  <a:pt x="1419" y="1096"/>
                  <a:pt x="1419" y="1097"/>
                  <a:pt x="1419" y="1099"/>
                </a:cubicBezTo>
                <a:cubicBezTo>
                  <a:pt x="1420" y="1100"/>
                  <a:pt x="1420" y="1101"/>
                  <a:pt x="1421" y="1102"/>
                </a:cubicBezTo>
                <a:cubicBezTo>
                  <a:pt x="1423" y="1106"/>
                  <a:pt x="1426" y="1108"/>
                  <a:pt x="1430" y="1109"/>
                </a:cubicBezTo>
                <a:cubicBezTo>
                  <a:pt x="1432" y="1110"/>
                  <a:pt x="1433" y="1108"/>
                  <a:pt x="1435" y="1107"/>
                </a:cubicBezTo>
                <a:cubicBezTo>
                  <a:pt x="1437" y="1107"/>
                  <a:pt x="1438" y="1107"/>
                  <a:pt x="1440" y="1107"/>
                </a:cubicBezTo>
                <a:cubicBezTo>
                  <a:pt x="1443" y="1106"/>
                  <a:pt x="1445" y="1105"/>
                  <a:pt x="1446" y="1102"/>
                </a:cubicBezTo>
                <a:cubicBezTo>
                  <a:pt x="1447" y="1100"/>
                  <a:pt x="1448" y="1098"/>
                  <a:pt x="1449" y="1095"/>
                </a:cubicBezTo>
                <a:cubicBezTo>
                  <a:pt x="1451" y="1090"/>
                  <a:pt x="1453" y="1085"/>
                  <a:pt x="1455" y="1080"/>
                </a:cubicBezTo>
                <a:cubicBezTo>
                  <a:pt x="1458" y="1072"/>
                  <a:pt x="1460" y="1064"/>
                  <a:pt x="1464" y="1057"/>
                </a:cubicBezTo>
                <a:cubicBezTo>
                  <a:pt x="1465" y="1055"/>
                  <a:pt x="1465" y="1053"/>
                  <a:pt x="1466" y="1050"/>
                </a:cubicBezTo>
                <a:cubicBezTo>
                  <a:pt x="1466" y="1047"/>
                  <a:pt x="1467" y="1045"/>
                  <a:pt x="1468" y="1042"/>
                </a:cubicBezTo>
                <a:cubicBezTo>
                  <a:pt x="1469" y="1040"/>
                  <a:pt x="1469" y="1037"/>
                  <a:pt x="1472" y="1036"/>
                </a:cubicBezTo>
                <a:cubicBezTo>
                  <a:pt x="1473" y="1034"/>
                  <a:pt x="1473" y="1033"/>
                  <a:pt x="1473" y="1031"/>
                </a:cubicBezTo>
                <a:cubicBezTo>
                  <a:pt x="1473" y="1029"/>
                  <a:pt x="1472" y="1026"/>
                  <a:pt x="1472" y="1024"/>
                </a:cubicBezTo>
                <a:cubicBezTo>
                  <a:pt x="1472" y="1018"/>
                  <a:pt x="1470" y="1013"/>
                  <a:pt x="1467" y="1008"/>
                </a:cubicBezTo>
                <a:close/>
                <a:moveTo>
                  <a:pt x="1395" y="227"/>
                </a:moveTo>
                <a:cubicBezTo>
                  <a:pt x="1393" y="230"/>
                  <a:pt x="1394" y="233"/>
                  <a:pt x="1392" y="236"/>
                </a:cubicBezTo>
                <a:cubicBezTo>
                  <a:pt x="1391" y="237"/>
                  <a:pt x="1392" y="239"/>
                  <a:pt x="1393" y="240"/>
                </a:cubicBezTo>
                <a:cubicBezTo>
                  <a:pt x="1393" y="240"/>
                  <a:pt x="1394" y="241"/>
                  <a:pt x="1394" y="242"/>
                </a:cubicBezTo>
                <a:cubicBezTo>
                  <a:pt x="1395" y="244"/>
                  <a:pt x="1395" y="246"/>
                  <a:pt x="1393" y="247"/>
                </a:cubicBezTo>
                <a:cubicBezTo>
                  <a:pt x="1392" y="248"/>
                  <a:pt x="1390" y="248"/>
                  <a:pt x="1390" y="250"/>
                </a:cubicBezTo>
                <a:cubicBezTo>
                  <a:pt x="1389" y="252"/>
                  <a:pt x="1389" y="253"/>
                  <a:pt x="1390" y="255"/>
                </a:cubicBezTo>
                <a:cubicBezTo>
                  <a:pt x="1391" y="257"/>
                  <a:pt x="1392" y="258"/>
                  <a:pt x="1394" y="259"/>
                </a:cubicBezTo>
                <a:cubicBezTo>
                  <a:pt x="1394" y="259"/>
                  <a:pt x="1395" y="260"/>
                  <a:pt x="1396" y="260"/>
                </a:cubicBezTo>
                <a:cubicBezTo>
                  <a:pt x="1397" y="260"/>
                  <a:pt x="1398" y="259"/>
                  <a:pt x="1399" y="259"/>
                </a:cubicBezTo>
                <a:cubicBezTo>
                  <a:pt x="1401" y="258"/>
                  <a:pt x="1403" y="259"/>
                  <a:pt x="1404" y="261"/>
                </a:cubicBezTo>
                <a:cubicBezTo>
                  <a:pt x="1405" y="262"/>
                  <a:pt x="1405" y="263"/>
                  <a:pt x="1405" y="264"/>
                </a:cubicBezTo>
                <a:cubicBezTo>
                  <a:pt x="1406" y="267"/>
                  <a:pt x="1407" y="268"/>
                  <a:pt x="1410" y="268"/>
                </a:cubicBezTo>
                <a:cubicBezTo>
                  <a:pt x="1411" y="269"/>
                  <a:pt x="1413" y="269"/>
                  <a:pt x="1414" y="270"/>
                </a:cubicBezTo>
                <a:cubicBezTo>
                  <a:pt x="1415" y="270"/>
                  <a:pt x="1417" y="271"/>
                  <a:pt x="1418" y="271"/>
                </a:cubicBezTo>
                <a:cubicBezTo>
                  <a:pt x="1419" y="270"/>
                  <a:pt x="1420" y="271"/>
                  <a:pt x="1422" y="271"/>
                </a:cubicBezTo>
                <a:cubicBezTo>
                  <a:pt x="1422" y="271"/>
                  <a:pt x="1422" y="271"/>
                  <a:pt x="1422" y="271"/>
                </a:cubicBezTo>
                <a:cubicBezTo>
                  <a:pt x="1423" y="271"/>
                  <a:pt x="1425" y="271"/>
                  <a:pt x="1427" y="271"/>
                </a:cubicBezTo>
                <a:cubicBezTo>
                  <a:pt x="1427" y="271"/>
                  <a:pt x="1428" y="270"/>
                  <a:pt x="1428" y="270"/>
                </a:cubicBezTo>
                <a:cubicBezTo>
                  <a:pt x="1429" y="269"/>
                  <a:pt x="1429" y="268"/>
                  <a:pt x="1429" y="267"/>
                </a:cubicBezTo>
                <a:cubicBezTo>
                  <a:pt x="1429" y="266"/>
                  <a:pt x="1429" y="265"/>
                  <a:pt x="1428" y="264"/>
                </a:cubicBezTo>
                <a:cubicBezTo>
                  <a:pt x="1426" y="263"/>
                  <a:pt x="1424" y="262"/>
                  <a:pt x="1423" y="261"/>
                </a:cubicBezTo>
                <a:cubicBezTo>
                  <a:pt x="1418" y="258"/>
                  <a:pt x="1415" y="253"/>
                  <a:pt x="1413" y="248"/>
                </a:cubicBezTo>
                <a:cubicBezTo>
                  <a:pt x="1412" y="245"/>
                  <a:pt x="1412" y="243"/>
                  <a:pt x="1411" y="240"/>
                </a:cubicBezTo>
                <a:cubicBezTo>
                  <a:pt x="1410" y="237"/>
                  <a:pt x="1411" y="233"/>
                  <a:pt x="1411" y="229"/>
                </a:cubicBezTo>
                <a:cubicBezTo>
                  <a:pt x="1411" y="227"/>
                  <a:pt x="1412" y="226"/>
                  <a:pt x="1413" y="224"/>
                </a:cubicBezTo>
                <a:cubicBezTo>
                  <a:pt x="1414" y="223"/>
                  <a:pt x="1414" y="222"/>
                  <a:pt x="1414" y="221"/>
                </a:cubicBezTo>
                <a:cubicBezTo>
                  <a:pt x="1415" y="216"/>
                  <a:pt x="1416" y="211"/>
                  <a:pt x="1417" y="206"/>
                </a:cubicBezTo>
                <a:cubicBezTo>
                  <a:pt x="1417" y="204"/>
                  <a:pt x="1417" y="202"/>
                  <a:pt x="1419" y="201"/>
                </a:cubicBezTo>
                <a:cubicBezTo>
                  <a:pt x="1422" y="200"/>
                  <a:pt x="1423" y="197"/>
                  <a:pt x="1425" y="195"/>
                </a:cubicBezTo>
                <a:cubicBezTo>
                  <a:pt x="1426" y="191"/>
                  <a:pt x="1428" y="188"/>
                  <a:pt x="1430" y="185"/>
                </a:cubicBezTo>
                <a:cubicBezTo>
                  <a:pt x="1432" y="182"/>
                  <a:pt x="1434" y="179"/>
                  <a:pt x="1437" y="177"/>
                </a:cubicBezTo>
                <a:cubicBezTo>
                  <a:pt x="1440" y="174"/>
                  <a:pt x="1443" y="171"/>
                  <a:pt x="1447" y="169"/>
                </a:cubicBezTo>
                <a:cubicBezTo>
                  <a:pt x="1448" y="169"/>
                  <a:pt x="1449" y="167"/>
                  <a:pt x="1451" y="166"/>
                </a:cubicBezTo>
                <a:cubicBezTo>
                  <a:pt x="1454" y="164"/>
                  <a:pt x="1455" y="162"/>
                  <a:pt x="1454" y="158"/>
                </a:cubicBezTo>
                <a:cubicBezTo>
                  <a:pt x="1453" y="157"/>
                  <a:pt x="1453" y="156"/>
                  <a:pt x="1453" y="155"/>
                </a:cubicBezTo>
                <a:cubicBezTo>
                  <a:pt x="1453" y="154"/>
                  <a:pt x="1452" y="153"/>
                  <a:pt x="1451" y="153"/>
                </a:cubicBezTo>
                <a:cubicBezTo>
                  <a:pt x="1450" y="152"/>
                  <a:pt x="1449" y="152"/>
                  <a:pt x="1449" y="151"/>
                </a:cubicBezTo>
                <a:cubicBezTo>
                  <a:pt x="1447" y="149"/>
                  <a:pt x="1444" y="150"/>
                  <a:pt x="1442" y="151"/>
                </a:cubicBezTo>
                <a:cubicBezTo>
                  <a:pt x="1439" y="152"/>
                  <a:pt x="1436" y="154"/>
                  <a:pt x="1436" y="158"/>
                </a:cubicBezTo>
                <a:cubicBezTo>
                  <a:pt x="1436" y="161"/>
                  <a:pt x="1434" y="163"/>
                  <a:pt x="1432" y="164"/>
                </a:cubicBezTo>
                <a:cubicBezTo>
                  <a:pt x="1429" y="165"/>
                  <a:pt x="1426" y="167"/>
                  <a:pt x="1423" y="167"/>
                </a:cubicBezTo>
                <a:cubicBezTo>
                  <a:pt x="1418" y="167"/>
                  <a:pt x="1415" y="170"/>
                  <a:pt x="1412" y="174"/>
                </a:cubicBezTo>
                <a:cubicBezTo>
                  <a:pt x="1412" y="175"/>
                  <a:pt x="1411" y="175"/>
                  <a:pt x="1411" y="175"/>
                </a:cubicBezTo>
                <a:cubicBezTo>
                  <a:pt x="1411" y="177"/>
                  <a:pt x="1409" y="177"/>
                  <a:pt x="1408" y="178"/>
                </a:cubicBezTo>
                <a:cubicBezTo>
                  <a:pt x="1407" y="178"/>
                  <a:pt x="1406" y="179"/>
                  <a:pt x="1406" y="180"/>
                </a:cubicBezTo>
                <a:cubicBezTo>
                  <a:pt x="1406" y="182"/>
                  <a:pt x="1405" y="183"/>
                  <a:pt x="1404" y="184"/>
                </a:cubicBezTo>
                <a:cubicBezTo>
                  <a:pt x="1404" y="186"/>
                  <a:pt x="1403" y="187"/>
                  <a:pt x="1404" y="188"/>
                </a:cubicBezTo>
                <a:cubicBezTo>
                  <a:pt x="1404" y="189"/>
                  <a:pt x="1403" y="189"/>
                  <a:pt x="1403" y="190"/>
                </a:cubicBezTo>
                <a:cubicBezTo>
                  <a:pt x="1403" y="190"/>
                  <a:pt x="1403" y="190"/>
                  <a:pt x="1402" y="190"/>
                </a:cubicBezTo>
                <a:cubicBezTo>
                  <a:pt x="1401" y="191"/>
                  <a:pt x="1400" y="192"/>
                  <a:pt x="1399" y="193"/>
                </a:cubicBezTo>
                <a:cubicBezTo>
                  <a:pt x="1398" y="194"/>
                  <a:pt x="1397" y="194"/>
                  <a:pt x="1396" y="194"/>
                </a:cubicBezTo>
                <a:cubicBezTo>
                  <a:pt x="1395" y="194"/>
                  <a:pt x="1395" y="196"/>
                  <a:pt x="1395" y="196"/>
                </a:cubicBezTo>
                <a:cubicBezTo>
                  <a:pt x="1396" y="198"/>
                  <a:pt x="1398" y="200"/>
                  <a:pt x="1398" y="202"/>
                </a:cubicBezTo>
                <a:cubicBezTo>
                  <a:pt x="1399" y="204"/>
                  <a:pt x="1398" y="206"/>
                  <a:pt x="1398" y="209"/>
                </a:cubicBezTo>
                <a:cubicBezTo>
                  <a:pt x="1398" y="210"/>
                  <a:pt x="1397" y="211"/>
                  <a:pt x="1396" y="213"/>
                </a:cubicBezTo>
                <a:cubicBezTo>
                  <a:pt x="1395" y="214"/>
                  <a:pt x="1395" y="216"/>
                  <a:pt x="1394" y="218"/>
                </a:cubicBezTo>
                <a:cubicBezTo>
                  <a:pt x="1393" y="219"/>
                  <a:pt x="1393" y="221"/>
                  <a:pt x="1394" y="222"/>
                </a:cubicBezTo>
                <a:cubicBezTo>
                  <a:pt x="1397" y="224"/>
                  <a:pt x="1397" y="225"/>
                  <a:pt x="1395" y="227"/>
                </a:cubicBezTo>
                <a:close/>
                <a:moveTo>
                  <a:pt x="2038" y="667"/>
                </a:moveTo>
                <a:cubicBezTo>
                  <a:pt x="2038" y="667"/>
                  <a:pt x="2039" y="667"/>
                  <a:pt x="2039" y="666"/>
                </a:cubicBezTo>
                <a:cubicBezTo>
                  <a:pt x="2040" y="665"/>
                  <a:pt x="2041" y="664"/>
                  <a:pt x="2041" y="663"/>
                </a:cubicBezTo>
                <a:cubicBezTo>
                  <a:pt x="2042" y="658"/>
                  <a:pt x="2042" y="653"/>
                  <a:pt x="2042" y="649"/>
                </a:cubicBezTo>
                <a:cubicBezTo>
                  <a:pt x="2041" y="646"/>
                  <a:pt x="2041" y="642"/>
                  <a:pt x="2036" y="641"/>
                </a:cubicBezTo>
                <a:cubicBezTo>
                  <a:pt x="2036" y="641"/>
                  <a:pt x="2036" y="641"/>
                  <a:pt x="2036" y="641"/>
                </a:cubicBezTo>
                <a:cubicBezTo>
                  <a:pt x="2036" y="640"/>
                  <a:pt x="2036" y="640"/>
                  <a:pt x="2036" y="640"/>
                </a:cubicBezTo>
                <a:cubicBezTo>
                  <a:pt x="2037" y="640"/>
                  <a:pt x="2038" y="639"/>
                  <a:pt x="2038" y="639"/>
                </a:cubicBezTo>
                <a:cubicBezTo>
                  <a:pt x="2040" y="639"/>
                  <a:pt x="2041" y="639"/>
                  <a:pt x="2042" y="637"/>
                </a:cubicBezTo>
                <a:cubicBezTo>
                  <a:pt x="2043" y="637"/>
                  <a:pt x="2044" y="636"/>
                  <a:pt x="2044" y="636"/>
                </a:cubicBezTo>
                <a:cubicBezTo>
                  <a:pt x="2047" y="635"/>
                  <a:pt x="2049" y="635"/>
                  <a:pt x="2052" y="635"/>
                </a:cubicBezTo>
                <a:cubicBezTo>
                  <a:pt x="2052" y="635"/>
                  <a:pt x="2052" y="635"/>
                  <a:pt x="2052" y="635"/>
                </a:cubicBezTo>
                <a:cubicBezTo>
                  <a:pt x="2052" y="635"/>
                  <a:pt x="2052" y="635"/>
                  <a:pt x="2052" y="635"/>
                </a:cubicBezTo>
                <a:cubicBezTo>
                  <a:pt x="2052" y="635"/>
                  <a:pt x="2052" y="635"/>
                  <a:pt x="2052" y="635"/>
                </a:cubicBezTo>
                <a:cubicBezTo>
                  <a:pt x="2052" y="635"/>
                  <a:pt x="2052" y="635"/>
                  <a:pt x="2052" y="635"/>
                </a:cubicBezTo>
                <a:cubicBezTo>
                  <a:pt x="2051" y="637"/>
                  <a:pt x="2050" y="638"/>
                  <a:pt x="2048" y="638"/>
                </a:cubicBezTo>
                <a:cubicBezTo>
                  <a:pt x="2048" y="638"/>
                  <a:pt x="2047" y="638"/>
                  <a:pt x="2046" y="638"/>
                </a:cubicBezTo>
                <a:cubicBezTo>
                  <a:pt x="2045" y="639"/>
                  <a:pt x="2043" y="642"/>
                  <a:pt x="2044" y="643"/>
                </a:cubicBezTo>
                <a:cubicBezTo>
                  <a:pt x="2044" y="645"/>
                  <a:pt x="2045" y="646"/>
                  <a:pt x="2045" y="647"/>
                </a:cubicBezTo>
                <a:cubicBezTo>
                  <a:pt x="2046" y="647"/>
                  <a:pt x="2046" y="648"/>
                  <a:pt x="2046" y="648"/>
                </a:cubicBezTo>
                <a:cubicBezTo>
                  <a:pt x="2047" y="649"/>
                  <a:pt x="2049" y="649"/>
                  <a:pt x="2050" y="647"/>
                </a:cubicBezTo>
                <a:cubicBezTo>
                  <a:pt x="2050" y="646"/>
                  <a:pt x="2051" y="644"/>
                  <a:pt x="2052" y="643"/>
                </a:cubicBezTo>
                <a:cubicBezTo>
                  <a:pt x="2053" y="642"/>
                  <a:pt x="2055" y="643"/>
                  <a:pt x="2056" y="643"/>
                </a:cubicBezTo>
                <a:cubicBezTo>
                  <a:pt x="2056" y="643"/>
                  <a:pt x="2057" y="643"/>
                  <a:pt x="2057" y="643"/>
                </a:cubicBezTo>
                <a:cubicBezTo>
                  <a:pt x="2059" y="643"/>
                  <a:pt x="2060" y="639"/>
                  <a:pt x="2059" y="637"/>
                </a:cubicBezTo>
                <a:cubicBezTo>
                  <a:pt x="2058" y="636"/>
                  <a:pt x="2057" y="635"/>
                  <a:pt x="2056" y="634"/>
                </a:cubicBezTo>
                <a:cubicBezTo>
                  <a:pt x="2056" y="633"/>
                  <a:pt x="2056" y="632"/>
                  <a:pt x="2057" y="631"/>
                </a:cubicBezTo>
                <a:cubicBezTo>
                  <a:pt x="2058" y="631"/>
                  <a:pt x="2058" y="631"/>
                  <a:pt x="2059" y="630"/>
                </a:cubicBezTo>
                <a:cubicBezTo>
                  <a:pt x="2059" y="630"/>
                  <a:pt x="2060" y="630"/>
                  <a:pt x="2060" y="630"/>
                </a:cubicBezTo>
                <a:cubicBezTo>
                  <a:pt x="2061" y="631"/>
                  <a:pt x="2061" y="631"/>
                  <a:pt x="2060" y="632"/>
                </a:cubicBezTo>
                <a:cubicBezTo>
                  <a:pt x="2060" y="633"/>
                  <a:pt x="2059" y="634"/>
                  <a:pt x="2060" y="634"/>
                </a:cubicBezTo>
                <a:cubicBezTo>
                  <a:pt x="2060" y="636"/>
                  <a:pt x="2061" y="637"/>
                  <a:pt x="2062" y="639"/>
                </a:cubicBezTo>
                <a:cubicBezTo>
                  <a:pt x="2063" y="640"/>
                  <a:pt x="2064" y="641"/>
                  <a:pt x="2065" y="642"/>
                </a:cubicBezTo>
                <a:cubicBezTo>
                  <a:pt x="2066" y="642"/>
                  <a:pt x="2068" y="642"/>
                  <a:pt x="2068" y="641"/>
                </a:cubicBezTo>
                <a:cubicBezTo>
                  <a:pt x="2070" y="638"/>
                  <a:pt x="2072" y="635"/>
                  <a:pt x="2074" y="632"/>
                </a:cubicBezTo>
                <a:cubicBezTo>
                  <a:pt x="2074" y="631"/>
                  <a:pt x="2075" y="630"/>
                  <a:pt x="2076" y="630"/>
                </a:cubicBezTo>
                <a:cubicBezTo>
                  <a:pt x="2077" y="630"/>
                  <a:pt x="2079" y="630"/>
                  <a:pt x="2080" y="630"/>
                </a:cubicBezTo>
                <a:cubicBezTo>
                  <a:pt x="2082" y="630"/>
                  <a:pt x="2083" y="629"/>
                  <a:pt x="2084" y="628"/>
                </a:cubicBezTo>
                <a:cubicBezTo>
                  <a:pt x="2085" y="628"/>
                  <a:pt x="2085" y="628"/>
                  <a:pt x="2086" y="628"/>
                </a:cubicBezTo>
                <a:cubicBezTo>
                  <a:pt x="2087" y="629"/>
                  <a:pt x="2088" y="628"/>
                  <a:pt x="2088" y="627"/>
                </a:cubicBezTo>
                <a:cubicBezTo>
                  <a:pt x="2089" y="626"/>
                  <a:pt x="2089" y="623"/>
                  <a:pt x="2091" y="622"/>
                </a:cubicBezTo>
                <a:cubicBezTo>
                  <a:pt x="2091" y="622"/>
                  <a:pt x="2091" y="622"/>
                  <a:pt x="2091" y="621"/>
                </a:cubicBezTo>
                <a:cubicBezTo>
                  <a:pt x="2091" y="622"/>
                  <a:pt x="2092" y="622"/>
                  <a:pt x="2092" y="622"/>
                </a:cubicBezTo>
                <a:cubicBezTo>
                  <a:pt x="2092" y="623"/>
                  <a:pt x="2092" y="624"/>
                  <a:pt x="2092" y="625"/>
                </a:cubicBezTo>
                <a:cubicBezTo>
                  <a:pt x="2093" y="625"/>
                  <a:pt x="2094" y="626"/>
                  <a:pt x="2094" y="626"/>
                </a:cubicBezTo>
                <a:cubicBezTo>
                  <a:pt x="2098" y="624"/>
                  <a:pt x="2100" y="619"/>
                  <a:pt x="2098" y="616"/>
                </a:cubicBezTo>
                <a:cubicBezTo>
                  <a:pt x="2097" y="613"/>
                  <a:pt x="2096" y="611"/>
                  <a:pt x="2096" y="608"/>
                </a:cubicBezTo>
                <a:cubicBezTo>
                  <a:pt x="2097" y="603"/>
                  <a:pt x="2096" y="599"/>
                  <a:pt x="2094" y="595"/>
                </a:cubicBezTo>
                <a:cubicBezTo>
                  <a:pt x="2094" y="594"/>
                  <a:pt x="2094" y="592"/>
                  <a:pt x="2096" y="591"/>
                </a:cubicBezTo>
                <a:cubicBezTo>
                  <a:pt x="2097" y="590"/>
                  <a:pt x="2098" y="589"/>
                  <a:pt x="2097" y="587"/>
                </a:cubicBezTo>
                <a:cubicBezTo>
                  <a:pt x="2097" y="586"/>
                  <a:pt x="2097" y="585"/>
                  <a:pt x="2097" y="583"/>
                </a:cubicBezTo>
                <a:cubicBezTo>
                  <a:pt x="2097" y="579"/>
                  <a:pt x="2096" y="575"/>
                  <a:pt x="2094" y="571"/>
                </a:cubicBezTo>
                <a:cubicBezTo>
                  <a:pt x="2092" y="566"/>
                  <a:pt x="2088" y="563"/>
                  <a:pt x="2086" y="558"/>
                </a:cubicBezTo>
                <a:cubicBezTo>
                  <a:pt x="2086" y="557"/>
                  <a:pt x="2084" y="557"/>
                  <a:pt x="2083" y="558"/>
                </a:cubicBezTo>
                <a:cubicBezTo>
                  <a:pt x="2080" y="561"/>
                  <a:pt x="2078" y="565"/>
                  <a:pt x="2079" y="570"/>
                </a:cubicBezTo>
                <a:cubicBezTo>
                  <a:pt x="2079" y="572"/>
                  <a:pt x="2078" y="575"/>
                  <a:pt x="2081" y="576"/>
                </a:cubicBezTo>
                <a:cubicBezTo>
                  <a:pt x="2081" y="577"/>
                  <a:pt x="2082" y="577"/>
                  <a:pt x="2082" y="578"/>
                </a:cubicBezTo>
                <a:cubicBezTo>
                  <a:pt x="2082" y="584"/>
                  <a:pt x="2083" y="591"/>
                  <a:pt x="2079" y="597"/>
                </a:cubicBezTo>
                <a:cubicBezTo>
                  <a:pt x="2078" y="597"/>
                  <a:pt x="2078" y="599"/>
                  <a:pt x="2078" y="600"/>
                </a:cubicBezTo>
                <a:cubicBezTo>
                  <a:pt x="2077" y="604"/>
                  <a:pt x="2074" y="606"/>
                  <a:pt x="2071" y="607"/>
                </a:cubicBezTo>
                <a:cubicBezTo>
                  <a:pt x="2070" y="607"/>
                  <a:pt x="2069" y="606"/>
                  <a:pt x="2069" y="606"/>
                </a:cubicBezTo>
                <a:cubicBezTo>
                  <a:pt x="2069" y="605"/>
                  <a:pt x="2069" y="604"/>
                  <a:pt x="2068" y="604"/>
                </a:cubicBezTo>
                <a:cubicBezTo>
                  <a:pt x="2068" y="602"/>
                  <a:pt x="2068" y="602"/>
                  <a:pt x="2067" y="602"/>
                </a:cubicBezTo>
                <a:cubicBezTo>
                  <a:pt x="2066" y="602"/>
                  <a:pt x="2066" y="603"/>
                  <a:pt x="2065" y="604"/>
                </a:cubicBezTo>
                <a:cubicBezTo>
                  <a:pt x="2064" y="605"/>
                  <a:pt x="2065" y="606"/>
                  <a:pt x="2065" y="607"/>
                </a:cubicBezTo>
                <a:cubicBezTo>
                  <a:pt x="2065" y="608"/>
                  <a:pt x="2065" y="609"/>
                  <a:pt x="2065" y="610"/>
                </a:cubicBezTo>
                <a:cubicBezTo>
                  <a:pt x="2063" y="613"/>
                  <a:pt x="2063" y="616"/>
                  <a:pt x="2062" y="619"/>
                </a:cubicBezTo>
                <a:cubicBezTo>
                  <a:pt x="2062" y="620"/>
                  <a:pt x="2061" y="620"/>
                  <a:pt x="2061" y="620"/>
                </a:cubicBezTo>
                <a:cubicBezTo>
                  <a:pt x="2058" y="620"/>
                  <a:pt x="2056" y="620"/>
                  <a:pt x="2054" y="621"/>
                </a:cubicBezTo>
                <a:cubicBezTo>
                  <a:pt x="2051" y="622"/>
                  <a:pt x="2048" y="622"/>
                  <a:pt x="2045" y="623"/>
                </a:cubicBezTo>
                <a:cubicBezTo>
                  <a:pt x="2044" y="623"/>
                  <a:pt x="2043" y="624"/>
                  <a:pt x="2042" y="625"/>
                </a:cubicBezTo>
                <a:cubicBezTo>
                  <a:pt x="2039" y="629"/>
                  <a:pt x="2036" y="632"/>
                  <a:pt x="2032" y="635"/>
                </a:cubicBezTo>
                <a:cubicBezTo>
                  <a:pt x="2032" y="636"/>
                  <a:pt x="2032" y="637"/>
                  <a:pt x="2032" y="638"/>
                </a:cubicBezTo>
                <a:cubicBezTo>
                  <a:pt x="2032" y="639"/>
                  <a:pt x="2032" y="639"/>
                  <a:pt x="2031" y="640"/>
                </a:cubicBezTo>
                <a:cubicBezTo>
                  <a:pt x="2030" y="642"/>
                  <a:pt x="2028" y="643"/>
                  <a:pt x="2027" y="645"/>
                </a:cubicBezTo>
                <a:cubicBezTo>
                  <a:pt x="2026" y="646"/>
                  <a:pt x="2025" y="647"/>
                  <a:pt x="2026" y="649"/>
                </a:cubicBezTo>
                <a:cubicBezTo>
                  <a:pt x="2026" y="650"/>
                  <a:pt x="2026" y="651"/>
                  <a:pt x="2028" y="652"/>
                </a:cubicBezTo>
                <a:cubicBezTo>
                  <a:pt x="2027" y="653"/>
                  <a:pt x="2027" y="653"/>
                  <a:pt x="2027" y="653"/>
                </a:cubicBezTo>
                <a:cubicBezTo>
                  <a:pt x="2027" y="653"/>
                  <a:pt x="2028" y="653"/>
                  <a:pt x="2028" y="653"/>
                </a:cubicBezTo>
                <a:cubicBezTo>
                  <a:pt x="2028" y="653"/>
                  <a:pt x="2028" y="653"/>
                  <a:pt x="2028" y="652"/>
                </a:cubicBezTo>
                <a:cubicBezTo>
                  <a:pt x="2028" y="652"/>
                  <a:pt x="2028" y="652"/>
                  <a:pt x="2028" y="652"/>
                </a:cubicBezTo>
                <a:cubicBezTo>
                  <a:pt x="2029" y="652"/>
                  <a:pt x="2030" y="652"/>
                  <a:pt x="2030" y="653"/>
                </a:cubicBezTo>
                <a:cubicBezTo>
                  <a:pt x="2030" y="654"/>
                  <a:pt x="2030" y="655"/>
                  <a:pt x="2029" y="656"/>
                </a:cubicBezTo>
                <a:cubicBezTo>
                  <a:pt x="2029" y="656"/>
                  <a:pt x="2029" y="656"/>
                  <a:pt x="2029" y="656"/>
                </a:cubicBezTo>
                <a:cubicBezTo>
                  <a:pt x="2029" y="656"/>
                  <a:pt x="2029" y="656"/>
                  <a:pt x="2029" y="656"/>
                </a:cubicBezTo>
                <a:cubicBezTo>
                  <a:pt x="2029" y="656"/>
                  <a:pt x="2029" y="656"/>
                  <a:pt x="2029" y="656"/>
                </a:cubicBezTo>
                <a:cubicBezTo>
                  <a:pt x="2031" y="659"/>
                  <a:pt x="2032" y="662"/>
                  <a:pt x="2033" y="665"/>
                </a:cubicBezTo>
                <a:cubicBezTo>
                  <a:pt x="2033" y="667"/>
                  <a:pt x="2037" y="668"/>
                  <a:pt x="2038" y="667"/>
                </a:cubicBezTo>
                <a:close/>
                <a:moveTo>
                  <a:pt x="2084" y="561"/>
                </a:moveTo>
                <a:cubicBezTo>
                  <a:pt x="2084" y="561"/>
                  <a:pt x="2084" y="561"/>
                  <a:pt x="2084" y="561"/>
                </a:cubicBezTo>
                <a:cubicBezTo>
                  <a:pt x="2084" y="562"/>
                  <a:pt x="2084" y="562"/>
                  <a:pt x="2084" y="562"/>
                </a:cubicBezTo>
                <a:cubicBezTo>
                  <a:pt x="2083" y="562"/>
                  <a:pt x="2083" y="562"/>
                  <a:pt x="2083" y="562"/>
                </a:cubicBezTo>
                <a:lnTo>
                  <a:pt x="2084" y="561"/>
                </a:lnTo>
                <a:close/>
                <a:moveTo>
                  <a:pt x="671" y="99"/>
                </a:moveTo>
                <a:cubicBezTo>
                  <a:pt x="671" y="100"/>
                  <a:pt x="673" y="100"/>
                  <a:pt x="674" y="100"/>
                </a:cubicBezTo>
                <a:cubicBezTo>
                  <a:pt x="676" y="100"/>
                  <a:pt x="678" y="100"/>
                  <a:pt x="680" y="101"/>
                </a:cubicBezTo>
                <a:cubicBezTo>
                  <a:pt x="681" y="102"/>
                  <a:pt x="682" y="102"/>
                  <a:pt x="683" y="101"/>
                </a:cubicBezTo>
                <a:cubicBezTo>
                  <a:pt x="684" y="100"/>
                  <a:pt x="684" y="99"/>
                  <a:pt x="685" y="99"/>
                </a:cubicBezTo>
                <a:cubicBezTo>
                  <a:pt x="685" y="99"/>
                  <a:pt x="685" y="99"/>
                  <a:pt x="685" y="99"/>
                </a:cubicBezTo>
                <a:cubicBezTo>
                  <a:pt x="685" y="99"/>
                  <a:pt x="685" y="99"/>
                  <a:pt x="685" y="99"/>
                </a:cubicBezTo>
                <a:cubicBezTo>
                  <a:pt x="685" y="99"/>
                  <a:pt x="685" y="99"/>
                  <a:pt x="685" y="99"/>
                </a:cubicBezTo>
                <a:cubicBezTo>
                  <a:pt x="687" y="98"/>
                  <a:pt x="689" y="97"/>
                  <a:pt x="691" y="95"/>
                </a:cubicBezTo>
                <a:cubicBezTo>
                  <a:pt x="692" y="94"/>
                  <a:pt x="694" y="93"/>
                  <a:pt x="696" y="92"/>
                </a:cubicBezTo>
                <a:cubicBezTo>
                  <a:pt x="696" y="91"/>
                  <a:pt x="697" y="90"/>
                  <a:pt x="697" y="89"/>
                </a:cubicBezTo>
                <a:cubicBezTo>
                  <a:pt x="698" y="87"/>
                  <a:pt x="699" y="87"/>
                  <a:pt x="701" y="87"/>
                </a:cubicBezTo>
                <a:cubicBezTo>
                  <a:pt x="701" y="87"/>
                  <a:pt x="701" y="87"/>
                  <a:pt x="701" y="87"/>
                </a:cubicBezTo>
                <a:cubicBezTo>
                  <a:pt x="701" y="87"/>
                  <a:pt x="701" y="87"/>
                  <a:pt x="701" y="87"/>
                </a:cubicBezTo>
                <a:cubicBezTo>
                  <a:pt x="701" y="86"/>
                  <a:pt x="701" y="86"/>
                  <a:pt x="702" y="87"/>
                </a:cubicBezTo>
                <a:cubicBezTo>
                  <a:pt x="701" y="87"/>
                  <a:pt x="701" y="87"/>
                  <a:pt x="701" y="87"/>
                </a:cubicBezTo>
                <a:cubicBezTo>
                  <a:pt x="701" y="89"/>
                  <a:pt x="701" y="89"/>
                  <a:pt x="703" y="90"/>
                </a:cubicBezTo>
                <a:cubicBezTo>
                  <a:pt x="704" y="90"/>
                  <a:pt x="704" y="90"/>
                  <a:pt x="705" y="90"/>
                </a:cubicBezTo>
                <a:cubicBezTo>
                  <a:pt x="706" y="88"/>
                  <a:pt x="706" y="86"/>
                  <a:pt x="708" y="85"/>
                </a:cubicBezTo>
                <a:cubicBezTo>
                  <a:pt x="710" y="83"/>
                  <a:pt x="712" y="82"/>
                  <a:pt x="712" y="80"/>
                </a:cubicBezTo>
                <a:cubicBezTo>
                  <a:pt x="712" y="77"/>
                  <a:pt x="712" y="74"/>
                  <a:pt x="710" y="72"/>
                </a:cubicBezTo>
                <a:cubicBezTo>
                  <a:pt x="710" y="71"/>
                  <a:pt x="709" y="71"/>
                  <a:pt x="709" y="70"/>
                </a:cubicBezTo>
                <a:cubicBezTo>
                  <a:pt x="709" y="70"/>
                  <a:pt x="709" y="69"/>
                  <a:pt x="709" y="68"/>
                </a:cubicBezTo>
                <a:cubicBezTo>
                  <a:pt x="710" y="66"/>
                  <a:pt x="711" y="65"/>
                  <a:pt x="713" y="64"/>
                </a:cubicBezTo>
                <a:cubicBezTo>
                  <a:pt x="713" y="62"/>
                  <a:pt x="712" y="60"/>
                  <a:pt x="713" y="58"/>
                </a:cubicBezTo>
                <a:cubicBezTo>
                  <a:pt x="714" y="57"/>
                  <a:pt x="714" y="55"/>
                  <a:pt x="714" y="54"/>
                </a:cubicBezTo>
                <a:cubicBezTo>
                  <a:pt x="714" y="52"/>
                  <a:pt x="712" y="52"/>
                  <a:pt x="711" y="50"/>
                </a:cubicBezTo>
                <a:cubicBezTo>
                  <a:pt x="709" y="49"/>
                  <a:pt x="708" y="48"/>
                  <a:pt x="706" y="47"/>
                </a:cubicBezTo>
                <a:cubicBezTo>
                  <a:pt x="706" y="47"/>
                  <a:pt x="705" y="46"/>
                  <a:pt x="705" y="45"/>
                </a:cubicBezTo>
                <a:cubicBezTo>
                  <a:pt x="705" y="43"/>
                  <a:pt x="705" y="41"/>
                  <a:pt x="705" y="38"/>
                </a:cubicBezTo>
                <a:cubicBezTo>
                  <a:pt x="706" y="36"/>
                  <a:pt x="706" y="34"/>
                  <a:pt x="706" y="32"/>
                </a:cubicBezTo>
                <a:cubicBezTo>
                  <a:pt x="707" y="29"/>
                  <a:pt x="705" y="27"/>
                  <a:pt x="703" y="25"/>
                </a:cubicBezTo>
                <a:cubicBezTo>
                  <a:pt x="701" y="23"/>
                  <a:pt x="699" y="23"/>
                  <a:pt x="697" y="23"/>
                </a:cubicBezTo>
                <a:cubicBezTo>
                  <a:pt x="696" y="24"/>
                  <a:pt x="695" y="25"/>
                  <a:pt x="695" y="26"/>
                </a:cubicBezTo>
                <a:cubicBezTo>
                  <a:pt x="695" y="27"/>
                  <a:pt x="695" y="27"/>
                  <a:pt x="696" y="28"/>
                </a:cubicBezTo>
                <a:cubicBezTo>
                  <a:pt x="697" y="28"/>
                  <a:pt x="698" y="29"/>
                  <a:pt x="699" y="29"/>
                </a:cubicBezTo>
                <a:cubicBezTo>
                  <a:pt x="700" y="29"/>
                  <a:pt x="700" y="30"/>
                  <a:pt x="700" y="31"/>
                </a:cubicBezTo>
                <a:cubicBezTo>
                  <a:pt x="700" y="31"/>
                  <a:pt x="699" y="31"/>
                  <a:pt x="699" y="31"/>
                </a:cubicBezTo>
                <a:cubicBezTo>
                  <a:pt x="698" y="31"/>
                  <a:pt x="696" y="31"/>
                  <a:pt x="695" y="31"/>
                </a:cubicBezTo>
                <a:cubicBezTo>
                  <a:pt x="693" y="32"/>
                  <a:pt x="692" y="32"/>
                  <a:pt x="691" y="32"/>
                </a:cubicBezTo>
                <a:cubicBezTo>
                  <a:pt x="689" y="33"/>
                  <a:pt x="688" y="35"/>
                  <a:pt x="688" y="37"/>
                </a:cubicBezTo>
                <a:cubicBezTo>
                  <a:pt x="688" y="38"/>
                  <a:pt x="689" y="39"/>
                  <a:pt x="689" y="40"/>
                </a:cubicBezTo>
                <a:cubicBezTo>
                  <a:pt x="689" y="40"/>
                  <a:pt x="689" y="41"/>
                  <a:pt x="689" y="41"/>
                </a:cubicBezTo>
                <a:cubicBezTo>
                  <a:pt x="689" y="41"/>
                  <a:pt x="688" y="41"/>
                  <a:pt x="688" y="41"/>
                </a:cubicBezTo>
                <a:cubicBezTo>
                  <a:pt x="687" y="40"/>
                  <a:pt x="685" y="40"/>
                  <a:pt x="684" y="41"/>
                </a:cubicBezTo>
                <a:cubicBezTo>
                  <a:pt x="683" y="42"/>
                  <a:pt x="681" y="43"/>
                  <a:pt x="679" y="42"/>
                </a:cubicBezTo>
                <a:cubicBezTo>
                  <a:pt x="677" y="42"/>
                  <a:pt x="677" y="44"/>
                  <a:pt x="677" y="45"/>
                </a:cubicBezTo>
                <a:cubicBezTo>
                  <a:pt x="678" y="47"/>
                  <a:pt x="678" y="48"/>
                  <a:pt x="679" y="49"/>
                </a:cubicBezTo>
                <a:cubicBezTo>
                  <a:pt x="680" y="50"/>
                  <a:pt x="681" y="52"/>
                  <a:pt x="681" y="53"/>
                </a:cubicBezTo>
                <a:cubicBezTo>
                  <a:pt x="681" y="53"/>
                  <a:pt x="682" y="53"/>
                  <a:pt x="682" y="53"/>
                </a:cubicBezTo>
                <a:cubicBezTo>
                  <a:pt x="682" y="53"/>
                  <a:pt x="682" y="54"/>
                  <a:pt x="682" y="54"/>
                </a:cubicBezTo>
                <a:cubicBezTo>
                  <a:pt x="683" y="54"/>
                  <a:pt x="683" y="54"/>
                  <a:pt x="683" y="54"/>
                </a:cubicBezTo>
                <a:cubicBezTo>
                  <a:pt x="683" y="54"/>
                  <a:pt x="683" y="54"/>
                  <a:pt x="682" y="54"/>
                </a:cubicBezTo>
                <a:cubicBezTo>
                  <a:pt x="682" y="54"/>
                  <a:pt x="682" y="54"/>
                  <a:pt x="681" y="54"/>
                </a:cubicBezTo>
                <a:cubicBezTo>
                  <a:pt x="681" y="54"/>
                  <a:pt x="681" y="53"/>
                  <a:pt x="681" y="53"/>
                </a:cubicBezTo>
                <a:cubicBezTo>
                  <a:pt x="680" y="53"/>
                  <a:pt x="678" y="52"/>
                  <a:pt x="677" y="51"/>
                </a:cubicBezTo>
                <a:cubicBezTo>
                  <a:pt x="676" y="51"/>
                  <a:pt x="675" y="51"/>
                  <a:pt x="675" y="52"/>
                </a:cubicBezTo>
                <a:cubicBezTo>
                  <a:pt x="672" y="56"/>
                  <a:pt x="671" y="62"/>
                  <a:pt x="669" y="66"/>
                </a:cubicBezTo>
                <a:cubicBezTo>
                  <a:pt x="668" y="68"/>
                  <a:pt x="669" y="70"/>
                  <a:pt x="670" y="71"/>
                </a:cubicBezTo>
                <a:cubicBezTo>
                  <a:pt x="672" y="72"/>
                  <a:pt x="673" y="73"/>
                  <a:pt x="675" y="73"/>
                </a:cubicBezTo>
                <a:cubicBezTo>
                  <a:pt x="676" y="73"/>
                  <a:pt x="677" y="73"/>
                  <a:pt x="677" y="74"/>
                </a:cubicBezTo>
                <a:cubicBezTo>
                  <a:pt x="678" y="74"/>
                  <a:pt x="678" y="75"/>
                  <a:pt x="678" y="76"/>
                </a:cubicBezTo>
                <a:cubicBezTo>
                  <a:pt x="678" y="76"/>
                  <a:pt x="677" y="77"/>
                  <a:pt x="677" y="77"/>
                </a:cubicBezTo>
                <a:cubicBezTo>
                  <a:pt x="676" y="77"/>
                  <a:pt x="676" y="77"/>
                  <a:pt x="675" y="77"/>
                </a:cubicBezTo>
                <a:cubicBezTo>
                  <a:pt x="671" y="76"/>
                  <a:pt x="669" y="77"/>
                  <a:pt x="668" y="81"/>
                </a:cubicBezTo>
                <a:cubicBezTo>
                  <a:pt x="667" y="84"/>
                  <a:pt x="666" y="86"/>
                  <a:pt x="666" y="89"/>
                </a:cubicBezTo>
                <a:cubicBezTo>
                  <a:pt x="665" y="94"/>
                  <a:pt x="667" y="97"/>
                  <a:pt x="671" y="99"/>
                </a:cubicBezTo>
                <a:close/>
                <a:moveTo>
                  <a:pt x="696" y="92"/>
                </a:moveTo>
                <a:cubicBezTo>
                  <a:pt x="696" y="92"/>
                  <a:pt x="696" y="92"/>
                  <a:pt x="696" y="92"/>
                </a:cubicBezTo>
                <a:cubicBezTo>
                  <a:pt x="696" y="92"/>
                  <a:pt x="696" y="92"/>
                  <a:pt x="696" y="92"/>
                </a:cubicBezTo>
                <a:cubicBezTo>
                  <a:pt x="696" y="92"/>
                  <a:pt x="696" y="92"/>
                  <a:pt x="696" y="92"/>
                </a:cubicBezTo>
                <a:cubicBezTo>
                  <a:pt x="696" y="92"/>
                  <a:pt x="696" y="92"/>
                  <a:pt x="696" y="92"/>
                </a:cubicBezTo>
                <a:close/>
                <a:moveTo>
                  <a:pt x="1882" y="944"/>
                </a:moveTo>
                <a:cubicBezTo>
                  <a:pt x="1882" y="944"/>
                  <a:pt x="1882" y="944"/>
                  <a:pt x="1882" y="944"/>
                </a:cubicBezTo>
                <a:cubicBezTo>
                  <a:pt x="1881" y="943"/>
                  <a:pt x="1881" y="942"/>
                  <a:pt x="1880" y="942"/>
                </a:cubicBezTo>
                <a:cubicBezTo>
                  <a:pt x="1880" y="941"/>
                  <a:pt x="1880" y="941"/>
                  <a:pt x="1880" y="941"/>
                </a:cubicBezTo>
                <a:cubicBezTo>
                  <a:pt x="1880" y="941"/>
                  <a:pt x="1880" y="941"/>
                  <a:pt x="1879" y="940"/>
                </a:cubicBezTo>
                <a:cubicBezTo>
                  <a:pt x="1880" y="940"/>
                  <a:pt x="1880" y="940"/>
                  <a:pt x="1880" y="940"/>
                </a:cubicBezTo>
                <a:cubicBezTo>
                  <a:pt x="1880" y="940"/>
                  <a:pt x="1880" y="941"/>
                  <a:pt x="1880" y="941"/>
                </a:cubicBezTo>
                <a:cubicBezTo>
                  <a:pt x="1880" y="941"/>
                  <a:pt x="1880" y="941"/>
                  <a:pt x="1880" y="942"/>
                </a:cubicBezTo>
                <a:cubicBezTo>
                  <a:pt x="1881" y="942"/>
                  <a:pt x="1882" y="943"/>
                  <a:pt x="1882" y="943"/>
                </a:cubicBezTo>
                <a:cubicBezTo>
                  <a:pt x="1882" y="944"/>
                  <a:pt x="1882" y="944"/>
                  <a:pt x="1882" y="944"/>
                </a:cubicBezTo>
                <a:cubicBezTo>
                  <a:pt x="1883" y="944"/>
                  <a:pt x="1884" y="944"/>
                  <a:pt x="1885" y="944"/>
                </a:cubicBezTo>
                <a:cubicBezTo>
                  <a:pt x="1885" y="944"/>
                  <a:pt x="1885" y="944"/>
                  <a:pt x="1886" y="944"/>
                </a:cubicBezTo>
                <a:cubicBezTo>
                  <a:pt x="1886" y="944"/>
                  <a:pt x="1887" y="943"/>
                  <a:pt x="1887" y="942"/>
                </a:cubicBezTo>
                <a:cubicBezTo>
                  <a:pt x="1885" y="939"/>
                  <a:pt x="1883" y="937"/>
                  <a:pt x="1881" y="934"/>
                </a:cubicBezTo>
                <a:cubicBezTo>
                  <a:pt x="1881" y="934"/>
                  <a:pt x="1880" y="934"/>
                  <a:pt x="1880" y="934"/>
                </a:cubicBezTo>
                <a:cubicBezTo>
                  <a:pt x="1879" y="934"/>
                  <a:pt x="1878" y="934"/>
                  <a:pt x="1877" y="935"/>
                </a:cubicBezTo>
                <a:cubicBezTo>
                  <a:pt x="1877" y="936"/>
                  <a:pt x="1876" y="936"/>
                  <a:pt x="1876" y="937"/>
                </a:cubicBezTo>
                <a:cubicBezTo>
                  <a:pt x="1875" y="938"/>
                  <a:pt x="1874" y="938"/>
                  <a:pt x="1873" y="936"/>
                </a:cubicBezTo>
                <a:cubicBezTo>
                  <a:pt x="1872" y="935"/>
                  <a:pt x="1872" y="933"/>
                  <a:pt x="1871" y="932"/>
                </a:cubicBezTo>
                <a:cubicBezTo>
                  <a:pt x="1871" y="931"/>
                  <a:pt x="1870" y="930"/>
                  <a:pt x="1869" y="929"/>
                </a:cubicBezTo>
                <a:cubicBezTo>
                  <a:pt x="1868" y="929"/>
                  <a:pt x="1867" y="929"/>
                  <a:pt x="1866" y="928"/>
                </a:cubicBezTo>
                <a:cubicBezTo>
                  <a:pt x="1865" y="928"/>
                  <a:pt x="1864" y="927"/>
                  <a:pt x="1865" y="927"/>
                </a:cubicBezTo>
                <a:cubicBezTo>
                  <a:pt x="1866" y="926"/>
                  <a:pt x="1864" y="924"/>
                  <a:pt x="1865" y="922"/>
                </a:cubicBezTo>
                <a:cubicBezTo>
                  <a:pt x="1866" y="922"/>
                  <a:pt x="1866" y="921"/>
                  <a:pt x="1865" y="920"/>
                </a:cubicBezTo>
                <a:cubicBezTo>
                  <a:pt x="1864" y="918"/>
                  <a:pt x="1861" y="917"/>
                  <a:pt x="1860" y="914"/>
                </a:cubicBezTo>
                <a:cubicBezTo>
                  <a:pt x="1860" y="913"/>
                  <a:pt x="1859" y="913"/>
                  <a:pt x="1859" y="912"/>
                </a:cubicBezTo>
                <a:cubicBezTo>
                  <a:pt x="1857" y="912"/>
                  <a:pt x="1855" y="911"/>
                  <a:pt x="1854" y="910"/>
                </a:cubicBezTo>
                <a:cubicBezTo>
                  <a:pt x="1853" y="910"/>
                  <a:pt x="1852" y="909"/>
                  <a:pt x="1852" y="909"/>
                </a:cubicBezTo>
                <a:cubicBezTo>
                  <a:pt x="1851" y="907"/>
                  <a:pt x="1849" y="906"/>
                  <a:pt x="1847" y="905"/>
                </a:cubicBezTo>
                <a:cubicBezTo>
                  <a:pt x="1845" y="903"/>
                  <a:pt x="1843" y="902"/>
                  <a:pt x="1841" y="901"/>
                </a:cubicBezTo>
                <a:cubicBezTo>
                  <a:pt x="1840" y="901"/>
                  <a:pt x="1839" y="900"/>
                  <a:pt x="1838" y="899"/>
                </a:cubicBezTo>
                <a:cubicBezTo>
                  <a:pt x="1837" y="897"/>
                  <a:pt x="1835" y="895"/>
                  <a:pt x="1834" y="894"/>
                </a:cubicBezTo>
                <a:cubicBezTo>
                  <a:pt x="1829" y="892"/>
                  <a:pt x="1825" y="888"/>
                  <a:pt x="1822" y="883"/>
                </a:cubicBezTo>
                <a:cubicBezTo>
                  <a:pt x="1821" y="882"/>
                  <a:pt x="1819" y="881"/>
                  <a:pt x="1817" y="881"/>
                </a:cubicBezTo>
                <a:cubicBezTo>
                  <a:pt x="1813" y="881"/>
                  <a:pt x="1810" y="880"/>
                  <a:pt x="1806" y="879"/>
                </a:cubicBezTo>
                <a:cubicBezTo>
                  <a:pt x="1805" y="878"/>
                  <a:pt x="1804" y="879"/>
                  <a:pt x="1804" y="879"/>
                </a:cubicBezTo>
                <a:cubicBezTo>
                  <a:pt x="1803" y="879"/>
                  <a:pt x="1802" y="881"/>
                  <a:pt x="1803" y="882"/>
                </a:cubicBezTo>
                <a:cubicBezTo>
                  <a:pt x="1803" y="883"/>
                  <a:pt x="1804" y="885"/>
                  <a:pt x="1805" y="886"/>
                </a:cubicBezTo>
                <a:cubicBezTo>
                  <a:pt x="1807" y="889"/>
                  <a:pt x="1810" y="891"/>
                  <a:pt x="1813" y="893"/>
                </a:cubicBezTo>
                <a:cubicBezTo>
                  <a:pt x="1815" y="894"/>
                  <a:pt x="1816" y="895"/>
                  <a:pt x="1817" y="897"/>
                </a:cubicBezTo>
                <a:cubicBezTo>
                  <a:pt x="1818" y="898"/>
                  <a:pt x="1820" y="899"/>
                  <a:pt x="1820" y="901"/>
                </a:cubicBezTo>
                <a:cubicBezTo>
                  <a:pt x="1822" y="904"/>
                  <a:pt x="1824" y="906"/>
                  <a:pt x="1827" y="909"/>
                </a:cubicBezTo>
                <a:cubicBezTo>
                  <a:pt x="1828" y="909"/>
                  <a:pt x="1829" y="910"/>
                  <a:pt x="1829" y="911"/>
                </a:cubicBezTo>
                <a:cubicBezTo>
                  <a:pt x="1830" y="913"/>
                  <a:pt x="1830" y="915"/>
                  <a:pt x="1831" y="917"/>
                </a:cubicBezTo>
                <a:cubicBezTo>
                  <a:pt x="1832" y="918"/>
                  <a:pt x="1832" y="919"/>
                  <a:pt x="1833" y="920"/>
                </a:cubicBezTo>
                <a:cubicBezTo>
                  <a:pt x="1837" y="923"/>
                  <a:pt x="1839" y="927"/>
                  <a:pt x="1840" y="931"/>
                </a:cubicBezTo>
                <a:cubicBezTo>
                  <a:pt x="1841" y="933"/>
                  <a:pt x="1842" y="935"/>
                  <a:pt x="1842" y="937"/>
                </a:cubicBezTo>
                <a:cubicBezTo>
                  <a:pt x="1843" y="939"/>
                  <a:pt x="1844" y="940"/>
                  <a:pt x="1845" y="942"/>
                </a:cubicBezTo>
                <a:cubicBezTo>
                  <a:pt x="1848" y="945"/>
                  <a:pt x="1851" y="947"/>
                  <a:pt x="1853" y="950"/>
                </a:cubicBezTo>
                <a:cubicBezTo>
                  <a:pt x="1856" y="953"/>
                  <a:pt x="1858" y="955"/>
                  <a:pt x="1861" y="958"/>
                </a:cubicBezTo>
                <a:cubicBezTo>
                  <a:pt x="1864" y="959"/>
                  <a:pt x="1866" y="961"/>
                  <a:pt x="1868" y="963"/>
                </a:cubicBezTo>
                <a:cubicBezTo>
                  <a:pt x="1869" y="964"/>
                  <a:pt x="1870" y="964"/>
                  <a:pt x="1871" y="964"/>
                </a:cubicBezTo>
                <a:cubicBezTo>
                  <a:pt x="1874" y="964"/>
                  <a:pt x="1877" y="963"/>
                  <a:pt x="1880" y="964"/>
                </a:cubicBezTo>
                <a:cubicBezTo>
                  <a:pt x="1880" y="961"/>
                  <a:pt x="1881" y="958"/>
                  <a:pt x="1881" y="954"/>
                </a:cubicBezTo>
                <a:cubicBezTo>
                  <a:pt x="1881" y="951"/>
                  <a:pt x="1882" y="947"/>
                  <a:pt x="1882" y="944"/>
                </a:cubicBezTo>
                <a:close/>
                <a:moveTo>
                  <a:pt x="1880" y="964"/>
                </a:moveTo>
                <a:cubicBezTo>
                  <a:pt x="1880" y="964"/>
                  <a:pt x="1880" y="964"/>
                  <a:pt x="1880" y="965"/>
                </a:cubicBezTo>
                <a:cubicBezTo>
                  <a:pt x="1880" y="965"/>
                  <a:pt x="1880" y="965"/>
                  <a:pt x="1880" y="965"/>
                </a:cubicBezTo>
                <a:cubicBezTo>
                  <a:pt x="1880" y="964"/>
                  <a:pt x="1881" y="964"/>
                  <a:pt x="1881" y="964"/>
                </a:cubicBezTo>
                <a:cubicBezTo>
                  <a:pt x="1880" y="964"/>
                  <a:pt x="1880" y="964"/>
                  <a:pt x="1880" y="964"/>
                </a:cubicBezTo>
                <a:close/>
                <a:moveTo>
                  <a:pt x="428" y="172"/>
                </a:moveTo>
                <a:cubicBezTo>
                  <a:pt x="428" y="174"/>
                  <a:pt x="427" y="177"/>
                  <a:pt x="427" y="179"/>
                </a:cubicBezTo>
                <a:cubicBezTo>
                  <a:pt x="427" y="180"/>
                  <a:pt x="429" y="181"/>
                  <a:pt x="429" y="181"/>
                </a:cubicBezTo>
                <a:cubicBezTo>
                  <a:pt x="432" y="181"/>
                  <a:pt x="435" y="180"/>
                  <a:pt x="438" y="178"/>
                </a:cubicBezTo>
                <a:cubicBezTo>
                  <a:pt x="438" y="178"/>
                  <a:pt x="438" y="178"/>
                  <a:pt x="438" y="178"/>
                </a:cubicBezTo>
                <a:cubicBezTo>
                  <a:pt x="438" y="177"/>
                  <a:pt x="438" y="177"/>
                  <a:pt x="438" y="177"/>
                </a:cubicBezTo>
                <a:cubicBezTo>
                  <a:pt x="438" y="178"/>
                  <a:pt x="438" y="178"/>
                  <a:pt x="438" y="178"/>
                </a:cubicBezTo>
                <a:cubicBezTo>
                  <a:pt x="438" y="178"/>
                  <a:pt x="438" y="178"/>
                  <a:pt x="438" y="178"/>
                </a:cubicBezTo>
                <a:cubicBezTo>
                  <a:pt x="439" y="179"/>
                  <a:pt x="440" y="180"/>
                  <a:pt x="442" y="180"/>
                </a:cubicBezTo>
                <a:cubicBezTo>
                  <a:pt x="443" y="180"/>
                  <a:pt x="444" y="180"/>
                  <a:pt x="446" y="179"/>
                </a:cubicBezTo>
                <a:cubicBezTo>
                  <a:pt x="446" y="178"/>
                  <a:pt x="447" y="177"/>
                  <a:pt x="448" y="176"/>
                </a:cubicBezTo>
                <a:cubicBezTo>
                  <a:pt x="449" y="175"/>
                  <a:pt x="450" y="173"/>
                  <a:pt x="451" y="172"/>
                </a:cubicBezTo>
                <a:cubicBezTo>
                  <a:pt x="453" y="170"/>
                  <a:pt x="454" y="168"/>
                  <a:pt x="457" y="168"/>
                </a:cubicBezTo>
                <a:cubicBezTo>
                  <a:pt x="459" y="168"/>
                  <a:pt x="460" y="167"/>
                  <a:pt x="461" y="166"/>
                </a:cubicBezTo>
                <a:cubicBezTo>
                  <a:pt x="462" y="165"/>
                  <a:pt x="463" y="164"/>
                  <a:pt x="465" y="163"/>
                </a:cubicBezTo>
                <a:cubicBezTo>
                  <a:pt x="466" y="162"/>
                  <a:pt x="467" y="161"/>
                  <a:pt x="468" y="161"/>
                </a:cubicBezTo>
                <a:cubicBezTo>
                  <a:pt x="471" y="161"/>
                  <a:pt x="474" y="160"/>
                  <a:pt x="477" y="159"/>
                </a:cubicBezTo>
                <a:cubicBezTo>
                  <a:pt x="478" y="158"/>
                  <a:pt x="479" y="158"/>
                  <a:pt x="480" y="158"/>
                </a:cubicBezTo>
                <a:cubicBezTo>
                  <a:pt x="480" y="159"/>
                  <a:pt x="480" y="159"/>
                  <a:pt x="480" y="159"/>
                </a:cubicBezTo>
                <a:cubicBezTo>
                  <a:pt x="480" y="159"/>
                  <a:pt x="480" y="159"/>
                  <a:pt x="480" y="159"/>
                </a:cubicBezTo>
                <a:cubicBezTo>
                  <a:pt x="480" y="158"/>
                  <a:pt x="480" y="158"/>
                  <a:pt x="480" y="158"/>
                </a:cubicBezTo>
                <a:cubicBezTo>
                  <a:pt x="482" y="157"/>
                  <a:pt x="483" y="157"/>
                  <a:pt x="485" y="157"/>
                </a:cubicBezTo>
                <a:cubicBezTo>
                  <a:pt x="487" y="157"/>
                  <a:pt x="488" y="157"/>
                  <a:pt x="489" y="157"/>
                </a:cubicBezTo>
                <a:cubicBezTo>
                  <a:pt x="491" y="155"/>
                  <a:pt x="492" y="155"/>
                  <a:pt x="494" y="155"/>
                </a:cubicBezTo>
                <a:cubicBezTo>
                  <a:pt x="495" y="150"/>
                  <a:pt x="494" y="146"/>
                  <a:pt x="494" y="141"/>
                </a:cubicBezTo>
                <a:cubicBezTo>
                  <a:pt x="494" y="139"/>
                  <a:pt x="493" y="137"/>
                  <a:pt x="491" y="135"/>
                </a:cubicBezTo>
                <a:cubicBezTo>
                  <a:pt x="490" y="134"/>
                  <a:pt x="488" y="134"/>
                  <a:pt x="487" y="134"/>
                </a:cubicBezTo>
                <a:cubicBezTo>
                  <a:pt x="484" y="134"/>
                  <a:pt x="482" y="133"/>
                  <a:pt x="480" y="131"/>
                </a:cubicBezTo>
                <a:cubicBezTo>
                  <a:pt x="479" y="130"/>
                  <a:pt x="478" y="130"/>
                  <a:pt x="477" y="129"/>
                </a:cubicBezTo>
                <a:cubicBezTo>
                  <a:pt x="475" y="125"/>
                  <a:pt x="473" y="125"/>
                  <a:pt x="469" y="125"/>
                </a:cubicBezTo>
                <a:cubicBezTo>
                  <a:pt x="466" y="126"/>
                  <a:pt x="464" y="125"/>
                  <a:pt x="461" y="125"/>
                </a:cubicBezTo>
                <a:cubicBezTo>
                  <a:pt x="460" y="125"/>
                  <a:pt x="458" y="126"/>
                  <a:pt x="457" y="126"/>
                </a:cubicBezTo>
                <a:cubicBezTo>
                  <a:pt x="456" y="126"/>
                  <a:pt x="455" y="127"/>
                  <a:pt x="454" y="128"/>
                </a:cubicBezTo>
                <a:cubicBezTo>
                  <a:pt x="454" y="130"/>
                  <a:pt x="454" y="132"/>
                  <a:pt x="454" y="133"/>
                </a:cubicBezTo>
                <a:cubicBezTo>
                  <a:pt x="454" y="135"/>
                  <a:pt x="453" y="137"/>
                  <a:pt x="451" y="138"/>
                </a:cubicBezTo>
                <a:cubicBezTo>
                  <a:pt x="448" y="140"/>
                  <a:pt x="446" y="142"/>
                  <a:pt x="443" y="144"/>
                </a:cubicBezTo>
                <a:cubicBezTo>
                  <a:pt x="442" y="146"/>
                  <a:pt x="441" y="147"/>
                  <a:pt x="441" y="149"/>
                </a:cubicBezTo>
                <a:cubicBezTo>
                  <a:pt x="441" y="149"/>
                  <a:pt x="440" y="150"/>
                  <a:pt x="440" y="150"/>
                </a:cubicBezTo>
                <a:cubicBezTo>
                  <a:pt x="435" y="153"/>
                  <a:pt x="431" y="157"/>
                  <a:pt x="427" y="160"/>
                </a:cubicBezTo>
                <a:cubicBezTo>
                  <a:pt x="426" y="161"/>
                  <a:pt x="425" y="162"/>
                  <a:pt x="424" y="163"/>
                </a:cubicBezTo>
                <a:cubicBezTo>
                  <a:pt x="424" y="164"/>
                  <a:pt x="425" y="165"/>
                  <a:pt x="426" y="166"/>
                </a:cubicBezTo>
                <a:cubicBezTo>
                  <a:pt x="427" y="168"/>
                  <a:pt x="428" y="170"/>
                  <a:pt x="428" y="172"/>
                </a:cubicBezTo>
                <a:close/>
                <a:moveTo>
                  <a:pt x="1071" y="451"/>
                </a:moveTo>
                <a:cubicBezTo>
                  <a:pt x="1073" y="453"/>
                  <a:pt x="1073" y="455"/>
                  <a:pt x="1072" y="458"/>
                </a:cubicBezTo>
                <a:cubicBezTo>
                  <a:pt x="1072" y="459"/>
                  <a:pt x="1073" y="459"/>
                  <a:pt x="1073" y="460"/>
                </a:cubicBezTo>
                <a:cubicBezTo>
                  <a:pt x="1075" y="461"/>
                  <a:pt x="1075" y="462"/>
                  <a:pt x="1074" y="463"/>
                </a:cubicBezTo>
                <a:cubicBezTo>
                  <a:pt x="1073" y="464"/>
                  <a:pt x="1073" y="464"/>
                  <a:pt x="1073" y="465"/>
                </a:cubicBezTo>
                <a:cubicBezTo>
                  <a:pt x="1073" y="466"/>
                  <a:pt x="1073" y="466"/>
                  <a:pt x="1074" y="466"/>
                </a:cubicBezTo>
                <a:cubicBezTo>
                  <a:pt x="1074" y="467"/>
                  <a:pt x="1074" y="467"/>
                  <a:pt x="1074" y="468"/>
                </a:cubicBezTo>
                <a:cubicBezTo>
                  <a:pt x="1076" y="470"/>
                  <a:pt x="1076" y="470"/>
                  <a:pt x="1078" y="468"/>
                </a:cubicBezTo>
                <a:cubicBezTo>
                  <a:pt x="1078" y="468"/>
                  <a:pt x="1079" y="468"/>
                  <a:pt x="1079" y="467"/>
                </a:cubicBezTo>
                <a:cubicBezTo>
                  <a:pt x="1079" y="468"/>
                  <a:pt x="1079" y="468"/>
                  <a:pt x="1079" y="469"/>
                </a:cubicBezTo>
                <a:cubicBezTo>
                  <a:pt x="1079" y="470"/>
                  <a:pt x="1079" y="472"/>
                  <a:pt x="1078" y="473"/>
                </a:cubicBezTo>
                <a:cubicBezTo>
                  <a:pt x="1078" y="475"/>
                  <a:pt x="1079" y="476"/>
                  <a:pt x="1081" y="476"/>
                </a:cubicBezTo>
                <a:cubicBezTo>
                  <a:pt x="1081" y="476"/>
                  <a:pt x="1081" y="476"/>
                  <a:pt x="1082" y="476"/>
                </a:cubicBezTo>
                <a:cubicBezTo>
                  <a:pt x="1083" y="476"/>
                  <a:pt x="1085" y="476"/>
                  <a:pt x="1086" y="476"/>
                </a:cubicBezTo>
                <a:cubicBezTo>
                  <a:pt x="1088" y="477"/>
                  <a:pt x="1087" y="479"/>
                  <a:pt x="1088" y="480"/>
                </a:cubicBezTo>
                <a:cubicBezTo>
                  <a:pt x="1088" y="481"/>
                  <a:pt x="1089" y="482"/>
                  <a:pt x="1089" y="482"/>
                </a:cubicBezTo>
                <a:cubicBezTo>
                  <a:pt x="1091" y="483"/>
                  <a:pt x="1091" y="484"/>
                  <a:pt x="1091" y="486"/>
                </a:cubicBezTo>
                <a:cubicBezTo>
                  <a:pt x="1090" y="490"/>
                  <a:pt x="1089" y="491"/>
                  <a:pt x="1084" y="490"/>
                </a:cubicBezTo>
                <a:cubicBezTo>
                  <a:pt x="1084" y="490"/>
                  <a:pt x="1083" y="490"/>
                  <a:pt x="1083" y="490"/>
                </a:cubicBezTo>
                <a:cubicBezTo>
                  <a:pt x="1082" y="490"/>
                  <a:pt x="1082" y="490"/>
                  <a:pt x="1082" y="491"/>
                </a:cubicBezTo>
                <a:cubicBezTo>
                  <a:pt x="1082" y="493"/>
                  <a:pt x="1082" y="496"/>
                  <a:pt x="1084" y="498"/>
                </a:cubicBezTo>
                <a:cubicBezTo>
                  <a:pt x="1084" y="498"/>
                  <a:pt x="1084" y="500"/>
                  <a:pt x="1083" y="501"/>
                </a:cubicBezTo>
                <a:cubicBezTo>
                  <a:pt x="1082" y="501"/>
                  <a:pt x="1081" y="502"/>
                  <a:pt x="1080" y="503"/>
                </a:cubicBezTo>
                <a:cubicBezTo>
                  <a:pt x="1080" y="503"/>
                  <a:pt x="1079" y="504"/>
                  <a:pt x="1078" y="504"/>
                </a:cubicBezTo>
                <a:cubicBezTo>
                  <a:pt x="1078" y="505"/>
                  <a:pt x="1078" y="506"/>
                  <a:pt x="1078" y="506"/>
                </a:cubicBezTo>
                <a:cubicBezTo>
                  <a:pt x="1078" y="506"/>
                  <a:pt x="1079" y="507"/>
                  <a:pt x="1079" y="507"/>
                </a:cubicBezTo>
                <a:cubicBezTo>
                  <a:pt x="1083" y="508"/>
                  <a:pt x="1086" y="509"/>
                  <a:pt x="1089" y="511"/>
                </a:cubicBezTo>
                <a:cubicBezTo>
                  <a:pt x="1089" y="511"/>
                  <a:pt x="1089" y="511"/>
                  <a:pt x="1090" y="511"/>
                </a:cubicBezTo>
                <a:cubicBezTo>
                  <a:pt x="1089" y="511"/>
                  <a:pt x="1089" y="512"/>
                  <a:pt x="1088" y="512"/>
                </a:cubicBezTo>
                <a:cubicBezTo>
                  <a:pt x="1085" y="511"/>
                  <a:pt x="1083" y="512"/>
                  <a:pt x="1082" y="515"/>
                </a:cubicBezTo>
                <a:cubicBezTo>
                  <a:pt x="1080" y="518"/>
                  <a:pt x="1077" y="520"/>
                  <a:pt x="1075" y="522"/>
                </a:cubicBezTo>
                <a:cubicBezTo>
                  <a:pt x="1075" y="522"/>
                  <a:pt x="1075" y="523"/>
                  <a:pt x="1076" y="523"/>
                </a:cubicBezTo>
                <a:cubicBezTo>
                  <a:pt x="1076" y="523"/>
                  <a:pt x="1076" y="523"/>
                  <a:pt x="1076" y="523"/>
                </a:cubicBezTo>
                <a:cubicBezTo>
                  <a:pt x="1077" y="523"/>
                  <a:pt x="1078" y="523"/>
                  <a:pt x="1079" y="523"/>
                </a:cubicBezTo>
                <a:cubicBezTo>
                  <a:pt x="1080" y="522"/>
                  <a:pt x="1082" y="521"/>
                  <a:pt x="1083" y="522"/>
                </a:cubicBezTo>
                <a:cubicBezTo>
                  <a:pt x="1086" y="522"/>
                  <a:pt x="1088" y="521"/>
                  <a:pt x="1090" y="519"/>
                </a:cubicBezTo>
                <a:cubicBezTo>
                  <a:pt x="1091" y="518"/>
                  <a:pt x="1092" y="518"/>
                  <a:pt x="1093" y="518"/>
                </a:cubicBezTo>
                <a:cubicBezTo>
                  <a:pt x="1096" y="518"/>
                  <a:pt x="1099" y="518"/>
                  <a:pt x="1102" y="518"/>
                </a:cubicBezTo>
                <a:cubicBezTo>
                  <a:pt x="1105" y="517"/>
                  <a:pt x="1109" y="516"/>
                  <a:pt x="1112" y="516"/>
                </a:cubicBezTo>
                <a:cubicBezTo>
                  <a:pt x="1116" y="516"/>
                  <a:pt x="1118" y="514"/>
                  <a:pt x="1121" y="512"/>
                </a:cubicBezTo>
                <a:cubicBezTo>
                  <a:pt x="1121" y="511"/>
                  <a:pt x="1121" y="510"/>
                  <a:pt x="1120" y="509"/>
                </a:cubicBezTo>
                <a:cubicBezTo>
                  <a:pt x="1120" y="509"/>
                  <a:pt x="1119" y="509"/>
                  <a:pt x="1119" y="509"/>
                </a:cubicBezTo>
                <a:cubicBezTo>
                  <a:pt x="1118" y="508"/>
                  <a:pt x="1118" y="507"/>
                  <a:pt x="1118" y="507"/>
                </a:cubicBezTo>
                <a:cubicBezTo>
                  <a:pt x="1119" y="505"/>
                  <a:pt x="1121" y="503"/>
                  <a:pt x="1122" y="501"/>
                </a:cubicBezTo>
                <a:cubicBezTo>
                  <a:pt x="1124" y="498"/>
                  <a:pt x="1121" y="494"/>
                  <a:pt x="1117" y="493"/>
                </a:cubicBezTo>
                <a:cubicBezTo>
                  <a:pt x="1116" y="493"/>
                  <a:pt x="1114" y="493"/>
                  <a:pt x="1113" y="493"/>
                </a:cubicBezTo>
                <a:cubicBezTo>
                  <a:pt x="1113" y="493"/>
                  <a:pt x="1113" y="493"/>
                  <a:pt x="1113" y="493"/>
                </a:cubicBezTo>
                <a:cubicBezTo>
                  <a:pt x="1113" y="493"/>
                  <a:pt x="1113" y="493"/>
                  <a:pt x="1113" y="493"/>
                </a:cubicBezTo>
                <a:cubicBezTo>
                  <a:pt x="1113" y="493"/>
                  <a:pt x="1113" y="493"/>
                  <a:pt x="1113" y="493"/>
                </a:cubicBezTo>
                <a:cubicBezTo>
                  <a:pt x="1113" y="493"/>
                  <a:pt x="1113" y="493"/>
                  <a:pt x="1113" y="493"/>
                </a:cubicBezTo>
                <a:cubicBezTo>
                  <a:pt x="1113" y="492"/>
                  <a:pt x="1113" y="491"/>
                  <a:pt x="1113" y="490"/>
                </a:cubicBezTo>
                <a:cubicBezTo>
                  <a:pt x="1111" y="488"/>
                  <a:pt x="1110" y="485"/>
                  <a:pt x="1109" y="482"/>
                </a:cubicBezTo>
                <a:cubicBezTo>
                  <a:pt x="1108" y="481"/>
                  <a:pt x="1107" y="479"/>
                  <a:pt x="1106" y="478"/>
                </a:cubicBezTo>
                <a:cubicBezTo>
                  <a:pt x="1103" y="477"/>
                  <a:pt x="1102" y="475"/>
                  <a:pt x="1101" y="472"/>
                </a:cubicBezTo>
                <a:cubicBezTo>
                  <a:pt x="1099" y="467"/>
                  <a:pt x="1097" y="464"/>
                  <a:pt x="1093" y="463"/>
                </a:cubicBezTo>
                <a:cubicBezTo>
                  <a:pt x="1092" y="463"/>
                  <a:pt x="1092" y="462"/>
                  <a:pt x="1092" y="462"/>
                </a:cubicBezTo>
                <a:cubicBezTo>
                  <a:pt x="1093" y="460"/>
                  <a:pt x="1093" y="459"/>
                  <a:pt x="1094" y="458"/>
                </a:cubicBezTo>
                <a:cubicBezTo>
                  <a:pt x="1095" y="455"/>
                  <a:pt x="1096" y="452"/>
                  <a:pt x="1097" y="450"/>
                </a:cubicBezTo>
                <a:cubicBezTo>
                  <a:pt x="1097" y="448"/>
                  <a:pt x="1096" y="447"/>
                  <a:pt x="1095" y="446"/>
                </a:cubicBezTo>
                <a:cubicBezTo>
                  <a:pt x="1094" y="446"/>
                  <a:pt x="1094" y="446"/>
                  <a:pt x="1093" y="446"/>
                </a:cubicBezTo>
                <a:cubicBezTo>
                  <a:pt x="1091" y="446"/>
                  <a:pt x="1089" y="446"/>
                  <a:pt x="1087" y="446"/>
                </a:cubicBezTo>
                <a:cubicBezTo>
                  <a:pt x="1087" y="446"/>
                  <a:pt x="1086" y="445"/>
                  <a:pt x="1086" y="445"/>
                </a:cubicBezTo>
                <a:cubicBezTo>
                  <a:pt x="1086" y="445"/>
                  <a:pt x="1086" y="445"/>
                  <a:pt x="1086" y="444"/>
                </a:cubicBezTo>
                <a:cubicBezTo>
                  <a:pt x="1087" y="443"/>
                  <a:pt x="1088" y="442"/>
                  <a:pt x="1089" y="440"/>
                </a:cubicBezTo>
                <a:cubicBezTo>
                  <a:pt x="1090" y="440"/>
                  <a:pt x="1090" y="439"/>
                  <a:pt x="1090" y="439"/>
                </a:cubicBezTo>
                <a:cubicBezTo>
                  <a:pt x="1090" y="438"/>
                  <a:pt x="1089" y="437"/>
                  <a:pt x="1088" y="437"/>
                </a:cubicBezTo>
                <a:cubicBezTo>
                  <a:pt x="1085" y="437"/>
                  <a:pt x="1083" y="437"/>
                  <a:pt x="1081" y="438"/>
                </a:cubicBezTo>
                <a:cubicBezTo>
                  <a:pt x="1079" y="438"/>
                  <a:pt x="1079" y="438"/>
                  <a:pt x="1078" y="440"/>
                </a:cubicBezTo>
                <a:cubicBezTo>
                  <a:pt x="1077" y="442"/>
                  <a:pt x="1075" y="445"/>
                  <a:pt x="1074" y="447"/>
                </a:cubicBezTo>
                <a:cubicBezTo>
                  <a:pt x="1074" y="448"/>
                  <a:pt x="1073" y="448"/>
                  <a:pt x="1072" y="448"/>
                </a:cubicBezTo>
                <a:cubicBezTo>
                  <a:pt x="1070" y="448"/>
                  <a:pt x="1069" y="449"/>
                  <a:pt x="1071" y="451"/>
                </a:cubicBezTo>
                <a:close/>
                <a:moveTo>
                  <a:pt x="1161" y="142"/>
                </a:moveTo>
                <a:cubicBezTo>
                  <a:pt x="1161" y="145"/>
                  <a:pt x="1163" y="147"/>
                  <a:pt x="1164" y="149"/>
                </a:cubicBezTo>
                <a:cubicBezTo>
                  <a:pt x="1165" y="150"/>
                  <a:pt x="1167" y="152"/>
                  <a:pt x="1167" y="154"/>
                </a:cubicBezTo>
                <a:cubicBezTo>
                  <a:pt x="1169" y="156"/>
                  <a:pt x="1171" y="159"/>
                  <a:pt x="1174" y="160"/>
                </a:cubicBezTo>
                <a:cubicBezTo>
                  <a:pt x="1174" y="160"/>
                  <a:pt x="1174" y="160"/>
                  <a:pt x="1174" y="160"/>
                </a:cubicBezTo>
                <a:cubicBezTo>
                  <a:pt x="1174" y="160"/>
                  <a:pt x="1174" y="160"/>
                  <a:pt x="1174" y="160"/>
                </a:cubicBezTo>
                <a:cubicBezTo>
                  <a:pt x="1175" y="159"/>
                  <a:pt x="1176" y="157"/>
                  <a:pt x="1177" y="156"/>
                </a:cubicBezTo>
                <a:cubicBezTo>
                  <a:pt x="1178" y="155"/>
                  <a:pt x="1178" y="154"/>
                  <a:pt x="1178" y="152"/>
                </a:cubicBezTo>
                <a:cubicBezTo>
                  <a:pt x="1178" y="152"/>
                  <a:pt x="1179" y="151"/>
                  <a:pt x="1179" y="151"/>
                </a:cubicBezTo>
                <a:cubicBezTo>
                  <a:pt x="1180" y="151"/>
                  <a:pt x="1180" y="151"/>
                  <a:pt x="1180" y="151"/>
                </a:cubicBezTo>
                <a:cubicBezTo>
                  <a:pt x="1181" y="154"/>
                  <a:pt x="1183" y="153"/>
                  <a:pt x="1185" y="153"/>
                </a:cubicBezTo>
                <a:cubicBezTo>
                  <a:pt x="1185" y="153"/>
                  <a:pt x="1185" y="153"/>
                  <a:pt x="1185" y="153"/>
                </a:cubicBezTo>
                <a:cubicBezTo>
                  <a:pt x="1186" y="154"/>
                  <a:pt x="1186" y="154"/>
                  <a:pt x="1185" y="154"/>
                </a:cubicBezTo>
                <a:cubicBezTo>
                  <a:pt x="1183" y="155"/>
                  <a:pt x="1182" y="157"/>
                  <a:pt x="1180" y="158"/>
                </a:cubicBezTo>
                <a:cubicBezTo>
                  <a:pt x="1179" y="160"/>
                  <a:pt x="1177" y="160"/>
                  <a:pt x="1174" y="160"/>
                </a:cubicBezTo>
                <a:cubicBezTo>
                  <a:pt x="1174" y="160"/>
                  <a:pt x="1174" y="160"/>
                  <a:pt x="1174" y="160"/>
                </a:cubicBezTo>
                <a:cubicBezTo>
                  <a:pt x="1174" y="160"/>
                  <a:pt x="1174" y="160"/>
                  <a:pt x="1174" y="160"/>
                </a:cubicBezTo>
                <a:cubicBezTo>
                  <a:pt x="1174" y="162"/>
                  <a:pt x="1174" y="163"/>
                  <a:pt x="1174" y="165"/>
                </a:cubicBezTo>
                <a:cubicBezTo>
                  <a:pt x="1174" y="166"/>
                  <a:pt x="1175" y="167"/>
                  <a:pt x="1176" y="167"/>
                </a:cubicBezTo>
                <a:cubicBezTo>
                  <a:pt x="1177" y="168"/>
                  <a:pt x="1179" y="168"/>
                  <a:pt x="1179" y="169"/>
                </a:cubicBezTo>
                <a:cubicBezTo>
                  <a:pt x="1179" y="169"/>
                  <a:pt x="1179" y="169"/>
                  <a:pt x="1179" y="169"/>
                </a:cubicBezTo>
                <a:cubicBezTo>
                  <a:pt x="1179" y="169"/>
                  <a:pt x="1180" y="169"/>
                  <a:pt x="1180" y="169"/>
                </a:cubicBezTo>
                <a:cubicBezTo>
                  <a:pt x="1180" y="169"/>
                  <a:pt x="1181" y="169"/>
                  <a:pt x="1182" y="169"/>
                </a:cubicBezTo>
                <a:cubicBezTo>
                  <a:pt x="1183" y="169"/>
                  <a:pt x="1183" y="170"/>
                  <a:pt x="1182" y="170"/>
                </a:cubicBezTo>
                <a:cubicBezTo>
                  <a:pt x="1182" y="170"/>
                  <a:pt x="1182" y="170"/>
                  <a:pt x="1181" y="170"/>
                </a:cubicBezTo>
                <a:cubicBezTo>
                  <a:pt x="1181" y="170"/>
                  <a:pt x="1180" y="170"/>
                  <a:pt x="1180" y="169"/>
                </a:cubicBezTo>
                <a:cubicBezTo>
                  <a:pt x="1179" y="169"/>
                  <a:pt x="1179" y="169"/>
                  <a:pt x="1179" y="169"/>
                </a:cubicBezTo>
                <a:cubicBezTo>
                  <a:pt x="1179" y="169"/>
                  <a:pt x="1179" y="169"/>
                  <a:pt x="1179" y="169"/>
                </a:cubicBezTo>
                <a:cubicBezTo>
                  <a:pt x="1178" y="169"/>
                  <a:pt x="1177" y="169"/>
                  <a:pt x="1176" y="170"/>
                </a:cubicBezTo>
                <a:cubicBezTo>
                  <a:pt x="1176" y="172"/>
                  <a:pt x="1176" y="173"/>
                  <a:pt x="1176" y="175"/>
                </a:cubicBezTo>
                <a:cubicBezTo>
                  <a:pt x="1179" y="179"/>
                  <a:pt x="1182" y="182"/>
                  <a:pt x="1187" y="183"/>
                </a:cubicBezTo>
                <a:cubicBezTo>
                  <a:pt x="1187" y="183"/>
                  <a:pt x="1187" y="183"/>
                  <a:pt x="1187" y="183"/>
                </a:cubicBezTo>
                <a:cubicBezTo>
                  <a:pt x="1187" y="183"/>
                  <a:pt x="1187" y="183"/>
                  <a:pt x="1187" y="183"/>
                </a:cubicBezTo>
                <a:cubicBezTo>
                  <a:pt x="1187" y="183"/>
                  <a:pt x="1187" y="183"/>
                  <a:pt x="1187" y="183"/>
                </a:cubicBezTo>
                <a:cubicBezTo>
                  <a:pt x="1187" y="183"/>
                  <a:pt x="1187" y="183"/>
                  <a:pt x="1187" y="183"/>
                </a:cubicBezTo>
                <a:cubicBezTo>
                  <a:pt x="1186" y="184"/>
                  <a:pt x="1186" y="184"/>
                  <a:pt x="1186" y="185"/>
                </a:cubicBezTo>
                <a:cubicBezTo>
                  <a:pt x="1187" y="187"/>
                  <a:pt x="1188" y="189"/>
                  <a:pt x="1190" y="191"/>
                </a:cubicBezTo>
                <a:cubicBezTo>
                  <a:pt x="1191" y="191"/>
                  <a:pt x="1193" y="191"/>
                  <a:pt x="1193" y="190"/>
                </a:cubicBezTo>
                <a:cubicBezTo>
                  <a:pt x="1194" y="190"/>
                  <a:pt x="1194" y="189"/>
                  <a:pt x="1194" y="188"/>
                </a:cubicBezTo>
                <a:cubicBezTo>
                  <a:pt x="1194" y="185"/>
                  <a:pt x="1195" y="181"/>
                  <a:pt x="1195" y="177"/>
                </a:cubicBezTo>
                <a:cubicBezTo>
                  <a:pt x="1195" y="175"/>
                  <a:pt x="1196" y="173"/>
                  <a:pt x="1197" y="172"/>
                </a:cubicBezTo>
                <a:cubicBezTo>
                  <a:pt x="1198" y="171"/>
                  <a:pt x="1199" y="169"/>
                  <a:pt x="1199" y="168"/>
                </a:cubicBezTo>
                <a:cubicBezTo>
                  <a:pt x="1198" y="164"/>
                  <a:pt x="1201" y="159"/>
                  <a:pt x="1201" y="155"/>
                </a:cubicBezTo>
                <a:cubicBezTo>
                  <a:pt x="1201" y="154"/>
                  <a:pt x="1201" y="154"/>
                  <a:pt x="1201" y="153"/>
                </a:cubicBezTo>
                <a:cubicBezTo>
                  <a:pt x="1202" y="151"/>
                  <a:pt x="1203" y="149"/>
                  <a:pt x="1205" y="149"/>
                </a:cubicBezTo>
                <a:cubicBezTo>
                  <a:pt x="1205" y="148"/>
                  <a:pt x="1206" y="148"/>
                  <a:pt x="1206" y="149"/>
                </a:cubicBezTo>
                <a:cubicBezTo>
                  <a:pt x="1206" y="150"/>
                  <a:pt x="1206" y="152"/>
                  <a:pt x="1206" y="152"/>
                </a:cubicBezTo>
                <a:cubicBezTo>
                  <a:pt x="1208" y="155"/>
                  <a:pt x="1209" y="159"/>
                  <a:pt x="1210" y="162"/>
                </a:cubicBezTo>
                <a:cubicBezTo>
                  <a:pt x="1211" y="163"/>
                  <a:pt x="1211" y="165"/>
                  <a:pt x="1211" y="166"/>
                </a:cubicBezTo>
                <a:cubicBezTo>
                  <a:pt x="1210" y="168"/>
                  <a:pt x="1210" y="169"/>
                  <a:pt x="1210" y="170"/>
                </a:cubicBezTo>
                <a:cubicBezTo>
                  <a:pt x="1209" y="171"/>
                  <a:pt x="1211" y="173"/>
                  <a:pt x="1212" y="173"/>
                </a:cubicBezTo>
                <a:cubicBezTo>
                  <a:pt x="1213" y="172"/>
                  <a:pt x="1215" y="171"/>
                  <a:pt x="1216" y="171"/>
                </a:cubicBezTo>
                <a:cubicBezTo>
                  <a:pt x="1217" y="170"/>
                  <a:pt x="1217" y="170"/>
                  <a:pt x="1218" y="172"/>
                </a:cubicBezTo>
                <a:cubicBezTo>
                  <a:pt x="1218" y="173"/>
                  <a:pt x="1218" y="173"/>
                  <a:pt x="1218" y="173"/>
                </a:cubicBezTo>
                <a:cubicBezTo>
                  <a:pt x="1219" y="175"/>
                  <a:pt x="1220" y="175"/>
                  <a:pt x="1221" y="174"/>
                </a:cubicBezTo>
                <a:cubicBezTo>
                  <a:pt x="1224" y="172"/>
                  <a:pt x="1226" y="168"/>
                  <a:pt x="1227" y="164"/>
                </a:cubicBezTo>
                <a:cubicBezTo>
                  <a:pt x="1227" y="163"/>
                  <a:pt x="1226" y="163"/>
                  <a:pt x="1226" y="163"/>
                </a:cubicBezTo>
                <a:cubicBezTo>
                  <a:pt x="1225" y="162"/>
                  <a:pt x="1225" y="162"/>
                  <a:pt x="1224" y="162"/>
                </a:cubicBezTo>
                <a:cubicBezTo>
                  <a:pt x="1221" y="162"/>
                  <a:pt x="1220" y="161"/>
                  <a:pt x="1220" y="158"/>
                </a:cubicBezTo>
                <a:cubicBezTo>
                  <a:pt x="1220" y="155"/>
                  <a:pt x="1219" y="155"/>
                  <a:pt x="1216" y="155"/>
                </a:cubicBezTo>
                <a:cubicBezTo>
                  <a:pt x="1214" y="156"/>
                  <a:pt x="1214" y="156"/>
                  <a:pt x="1215" y="154"/>
                </a:cubicBezTo>
                <a:cubicBezTo>
                  <a:pt x="1215" y="153"/>
                  <a:pt x="1215" y="153"/>
                  <a:pt x="1215" y="152"/>
                </a:cubicBezTo>
                <a:cubicBezTo>
                  <a:pt x="1215" y="150"/>
                  <a:pt x="1215" y="149"/>
                  <a:pt x="1213" y="148"/>
                </a:cubicBezTo>
                <a:cubicBezTo>
                  <a:pt x="1212" y="148"/>
                  <a:pt x="1210" y="148"/>
                  <a:pt x="1209" y="146"/>
                </a:cubicBezTo>
                <a:cubicBezTo>
                  <a:pt x="1208" y="144"/>
                  <a:pt x="1206" y="143"/>
                  <a:pt x="1205" y="140"/>
                </a:cubicBezTo>
                <a:cubicBezTo>
                  <a:pt x="1205" y="140"/>
                  <a:pt x="1204" y="139"/>
                  <a:pt x="1204" y="139"/>
                </a:cubicBezTo>
                <a:cubicBezTo>
                  <a:pt x="1203" y="139"/>
                  <a:pt x="1202" y="139"/>
                  <a:pt x="1201" y="138"/>
                </a:cubicBezTo>
                <a:cubicBezTo>
                  <a:pt x="1198" y="137"/>
                  <a:pt x="1196" y="136"/>
                  <a:pt x="1196" y="134"/>
                </a:cubicBezTo>
                <a:cubicBezTo>
                  <a:pt x="1195" y="131"/>
                  <a:pt x="1194" y="129"/>
                  <a:pt x="1192" y="128"/>
                </a:cubicBezTo>
                <a:cubicBezTo>
                  <a:pt x="1191" y="128"/>
                  <a:pt x="1191" y="127"/>
                  <a:pt x="1190" y="126"/>
                </a:cubicBezTo>
                <a:cubicBezTo>
                  <a:pt x="1189" y="125"/>
                  <a:pt x="1188" y="123"/>
                  <a:pt x="1186" y="123"/>
                </a:cubicBezTo>
                <a:cubicBezTo>
                  <a:pt x="1185" y="122"/>
                  <a:pt x="1184" y="122"/>
                  <a:pt x="1183" y="121"/>
                </a:cubicBezTo>
                <a:cubicBezTo>
                  <a:pt x="1182" y="121"/>
                  <a:pt x="1181" y="121"/>
                  <a:pt x="1181" y="123"/>
                </a:cubicBezTo>
                <a:cubicBezTo>
                  <a:pt x="1180" y="124"/>
                  <a:pt x="1180" y="126"/>
                  <a:pt x="1180" y="128"/>
                </a:cubicBezTo>
                <a:cubicBezTo>
                  <a:pt x="1180" y="128"/>
                  <a:pt x="1180" y="128"/>
                  <a:pt x="1180" y="128"/>
                </a:cubicBezTo>
                <a:cubicBezTo>
                  <a:pt x="1180" y="128"/>
                  <a:pt x="1180" y="129"/>
                  <a:pt x="1180" y="129"/>
                </a:cubicBezTo>
                <a:cubicBezTo>
                  <a:pt x="1181" y="130"/>
                  <a:pt x="1181" y="131"/>
                  <a:pt x="1181" y="132"/>
                </a:cubicBezTo>
                <a:cubicBezTo>
                  <a:pt x="1181" y="133"/>
                  <a:pt x="1181" y="133"/>
                  <a:pt x="1181" y="133"/>
                </a:cubicBezTo>
                <a:cubicBezTo>
                  <a:pt x="1180" y="134"/>
                  <a:pt x="1180" y="133"/>
                  <a:pt x="1180" y="132"/>
                </a:cubicBezTo>
                <a:cubicBezTo>
                  <a:pt x="1180" y="131"/>
                  <a:pt x="1180" y="130"/>
                  <a:pt x="1180" y="129"/>
                </a:cubicBezTo>
                <a:cubicBezTo>
                  <a:pt x="1180" y="129"/>
                  <a:pt x="1180" y="129"/>
                  <a:pt x="1179" y="129"/>
                </a:cubicBezTo>
                <a:cubicBezTo>
                  <a:pt x="1180" y="128"/>
                  <a:pt x="1180" y="128"/>
                  <a:pt x="1180" y="128"/>
                </a:cubicBezTo>
                <a:cubicBezTo>
                  <a:pt x="1179" y="128"/>
                  <a:pt x="1178" y="128"/>
                  <a:pt x="1178" y="128"/>
                </a:cubicBezTo>
                <a:cubicBezTo>
                  <a:pt x="1176" y="127"/>
                  <a:pt x="1174" y="128"/>
                  <a:pt x="1172" y="128"/>
                </a:cubicBezTo>
                <a:cubicBezTo>
                  <a:pt x="1172" y="128"/>
                  <a:pt x="1172" y="129"/>
                  <a:pt x="1172" y="129"/>
                </a:cubicBezTo>
                <a:cubicBezTo>
                  <a:pt x="1172" y="129"/>
                  <a:pt x="1172" y="129"/>
                  <a:pt x="1172" y="129"/>
                </a:cubicBezTo>
                <a:cubicBezTo>
                  <a:pt x="1172" y="129"/>
                  <a:pt x="1172" y="130"/>
                  <a:pt x="1172" y="130"/>
                </a:cubicBezTo>
                <a:cubicBezTo>
                  <a:pt x="1172" y="131"/>
                  <a:pt x="1172" y="131"/>
                  <a:pt x="1171" y="131"/>
                </a:cubicBezTo>
                <a:cubicBezTo>
                  <a:pt x="1171" y="131"/>
                  <a:pt x="1171" y="130"/>
                  <a:pt x="1170" y="130"/>
                </a:cubicBezTo>
                <a:cubicBezTo>
                  <a:pt x="1170" y="130"/>
                  <a:pt x="1170" y="129"/>
                  <a:pt x="1171" y="129"/>
                </a:cubicBezTo>
                <a:cubicBezTo>
                  <a:pt x="1171" y="129"/>
                  <a:pt x="1172" y="129"/>
                  <a:pt x="1172" y="129"/>
                </a:cubicBezTo>
                <a:cubicBezTo>
                  <a:pt x="1172" y="129"/>
                  <a:pt x="1172" y="128"/>
                  <a:pt x="1172" y="128"/>
                </a:cubicBezTo>
                <a:cubicBezTo>
                  <a:pt x="1172" y="128"/>
                  <a:pt x="1172" y="128"/>
                  <a:pt x="1172" y="128"/>
                </a:cubicBezTo>
                <a:cubicBezTo>
                  <a:pt x="1172" y="128"/>
                  <a:pt x="1172" y="128"/>
                  <a:pt x="1172" y="128"/>
                </a:cubicBezTo>
                <a:cubicBezTo>
                  <a:pt x="1172" y="125"/>
                  <a:pt x="1171" y="125"/>
                  <a:pt x="1169" y="125"/>
                </a:cubicBezTo>
                <a:cubicBezTo>
                  <a:pt x="1167" y="126"/>
                  <a:pt x="1164" y="127"/>
                  <a:pt x="1162" y="127"/>
                </a:cubicBezTo>
                <a:cubicBezTo>
                  <a:pt x="1160" y="127"/>
                  <a:pt x="1159" y="128"/>
                  <a:pt x="1159" y="129"/>
                </a:cubicBezTo>
                <a:cubicBezTo>
                  <a:pt x="1159" y="130"/>
                  <a:pt x="1158" y="131"/>
                  <a:pt x="1158" y="132"/>
                </a:cubicBezTo>
                <a:cubicBezTo>
                  <a:pt x="1157" y="135"/>
                  <a:pt x="1157" y="138"/>
                  <a:pt x="1160" y="140"/>
                </a:cubicBezTo>
                <a:cubicBezTo>
                  <a:pt x="1161" y="141"/>
                  <a:pt x="1161" y="142"/>
                  <a:pt x="1161" y="142"/>
                </a:cubicBezTo>
                <a:close/>
                <a:moveTo>
                  <a:pt x="1183" y="167"/>
                </a:moveTo>
                <a:cubicBezTo>
                  <a:pt x="1182" y="166"/>
                  <a:pt x="1182" y="166"/>
                  <a:pt x="1182" y="166"/>
                </a:cubicBezTo>
                <a:cubicBezTo>
                  <a:pt x="1183" y="166"/>
                  <a:pt x="1183" y="166"/>
                  <a:pt x="1183" y="166"/>
                </a:cubicBezTo>
                <a:lnTo>
                  <a:pt x="1183" y="167"/>
                </a:lnTo>
                <a:close/>
                <a:moveTo>
                  <a:pt x="1181" y="139"/>
                </a:moveTo>
                <a:cubicBezTo>
                  <a:pt x="1181" y="139"/>
                  <a:pt x="1181" y="139"/>
                  <a:pt x="1181" y="139"/>
                </a:cubicBezTo>
                <a:cubicBezTo>
                  <a:pt x="1181" y="139"/>
                  <a:pt x="1181" y="139"/>
                  <a:pt x="1181" y="139"/>
                </a:cubicBezTo>
                <a:cubicBezTo>
                  <a:pt x="1181" y="139"/>
                  <a:pt x="1181" y="139"/>
                  <a:pt x="1181" y="139"/>
                </a:cubicBezTo>
                <a:close/>
                <a:moveTo>
                  <a:pt x="697" y="160"/>
                </a:moveTo>
                <a:cubicBezTo>
                  <a:pt x="696" y="159"/>
                  <a:pt x="695" y="158"/>
                  <a:pt x="695" y="157"/>
                </a:cubicBezTo>
                <a:cubicBezTo>
                  <a:pt x="694" y="156"/>
                  <a:pt x="692" y="155"/>
                  <a:pt x="690" y="155"/>
                </a:cubicBezTo>
                <a:cubicBezTo>
                  <a:pt x="688" y="155"/>
                  <a:pt x="685" y="155"/>
                  <a:pt x="683" y="154"/>
                </a:cubicBezTo>
                <a:cubicBezTo>
                  <a:pt x="682" y="153"/>
                  <a:pt x="681" y="153"/>
                  <a:pt x="680" y="153"/>
                </a:cubicBezTo>
                <a:cubicBezTo>
                  <a:pt x="677" y="154"/>
                  <a:pt x="673" y="154"/>
                  <a:pt x="669" y="155"/>
                </a:cubicBezTo>
                <a:cubicBezTo>
                  <a:pt x="667" y="155"/>
                  <a:pt x="665" y="156"/>
                  <a:pt x="663" y="153"/>
                </a:cubicBezTo>
                <a:cubicBezTo>
                  <a:pt x="663" y="152"/>
                  <a:pt x="661" y="152"/>
                  <a:pt x="660" y="152"/>
                </a:cubicBezTo>
                <a:cubicBezTo>
                  <a:pt x="657" y="150"/>
                  <a:pt x="654" y="149"/>
                  <a:pt x="653" y="145"/>
                </a:cubicBezTo>
                <a:cubicBezTo>
                  <a:pt x="652" y="143"/>
                  <a:pt x="651" y="143"/>
                  <a:pt x="650" y="142"/>
                </a:cubicBezTo>
                <a:cubicBezTo>
                  <a:pt x="649" y="142"/>
                  <a:pt x="649" y="142"/>
                  <a:pt x="650" y="141"/>
                </a:cubicBezTo>
                <a:cubicBezTo>
                  <a:pt x="651" y="141"/>
                  <a:pt x="651" y="140"/>
                  <a:pt x="652" y="139"/>
                </a:cubicBezTo>
                <a:cubicBezTo>
                  <a:pt x="652" y="139"/>
                  <a:pt x="652" y="139"/>
                  <a:pt x="652" y="139"/>
                </a:cubicBezTo>
                <a:cubicBezTo>
                  <a:pt x="652" y="139"/>
                  <a:pt x="652" y="139"/>
                  <a:pt x="652" y="139"/>
                </a:cubicBezTo>
                <a:cubicBezTo>
                  <a:pt x="652" y="139"/>
                  <a:pt x="652" y="139"/>
                  <a:pt x="652" y="139"/>
                </a:cubicBezTo>
                <a:cubicBezTo>
                  <a:pt x="652" y="139"/>
                  <a:pt x="652" y="139"/>
                  <a:pt x="652" y="139"/>
                </a:cubicBezTo>
                <a:cubicBezTo>
                  <a:pt x="654" y="139"/>
                  <a:pt x="656" y="140"/>
                  <a:pt x="657" y="139"/>
                </a:cubicBezTo>
                <a:cubicBezTo>
                  <a:pt x="658" y="139"/>
                  <a:pt x="659" y="138"/>
                  <a:pt x="658" y="137"/>
                </a:cubicBezTo>
                <a:cubicBezTo>
                  <a:pt x="658" y="137"/>
                  <a:pt x="658" y="136"/>
                  <a:pt x="657" y="136"/>
                </a:cubicBezTo>
                <a:cubicBezTo>
                  <a:pt x="656" y="134"/>
                  <a:pt x="655" y="133"/>
                  <a:pt x="655" y="130"/>
                </a:cubicBezTo>
                <a:cubicBezTo>
                  <a:pt x="656" y="129"/>
                  <a:pt x="654" y="127"/>
                  <a:pt x="652" y="127"/>
                </a:cubicBezTo>
                <a:cubicBezTo>
                  <a:pt x="651" y="127"/>
                  <a:pt x="649" y="127"/>
                  <a:pt x="648" y="127"/>
                </a:cubicBezTo>
                <a:cubicBezTo>
                  <a:pt x="647" y="126"/>
                  <a:pt x="646" y="126"/>
                  <a:pt x="645" y="125"/>
                </a:cubicBezTo>
                <a:cubicBezTo>
                  <a:pt x="645" y="124"/>
                  <a:pt x="645" y="122"/>
                  <a:pt x="644" y="121"/>
                </a:cubicBezTo>
                <a:cubicBezTo>
                  <a:pt x="644" y="120"/>
                  <a:pt x="644" y="119"/>
                  <a:pt x="643" y="119"/>
                </a:cubicBezTo>
                <a:cubicBezTo>
                  <a:pt x="641" y="117"/>
                  <a:pt x="639" y="115"/>
                  <a:pt x="636" y="114"/>
                </a:cubicBezTo>
                <a:cubicBezTo>
                  <a:pt x="634" y="113"/>
                  <a:pt x="632" y="113"/>
                  <a:pt x="630" y="115"/>
                </a:cubicBezTo>
                <a:cubicBezTo>
                  <a:pt x="629" y="115"/>
                  <a:pt x="628" y="117"/>
                  <a:pt x="628" y="118"/>
                </a:cubicBezTo>
                <a:cubicBezTo>
                  <a:pt x="629" y="122"/>
                  <a:pt x="630" y="125"/>
                  <a:pt x="630" y="129"/>
                </a:cubicBezTo>
                <a:cubicBezTo>
                  <a:pt x="630" y="129"/>
                  <a:pt x="631" y="130"/>
                  <a:pt x="631" y="130"/>
                </a:cubicBezTo>
                <a:cubicBezTo>
                  <a:pt x="634" y="131"/>
                  <a:pt x="636" y="132"/>
                  <a:pt x="638" y="133"/>
                </a:cubicBezTo>
                <a:cubicBezTo>
                  <a:pt x="641" y="134"/>
                  <a:pt x="641" y="134"/>
                  <a:pt x="641" y="136"/>
                </a:cubicBezTo>
                <a:cubicBezTo>
                  <a:pt x="641" y="137"/>
                  <a:pt x="641" y="139"/>
                  <a:pt x="641" y="141"/>
                </a:cubicBezTo>
                <a:cubicBezTo>
                  <a:pt x="641" y="143"/>
                  <a:pt x="640" y="145"/>
                  <a:pt x="638" y="146"/>
                </a:cubicBezTo>
                <a:cubicBezTo>
                  <a:pt x="637" y="147"/>
                  <a:pt x="636" y="149"/>
                  <a:pt x="635" y="150"/>
                </a:cubicBezTo>
                <a:cubicBezTo>
                  <a:pt x="632" y="153"/>
                  <a:pt x="632" y="158"/>
                  <a:pt x="632" y="162"/>
                </a:cubicBezTo>
                <a:cubicBezTo>
                  <a:pt x="632" y="164"/>
                  <a:pt x="636" y="164"/>
                  <a:pt x="637" y="166"/>
                </a:cubicBezTo>
                <a:cubicBezTo>
                  <a:pt x="637" y="166"/>
                  <a:pt x="638" y="167"/>
                  <a:pt x="638" y="167"/>
                </a:cubicBezTo>
                <a:cubicBezTo>
                  <a:pt x="640" y="169"/>
                  <a:pt x="642" y="169"/>
                  <a:pt x="644" y="167"/>
                </a:cubicBezTo>
                <a:cubicBezTo>
                  <a:pt x="645" y="167"/>
                  <a:pt x="645" y="167"/>
                  <a:pt x="646" y="167"/>
                </a:cubicBezTo>
                <a:cubicBezTo>
                  <a:pt x="647" y="167"/>
                  <a:pt x="647" y="167"/>
                  <a:pt x="647" y="168"/>
                </a:cubicBezTo>
                <a:cubicBezTo>
                  <a:pt x="647" y="169"/>
                  <a:pt x="646" y="169"/>
                  <a:pt x="646" y="170"/>
                </a:cubicBezTo>
                <a:cubicBezTo>
                  <a:pt x="647" y="171"/>
                  <a:pt x="648" y="172"/>
                  <a:pt x="649" y="172"/>
                </a:cubicBezTo>
                <a:cubicBezTo>
                  <a:pt x="652" y="173"/>
                  <a:pt x="654" y="174"/>
                  <a:pt x="657" y="174"/>
                </a:cubicBezTo>
                <a:cubicBezTo>
                  <a:pt x="663" y="174"/>
                  <a:pt x="668" y="177"/>
                  <a:pt x="674" y="177"/>
                </a:cubicBezTo>
                <a:cubicBezTo>
                  <a:pt x="675" y="177"/>
                  <a:pt x="676" y="178"/>
                  <a:pt x="677" y="178"/>
                </a:cubicBezTo>
                <a:cubicBezTo>
                  <a:pt x="679" y="180"/>
                  <a:pt x="681" y="180"/>
                  <a:pt x="683" y="180"/>
                </a:cubicBezTo>
                <a:cubicBezTo>
                  <a:pt x="685" y="180"/>
                  <a:pt x="687" y="180"/>
                  <a:pt x="689" y="179"/>
                </a:cubicBezTo>
                <a:cubicBezTo>
                  <a:pt x="689" y="179"/>
                  <a:pt x="690" y="179"/>
                  <a:pt x="691" y="178"/>
                </a:cubicBezTo>
                <a:cubicBezTo>
                  <a:pt x="692" y="177"/>
                  <a:pt x="694" y="176"/>
                  <a:pt x="696" y="175"/>
                </a:cubicBezTo>
                <a:cubicBezTo>
                  <a:pt x="697" y="174"/>
                  <a:pt x="697" y="173"/>
                  <a:pt x="697" y="172"/>
                </a:cubicBezTo>
                <a:cubicBezTo>
                  <a:pt x="697" y="171"/>
                  <a:pt x="698" y="170"/>
                  <a:pt x="698" y="169"/>
                </a:cubicBezTo>
                <a:cubicBezTo>
                  <a:pt x="701" y="165"/>
                  <a:pt x="700" y="162"/>
                  <a:pt x="697" y="160"/>
                </a:cubicBezTo>
                <a:close/>
                <a:moveTo>
                  <a:pt x="549" y="122"/>
                </a:moveTo>
                <a:cubicBezTo>
                  <a:pt x="547" y="121"/>
                  <a:pt x="544" y="121"/>
                  <a:pt x="542" y="120"/>
                </a:cubicBezTo>
                <a:cubicBezTo>
                  <a:pt x="541" y="120"/>
                  <a:pt x="541" y="119"/>
                  <a:pt x="541" y="119"/>
                </a:cubicBezTo>
                <a:cubicBezTo>
                  <a:pt x="543" y="117"/>
                  <a:pt x="541" y="114"/>
                  <a:pt x="541" y="112"/>
                </a:cubicBezTo>
                <a:cubicBezTo>
                  <a:pt x="541" y="109"/>
                  <a:pt x="541" y="107"/>
                  <a:pt x="541" y="105"/>
                </a:cubicBezTo>
                <a:cubicBezTo>
                  <a:pt x="541" y="103"/>
                  <a:pt x="539" y="103"/>
                  <a:pt x="537" y="102"/>
                </a:cubicBezTo>
                <a:cubicBezTo>
                  <a:pt x="536" y="102"/>
                  <a:pt x="536" y="101"/>
                  <a:pt x="536" y="100"/>
                </a:cubicBezTo>
                <a:cubicBezTo>
                  <a:pt x="536" y="97"/>
                  <a:pt x="535" y="96"/>
                  <a:pt x="533" y="95"/>
                </a:cubicBezTo>
                <a:cubicBezTo>
                  <a:pt x="531" y="95"/>
                  <a:pt x="529" y="95"/>
                  <a:pt x="528" y="96"/>
                </a:cubicBezTo>
                <a:cubicBezTo>
                  <a:pt x="525" y="98"/>
                  <a:pt x="522" y="99"/>
                  <a:pt x="520" y="100"/>
                </a:cubicBezTo>
                <a:cubicBezTo>
                  <a:pt x="519" y="101"/>
                  <a:pt x="519" y="102"/>
                  <a:pt x="518" y="103"/>
                </a:cubicBezTo>
                <a:cubicBezTo>
                  <a:pt x="518" y="105"/>
                  <a:pt x="517" y="106"/>
                  <a:pt x="515" y="106"/>
                </a:cubicBezTo>
                <a:cubicBezTo>
                  <a:pt x="514" y="107"/>
                  <a:pt x="513" y="108"/>
                  <a:pt x="512" y="109"/>
                </a:cubicBezTo>
                <a:cubicBezTo>
                  <a:pt x="511" y="110"/>
                  <a:pt x="511" y="110"/>
                  <a:pt x="512" y="111"/>
                </a:cubicBezTo>
                <a:cubicBezTo>
                  <a:pt x="513" y="111"/>
                  <a:pt x="514" y="112"/>
                  <a:pt x="515" y="113"/>
                </a:cubicBezTo>
                <a:cubicBezTo>
                  <a:pt x="515" y="113"/>
                  <a:pt x="516" y="113"/>
                  <a:pt x="515" y="114"/>
                </a:cubicBezTo>
                <a:cubicBezTo>
                  <a:pt x="515" y="114"/>
                  <a:pt x="515" y="114"/>
                  <a:pt x="514" y="114"/>
                </a:cubicBezTo>
                <a:cubicBezTo>
                  <a:pt x="512" y="114"/>
                  <a:pt x="510" y="113"/>
                  <a:pt x="508" y="113"/>
                </a:cubicBezTo>
                <a:cubicBezTo>
                  <a:pt x="506" y="113"/>
                  <a:pt x="505" y="115"/>
                  <a:pt x="504" y="117"/>
                </a:cubicBezTo>
                <a:cubicBezTo>
                  <a:pt x="504" y="119"/>
                  <a:pt x="504" y="120"/>
                  <a:pt x="505" y="121"/>
                </a:cubicBezTo>
                <a:cubicBezTo>
                  <a:pt x="507" y="122"/>
                  <a:pt x="508" y="123"/>
                  <a:pt x="509" y="124"/>
                </a:cubicBezTo>
                <a:cubicBezTo>
                  <a:pt x="512" y="126"/>
                  <a:pt x="515" y="128"/>
                  <a:pt x="518" y="126"/>
                </a:cubicBezTo>
                <a:cubicBezTo>
                  <a:pt x="519" y="126"/>
                  <a:pt x="520" y="126"/>
                  <a:pt x="520" y="126"/>
                </a:cubicBezTo>
                <a:cubicBezTo>
                  <a:pt x="522" y="127"/>
                  <a:pt x="524" y="127"/>
                  <a:pt x="527" y="127"/>
                </a:cubicBezTo>
                <a:cubicBezTo>
                  <a:pt x="527" y="127"/>
                  <a:pt x="527" y="128"/>
                  <a:pt x="527" y="128"/>
                </a:cubicBezTo>
                <a:cubicBezTo>
                  <a:pt x="527" y="128"/>
                  <a:pt x="527" y="128"/>
                  <a:pt x="527" y="128"/>
                </a:cubicBezTo>
                <a:cubicBezTo>
                  <a:pt x="523" y="129"/>
                  <a:pt x="519" y="129"/>
                  <a:pt x="515" y="130"/>
                </a:cubicBezTo>
                <a:cubicBezTo>
                  <a:pt x="514" y="130"/>
                  <a:pt x="513" y="131"/>
                  <a:pt x="513" y="133"/>
                </a:cubicBezTo>
                <a:cubicBezTo>
                  <a:pt x="513" y="135"/>
                  <a:pt x="514" y="137"/>
                  <a:pt x="516" y="138"/>
                </a:cubicBezTo>
                <a:cubicBezTo>
                  <a:pt x="517" y="139"/>
                  <a:pt x="518" y="139"/>
                  <a:pt x="520" y="139"/>
                </a:cubicBezTo>
                <a:cubicBezTo>
                  <a:pt x="521" y="140"/>
                  <a:pt x="523" y="139"/>
                  <a:pt x="525" y="140"/>
                </a:cubicBezTo>
                <a:cubicBezTo>
                  <a:pt x="528" y="140"/>
                  <a:pt x="531" y="139"/>
                  <a:pt x="534" y="138"/>
                </a:cubicBezTo>
                <a:cubicBezTo>
                  <a:pt x="535" y="137"/>
                  <a:pt x="536" y="136"/>
                  <a:pt x="537" y="136"/>
                </a:cubicBezTo>
                <a:cubicBezTo>
                  <a:pt x="540" y="136"/>
                  <a:pt x="542" y="136"/>
                  <a:pt x="545" y="135"/>
                </a:cubicBezTo>
                <a:cubicBezTo>
                  <a:pt x="545" y="135"/>
                  <a:pt x="546" y="135"/>
                  <a:pt x="547" y="135"/>
                </a:cubicBezTo>
                <a:cubicBezTo>
                  <a:pt x="548" y="136"/>
                  <a:pt x="550" y="137"/>
                  <a:pt x="552" y="137"/>
                </a:cubicBezTo>
                <a:cubicBezTo>
                  <a:pt x="554" y="138"/>
                  <a:pt x="555" y="138"/>
                  <a:pt x="556" y="138"/>
                </a:cubicBezTo>
                <a:cubicBezTo>
                  <a:pt x="557" y="138"/>
                  <a:pt x="559" y="138"/>
                  <a:pt x="560" y="137"/>
                </a:cubicBezTo>
                <a:cubicBezTo>
                  <a:pt x="562" y="137"/>
                  <a:pt x="563" y="136"/>
                  <a:pt x="564" y="135"/>
                </a:cubicBezTo>
                <a:cubicBezTo>
                  <a:pt x="567" y="132"/>
                  <a:pt x="569" y="130"/>
                  <a:pt x="572" y="127"/>
                </a:cubicBezTo>
                <a:cubicBezTo>
                  <a:pt x="573" y="126"/>
                  <a:pt x="574" y="125"/>
                  <a:pt x="574" y="124"/>
                </a:cubicBezTo>
                <a:cubicBezTo>
                  <a:pt x="575" y="122"/>
                  <a:pt x="574" y="119"/>
                  <a:pt x="572" y="117"/>
                </a:cubicBezTo>
                <a:cubicBezTo>
                  <a:pt x="572" y="117"/>
                  <a:pt x="571" y="117"/>
                  <a:pt x="570" y="117"/>
                </a:cubicBezTo>
                <a:cubicBezTo>
                  <a:pt x="569" y="117"/>
                  <a:pt x="568" y="118"/>
                  <a:pt x="568" y="119"/>
                </a:cubicBezTo>
                <a:cubicBezTo>
                  <a:pt x="567" y="120"/>
                  <a:pt x="567" y="120"/>
                  <a:pt x="566" y="120"/>
                </a:cubicBezTo>
                <a:cubicBezTo>
                  <a:pt x="565" y="118"/>
                  <a:pt x="563" y="118"/>
                  <a:pt x="564" y="115"/>
                </a:cubicBezTo>
                <a:cubicBezTo>
                  <a:pt x="563" y="114"/>
                  <a:pt x="562" y="113"/>
                  <a:pt x="563" y="112"/>
                </a:cubicBezTo>
                <a:cubicBezTo>
                  <a:pt x="564" y="111"/>
                  <a:pt x="565" y="110"/>
                  <a:pt x="565" y="109"/>
                </a:cubicBezTo>
                <a:cubicBezTo>
                  <a:pt x="564" y="106"/>
                  <a:pt x="565" y="103"/>
                  <a:pt x="566" y="101"/>
                </a:cubicBezTo>
                <a:cubicBezTo>
                  <a:pt x="567" y="100"/>
                  <a:pt x="566" y="99"/>
                  <a:pt x="565" y="99"/>
                </a:cubicBezTo>
                <a:cubicBezTo>
                  <a:pt x="565" y="98"/>
                  <a:pt x="563" y="98"/>
                  <a:pt x="562" y="98"/>
                </a:cubicBezTo>
                <a:cubicBezTo>
                  <a:pt x="560" y="100"/>
                  <a:pt x="558" y="102"/>
                  <a:pt x="555" y="104"/>
                </a:cubicBezTo>
                <a:cubicBezTo>
                  <a:pt x="554" y="105"/>
                  <a:pt x="554" y="106"/>
                  <a:pt x="554" y="108"/>
                </a:cubicBezTo>
                <a:cubicBezTo>
                  <a:pt x="554" y="108"/>
                  <a:pt x="554" y="109"/>
                  <a:pt x="554" y="110"/>
                </a:cubicBezTo>
                <a:cubicBezTo>
                  <a:pt x="555" y="112"/>
                  <a:pt x="554" y="113"/>
                  <a:pt x="553" y="114"/>
                </a:cubicBezTo>
                <a:cubicBezTo>
                  <a:pt x="552" y="114"/>
                  <a:pt x="552" y="114"/>
                  <a:pt x="552" y="114"/>
                </a:cubicBezTo>
                <a:cubicBezTo>
                  <a:pt x="550" y="115"/>
                  <a:pt x="550" y="116"/>
                  <a:pt x="551" y="118"/>
                </a:cubicBezTo>
                <a:cubicBezTo>
                  <a:pt x="551" y="118"/>
                  <a:pt x="551" y="119"/>
                  <a:pt x="551" y="120"/>
                </a:cubicBezTo>
                <a:cubicBezTo>
                  <a:pt x="552" y="121"/>
                  <a:pt x="550" y="122"/>
                  <a:pt x="549" y="122"/>
                </a:cubicBezTo>
                <a:close/>
                <a:moveTo>
                  <a:pt x="2316" y="1301"/>
                </a:moveTo>
                <a:cubicBezTo>
                  <a:pt x="2315" y="1302"/>
                  <a:pt x="2313" y="1302"/>
                  <a:pt x="2312" y="1302"/>
                </a:cubicBezTo>
                <a:cubicBezTo>
                  <a:pt x="2310" y="1302"/>
                  <a:pt x="2311" y="1300"/>
                  <a:pt x="2310" y="1299"/>
                </a:cubicBezTo>
                <a:cubicBezTo>
                  <a:pt x="2310" y="1298"/>
                  <a:pt x="2310" y="1298"/>
                  <a:pt x="2309" y="1297"/>
                </a:cubicBezTo>
                <a:cubicBezTo>
                  <a:pt x="2309" y="1296"/>
                  <a:pt x="2307" y="1296"/>
                  <a:pt x="2306" y="1297"/>
                </a:cubicBezTo>
                <a:cubicBezTo>
                  <a:pt x="2306" y="1297"/>
                  <a:pt x="2305" y="1298"/>
                  <a:pt x="2304" y="1299"/>
                </a:cubicBezTo>
                <a:cubicBezTo>
                  <a:pt x="2303" y="1303"/>
                  <a:pt x="2300" y="1307"/>
                  <a:pt x="2296" y="1309"/>
                </a:cubicBezTo>
                <a:cubicBezTo>
                  <a:pt x="2295" y="1310"/>
                  <a:pt x="2294" y="1311"/>
                  <a:pt x="2294" y="1312"/>
                </a:cubicBezTo>
                <a:cubicBezTo>
                  <a:pt x="2293" y="1313"/>
                  <a:pt x="2292" y="1314"/>
                  <a:pt x="2292" y="1316"/>
                </a:cubicBezTo>
                <a:cubicBezTo>
                  <a:pt x="2290" y="1319"/>
                  <a:pt x="2288" y="1321"/>
                  <a:pt x="2285" y="1323"/>
                </a:cubicBezTo>
                <a:cubicBezTo>
                  <a:pt x="2282" y="1324"/>
                  <a:pt x="2279" y="1326"/>
                  <a:pt x="2275" y="1328"/>
                </a:cubicBezTo>
                <a:cubicBezTo>
                  <a:pt x="2273" y="1330"/>
                  <a:pt x="2271" y="1333"/>
                  <a:pt x="2267" y="1333"/>
                </a:cubicBezTo>
                <a:cubicBezTo>
                  <a:pt x="2266" y="1333"/>
                  <a:pt x="2266" y="1334"/>
                  <a:pt x="2265" y="1334"/>
                </a:cubicBezTo>
                <a:cubicBezTo>
                  <a:pt x="2261" y="1338"/>
                  <a:pt x="2256" y="1341"/>
                  <a:pt x="2253" y="1345"/>
                </a:cubicBezTo>
                <a:cubicBezTo>
                  <a:pt x="2249" y="1348"/>
                  <a:pt x="2247" y="1352"/>
                  <a:pt x="2245" y="1356"/>
                </a:cubicBezTo>
                <a:cubicBezTo>
                  <a:pt x="2245" y="1357"/>
                  <a:pt x="2246" y="1359"/>
                  <a:pt x="2247" y="1360"/>
                </a:cubicBezTo>
                <a:cubicBezTo>
                  <a:pt x="2250" y="1361"/>
                  <a:pt x="2252" y="1362"/>
                  <a:pt x="2254" y="1364"/>
                </a:cubicBezTo>
                <a:cubicBezTo>
                  <a:pt x="2254" y="1365"/>
                  <a:pt x="2255" y="1365"/>
                  <a:pt x="2255" y="1366"/>
                </a:cubicBezTo>
                <a:cubicBezTo>
                  <a:pt x="2257" y="1368"/>
                  <a:pt x="2260" y="1368"/>
                  <a:pt x="2262" y="1367"/>
                </a:cubicBezTo>
                <a:cubicBezTo>
                  <a:pt x="2267" y="1365"/>
                  <a:pt x="2270" y="1361"/>
                  <a:pt x="2274" y="1359"/>
                </a:cubicBezTo>
                <a:cubicBezTo>
                  <a:pt x="2275" y="1357"/>
                  <a:pt x="2276" y="1355"/>
                  <a:pt x="2278" y="1353"/>
                </a:cubicBezTo>
                <a:cubicBezTo>
                  <a:pt x="2278" y="1352"/>
                  <a:pt x="2279" y="1350"/>
                  <a:pt x="2280" y="1349"/>
                </a:cubicBezTo>
                <a:cubicBezTo>
                  <a:pt x="2282" y="1348"/>
                  <a:pt x="2283" y="1346"/>
                  <a:pt x="2284" y="1344"/>
                </a:cubicBezTo>
                <a:cubicBezTo>
                  <a:pt x="2287" y="1338"/>
                  <a:pt x="2286" y="1339"/>
                  <a:pt x="2292" y="1336"/>
                </a:cubicBezTo>
                <a:cubicBezTo>
                  <a:pt x="2294" y="1335"/>
                  <a:pt x="2295" y="1335"/>
                  <a:pt x="2297" y="1335"/>
                </a:cubicBezTo>
                <a:cubicBezTo>
                  <a:pt x="2299" y="1335"/>
                  <a:pt x="2300" y="1334"/>
                  <a:pt x="2300" y="1333"/>
                </a:cubicBezTo>
                <a:cubicBezTo>
                  <a:pt x="2299" y="1330"/>
                  <a:pt x="2300" y="1328"/>
                  <a:pt x="2303" y="1326"/>
                </a:cubicBezTo>
                <a:cubicBezTo>
                  <a:pt x="2304" y="1326"/>
                  <a:pt x="2305" y="1325"/>
                  <a:pt x="2305" y="1324"/>
                </a:cubicBezTo>
                <a:cubicBezTo>
                  <a:pt x="2308" y="1320"/>
                  <a:pt x="2312" y="1317"/>
                  <a:pt x="2315" y="1313"/>
                </a:cubicBezTo>
                <a:cubicBezTo>
                  <a:pt x="2316" y="1312"/>
                  <a:pt x="2316" y="1311"/>
                  <a:pt x="2317" y="1310"/>
                </a:cubicBezTo>
                <a:cubicBezTo>
                  <a:pt x="2317" y="1309"/>
                  <a:pt x="2317" y="1307"/>
                  <a:pt x="2317" y="1307"/>
                </a:cubicBezTo>
                <a:cubicBezTo>
                  <a:pt x="2317" y="1306"/>
                  <a:pt x="2317" y="1306"/>
                  <a:pt x="2317" y="1305"/>
                </a:cubicBezTo>
                <a:cubicBezTo>
                  <a:pt x="2317" y="1305"/>
                  <a:pt x="2317" y="1304"/>
                  <a:pt x="2317" y="1304"/>
                </a:cubicBezTo>
                <a:cubicBezTo>
                  <a:pt x="2318" y="1303"/>
                  <a:pt x="2317" y="1303"/>
                  <a:pt x="2318" y="1303"/>
                </a:cubicBezTo>
                <a:cubicBezTo>
                  <a:pt x="2318" y="1302"/>
                  <a:pt x="2316" y="1301"/>
                  <a:pt x="2316" y="1301"/>
                </a:cubicBezTo>
                <a:close/>
                <a:moveTo>
                  <a:pt x="1000" y="379"/>
                </a:moveTo>
                <a:cubicBezTo>
                  <a:pt x="1004" y="377"/>
                  <a:pt x="1008" y="375"/>
                  <a:pt x="1012" y="373"/>
                </a:cubicBezTo>
                <a:cubicBezTo>
                  <a:pt x="1013" y="373"/>
                  <a:pt x="1014" y="373"/>
                  <a:pt x="1014" y="372"/>
                </a:cubicBezTo>
                <a:cubicBezTo>
                  <a:pt x="1017" y="370"/>
                  <a:pt x="1019" y="369"/>
                  <a:pt x="1022" y="368"/>
                </a:cubicBezTo>
                <a:cubicBezTo>
                  <a:pt x="1023" y="368"/>
                  <a:pt x="1024" y="367"/>
                  <a:pt x="1025" y="366"/>
                </a:cubicBezTo>
                <a:cubicBezTo>
                  <a:pt x="1026" y="365"/>
                  <a:pt x="1027" y="364"/>
                  <a:pt x="1028" y="363"/>
                </a:cubicBezTo>
                <a:cubicBezTo>
                  <a:pt x="1028" y="362"/>
                  <a:pt x="1028" y="362"/>
                  <a:pt x="1028" y="361"/>
                </a:cubicBezTo>
                <a:cubicBezTo>
                  <a:pt x="1027" y="359"/>
                  <a:pt x="1028" y="357"/>
                  <a:pt x="1029" y="355"/>
                </a:cubicBezTo>
                <a:cubicBezTo>
                  <a:pt x="1030" y="354"/>
                  <a:pt x="1030" y="354"/>
                  <a:pt x="1030" y="354"/>
                </a:cubicBezTo>
                <a:cubicBezTo>
                  <a:pt x="1029" y="354"/>
                  <a:pt x="1029" y="353"/>
                  <a:pt x="1029" y="353"/>
                </a:cubicBezTo>
                <a:cubicBezTo>
                  <a:pt x="1028" y="353"/>
                  <a:pt x="1027" y="352"/>
                  <a:pt x="1026" y="351"/>
                </a:cubicBezTo>
                <a:cubicBezTo>
                  <a:pt x="1025" y="350"/>
                  <a:pt x="1025" y="349"/>
                  <a:pt x="1025" y="347"/>
                </a:cubicBezTo>
                <a:cubicBezTo>
                  <a:pt x="1025" y="346"/>
                  <a:pt x="1024" y="345"/>
                  <a:pt x="1023" y="344"/>
                </a:cubicBezTo>
                <a:cubicBezTo>
                  <a:pt x="1023" y="343"/>
                  <a:pt x="1022" y="343"/>
                  <a:pt x="1022" y="343"/>
                </a:cubicBezTo>
                <a:cubicBezTo>
                  <a:pt x="1020" y="343"/>
                  <a:pt x="1019" y="343"/>
                  <a:pt x="1018" y="342"/>
                </a:cubicBezTo>
                <a:cubicBezTo>
                  <a:pt x="1017" y="341"/>
                  <a:pt x="1015" y="341"/>
                  <a:pt x="1014" y="342"/>
                </a:cubicBezTo>
                <a:cubicBezTo>
                  <a:pt x="1011" y="345"/>
                  <a:pt x="1009" y="346"/>
                  <a:pt x="1005" y="345"/>
                </a:cubicBezTo>
                <a:cubicBezTo>
                  <a:pt x="1004" y="344"/>
                  <a:pt x="1003" y="345"/>
                  <a:pt x="1002" y="345"/>
                </a:cubicBezTo>
                <a:cubicBezTo>
                  <a:pt x="999" y="344"/>
                  <a:pt x="997" y="345"/>
                  <a:pt x="996" y="347"/>
                </a:cubicBezTo>
                <a:cubicBezTo>
                  <a:pt x="996" y="347"/>
                  <a:pt x="995" y="348"/>
                  <a:pt x="995" y="347"/>
                </a:cubicBezTo>
                <a:cubicBezTo>
                  <a:pt x="994" y="347"/>
                  <a:pt x="994" y="346"/>
                  <a:pt x="993" y="345"/>
                </a:cubicBezTo>
                <a:cubicBezTo>
                  <a:pt x="993" y="345"/>
                  <a:pt x="991" y="345"/>
                  <a:pt x="991" y="346"/>
                </a:cubicBezTo>
                <a:cubicBezTo>
                  <a:pt x="990" y="347"/>
                  <a:pt x="990" y="348"/>
                  <a:pt x="990" y="349"/>
                </a:cubicBezTo>
                <a:cubicBezTo>
                  <a:pt x="991" y="351"/>
                  <a:pt x="990" y="352"/>
                  <a:pt x="988" y="352"/>
                </a:cubicBezTo>
                <a:cubicBezTo>
                  <a:pt x="988" y="352"/>
                  <a:pt x="987" y="353"/>
                  <a:pt x="987" y="353"/>
                </a:cubicBezTo>
                <a:cubicBezTo>
                  <a:pt x="987" y="353"/>
                  <a:pt x="987" y="353"/>
                  <a:pt x="987" y="353"/>
                </a:cubicBezTo>
                <a:cubicBezTo>
                  <a:pt x="987" y="353"/>
                  <a:pt x="987" y="353"/>
                  <a:pt x="986" y="353"/>
                </a:cubicBezTo>
                <a:cubicBezTo>
                  <a:pt x="987" y="353"/>
                  <a:pt x="987" y="353"/>
                  <a:pt x="987" y="353"/>
                </a:cubicBezTo>
                <a:cubicBezTo>
                  <a:pt x="987" y="353"/>
                  <a:pt x="987" y="353"/>
                  <a:pt x="987" y="353"/>
                </a:cubicBezTo>
                <a:cubicBezTo>
                  <a:pt x="986" y="352"/>
                  <a:pt x="985" y="350"/>
                  <a:pt x="986" y="348"/>
                </a:cubicBezTo>
                <a:cubicBezTo>
                  <a:pt x="986" y="347"/>
                  <a:pt x="985" y="345"/>
                  <a:pt x="984" y="344"/>
                </a:cubicBezTo>
                <a:cubicBezTo>
                  <a:pt x="983" y="343"/>
                  <a:pt x="982" y="343"/>
                  <a:pt x="982" y="342"/>
                </a:cubicBezTo>
                <a:cubicBezTo>
                  <a:pt x="980" y="340"/>
                  <a:pt x="979" y="340"/>
                  <a:pt x="976" y="342"/>
                </a:cubicBezTo>
                <a:cubicBezTo>
                  <a:pt x="976" y="343"/>
                  <a:pt x="976" y="343"/>
                  <a:pt x="976" y="343"/>
                </a:cubicBezTo>
                <a:cubicBezTo>
                  <a:pt x="976" y="342"/>
                  <a:pt x="976" y="342"/>
                  <a:pt x="976" y="342"/>
                </a:cubicBezTo>
                <a:cubicBezTo>
                  <a:pt x="976" y="342"/>
                  <a:pt x="976" y="342"/>
                  <a:pt x="976" y="342"/>
                </a:cubicBezTo>
                <a:cubicBezTo>
                  <a:pt x="976" y="342"/>
                  <a:pt x="976" y="342"/>
                  <a:pt x="976" y="342"/>
                </a:cubicBezTo>
                <a:cubicBezTo>
                  <a:pt x="975" y="343"/>
                  <a:pt x="973" y="343"/>
                  <a:pt x="972" y="344"/>
                </a:cubicBezTo>
                <a:cubicBezTo>
                  <a:pt x="971" y="346"/>
                  <a:pt x="969" y="348"/>
                  <a:pt x="968" y="350"/>
                </a:cubicBezTo>
                <a:cubicBezTo>
                  <a:pt x="967" y="351"/>
                  <a:pt x="969" y="353"/>
                  <a:pt x="970" y="353"/>
                </a:cubicBezTo>
                <a:cubicBezTo>
                  <a:pt x="971" y="353"/>
                  <a:pt x="972" y="353"/>
                  <a:pt x="972" y="353"/>
                </a:cubicBezTo>
                <a:cubicBezTo>
                  <a:pt x="974" y="352"/>
                  <a:pt x="976" y="352"/>
                  <a:pt x="978" y="353"/>
                </a:cubicBezTo>
                <a:cubicBezTo>
                  <a:pt x="979" y="353"/>
                  <a:pt x="979" y="354"/>
                  <a:pt x="978" y="355"/>
                </a:cubicBezTo>
                <a:cubicBezTo>
                  <a:pt x="978" y="356"/>
                  <a:pt x="977" y="357"/>
                  <a:pt x="975" y="357"/>
                </a:cubicBezTo>
                <a:cubicBezTo>
                  <a:pt x="973" y="357"/>
                  <a:pt x="971" y="358"/>
                  <a:pt x="970" y="358"/>
                </a:cubicBezTo>
                <a:cubicBezTo>
                  <a:pt x="969" y="358"/>
                  <a:pt x="969" y="359"/>
                  <a:pt x="969" y="360"/>
                </a:cubicBezTo>
                <a:cubicBezTo>
                  <a:pt x="969" y="360"/>
                  <a:pt x="969" y="361"/>
                  <a:pt x="970" y="361"/>
                </a:cubicBezTo>
                <a:cubicBezTo>
                  <a:pt x="971" y="362"/>
                  <a:pt x="973" y="362"/>
                  <a:pt x="974" y="362"/>
                </a:cubicBezTo>
                <a:cubicBezTo>
                  <a:pt x="975" y="362"/>
                  <a:pt x="976" y="363"/>
                  <a:pt x="976" y="363"/>
                </a:cubicBezTo>
                <a:cubicBezTo>
                  <a:pt x="977" y="364"/>
                  <a:pt x="978" y="366"/>
                  <a:pt x="978" y="367"/>
                </a:cubicBezTo>
                <a:cubicBezTo>
                  <a:pt x="979" y="367"/>
                  <a:pt x="978" y="368"/>
                  <a:pt x="978" y="369"/>
                </a:cubicBezTo>
                <a:cubicBezTo>
                  <a:pt x="978" y="369"/>
                  <a:pt x="977" y="369"/>
                  <a:pt x="976" y="369"/>
                </a:cubicBezTo>
                <a:cubicBezTo>
                  <a:pt x="975" y="369"/>
                  <a:pt x="974" y="370"/>
                  <a:pt x="974" y="372"/>
                </a:cubicBezTo>
                <a:cubicBezTo>
                  <a:pt x="975" y="373"/>
                  <a:pt x="975" y="374"/>
                  <a:pt x="977" y="374"/>
                </a:cubicBezTo>
                <a:cubicBezTo>
                  <a:pt x="978" y="374"/>
                  <a:pt x="979" y="375"/>
                  <a:pt x="980" y="374"/>
                </a:cubicBezTo>
                <a:cubicBezTo>
                  <a:pt x="983" y="374"/>
                  <a:pt x="986" y="374"/>
                  <a:pt x="988" y="377"/>
                </a:cubicBezTo>
                <a:cubicBezTo>
                  <a:pt x="991" y="378"/>
                  <a:pt x="993" y="379"/>
                  <a:pt x="996" y="379"/>
                </a:cubicBezTo>
                <a:cubicBezTo>
                  <a:pt x="997" y="379"/>
                  <a:pt x="999" y="379"/>
                  <a:pt x="1000" y="379"/>
                </a:cubicBezTo>
                <a:close/>
                <a:moveTo>
                  <a:pt x="1519" y="53"/>
                </a:moveTo>
                <a:cubicBezTo>
                  <a:pt x="1519" y="54"/>
                  <a:pt x="1519" y="54"/>
                  <a:pt x="1520" y="55"/>
                </a:cubicBezTo>
                <a:cubicBezTo>
                  <a:pt x="1521" y="55"/>
                  <a:pt x="1522" y="55"/>
                  <a:pt x="1523" y="55"/>
                </a:cubicBezTo>
                <a:cubicBezTo>
                  <a:pt x="1524" y="56"/>
                  <a:pt x="1526" y="57"/>
                  <a:pt x="1528" y="57"/>
                </a:cubicBezTo>
                <a:cubicBezTo>
                  <a:pt x="1529" y="57"/>
                  <a:pt x="1529" y="57"/>
                  <a:pt x="1529" y="57"/>
                </a:cubicBezTo>
                <a:cubicBezTo>
                  <a:pt x="1529" y="58"/>
                  <a:pt x="1529" y="58"/>
                  <a:pt x="1528" y="58"/>
                </a:cubicBezTo>
                <a:cubicBezTo>
                  <a:pt x="1527" y="58"/>
                  <a:pt x="1526" y="59"/>
                  <a:pt x="1525" y="59"/>
                </a:cubicBezTo>
                <a:cubicBezTo>
                  <a:pt x="1524" y="59"/>
                  <a:pt x="1523" y="59"/>
                  <a:pt x="1522" y="61"/>
                </a:cubicBezTo>
                <a:cubicBezTo>
                  <a:pt x="1522" y="61"/>
                  <a:pt x="1522" y="62"/>
                  <a:pt x="1523" y="63"/>
                </a:cubicBezTo>
                <a:cubicBezTo>
                  <a:pt x="1525" y="65"/>
                  <a:pt x="1527" y="67"/>
                  <a:pt x="1528" y="68"/>
                </a:cubicBezTo>
                <a:cubicBezTo>
                  <a:pt x="1529" y="68"/>
                  <a:pt x="1529" y="69"/>
                  <a:pt x="1530" y="69"/>
                </a:cubicBezTo>
                <a:cubicBezTo>
                  <a:pt x="1533" y="68"/>
                  <a:pt x="1536" y="64"/>
                  <a:pt x="1535" y="61"/>
                </a:cubicBezTo>
                <a:cubicBezTo>
                  <a:pt x="1535" y="60"/>
                  <a:pt x="1534" y="59"/>
                  <a:pt x="1534" y="58"/>
                </a:cubicBezTo>
                <a:cubicBezTo>
                  <a:pt x="1535" y="58"/>
                  <a:pt x="1535" y="58"/>
                  <a:pt x="1535" y="58"/>
                </a:cubicBezTo>
                <a:cubicBezTo>
                  <a:pt x="1535" y="58"/>
                  <a:pt x="1536" y="58"/>
                  <a:pt x="1536" y="58"/>
                </a:cubicBezTo>
                <a:cubicBezTo>
                  <a:pt x="1537" y="59"/>
                  <a:pt x="1538" y="61"/>
                  <a:pt x="1538" y="63"/>
                </a:cubicBezTo>
                <a:cubicBezTo>
                  <a:pt x="1538" y="64"/>
                  <a:pt x="1538" y="65"/>
                  <a:pt x="1538" y="67"/>
                </a:cubicBezTo>
                <a:cubicBezTo>
                  <a:pt x="1537" y="70"/>
                  <a:pt x="1537" y="70"/>
                  <a:pt x="1540" y="70"/>
                </a:cubicBezTo>
                <a:cubicBezTo>
                  <a:pt x="1542" y="70"/>
                  <a:pt x="1544" y="70"/>
                  <a:pt x="1545" y="72"/>
                </a:cubicBezTo>
                <a:cubicBezTo>
                  <a:pt x="1547" y="75"/>
                  <a:pt x="1549" y="76"/>
                  <a:pt x="1552" y="76"/>
                </a:cubicBezTo>
                <a:cubicBezTo>
                  <a:pt x="1557" y="76"/>
                  <a:pt x="1562" y="77"/>
                  <a:pt x="1567" y="78"/>
                </a:cubicBezTo>
                <a:cubicBezTo>
                  <a:pt x="1568" y="78"/>
                  <a:pt x="1569" y="78"/>
                  <a:pt x="1569" y="78"/>
                </a:cubicBezTo>
                <a:cubicBezTo>
                  <a:pt x="1572" y="77"/>
                  <a:pt x="1574" y="76"/>
                  <a:pt x="1575" y="74"/>
                </a:cubicBezTo>
                <a:cubicBezTo>
                  <a:pt x="1576" y="73"/>
                  <a:pt x="1576" y="71"/>
                  <a:pt x="1575" y="71"/>
                </a:cubicBezTo>
                <a:cubicBezTo>
                  <a:pt x="1575" y="70"/>
                  <a:pt x="1575" y="70"/>
                  <a:pt x="1574" y="69"/>
                </a:cubicBezTo>
                <a:cubicBezTo>
                  <a:pt x="1573" y="69"/>
                  <a:pt x="1572" y="68"/>
                  <a:pt x="1571" y="67"/>
                </a:cubicBezTo>
                <a:cubicBezTo>
                  <a:pt x="1570" y="67"/>
                  <a:pt x="1570" y="66"/>
                  <a:pt x="1570" y="64"/>
                </a:cubicBezTo>
                <a:cubicBezTo>
                  <a:pt x="1571" y="62"/>
                  <a:pt x="1568" y="60"/>
                  <a:pt x="1568" y="58"/>
                </a:cubicBezTo>
                <a:cubicBezTo>
                  <a:pt x="1567" y="54"/>
                  <a:pt x="1564" y="51"/>
                  <a:pt x="1560" y="49"/>
                </a:cubicBezTo>
                <a:cubicBezTo>
                  <a:pt x="1558" y="48"/>
                  <a:pt x="1557" y="48"/>
                  <a:pt x="1555" y="49"/>
                </a:cubicBezTo>
                <a:cubicBezTo>
                  <a:pt x="1554" y="50"/>
                  <a:pt x="1552" y="50"/>
                  <a:pt x="1551" y="49"/>
                </a:cubicBezTo>
                <a:cubicBezTo>
                  <a:pt x="1549" y="47"/>
                  <a:pt x="1547" y="48"/>
                  <a:pt x="1546" y="49"/>
                </a:cubicBezTo>
                <a:cubicBezTo>
                  <a:pt x="1545" y="49"/>
                  <a:pt x="1545" y="49"/>
                  <a:pt x="1544" y="50"/>
                </a:cubicBezTo>
                <a:cubicBezTo>
                  <a:pt x="1544" y="50"/>
                  <a:pt x="1544" y="50"/>
                  <a:pt x="1544" y="50"/>
                </a:cubicBezTo>
                <a:cubicBezTo>
                  <a:pt x="1544" y="50"/>
                  <a:pt x="1544" y="50"/>
                  <a:pt x="1544" y="50"/>
                </a:cubicBezTo>
                <a:cubicBezTo>
                  <a:pt x="1542" y="51"/>
                  <a:pt x="1541" y="53"/>
                  <a:pt x="1540" y="54"/>
                </a:cubicBezTo>
                <a:cubicBezTo>
                  <a:pt x="1539" y="54"/>
                  <a:pt x="1539" y="54"/>
                  <a:pt x="1539" y="54"/>
                </a:cubicBezTo>
                <a:cubicBezTo>
                  <a:pt x="1538" y="53"/>
                  <a:pt x="1539" y="53"/>
                  <a:pt x="1539" y="53"/>
                </a:cubicBezTo>
                <a:cubicBezTo>
                  <a:pt x="1540" y="51"/>
                  <a:pt x="1541" y="50"/>
                  <a:pt x="1544" y="50"/>
                </a:cubicBezTo>
                <a:cubicBezTo>
                  <a:pt x="1544" y="50"/>
                  <a:pt x="1544" y="50"/>
                  <a:pt x="1544" y="50"/>
                </a:cubicBezTo>
                <a:cubicBezTo>
                  <a:pt x="1544" y="50"/>
                  <a:pt x="1544" y="50"/>
                  <a:pt x="1544" y="50"/>
                </a:cubicBezTo>
                <a:cubicBezTo>
                  <a:pt x="1544" y="47"/>
                  <a:pt x="1544" y="45"/>
                  <a:pt x="1542" y="43"/>
                </a:cubicBezTo>
                <a:cubicBezTo>
                  <a:pt x="1540" y="42"/>
                  <a:pt x="1539" y="39"/>
                  <a:pt x="1539" y="37"/>
                </a:cubicBezTo>
                <a:cubicBezTo>
                  <a:pt x="1539" y="36"/>
                  <a:pt x="1538" y="35"/>
                  <a:pt x="1537" y="35"/>
                </a:cubicBezTo>
                <a:cubicBezTo>
                  <a:pt x="1533" y="34"/>
                  <a:pt x="1530" y="32"/>
                  <a:pt x="1528" y="29"/>
                </a:cubicBezTo>
                <a:cubicBezTo>
                  <a:pt x="1527" y="28"/>
                  <a:pt x="1526" y="28"/>
                  <a:pt x="1524" y="27"/>
                </a:cubicBezTo>
                <a:cubicBezTo>
                  <a:pt x="1524" y="26"/>
                  <a:pt x="1522" y="27"/>
                  <a:pt x="1521" y="28"/>
                </a:cubicBezTo>
                <a:cubicBezTo>
                  <a:pt x="1521" y="30"/>
                  <a:pt x="1520" y="33"/>
                  <a:pt x="1519" y="34"/>
                </a:cubicBezTo>
                <a:cubicBezTo>
                  <a:pt x="1517" y="38"/>
                  <a:pt x="1516" y="41"/>
                  <a:pt x="1518" y="44"/>
                </a:cubicBezTo>
                <a:cubicBezTo>
                  <a:pt x="1519" y="47"/>
                  <a:pt x="1519" y="50"/>
                  <a:pt x="1519" y="53"/>
                </a:cubicBezTo>
                <a:close/>
                <a:moveTo>
                  <a:pt x="2358" y="1265"/>
                </a:moveTo>
                <a:cubicBezTo>
                  <a:pt x="2358" y="1264"/>
                  <a:pt x="2357" y="1264"/>
                  <a:pt x="2356" y="1265"/>
                </a:cubicBezTo>
                <a:cubicBezTo>
                  <a:pt x="2356" y="1265"/>
                  <a:pt x="2355" y="1265"/>
                  <a:pt x="2355" y="1266"/>
                </a:cubicBezTo>
                <a:cubicBezTo>
                  <a:pt x="2351" y="1268"/>
                  <a:pt x="2350" y="1268"/>
                  <a:pt x="2348" y="1265"/>
                </a:cubicBezTo>
                <a:cubicBezTo>
                  <a:pt x="2346" y="1264"/>
                  <a:pt x="2345" y="1263"/>
                  <a:pt x="2345" y="1261"/>
                </a:cubicBezTo>
                <a:cubicBezTo>
                  <a:pt x="2345" y="1259"/>
                  <a:pt x="2345" y="1257"/>
                  <a:pt x="2344" y="1255"/>
                </a:cubicBezTo>
                <a:cubicBezTo>
                  <a:pt x="2344" y="1254"/>
                  <a:pt x="2344" y="1253"/>
                  <a:pt x="2343" y="1253"/>
                </a:cubicBezTo>
                <a:cubicBezTo>
                  <a:pt x="2343" y="1252"/>
                  <a:pt x="2342" y="1252"/>
                  <a:pt x="2342" y="1252"/>
                </a:cubicBezTo>
                <a:cubicBezTo>
                  <a:pt x="2342" y="1252"/>
                  <a:pt x="2341" y="1252"/>
                  <a:pt x="2341" y="1252"/>
                </a:cubicBezTo>
                <a:cubicBezTo>
                  <a:pt x="2341" y="1253"/>
                  <a:pt x="2341" y="1253"/>
                  <a:pt x="2341" y="1254"/>
                </a:cubicBezTo>
                <a:cubicBezTo>
                  <a:pt x="2340" y="1254"/>
                  <a:pt x="2340" y="1255"/>
                  <a:pt x="2340" y="1255"/>
                </a:cubicBezTo>
                <a:cubicBezTo>
                  <a:pt x="2339" y="1255"/>
                  <a:pt x="2338" y="1254"/>
                  <a:pt x="2338" y="1253"/>
                </a:cubicBezTo>
                <a:cubicBezTo>
                  <a:pt x="2339" y="1249"/>
                  <a:pt x="2338" y="1245"/>
                  <a:pt x="2339" y="1241"/>
                </a:cubicBezTo>
                <a:cubicBezTo>
                  <a:pt x="2340" y="1239"/>
                  <a:pt x="2340" y="1237"/>
                  <a:pt x="2338" y="1235"/>
                </a:cubicBezTo>
                <a:cubicBezTo>
                  <a:pt x="2336" y="1232"/>
                  <a:pt x="2335" y="1229"/>
                  <a:pt x="2332" y="1228"/>
                </a:cubicBezTo>
                <a:cubicBezTo>
                  <a:pt x="2332" y="1227"/>
                  <a:pt x="2331" y="1226"/>
                  <a:pt x="2331" y="1225"/>
                </a:cubicBezTo>
                <a:cubicBezTo>
                  <a:pt x="2331" y="1225"/>
                  <a:pt x="2331" y="1225"/>
                  <a:pt x="2330" y="1225"/>
                </a:cubicBezTo>
                <a:cubicBezTo>
                  <a:pt x="2330" y="1224"/>
                  <a:pt x="2329" y="1224"/>
                  <a:pt x="2329" y="1225"/>
                </a:cubicBezTo>
                <a:cubicBezTo>
                  <a:pt x="2329" y="1225"/>
                  <a:pt x="2329" y="1225"/>
                  <a:pt x="2329" y="1225"/>
                </a:cubicBezTo>
                <a:cubicBezTo>
                  <a:pt x="2329" y="1228"/>
                  <a:pt x="2331" y="1230"/>
                  <a:pt x="2330" y="1232"/>
                </a:cubicBezTo>
                <a:cubicBezTo>
                  <a:pt x="2329" y="1234"/>
                  <a:pt x="2329" y="1235"/>
                  <a:pt x="2330" y="1237"/>
                </a:cubicBezTo>
                <a:cubicBezTo>
                  <a:pt x="2331" y="1240"/>
                  <a:pt x="2331" y="1242"/>
                  <a:pt x="2332" y="1245"/>
                </a:cubicBezTo>
                <a:cubicBezTo>
                  <a:pt x="2332" y="1247"/>
                  <a:pt x="2334" y="1250"/>
                  <a:pt x="2333" y="1252"/>
                </a:cubicBezTo>
                <a:cubicBezTo>
                  <a:pt x="2332" y="1253"/>
                  <a:pt x="2333" y="1254"/>
                  <a:pt x="2333" y="1255"/>
                </a:cubicBezTo>
                <a:cubicBezTo>
                  <a:pt x="2334" y="1256"/>
                  <a:pt x="2334" y="1257"/>
                  <a:pt x="2334" y="1258"/>
                </a:cubicBezTo>
                <a:cubicBezTo>
                  <a:pt x="2334" y="1261"/>
                  <a:pt x="2334" y="1263"/>
                  <a:pt x="2333" y="1266"/>
                </a:cubicBezTo>
                <a:cubicBezTo>
                  <a:pt x="2331" y="1268"/>
                  <a:pt x="2330" y="1271"/>
                  <a:pt x="2329" y="1274"/>
                </a:cubicBezTo>
                <a:cubicBezTo>
                  <a:pt x="2329" y="1275"/>
                  <a:pt x="2328" y="1276"/>
                  <a:pt x="2326" y="1277"/>
                </a:cubicBezTo>
                <a:cubicBezTo>
                  <a:pt x="2325" y="1277"/>
                  <a:pt x="2324" y="1278"/>
                  <a:pt x="2322" y="1279"/>
                </a:cubicBezTo>
                <a:cubicBezTo>
                  <a:pt x="2320" y="1280"/>
                  <a:pt x="2320" y="1283"/>
                  <a:pt x="2321" y="1285"/>
                </a:cubicBezTo>
                <a:cubicBezTo>
                  <a:pt x="2323" y="1286"/>
                  <a:pt x="2324" y="1288"/>
                  <a:pt x="2326" y="1289"/>
                </a:cubicBezTo>
                <a:cubicBezTo>
                  <a:pt x="2327" y="1290"/>
                  <a:pt x="2327" y="1292"/>
                  <a:pt x="2327" y="1294"/>
                </a:cubicBezTo>
                <a:cubicBezTo>
                  <a:pt x="2327" y="1295"/>
                  <a:pt x="2327" y="1297"/>
                  <a:pt x="2326" y="1298"/>
                </a:cubicBezTo>
                <a:cubicBezTo>
                  <a:pt x="2324" y="1300"/>
                  <a:pt x="2322" y="1302"/>
                  <a:pt x="2321" y="1304"/>
                </a:cubicBezTo>
                <a:cubicBezTo>
                  <a:pt x="2320" y="1304"/>
                  <a:pt x="2320" y="1305"/>
                  <a:pt x="2321" y="1305"/>
                </a:cubicBezTo>
                <a:cubicBezTo>
                  <a:pt x="2322" y="1307"/>
                  <a:pt x="2323" y="1308"/>
                  <a:pt x="2324" y="1309"/>
                </a:cubicBezTo>
                <a:cubicBezTo>
                  <a:pt x="2324" y="1309"/>
                  <a:pt x="2325" y="1309"/>
                  <a:pt x="2325" y="1309"/>
                </a:cubicBezTo>
                <a:cubicBezTo>
                  <a:pt x="2328" y="1308"/>
                  <a:pt x="2329" y="1306"/>
                  <a:pt x="2331" y="1305"/>
                </a:cubicBezTo>
                <a:cubicBezTo>
                  <a:pt x="2334" y="1302"/>
                  <a:pt x="2337" y="1299"/>
                  <a:pt x="2339" y="1296"/>
                </a:cubicBezTo>
                <a:cubicBezTo>
                  <a:pt x="2342" y="1293"/>
                  <a:pt x="2344" y="1290"/>
                  <a:pt x="2344" y="1286"/>
                </a:cubicBezTo>
                <a:cubicBezTo>
                  <a:pt x="2344" y="1284"/>
                  <a:pt x="2346" y="1282"/>
                  <a:pt x="2348" y="1282"/>
                </a:cubicBezTo>
                <a:cubicBezTo>
                  <a:pt x="2349" y="1282"/>
                  <a:pt x="2350" y="1282"/>
                  <a:pt x="2350" y="1282"/>
                </a:cubicBezTo>
                <a:cubicBezTo>
                  <a:pt x="2351" y="1282"/>
                  <a:pt x="2352" y="1282"/>
                  <a:pt x="2352" y="1281"/>
                </a:cubicBezTo>
                <a:cubicBezTo>
                  <a:pt x="2352" y="1279"/>
                  <a:pt x="2355" y="1277"/>
                  <a:pt x="2356" y="1275"/>
                </a:cubicBezTo>
                <a:cubicBezTo>
                  <a:pt x="2357" y="1275"/>
                  <a:pt x="2358" y="1274"/>
                  <a:pt x="2358" y="1273"/>
                </a:cubicBezTo>
                <a:cubicBezTo>
                  <a:pt x="2359" y="1271"/>
                  <a:pt x="2359" y="1269"/>
                  <a:pt x="2360" y="1268"/>
                </a:cubicBezTo>
                <a:cubicBezTo>
                  <a:pt x="2360" y="1267"/>
                  <a:pt x="2360" y="1265"/>
                  <a:pt x="2358" y="1265"/>
                </a:cubicBezTo>
                <a:close/>
                <a:moveTo>
                  <a:pt x="1803" y="75"/>
                </a:moveTo>
                <a:cubicBezTo>
                  <a:pt x="1804" y="77"/>
                  <a:pt x="1806" y="78"/>
                  <a:pt x="1806" y="81"/>
                </a:cubicBezTo>
                <a:cubicBezTo>
                  <a:pt x="1806" y="82"/>
                  <a:pt x="1807" y="82"/>
                  <a:pt x="1808" y="83"/>
                </a:cubicBezTo>
                <a:cubicBezTo>
                  <a:pt x="1809" y="84"/>
                  <a:pt x="1811" y="85"/>
                  <a:pt x="1812" y="85"/>
                </a:cubicBezTo>
                <a:cubicBezTo>
                  <a:pt x="1814" y="86"/>
                  <a:pt x="1816" y="87"/>
                  <a:pt x="1818" y="88"/>
                </a:cubicBezTo>
                <a:cubicBezTo>
                  <a:pt x="1819" y="90"/>
                  <a:pt x="1820" y="90"/>
                  <a:pt x="1822" y="90"/>
                </a:cubicBezTo>
                <a:cubicBezTo>
                  <a:pt x="1824" y="90"/>
                  <a:pt x="1825" y="90"/>
                  <a:pt x="1827" y="90"/>
                </a:cubicBezTo>
                <a:cubicBezTo>
                  <a:pt x="1827" y="90"/>
                  <a:pt x="1828" y="89"/>
                  <a:pt x="1829" y="88"/>
                </a:cubicBezTo>
                <a:cubicBezTo>
                  <a:pt x="1829" y="87"/>
                  <a:pt x="1829" y="86"/>
                  <a:pt x="1831" y="85"/>
                </a:cubicBezTo>
                <a:cubicBezTo>
                  <a:pt x="1832" y="84"/>
                  <a:pt x="1833" y="83"/>
                  <a:pt x="1833" y="81"/>
                </a:cubicBezTo>
                <a:cubicBezTo>
                  <a:pt x="1835" y="79"/>
                  <a:pt x="1837" y="78"/>
                  <a:pt x="1840" y="79"/>
                </a:cubicBezTo>
                <a:cubicBezTo>
                  <a:pt x="1841" y="79"/>
                  <a:pt x="1842" y="78"/>
                  <a:pt x="1843" y="78"/>
                </a:cubicBezTo>
                <a:cubicBezTo>
                  <a:pt x="1843" y="78"/>
                  <a:pt x="1844" y="77"/>
                  <a:pt x="1844" y="76"/>
                </a:cubicBezTo>
                <a:cubicBezTo>
                  <a:pt x="1845" y="76"/>
                  <a:pt x="1845" y="75"/>
                  <a:pt x="1845" y="75"/>
                </a:cubicBezTo>
                <a:cubicBezTo>
                  <a:pt x="1845" y="74"/>
                  <a:pt x="1846" y="73"/>
                  <a:pt x="1846" y="73"/>
                </a:cubicBezTo>
                <a:cubicBezTo>
                  <a:pt x="1847" y="72"/>
                  <a:pt x="1847" y="72"/>
                  <a:pt x="1848" y="71"/>
                </a:cubicBezTo>
                <a:cubicBezTo>
                  <a:pt x="1848" y="71"/>
                  <a:pt x="1849" y="70"/>
                  <a:pt x="1849" y="69"/>
                </a:cubicBezTo>
                <a:cubicBezTo>
                  <a:pt x="1849" y="68"/>
                  <a:pt x="1849" y="67"/>
                  <a:pt x="1849" y="66"/>
                </a:cubicBezTo>
                <a:cubicBezTo>
                  <a:pt x="1848" y="64"/>
                  <a:pt x="1848" y="63"/>
                  <a:pt x="1847" y="62"/>
                </a:cubicBezTo>
                <a:cubicBezTo>
                  <a:pt x="1848" y="59"/>
                  <a:pt x="1846" y="58"/>
                  <a:pt x="1844" y="58"/>
                </a:cubicBezTo>
                <a:cubicBezTo>
                  <a:pt x="1840" y="57"/>
                  <a:pt x="1837" y="56"/>
                  <a:pt x="1833" y="55"/>
                </a:cubicBezTo>
                <a:cubicBezTo>
                  <a:pt x="1833" y="55"/>
                  <a:pt x="1832" y="55"/>
                  <a:pt x="1832" y="55"/>
                </a:cubicBezTo>
                <a:cubicBezTo>
                  <a:pt x="1831" y="56"/>
                  <a:pt x="1831" y="56"/>
                  <a:pt x="1830" y="57"/>
                </a:cubicBezTo>
                <a:cubicBezTo>
                  <a:pt x="1830" y="57"/>
                  <a:pt x="1830" y="58"/>
                  <a:pt x="1830" y="58"/>
                </a:cubicBezTo>
                <a:cubicBezTo>
                  <a:pt x="1832" y="61"/>
                  <a:pt x="1833" y="63"/>
                  <a:pt x="1832" y="66"/>
                </a:cubicBezTo>
                <a:cubicBezTo>
                  <a:pt x="1832" y="67"/>
                  <a:pt x="1833" y="68"/>
                  <a:pt x="1833" y="69"/>
                </a:cubicBezTo>
                <a:cubicBezTo>
                  <a:pt x="1833" y="69"/>
                  <a:pt x="1833" y="69"/>
                  <a:pt x="1833" y="69"/>
                </a:cubicBezTo>
                <a:cubicBezTo>
                  <a:pt x="1833" y="69"/>
                  <a:pt x="1833" y="69"/>
                  <a:pt x="1833" y="69"/>
                </a:cubicBezTo>
                <a:cubicBezTo>
                  <a:pt x="1833" y="69"/>
                  <a:pt x="1833" y="69"/>
                  <a:pt x="1833" y="69"/>
                </a:cubicBezTo>
                <a:cubicBezTo>
                  <a:pt x="1833" y="69"/>
                  <a:pt x="1833" y="69"/>
                  <a:pt x="1833" y="69"/>
                </a:cubicBezTo>
                <a:cubicBezTo>
                  <a:pt x="1832" y="68"/>
                  <a:pt x="1832" y="68"/>
                  <a:pt x="1832" y="68"/>
                </a:cubicBezTo>
                <a:cubicBezTo>
                  <a:pt x="1830" y="65"/>
                  <a:pt x="1828" y="62"/>
                  <a:pt x="1828" y="59"/>
                </a:cubicBezTo>
                <a:cubicBezTo>
                  <a:pt x="1828" y="57"/>
                  <a:pt x="1826" y="56"/>
                  <a:pt x="1825" y="56"/>
                </a:cubicBezTo>
                <a:cubicBezTo>
                  <a:pt x="1823" y="55"/>
                  <a:pt x="1821" y="55"/>
                  <a:pt x="1820" y="55"/>
                </a:cubicBezTo>
                <a:cubicBezTo>
                  <a:pt x="1819" y="55"/>
                  <a:pt x="1818" y="55"/>
                  <a:pt x="1818" y="56"/>
                </a:cubicBezTo>
                <a:cubicBezTo>
                  <a:pt x="1818" y="57"/>
                  <a:pt x="1817" y="58"/>
                  <a:pt x="1817" y="59"/>
                </a:cubicBezTo>
                <a:cubicBezTo>
                  <a:pt x="1817" y="60"/>
                  <a:pt x="1817" y="62"/>
                  <a:pt x="1817" y="64"/>
                </a:cubicBezTo>
                <a:cubicBezTo>
                  <a:pt x="1817" y="64"/>
                  <a:pt x="1817" y="64"/>
                  <a:pt x="1817" y="64"/>
                </a:cubicBezTo>
                <a:cubicBezTo>
                  <a:pt x="1817" y="64"/>
                  <a:pt x="1818" y="64"/>
                  <a:pt x="1818" y="65"/>
                </a:cubicBezTo>
                <a:cubicBezTo>
                  <a:pt x="1818" y="64"/>
                  <a:pt x="1817" y="64"/>
                  <a:pt x="1817" y="64"/>
                </a:cubicBezTo>
                <a:cubicBezTo>
                  <a:pt x="1817" y="64"/>
                  <a:pt x="1817" y="64"/>
                  <a:pt x="1817" y="64"/>
                </a:cubicBezTo>
                <a:cubicBezTo>
                  <a:pt x="1815" y="63"/>
                  <a:pt x="1812" y="63"/>
                  <a:pt x="1810" y="60"/>
                </a:cubicBezTo>
                <a:cubicBezTo>
                  <a:pt x="1809" y="59"/>
                  <a:pt x="1806" y="58"/>
                  <a:pt x="1804" y="57"/>
                </a:cubicBezTo>
                <a:cubicBezTo>
                  <a:pt x="1803" y="57"/>
                  <a:pt x="1802" y="58"/>
                  <a:pt x="1801" y="59"/>
                </a:cubicBezTo>
                <a:cubicBezTo>
                  <a:pt x="1801" y="61"/>
                  <a:pt x="1800" y="63"/>
                  <a:pt x="1799" y="66"/>
                </a:cubicBezTo>
                <a:cubicBezTo>
                  <a:pt x="1799" y="66"/>
                  <a:pt x="1799" y="67"/>
                  <a:pt x="1799" y="68"/>
                </a:cubicBezTo>
                <a:cubicBezTo>
                  <a:pt x="1801" y="70"/>
                  <a:pt x="1802" y="73"/>
                  <a:pt x="1803" y="75"/>
                </a:cubicBezTo>
                <a:close/>
                <a:moveTo>
                  <a:pt x="1835" y="71"/>
                </a:moveTo>
                <a:cubicBezTo>
                  <a:pt x="1835" y="71"/>
                  <a:pt x="1835" y="71"/>
                  <a:pt x="1835" y="71"/>
                </a:cubicBezTo>
                <a:cubicBezTo>
                  <a:pt x="1835" y="71"/>
                  <a:pt x="1835" y="71"/>
                  <a:pt x="1835" y="71"/>
                </a:cubicBezTo>
                <a:cubicBezTo>
                  <a:pt x="1835" y="71"/>
                  <a:pt x="1834" y="71"/>
                  <a:pt x="1834" y="70"/>
                </a:cubicBezTo>
                <a:cubicBezTo>
                  <a:pt x="1834" y="70"/>
                  <a:pt x="1835" y="71"/>
                  <a:pt x="1835" y="71"/>
                </a:cubicBezTo>
                <a:close/>
                <a:moveTo>
                  <a:pt x="1819" y="65"/>
                </a:moveTo>
                <a:cubicBezTo>
                  <a:pt x="1819" y="66"/>
                  <a:pt x="1819" y="66"/>
                  <a:pt x="1819" y="66"/>
                </a:cubicBezTo>
                <a:cubicBezTo>
                  <a:pt x="1819" y="65"/>
                  <a:pt x="1819" y="65"/>
                  <a:pt x="1819" y="65"/>
                </a:cubicBezTo>
                <a:cubicBezTo>
                  <a:pt x="1819" y="65"/>
                  <a:pt x="1818" y="65"/>
                  <a:pt x="1818" y="65"/>
                </a:cubicBezTo>
                <a:cubicBezTo>
                  <a:pt x="1818" y="65"/>
                  <a:pt x="1819" y="65"/>
                  <a:pt x="1819" y="65"/>
                </a:cubicBezTo>
                <a:close/>
                <a:moveTo>
                  <a:pt x="594" y="176"/>
                </a:moveTo>
                <a:cubicBezTo>
                  <a:pt x="595" y="175"/>
                  <a:pt x="596" y="174"/>
                  <a:pt x="595" y="173"/>
                </a:cubicBezTo>
                <a:cubicBezTo>
                  <a:pt x="595" y="171"/>
                  <a:pt x="594" y="171"/>
                  <a:pt x="593" y="170"/>
                </a:cubicBezTo>
                <a:cubicBezTo>
                  <a:pt x="591" y="170"/>
                  <a:pt x="589" y="170"/>
                  <a:pt x="587" y="170"/>
                </a:cubicBezTo>
                <a:cubicBezTo>
                  <a:pt x="586" y="170"/>
                  <a:pt x="585" y="169"/>
                  <a:pt x="584" y="169"/>
                </a:cubicBezTo>
                <a:cubicBezTo>
                  <a:pt x="584" y="169"/>
                  <a:pt x="584" y="169"/>
                  <a:pt x="584" y="169"/>
                </a:cubicBezTo>
                <a:cubicBezTo>
                  <a:pt x="584" y="169"/>
                  <a:pt x="584" y="169"/>
                  <a:pt x="583" y="169"/>
                </a:cubicBezTo>
                <a:cubicBezTo>
                  <a:pt x="584" y="169"/>
                  <a:pt x="584" y="169"/>
                  <a:pt x="584" y="169"/>
                </a:cubicBezTo>
                <a:cubicBezTo>
                  <a:pt x="583" y="168"/>
                  <a:pt x="583" y="168"/>
                  <a:pt x="582" y="167"/>
                </a:cubicBezTo>
                <a:cubicBezTo>
                  <a:pt x="581" y="167"/>
                  <a:pt x="580" y="166"/>
                  <a:pt x="580" y="166"/>
                </a:cubicBezTo>
                <a:cubicBezTo>
                  <a:pt x="578" y="166"/>
                  <a:pt x="577" y="167"/>
                  <a:pt x="575" y="167"/>
                </a:cubicBezTo>
                <a:cubicBezTo>
                  <a:pt x="575" y="168"/>
                  <a:pt x="574" y="168"/>
                  <a:pt x="573" y="169"/>
                </a:cubicBezTo>
                <a:cubicBezTo>
                  <a:pt x="573" y="171"/>
                  <a:pt x="571" y="172"/>
                  <a:pt x="569" y="173"/>
                </a:cubicBezTo>
                <a:cubicBezTo>
                  <a:pt x="569" y="174"/>
                  <a:pt x="569" y="175"/>
                  <a:pt x="569" y="175"/>
                </a:cubicBezTo>
                <a:cubicBezTo>
                  <a:pt x="569" y="176"/>
                  <a:pt x="569" y="177"/>
                  <a:pt x="570" y="178"/>
                </a:cubicBezTo>
                <a:cubicBezTo>
                  <a:pt x="572" y="181"/>
                  <a:pt x="571" y="183"/>
                  <a:pt x="569" y="186"/>
                </a:cubicBezTo>
                <a:cubicBezTo>
                  <a:pt x="569" y="187"/>
                  <a:pt x="567" y="187"/>
                  <a:pt x="567" y="186"/>
                </a:cubicBezTo>
                <a:cubicBezTo>
                  <a:pt x="565" y="185"/>
                  <a:pt x="565" y="183"/>
                  <a:pt x="564" y="181"/>
                </a:cubicBezTo>
                <a:cubicBezTo>
                  <a:pt x="564" y="180"/>
                  <a:pt x="563" y="179"/>
                  <a:pt x="561" y="179"/>
                </a:cubicBezTo>
                <a:cubicBezTo>
                  <a:pt x="558" y="179"/>
                  <a:pt x="556" y="181"/>
                  <a:pt x="556" y="185"/>
                </a:cubicBezTo>
                <a:cubicBezTo>
                  <a:pt x="555" y="187"/>
                  <a:pt x="555" y="189"/>
                  <a:pt x="555" y="192"/>
                </a:cubicBezTo>
                <a:cubicBezTo>
                  <a:pt x="555" y="193"/>
                  <a:pt x="555" y="193"/>
                  <a:pt x="556" y="194"/>
                </a:cubicBezTo>
                <a:cubicBezTo>
                  <a:pt x="558" y="194"/>
                  <a:pt x="560" y="196"/>
                  <a:pt x="560" y="198"/>
                </a:cubicBezTo>
                <a:cubicBezTo>
                  <a:pt x="561" y="202"/>
                  <a:pt x="563" y="205"/>
                  <a:pt x="563" y="209"/>
                </a:cubicBezTo>
                <a:cubicBezTo>
                  <a:pt x="563" y="211"/>
                  <a:pt x="564" y="213"/>
                  <a:pt x="565" y="215"/>
                </a:cubicBezTo>
                <a:cubicBezTo>
                  <a:pt x="566" y="215"/>
                  <a:pt x="567" y="216"/>
                  <a:pt x="568" y="215"/>
                </a:cubicBezTo>
                <a:cubicBezTo>
                  <a:pt x="570" y="214"/>
                  <a:pt x="571" y="212"/>
                  <a:pt x="572" y="212"/>
                </a:cubicBezTo>
                <a:cubicBezTo>
                  <a:pt x="574" y="211"/>
                  <a:pt x="576" y="210"/>
                  <a:pt x="577" y="210"/>
                </a:cubicBezTo>
                <a:cubicBezTo>
                  <a:pt x="579" y="209"/>
                  <a:pt x="580" y="208"/>
                  <a:pt x="582" y="207"/>
                </a:cubicBezTo>
                <a:cubicBezTo>
                  <a:pt x="583" y="207"/>
                  <a:pt x="583" y="206"/>
                  <a:pt x="583" y="206"/>
                </a:cubicBezTo>
                <a:cubicBezTo>
                  <a:pt x="584" y="203"/>
                  <a:pt x="586" y="200"/>
                  <a:pt x="588" y="198"/>
                </a:cubicBezTo>
                <a:cubicBezTo>
                  <a:pt x="589" y="197"/>
                  <a:pt x="590" y="195"/>
                  <a:pt x="589" y="192"/>
                </a:cubicBezTo>
                <a:cubicBezTo>
                  <a:pt x="589" y="191"/>
                  <a:pt x="588" y="190"/>
                  <a:pt x="588" y="188"/>
                </a:cubicBezTo>
                <a:cubicBezTo>
                  <a:pt x="587" y="186"/>
                  <a:pt x="586" y="185"/>
                  <a:pt x="584" y="184"/>
                </a:cubicBezTo>
                <a:cubicBezTo>
                  <a:pt x="584" y="184"/>
                  <a:pt x="584" y="184"/>
                  <a:pt x="585" y="183"/>
                </a:cubicBezTo>
                <a:cubicBezTo>
                  <a:pt x="586" y="183"/>
                  <a:pt x="588" y="182"/>
                  <a:pt x="589" y="181"/>
                </a:cubicBezTo>
                <a:cubicBezTo>
                  <a:pt x="591" y="181"/>
                  <a:pt x="592" y="180"/>
                  <a:pt x="592" y="179"/>
                </a:cubicBezTo>
                <a:cubicBezTo>
                  <a:pt x="592" y="177"/>
                  <a:pt x="593" y="177"/>
                  <a:pt x="594" y="176"/>
                </a:cubicBezTo>
                <a:close/>
                <a:moveTo>
                  <a:pt x="1987" y="919"/>
                </a:moveTo>
                <a:cubicBezTo>
                  <a:pt x="1994" y="919"/>
                  <a:pt x="2000" y="919"/>
                  <a:pt x="2006" y="919"/>
                </a:cubicBezTo>
                <a:cubicBezTo>
                  <a:pt x="2012" y="920"/>
                  <a:pt x="2017" y="918"/>
                  <a:pt x="2020" y="912"/>
                </a:cubicBezTo>
                <a:cubicBezTo>
                  <a:pt x="2021" y="912"/>
                  <a:pt x="2020" y="911"/>
                  <a:pt x="2020" y="910"/>
                </a:cubicBezTo>
                <a:cubicBezTo>
                  <a:pt x="2019" y="909"/>
                  <a:pt x="2018" y="909"/>
                  <a:pt x="2017" y="910"/>
                </a:cubicBezTo>
                <a:cubicBezTo>
                  <a:pt x="2016" y="910"/>
                  <a:pt x="2015" y="912"/>
                  <a:pt x="2014" y="912"/>
                </a:cubicBezTo>
                <a:cubicBezTo>
                  <a:pt x="2012" y="914"/>
                  <a:pt x="2010" y="915"/>
                  <a:pt x="2008" y="914"/>
                </a:cubicBezTo>
                <a:cubicBezTo>
                  <a:pt x="2004" y="914"/>
                  <a:pt x="2001" y="914"/>
                  <a:pt x="1997" y="913"/>
                </a:cubicBezTo>
                <a:cubicBezTo>
                  <a:pt x="1995" y="913"/>
                  <a:pt x="1993" y="912"/>
                  <a:pt x="1990" y="912"/>
                </a:cubicBezTo>
                <a:cubicBezTo>
                  <a:pt x="1988" y="912"/>
                  <a:pt x="1986" y="915"/>
                  <a:pt x="1984" y="915"/>
                </a:cubicBezTo>
                <a:cubicBezTo>
                  <a:pt x="1983" y="915"/>
                  <a:pt x="1983" y="916"/>
                  <a:pt x="1983" y="916"/>
                </a:cubicBezTo>
                <a:cubicBezTo>
                  <a:pt x="1981" y="917"/>
                  <a:pt x="1980" y="918"/>
                  <a:pt x="1980" y="920"/>
                </a:cubicBezTo>
                <a:cubicBezTo>
                  <a:pt x="1980" y="921"/>
                  <a:pt x="1980" y="922"/>
                  <a:pt x="1980" y="923"/>
                </a:cubicBezTo>
                <a:cubicBezTo>
                  <a:pt x="1979" y="925"/>
                  <a:pt x="1979" y="926"/>
                  <a:pt x="1978" y="927"/>
                </a:cubicBezTo>
                <a:cubicBezTo>
                  <a:pt x="1977" y="928"/>
                  <a:pt x="1976" y="931"/>
                  <a:pt x="1976" y="933"/>
                </a:cubicBezTo>
                <a:cubicBezTo>
                  <a:pt x="1976" y="935"/>
                  <a:pt x="1975" y="937"/>
                  <a:pt x="1975" y="939"/>
                </a:cubicBezTo>
                <a:cubicBezTo>
                  <a:pt x="1974" y="940"/>
                  <a:pt x="1973" y="942"/>
                  <a:pt x="1973" y="943"/>
                </a:cubicBezTo>
                <a:cubicBezTo>
                  <a:pt x="1972" y="945"/>
                  <a:pt x="1973" y="946"/>
                  <a:pt x="1974" y="948"/>
                </a:cubicBezTo>
                <a:cubicBezTo>
                  <a:pt x="1975" y="948"/>
                  <a:pt x="1976" y="949"/>
                  <a:pt x="1976" y="949"/>
                </a:cubicBezTo>
                <a:cubicBezTo>
                  <a:pt x="1978" y="951"/>
                  <a:pt x="1978" y="952"/>
                  <a:pt x="1978" y="954"/>
                </a:cubicBezTo>
                <a:cubicBezTo>
                  <a:pt x="1977" y="956"/>
                  <a:pt x="1976" y="958"/>
                  <a:pt x="1977" y="960"/>
                </a:cubicBezTo>
                <a:cubicBezTo>
                  <a:pt x="1977" y="961"/>
                  <a:pt x="1977" y="962"/>
                  <a:pt x="1978" y="962"/>
                </a:cubicBezTo>
                <a:cubicBezTo>
                  <a:pt x="1979" y="964"/>
                  <a:pt x="1982" y="963"/>
                  <a:pt x="1983" y="963"/>
                </a:cubicBezTo>
                <a:cubicBezTo>
                  <a:pt x="1985" y="962"/>
                  <a:pt x="1984" y="961"/>
                  <a:pt x="1984" y="960"/>
                </a:cubicBezTo>
                <a:cubicBezTo>
                  <a:pt x="1984" y="954"/>
                  <a:pt x="1986" y="949"/>
                  <a:pt x="1986" y="944"/>
                </a:cubicBezTo>
                <a:cubicBezTo>
                  <a:pt x="1986" y="944"/>
                  <a:pt x="1987" y="943"/>
                  <a:pt x="1987" y="943"/>
                </a:cubicBezTo>
                <a:cubicBezTo>
                  <a:pt x="1988" y="943"/>
                  <a:pt x="1988" y="944"/>
                  <a:pt x="1988" y="944"/>
                </a:cubicBezTo>
                <a:cubicBezTo>
                  <a:pt x="1988" y="947"/>
                  <a:pt x="1988" y="950"/>
                  <a:pt x="1991" y="952"/>
                </a:cubicBezTo>
                <a:cubicBezTo>
                  <a:pt x="1992" y="953"/>
                  <a:pt x="1992" y="954"/>
                  <a:pt x="1992" y="955"/>
                </a:cubicBezTo>
                <a:cubicBezTo>
                  <a:pt x="1993" y="957"/>
                  <a:pt x="1993" y="958"/>
                  <a:pt x="1996" y="958"/>
                </a:cubicBezTo>
                <a:cubicBezTo>
                  <a:pt x="1997" y="958"/>
                  <a:pt x="1997" y="958"/>
                  <a:pt x="1998" y="958"/>
                </a:cubicBezTo>
                <a:cubicBezTo>
                  <a:pt x="1998" y="958"/>
                  <a:pt x="1998" y="957"/>
                  <a:pt x="1998" y="957"/>
                </a:cubicBezTo>
                <a:cubicBezTo>
                  <a:pt x="1998" y="957"/>
                  <a:pt x="1998" y="957"/>
                  <a:pt x="1998" y="957"/>
                </a:cubicBezTo>
                <a:cubicBezTo>
                  <a:pt x="1998" y="957"/>
                  <a:pt x="1998" y="957"/>
                  <a:pt x="1998" y="958"/>
                </a:cubicBezTo>
                <a:cubicBezTo>
                  <a:pt x="1998" y="958"/>
                  <a:pt x="1998" y="958"/>
                  <a:pt x="1998" y="958"/>
                </a:cubicBezTo>
                <a:cubicBezTo>
                  <a:pt x="1998" y="959"/>
                  <a:pt x="1998" y="961"/>
                  <a:pt x="2000" y="961"/>
                </a:cubicBezTo>
                <a:cubicBezTo>
                  <a:pt x="2000" y="962"/>
                  <a:pt x="2001" y="962"/>
                  <a:pt x="2001" y="962"/>
                </a:cubicBezTo>
                <a:cubicBezTo>
                  <a:pt x="2002" y="963"/>
                  <a:pt x="2004" y="962"/>
                  <a:pt x="2004" y="961"/>
                </a:cubicBezTo>
                <a:cubicBezTo>
                  <a:pt x="2005" y="958"/>
                  <a:pt x="2005" y="956"/>
                  <a:pt x="2005" y="954"/>
                </a:cubicBezTo>
                <a:cubicBezTo>
                  <a:pt x="2005" y="952"/>
                  <a:pt x="2004" y="951"/>
                  <a:pt x="2003" y="951"/>
                </a:cubicBezTo>
                <a:cubicBezTo>
                  <a:pt x="2002" y="951"/>
                  <a:pt x="2001" y="950"/>
                  <a:pt x="2001" y="950"/>
                </a:cubicBezTo>
                <a:cubicBezTo>
                  <a:pt x="2000" y="949"/>
                  <a:pt x="1999" y="948"/>
                  <a:pt x="1999" y="947"/>
                </a:cubicBezTo>
                <a:cubicBezTo>
                  <a:pt x="2000" y="945"/>
                  <a:pt x="1999" y="944"/>
                  <a:pt x="1998" y="943"/>
                </a:cubicBezTo>
                <a:cubicBezTo>
                  <a:pt x="1997" y="941"/>
                  <a:pt x="1996" y="940"/>
                  <a:pt x="1995" y="938"/>
                </a:cubicBezTo>
                <a:cubicBezTo>
                  <a:pt x="1995" y="938"/>
                  <a:pt x="1995" y="936"/>
                  <a:pt x="1996" y="936"/>
                </a:cubicBezTo>
                <a:cubicBezTo>
                  <a:pt x="1997" y="935"/>
                  <a:pt x="1999" y="934"/>
                  <a:pt x="2000" y="933"/>
                </a:cubicBezTo>
                <a:cubicBezTo>
                  <a:pt x="2001" y="932"/>
                  <a:pt x="2002" y="933"/>
                  <a:pt x="2003" y="933"/>
                </a:cubicBezTo>
                <a:cubicBezTo>
                  <a:pt x="2004" y="933"/>
                  <a:pt x="2005" y="933"/>
                  <a:pt x="2006" y="933"/>
                </a:cubicBezTo>
                <a:cubicBezTo>
                  <a:pt x="2007" y="933"/>
                  <a:pt x="2007" y="933"/>
                  <a:pt x="2007" y="932"/>
                </a:cubicBezTo>
                <a:cubicBezTo>
                  <a:pt x="2008" y="931"/>
                  <a:pt x="2008" y="929"/>
                  <a:pt x="2008" y="927"/>
                </a:cubicBezTo>
                <a:cubicBezTo>
                  <a:pt x="2008" y="927"/>
                  <a:pt x="2007" y="926"/>
                  <a:pt x="2007" y="926"/>
                </a:cubicBezTo>
                <a:cubicBezTo>
                  <a:pt x="2006" y="926"/>
                  <a:pt x="2004" y="925"/>
                  <a:pt x="2003" y="926"/>
                </a:cubicBezTo>
                <a:cubicBezTo>
                  <a:pt x="2001" y="926"/>
                  <a:pt x="1999" y="927"/>
                  <a:pt x="1996" y="927"/>
                </a:cubicBezTo>
                <a:cubicBezTo>
                  <a:pt x="1994" y="927"/>
                  <a:pt x="1991" y="928"/>
                  <a:pt x="1990" y="930"/>
                </a:cubicBezTo>
                <a:cubicBezTo>
                  <a:pt x="1989" y="931"/>
                  <a:pt x="1988" y="931"/>
                  <a:pt x="1988" y="930"/>
                </a:cubicBezTo>
                <a:cubicBezTo>
                  <a:pt x="1985" y="929"/>
                  <a:pt x="1984" y="927"/>
                  <a:pt x="1983" y="925"/>
                </a:cubicBezTo>
                <a:cubicBezTo>
                  <a:pt x="1982" y="922"/>
                  <a:pt x="1985" y="919"/>
                  <a:pt x="1987" y="919"/>
                </a:cubicBezTo>
                <a:close/>
                <a:moveTo>
                  <a:pt x="1999" y="956"/>
                </a:moveTo>
                <a:cubicBezTo>
                  <a:pt x="2000" y="956"/>
                  <a:pt x="2000" y="956"/>
                  <a:pt x="2000" y="956"/>
                </a:cubicBezTo>
                <a:cubicBezTo>
                  <a:pt x="2000" y="955"/>
                  <a:pt x="2001" y="955"/>
                  <a:pt x="2001" y="955"/>
                </a:cubicBezTo>
                <a:cubicBezTo>
                  <a:pt x="2002" y="955"/>
                  <a:pt x="2002" y="955"/>
                  <a:pt x="2002" y="956"/>
                </a:cubicBezTo>
                <a:cubicBezTo>
                  <a:pt x="2002" y="956"/>
                  <a:pt x="2002" y="956"/>
                  <a:pt x="2002" y="956"/>
                </a:cubicBezTo>
                <a:cubicBezTo>
                  <a:pt x="2001" y="956"/>
                  <a:pt x="2000" y="956"/>
                  <a:pt x="2000" y="956"/>
                </a:cubicBezTo>
                <a:cubicBezTo>
                  <a:pt x="2000" y="956"/>
                  <a:pt x="2000" y="956"/>
                  <a:pt x="2000" y="956"/>
                </a:cubicBezTo>
                <a:cubicBezTo>
                  <a:pt x="1999" y="956"/>
                  <a:pt x="1999" y="956"/>
                  <a:pt x="1999" y="956"/>
                </a:cubicBezTo>
                <a:cubicBezTo>
                  <a:pt x="1999" y="956"/>
                  <a:pt x="1999" y="956"/>
                  <a:pt x="1999" y="956"/>
                </a:cubicBezTo>
                <a:close/>
                <a:moveTo>
                  <a:pt x="761" y="535"/>
                </a:moveTo>
                <a:cubicBezTo>
                  <a:pt x="761" y="535"/>
                  <a:pt x="761" y="535"/>
                  <a:pt x="761" y="535"/>
                </a:cubicBezTo>
                <a:cubicBezTo>
                  <a:pt x="761" y="535"/>
                  <a:pt x="761" y="535"/>
                  <a:pt x="761" y="535"/>
                </a:cubicBezTo>
                <a:cubicBezTo>
                  <a:pt x="761" y="535"/>
                  <a:pt x="761" y="535"/>
                  <a:pt x="761" y="535"/>
                </a:cubicBezTo>
                <a:close/>
                <a:moveTo>
                  <a:pt x="758" y="522"/>
                </a:moveTo>
                <a:cubicBezTo>
                  <a:pt x="758" y="521"/>
                  <a:pt x="758" y="520"/>
                  <a:pt x="758" y="520"/>
                </a:cubicBezTo>
                <a:cubicBezTo>
                  <a:pt x="757" y="519"/>
                  <a:pt x="757" y="518"/>
                  <a:pt x="756" y="518"/>
                </a:cubicBezTo>
                <a:cubicBezTo>
                  <a:pt x="755" y="517"/>
                  <a:pt x="755" y="517"/>
                  <a:pt x="754" y="517"/>
                </a:cubicBezTo>
                <a:cubicBezTo>
                  <a:pt x="753" y="518"/>
                  <a:pt x="752" y="518"/>
                  <a:pt x="751" y="518"/>
                </a:cubicBezTo>
                <a:cubicBezTo>
                  <a:pt x="750" y="519"/>
                  <a:pt x="748" y="519"/>
                  <a:pt x="746" y="519"/>
                </a:cubicBezTo>
                <a:cubicBezTo>
                  <a:pt x="744" y="518"/>
                  <a:pt x="744" y="518"/>
                  <a:pt x="744" y="516"/>
                </a:cubicBezTo>
                <a:cubicBezTo>
                  <a:pt x="744" y="516"/>
                  <a:pt x="744" y="515"/>
                  <a:pt x="744" y="515"/>
                </a:cubicBezTo>
                <a:cubicBezTo>
                  <a:pt x="744" y="514"/>
                  <a:pt x="744" y="512"/>
                  <a:pt x="742" y="512"/>
                </a:cubicBezTo>
                <a:cubicBezTo>
                  <a:pt x="741" y="512"/>
                  <a:pt x="741" y="512"/>
                  <a:pt x="740" y="512"/>
                </a:cubicBezTo>
                <a:cubicBezTo>
                  <a:pt x="740" y="512"/>
                  <a:pt x="740" y="512"/>
                  <a:pt x="740" y="512"/>
                </a:cubicBezTo>
                <a:cubicBezTo>
                  <a:pt x="739" y="513"/>
                  <a:pt x="739" y="513"/>
                  <a:pt x="739" y="513"/>
                </a:cubicBezTo>
                <a:cubicBezTo>
                  <a:pt x="740" y="512"/>
                  <a:pt x="740" y="512"/>
                  <a:pt x="740" y="512"/>
                </a:cubicBezTo>
                <a:cubicBezTo>
                  <a:pt x="740" y="512"/>
                  <a:pt x="740" y="512"/>
                  <a:pt x="740" y="512"/>
                </a:cubicBezTo>
                <a:cubicBezTo>
                  <a:pt x="741" y="510"/>
                  <a:pt x="742" y="508"/>
                  <a:pt x="744" y="506"/>
                </a:cubicBezTo>
                <a:cubicBezTo>
                  <a:pt x="746" y="504"/>
                  <a:pt x="747" y="502"/>
                  <a:pt x="748" y="500"/>
                </a:cubicBezTo>
                <a:cubicBezTo>
                  <a:pt x="748" y="500"/>
                  <a:pt x="748" y="499"/>
                  <a:pt x="748" y="499"/>
                </a:cubicBezTo>
                <a:cubicBezTo>
                  <a:pt x="748" y="498"/>
                  <a:pt x="747" y="498"/>
                  <a:pt x="746" y="498"/>
                </a:cubicBezTo>
                <a:cubicBezTo>
                  <a:pt x="743" y="499"/>
                  <a:pt x="741" y="500"/>
                  <a:pt x="739" y="502"/>
                </a:cubicBezTo>
                <a:cubicBezTo>
                  <a:pt x="734" y="507"/>
                  <a:pt x="731" y="513"/>
                  <a:pt x="728" y="518"/>
                </a:cubicBezTo>
                <a:cubicBezTo>
                  <a:pt x="726" y="521"/>
                  <a:pt x="724" y="523"/>
                  <a:pt x="721" y="525"/>
                </a:cubicBezTo>
                <a:cubicBezTo>
                  <a:pt x="720" y="525"/>
                  <a:pt x="720" y="526"/>
                  <a:pt x="721" y="527"/>
                </a:cubicBezTo>
                <a:cubicBezTo>
                  <a:pt x="722" y="528"/>
                  <a:pt x="721" y="529"/>
                  <a:pt x="720" y="530"/>
                </a:cubicBezTo>
                <a:cubicBezTo>
                  <a:pt x="719" y="531"/>
                  <a:pt x="718" y="532"/>
                  <a:pt x="718" y="533"/>
                </a:cubicBezTo>
                <a:cubicBezTo>
                  <a:pt x="717" y="533"/>
                  <a:pt x="718" y="535"/>
                  <a:pt x="718" y="535"/>
                </a:cubicBezTo>
                <a:cubicBezTo>
                  <a:pt x="719" y="535"/>
                  <a:pt x="720" y="536"/>
                  <a:pt x="721" y="536"/>
                </a:cubicBezTo>
                <a:cubicBezTo>
                  <a:pt x="724" y="535"/>
                  <a:pt x="727" y="535"/>
                  <a:pt x="729" y="536"/>
                </a:cubicBezTo>
                <a:cubicBezTo>
                  <a:pt x="732" y="537"/>
                  <a:pt x="734" y="537"/>
                  <a:pt x="736" y="536"/>
                </a:cubicBezTo>
                <a:cubicBezTo>
                  <a:pt x="739" y="535"/>
                  <a:pt x="741" y="537"/>
                  <a:pt x="743" y="538"/>
                </a:cubicBezTo>
                <a:cubicBezTo>
                  <a:pt x="743" y="538"/>
                  <a:pt x="743" y="538"/>
                  <a:pt x="743" y="539"/>
                </a:cubicBezTo>
                <a:cubicBezTo>
                  <a:pt x="742" y="539"/>
                  <a:pt x="741" y="540"/>
                  <a:pt x="740" y="541"/>
                </a:cubicBezTo>
                <a:cubicBezTo>
                  <a:pt x="740" y="541"/>
                  <a:pt x="740" y="542"/>
                  <a:pt x="740" y="543"/>
                </a:cubicBezTo>
                <a:cubicBezTo>
                  <a:pt x="741" y="543"/>
                  <a:pt x="741" y="543"/>
                  <a:pt x="742" y="543"/>
                </a:cubicBezTo>
                <a:cubicBezTo>
                  <a:pt x="743" y="543"/>
                  <a:pt x="744" y="543"/>
                  <a:pt x="745" y="542"/>
                </a:cubicBezTo>
                <a:cubicBezTo>
                  <a:pt x="746" y="539"/>
                  <a:pt x="749" y="539"/>
                  <a:pt x="751" y="537"/>
                </a:cubicBezTo>
                <a:cubicBezTo>
                  <a:pt x="751" y="537"/>
                  <a:pt x="752" y="537"/>
                  <a:pt x="752" y="538"/>
                </a:cubicBezTo>
                <a:cubicBezTo>
                  <a:pt x="751" y="539"/>
                  <a:pt x="751" y="540"/>
                  <a:pt x="751" y="542"/>
                </a:cubicBezTo>
                <a:cubicBezTo>
                  <a:pt x="751" y="542"/>
                  <a:pt x="751" y="543"/>
                  <a:pt x="751" y="543"/>
                </a:cubicBezTo>
                <a:cubicBezTo>
                  <a:pt x="753" y="544"/>
                  <a:pt x="755" y="546"/>
                  <a:pt x="757" y="546"/>
                </a:cubicBezTo>
                <a:cubicBezTo>
                  <a:pt x="758" y="546"/>
                  <a:pt x="759" y="545"/>
                  <a:pt x="760" y="545"/>
                </a:cubicBezTo>
                <a:cubicBezTo>
                  <a:pt x="760" y="543"/>
                  <a:pt x="761" y="541"/>
                  <a:pt x="762" y="539"/>
                </a:cubicBezTo>
                <a:cubicBezTo>
                  <a:pt x="762" y="537"/>
                  <a:pt x="762" y="536"/>
                  <a:pt x="761" y="535"/>
                </a:cubicBezTo>
                <a:cubicBezTo>
                  <a:pt x="761" y="535"/>
                  <a:pt x="761" y="535"/>
                  <a:pt x="760" y="535"/>
                </a:cubicBezTo>
                <a:cubicBezTo>
                  <a:pt x="760" y="535"/>
                  <a:pt x="760" y="536"/>
                  <a:pt x="760" y="536"/>
                </a:cubicBezTo>
                <a:cubicBezTo>
                  <a:pt x="760" y="536"/>
                  <a:pt x="760" y="535"/>
                  <a:pt x="760" y="535"/>
                </a:cubicBezTo>
                <a:cubicBezTo>
                  <a:pt x="760" y="535"/>
                  <a:pt x="760" y="535"/>
                  <a:pt x="760" y="535"/>
                </a:cubicBezTo>
                <a:cubicBezTo>
                  <a:pt x="760" y="535"/>
                  <a:pt x="761" y="535"/>
                  <a:pt x="761" y="535"/>
                </a:cubicBezTo>
                <a:cubicBezTo>
                  <a:pt x="760" y="534"/>
                  <a:pt x="758" y="534"/>
                  <a:pt x="757" y="534"/>
                </a:cubicBezTo>
                <a:cubicBezTo>
                  <a:pt x="756" y="534"/>
                  <a:pt x="756" y="533"/>
                  <a:pt x="756" y="533"/>
                </a:cubicBezTo>
                <a:cubicBezTo>
                  <a:pt x="757" y="532"/>
                  <a:pt x="757" y="531"/>
                  <a:pt x="757" y="531"/>
                </a:cubicBezTo>
                <a:cubicBezTo>
                  <a:pt x="758" y="530"/>
                  <a:pt x="759" y="529"/>
                  <a:pt x="760" y="528"/>
                </a:cubicBezTo>
                <a:cubicBezTo>
                  <a:pt x="760" y="528"/>
                  <a:pt x="760" y="528"/>
                  <a:pt x="760" y="527"/>
                </a:cubicBezTo>
                <a:cubicBezTo>
                  <a:pt x="760" y="527"/>
                  <a:pt x="759" y="527"/>
                  <a:pt x="759" y="527"/>
                </a:cubicBezTo>
                <a:cubicBezTo>
                  <a:pt x="758" y="527"/>
                  <a:pt x="757" y="527"/>
                  <a:pt x="756" y="526"/>
                </a:cubicBezTo>
                <a:cubicBezTo>
                  <a:pt x="756" y="526"/>
                  <a:pt x="756" y="525"/>
                  <a:pt x="757" y="524"/>
                </a:cubicBezTo>
                <a:cubicBezTo>
                  <a:pt x="757" y="523"/>
                  <a:pt x="758" y="523"/>
                  <a:pt x="758" y="522"/>
                </a:cubicBezTo>
                <a:close/>
                <a:moveTo>
                  <a:pt x="489" y="93"/>
                </a:moveTo>
                <a:cubicBezTo>
                  <a:pt x="492" y="94"/>
                  <a:pt x="494" y="95"/>
                  <a:pt x="495" y="95"/>
                </a:cubicBezTo>
                <a:cubicBezTo>
                  <a:pt x="497" y="96"/>
                  <a:pt x="497" y="97"/>
                  <a:pt x="498" y="98"/>
                </a:cubicBezTo>
                <a:cubicBezTo>
                  <a:pt x="499" y="99"/>
                  <a:pt x="501" y="99"/>
                  <a:pt x="502" y="99"/>
                </a:cubicBezTo>
                <a:cubicBezTo>
                  <a:pt x="504" y="98"/>
                  <a:pt x="505" y="96"/>
                  <a:pt x="507" y="95"/>
                </a:cubicBezTo>
                <a:cubicBezTo>
                  <a:pt x="507" y="95"/>
                  <a:pt x="508" y="95"/>
                  <a:pt x="508" y="95"/>
                </a:cubicBezTo>
                <a:cubicBezTo>
                  <a:pt x="509" y="96"/>
                  <a:pt x="510" y="96"/>
                  <a:pt x="510" y="95"/>
                </a:cubicBezTo>
                <a:cubicBezTo>
                  <a:pt x="512" y="93"/>
                  <a:pt x="513" y="91"/>
                  <a:pt x="514" y="89"/>
                </a:cubicBezTo>
                <a:cubicBezTo>
                  <a:pt x="516" y="88"/>
                  <a:pt x="518" y="86"/>
                  <a:pt x="519" y="84"/>
                </a:cubicBezTo>
                <a:cubicBezTo>
                  <a:pt x="520" y="84"/>
                  <a:pt x="520" y="84"/>
                  <a:pt x="521" y="84"/>
                </a:cubicBezTo>
                <a:cubicBezTo>
                  <a:pt x="521" y="84"/>
                  <a:pt x="521" y="85"/>
                  <a:pt x="521" y="86"/>
                </a:cubicBezTo>
                <a:cubicBezTo>
                  <a:pt x="520" y="88"/>
                  <a:pt x="518" y="90"/>
                  <a:pt x="517" y="92"/>
                </a:cubicBezTo>
                <a:cubicBezTo>
                  <a:pt x="516" y="93"/>
                  <a:pt x="517" y="94"/>
                  <a:pt x="517" y="96"/>
                </a:cubicBezTo>
                <a:cubicBezTo>
                  <a:pt x="517" y="97"/>
                  <a:pt x="519" y="97"/>
                  <a:pt x="520" y="97"/>
                </a:cubicBezTo>
                <a:cubicBezTo>
                  <a:pt x="521" y="96"/>
                  <a:pt x="522" y="96"/>
                  <a:pt x="522" y="95"/>
                </a:cubicBezTo>
                <a:cubicBezTo>
                  <a:pt x="523" y="93"/>
                  <a:pt x="525" y="92"/>
                  <a:pt x="527" y="92"/>
                </a:cubicBezTo>
                <a:cubicBezTo>
                  <a:pt x="528" y="92"/>
                  <a:pt x="528" y="91"/>
                  <a:pt x="529" y="91"/>
                </a:cubicBezTo>
                <a:cubicBezTo>
                  <a:pt x="530" y="90"/>
                  <a:pt x="531" y="90"/>
                  <a:pt x="531" y="89"/>
                </a:cubicBezTo>
                <a:cubicBezTo>
                  <a:pt x="533" y="86"/>
                  <a:pt x="536" y="85"/>
                  <a:pt x="537" y="81"/>
                </a:cubicBezTo>
                <a:cubicBezTo>
                  <a:pt x="537" y="80"/>
                  <a:pt x="538" y="79"/>
                  <a:pt x="539" y="79"/>
                </a:cubicBezTo>
                <a:cubicBezTo>
                  <a:pt x="539" y="79"/>
                  <a:pt x="540" y="78"/>
                  <a:pt x="541" y="78"/>
                </a:cubicBezTo>
                <a:cubicBezTo>
                  <a:pt x="542" y="77"/>
                  <a:pt x="542" y="77"/>
                  <a:pt x="542" y="76"/>
                </a:cubicBezTo>
                <a:cubicBezTo>
                  <a:pt x="542" y="75"/>
                  <a:pt x="542" y="73"/>
                  <a:pt x="542" y="72"/>
                </a:cubicBezTo>
                <a:cubicBezTo>
                  <a:pt x="542" y="71"/>
                  <a:pt x="541" y="69"/>
                  <a:pt x="541" y="70"/>
                </a:cubicBezTo>
                <a:cubicBezTo>
                  <a:pt x="540" y="70"/>
                  <a:pt x="539" y="70"/>
                  <a:pt x="538" y="71"/>
                </a:cubicBezTo>
                <a:cubicBezTo>
                  <a:pt x="537" y="72"/>
                  <a:pt x="536" y="73"/>
                  <a:pt x="535" y="72"/>
                </a:cubicBezTo>
                <a:cubicBezTo>
                  <a:pt x="533" y="70"/>
                  <a:pt x="530" y="70"/>
                  <a:pt x="528" y="69"/>
                </a:cubicBezTo>
                <a:cubicBezTo>
                  <a:pt x="526" y="69"/>
                  <a:pt x="525" y="70"/>
                  <a:pt x="523" y="71"/>
                </a:cubicBezTo>
                <a:cubicBezTo>
                  <a:pt x="517" y="75"/>
                  <a:pt x="511" y="79"/>
                  <a:pt x="504" y="81"/>
                </a:cubicBezTo>
                <a:cubicBezTo>
                  <a:pt x="502" y="81"/>
                  <a:pt x="501" y="82"/>
                  <a:pt x="499" y="83"/>
                </a:cubicBezTo>
                <a:cubicBezTo>
                  <a:pt x="496" y="83"/>
                  <a:pt x="494" y="84"/>
                  <a:pt x="491" y="86"/>
                </a:cubicBezTo>
                <a:cubicBezTo>
                  <a:pt x="489" y="87"/>
                  <a:pt x="488" y="90"/>
                  <a:pt x="488" y="92"/>
                </a:cubicBezTo>
                <a:cubicBezTo>
                  <a:pt x="488" y="92"/>
                  <a:pt x="489" y="93"/>
                  <a:pt x="489" y="93"/>
                </a:cubicBezTo>
                <a:close/>
                <a:moveTo>
                  <a:pt x="1191" y="122"/>
                </a:moveTo>
                <a:cubicBezTo>
                  <a:pt x="1192" y="126"/>
                  <a:pt x="1194" y="127"/>
                  <a:pt x="1198" y="127"/>
                </a:cubicBezTo>
                <a:cubicBezTo>
                  <a:pt x="1199" y="127"/>
                  <a:pt x="1200" y="127"/>
                  <a:pt x="1202" y="127"/>
                </a:cubicBezTo>
                <a:cubicBezTo>
                  <a:pt x="1202" y="127"/>
                  <a:pt x="1202" y="127"/>
                  <a:pt x="1202" y="127"/>
                </a:cubicBezTo>
                <a:cubicBezTo>
                  <a:pt x="1202" y="127"/>
                  <a:pt x="1202" y="127"/>
                  <a:pt x="1203" y="127"/>
                </a:cubicBezTo>
                <a:cubicBezTo>
                  <a:pt x="1203" y="126"/>
                  <a:pt x="1204" y="126"/>
                  <a:pt x="1204" y="126"/>
                </a:cubicBezTo>
                <a:cubicBezTo>
                  <a:pt x="1205" y="126"/>
                  <a:pt x="1205" y="126"/>
                  <a:pt x="1205" y="126"/>
                </a:cubicBezTo>
                <a:cubicBezTo>
                  <a:pt x="1205" y="126"/>
                  <a:pt x="1205" y="127"/>
                  <a:pt x="1204" y="127"/>
                </a:cubicBezTo>
                <a:cubicBezTo>
                  <a:pt x="1204" y="127"/>
                  <a:pt x="1203" y="127"/>
                  <a:pt x="1203" y="127"/>
                </a:cubicBezTo>
                <a:cubicBezTo>
                  <a:pt x="1202" y="127"/>
                  <a:pt x="1202" y="127"/>
                  <a:pt x="1202" y="127"/>
                </a:cubicBezTo>
                <a:cubicBezTo>
                  <a:pt x="1202" y="127"/>
                  <a:pt x="1202" y="127"/>
                  <a:pt x="1202" y="127"/>
                </a:cubicBezTo>
                <a:cubicBezTo>
                  <a:pt x="1201" y="127"/>
                  <a:pt x="1201" y="128"/>
                  <a:pt x="1200" y="128"/>
                </a:cubicBezTo>
                <a:cubicBezTo>
                  <a:pt x="1199" y="129"/>
                  <a:pt x="1199" y="131"/>
                  <a:pt x="1200" y="131"/>
                </a:cubicBezTo>
                <a:cubicBezTo>
                  <a:pt x="1202" y="132"/>
                  <a:pt x="1203" y="133"/>
                  <a:pt x="1205" y="134"/>
                </a:cubicBezTo>
                <a:cubicBezTo>
                  <a:pt x="1206" y="135"/>
                  <a:pt x="1208" y="135"/>
                  <a:pt x="1209" y="135"/>
                </a:cubicBezTo>
                <a:cubicBezTo>
                  <a:pt x="1212" y="134"/>
                  <a:pt x="1213" y="134"/>
                  <a:pt x="1215" y="136"/>
                </a:cubicBezTo>
                <a:cubicBezTo>
                  <a:pt x="1217" y="138"/>
                  <a:pt x="1218" y="138"/>
                  <a:pt x="1221" y="136"/>
                </a:cubicBezTo>
                <a:cubicBezTo>
                  <a:pt x="1222" y="135"/>
                  <a:pt x="1222" y="134"/>
                  <a:pt x="1224" y="134"/>
                </a:cubicBezTo>
                <a:cubicBezTo>
                  <a:pt x="1227" y="134"/>
                  <a:pt x="1228" y="133"/>
                  <a:pt x="1229" y="130"/>
                </a:cubicBezTo>
                <a:cubicBezTo>
                  <a:pt x="1229" y="128"/>
                  <a:pt x="1230" y="127"/>
                  <a:pt x="1231" y="125"/>
                </a:cubicBezTo>
                <a:cubicBezTo>
                  <a:pt x="1234" y="123"/>
                  <a:pt x="1234" y="120"/>
                  <a:pt x="1234" y="117"/>
                </a:cubicBezTo>
                <a:cubicBezTo>
                  <a:pt x="1232" y="116"/>
                  <a:pt x="1231" y="115"/>
                  <a:pt x="1229" y="115"/>
                </a:cubicBezTo>
                <a:cubicBezTo>
                  <a:pt x="1226" y="114"/>
                  <a:pt x="1223" y="113"/>
                  <a:pt x="1220" y="112"/>
                </a:cubicBezTo>
                <a:cubicBezTo>
                  <a:pt x="1218" y="111"/>
                  <a:pt x="1217" y="112"/>
                  <a:pt x="1216" y="113"/>
                </a:cubicBezTo>
                <a:cubicBezTo>
                  <a:pt x="1215" y="114"/>
                  <a:pt x="1215" y="114"/>
                  <a:pt x="1214" y="112"/>
                </a:cubicBezTo>
                <a:cubicBezTo>
                  <a:pt x="1214" y="112"/>
                  <a:pt x="1213" y="111"/>
                  <a:pt x="1213" y="111"/>
                </a:cubicBezTo>
                <a:cubicBezTo>
                  <a:pt x="1213" y="110"/>
                  <a:pt x="1212" y="109"/>
                  <a:pt x="1211" y="110"/>
                </a:cubicBezTo>
                <a:cubicBezTo>
                  <a:pt x="1210" y="110"/>
                  <a:pt x="1210" y="110"/>
                  <a:pt x="1210" y="111"/>
                </a:cubicBezTo>
                <a:cubicBezTo>
                  <a:pt x="1209" y="112"/>
                  <a:pt x="1209" y="113"/>
                  <a:pt x="1209" y="113"/>
                </a:cubicBezTo>
                <a:cubicBezTo>
                  <a:pt x="1209" y="114"/>
                  <a:pt x="1209" y="115"/>
                  <a:pt x="1209" y="116"/>
                </a:cubicBezTo>
                <a:cubicBezTo>
                  <a:pt x="1208" y="117"/>
                  <a:pt x="1207" y="115"/>
                  <a:pt x="1207" y="115"/>
                </a:cubicBezTo>
                <a:cubicBezTo>
                  <a:pt x="1207" y="115"/>
                  <a:pt x="1206" y="115"/>
                  <a:pt x="1206" y="115"/>
                </a:cubicBezTo>
                <a:cubicBezTo>
                  <a:pt x="1203" y="115"/>
                  <a:pt x="1201" y="113"/>
                  <a:pt x="1199" y="111"/>
                </a:cubicBezTo>
                <a:cubicBezTo>
                  <a:pt x="1199" y="111"/>
                  <a:pt x="1198" y="111"/>
                  <a:pt x="1198" y="110"/>
                </a:cubicBezTo>
                <a:cubicBezTo>
                  <a:pt x="1197" y="110"/>
                  <a:pt x="1196" y="110"/>
                  <a:pt x="1196" y="112"/>
                </a:cubicBezTo>
                <a:cubicBezTo>
                  <a:pt x="1196" y="112"/>
                  <a:pt x="1196" y="113"/>
                  <a:pt x="1196" y="113"/>
                </a:cubicBezTo>
                <a:cubicBezTo>
                  <a:pt x="1196" y="114"/>
                  <a:pt x="1195" y="115"/>
                  <a:pt x="1195" y="115"/>
                </a:cubicBezTo>
                <a:cubicBezTo>
                  <a:pt x="1194" y="115"/>
                  <a:pt x="1194" y="114"/>
                  <a:pt x="1193" y="114"/>
                </a:cubicBezTo>
                <a:cubicBezTo>
                  <a:pt x="1193" y="114"/>
                  <a:pt x="1192" y="114"/>
                  <a:pt x="1192" y="114"/>
                </a:cubicBezTo>
                <a:cubicBezTo>
                  <a:pt x="1191" y="116"/>
                  <a:pt x="1190" y="117"/>
                  <a:pt x="1191" y="118"/>
                </a:cubicBezTo>
                <a:cubicBezTo>
                  <a:pt x="1191" y="119"/>
                  <a:pt x="1191" y="121"/>
                  <a:pt x="1191" y="122"/>
                </a:cubicBezTo>
                <a:close/>
                <a:moveTo>
                  <a:pt x="587" y="109"/>
                </a:moveTo>
                <a:cubicBezTo>
                  <a:pt x="586" y="110"/>
                  <a:pt x="586" y="111"/>
                  <a:pt x="586" y="112"/>
                </a:cubicBezTo>
                <a:cubicBezTo>
                  <a:pt x="585" y="114"/>
                  <a:pt x="585" y="116"/>
                  <a:pt x="584" y="118"/>
                </a:cubicBezTo>
                <a:cubicBezTo>
                  <a:pt x="583" y="118"/>
                  <a:pt x="583" y="119"/>
                  <a:pt x="583" y="119"/>
                </a:cubicBezTo>
                <a:cubicBezTo>
                  <a:pt x="584" y="122"/>
                  <a:pt x="585" y="125"/>
                  <a:pt x="584" y="128"/>
                </a:cubicBezTo>
                <a:cubicBezTo>
                  <a:pt x="583" y="128"/>
                  <a:pt x="584" y="128"/>
                  <a:pt x="585" y="129"/>
                </a:cubicBezTo>
                <a:cubicBezTo>
                  <a:pt x="585" y="129"/>
                  <a:pt x="586" y="130"/>
                  <a:pt x="586" y="130"/>
                </a:cubicBezTo>
                <a:cubicBezTo>
                  <a:pt x="585" y="133"/>
                  <a:pt x="587" y="133"/>
                  <a:pt x="589" y="134"/>
                </a:cubicBezTo>
                <a:cubicBezTo>
                  <a:pt x="592" y="134"/>
                  <a:pt x="594" y="134"/>
                  <a:pt x="597" y="135"/>
                </a:cubicBezTo>
                <a:cubicBezTo>
                  <a:pt x="597" y="135"/>
                  <a:pt x="598" y="135"/>
                  <a:pt x="598" y="135"/>
                </a:cubicBezTo>
                <a:cubicBezTo>
                  <a:pt x="597" y="135"/>
                  <a:pt x="597" y="136"/>
                  <a:pt x="597" y="136"/>
                </a:cubicBezTo>
                <a:cubicBezTo>
                  <a:pt x="596" y="137"/>
                  <a:pt x="595" y="137"/>
                  <a:pt x="594" y="137"/>
                </a:cubicBezTo>
                <a:cubicBezTo>
                  <a:pt x="592" y="138"/>
                  <a:pt x="591" y="139"/>
                  <a:pt x="591" y="141"/>
                </a:cubicBezTo>
                <a:cubicBezTo>
                  <a:pt x="591" y="142"/>
                  <a:pt x="591" y="143"/>
                  <a:pt x="590" y="144"/>
                </a:cubicBezTo>
                <a:cubicBezTo>
                  <a:pt x="590" y="145"/>
                  <a:pt x="591" y="146"/>
                  <a:pt x="592" y="147"/>
                </a:cubicBezTo>
                <a:cubicBezTo>
                  <a:pt x="594" y="147"/>
                  <a:pt x="597" y="148"/>
                  <a:pt x="599" y="149"/>
                </a:cubicBezTo>
                <a:cubicBezTo>
                  <a:pt x="601" y="149"/>
                  <a:pt x="604" y="148"/>
                  <a:pt x="605" y="146"/>
                </a:cubicBezTo>
                <a:cubicBezTo>
                  <a:pt x="605" y="145"/>
                  <a:pt x="605" y="145"/>
                  <a:pt x="605" y="144"/>
                </a:cubicBezTo>
                <a:cubicBezTo>
                  <a:pt x="606" y="142"/>
                  <a:pt x="608" y="141"/>
                  <a:pt x="610" y="141"/>
                </a:cubicBezTo>
                <a:cubicBezTo>
                  <a:pt x="610" y="139"/>
                  <a:pt x="611" y="137"/>
                  <a:pt x="612" y="136"/>
                </a:cubicBezTo>
                <a:cubicBezTo>
                  <a:pt x="613" y="134"/>
                  <a:pt x="614" y="132"/>
                  <a:pt x="615" y="131"/>
                </a:cubicBezTo>
                <a:cubicBezTo>
                  <a:pt x="616" y="131"/>
                  <a:pt x="616" y="130"/>
                  <a:pt x="616" y="130"/>
                </a:cubicBezTo>
                <a:cubicBezTo>
                  <a:pt x="617" y="128"/>
                  <a:pt x="619" y="125"/>
                  <a:pt x="620" y="123"/>
                </a:cubicBezTo>
                <a:cubicBezTo>
                  <a:pt x="620" y="122"/>
                  <a:pt x="620" y="122"/>
                  <a:pt x="620" y="121"/>
                </a:cubicBezTo>
                <a:cubicBezTo>
                  <a:pt x="620" y="120"/>
                  <a:pt x="619" y="119"/>
                  <a:pt x="619" y="118"/>
                </a:cubicBezTo>
                <a:cubicBezTo>
                  <a:pt x="618" y="117"/>
                  <a:pt x="617" y="117"/>
                  <a:pt x="616" y="117"/>
                </a:cubicBezTo>
                <a:cubicBezTo>
                  <a:pt x="614" y="117"/>
                  <a:pt x="613" y="116"/>
                  <a:pt x="612" y="115"/>
                </a:cubicBezTo>
                <a:cubicBezTo>
                  <a:pt x="609" y="114"/>
                  <a:pt x="607" y="114"/>
                  <a:pt x="605" y="115"/>
                </a:cubicBezTo>
                <a:cubicBezTo>
                  <a:pt x="604" y="116"/>
                  <a:pt x="603" y="118"/>
                  <a:pt x="603" y="119"/>
                </a:cubicBezTo>
                <a:cubicBezTo>
                  <a:pt x="603" y="121"/>
                  <a:pt x="603" y="123"/>
                  <a:pt x="603" y="125"/>
                </a:cubicBezTo>
                <a:cubicBezTo>
                  <a:pt x="603" y="126"/>
                  <a:pt x="603" y="126"/>
                  <a:pt x="602" y="126"/>
                </a:cubicBezTo>
                <a:cubicBezTo>
                  <a:pt x="602" y="126"/>
                  <a:pt x="602" y="126"/>
                  <a:pt x="602" y="125"/>
                </a:cubicBezTo>
                <a:cubicBezTo>
                  <a:pt x="601" y="123"/>
                  <a:pt x="600" y="121"/>
                  <a:pt x="599" y="119"/>
                </a:cubicBezTo>
                <a:cubicBezTo>
                  <a:pt x="599" y="119"/>
                  <a:pt x="598" y="118"/>
                  <a:pt x="598" y="118"/>
                </a:cubicBezTo>
                <a:cubicBezTo>
                  <a:pt x="597" y="118"/>
                  <a:pt x="596" y="119"/>
                  <a:pt x="596" y="119"/>
                </a:cubicBezTo>
                <a:cubicBezTo>
                  <a:pt x="595" y="122"/>
                  <a:pt x="594" y="124"/>
                  <a:pt x="593" y="127"/>
                </a:cubicBezTo>
                <a:cubicBezTo>
                  <a:pt x="593" y="127"/>
                  <a:pt x="593" y="127"/>
                  <a:pt x="593" y="127"/>
                </a:cubicBezTo>
                <a:cubicBezTo>
                  <a:pt x="592" y="127"/>
                  <a:pt x="592" y="127"/>
                  <a:pt x="592" y="127"/>
                </a:cubicBezTo>
                <a:cubicBezTo>
                  <a:pt x="593" y="127"/>
                  <a:pt x="593" y="127"/>
                  <a:pt x="593" y="127"/>
                </a:cubicBezTo>
                <a:cubicBezTo>
                  <a:pt x="593" y="127"/>
                  <a:pt x="593" y="127"/>
                  <a:pt x="593" y="127"/>
                </a:cubicBezTo>
                <a:cubicBezTo>
                  <a:pt x="592" y="125"/>
                  <a:pt x="591" y="124"/>
                  <a:pt x="592" y="122"/>
                </a:cubicBezTo>
                <a:cubicBezTo>
                  <a:pt x="592" y="121"/>
                  <a:pt x="593" y="120"/>
                  <a:pt x="592" y="120"/>
                </a:cubicBezTo>
                <a:cubicBezTo>
                  <a:pt x="591" y="118"/>
                  <a:pt x="591" y="115"/>
                  <a:pt x="591" y="113"/>
                </a:cubicBezTo>
                <a:cubicBezTo>
                  <a:pt x="591" y="112"/>
                  <a:pt x="591" y="112"/>
                  <a:pt x="591" y="111"/>
                </a:cubicBezTo>
                <a:cubicBezTo>
                  <a:pt x="591" y="111"/>
                  <a:pt x="590" y="110"/>
                  <a:pt x="590" y="109"/>
                </a:cubicBezTo>
                <a:cubicBezTo>
                  <a:pt x="589" y="108"/>
                  <a:pt x="587" y="108"/>
                  <a:pt x="587" y="109"/>
                </a:cubicBezTo>
                <a:close/>
                <a:moveTo>
                  <a:pt x="1057" y="474"/>
                </a:moveTo>
                <a:cubicBezTo>
                  <a:pt x="1057" y="475"/>
                  <a:pt x="1057" y="477"/>
                  <a:pt x="1056" y="478"/>
                </a:cubicBezTo>
                <a:cubicBezTo>
                  <a:pt x="1056" y="478"/>
                  <a:pt x="1055" y="479"/>
                  <a:pt x="1055" y="479"/>
                </a:cubicBezTo>
                <a:cubicBezTo>
                  <a:pt x="1053" y="479"/>
                  <a:pt x="1051" y="479"/>
                  <a:pt x="1049" y="479"/>
                </a:cubicBezTo>
                <a:cubicBezTo>
                  <a:pt x="1048" y="479"/>
                  <a:pt x="1048" y="480"/>
                  <a:pt x="1048" y="481"/>
                </a:cubicBezTo>
                <a:cubicBezTo>
                  <a:pt x="1047" y="482"/>
                  <a:pt x="1048" y="484"/>
                  <a:pt x="1047" y="486"/>
                </a:cubicBezTo>
                <a:cubicBezTo>
                  <a:pt x="1047" y="488"/>
                  <a:pt x="1048" y="489"/>
                  <a:pt x="1049" y="490"/>
                </a:cubicBezTo>
                <a:cubicBezTo>
                  <a:pt x="1050" y="491"/>
                  <a:pt x="1050" y="493"/>
                  <a:pt x="1049" y="494"/>
                </a:cubicBezTo>
                <a:cubicBezTo>
                  <a:pt x="1048" y="496"/>
                  <a:pt x="1047" y="497"/>
                  <a:pt x="1046" y="499"/>
                </a:cubicBezTo>
                <a:cubicBezTo>
                  <a:pt x="1046" y="499"/>
                  <a:pt x="1045" y="500"/>
                  <a:pt x="1045" y="500"/>
                </a:cubicBezTo>
                <a:cubicBezTo>
                  <a:pt x="1043" y="502"/>
                  <a:pt x="1044" y="505"/>
                  <a:pt x="1046" y="506"/>
                </a:cubicBezTo>
                <a:cubicBezTo>
                  <a:pt x="1049" y="508"/>
                  <a:pt x="1052" y="508"/>
                  <a:pt x="1055" y="507"/>
                </a:cubicBezTo>
                <a:cubicBezTo>
                  <a:pt x="1056" y="507"/>
                  <a:pt x="1058" y="506"/>
                  <a:pt x="1059" y="505"/>
                </a:cubicBezTo>
                <a:cubicBezTo>
                  <a:pt x="1062" y="503"/>
                  <a:pt x="1064" y="502"/>
                  <a:pt x="1067" y="502"/>
                </a:cubicBezTo>
                <a:cubicBezTo>
                  <a:pt x="1069" y="502"/>
                  <a:pt x="1069" y="501"/>
                  <a:pt x="1070" y="500"/>
                </a:cubicBezTo>
                <a:cubicBezTo>
                  <a:pt x="1072" y="497"/>
                  <a:pt x="1073" y="493"/>
                  <a:pt x="1072" y="489"/>
                </a:cubicBezTo>
                <a:cubicBezTo>
                  <a:pt x="1072" y="488"/>
                  <a:pt x="1072" y="487"/>
                  <a:pt x="1072" y="487"/>
                </a:cubicBezTo>
                <a:cubicBezTo>
                  <a:pt x="1071" y="485"/>
                  <a:pt x="1072" y="484"/>
                  <a:pt x="1073" y="483"/>
                </a:cubicBezTo>
                <a:cubicBezTo>
                  <a:pt x="1073" y="483"/>
                  <a:pt x="1073" y="483"/>
                  <a:pt x="1074" y="482"/>
                </a:cubicBezTo>
                <a:cubicBezTo>
                  <a:pt x="1076" y="480"/>
                  <a:pt x="1076" y="478"/>
                  <a:pt x="1075" y="476"/>
                </a:cubicBezTo>
                <a:cubicBezTo>
                  <a:pt x="1074" y="475"/>
                  <a:pt x="1074" y="474"/>
                  <a:pt x="1073" y="473"/>
                </a:cubicBezTo>
                <a:cubicBezTo>
                  <a:pt x="1072" y="472"/>
                  <a:pt x="1072" y="471"/>
                  <a:pt x="1071" y="471"/>
                </a:cubicBezTo>
                <a:cubicBezTo>
                  <a:pt x="1068" y="471"/>
                  <a:pt x="1066" y="471"/>
                  <a:pt x="1064" y="470"/>
                </a:cubicBezTo>
                <a:cubicBezTo>
                  <a:pt x="1063" y="470"/>
                  <a:pt x="1063" y="470"/>
                  <a:pt x="1062" y="471"/>
                </a:cubicBezTo>
                <a:cubicBezTo>
                  <a:pt x="1060" y="471"/>
                  <a:pt x="1058" y="472"/>
                  <a:pt x="1057" y="474"/>
                </a:cubicBezTo>
                <a:close/>
                <a:moveTo>
                  <a:pt x="2071" y="546"/>
                </a:moveTo>
                <a:cubicBezTo>
                  <a:pt x="2071" y="549"/>
                  <a:pt x="2074" y="550"/>
                  <a:pt x="2075" y="552"/>
                </a:cubicBezTo>
                <a:cubicBezTo>
                  <a:pt x="2075" y="554"/>
                  <a:pt x="2076" y="555"/>
                  <a:pt x="2077" y="557"/>
                </a:cubicBezTo>
                <a:cubicBezTo>
                  <a:pt x="2077" y="557"/>
                  <a:pt x="2078" y="558"/>
                  <a:pt x="2078" y="557"/>
                </a:cubicBezTo>
                <a:cubicBezTo>
                  <a:pt x="2080" y="556"/>
                  <a:pt x="2082" y="555"/>
                  <a:pt x="2084" y="553"/>
                </a:cubicBezTo>
                <a:cubicBezTo>
                  <a:pt x="2084" y="553"/>
                  <a:pt x="2084" y="552"/>
                  <a:pt x="2084" y="551"/>
                </a:cubicBezTo>
                <a:cubicBezTo>
                  <a:pt x="2082" y="550"/>
                  <a:pt x="2080" y="549"/>
                  <a:pt x="2078" y="548"/>
                </a:cubicBezTo>
                <a:cubicBezTo>
                  <a:pt x="2078" y="548"/>
                  <a:pt x="2078" y="547"/>
                  <a:pt x="2078" y="547"/>
                </a:cubicBezTo>
                <a:cubicBezTo>
                  <a:pt x="2079" y="546"/>
                  <a:pt x="2080" y="546"/>
                  <a:pt x="2081" y="546"/>
                </a:cubicBezTo>
                <a:cubicBezTo>
                  <a:pt x="2084" y="543"/>
                  <a:pt x="2087" y="544"/>
                  <a:pt x="2090" y="547"/>
                </a:cubicBezTo>
                <a:cubicBezTo>
                  <a:pt x="2092" y="548"/>
                  <a:pt x="2094" y="549"/>
                  <a:pt x="2096" y="549"/>
                </a:cubicBezTo>
                <a:cubicBezTo>
                  <a:pt x="2097" y="549"/>
                  <a:pt x="2097" y="549"/>
                  <a:pt x="2097" y="548"/>
                </a:cubicBezTo>
                <a:cubicBezTo>
                  <a:pt x="2098" y="546"/>
                  <a:pt x="2098" y="545"/>
                  <a:pt x="2098" y="543"/>
                </a:cubicBezTo>
                <a:cubicBezTo>
                  <a:pt x="2099" y="541"/>
                  <a:pt x="2100" y="539"/>
                  <a:pt x="2102" y="539"/>
                </a:cubicBezTo>
                <a:cubicBezTo>
                  <a:pt x="2104" y="538"/>
                  <a:pt x="2106" y="537"/>
                  <a:pt x="2108" y="536"/>
                </a:cubicBezTo>
                <a:cubicBezTo>
                  <a:pt x="2109" y="535"/>
                  <a:pt x="2110" y="533"/>
                  <a:pt x="2109" y="532"/>
                </a:cubicBezTo>
                <a:cubicBezTo>
                  <a:pt x="2108" y="531"/>
                  <a:pt x="2107" y="529"/>
                  <a:pt x="2106" y="528"/>
                </a:cubicBezTo>
                <a:cubicBezTo>
                  <a:pt x="2105" y="528"/>
                  <a:pt x="2105" y="527"/>
                  <a:pt x="2105" y="526"/>
                </a:cubicBezTo>
                <a:cubicBezTo>
                  <a:pt x="2104" y="524"/>
                  <a:pt x="2104" y="524"/>
                  <a:pt x="2103" y="525"/>
                </a:cubicBezTo>
                <a:cubicBezTo>
                  <a:pt x="2100" y="527"/>
                  <a:pt x="2098" y="526"/>
                  <a:pt x="2095" y="525"/>
                </a:cubicBezTo>
                <a:cubicBezTo>
                  <a:pt x="2091" y="523"/>
                  <a:pt x="2088" y="521"/>
                  <a:pt x="2085" y="518"/>
                </a:cubicBezTo>
                <a:cubicBezTo>
                  <a:pt x="2083" y="516"/>
                  <a:pt x="2081" y="514"/>
                  <a:pt x="2078" y="513"/>
                </a:cubicBezTo>
                <a:cubicBezTo>
                  <a:pt x="2077" y="512"/>
                  <a:pt x="2076" y="513"/>
                  <a:pt x="2076" y="513"/>
                </a:cubicBezTo>
                <a:cubicBezTo>
                  <a:pt x="2075" y="514"/>
                  <a:pt x="2075" y="515"/>
                  <a:pt x="2075" y="516"/>
                </a:cubicBezTo>
                <a:cubicBezTo>
                  <a:pt x="2075" y="517"/>
                  <a:pt x="2076" y="518"/>
                  <a:pt x="2077" y="520"/>
                </a:cubicBezTo>
                <a:cubicBezTo>
                  <a:pt x="2077" y="521"/>
                  <a:pt x="2078" y="522"/>
                  <a:pt x="2078" y="524"/>
                </a:cubicBezTo>
                <a:cubicBezTo>
                  <a:pt x="2078" y="528"/>
                  <a:pt x="2078" y="532"/>
                  <a:pt x="2078" y="536"/>
                </a:cubicBezTo>
                <a:cubicBezTo>
                  <a:pt x="2078" y="536"/>
                  <a:pt x="2078" y="537"/>
                  <a:pt x="2077" y="537"/>
                </a:cubicBezTo>
                <a:cubicBezTo>
                  <a:pt x="2077" y="537"/>
                  <a:pt x="2076" y="537"/>
                  <a:pt x="2076" y="537"/>
                </a:cubicBezTo>
                <a:cubicBezTo>
                  <a:pt x="2074" y="537"/>
                  <a:pt x="2074" y="537"/>
                  <a:pt x="2074" y="539"/>
                </a:cubicBezTo>
                <a:cubicBezTo>
                  <a:pt x="2074" y="540"/>
                  <a:pt x="2074" y="540"/>
                  <a:pt x="2074" y="541"/>
                </a:cubicBezTo>
                <a:cubicBezTo>
                  <a:pt x="2073" y="543"/>
                  <a:pt x="2072" y="544"/>
                  <a:pt x="2071" y="546"/>
                </a:cubicBezTo>
                <a:close/>
                <a:moveTo>
                  <a:pt x="612" y="76"/>
                </a:moveTo>
                <a:cubicBezTo>
                  <a:pt x="614" y="77"/>
                  <a:pt x="615" y="77"/>
                  <a:pt x="617" y="78"/>
                </a:cubicBezTo>
                <a:cubicBezTo>
                  <a:pt x="617" y="78"/>
                  <a:pt x="617" y="78"/>
                  <a:pt x="617" y="78"/>
                </a:cubicBezTo>
                <a:cubicBezTo>
                  <a:pt x="617" y="78"/>
                  <a:pt x="617" y="78"/>
                  <a:pt x="617" y="78"/>
                </a:cubicBezTo>
                <a:cubicBezTo>
                  <a:pt x="618" y="79"/>
                  <a:pt x="619" y="79"/>
                  <a:pt x="619" y="80"/>
                </a:cubicBezTo>
                <a:cubicBezTo>
                  <a:pt x="623" y="83"/>
                  <a:pt x="625" y="86"/>
                  <a:pt x="623" y="90"/>
                </a:cubicBezTo>
                <a:cubicBezTo>
                  <a:pt x="622" y="92"/>
                  <a:pt x="623" y="93"/>
                  <a:pt x="624" y="94"/>
                </a:cubicBezTo>
                <a:cubicBezTo>
                  <a:pt x="625" y="95"/>
                  <a:pt x="627" y="95"/>
                  <a:pt x="629" y="94"/>
                </a:cubicBezTo>
                <a:cubicBezTo>
                  <a:pt x="631" y="93"/>
                  <a:pt x="632" y="91"/>
                  <a:pt x="633" y="88"/>
                </a:cubicBezTo>
                <a:cubicBezTo>
                  <a:pt x="634" y="85"/>
                  <a:pt x="635" y="82"/>
                  <a:pt x="638" y="79"/>
                </a:cubicBezTo>
                <a:cubicBezTo>
                  <a:pt x="638" y="79"/>
                  <a:pt x="639" y="77"/>
                  <a:pt x="639" y="76"/>
                </a:cubicBezTo>
                <a:cubicBezTo>
                  <a:pt x="640" y="74"/>
                  <a:pt x="640" y="72"/>
                  <a:pt x="639" y="70"/>
                </a:cubicBezTo>
                <a:cubicBezTo>
                  <a:pt x="638" y="69"/>
                  <a:pt x="637" y="68"/>
                  <a:pt x="638" y="67"/>
                </a:cubicBezTo>
                <a:cubicBezTo>
                  <a:pt x="638" y="66"/>
                  <a:pt x="638" y="66"/>
                  <a:pt x="638" y="65"/>
                </a:cubicBezTo>
                <a:cubicBezTo>
                  <a:pt x="638" y="61"/>
                  <a:pt x="636" y="60"/>
                  <a:pt x="633" y="61"/>
                </a:cubicBezTo>
                <a:cubicBezTo>
                  <a:pt x="632" y="61"/>
                  <a:pt x="632" y="62"/>
                  <a:pt x="631" y="62"/>
                </a:cubicBezTo>
                <a:cubicBezTo>
                  <a:pt x="631" y="62"/>
                  <a:pt x="631" y="62"/>
                  <a:pt x="631" y="62"/>
                </a:cubicBezTo>
                <a:cubicBezTo>
                  <a:pt x="631" y="63"/>
                  <a:pt x="631" y="63"/>
                  <a:pt x="630" y="62"/>
                </a:cubicBezTo>
                <a:cubicBezTo>
                  <a:pt x="631" y="62"/>
                  <a:pt x="631" y="62"/>
                  <a:pt x="631" y="62"/>
                </a:cubicBezTo>
                <a:cubicBezTo>
                  <a:pt x="631" y="60"/>
                  <a:pt x="631" y="58"/>
                  <a:pt x="631" y="57"/>
                </a:cubicBezTo>
                <a:cubicBezTo>
                  <a:pt x="631" y="54"/>
                  <a:pt x="629" y="52"/>
                  <a:pt x="626" y="52"/>
                </a:cubicBezTo>
                <a:cubicBezTo>
                  <a:pt x="625" y="52"/>
                  <a:pt x="623" y="52"/>
                  <a:pt x="621" y="52"/>
                </a:cubicBezTo>
                <a:cubicBezTo>
                  <a:pt x="621" y="52"/>
                  <a:pt x="620" y="52"/>
                  <a:pt x="620" y="53"/>
                </a:cubicBezTo>
                <a:cubicBezTo>
                  <a:pt x="618" y="54"/>
                  <a:pt x="616" y="56"/>
                  <a:pt x="617" y="59"/>
                </a:cubicBezTo>
                <a:cubicBezTo>
                  <a:pt x="617" y="59"/>
                  <a:pt x="617" y="60"/>
                  <a:pt x="617" y="61"/>
                </a:cubicBezTo>
                <a:cubicBezTo>
                  <a:pt x="616" y="63"/>
                  <a:pt x="616" y="63"/>
                  <a:pt x="619" y="64"/>
                </a:cubicBezTo>
                <a:cubicBezTo>
                  <a:pt x="619" y="64"/>
                  <a:pt x="619" y="64"/>
                  <a:pt x="619" y="64"/>
                </a:cubicBezTo>
                <a:cubicBezTo>
                  <a:pt x="619" y="64"/>
                  <a:pt x="619" y="64"/>
                  <a:pt x="619" y="64"/>
                </a:cubicBezTo>
                <a:cubicBezTo>
                  <a:pt x="619" y="63"/>
                  <a:pt x="619" y="63"/>
                  <a:pt x="619" y="63"/>
                </a:cubicBezTo>
                <a:cubicBezTo>
                  <a:pt x="620" y="63"/>
                  <a:pt x="619" y="63"/>
                  <a:pt x="619" y="64"/>
                </a:cubicBezTo>
                <a:cubicBezTo>
                  <a:pt x="619" y="64"/>
                  <a:pt x="619" y="64"/>
                  <a:pt x="619" y="64"/>
                </a:cubicBezTo>
                <a:cubicBezTo>
                  <a:pt x="619" y="64"/>
                  <a:pt x="619" y="64"/>
                  <a:pt x="619" y="64"/>
                </a:cubicBezTo>
                <a:cubicBezTo>
                  <a:pt x="619" y="65"/>
                  <a:pt x="619" y="66"/>
                  <a:pt x="619" y="67"/>
                </a:cubicBezTo>
                <a:cubicBezTo>
                  <a:pt x="619" y="68"/>
                  <a:pt x="619" y="69"/>
                  <a:pt x="619" y="70"/>
                </a:cubicBezTo>
                <a:cubicBezTo>
                  <a:pt x="618" y="71"/>
                  <a:pt x="617" y="71"/>
                  <a:pt x="617" y="71"/>
                </a:cubicBezTo>
                <a:cubicBezTo>
                  <a:pt x="615" y="70"/>
                  <a:pt x="615" y="70"/>
                  <a:pt x="613" y="69"/>
                </a:cubicBezTo>
                <a:cubicBezTo>
                  <a:pt x="613" y="69"/>
                  <a:pt x="612" y="69"/>
                  <a:pt x="611" y="70"/>
                </a:cubicBezTo>
                <a:cubicBezTo>
                  <a:pt x="611" y="70"/>
                  <a:pt x="610" y="71"/>
                  <a:pt x="610" y="72"/>
                </a:cubicBezTo>
                <a:cubicBezTo>
                  <a:pt x="609" y="74"/>
                  <a:pt x="610" y="76"/>
                  <a:pt x="612" y="76"/>
                </a:cubicBezTo>
                <a:close/>
                <a:moveTo>
                  <a:pt x="1927" y="984"/>
                </a:moveTo>
                <a:cubicBezTo>
                  <a:pt x="1930" y="984"/>
                  <a:pt x="1933" y="984"/>
                  <a:pt x="1937" y="986"/>
                </a:cubicBezTo>
                <a:cubicBezTo>
                  <a:pt x="1938" y="987"/>
                  <a:pt x="1939" y="987"/>
                  <a:pt x="1940" y="986"/>
                </a:cubicBezTo>
                <a:cubicBezTo>
                  <a:pt x="1941" y="985"/>
                  <a:pt x="1942" y="985"/>
                  <a:pt x="1943" y="985"/>
                </a:cubicBezTo>
                <a:cubicBezTo>
                  <a:pt x="1944" y="985"/>
                  <a:pt x="1945" y="986"/>
                  <a:pt x="1946" y="986"/>
                </a:cubicBezTo>
                <a:cubicBezTo>
                  <a:pt x="1947" y="986"/>
                  <a:pt x="1949" y="984"/>
                  <a:pt x="1949" y="983"/>
                </a:cubicBezTo>
                <a:cubicBezTo>
                  <a:pt x="1949" y="983"/>
                  <a:pt x="1948" y="982"/>
                  <a:pt x="1947" y="982"/>
                </a:cubicBezTo>
                <a:cubicBezTo>
                  <a:pt x="1944" y="982"/>
                  <a:pt x="1941" y="981"/>
                  <a:pt x="1938" y="979"/>
                </a:cubicBezTo>
                <a:cubicBezTo>
                  <a:pt x="1938" y="978"/>
                  <a:pt x="1937" y="978"/>
                  <a:pt x="1937" y="978"/>
                </a:cubicBezTo>
                <a:cubicBezTo>
                  <a:pt x="1935" y="978"/>
                  <a:pt x="1934" y="978"/>
                  <a:pt x="1933" y="978"/>
                </a:cubicBezTo>
                <a:cubicBezTo>
                  <a:pt x="1932" y="978"/>
                  <a:pt x="1931" y="978"/>
                  <a:pt x="1931" y="977"/>
                </a:cubicBezTo>
                <a:cubicBezTo>
                  <a:pt x="1931" y="976"/>
                  <a:pt x="1931" y="976"/>
                  <a:pt x="1933" y="976"/>
                </a:cubicBezTo>
                <a:cubicBezTo>
                  <a:pt x="1933" y="975"/>
                  <a:pt x="1934" y="975"/>
                  <a:pt x="1934" y="975"/>
                </a:cubicBezTo>
                <a:cubicBezTo>
                  <a:pt x="1935" y="975"/>
                  <a:pt x="1936" y="975"/>
                  <a:pt x="1936" y="974"/>
                </a:cubicBezTo>
                <a:cubicBezTo>
                  <a:pt x="1936" y="974"/>
                  <a:pt x="1935" y="973"/>
                  <a:pt x="1934" y="973"/>
                </a:cubicBezTo>
                <a:cubicBezTo>
                  <a:pt x="1931" y="973"/>
                  <a:pt x="1927" y="972"/>
                  <a:pt x="1924" y="971"/>
                </a:cubicBezTo>
                <a:cubicBezTo>
                  <a:pt x="1922" y="971"/>
                  <a:pt x="1920" y="970"/>
                  <a:pt x="1919" y="969"/>
                </a:cubicBezTo>
                <a:cubicBezTo>
                  <a:pt x="1916" y="968"/>
                  <a:pt x="1914" y="968"/>
                  <a:pt x="1913" y="971"/>
                </a:cubicBezTo>
                <a:cubicBezTo>
                  <a:pt x="1912" y="972"/>
                  <a:pt x="1911" y="972"/>
                  <a:pt x="1910" y="972"/>
                </a:cubicBezTo>
                <a:cubicBezTo>
                  <a:pt x="1908" y="972"/>
                  <a:pt x="1907" y="972"/>
                  <a:pt x="1905" y="972"/>
                </a:cubicBezTo>
                <a:cubicBezTo>
                  <a:pt x="1903" y="971"/>
                  <a:pt x="1901" y="971"/>
                  <a:pt x="1899" y="969"/>
                </a:cubicBezTo>
                <a:cubicBezTo>
                  <a:pt x="1896" y="966"/>
                  <a:pt x="1893" y="966"/>
                  <a:pt x="1890" y="966"/>
                </a:cubicBezTo>
                <a:cubicBezTo>
                  <a:pt x="1887" y="966"/>
                  <a:pt x="1884" y="965"/>
                  <a:pt x="1880" y="965"/>
                </a:cubicBezTo>
                <a:cubicBezTo>
                  <a:pt x="1880" y="967"/>
                  <a:pt x="1879" y="969"/>
                  <a:pt x="1878" y="971"/>
                </a:cubicBezTo>
                <a:cubicBezTo>
                  <a:pt x="1877" y="971"/>
                  <a:pt x="1878" y="973"/>
                  <a:pt x="1879" y="973"/>
                </a:cubicBezTo>
                <a:cubicBezTo>
                  <a:pt x="1881" y="973"/>
                  <a:pt x="1883" y="974"/>
                  <a:pt x="1884" y="976"/>
                </a:cubicBezTo>
                <a:cubicBezTo>
                  <a:pt x="1884" y="977"/>
                  <a:pt x="1886" y="977"/>
                  <a:pt x="1887" y="977"/>
                </a:cubicBezTo>
                <a:cubicBezTo>
                  <a:pt x="1889" y="977"/>
                  <a:pt x="1891" y="978"/>
                  <a:pt x="1893" y="979"/>
                </a:cubicBezTo>
                <a:cubicBezTo>
                  <a:pt x="1895" y="980"/>
                  <a:pt x="1897" y="980"/>
                  <a:pt x="1899" y="979"/>
                </a:cubicBezTo>
                <a:cubicBezTo>
                  <a:pt x="1902" y="979"/>
                  <a:pt x="1906" y="979"/>
                  <a:pt x="1910" y="981"/>
                </a:cubicBezTo>
                <a:cubicBezTo>
                  <a:pt x="1913" y="983"/>
                  <a:pt x="1917" y="984"/>
                  <a:pt x="1920" y="984"/>
                </a:cubicBezTo>
                <a:cubicBezTo>
                  <a:pt x="1922" y="984"/>
                  <a:pt x="1924" y="984"/>
                  <a:pt x="1927" y="984"/>
                </a:cubicBezTo>
                <a:close/>
                <a:moveTo>
                  <a:pt x="1990" y="778"/>
                </a:moveTo>
                <a:cubicBezTo>
                  <a:pt x="1988" y="778"/>
                  <a:pt x="1987" y="778"/>
                  <a:pt x="1985" y="778"/>
                </a:cubicBezTo>
                <a:cubicBezTo>
                  <a:pt x="1982" y="776"/>
                  <a:pt x="1980" y="778"/>
                  <a:pt x="1979" y="781"/>
                </a:cubicBezTo>
                <a:cubicBezTo>
                  <a:pt x="1979" y="782"/>
                  <a:pt x="1978" y="783"/>
                  <a:pt x="1978" y="784"/>
                </a:cubicBezTo>
                <a:cubicBezTo>
                  <a:pt x="1978" y="787"/>
                  <a:pt x="1978" y="790"/>
                  <a:pt x="1977" y="793"/>
                </a:cubicBezTo>
                <a:cubicBezTo>
                  <a:pt x="1977" y="795"/>
                  <a:pt x="1977" y="796"/>
                  <a:pt x="1976" y="796"/>
                </a:cubicBezTo>
                <a:cubicBezTo>
                  <a:pt x="1976" y="797"/>
                  <a:pt x="1975" y="798"/>
                  <a:pt x="1975" y="798"/>
                </a:cubicBezTo>
                <a:cubicBezTo>
                  <a:pt x="1976" y="801"/>
                  <a:pt x="1977" y="804"/>
                  <a:pt x="1978" y="806"/>
                </a:cubicBezTo>
                <a:cubicBezTo>
                  <a:pt x="1978" y="808"/>
                  <a:pt x="1980" y="810"/>
                  <a:pt x="1982" y="810"/>
                </a:cubicBezTo>
                <a:cubicBezTo>
                  <a:pt x="1982" y="810"/>
                  <a:pt x="1982" y="810"/>
                  <a:pt x="1982" y="810"/>
                </a:cubicBezTo>
                <a:cubicBezTo>
                  <a:pt x="1982" y="810"/>
                  <a:pt x="1982" y="810"/>
                  <a:pt x="1982" y="810"/>
                </a:cubicBezTo>
                <a:cubicBezTo>
                  <a:pt x="1982" y="810"/>
                  <a:pt x="1982" y="810"/>
                  <a:pt x="1982" y="810"/>
                </a:cubicBezTo>
                <a:cubicBezTo>
                  <a:pt x="1982" y="810"/>
                  <a:pt x="1982" y="810"/>
                  <a:pt x="1982" y="810"/>
                </a:cubicBezTo>
                <a:cubicBezTo>
                  <a:pt x="1982" y="813"/>
                  <a:pt x="1982" y="815"/>
                  <a:pt x="1985" y="816"/>
                </a:cubicBezTo>
                <a:cubicBezTo>
                  <a:pt x="1986" y="816"/>
                  <a:pt x="1987" y="817"/>
                  <a:pt x="1987" y="817"/>
                </a:cubicBezTo>
                <a:cubicBezTo>
                  <a:pt x="1987" y="817"/>
                  <a:pt x="1987" y="817"/>
                  <a:pt x="1987" y="817"/>
                </a:cubicBezTo>
                <a:cubicBezTo>
                  <a:pt x="1987" y="817"/>
                  <a:pt x="1987" y="817"/>
                  <a:pt x="1987" y="817"/>
                </a:cubicBezTo>
                <a:cubicBezTo>
                  <a:pt x="1987" y="817"/>
                  <a:pt x="1987" y="817"/>
                  <a:pt x="1987" y="817"/>
                </a:cubicBezTo>
                <a:cubicBezTo>
                  <a:pt x="1988" y="817"/>
                  <a:pt x="1989" y="816"/>
                  <a:pt x="1991" y="815"/>
                </a:cubicBezTo>
                <a:cubicBezTo>
                  <a:pt x="1991" y="815"/>
                  <a:pt x="1992" y="815"/>
                  <a:pt x="1993" y="816"/>
                </a:cubicBezTo>
                <a:cubicBezTo>
                  <a:pt x="1993" y="816"/>
                  <a:pt x="1994" y="817"/>
                  <a:pt x="1994" y="817"/>
                </a:cubicBezTo>
                <a:cubicBezTo>
                  <a:pt x="1996" y="818"/>
                  <a:pt x="1998" y="819"/>
                  <a:pt x="2000" y="817"/>
                </a:cubicBezTo>
                <a:cubicBezTo>
                  <a:pt x="1999" y="817"/>
                  <a:pt x="1999" y="817"/>
                  <a:pt x="1999" y="817"/>
                </a:cubicBezTo>
                <a:cubicBezTo>
                  <a:pt x="2000" y="817"/>
                  <a:pt x="2000" y="817"/>
                  <a:pt x="2000" y="817"/>
                </a:cubicBezTo>
                <a:cubicBezTo>
                  <a:pt x="2000" y="817"/>
                  <a:pt x="2000" y="817"/>
                  <a:pt x="2000" y="817"/>
                </a:cubicBezTo>
                <a:cubicBezTo>
                  <a:pt x="2000" y="817"/>
                  <a:pt x="2000" y="817"/>
                  <a:pt x="2000" y="817"/>
                </a:cubicBezTo>
                <a:cubicBezTo>
                  <a:pt x="2000" y="818"/>
                  <a:pt x="2001" y="818"/>
                  <a:pt x="2002" y="819"/>
                </a:cubicBezTo>
                <a:cubicBezTo>
                  <a:pt x="2002" y="821"/>
                  <a:pt x="2003" y="822"/>
                  <a:pt x="2005" y="823"/>
                </a:cubicBezTo>
                <a:cubicBezTo>
                  <a:pt x="2006" y="823"/>
                  <a:pt x="2006" y="824"/>
                  <a:pt x="2005" y="825"/>
                </a:cubicBezTo>
                <a:cubicBezTo>
                  <a:pt x="2003" y="827"/>
                  <a:pt x="2003" y="828"/>
                  <a:pt x="2005" y="829"/>
                </a:cubicBezTo>
                <a:cubicBezTo>
                  <a:pt x="2006" y="829"/>
                  <a:pt x="2007" y="830"/>
                  <a:pt x="2008" y="830"/>
                </a:cubicBezTo>
                <a:cubicBezTo>
                  <a:pt x="2008" y="830"/>
                  <a:pt x="2009" y="830"/>
                  <a:pt x="2009" y="829"/>
                </a:cubicBezTo>
                <a:cubicBezTo>
                  <a:pt x="2009" y="827"/>
                  <a:pt x="2010" y="825"/>
                  <a:pt x="2010" y="824"/>
                </a:cubicBezTo>
                <a:cubicBezTo>
                  <a:pt x="2010" y="823"/>
                  <a:pt x="2010" y="822"/>
                  <a:pt x="2009" y="821"/>
                </a:cubicBezTo>
                <a:cubicBezTo>
                  <a:pt x="2008" y="820"/>
                  <a:pt x="2007" y="819"/>
                  <a:pt x="2006" y="818"/>
                </a:cubicBezTo>
                <a:cubicBezTo>
                  <a:pt x="2006" y="815"/>
                  <a:pt x="2005" y="814"/>
                  <a:pt x="2002" y="813"/>
                </a:cubicBezTo>
                <a:cubicBezTo>
                  <a:pt x="2001" y="813"/>
                  <a:pt x="2000" y="812"/>
                  <a:pt x="1999" y="811"/>
                </a:cubicBezTo>
                <a:cubicBezTo>
                  <a:pt x="1998" y="810"/>
                  <a:pt x="1997" y="810"/>
                  <a:pt x="1996" y="810"/>
                </a:cubicBezTo>
                <a:cubicBezTo>
                  <a:pt x="1996" y="811"/>
                  <a:pt x="1995" y="811"/>
                  <a:pt x="1994" y="811"/>
                </a:cubicBezTo>
                <a:cubicBezTo>
                  <a:pt x="1994" y="811"/>
                  <a:pt x="1994" y="811"/>
                  <a:pt x="1994" y="811"/>
                </a:cubicBezTo>
                <a:cubicBezTo>
                  <a:pt x="1993" y="811"/>
                  <a:pt x="1993" y="811"/>
                  <a:pt x="1992" y="811"/>
                </a:cubicBezTo>
                <a:cubicBezTo>
                  <a:pt x="1991" y="811"/>
                  <a:pt x="1991" y="810"/>
                  <a:pt x="1992" y="809"/>
                </a:cubicBezTo>
                <a:cubicBezTo>
                  <a:pt x="1994" y="806"/>
                  <a:pt x="1994" y="806"/>
                  <a:pt x="1991" y="806"/>
                </a:cubicBezTo>
                <a:cubicBezTo>
                  <a:pt x="1990" y="805"/>
                  <a:pt x="1989" y="805"/>
                  <a:pt x="1989" y="804"/>
                </a:cubicBezTo>
                <a:cubicBezTo>
                  <a:pt x="1989" y="802"/>
                  <a:pt x="1989" y="800"/>
                  <a:pt x="1991" y="799"/>
                </a:cubicBezTo>
                <a:cubicBezTo>
                  <a:pt x="1991" y="798"/>
                  <a:pt x="1992" y="798"/>
                  <a:pt x="1992" y="797"/>
                </a:cubicBezTo>
                <a:cubicBezTo>
                  <a:pt x="1994" y="794"/>
                  <a:pt x="1996" y="790"/>
                  <a:pt x="1994" y="786"/>
                </a:cubicBezTo>
                <a:cubicBezTo>
                  <a:pt x="1992" y="784"/>
                  <a:pt x="1992" y="782"/>
                  <a:pt x="1992" y="780"/>
                </a:cubicBezTo>
                <a:cubicBezTo>
                  <a:pt x="1992" y="779"/>
                  <a:pt x="1992" y="778"/>
                  <a:pt x="1990" y="778"/>
                </a:cubicBezTo>
                <a:close/>
                <a:moveTo>
                  <a:pt x="2135" y="1281"/>
                </a:moveTo>
                <a:cubicBezTo>
                  <a:pt x="2132" y="1281"/>
                  <a:pt x="2129" y="1281"/>
                  <a:pt x="2126" y="1282"/>
                </a:cubicBezTo>
                <a:cubicBezTo>
                  <a:pt x="2124" y="1283"/>
                  <a:pt x="2122" y="1282"/>
                  <a:pt x="2120" y="1281"/>
                </a:cubicBezTo>
                <a:cubicBezTo>
                  <a:pt x="2118" y="1280"/>
                  <a:pt x="2117" y="1279"/>
                  <a:pt x="2116" y="1278"/>
                </a:cubicBezTo>
                <a:cubicBezTo>
                  <a:pt x="2115" y="1277"/>
                  <a:pt x="2114" y="1277"/>
                  <a:pt x="2113" y="1277"/>
                </a:cubicBezTo>
                <a:cubicBezTo>
                  <a:pt x="2112" y="1277"/>
                  <a:pt x="2111" y="1278"/>
                  <a:pt x="2111" y="1280"/>
                </a:cubicBezTo>
                <a:cubicBezTo>
                  <a:pt x="2111" y="1280"/>
                  <a:pt x="2111" y="1281"/>
                  <a:pt x="2111" y="1281"/>
                </a:cubicBezTo>
                <a:cubicBezTo>
                  <a:pt x="2111" y="1287"/>
                  <a:pt x="2112" y="1292"/>
                  <a:pt x="2110" y="1297"/>
                </a:cubicBezTo>
                <a:cubicBezTo>
                  <a:pt x="2110" y="1297"/>
                  <a:pt x="2110" y="1297"/>
                  <a:pt x="2110" y="1299"/>
                </a:cubicBezTo>
                <a:cubicBezTo>
                  <a:pt x="2110" y="1301"/>
                  <a:pt x="2111" y="1303"/>
                  <a:pt x="2111" y="1306"/>
                </a:cubicBezTo>
                <a:cubicBezTo>
                  <a:pt x="2112" y="1309"/>
                  <a:pt x="2114" y="1311"/>
                  <a:pt x="2117" y="1311"/>
                </a:cubicBezTo>
                <a:cubicBezTo>
                  <a:pt x="2117" y="1311"/>
                  <a:pt x="2118" y="1311"/>
                  <a:pt x="2118" y="1311"/>
                </a:cubicBezTo>
                <a:cubicBezTo>
                  <a:pt x="2119" y="1310"/>
                  <a:pt x="2121" y="1309"/>
                  <a:pt x="2122" y="1308"/>
                </a:cubicBezTo>
                <a:cubicBezTo>
                  <a:pt x="2123" y="1307"/>
                  <a:pt x="2124" y="1306"/>
                  <a:pt x="2126" y="1307"/>
                </a:cubicBezTo>
                <a:cubicBezTo>
                  <a:pt x="2127" y="1307"/>
                  <a:pt x="2128" y="1306"/>
                  <a:pt x="2129" y="1305"/>
                </a:cubicBezTo>
                <a:cubicBezTo>
                  <a:pt x="2130" y="1301"/>
                  <a:pt x="2131" y="1298"/>
                  <a:pt x="2134" y="1295"/>
                </a:cubicBezTo>
                <a:cubicBezTo>
                  <a:pt x="2134" y="1295"/>
                  <a:pt x="2134" y="1294"/>
                  <a:pt x="2134" y="1293"/>
                </a:cubicBezTo>
                <a:cubicBezTo>
                  <a:pt x="2135" y="1291"/>
                  <a:pt x="2136" y="1288"/>
                  <a:pt x="2137" y="1285"/>
                </a:cubicBezTo>
                <a:cubicBezTo>
                  <a:pt x="2137" y="1284"/>
                  <a:pt x="2137" y="1284"/>
                  <a:pt x="2137" y="1283"/>
                </a:cubicBezTo>
                <a:cubicBezTo>
                  <a:pt x="2137" y="1282"/>
                  <a:pt x="2136" y="1280"/>
                  <a:pt x="2135" y="1281"/>
                </a:cubicBezTo>
                <a:close/>
                <a:moveTo>
                  <a:pt x="584" y="770"/>
                </a:moveTo>
                <a:cubicBezTo>
                  <a:pt x="585" y="770"/>
                  <a:pt x="585" y="768"/>
                  <a:pt x="584" y="767"/>
                </a:cubicBezTo>
                <a:cubicBezTo>
                  <a:pt x="584" y="766"/>
                  <a:pt x="583" y="765"/>
                  <a:pt x="582" y="765"/>
                </a:cubicBezTo>
                <a:cubicBezTo>
                  <a:pt x="576" y="762"/>
                  <a:pt x="570" y="759"/>
                  <a:pt x="564" y="757"/>
                </a:cubicBezTo>
                <a:cubicBezTo>
                  <a:pt x="562" y="756"/>
                  <a:pt x="561" y="755"/>
                  <a:pt x="559" y="754"/>
                </a:cubicBezTo>
                <a:cubicBezTo>
                  <a:pt x="557" y="753"/>
                  <a:pt x="555" y="752"/>
                  <a:pt x="553" y="751"/>
                </a:cubicBezTo>
                <a:cubicBezTo>
                  <a:pt x="552" y="751"/>
                  <a:pt x="550" y="750"/>
                  <a:pt x="550" y="750"/>
                </a:cubicBezTo>
                <a:cubicBezTo>
                  <a:pt x="547" y="747"/>
                  <a:pt x="544" y="746"/>
                  <a:pt x="541" y="746"/>
                </a:cubicBezTo>
                <a:cubicBezTo>
                  <a:pt x="538" y="746"/>
                  <a:pt x="536" y="746"/>
                  <a:pt x="534" y="745"/>
                </a:cubicBezTo>
                <a:cubicBezTo>
                  <a:pt x="533" y="744"/>
                  <a:pt x="531" y="744"/>
                  <a:pt x="530" y="744"/>
                </a:cubicBezTo>
                <a:cubicBezTo>
                  <a:pt x="526" y="745"/>
                  <a:pt x="522" y="745"/>
                  <a:pt x="518" y="747"/>
                </a:cubicBezTo>
                <a:cubicBezTo>
                  <a:pt x="514" y="749"/>
                  <a:pt x="513" y="752"/>
                  <a:pt x="510" y="755"/>
                </a:cubicBezTo>
                <a:cubicBezTo>
                  <a:pt x="510" y="755"/>
                  <a:pt x="511" y="756"/>
                  <a:pt x="511" y="756"/>
                </a:cubicBezTo>
                <a:cubicBezTo>
                  <a:pt x="512" y="756"/>
                  <a:pt x="513" y="756"/>
                  <a:pt x="514" y="755"/>
                </a:cubicBezTo>
                <a:cubicBezTo>
                  <a:pt x="518" y="753"/>
                  <a:pt x="523" y="752"/>
                  <a:pt x="527" y="750"/>
                </a:cubicBezTo>
                <a:cubicBezTo>
                  <a:pt x="528" y="749"/>
                  <a:pt x="529" y="750"/>
                  <a:pt x="530" y="751"/>
                </a:cubicBezTo>
                <a:cubicBezTo>
                  <a:pt x="531" y="752"/>
                  <a:pt x="532" y="753"/>
                  <a:pt x="533" y="753"/>
                </a:cubicBezTo>
                <a:cubicBezTo>
                  <a:pt x="535" y="754"/>
                  <a:pt x="537" y="754"/>
                  <a:pt x="539" y="754"/>
                </a:cubicBezTo>
                <a:cubicBezTo>
                  <a:pt x="541" y="755"/>
                  <a:pt x="542" y="755"/>
                  <a:pt x="543" y="756"/>
                </a:cubicBezTo>
                <a:cubicBezTo>
                  <a:pt x="546" y="757"/>
                  <a:pt x="549" y="758"/>
                  <a:pt x="552" y="758"/>
                </a:cubicBezTo>
                <a:cubicBezTo>
                  <a:pt x="553" y="758"/>
                  <a:pt x="554" y="759"/>
                  <a:pt x="555" y="761"/>
                </a:cubicBezTo>
                <a:cubicBezTo>
                  <a:pt x="556" y="764"/>
                  <a:pt x="559" y="765"/>
                  <a:pt x="562" y="765"/>
                </a:cubicBezTo>
                <a:cubicBezTo>
                  <a:pt x="562" y="765"/>
                  <a:pt x="562" y="766"/>
                  <a:pt x="562" y="766"/>
                </a:cubicBezTo>
                <a:cubicBezTo>
                  <a:pt x="563" y="766"/>
                  <a:pt x="564" y="767"/>
                  <a:pt x="563" y="768"/>
                </a:cubicBezTo>
                <a:cubicBezTo>
                  <a:pt x="563" y="768"/>
                  <a:pt x="562" y="769"/>
                  <a:pt x="562" y="769"/>
                </a:cubicBezTo>
                <a:cubicBezTo>
                  <a:pt x="561" y="770"/>
                  <a:pt x="562" y="772"/>
                  <a:pt x="563" y="772"/>
                </a:cubicBezTo>
                <a:cubicBezTo>
                  <a:pt x="565" y="772"/>
                  <a:pt x="567" y="772"/>
                  <a:pt x="571" y="772"/>
                </a:cubicBezTo>
                <a:cubicBezTo>
                  <a:pt x="575" y="773"/>
                  <a:pt x="579" y="771"/>
                  <a:pt x="584" y="770"/>
                </a:cubicBezTo>
                <a:close/>
                <a:moveTo>
                  <a:pt x="1583" y="72"/>
                </a:moveTo>
                <a:cubicBezTo>
                  <a:pt x="1583" y="73"/>
                  <a:pt x="1583" y="74"/>
                  <a:pt x="1583" y="73"/>
                </a:cubicBezTo>
                <a:cubicBezTo>
                  <a:pt x="1583" y="75"/>
                  <a:pt x="1582" y="76"/>
                  <a:pt x="1583" y="77"/>
                </a:cubicBezTo>
                <a:cubicBezTo>
                  <a:pt x="1583" y="80"/>
                  <a:pt x="1584" y="83"/>
                  <a:pt x="1585" y="87"/>
                </a:cubicBezTo>
                <a:cubicBezTo>
                  <a:pt x="1585" y="89"/>
                  <a:pt x="1586" y="91"/>
                  <a:pt x="1588" y="92"/>
                </a:cubicBezTo>
                <a:cubicBezTo>
                  <a:pt x="1589" y="93"/>
                  <a:pt x="1589" y="93"/>
                  <a:pt x="1590" y="93"/>
                </a:cubicBezTo>
                <a:cubicBezTo>
                  <a:pt x="1590" y="93"/>
                  <a:pt x="1591" y="92"/>
                  <a:pt x="1591" y="92"/>
                </a:cubicBezTo>
                <a:cubicBezTo>
                  <a:pt x="1595" y="87"/>
                  <a:pt x="1595" y="87"/>
                  <a:pt x="1601" y="83"/>
                </a:cubicBezTo>
                <a:cubicBezTo>
                  <a:pt x="1602" y="82"/>
                  <a:pt x="1604" y="81"/>
                  <a:pt x="1605" y="80"/>
                </a:cubicBezTo>
                <a:cubicBezTo>
                  <a:pt x="1606" y="78"/>
                  <a:pt x="1607" y="77"/>
                  <a:pt x="1608" y="76"/>
                </a:cubicBezTo>
                <a:cubicBezTo>
                  <a:pt x="1608" y="75"/>
                  <a:pt x="1608" y="74"/>
                  <a:pt x="1608" y="73"/>
                </a:cubicBezTo>
                <a:cubicBezTo>
                  <a:pt x="1607" y="72"/>
                  <a:pt x="1606" y="71"/>
                  <a:pt x="1606" y="70"/>
                </a:cubicBezTo>
                <a:cubicBezTo>
                  <a:pt x="1605" y="68"/>
                  <a:pt x="1604" y="66"/>
                  <a:pt x="1601" y="66"/>
                </a:cubicBezTo>
                <a:cubicBezTo>
                  <a:pt x="1599" y="65"/>
                  <a:pt x="1596" y="63"/>
                  <a:pt x="1594" y="62"/>
                </a:cubicBezTo>
                <a:cubicBezTo>
                  <a:pt x="1591" y="61"/>
                  <a:pt x="1588" y="60"/>
                  <a:pt x="1586" y="59"/>
                </a:cubicBezTo>
                <a:cubicBezTo>
                  <a:pt x="1585" y="58"/>
                  <a:pt x="1584" y="58"/>
                  <a:pt x="1582" y="58"/>
                </a:cubicBezTo>
                <a:cubicBezTo>
                  <a:pt x="1582" y="58"/>
                  <a:pt x="1581" y="58"/>
                  <a:pt x="1581" y="58"/>
                </a:cubicBezTo>
                <a:cubicBezTo>
                  <a:pt x="1580" y="61"/>
                  <a:pt x="1578" y="63"/>
                  <a:pt x="1580" y="66"/>
                </a:cubicBezTo>
                <a:cubicBezTo>
                  <a:pt x="1581" y="68"/>
                  <a:pt x="1582" y="70"/>
                  <a:pt x="1583" y="72"/>
                </a:cubicBezTo>
                <a:close/>
                <a:moveTo>
                  <a:pt x="2021" y="844"/>
                </a:moveTo>
                <a:cubicBezTo>
                  <a:pt x="2021" y="845"/>
                  <a:pt x="2021" y="845"/>
                  <a:pt x="2021" y="845"/>
                </a:cubicBezTo>
                <a:cubicBezTo>
                  <a:pt x="2020" y="847"/>
                  <a:pt x="2020" y="849"/>
                  <a:pt x="2019" y="850"/>
                </a:cubicBezTo>
                <a:cubicBezTo>
                  <a:pt x="2018" y="852"/>
                  <a:pt x="2017" y="852"/>
                  <a:pt x="2015" y="854"/>
                </a:cubicBezTo>
                <a:cubicBezTo>
                  <a:pt x="2015" y="854"/>
                  <a:pt x="2014" y="855"/>
                  <a:pt x="2014" y="855"/>
                </a:cubicBezTo>
                <a:cubicBezTo>
                  <a:pt x="2013" y="856"/>
                  <a:pt x="2012" y="857"/>
                  <a:pt x="2012" y="857"/>
                </a:cubicBezTo>
                <a:cubicBezTo>
                  <a:pt x="2011" y="858"/>
                  <a:pt x="2010" y="857"/>
                  <a:pt x="2010" y="857"/>
                </a:cubicBezTo>
                <a:cubicBezTo>
                  <a:pt x="2008" y="855"/>
                  <a:pt x="2006" y="854"/>
                  <a:pt x="2004" y="856"/>
                </a:cubicBezTo>
                <a:cubicBezTo>
                  <a:pt x="2002" y="858"/>
                  <a:pt x="2001" y="859"/>
                  <a:pt x="1999" y="860"/>
                </a:cubicBezTo>
                <a:cubicBezTo>
                  <a:pt x="1997" y="861"/>
                  <a:pt x="1996" y="863"/>
                  <a:pt x="1996" y="865"/>
                </a:cubicBezTo>
                <a:cubicBezTo>
                  <a:pt x="1996" y="865"/>
                  <a:pt x="1996" y="865"/>
                  <a:pt x="1996" y="866"/>
                </a:cubicBezTo>
                <a:cubicBezTo>
                  <a:pt x="1996" y="866"/>
                  <a:pt x="1996" y="867"/>
                  <a:pt x="1997" y="867"/>
                </a:cubicBezTo>
                <a:cubicBezTo>
                  <a:pt x="1997" y="867"/>
                  <a:pt x="1998" y="867"/>
                  <a:pt x="1998" y="867"/>
                </a:cubicBezTo>
                <a:cubicBezTo>
                  <a:pt x="1999" y="866"/>
                  <a:pt x="2000" y="865"/>
                  <a:pt x="2001" y="864"/>
                </a:cubicBezTo>
                <a:cubicBezTo>
                  <a:pt x="2003" y="865"/>
                  <a:pt x="2006" y="865"/>
                  <a:pt x="2008" y="864"/>
                </a:cubicBezTo>
                <a:cubicBezTo>
                  <a:pt x="2009" y="864"/>
                  <a:pt x="2011" y="865"/>
                  <a:pt x="2011" y="866"/>
                </a:cubicBezTo>
                <a:cubicBezTo>
                  <a:pt x="2011" y="867"/>
                  <a:pt x="2011" y="868"/>
                  <a:pt x="2011" y="869"/>
                </a:cubicBezTo>
                <a:cubicBezTo>
                  <a:pt x="2011" y="873"/>
                  <a:pt x="2013" y="876"/>
                  <a:pt x="2017" y="877"/>
                </a:cubicBezTo>
                <a:cubicBezTo>
                  <a:pt x="2018" y="877"/>
                  <a:pt x="2020" y="878"/>
                  <a:pt x="2021" y="878"/>
                </a:cubicBezTo>
                <a:cubicBezTo>
                  <a:pt x="2022" y="878"/>
                  <a:pt x="2023" y="877"/>
                  <a:pt x="2023" y="877"/>
                </a:cubicBezTo>
                <a:cubicBezTo>
                  <a:pt x="2024" y="876"/>
                  <a:pt x="2024" y="875"/>
                  <a:pt x="2024" y="873"/>
                </a:cubicBezTo>
                <a:cubicBezTo>
                  <a:pt x="2024" y="872"/>
                  <a:pt x="2022" y="870"/>
                  <a:pt x="2023" y="868"/>
                </a:cubicBezTo>
                <a:cubicBezTo>
                  <a:pt x="2023" y="868"/>
                  <a:pt x="2024" y="868"/>
                  <a:pt x="2024" y="868"/>
                </a:cubicBezTo>
                <a:cubicBezTo>
                  <a:pt x="2025" y="868"/>
                  <a:pt x="2025" y="868"/>
                  <a:pt x="2026" y="869"/>
                </a:cubicBezTo>
                <a:cubicBezTo>
                  <a:pt x="2027" y="870"/>
                  <a:pt x="2027" y="870"/>
                  <a:pt x="2028" y="869"/>
                </a:cubicBezTo>
                <a:cubicBezTo>
                  <a:pt x="2030" y="868"/>
                  <a:pt x="2031" y="866"/>
                  <a:pt x="2030" y="863"/>
                </a:cubicBezTo>
                <a:cubicBezTo>
                  <a:pt x="2029" y="860"/>
                  <a:pt x="2028" y="857"/>
                  <a:pt x="2028" y="855"/>
                </a:cubicBezTo>
                <a:cubicBezTo>
                  <a:pt x="2027" y="853"/>
                  <a:pt x="2027" y="851"/>
                  <a:pt x="2026" y="850"/>
                </a:cubicBezTo>
                <a:cubicBezTo>
                  <a:pt x="2024" y="849"/>
                  <a:pt x="2023" y="847"/>
                  <a:pt x="2022" y="845"/>
                </a:cubicBezTo>
                <a:cubicBezTo>
                  <a:pt x="2022" y="844"/>
                  <a:pt x="2022" y="844"/>
                  <a:pt x="2021" y="844"/>
                </a:cubicBezTo>
                <a:close/>
                <a:moveTo>
                  <a:pt x="587" y="785"/>
                </a:moveTo>
                <a:cubicBezTo>
                  <a:pt x="589" y="785"/>
                  <a:pt x="591" y="785"/>
                  <a:pt x="592" y="785"/>
                </a:cubicBezTo>
                <a:cubicBezTo>
                  <a:pt x="594" y="785"/>
                  <a:pt x="596" y="785"/>
                  <a:pt x="598" y="785"/>
                </a:cubicBezTo>
                <a:cubicBezTo>
                  <a:pt x="600" y="786"/>
                  <a:pt x="601" y="788"/>
                  <a:pt x="603" y="788"/>
                </a:cubicBezTo>
                <a:cubicBezTo>
                  <a:pt x="603" y="789"/>
                  <a:pt x="604" y="788"/>
                  <a:pt x="604" y="788"/>
                </a:cubicBezTo>
                <a:cubicBezTo>
                  <a:pt x="605" y="788"/>
                  <a:pt x="605" y="788"/>
                  <a:pt x="605" y="787"/>
                </a:cubicBezTo>
                <a:cubicBezTo>
                  <a:pt x="607" y="785"/>
                  <a:pt x="609" y="784"/>
                  <a:pt x="611" y="784"/>
                </a:cubicBezTo>
                <a:cubicBezTo>
                  <a:pt x="612" y="785"/>
                  <a:pt x="613" y="784"/>
                  <a:pt x="614" y="784"/>
                </a:cubicBezTo>
                <a:cubicBezTo>
                  <a:pt x="617" y="782"/>
                  <a:pt x="621" y="783"/>
                  <a:pt x="624" y="783"/>
                </a:cubicBezTo>
                <a:cubicBezTo>
                  <a:pt x="625" y="783"/>
                  <a:pt x="625" y="783"/>
                  <a:pt x="626" y="783"/>
                </a:cubicBezTo>
                <a:cubicBezTo>
                  <a:pt x="626" y="783"/>
                  <a:pt x="627" y="782"/>
                  <a:pt x="627" y="781"/>
                </a:cubicBezTo>
                <a:cubicBezTo>
                  <a:pt x="627" y="781"/>
                  <a:pt x="627" y="780"/>
                  <a:pt x="627" y="780"/>
                </a:cubicBezTo>
                <a:cubicBezTo>
                  <a:pt x="623" y="778"/>
                  <a:pt x="620" y="775"/>
                  <a:pt x="617" y="773"/>
                </a:cubicBezTo>
                <a:cubicBezTo>
                  <a:pt x="617" y="772"/>
                  <a:pt x="615" y="772"/>
                  <a:pt x="614" y="772"/>
                </a:cubicBezTo>
                <a:cubicBezTo>
                  <a:pt x="610" y="771"/>
                  <a:pt x="606" y="770"/>
                  <a:pt x="602" y="771"/>
                </a:cubicBezTo>
                <a:cubicBezTo>
                  <a:pt x="601" y="772"/>
                  <a:pt x="600" y="771"/>
                  <a:pt x="598" y="770"/>
                </a:cubicBezTo>
                <a:cubicBezTo>
                  <a:pt x="598" y="770"/>
                  <a:pt x="597" y="770"/>
                  <a:pt x="597" y="769"/>
                </a:cubicBezTo>
                <a:cubicBezTo>
                  <a:pt x="596" y="769"/>
                  <a:pt x="594" y="770"/>
                  <a:pt x="593" y="771"/>
                </a:cubicBezTo>
                <a:cubicBezTo>
                  <a:pt x="593" y="772"/>
                  <a:pt x="593" y="773"/>
                  <a:pt x="594" y="773"/>
                </a:cubicBezTo>
                <a:cubicBezTo>
                  <a:pt x="596" y="775"/>
                  <a:pt x="595" y="777"/>
                  <a:pt x="596" y="779"/>
                </a:cubicBezTo>
                <a:cubicBezTo>
                  <a:pt x="596" y="780"/>
                  <a:pt x="596" y="780"/>
                  <a:pt x="594" y="779"/>
                </a:cubicBezTo>
                <a:cubicBezTo>
                  <a:pt x="593" y="779"/>
                  <a:pt x="592" y="780"/>
                  <a:pt x="591" y="780"/>
                </a:cubicBezTo>
                <a:cubicBezTo>
                  <a:pt x="589" y="781"/>
                  <a:pt x="587" y="781"/>
                  <a:pt x="585" y="781"/>
                </a:cubicBezTo>
                <a:cubicBezTo>
                  <a:pt x="584" y="781"/>
                  <a:pt x="584" y="782"/>
                  <a:pt x="584" y="782"/>
                </a:cubicBezTo>
                <a:cubicBezTo>
                  <a:pt x="584" y="784"/>
                  <a:pt x="586" y="785"/>
                  <a:pt x="587" y="785"/>
                </a:cubicBezTo>
                <a:close/>
                <a:moveTo>
                  <a:pt x="678" y="202"/>
                </a:moveTo>
                <a:cubicBezTo>
                  <a:pt x="679" y="204"/>
                  <a:pt x="679" y="206"/>
                  <a:pt x="678" y="208"/>
                </a:cubicBezTo>
                <a:cubicBezTo>
                  <a:pt x="677" y="211"/>
                  <a:pt x="681" y="214"/>
                  <a:pt x="684" y="214"/>
                </a:cubicBezTo>
                <a:cubicBezTo>
                  <a:pt x="685" y="214"/>
                  <a:pt x="687" y="213"/>
                  <a:pt x="689" y="213"/>
                </a:cubicBezTo>
                <a:cubicBezTo>
                  <a:pt x="690" y="213"/>
                  <a:pt x="691" y="213"/>
                  <a:pt x="692" y="214"/>
                </a:cubicBezTo>
                <a:cubicBezTo>
                  <a:pt x="694" y="215"/>
                  <a:pt x="696" y="215"/>
                  <a:pt x="698" y="215"/>
                </a:cubicBezTo>
                <a:cubicBezTo>
                  <a:pt x="699" y="215"/>
                  <a:pt x="700" y="214"/>
                  <a:pt x="700" y="213"/>
                </a:cubicBezTo>
                <a:cubicBezTo>
                  <a:pt x="700" y="210"/>
                  <a:pt x="700" y="207"/>
                  <a:pt x="699" y="204"/>
                </a:cubicBezTo>
                <a:cubicBezTo>
                  <a:pt x="698" y="200"/>
                  <a:pt x="696" y="198"/>
                  <a:pt x="692" y="197"/>
                </a:cubicBezTo>
                <a:cubicBezTo>
                  <a:pt x="689" y="197"/>
                  <a:pt x="686" y="196"/>
                  <a:pt x="683" y="194"/>
                </a:cubicBezTo>
                <a:cubicBezTo>
                  <a:pt x="682" y="194"/>
                  <a:pt x="681" y="194"/>
                  <a:pt x="680" y="195"/>
                </a:cubicBezTo>
                <a:cubicBezTo>
                  <a:pt x="680" y="196"/>
                  <a:pt x="679" y="197"/>
                  <a:pt x="678" y="199"/>
                </a:cubicBezTo>
                <a:cubicBezTo>
                  <a:pt x="678" y="200"/>
                  <a:pt x="678" y="201"/>
                  <a:pt x="678" y="202"/>
                </a:cubicBezTo>
                <a:close/>
                <a:moveTo>
                  <a:pt x="678" y="199"/>
                </a:moveTo>
                <a:cubicBezTo>
                  <a:pt x="678" y="199"/>
                  <a:pt x="678" y="199"/>
                  <a:pt x="678" y="199"/>
                </a:cubicBezTo>
                <a:cubicBezTo>
                  <a:pt x="678" y="199"/>
                  <a:pt x="678" y="199"/>
                  <a:pt x="678" y="199"/>
                </a:cubicBezTo>
                <a:cubicBezTo>
                  <a:pt x="678" y="199"/>
                  <a:pt x="678" y="199"/>
                  <a:pt x="678" y="199"/>
                </a:cubicBezTo>
                <a:cubicBezTo>
                  <a:pt x="678" y="199"/>
                  <a:pt x="678" y="199"/>
                  <a:pt x="678" y="199"/>
                </a:cubicBezTo>
                <a:close/>
                <a:moveTo>
                  <a:pt x="1694" y="848"/>
                </a:moveTo>
                <a:cubicBezTo>
                  <a:pt x="1694" y="848"/>
                  <a:pt x="1693" y="848"/>
                  <a:pt x="1692" y="847"/>
                </a:cubicBezTo>
                <a:cubicBezTo>
                  <a:pt x="1692" y="847"/>
                  <a:pt x="1691" y="848"/>
                  <a:pt x="1691" y="848"/>
                </a:cubicBezTo>
                <a:cubicBezTo>
                  <a:pt x="1691" y="849"/>
                  <a:pt x="1692" y="850"/>
                  <a:pt x="1692" y="851"/>
                </a:cubicBezTo>
                <a:cubicBezTo>
                  <a:pt x="1689" y="854"/>
                  <a:pt x="1690" y="858"/>
                  <a:pt x="1689" y="861"/>
                </a:cubicBezTo>
                <a:cubicBezTo>
                  <a:pt x="1689" y="866"/>
                  <a:pt x="1690" y="870"/>
                  <a:pt x="1692" y="874"/>
                </a:cubicBezTo>
                <a:cubicBezTo>
                  <a:pt x="1693" y="876"/>
                  <a:pt x="1695" y="877"/>
                  <a:pt x="1697" y="877"/>
                </a:cubicBezTo>
                <a:cubicBezTo>
                  <a:pt x="1703" y="876"/>
                  <a:pt x="1707" y="870"/>
                  <a:pt x="1705" y="864"/>
                </a:cubicBezTo>
                <a:cubicBezTo>
                  <a:pt x="1703" y="858"/>
                  <a:pt x="1699" y="853"/>
                  <a:pt x="1694" y="848"/>
                </a:cubicBezTo>
                <a:close/>
                <a:moveTo>
                  <a:pt x="640" y="95"/>
                </a:moveTo>
                <a:cubicBezTo>
                  <a:pt x="640" y="97"/>
                  <a:pt x="641" y="97"/>
                  <a:pt x="642" y="97"/>
                </a:cubicBezTo>
                <a:cubicBezTo>
                  <a:pt x="645" y="98"/>
                  <a:pt x="648" y="98"/>
                  <a:pt x="652" y="98"/>
                </a:cubicBezTo>
                <a:cubicBezTo>
                  <a:pt x="652" y="98"/>
                  <a:pt x="653" y="97"/>
                  <a:pt x="654" y="96"/>
                </a:cubicBezTo>
                <a:cubicBezTo>
                  <a:pt x="654" y="95"/>
                  <a:pt x="654" y="93"/>
                  <a:pt x="656" y="92"/>
                </a:cubicBezTo>
                <a:cubicBezTo>
                  <a:pt x="656" y="92"/>
                  <a:pt x="656" y="92"/>
                  <a:pt x="656" y="92"/>
                </a:cubicBezTo>
                <a:cubicBezTo>
                  <a:pt x="656" y="92"/>
                  <a:pt x="656" y="92"/>
                  <a:pt x="656" y="92"/>
                </a:cubicBezTo>
                <a:cubicBezTo>
                  <a:pt x="655" y="92"/>
                  <a:pt x="655" y="92"/>
                  <a:pt x="655" y="92"/>
                </a:cubicBezTo>
                <a:cubicBezTo>
                  <a:pt x="657" y="90"/>
                  <a:pt x="657" y="87"/>
                  <a:pt x="656" y="85"/>
                </a:cubicBezTo>
                <a:cubicBezTo>
                  <a:pt x="654" y="83"/>
                  <a:pt x="653" y="80"/>
                  <a:pt x="651" y="78"/>
                </a:cubicBezTo>
                <a:cubicBezTo>
                  <a:pt x="651" y="77"/>
                  <a:pt x="651" y="76"/>
                  <a:pt x="650" y="75"/>
                </a:cubicBezTo>
                <a:cubicBezTo>
                  <a:pt x="649" y="74"/>
                  <a:pt x="647" y="74"/>
                  <a:pt x="646" y="75"/>
                </a:cubicBezTo>
                <a:cubicBezTo>
                  <a:pt x="643" y="78"/>
                  <a:pt x="641" y="82"/>
                  <a:pt x="641" y="86"/>
                </a:cubicBezTo>
                <a:cubicBezTo>
                  <a:pt x="641" y="88"/>
                  <a:pt x="640" y="89"/>
                  <a:pt x="639" y="91"/>
                </a:cubicBezTo>
                <a:cubicBezTo>
                  <a:pt x="639" y="92"/>
                  <a:pt x="640" y="94"/>
                  <a:pt x="640" y="95"/>
                </a:cubicBezTo>
                <a:close/>
                <a:moveTo>
                  <a:pt x="1321" y="93"/>
                </a:moveTo>
                <a:cubicBezTo>
                  <a:pt x="1319" y="93"/>
                  <a:pt x="1318" y="95"/>
                  <a:pt x="1318" y="97"/>
                </a:cubicBezTo>
                <a:cubicBezTo>
                  <a:pt x="1320" y="98"/>
                  <a:pt x="1320" y="98"/>
                  <a:pt x="1320" y="99"/>
                </a:cubicBezTo>
                <a:cubicBezTo>
                  <a:pt x="1320" y="100"/>
                  <a:pt x="1320" y="101"/>
                  <a:pt x="1320" y="102"/>
                </a:cubicBezTo>
                <a:cubicBezTo>
                  <a:pt x="1320" y="104"/>
                  <a:pt x="1321" y="106"/>
                  <a:pt x="1323" y="106"/>
                </a:cubicBezTo>
                <a:cubicBezTo>
                  <a:pt x="1324" y="106"/>
                  <a:pt x="1325" y="107"/>
                  <a:pt x="1326" y="107"/>
                </a:cubicBezTo>
                <a:cubicBezTo>
                  <a:pt x="1327" y="107"/>
                  <a:pt x="1328" y="106"/>
                  <a:pt x="1329" y="105"/>
                </a:cubicBezTo>
                <a:cubicBezTo>
                  <a:pt x="1330" y="104"/>
                  <a:pt x="1330" y="103"/>
                  <a:pt x="1331" y="101"/>
                </a:cubicBezTo>
                <a:cubicBezTo>
                  <a:pt x="1331" y="100"/>
                  <a:pt x="1331" y="99"/>
                  <a:pt x="1332" y="98"/>
                </a:cubicBezTo>
                <a:cubicBezTo>
                  <a:pt x="1334" y="97"/>
                  <a:pt x="1334" y="94"/>
                  <a:pt x="1336" y="92"/>
                </a:cubicBezTo>
                <a:cubicBezTo>
                  <a:pt x="1338" y="91"/>
                  <a:pt x="1338" y="89"/>
                  <a:pt x="1337" y="88"/>
                </a:cubicBezTo>
                <a:cubicBezTo>
                  <a:pt x="1336" y="86"/>
                  <a:pt x="1334" y="85"/>
                  <a:pt x="1333" y="83"/>
                </a:cubicBezTo>
                <a:cubicBezTo>
                  <a:pt x="1333" y="83"/>
                  <a:pt x="1332" y="83"/>
                  <a:pt x="1331" y="83"/>
                </a:cubicBezTo>
                <a:cubicBezTo>
                  <a:pt x="1329" y="84"/>
                  <a:pt x="1328" y="84"/>
                  <a:pt x="1328" y="87"/>
                </a:cubicBezTo>
                <a:cubicBezTo>
                  <a:pt x="1328" y="89"/>
                  <a:pt x="1327" y="91"/>
                  <a:pt x="1325" y="92"/>
                </a:cubicBezTo>
                <a:cubicBezTo>
                  <a:pt x="1325" y="92"/>
                  <a:pt x="1325" y="92"/>
                  <a:pt x="1325" y="92"/>
                </a:cubicBezTo>
                <a:cubicBezTo>
                  <a:pt x="1325" y="92"/>
                  <a:pt x="1325" y="92"/>
                  <a:pt x="1325" y="92"/>
                </a:cubicBezTo>
                <a:cubicBezTo>
                  <a:pt x="1325" y="92"/>
                  <a:pt x="1325" y="92"/>
                  <a:pt x="1325" y="92"/>
                </a:cubicBezTo>
                <a:cubicBezTo>
                  <a:pt x="1324" y="93"/>
                  <a:pt x="1323" y="93"/>
                  <a:pt x="1321" y="93"/>
                </a:cubicBezTo>
                <a:close/>
                <a:moveTo>
                  <a:pt x="1980" y="721"/>
                </a:moveTo>
                <a:cubicBezTo>
                  <a:pt x="1979" y="720"/>
                  <a:pt x="1979" y="720"/>
                  <a:pt x="1978" y="721"/>
                </a:cubicBezTo>
                <a:cubicBezTo>
                  <a:pt x="1977" y="722"/>
                  <a:pt x="1976" y="723"/>
                  <a:pt x="1975" y="724"/>
                </a:cubicBezTo>
                <a:cubicBezTo>
                  <a:pt x="1974" y="726"/>
                  <a:pt x="1973" y="728"/>
                  <a:pt x="1972" y="730"/>
                </a:cubicBezTo>
                <a:cubicBezTo>
                  <a:pt x="1971" y="732"/>
                  <a:pt x="1971" y="734"/>
                  <a:pt x="1971" y="737"/>
                </a:cubicBezTo>
                <a:cubicBezTo>
                  <a:pt x="1971" y="741"/>
                  <a:pt x="1971" y="744"/>
                  <a:pt x="1975" y="747"/>
                </a:cubicBezTo>
                <a:cubicBezTo>
                  <a:pt x="1976" y="748"/>
                  <a:pt x="1976" y="749"/>
                  <a:pt x="1977" y="749"/>
                </a:cubicBezTo>
                <a:cubicBezTo>
                  <a:pt x="1978" y="750"/>
                  <a:pt x="1978" y="750"/>
                  <a:pt x="1979" y="749"/>
                </a:cubicBezTo>
                <a:cubicBezTo>
                  <a:pt x="1979" y="748"/>
                  <a:pt x="1979" y="746"/>
                  <a:pt x="1980" y="745"/>
                </a:cubicBezTo>
                <a:cubicBezTo>
                  <a:pt x="1982" y="741"/>
                  <a:pt x="1982" y="738"/>
                  <a:pt x="1982" y="734"/>
                </a:cubicBezTo>
                <a:cubicBezTo>
                  <a:pt x="1982" y="731"/>
                  <a:pt x="1983" y="728"/>
                  <a:pt x="1983" y="725"/>
                </a:cubicBezTo>
                <a:cubicBezTo>
                  <a:pt x="1983" y="723"/>
                  <a:pt x="1982" y="721"/>
                  <a:pt x="1980" y="721"/>
                </a:cubicBezTo>
                <a:close/>
                <a:moveTo>
                  <a:pt x="1351" y="80"/>
                </a:moveTo>
                <a:cubicBezTo>
                  <a:pt x="1352" y="80"/>
                  <a:pt x="1352" y="81"/>
                  <a:pt x="1353" y="81"/>
                </a:cubicBezTo>
                <a:cubicBezTo>
                  <a:pt x="1353" y="81"/>
                  <a:pt x="1353" y="81"/>
                  <a:pt x="1353" y="81"/>
                </a:cubicBezTo>
                <a:cubicBezTo>
                  <a:pt x="1353" y="81"/>
                  <a:pt x="1353" y="81"/>
                  <a:pt x="1353" y="81"/>
                </a:cubicBezTo>
                <a:cubicBezTo>
                  <a:pt x="1353" y="81"/>
                  <a:pt x="1353" y="81"/>
                  <a:pt x="1353" y="81"/>
                </a:cubicBezTo>
                <a:cubicBezTo>
                  <a:pt x="1353" y="81"/>
                  <a:pt x="1353" y="81"/>
                  <a:pt x="1353" y="81"/>
                </a:cubicBezTo>
                <a:cubicBezTo>
                  <a:pt x="1352" y="81"/>
                  <a:pt x="1351" y="82"/>
                  <a:pt x="1350" y="82"/>
                </a:cubicBezTo>
                <a:cubicBezTo>
                  <a:pt x="1349" y="82"/>
                  <a:pt x="1349" y="83"/>
                  <a:pt x="1349" y="84"/>
                </a:cubicBezTo>
                <a:cubicBezTo>
                  <a:pt x="1349" y="84"/>
                  <a:pt x="1349" y="85"/>
                  <a:pt x="1350" y="85"/>
                </a:cubicBezTo>
                <a:cubicBezTo>
                  <a:pt x="1352" y="86"/>
                  <a:pt x="1355" y="86"/>
                  <a:pt x="1357" y="87"/>
                </a:cubicBezTo>
                <a:cubicBezTo>
                  <a:pt x="1358" y="88"/>
                  <a:pt x="1359" y="87"/>
                  <a:pt x="1360" y="87"/>
                </a:cubicBezTo>
                <a:cubicBezTo>
                  <a:pt x="1360" y="87"/>
                  <a:pt x="1361" y="87"/>
                  <a:pt x="1361" y="86"/>
                </a:cubicBezTo>
                <a:cubicBezTo>
                  <a:pt x="1362" y="83"/>
                  <a:pt x="1364" y="82"/>
                  <a:pt x="1366" y="80"/>
                </a:cubicBezTo>
                <a:cubicBezTo>
                  <a:pt x="1367" y="79"/>
                  <a:pt x="1367" y="78"/>
                  <a:pt x="1366" y="77"/>
                </a:cubicBezTo>
                <a:cubicBezTo>
                  <a:pt x="1366" y="77"/>
                  <a:pt x="1365" y="76"/>
                  <a:pt x="1365" y="76"/>
                </a:cubicBezTo>
                <a:cubicBezTo>
                  <a:pt x="1365" y="76"/>
                  <a:pt x="1365" y="76"/>
                  <a:pt x="1365" y="76"/>
                </a:cubicBezTo>
                <a:cubicBezTo>
                  <a:pt x="1365" y="76"/>
                  <a:pt x="1365" y="76"/>
                  <a:pt x="1365" y="76"/>
                </a:cubicBezTo>
                <a:cubicBezTo>
                  <a:pt x="1365" y="76"/>
                  <a:pt x="1365" y="76"/>
                  <a:pt x="1365" y="76"/>
                </a:cubicBezTo>
                <a:cubicBezTo>
                  <a:pt x="1365" y="77"/>
                  <a:pt x="1364" y="76"/>
                  <a:pt x="1364" y="76"/>
                </a:cubicBezTo>
                <a:cubicBezTo>
                  <a:pt x="1364" y="76"/>
                  <a:pt x="1363" y="76"/>
                  <a:pt x="1363" y="76"/>
                </a:cubicBezTo>
                <a:cubicBezTo>
                  <a:pt x="1363" y="76"/>
                  <a:pt x="1363" y="76"/>
                  <a:pt x="1363" y="76"/>
                </a:cubicBezTo>
                <a:cubicBezTo>
                  <a:pt x="1364" y="76"/>
                  <a:pt x="1364" y="76"/>
                  <a:pt x="1364" y="76"/>
                </a:cubicBezTo>
                <a:cubicBezTo>
                  <a:pt x="1363" y="76"/>
                  <a:pt x="1361" y="75"/>
                  <a:pt x="1360" y="75"/>
                </a:cubicBezTo>
                <a:cubicBezTo>
                  <a:pt x="1360" y="74"/>
                  <a:pt x="1359" y="74"/>
                  <a:pt x="1360" y="73"/>
                </a:cubicBezTo>
                <a:cubicBezTo>
                  <a:pt x="1360" y="70"/>
                  <a:pt x="1357" y="67"/>
                  <a:pt x="1359" y="63"/>
                </a:cubicBezTo>
                <a:cubicBezTo>
                  <a:pt x="1359" y="63"/>
                  <a:pt x="1359" y="62"/>
                  <a:pt x="1358" y="62"/>
                </a:cubicBezTo>
                <a:cubicBezTo>
                  <a:pt x="1356" y="60"/>
                  <a:pt x="1353" y="61"/>
                  <a:pt x="1353" y="64"/>
                </a:cubicBezTo>
                <a:cubicBezTo>
                  <a:pt x="1353" y="67"/>
                  <a:pt x="1353" y="70"/>
                  <a:pt x="1351" y="72"/>
                </a:cubicBezTo>
                <a:cubicBezTo>
                  <a:pt x="1350" y="73"/>
                  <a:pt x="1351" y="74"/>
                  <a:pt x="1352" y="74"/>
                </a:cubicBezTo>
                <a:cubicBezTo>
                  <a:pt x="1352" y="75"/>
                  <a:pt x="1352" y="75"/>
                  <a:pt x="1353" y="75"/>
                </a:cubicBezTo>
                <a:cubicBezTo>
                  <a:pt x="1353" y="75"/>
                  <a:pt x="1352" y="76"/>
                  <a:pt x="1352" y="76"/>
                </a:cubicBezTo>
                <a:cubicBezTo>
                  <a:pt x="1350" y="76"/>
                  <a:pt x="1348" y="76"/>
                  <a:pt x="1348" y="77"/>
                </a:cubicBezTo>
                <a:cubicBezTo>
                  <a:pt x="1348" y="80"/>
                  <a:pt x="1350" y="80"/>
                  <a:pt x="1351" y="80"/>
                </a:cubicBezTo>
                <a:close/>
                <a:moveTo>
                  <a:pt x="1358" y="78"/>
                </a:moveTo>
                <a:cubicBezTo>
                  <a:pt x="1358" y="78"/>
                  <a:pt x="1358" y="78"/>
                  <a:pt x="1358" y="78"/>
                </a:cubicBezTo>
                <a:cubicBezTo>
                  <a:pt x="1358" y="78"/>
                  <a:pt x="1358" y="78"/>
                  <a:pt x="1358" y="78"/>
                </a:cubicBezTo>
                <a:cubicBezTo>
                  <a:pt x="1358" y="77"/>
                  <a:pt x="1358" y="77"/>
                  <a:pt x="1358" y="77"/>
                </a:cubicBezTo>
                <a:lnTo>
                  <a:pt x="1358" y="78"/>
                </a:lnTo>
                <a:close/>
                <a:moveTo>
                  <a:pt x="611" y="149"/>
                </a:moveTo>
                <a:cubicBezTo>
                  <a:pt x="610" y="151"/>
                  <a:pt x="609" y="153"/>
                  <a:pt x="611" y="155"/>
                </a:cubicBezTo>
                <a:cubicBezTo>
                  <a:pt x="613" y="157"/>
                  <a:pt x="615" y="159"/>
                  <a:pt x="618" y="160"/>
                </a:cubicBezTo>
                <a:cubicBezTo>
                  <a:pt x="618" y="161"/>
                  <a:pt x="619" y="161"/>
                  <a:pt x="619" y="161"/>
                </a:cubicBezTo>
                <a:cubicBezTo>
                  <a:pt x="621" y="162"/>
                  <a:pt x="623" y="161"/>
                  <a:pt x="624" y="160"/>
                </a:cubicBezTo>
                <a:cubicBezTo>
                  <a:pt x="624" y="157"/>
                  <a:pt x="625" y="155"/>
                  <a:pt x="626" y="153"/>
                </a:cubicBezTo>
                <a:cubicBezTo>
                  <a:pt x="626" y="152"/>
                  <a:pt x="626" y="151"/>
                  <a:pt x="626" y="150"/>
                </a:cubicBezTo>
                <a:cubicBezTo>
                  <a:pt x="626" y="147"/>
                  <a:pt x="625" y="145"/>
                  <a:pt x="624" y="143"/>
                </a:cubicBezTo>
                <a:cubicBezTo>
                  <a:pt x="623" y="142"/>
                  <a:pt x="621" y="142"/>
                  <a:pt x="620" y="143"/>
                </a:cubicBezTo>
                <a:cubicBezTo>
                  <a:pt x="619" y="143"/>
                  <a:pt x="618" y="143"/>
                  <a:pt x="617" y="143"/>
                </a:cubicBezTo>
                <a:cubicBezTo>
                  <a:pt x="616" y="145"/>
                  <a:pt x="613" y="147"/>
                  <a:pt x="611" y="149"/>
                </a:cubicBezTo>
                <a:close/>
                <a:moveTo>
                  <a:pt x="617" y="143"/>
                </a:moveTo>
                <a:cubicBezTo>
                  <a:pt x="617" y="143"/>
                  <a:pt x="617" y="142"/>
                  <a:pt x="617" y="142"/>
                </a:cubicBezTo>
                <a:cubicBezTo>
                  <a:pt x="617" y="142"/>
                  <a:pt x="617" y="142"/>
                  <a:pt x="617" y="142"/>
                </a:cubicBezTo>
                <a:cubicBezTo>
                  <a:pt x="617" y="143"/>
                  <a:pt x="617" y="143"/>
                  <a:pt x="617" y="143"/>
                </a:cubicBezTo>
                <a:cubicBezTo>
                  <a:pt x="617" y="143"/>
                  <a:pt x="617" y="143"/>
                  <a:pt x="617" y="143"/>
                </a:cubicBezTo>
                <a:close/>
                <a:moveTo>
                  <a:pt x="1860" y="64"/>
                </a:moveTo>
                <a:cubicBezTo>
                  <a:pt x="1865" y="66"/>
                  <a:pt x="1869" y="67"/>
                  <a:pt x="1874" y="67"/>
                </a:cubicBezTo>
                <a:cubicBezTo>
                  <a:pt x="1875" y="67"/>
                  <a:pt x="1876" y="67"/>
                  <a:pt x="1877" y="67"/>
                </a:cubicBezTo>
                <a:cubicBezTo>
                  <a:pt x="1880" y="66"/>
                  <a:pt x="1881" y="65"/>
                  <a:pt x="1882" y="62"/>
                </a:cubicBezTo>
                <a:cubicBezTo>
                  <a:pt x="1882" y="61"/>
                  <a:pt x="1882" y="60"/>
                  <a:pt x="1882" y="60"/>
                </a:cubicBezTo>
                <a:cubicBezTo>
                  <a:pt x="1881" y="57"/>
                  <a:pt x="1879" y="56"/>
                  <a:pt x="1876" y="56"/>
                </a:cubicBezTo>
                <a:cubicBezTo>
                  <a:pt x="1874" y="56"/>
                  <a:pt x="1872" y="57"/>
                  <a:pt x="1870" y="57"/>
                </a:cubicBezTo>
                <a:cubicBezTo>
                  <a:pt x="1868" y="57"/>
                  <a:pt x="1865" y="57"/>
                  <a:pt x="1863" y="57"/>
                </a:cubicBezTo>
                <a:cubicBezTo>
                  <a:pt x="1863" y="57"/>
                  <a:pt x="1862" y="57"/>
                  <a:pt x="1861" y="57"/>
                </a:cubicBezTo>
                <a:cubicBezTo>
                  <a:pt x="1860" y="58"/>
                  <a:pt x="1859" y="58"/>
                  <a:pt x="1857" y="58"/>
                </a:cubicBezTo>
                <a:cubicBezTo>
                  <a:pt x="1857" y="58"/>
                  <a:pt x="1856" y="59"/>
                  <a:pt x="1856" y="60"/>
                </a:cubicBezTo>
                <a:cubicBezTo>
                  <a:pt x="1857" y="61"/>
                  <a:pt x="1859" y="63"/>
                  <a:pt x="1860" y="64"/>
                </a:cubicBezTo>
                <a:close/>
                <a:moveTo>
                  <a:pt x="2216" y="952"/>
                </a:moveTo>
                <a:cubicBezTo>
                  <a:pt x="2214" y="952"/>
                  <a:pt x="2212" y="952"/>
                  <a:pt x="2212" y="955"/>
                </a:cubicBezTo>
                <a:cubicBezTo>
                  <a:pt x="2211" y="958"/>
                  <a:pt x="2208" y="960"/>
                  <a:pt x="2206" y="961"/>
                </a:cubicBezTo>
                <a:cubicBezTo>
                  <a:pt x="2204" y="961"/>
                  <a:pt x="2202" y="961"/>
                  <a:pt x="2201" y="960"/>
                </a:cubicBezTo>
                <a:cubicBezTo>
                  <a:pt x="2201" y="959"/>
                  <a:pt x="2201" y="959"/>
                  <a:pt x="2201" y="959"/>
                </a:cubicBezTo>
                <a:cubicBezTo>
                  <a:pt x="2201" y="959"/>
                  <a:pt x="2201" y="959"/>
                  <a:pt x="2201" y="959"/>
                </a:cubicBezTo>
                <a:cubicBezTo>
                  <a:pt x="2201" y="960"/>
                  <a:pt x="2201" y="960"/>
                  <a:pt x="2201" y="960"/>
                </a:cubicBezTo>
                <a:cubicBezTo>
                  <a:pt x="2198" y="960"/>
                  <a:pt x="2196" y="961"/>
                  <a:pt x="2193" y="961"/>
                </a:cubicBezTo>
                <a:cubicBezTo>
                  <a:pt x="2192" y="961"/>
                  <a:pt x="2192" y="961"/>
                  <a:pt x="2191" y="961"/>
                </a:cubicBezTo>
                <a:cubicBezTo>
                  <a:pt x="2190" y="961"/>
                  <a:pt x="2190" y="961"/>
                  <a:pt x="2189" y="961"/>
                </a:cubicBezTo>
                <a:cubicBezTo>
                  <a:pt x="2189" y="961"/>
                  <a:pt x="2188" y="962"/>
                  <a:pt x="2188" y="962"/>
                </a:cubicBezTo>
                <a:cubicBezTo>
                  <a:pt x="2188" y="963"/>
                  <a:pt x="2188" y="964"/>
                  <a:pt x="2188" y="964"/>
                </a:cubicBezTo>
                <a:cubicBezTo>
                  <a:pt x="2194" y="968"/>
                  <a:pt x="2200" y="969"/>
                  <a:pt x="2206" y="968"/>
                </a:cubicBezTo>
                <a:cubicBezTo>
                  <a:pt x="2207" y="968"/>
                  <a:pt x="2207" y="967"/>
                  <a:pt x="2208" y="967"/>
                </a:cubicBezTo>
                <a:cubicBezTo>
                  <a:pt x="2211" y="966"/>
                  <a:pt x="2212" y="963"/>
                  <a:pt x="2215" y="962"/>
                </a:cubicBezTo>
                <a:cubicBezTo>
                  <a:pt x="2215" y="962"/>
                  <a:pt x="2216" y="961"/>
                  <a:pt x="2216" y="961"/>
                </a:cubicBezTo>
                <a:cubicBezTo>
                  <a:pt x="2216" y="959"/>
                  <a:pt x="2217" y="958"/>
                  <a:pt x="2218" y="956"/>
                </a:cubicBezTo>
                <a:cubicBezTo>
                  <a:pt x="2219" y="954"/>
                  <a:pt x="2218" y="952"/>
                  <a:pt x="2216" y="952"/>
                </a:cubicBezTo>
                <a:close/>
                <a:moveTo>
                  <a:pt x="570" y="61"/>
                </a:moveTo>
                <a:cubicBezTo>
                  <a:pt x="572" y="62"/>
                  <a:pt x="574" y="63"/>
                  <a:pt x="576" y="65"/>
                </a:cubicBezTo>
                <a:cubicBezTo>
                  <a:pt x="578" y="65"/>
                  <a:pt x="579" y="67"/>
                  <a:pt x="581" y="68"/>
                </a:cubicBezTo>
                <a:cubicBezTo>
                  <a:pt x="584" y="70"/>
                  <a:pt x="589" y="68"/>
                  <a:pt x="589" y="64"/>
                </a:cubicBezTo>
                <a:cubicBezTo>
                  <a:pt x="589" y="63"/>
                  <a:pt x="589" y="62"/>
                  <a:pt x="590" y="61"/>
                </a:cubicBezTo>
                <a:cubicBezTo>
                  <a:pt x="590" y="61"/>
                  <a:pt x="590" y="60"/>
                  <a:pt x="590" y="60"/>
                </a:cubicBezTo>
                <a:cubicBezTo>
                  <a:pt x="590" y="57"/>
                  <a:pt x="588" y="55"/>
                  <a:pt x="586" y="56"/>
                </a:cubicBezTo>
                <a:cubicBezTo>
                  <a:pt x="583" y="56"/>
                  <a:pt x="581" y="57"/>
                  <a:pt x="578" y="57"/>
                </a:cubicBezTo>
                <a:cubicBezTo>
                  <a:pt x="576" y="56"/>
                  <a:pt x="574" y="57"/>
                  <a:pt x="572" y="57"/>
                </a:cubicBezTo>
                <a:cubicBezTo>
                  <a:pt x="571" y="57"/>
                  <a:pt x="570" y="58"/>
                  <a:pt x="570" y="59"/>
                </a:cubicBezTo>
                <a:cubicBezTo>
                  <a:pt x="569" y="59"/>
                  <a:pt x="569" y="60"/>
                  <a:pt x="569" y="60"/>
                </a:cubicBezTo>
                <a:cubicBezTo>
                  <a:pt x="569" y="61"/>
                  <a:pt x="570" y="61"/>
                  <a:pt x="570" y="61"/>
                </a:cubicBezTo>
                <a:close/>
                <a:moveTo>
                  <a:pt x="1850" y="112"/>
                </a:moveTo>
                <a:cubicBezTo>
                  <a:pt x="1851" y="112"/>
                  <a:pt x="1851" y="112"/>
                  <a:pt x="1851" y="112"/>
                </a:cubicBezTo>
                <a:cubicBezTo>
                  <a:pt x="1854" y="110"/>
                  <a:pt x="1856" y="110"/>
                  <a:pt x="1859" y="110"/>
                </a:cubicBezTo>
                <a:cubicBezTo>
                  <a:pt x="1863" y="110"/>
                  <a:pt x="1866" y="109"/>
                  <a:pt x="1869" y="109"/>
                </a:cubicBezTo>
                <a:cubicBezTo>
                  <a:pt x="1870" y="109"/>
                  <a:pt x="1871" y="107"/>
                  <a:pt x="1870" y="106"/>
                </a:cubicBezTo>
                <a:cubicBezTo>
                  <a:pt x="1869" y="103"/>
                  <a:pt x="1867" y="101"/>
                  <a:pt x="1864" y="100"/>
                </a:cubicBezTo>
                <a:cubicBezTo>
                  <a:pt x="1862" y="100"/>
                  <a:pt x="1861" y="99"/>
                  <a:pt x="1860" y="99"/>
                </a:cubicBezTo>
                <a:cubicBezTo>
                  <a:pt x="1858" y="98"/>
                  <a:pt x="1857" y="99"/>
                  <a:pt x="1855" y="99"/>
                </a:cubicBezTo>
                <a:cubicBezTo>
                  <a:pt x="1854" y="99"/>
                  <a:pt x="1852" y="100"/>
                  <a:pt x="1852" y="101"/>
                </a:cubicBezTo>
                <a:cubicBezTo>
                  <a:pt x="1852" y="103"/>
                  <a:pt x="1851" y="105"/>
                  <a:pt x="1851" y="108"/>
                </a:cubicBezTo>
                <a:cubicBezTo>
                  <a:pt x="1851" y="108"/>
                  <a:pt x="1850" y="110"/>
                  <a:pt x="1850" y="111"/>
                </a:cubicBezTo>
                <a:cubicBezTo>
                  <a:pt x="1850" y="112"/>
                  <a:pt x="1850" y="112"/>
                  <a:pt x="1850" y="112"/>
                </a:cubicBezTo>
                <a:close/>
                <a:moveTo>
                  <a:pt x="1909" y="769"/>
                </a:moveTo>
                <a:cubicBezTo>
                  <a:pt x="1910" y="768"/>
                  <a:pt x="1909" y="767"/>
                  <a:pt x="1908" y="767"/>
                </a:cubicBezTo>
                <a:cubicBezTo>
                  <a:pt x="1907" y="766"/>
                  <a:pt x="1906" y="766"/>
                  <a:pt x="1905" y="766"/>
                </a:cubicBezTo>
                <a:cubicBezTo>
                  <a:pt x="1905" y="766"/>
                  <a:pt x="1904" y="766"/>
                  <a:pt x="1904" y="766"/>
                </a:cubicBezTo>
                <a:cubicBezTo>
                  <a:pt x="1900" y="766"/>
                  <a:pt x="1896" y="768"/>
                  <a:pt x="1894" y="771"/>
                </a:cubicBezTo>
                <a:cubicBezTo>
                  <a:pt x="1893" y="771"/>
                  <a:pt x="1893" y="772"/>
                  <a:pt x="1893" y="773"/>
                </a:cubicBezTo>
                <a:cubicBezTo>
                  <a:pt x="1892" y="776"/>
                  <a:pt x="1894" y="779"/>
                  <a:pt x="1897" y="780"/>
                </a:cubicBezTo>
                <a:cubicBezTo>
                  <a:pt x="1900" y="781"/>
                  <a:pt x="1904" y="780"/>
                  <a:pt x="1906" y="777"/>
                </a:cubicBezTo>
                <a:cubicBezTo>
                  <a:pt x="1908" y="775"/>
                  <a:pt x="1909" y="772"/>
                  <a:pt x="1909" y="769"/>
                </a:cubicBezTo>
                <a:close/>
                <a:moveTo>
                  <a:pt x="1166" y="607"/>
                </a:moveTo>
                <a:cubicBezTo>
                  <a:pt x="1167" y="610"/>
                  <a:pt x="1167" y="614"/>
                  <a:pt x="1167" y="617"/>
                </a:cubicBezTo>
                <a:cubicBezTo>
                  <a:pt x="1167" y="622"/>
                  <a:pt x="1170" y="623"/>
                  <a:pt x="1174" y="620"/>
                </a:cubicBezTo>
                <a:cubicBezTo>
                  <a:pt x="1175" y="620"/>
                  <a:pt x="1176" y="619"/>
                  <a:pt x="1176" y="618"/>
                </a:cubicBezTo>
                <a:cubicBezTo>
                  <a:pt x="1176" y="616"/>
                  <a:pt x="1176" y="614"/>
                  <a:pt x="1176" y="612"/>
                </a:cubicBezTo>
                <a:cubicBezTo>
                  <a:pt x="1176" y="612"/>
                  <a:pt x="1176" y="612"/>
                  <a:pt x="1176" y="612"/>
                </a:cubicBezTo>
                <a:cubicBezTo>
                  <a:pt x="1176" y="611"/>
                  <a:pt x="1176" y="610"/>
                  <a:pt x="1176" y="609"/>
                </a:cubicBezTo>
                <a:cubicBezTo>
                  <a:pt x="1176" y="608"/>
                  <a:pt x="1176" y="607"/>
                  <a:pt x="1176" y="606"/>
                </a:cubicBezTo>
                <a:cubicBezTo>
                  <a:pt x="1176" y="604"/>
                  <a:pt x="1173" y="600"/>
                  <a:pt x="1169" y="603"/>
                </a:cubicBezTo>
                <a:cubicBezTo>
                  <a:pt x="1168" y="603"/>
                  <a:pt x="1167" y="604"/>
                  <a:pt x="1166" y="605"/>
                </a:cubicBezTo>
                <a:cubicBezTo>
                  <a:pt x="1166" y="605"/>
                  <a:pt x="1165" y="606"/>
                  <a:pt x="1166" y="607"/>
                </a:cubicBezTo>
                <a:close/>
                <a:moveTo>
                  <a:pt x="663" y="294"/>
                </a:moveTo>
                <a:cubicBezTo>
                  <a:pt x="662" y="297"/>
                  <a:pt x="664" y="299"/>
                  <a:pt x="666" y="299"/>
                </a:cubicBezTo>
                <a:cubicBezTo>
                  <a:pt x="671" y="299"/>
                  <a:pt x="675" y="297"/>
                  <a:pt x="677" y="293"/>
                </a:cubicBezTo>
                <a:cubicBezTo>
                  <a:pt x="677" y="292"/>
                  <a:pt x="678" y="290"/>
                  <a:pt x="678" y="289"/>
                </a:cubicBezTo>
                <a:cubicBezTo>
                  <a:pt x="679" y="288"/>
                  <a:pt x="678" y="286"/>
                  <a:pt x="676" y="285"/>
                </a:cubicBezTo>
                <a:cubicBezTo>
                  <a:pt x="674" y="284"/>
                  <a:pt x="672" y="284"/>
                  <a:pt x="670" y="285"/>
                </a:cubicBezTo>
                <a:cubicBezTo>
                  <a:pt x="667" y="287"/>
                  <a:pt x="664" y="290"/>
                  <a:pt x="663" y="294"/>
                </a:cubicBezTo>
                <a:cubicBezTo>
                  <a:pt x="663" y="294"/>
                  <a:pt x="663" y="294"/>
                  <a:pt x="663" y="294"/>
                </a:cubicBezTo>
                <a:close/>
                <a:moveTo>
                  <a:pt x="247" y="418"/>
                </a:moveTo>
                <a:cubicBezTo>
                  <a:pt x="246" y="417"/>
                  <a:pt x="244" y="418"/>
                  <a:pt x="244" y="419"/>
                </a:cubicBezTo>
                <a:cubicBezTo>
                  <a:pt x="243" y="420"/>
                  <a:pt x="242" y="422"/>
                  <a:pt x="242" y="423"/>
                </a:cubicBezTo>
                <a:cubicBezTo>
                  <a:pt x="242" y="425"/>
                  <a:pt x="242" y="426"/>
                  <a:pt x="243" y="428"/>
                </a:cubicBezTo>
                <a:cubicBezTo>
                  <a:pt x="243" y="428"/>
                  <a:pt x="242" y="428"/>
                  <a:pt x="242" y="428"/>
                </a:cubicBezTo>
                <a:cubicBezTo>
                  <a:pt x="243" y="430"/>
                  <a:pt x="243" y="431"/>
                  <a:pt x="243" y="432"/>
                </a:cubicBezTo>
                <a:cubicBezTo>
                  <a:pt x="243" y="436"/>
                  <a:pt x="244" y="439"/>
                  <a:pt x="246" y="442"/>
                </a:cubicBezTo>
                <a:cubicBezTo>
                  <a:pt x="246" y="443"/>
                  <a:pt x="246" y="443"/>
                  <a:pt x="247" y="443"/>
                </a:cubicBezTo>
                <a:cubicBezTo>
                  <a:pt x="247" y="443"/>
                  <a:pt x="248" y="443"/>
                  <a:pt x="248" y="443"/>
                </a:cubicBezTo>
                <a:cubicBezTo>
                  <a:pt x="248" y="443"/>
                  <a:pt x="248" y="443"/>
                  <a:pt x="248" y="443"/>
                </a:cubicBezTo>
                <a:cubicBezTo>
                  <a:pt x="247" y="438"/>
                  <a:pt x="248" y="434"/>
                  <a:pt x="249" y="429"/>
                </a:cubicBezTo>
                <a:cubicBezTo>
                  <a:pt x="250" y="427"/>
                  <a:pt x="251" y="424"/>
                  <a:pt x="252" y="422"/>
                </a:cubicBezTo>
                <a:cubicBezTo>
                  <a:pt x="252" y="421"/>
                  <a:pt x="252" y="421"/>
                  <a:pt x="251" y="420"/>
                </a:cubicBezTo>
                <a:cubicBezTo>
                  <a:pt x="250" y="419"/>
                  <a:pt x="248" y="419"/>
                  <a:pt x="247" y="418"/>
                </a:cubicBezTo>
                <a:close/>
                <a:moveTo>
                  <a:pt x="2007" y="1000"/>
                </a:moveTo>
                <a:cubicBezTo>
                  <a:pt x="2010" y="999"/>
                  <a:pt x="2013" y="998"/>
                  <a:pt x="2016" y="995"/>
                </a:cubicBezTo>
                <a:cubicBezTo>
                  <a:pt x="2018" y="993"/>
                  <a:pt x="2021" y="991"/>
                  <a:pt x="2025" y="990"/>
                </a:cubicBezTo>
                <a:cubicBezTo>
                  <a:pt x="2026" y="990"/>
                  <a:pt x="2028" y="989"/>
                  <a:pt x="2029" y="989"/>
                </a:cubicBezTo>
                <a:cubicBezTo>
                  <a:pt x="2030" y="988"/>
                  <a:pt x="2031" y="988"/>
                  <a:pt x="2031" y="986"/>
                </a:cubicBezTo>
                <a:cubicBezTo>
                  <a:pt x="2031" y="986"/>
                  <a:pt x="2030" y="985"/>
                  <a:pt x="2028" y="985"/>
                </a:cubicBezTo>
                <a:cubicBezTo>
                  <a:pt x="2024" y="985"/>
                  <a:pt x="2019" y="985"/>
                  <a:pt x="2015" y="988"/>
                </a:cubicBezTo>
                <a:cubicBezTo>
                  <a:pt x="2014" y="989"/>
                  <a:pt x="2012" y="989"/>
                  <a:pt x="2011" y="990"/>
                </a:cubicBezTo>
                <a:cubicBezTo>
                  <a:pt x="2010" y="990"/>
                  <a:pt x="2009" y="991"/>
                  <a:pt x="2008" y="992"/>
                </a:cubicBezTo>
                <a:cubicBezTo>
                  <a:pt x="2006" y="994"/>
                  <a:pt x="2005" y="997"/>
                  <a:pt x="2005" y="999"/>
                </a:cubicBezTo>
                <a:cubicBezTo>
                  <a:pt x="2006" y="1000"/>
                  <a:pt x="2007" y="1000"/>
                  <a:pt x="2007" y="1000"/>
                </a:cubicBezTo>
                <a:close/>
                <a:moveTo>
                  <a:pt x="64" y="228"/>
                </a:moveTo>
                <a:cubicBezTo>
                  <a:pt x="65" y="228"/>
                  <a:pt x="66" y="228"/>
                  <a:pt x="67" y="228"/>
                </a:cubicBezTo>
                <a:cubicBezTo>
                  <a:pt x="69" y="229"/>
                  <a:pt x="70" y="229"/>
                  <a:pt x="71" y="231"/>
                </a:cubicBezTo>
                <a:cubicBezTo>
                  <a:pt x="71" y="233"/>
                  <a:pt x="72" y="234"/>
                  <a:pt x="72" y="236"/>
                </a:cubicBezTo>
                <a:cubicBezTo>
                  <a:pt x="73" y="237"/>
                  <a:pt x="74" y="237"/>
                  <a:pt x="75" y="237"/>
                </a:cubicBezTo>
                <a:cubicBezTo>
                  <a:pt x="76" y="236"/>
                  <a:pt x="78" y="236"/>
                  <a:pt x="80" y="235"/>
                </a:cubicBezTo>
                <a:cubicBezTo>
                  <a:pt x="80" y="235"/>
                  <a:pt x="80" y="235"/>
                  <a:pt x="80" y="235"/>
                </a:cubicBezTo>
                <a:cubicBezTo>
                  <a:pt x="80" y="234"/>
                  <a:pt x="80" y="234"/>
                  <a:pt x="80" y="234"/>
                </a:cubicBezTo>
                <a:cubicBezTo>
                  <a:pt x="79" y="232"/>
                  <a:pt x="78" y="230"/>
                  <a:pt x="77" y="228"/>
                </a:cubicBezTo>
                <a:cubicBezTo>
                  <a:pt x="76" y="225"/>
                  <a:pt x="75" y="224"/>
                  <a:pt x="72" y="223"/>
                </a:cubicBezTo>
                <a:cubicBezTo>
                  <a:pt x="71" y="223"/>
                  <a:pt x="69" y="222"/>
                  <a:pt x="68" y="221"/>
                </a:cubicBezTo>
                <a:cubicBezTo>
                  <a:pt x="68" y="221"/>
                  <a:pt x="67" y="221"/>
                  <a:pt x="67" y="221"/>
                </a:cubicBezTo>
                <a:cubicBezTo>
                  <a:pt x="66" y="222"/>
                  <a:pt x="64" y="223"/>
                  <a:pt x="64" y="225"/>
                </a:cubicBezTo>
                <a:cubicBezTo>
                  <a:pt x="63" y="226"/>
                  <a:pt x="64" y="227"/>
                  <a:pt x="64" y="228"/>
                </a:cubicBezTo>
                <a:close/>
                <a:moveTo>
                  <a:pt x="651" y="111"/>
                </a:moveTo>
                <a:cubicBezTo>
                  <a:pt x="653" y="111"/>
                  <a:pt x="654" y="110"/>
                  <a:pt x="655" y="109"/>
                </a:cubicBezTo>
                <a:cubicBezTo>
                  <a:pt x="655" y="109"/>
                  <a:pt x="656" y="107"/>
                  <a:pt x="655" y="107"/>
                </a:cubicBezTo>
                <a:cubicBezTo>
                  <a:pt x="652" y="104"/>
                  <a:pt x="648" y="101"/>
                  <a:pt x="643" y="101"/>
                </a:cubicBezTo>
                <a:cubicBezTo>
                  <a:pt x="641" y="100"/>
                  <a:pt x="639" y="102"/>
                  <a:pt x="639" y="104"/>
                </a:cubicBezTo>
                <a:cubicBezTo>
                  <a:pt x="638" y="105"/>
                  <a:pt x="639" y="106"/>
                  <a:pt x="639" y="107"/>
                </a:cubicBezTo>
                <a:cubicBezTo>
                  <a:pt x="643" y="109"/>
                  <a:pt x="647" y="110"/>
                  <a:pt x="650" y="111"/>
                </a:cubicBezTo>
                <a:cubicBezTo>
                  <a:pt x="651" y="111"/>
                  <a:pt x="651" y="111"/>
                  <a:pt x="651" y="111"/>
                </a:cubicBezTo>
                <a:close/>
                <a:moveTo>
                  <a:pt x="2013" y="825"/>
                </a:moveTo>
                <a:cubicBezTo>
                  <a:pt x="2012" y="825"/>
                  <a:pt x="2011" y="826"/>
                  <a:pt x="2012" y="827"/>
                </a:cubicBezTo>
                <a:cubicBezTo>
                  <a:pt x="2012" y="829"/>
                  <a:pt x="2013" y="830"/>
                  <a:pt x="2014" y="831"/>
                </a:cubicBezTo>
                <a:cubicBezTo>
                  <a:pt x="2014" y="831"/>
                  <a:pt x="2014" y="831"/>
                  <a:pt x="2014" y="831"/>
                </a:cubicBezTo>
                <a:cubicBezTo>
                  <a:pt x="2014" y="831"/>
                  <a:pt x="2014" y="831"/>
                  <a:pt x="2014" y="831"/>
                </a:cubicBezTo>
                <a:cubicBezTo>
                  <a:pt x="2014" y="831"/>
                  <a:pt x="2014" y="831"/>
                  <a:pt x="2014" y="831"/>
                </a:cubicBezTo>
                <a:cubicBezTo>
                  <a:pt x="2014" y="832"/>
                  <a:pt x="2014" y="832"/>
                  <a:pt x="2015" y="832"/>
                </a:cubicBezTo>
                <a:cubicBezTo>
                  <a:pt x="2015" y="832"/>
                  <a:pt x="2015" y="833"/>
                  <a:pt x="2015" y="833"/>
                </a:cubicBezTo>
                <a:cubicBezTo>
                  <a:pt x="2014" y="833"/>
                  <a:pt x="2014" y="833"/>
                  <a:pt x="2014" y="833"/>
                </a:cubicBezTo>
                <a:cubicBezTo>
                  <a:pt x="2014" y="832"/>
                  <a:pt x="2014" y="832"/>
                  <a:pt x="2014" y="831"/>
                </a:cubicBezTo>
                <a:cubicBezTo>
                  <a:pt x="2014" y="831"/>
                  <a:pt x="2014" y="831"/>
                  <a:pt x="2014" y="831"/>
                </a:cubicBezTo>
                <a:cubicBezTo>
                  <a:pt x="2013" y="831"/>
                  <a:pt x="2013" y="832"/>
                  <a:pt x="2013" y="832"/>
                </a:cubicBezTo>
                <a:cubicBezTo>
                  <a:pt x="2012" y="834"/>
                  <a:pt x="2011" y="836"/>
                  <a:pt x="2013" y="838"/>
                </a:cubicBezTo>
                <a:cubicBezTo>
                  <a:pt x="2014" y="840"/>
                  <a:pt x="2015" y="841"/>
                  <a:pt x="2016" y="843"/>
                </a:cubicBezTo>
                <a:cubicBezTo>
                  <a:pt x="2016" y="843"/>
                  <a:pt x="2017" y="843"/>
                  <a:pt x="2017" y="843"/>
                </a:cubicBezTo>
                <a:cubicBezTo>
                  <a:pt x="2018" y="843"/>
                  <a:pt x="2019" y="842"/>
                  <a:pt x="2019" y="841"/>
                </a:cubicBezTo>
                <a:cubicBezTo>
                  <a:pt x="2018" y="840"/>
                  <a:pt x="2018" y="840"/>
                  <a:pt x="2018" y="839"/>
                </a:cubicBezTo>
                <a:cubicBezTo>
                  <a:pt x="2018" y="838"/>
                  <a:pt x="2018" y="837"/>
                  <a:pt x="2018" y="837"/>
                </a:cubicBezTo>
                <a:cubicBezTo>
                  <a:pt x="2021" y="836"/>
                  <a:pt x="2021" y="834"/>
                  <a:pt x="2021" y="832"/>
                </a:cubicBezTo>
                <a:cubicBezTo>
                  <a:pt x="2020" y="830"/>
                  <a:pt x="2020" y="828"/>
                  <a:pt x="2019" y="827"/>
                </a:cubicBezTo>
                <a:cubicBezTo>
                  <a:pt x="2018" y="825"/>
                  <a:pt x="2016" y="824"/>
                  <a:pt x="2013" y="825"/>
                </a:cubicBezTo>
                <a:close/>
                <a:moveTo>
                  <a:pt x="1374" y="78"/>
                </a:moveTo>
                <a:cubicBezTo>
                  <a:pt x="1374" y="78"/>
                  <a:pt x="1373" y="78"/>
                  <a:pt x="1373" y="79"/>
                </a:cubicBezTo>
                <a:cubicBezTo>
                  <a:pt x="1373" y="81"/>
                  <a:pt x="1373" y="84"/>
                  <a:pt x="1374" y="87"/>
                </a:cubicBezTo>
                <a:cubicBezTo>
                  <a:pt x="1375" y="87"/>
                  <a:pt x="1376" y="89"/>
                  <a:pt x="1377" y="89"/>
                </a:cubicBezTo>
                <a:cubicBezTo>
                  <a:pt x="1379" y="89"/>
                  <a:pt x="1382" y="89"/>
                  <a:pt x="1384" y="87"/>
                </a:cubicBezTo>
                <a:cubicBezTo>
                  <a:pt x="1384" y="86"/>
                  <a:pt x="1385" y="85"/>
                  <a:pt x="1384" y="84"/>
                </a:cubicBezTo>
                <a:cubicBezTo>
                  <a:pt x="1384" y="84"/>
                  <a:pt x="1384" y="84"/>
                  <a:pt x="1384" y="84"/>
                </a:cubicBezTo>
                <a:cubicBezTo>
                  <a:pt x="1383" y="83"/>
                  <a:pt x="1383" y="83"/>
                  <a:pt x="1383" y="82"/>
                </a:cubicBezTo>
                <a:cubicBezTo>
                  <a:pt x="1382" y="81"/>
                  <a:pt x="1382" y="81"/>
                  <a:pt x="1383" y="79"/>
                </a:cubicBezTo>
                <a:cubicBezTo>
                  <a:pt x="1384" y="78"/>
                  <a:pt x="1385" y="77"/>
                  <a:pt x="1384" y="76"/>
                </a:cubicBezTo>
                <a:cubicBezTo>
                  <a:pt x="1383" y="74"/>
                  <a:pt x="1381" y="75"/>
                  <a:pt x="1380" y="75"/>
                </a:cubicBezTo>
                <a:cubicBezTo>
                  <a:pt x="1379" y="76"/>
                  <a:pt x="1378" y="76"/>
                  <a:pt x="1377" y="76"/>
                </a:cubicBezTo>
                <a:cubicBezTo>
                  <a:pt x="1377" y="76"/>
                  <a:pt x="1377" y="76"/>
                  <a:pt x="1377" y="76"/>
                </a:cubicBezTo>
                <a:cubicBezTo>
                  <a:pt x="1377" y="76"/>
                  <a:pt x="1377" y="76"/>
                  <a:pt x="1377" y="76"/>
                </a:cubicBezTo>
                <a:cubicBezTo>
                  <a:pt x="1377" y="76"/>
                  <a:pt x="1377" y="76"/>
                  <a:pt x="1377" y="76"/>
                </a:cubicBezTo>
                <a:cubicBezTo>
                  <a:pt x="1376" y="77"/>
                  <a:pt x="1375" y="77"/>
                  <a:pt x="1374" y="78"/>
                </a:cubicBezTo>
                <a:close/>
                <a:moveTo>
                  <a:pt x="1309" y="98"/>
                </a:moveTo>
                <a:cubicBezTo>
                  <a:pt x="1311" y="99"/>
                  <a:pt x="1314" y="99"/>
                  <a:pt x="1316" y="99"/>
                </a:cubicBezTo>
                <a:cubicBezTo>
                  <a:pt x="1318" y="100"/>
                  <a:pt x="1317" y="98"/>
                  <a:pt x="1318" y="97"/>
                </a:cubicBezTo>
                <a:cubicBezTo>
                  <a:pt x="1317" y="97"/>
                  <a:pt x="1317" y="96"/>
                  <a:pt x="1317" y="96"/>
                </a:cubicBezTo>
                <a:cubicBezTo>
                  <a:pt x="1316" y="94"/>
                  <a:pt x="1316" y="93"/>
                  <a:pt x="1317" y="92"/>
                </a:cubicBezTo>
                <a:cubicBezTo>
                  <a:pt x="1318" y="91"/>
                  <a:pt x="1319" y="91"/>
                  <a:pt x="1321" y="91"/>
                </a:cubicBezTo>
                <a:cubicBezTo>
                  <a:pt x="1322" y="92"/>
                  <a:pt x="1323" y="92"/>
                  <a:pt x="1325" y="92"/>
                </a:cubicBezTo>
                <a:cubicBezTo>
                  <a:pt x="1325" y="91"/>
                  <a:pt x="1325" y="91"/>
                  <a:pt x="1324" y="90"/>
                </a:cubicBezTo>
                <a:cubicBezTo>
                  <a:pt x="1323" y="88"/>
                  <a:pt x="1320" y="87"/>
                  <a:pt x="1318" y="87"/>
                </a:cubicBezTo>
                <a:cubicBezTo>
                  <a:pt x="1317" y="87"/>
                  <a:pt x="1315" y="87"/>
                  <a:pt x="1314" y="87"/>
                </a:cubicBezTo>
                <a:cubicBezTo>
                  <a:pt x="1312" y="89"/>
                  <a:pt x="1309" y="91"/>
                  <a:pt x="1307" y="94"/>
                </a:cubicBezTo>
                <a:cubicBezTo>
                  <a:pt x="1306" y="95"/>
                  <a:pt x="1307" y="98"/>
                  <a:pt x="1309" y="98"/>
                </a:cubicBezTo>
                <a:close/>
                <a:moveTo>
                  <a:pt x="1318" y="97"/>
                </a:moveTo>
                <a:cubicBezTo>
                  <a:pt x="1318" y="97"/>
                  <a:pt x="1318" y="97"/>
                  <a:pt x="1318" y="97"/>
                </a:cubicBezTo>
                <a:cubicBezTo>
                  <a:pt x="1318" y="97"/>
                  <a:pt x="1318" y="97"/>
                  <a:pt x="1318" y="97"/>
                </a:cubicBezTo>
                <a:cubicBezTo>
                  <a:pt x="1318" y="97"/>
                  <a:pt x="1318" y="97"/>
                  <a:pt x="1318" y="97"/>
                </a:cubicBezTo>
                <a:close/>
                <a:moveTo>
                  <a:pt x="1360" y="92"/>
                </a:moveTo>
                <a:cubicBezTo>
                  <a:pt x="1360" y="93"/>
                  <a:pt x="1359" y="93"/>
                  <a:pt x="1359" y="94"/>
                </a:cubicBezTo>
                <a:cubicBezTo>
                  <a:pt x="1359" y="96"/>
                  <a:pt x="1360" y="98"/>
                  <a:pt x="1362" y="99"/>
                </a:cubicBezTo>
                <a:cubicBezTo>
                  <a:pt x="1362" y="100"/>
                  <a:pt x="1364" y="101"/>
                  <a:pt x="1365" y="100"/>
                </a:cubicBezTo>
                <a:cubicBezTo>
                  <a:pt x="1366" y="100"/>
                  <a:pt x="1367" y="99"/>
                  <a:pt x="1368" y="99"/>
                </a:cubicBezTo>
                <a:cubicBezTo>
                  <a:pt x="1370" y="98"/>
                  <a:pt x="1370" y="97"/>
                  <a:pt x="1371" y="96"/>
                </a:cubicBezTo>
                <a:cubicBezTo>
                  <a:pt x="1371" y="95"/>
                  <a:pt x="1372" y="94"/>
                  <a:pt x="1372" y="93"/>
                </a:cubicBezTo>
                <a:cubicBezTo>
                  <a:pt x="1373" y="92"/>
                  <a:pt x="1373" y="91"/>
                  <a:pt x="1372" y="90"/>
                </a:cubicBezTo>
                <a:cubicBezTo>
                  <a:pt x="1371" y="89"/>
                  <a:pt x="1370" y="89"/>
                  <a:pt x="1368" y="89"/>
                </a:cubicBezTo>
                <a:cubicBezTo>
                  <a:pt x="1368" y="88"/>
                  <a:pt x="1367" y="88"/>
                  <a:pt x="1367" y="89"/>
                </a:cubicBezTo>
                <a:cubicBezTo>
                  <a:pt x="1365" y="91"/>
                  <a:pt x="1363" y="92"/>
                  <a:pt x="1360" y="92"/>
                </a:cubicBezTo>
                <a:close/>
                <a:moveTo>
                  <a:pt x="1387" y="75"/>
                </a:moveTo>
                <a:cubicBezTo>
                  <a:pt x="1388" y="75"/>
                  <a:pt x="1389" y="75"/>
                  <a:pt x="1389" y="75"/>
                </a:cubicBezTo>
                <a:cubicBezTo>
                  <a:pt x="1390" y="73"/>
                  <a:pt x="1391" y="70"/>
                  <a:pt x="1393" y="69"/>
                </a:cubicBezTo>
                <a:cubicBezTo>
                  <a:pt x="1393" y="69"/>
                  <a:pt x="1393" y="68"/>
                  <a:pt x="1393" y="67"/>
                </a:cubicBezTo>
                <a:cubicBezTo>
                  <a:pt x="1391" y="65"/>
                  <a:pt x="1391" y="62"/>
                  <a:pt x="1389" y="60"/>
                </a:cubicBezTo>
                <a:cubicBezTo>
                  <a:pt x="1388" y="60"/>
                  <a:pt x="1387" y="60"/>
                  <a:pt x="1386" y="60"/>
                </a:cubicBezTo>
                <a:cubicBezTo>
                  <a:pt x="1385" y="62"/>
                  <a:pt x="1384" y="63"/>
                  <a:pt x="1383" y="64"/>
                </a:cubicBezTo>
                <a:cubicBezTo>
                  <a:pt x="1383" y="65"/>
                  <a:pt x="1383" y="66"/>
                  <a:pt x="1383" y="66"/>
                </a:cubicBezTo>
                <a:cubicBezTo>
                  <a:pt x="1382" y="71"/>
                  <a:pt x="1384" y="73"/>
                  <a:pt x="1387" y="75"/>
                </a:cubicBezTo>
                <a:close/>
                <a:moveTo>
                  <a:pt x="2042" y="948"/>
                </a:moveTo>
                <a:cubicBezTo>
                  <a:pt x="2047" y="947"/>
                  <a:pt x="2053" y="947"/>
                  <a:pt x="2058" y="949"/>
                </a:cubicBezTo>
                <a:cubicBezTo>
                  <a:pt x="2058" y="950"/>
                  <a:pt x="2059" y="950"/>
                  <a:pt x="2059" y="950"/>
                </a:cubicBezTo>
                <a:cubicBezTo>
                  <a:pt x="2060" y="950"/>
                  <a:pt x="2061" y="949"/>
                  <a:pt x="2061" y="948"/>
                </a:cubicBezTo>
                <a:cubicBezTo>
                  <a:pt x="2061" y="948"/>
                  <a:pt x="2061" y="947"/>
                  <a:pt x="2060" y="946"/>
                </a:cubicBezTo>
                <a:cubicBezTo>
                  <a:pt x="2060" y="945"/>
                  <a:pt x="2059" y="945"/>
                  <a:pt x="2058" y="944"/>
                </a:cubicBezTo>
                <a:cubicBezTo>
                  <a:pt x="2053" y="942"/>
                  <a:pt x="2048" y="941"/>
                  <a:pt x="2043" y="942"/>
                </a:cubicBezTo>
                <a:cubicBezTo>
                  <a:pt x="2041" y="943"/>
                  <a:pt x="2040" y="944"/>
                  <a:pt x="2040" y="945"/>
                </a:cubicBezTo>
                <a:cubicBezTo>
                  <a:pt x="2040" y="947"/>
                  <a:pt x="2041" y="948"/>
                  <a:pt x="2042" y="948"/>
                </a:cubicBezTo>
                <a:close/>
                <a:moveTo>
                  <a:pt x="2308" y="1101"/>
                </a:moveTo>
                <a:cubicBezTo>
                  <a:pt x="2308" y="1101"/>
                  <a:pt x="2309" y="1101"/>
                  <a:pt x="2310" y="1100"/>
                </a:cubicBezTo>
                <a:cubicBezTo>
                  <a:pt x="2310" y="1100"/>
                  <a:pt x="2310" y="1100"/>
                  <a:pt x="2310" y="1100"/>
                </a:cubicBezTo>
                <a:cubicBezTo>
                  <a:pt x="2310" y="1099"/>
                  <a:pt x="2310" y="1099"/>
                  <a:pt x="2310" y="1098"/>
                </a:cubicBezTo>
                <a:cubicBezTo>
                  <a:pt x="2307" y="1094"/>
                  <a:pt x="2303" y="1091"/>
                  <a:pt x="2300" y="1087"/>
                </a:cubicBezTo>
                <a:cubicBezTo>
                  <a:pt x="2299" y="1086"/>
                  <a:pt x="2298" y="1085"/>
                  <a:pt x="2296" y="1083"/>
                </a:cubicBezTo>
                <a:cubicBezTo>
                  <a:pt x="2296" y="1083"/>
                  <a:pt x="2295" y="1083"/>
                  <a:pt x="2295" y="1083"/>
                </a:cubicBezTo>
                <a:cubicBezTo>
                  <a:pt x="2294" y="1082"/>
                  <a:pt x="2294" y="1082"/>
                  <a:pt x="2293" y="1083"/>
                </a:cubicBezTo>
                <a:cubicBezTo>
                  <a:pt x="2293" y="1083"/>
                  <a:pt x="2293" y="1084"/>
                  <a:pt x="2293" y="1084"/>
                </a:cubicBezTo>
                <a:cubicBezTo>
                  <a:pt x="2294" y="1088"/>
                  <a:pt x="2296" y="1091"/>
                  <a:pt x="2299" y="1093"/>
                </a:cubicBezTo>
                <a:cubicBezTo>
                  <a:pt x="2302" y="1096"/>
                  <a:pt x="2304" y="1099"/>
                  <a:pt x="2308" y="1101"/>
                </a:cubicBezTo>
                <a:close/>
                <a:moveTo>
                  <a:pt x="1952" y="987"/>
                </a:moveTo>
                <a:cubicBezTo>
                  <a:pt x="1954" y="988"/>
                  <a:pt x="1955" y="988"/>
                  <a:pt x="1957" y="989"/>
                </a:cubicBezTo>
                <a:cubicBezTo>
                  <a:pt x="1958" y="989"/>
                  <a:pt x="1959" y="989"/>
                  <a:pt x="1960" y="990"/>
                </a:cubicBezTo>
                <a:cubicBezTo>
                  <a:pt x="1965" y="989"/>
                  <a:pt x="1970" y="988"/>
                  <a:pt x="1974" y="987"/>
                </a:cubicBezTo>
                <a:cubicBezTo>
                  <a:pt x="1975" y="987"/>
                  <a:pt x="1975" y="986"/>
                  <a:pt x="1974" y="985"/>
                </a:cubicBezTo>
                <a:cubicBezTo>
                  <a:pt x="1972" y="983"/>
                  <a:pt x="1969" y="982"/>
                  <a:pt x="1966" y="982"/>
                </a:cubicBezTo>
                <a:cubicBezTo>
                  <a:pt x="1965" y="982"/>
                  <a:pt x="1965" y="983"/>
                  <a:pt x="1965" y="983"/>
                </a:cubicBezTo>
                <a:cubicBezTo>
                  <a:pt x="1964" y="984"/>
                  <a:pt x="1964" y="984"/>
                  <a:pt x="1964" y="985"/>
                </a:cubicBezTo>
                <a:cubicBezTo>
                  <a:pt x="1961" y="983"/>
                  <a:pt x="1958" y="985"/>
                  <a:pt x="1955" y="984"/>
                </a:cubicBezTo>
                <a:cubicBezTo>
                  <a:pt x="1953" y="983"/>
                  <a:pt x="1952" y="984"/>
                  <a:pt x="1952" y="985"/>
                </a:cubicBezTo>
                <a:cubicBezTo>
                  <a:pt x="1951" y="986"/>
                  <a:pt x="1951" y="987"/>
                  <a:pt x="1952" y="987"/>
                </a:cubicBezTo>
                <a:close/>
                <a:moveTo>
                  <a:pt x="1999" y="987"/>
                </a:moveTo>
                <a:cubicBezTo>
                  <a:pt x="2000" y="987"/>
                  <a:pt x="2001" y="986"/>
                  <a:pt x="2001" y="985"/>
                </a:cubicBezTo>
                <a:cubicBezTo>
                  <a:pt x="2002" y="985"/>
                  <a:pt x="2002" y="985"/>
                  <a:pt x="2002" y="984"/>
                </a:cubicBezTo>
                <a:cubicBezTo>
                  <a:pt x="2003" y="984"/>
                  <a:pt x="2003" y="983"/>
                  <a:pt x="2002" y="983"/>
                </a:cubicBezTo>
                <a:cubicBezTo>
                  <a:pt x="2002" y="983"/>
                  <a:pt x="2001" y="982"/>
                  <a:pt x="2001" y="982"/>
                </a:cubicBezTo>
                <a:cubicBezTo>
                  <a:pt x="1999" y="983"/>
                  <a:pt x="1996" y="984"/>
                  <a:pt x="1994" y="984"/>
                </a:cubicBezTo>
                <a:cubicBezTo>
                  <a:pt x="1991" y="983"/>
                  <a:pt x="1989" y="983"/>
                  <a:pt x="1986" y="983"/>
                </a:cubicBezTo>
                <a:cubicBezTo>
                  <a:pt x="1986" y="983"/>
                  <a:pt x="1985" y="982"/>
                  <a:pt x="1985" y="982"/>
                </a:cubicBezTo>
                <a:cubicBezTo>
                  <a:pt x="1983" y="982"/>
                  <a:pt x="1981" y="983"/>
                  <a:pt x="1980" y="984"/>
                </a:cubicBezTo>
                <a:cubicBezTo>
                  <a:pt x="1979" y="985"/>
                  <a:pt x="1979" y="985"/>
                  <a:pt x="1979" y="986"/>
                </a:cubicBezTo>
                <a:cubicBezTo>
                  <a:pt x="1979" y="986"/>
                  <a:pt x="1980" y="987"/>
                  <a:pt x="1980" y="987"/>
                </a:cubicBezTo>
                <a:cubicBezTo>
                  <a:pt x="1982" y="988"/>
                  <a:pt x="1985" y="988"/>
                  <a:pt x="1987" y="988"/>
                </a:cubicBezTo>
                <a:cubicBezTo>
                  <a:pt x="1991" y="988"/>
                  <a:pt x="1995" y="987"/>
                  <a:pt x="1999" y="987"/>
                </a:cubicBezTo>
                <a:close/>
                <a:moveTo>
                  <a:pt x="1383" y="292"/>
                </a:moveTo>
                <a:cubicBezTo>
                  <a:pt x="1382" y="293"/>
                  <a:pt x="1382" y="294"/>
                  <a:pt x="1382" y="295"/>
                </a:cubicBezTo>
                <a:cubicBezTo>
                  <a:pt x="1382" y="296"/>
                  <a:pt x="1383" y="298"/>
                  <a:pt x="1383" y="299"/>
                </a:cubicBezTo>
                <a:cubicBezTo>
                  <a:pt x="1384" y="301"/>
                  <a:pt x="1386" y="301"/>
                  <a:pt x="1387" y="301"/>
                </a:cubicBezTo>
                <a:cubicBezTo>
                  <a:pt x="1391" y="300"/>
                  <a:pt x="1392" y="297"/>
                  <a:pt x="1393" y="294"/>
                </a:cubicBezTo>
                <a:cubicBezTo>
                  <a:pt x="1393" y="293"/>
                  <a:pt x="1393" y="293"/>
                  <a:pt x="1393" y="292"/>
                </a:cubicBezTo>
                <a:cubicBezTo>
                  <a:pt x="1391" y="290"/>
                  <a:pt x="1388" y="289"/>
                  <a:pt x="1386" y="290"/>
                </a:cubicBezTo>
                <a:cubicBezTo>
                  <a:pt x="1384" y="290"/>
                  <a:pt x="1383" y="291"/>
                  <a:pt x="1383" y="292"/>
                </a:cubicBezTo>
                <a:close/>
                <a:moveTo>
                  <a:pt x="612" y="356"/>
                </a:moveTo>
                <a:cubicBezTo>
                  <a:pt x="612" y="356"/>
                  <a:pt x="612" y="355"/>
                  <a:pt x="612" y="354"/>
                </a:cubicBezTo>
                <a:cubicBezTo>
                  <a:pt x="612" y="354"/>
                  <a:pt x="611" y="353"/>
                  <a:pt x="611" y="353"/>
                </a:cubicBezTo>
                <a:cubicBezTo>
                  <a:pt x="610" y="353"/>
                  <a:pt x="609" y="353"/>
                  <a:pt x="609" y="353"/>
                </a:cubicBezTo>
                <a:cubicBezTo>
                  <a:pt x="607" y="353"/>
                  <a:pt x="606" y="353"/>
                  <a:pt x="605" y="353"/>
                </a:cubicBezTo>
                <a:cubicBezTo>
                  <a:pt x="604" y="353"/>
                  <a:pt x="603" y="354"/>
                  <a:pt x="603" y="354"/>
                </a:cubicBezTo>
                <a:cubicBezTo>
                  <a:pt x="601" y="355"/>
                  <a:pt x="600" y="356"/>
                  <a:pt x="599" y="358"/>
                </a:cubicBezTo>
                <a:cubicBezTo>
                  <a:pt x="598" y="358"/>
                  <a:pt x="598" y="359"/>
                  <a:pt x="599" y="360"/>
                </a:cubicBezTo>
                <a:cubicBezTo>
                  <a:pt x="599" y="361"/>
                  <a:pt x="599" y="362"/>
                  <a:pt x="600" y="362"/>
                </a:cubicBezTo>
                <a:cubicBezTo>
                  <a:pt x="601" y="362"/>
                  <a:pt x="603" y="362"/>
                  <a:pt x="604" y="362"/>
                </a:cubicBezTo>
                <a:cubicBezTo>
                  <a:pt x="607" y="361"/>
                  <a:pt x="610" y="359"/>
                  <a:pt x="612" y="356"/>
                </a:cubicBezTo>
                <a:close/>
                <a:moveTo>
                  <a:pt x="1694" y="142"/>
                </a:moveTo>
                <a:cubicBezTo>
                  <a:pt x="1694" y="144"/>
                  <a:pt x="1695" y="145"/>
                  <a:pt x="1697" y="146"/>
                </a:cubicBezTo>
                <a:cubicBezTo>
                  <a:pt x="1697" y="146"/>
                  <a:pt x="1698" y="146"/>
                  <a:pt x="1699" y="146"/>
                </a:cubicBezTo>
                <a:cubicBezTo>
                  <a:pt x="1699" y="146"/>
                  <a:pt x="1700" y="146"/>
                  <a:pt x="1700" y="146"/>
                </a:cubicBezTo>
                <a:cubicBezTo>
                  <a:pt x="1702" y="146"/>
                  <a:pt x="1704" y="145"/>
                  <a:pt x="1704" y="143"/>
                </a:cubicBezTo>
                <a:cubicBezTo>
                  <a:pt x="1703" y="141"/>
                  <a:pt x="1703" y="139"/>
                  <a:pt x="1702" y="138"/>
                </a:cubicBezTo>
                <a:cubicBezTo>
                  <a:pt x="1701" y="137"/>
                  <a:pt x="1700" y="136"/>
                  <a:pt x="1699" y="137"/>
                </a:cubicBezTo>
                <a:cubicBezTo>
                  <a:pt x="1697" y="137"/>
                  <a:pt x="1696" y="138"/>
                  <a:pt x="1695" y="138"/>
                </a:cubicBezTo>
                <a:cubicBezTo>
                  <a:pt x="1694" y="139"/>
                  <a:pt x="1693" y="140"/>
                  <a:pt x="1694" y="141"/>
                </a:cubicBezTo>
                <a:cubicBezTo>
                  <a:pt x="1694" y="142"/>
                  <a:pt x="1694" y="142"/>
                  <a:pt x="1694" y="142"/>
                </a:cubicBezTo>
                <a:close/>
                <a:moveTo>
                  <a:pt x="690" y="511"/>
                </a:moveTo>
                <a:cubicBezTo>
                  <a:pt x="689" y="511"/>
                  <a:pt x="689" y="511"/>
                  <a:pt x="688" y="512"/>
                </a:cubicBezTo>
                <a:cubicBezTo>
                  <a:pt x="688" y="512"/>
                  <a:pt x="688" y="513"/>
                  <a:pt x="688" y="514"/>
                </a:cubicBezTo>
                <a:cubicBezTo>
                  <a:pt x="689" y="514"/>
                  <a:pt x="689" y="515"/>
                  <a:pt x="690" y="515"/>
                </a:cubicBezTo>
                <a:cubicBezTo>
                  <a:pt x="691" y="517"/>
                  <a:pt x="693" y="518"/>
                  <a:pt x="695" y="519"/>
                </a:cubicBezTo>
                <a:cubicBezTo>
                  <a:pt x="697" y="520"/>
                  <a:pt x="699" y="521"/>
                  <a:pt x="702" y="521"/>
                </a:cubicBezTo>
                <a:cubicBezTo>
                  <a:pt x="702" y="521"/>
                  <a:pt x="702" y="521"/>
                  <a:pt x="702" y="521"/>
                </a:cubicBezTo>
                <a:cubicBezTo>
                  <a:pt x="703" y="521"/>
                  <a:pt x="703" y="520"/>
                  <a:pt x="704" y="520"/>
                </a:cubicBezTo>
                <a:cubicBezTo>
                  <a:pt x="704" y="520"/>
                  <a:pt x="704" y="519"/>
                  <a:pt x="703" y="519"/>
                </a:cubicBezTo>
                <a:cubicBezTo>
                  <a:pt x="700" y="514"/>
                  <a:pt x="695" y="512"/>
                  <a:pt x="690" y="511"/>
                </a:cubicBezTo>
                <a:close/>
                <a:moveTo>
                  <a:pt x="1341" y="658"/>
                </a:moveTo>
                <a:cubicBezTo>
                  <a:pt x="1343" y="657"/>
                  <a:pt x="1344" y="657"/>
                  <a:pt x="1346" y="656"/>
                </a:cubicBezTo>
                <a:cubicBezTo>
                  <a:pt x="1348" y="655"/>
                  <a:pt x="1349" y="652"/>
                  <a:pt x="1350" y="650"/>
                </a:cubicBezTo>
                <a:cubicBezTo>
                  <a:pt x="1349" y="650"/>
                  <a:pt x="1349" y="650"/>
                  <a:pt x="1349" y="650"/>
                </a:cubicBezTo>
                <a:cubicBezTo>
                  <a:pt x="1347" y="650"/>
                  <a:pt x="1344" y="650"/>
                  <a:pt x="1342" y="651"/>
                </a:cubicBezTo>
                <a:cubicBezTo>
                  <a:pt x="1340" y="651"/>
                  <a:pt x="1338" y="652"/>
                  <a:pt x="1337" y="653"/>
                </a:cubicBezTo>
                <a:cubicBezTo>
                  <a:pt x="1336" y="654"/>
                  <a:pt x="1336" y="655"/>
                  <a:pt x="1336" y="656"/>
                </a:cubicBezTo>
                <a:cubicBezTo>
                  <a:pt x="1337" y="658"/>
                  <a:pt x="1339" y="658"/>
                  <a:pt x="1341" y="658"/>
                </a:cubicBezTo>
                <a:close/>
                <a:moveTo>
                  <a:pt x="514" y="100"/>
                </a:moveTo>
                <a:cubicBezTo>
                  <a:pt x="514" y="100"/>
                  <a:pt x="514" y="99"/>
                  <a:pt x="514" y="99"/>
                </a:cubicBezTo>
                <a:cubicBezTo>
                  <a:pt x="513" y="99"/>
                  <a:pt x="513" y="99"/>
                  <a:pt x="512" y="99"/>
                </a:cubicBezTo>
                <a:cubicBezTo>
                  <a:pt x="508" y="100"/>
                  <a:pt x="504" y="102"/>
                  <a:pt x="500" y="105"/>
                </a:cubicBezTo>
                <a:cubicBezTo>
                  <a:pt x="499" y="106"/>
                  <a:pt x="499" y="107"/>
                  <a:pt x="501" y="108"/>
                </a:cubicBezTo>
                <a:cubicBezTo>
                  <a:pt x="502" y="109"/>
                  <a:pt x="503" y="109"/>
                  <a:pt x="504" y="109"/>
                </a:cubicBezTo>
                <a:cubicBezTo>
                  <a:pt x="507" y="106"/>
                  <a:pt x="510" y="103"/>
                  <a:pt x="514" y="101"/>
                </a:cubicBezTo>
                <a:cubicBezTo>
                  <a:pt x="514" y="101"/>
                  <a:pt x="514" y="100"/>
                  <a:pt x="514" y="100"/>
                </a:cubicBezTo>
                <a:close/>
                <a:moveTo>
                  <a:pt x="1173" y="599"/>
                </a:moveTo>
                <a:cubicBezTo>
                  <a:pt x="1173" y="598"/>
                  <a:pt x="1174" y="598"/>
                  <a:pt x="1174" y="597"/>
                </a:cubicBezTo>
                <a:cubicBezTo>
                  <a:pt x="1174" y="595"/>
                  <a:pt x="1174" y="593"/>
                  <a:pt x="1175" y="592"/>
                </a:cubicBezTo>
                <a:cubicBezTo>
                  <a:pt x="1174" y="591"/>
                  <a:pt x="1174" y="590"/>
                  <a:pt x="1174" y="590"/>
                </a:cubicBezTo>
                <a:cubicBezTo>
                  <a:pt x="1174" y="590"/>
                  <a:pt x="1174" y="589"/>
                  <a:pt x="1174" y="589"/>
                </a:cubicBezTo>
                <a:cubicBezTo>
                  <a:pt x="1174" y="588"/>
                  <a:pt x="1173" y="587"/>
                  <a:pt x="1172" y="587"/>
                </a:cubicBezTo>
                <a:cubicBezTo>
                  <a:pt x="1171" y="588"/>
                  <a:pt x="1170" y="588"/>
                  <a:pt x="1169" y="589"/>
                </a:cubicBezTo>
                <a:cubicBezTo>
                  <a:pt x="1167" y="590"/>
                  <a:pt x="1167" y="591"/>
                  <a:pt x="1167" y="593"/>
                </a:cubicBezTo>
                <a:cubicBezTo>
                  <a:pt x="1167" y="595"/>
                  <a:pt x="1168" y="597"/>
                  <a:pt x="1170" y="599"/>
                </a:cubicBezTo>
                <a:cubicBezTo>
                  <a:pt x="1170" y="600"/>
                  <a:pt x="1172" y="600"/>
                  <a:pt x="1173" y="599"/>
                </a:cubicBezTo>
                <a:close/>
                <a:moveTo>
                  <a:pt x="1962" y="854"/>
                </a:moveTo>
                <a:cubicBezTo>
                  <a:pt x="1962" y="854"/>
                  <a:pt x="1962" y="855"/>
                  <a:pt x="1962" y="855"/>
                </a:cubicBezTo>
                <a:cubicBezTo>
                  <a:pt x="1962" y="855"/>
                  <a:pt x="1963" y="855"/>
                  <a:pt x="1963" y="855"/>
                </a:cubicBezTo>
                <a:cubicBezTo>
                  <a:pt x="1963" y="855"/>
                  <a:pt x="1963" y="855"/>
                  <a:pt x="1964" y="855"/>
                </a:cubicBezTo>
                <a:cubicBezTo>
                  <a:pt x="1966" y="854"/>
                  <a:pt x="1969" y="852"/>
                  <a:pt x="1971" y="849"/>
                </a:cubicBezTo>
                <a:cubicBezTo>
                  <a:pt x="1973" y="846"/>
                  <a:pt x="1975" y="843"/>
                  <a:pt x="1978" y="842"/>
                </a:cubicBezTo>
                <a:cubicBezTo>
                  <a:pt x="1979" y="841"/>
                  <a:pt x="1979" y="841"/>
                  <a:pt x="1978" y="840"/>
                </a:cubicBezTo>
                <a:cubicBezTo>
                  <a:pt x="1976" y="837"/>
                  <a:pt x="1975" y="838"/>
                  <a:pt x="1974" y="839"/>
                </a:cubicBezTo>
                <a:cubicBezTo>
                  <a:pt x="1970" y="844"/>
                  <a:pt x="1967" y="849"/>
                  <a:pt x="1963" y="853"/>
                </a:cubicBezTo>
                <a:cubicBezTo>
                  <a:pt x="1962" y="853"/>
                  <a:pt x="1962" y="854"/>
                  <a:pt x="1962" y="854"/>
                </a:cubicBezTo>
                <a:close/>
                <a:moveTo>
                  <a:pt x="2006" y="840"/>
                </a:moveTo>
                <a:cubicBezTo>
                  <a:pt x="2006" y="838"/>
                  <a:pt x="2004" y="838"/>
                  <a:pt x="2003" y="837"/>
                </a:cubicBezTo>
                <a:cubicBezTo>
                  <a:pt x="2003" y="836"/>
                  <a:pt x="2003" y="836"/>
                  <a:pt x="2003" y="836"/>
                </a:cubicBezTo>
                <a:cubicBezTo>
                  <a:pt x="2003" y="836"/>
                  <a:pt x="2003" y="837"/>
                  <a:pt x="2003" y="837"/>
                </a:cubicBezTo>
                <a:cubicBezTo>
                  <a:pt x="2003" y="837"/>
                  <a:pt x="2003" y="837"/>
                  <a:pt x="2003" y="837"/>
                </a:cubicBezTo>
                <a:cubicBezTo>
                  <a:pt x="2002" y="837"/>
                  <a:pt x="2002" y="838"/>
                  <a:pt x="2001" y="838"/>
                </a:cubicBezTo>
                <a:cubicBezTo>
                  <a:pt x="2001" y="840"/>
                  <a:pt x="2001" y="843"/>
                  <a:pt x="1999" y="845"/>
                </a:cubicBezTo>
                <a:cubicBezTo>
                  <a:pt x="1998" y="847"/>
                  <a:pt x="1998" y="848"/>
                  <a:pt x="2000" y="849"/>
                </a:cubicBezTo>
                <a:cubicBezTo>
                  <a:pt x="2001" y="850"/>
                  <a:pt x="2002" y="850"/>
                  <a:pt x="2003" y="851"/>
                </a:cubicBezTo>
                <a:cubicBezTo>
                  <a:pt x="2004" y="851"/>
                  <a:pt x="2005" y="851"/>
                  <a:pt x="2005" y="850"/>
                </a:cubicBezTo>
                <a:cubicBezTo>
                  <a:pt x="2006" y="849"/>
                  <a:pt x="2007" y="847"/>
                  <a:pt x="2006" y="845"/>
                </a:cubicBezTo>
                <a:cubicBezTo>
                  <a:pt x="2007" y="845"/>
                  <a:pt x="2007" y="845"/>
                  <a:pt x="2007" y="845"/>
                </a:cubicBezTo>
                <a:cubicBezTo>
                  <a:pt x="2007" y="845"/>
                  <a:pt x="2007" y="845"/>
                  <a:pt x="2007" y="845"/>
                </a:cubicBezTo>
                <a:cubicBezTo>
                  <a:pt x="2007" y="845"/>
                  <a:pt x="2006" y="845"/>
                  <a:pt x="2006" y="845"/>
                </a:cubicBezTo>
                <a:cubicBezTo>
                  <a:pt x="2005" y="844"/>
                  <a:pt x="2005" y="842"/>
                  <a:pt x="2006" y="840"/>
                </a:cubicBezTo>
                <a:close/>
                <a:moveTo>
                  <a:pt x="561" y="781"/>
                </a:moveTo>
                <a:cubicBezTo>
                  <a:pt x="559" y="782"/>
                  <a:pt x="558" y="782"/>
                  <a:pt x="556" y="782"/>
                </a:cubicBezTo>
                <a:cubicBezTo>
                  <a:pt x="555" y="782"/>
                  <a:pt x="555" y="783"/>
                  <a:pt x="556" y="784"/>
                </a:cubicBezTo>
                <a:cubicBezTo>
                  <a:pt x="558" y="787"/>
                  <a:pt x="561" y="789"/>
                  <a:pt x="566" y="788"/>
                </a:cubicBezTo>
                <a:cubicBezTo>
                  <a:pt x="567" y="787"/>
                  <a:pt x="568" y="787"/>
                  <a:pt x="568" y="787"/>
                </a:cubicBezTo>
                <a:cubicBezTo>
                  <a:pt x="569" y="786"/>
                  <a:pt x="569" y="785"/>
                  <a:pt x="569" y="784"/>
                </a:cubicBezTo>
                <a:cubicBezTo>
                  <a:pt x="567" y="782"/>
                  <a:pt x="564" y="781"/>
                  <a:pt x="561" y="781"/>
                </a:cubicBezTo>
                <a:close/>
                <a:moveTo>
                  <a:pt x="2003" y="837"/>
                </a:moveTo>
                <a:cubicBezTo>
                  <a:pt x="2003" y="836"/>
                  <a:pt x="2003" y="835"/>
                  <a:pt x="2003" y="835"/>
                </a:cubicBezTo>
                <a:cubicBezTo>
                  <a:pt x="2003" y="834"/>
                  <a:pt x="2003" y="834"/>
                  <a:pt x="2002" y="833"/>
                </a:cubicBezTo>
                <a:cubicBezTo>
                  <a:pt x="2000" y="832"/>
                  <a:pt x="1997" y="831"/>
                  <a:pt x="1995" y="830"/>
                </a:cubicBezTo>
                <a:cubicBezTo>
                  <a:pt x="1995" y="830"/>
                  <a:pt x="1994" y="830"/>
                  <a:pt x="1994" y="831"/>
                </a:cubicBezTo>
                <a:cubicBezTo>
                  <a:pt x="1994" y="833"/>
                  <a:pt x="1994" y="836"/>
                  <a:pt x="1995" y="839"/>
                </a:cubicBezTo>
                <a:cubicBezTo>
                  <a:pt x="1995" y="840"/>
                  <a:pt x="1996" y="840"/>
                  <a:pt x="1997" y="840"/>
                </a:cubicBezTo>
                <a:cubicBezTo>
                  <a:pt x="1998" y="841"/>
                  <a:pt x="1999" y="841"/>
                  <a:pt x="2000" y="840"/>
                </a:cubicBezTo>
                <a:cubicBezTo>
                  <a:pt x="2000" y="839"/>
                  <a:pt x="2001" y="839"/>
                  <a:pt x="2001" y="838"/>
                </a:cubicBezTo>
                <a:cubicBezTo>
                  <a:pt x="2001" y="838"/>
                  <a:pt x="2001" y="838"/>
                  <a:pt x="2001" y="838"/>
                </a:cubicBezTo>
                <a:cubicBezTo>
                  <a:pt x="2001" y="838"/>
                  <a:pt x="2001" y="838"/>
                  <a:pt x="2001" y="838"/>
                </a:cubicBezTo>
                <a:cubicBezTo>
                  <a:pt x="2001" y="838"/>
                  <a:pt x="2001" y="838"/>
                  <a:pt x="2001" y="838"/>
                </a:cubicBezTo>
                <a:cubicBezTo>
                  <a:pt x="2002" y="838"/>
                  <a:pt x="2002" y="837"/>
                  <a:pt x="2003" y="837"/>
                </a:cubicBezTo>
                <a:close/>
                <a:moveTo>
                  <a:pt x="71" y="292"/>
                </a:moveTo>
                <a:cubicBezTo>
                  <a:pt x="72" y="292"/>
                  <a:pt x="74" y="289"/>
                  <a:pt x="73" y="288"/>
                </a:cubicBezTo>
                <a:cubicBezTo>
                  <a:pt x="73" y="287"/>
                  <a:pt x="72" y="285"/>
                  <a:pt x="70" y="285"/>
                </a:cubicBezTo>
                <a:cubicBezTo>
                  <a:pt x="68" y="286"/>
                  <a:pt x="66" y="286"/>
                  <a:pt x="63" y="287"/>
                </a:cubicBezTo>
                <a:cubicBezTo>
                  <a:pt x="63" y="287"/>
                  <a:pt x="63" y="288"/>
                  <a:pt x="63" y="288"/>
                </a:cubicBezTo>
                <a:cubicBezTo>
                  <a:pt x="63" y="289"/>
                  <a:pt x="63" y="290"/>
                  <a:pt x="64" y="291"/>
                </a:cubicBezTo>
                <a:cubicBezTo>
                  <a:pt x="66" y="293"/>
                  <a:pt x="68" y="293"/>
                  <a:pt x="71" y="292"/>
                </a:cubicBezTo>
                <a:close/>
                <a:moveTo>
                  <a:pt x="1484" y="218"/>
                </a:moveTo>
                <a:cubicBezTo>
                  <a:pt x="1486" y="219"/>
                  <a:pt x="1490" y="218"/>
                  <a:pt x="1491" y="215"/>
                </a:cubicBezTo>
                <a:cubicBezTo>
                  <a:pt x="1491" y="215"/>
                  <a:pt x="1491" y="215"/>
                  <a:pt x="1491" y="214"/>
                </a:cubicBezTo>
                <a:cubicBezTo>
                  <a:pt x="1490" y="212"/>
                  <a:pt x="1489" y="211"/>
                  <a:pt x="1487" y="210"/>
                </a:cubicBezTo>
                <a:cubicBezTo>
                  <a:pt x="1487" y="209"/>
                  <a:pt x="1486" y="209"/>
                  <a:pt x="1486" y="209"/>
                </a:cubicBezTo>
                <a:cubicBezTo>
                  <a:pt x="1482" y="210"/>
                  <a:pt x="1481" y="212"/>
                  <a:pt x="1482" y="216"/>
                </a:cubicBezTo>
                <a:cubicBezTo>
                  <a:pt x="1482" y="217"/>
                  <a:pt x="1483" y="217"/>
                  <a:pt x="1484" y="218"/>
                </a:cubicBezTo>
                <a:close/>
                <a:moveTo>
                  <a:pt x="1277" y="650"/>
                </a:moveTo>
                <a:cubicBezTo>
                  <a:pt x="1277" y="650"/>
                  <a:pt x="1276" y="650"/>
                  <a:pt x="1275" y="651"/>
                </a:cubicBezTo>
                <a:cubicBezTo>
                  <a:pt x="1275" y="651"/>
                  <a:pt x="1275" y="651"/>
                  <a:pt x="1275" y="652"/>
                </a:cubicBezTo>
                <a:cubicBezTo>
                  <a:pt x="1274" y="652"/>
                  <a:pt x="1275" y="653"/>
                  <a:pt x="1275" y="653"/>
                </a:cubicBezTo>
                <a:cubicBezTo>
                  <a:pt x="1278" y="654"/>
                  <a:pt x="1281" y="655"/>
                  <a:pt x="1283" y="655"/>
                </a:cubicBezTo>
                <a:cubicBezTo>
                  <a:pt x="1284" y="655"/>
                  <a:pt x="1284" y="655"/>
                  <a:pt x="1284" y="655"/>
                </a:cubicBezTo>
                <a:cubicBezTo>
                  <a:pt x="1287" y="655"/>
                  <a:pt x="1289" y="655"/>
                  <a:pt x="1291" y="654"/>
                </a:cubicBezTo>
                <a:cubicBezTo>
                  <a:pt x="1291" y="654"/>
                  <a:pt x="1292" y="654"/>
                  <a:pt x="1292" y="654"/>
                </a:cubicBezTo>
                <a:cubicBezTo>
                  <a:pt x="1292" y="653"/>
                  <a:pt x="1292" y="653"/>
                  <a:pt x="1291" y="652"/>
                </a:cubicBezTo>
                <a:cubicBezTo>
                  <a:pt x="1289" y="651"/>
                  <a:pt x="1287" y="650"/>
                  <a:pt x="1285" y="650"/>
                </a:cubicBezTo>
                <a:cubicBezTo>
                  <a:pt x="1282" y="651"/>
                  <a:pt x="1280" y="651"/>
                  <a:pt x="1277" y="650"/>
                </a:cubicBezTo>
                <a:close/>
                <a:moveTo>
                  <a:pt x="645" y="782"/>
                </a:moveTo>
                <a:cubicBezTo>
                  <a:pt x="644" y="782"/>
                  <a:pt x="642" y="782"/>
                  <a:pt x="641" y="782"/>
                </a:cubicBezTo>
                <a:cubicBezTo>
                  <a:pt x="639" y="782"/>
                  <a:pt x="638" y="782"/>
                  <a:pt x="636" y="782"/>
                </a:cubicBezTo>
                <a:cubicBezTo>
                  <a:pt x="636" y="783"/>
                  <a:pt x="635" y="784"/>
                  <a:pt x="635" y="784"/>
                </a:cubicBezTo>
                <a:cubicBezTo>
                  <a:pt x="634" y="785"/>
                  <a:pt x="635" y="786"/>
                  <a:pt x="636" y="786"/>
                </a:cubicBezTo>
                <a:cubicBezTo>
                  <a:pt x="636" y="787"/>
                  <a:pt x="637" y="787"/>
                  <a:pt x="637" y="787"/>
                </a:cubicBezTo>
                <a:cubicBezTo>
                  <a:pt x="641" y="788"/>
                  <a:pt x="644" y="787"/>
                  <a:pt x="646" y="785"/>
                </a:cubicBezTo>
                <a:cubicBezTo>
                  <a:pt x="647" y="785"/>
                  <a:pt x="647" y="784"/>
                  <a:pt x="646" y="784"/>
                </a:cubicBezTo>
                <a:cubicBezTo>
                  <a:pt x="646" y="783"/>
                  <a:pt x="645" y="782"/>
                  <a:pt x="645" y="782"/>
                </a:cubicBezTo>
                <a:close/>
                <a:moveTo>
                  <a:pt x="1983" y="818"/>
                </a:moveTo>
                <a:cubicBezTo>
                  <a:pt x="1983" y="818"/>
                  <a:pt x="1982" y="819"/>
                  <a:pt x="1982" y="819"/>
                </a:cubicBezTo>
                <a:cubicBezTo>
                  <a:pt x="1983" y="822"/>
                  <a:pt x="1984" y="824"/>
                  <a:pt x="1986" y="827"/>
                </a:cubicBezTo>
                <a:cubicBezTo>
                  <a:pt x="1987" y="828"/>
                  <a:pt x="1989" y="828"/>
                  <a:pt x="1990" y="826"/>
                </a:cubicBezTo>
                <a:cubicBezTo>
                  <a:pt x="1991" y="824"/>
                  <a:pt x="1991" y="822"/>
                  <a:pt x="1990" y="821"/>
                </a:cubicBezTo>
                <a:cubicBezTo>
                  <a:pt x="1989" y="819"/>
                  <a:pt x="1988" y="818"/>
                  <a:pt x="1987" y="817"/>
                </a:cubicBezTo>
                <a:cubicBezTo>
                  <a:pt x="1986" y="817"/>
                  <a:pt x="1984" y="817"/>
                  <a:pt x="1983" y="818"/>
                </a:cubicBezTo>
                <a:close/>
                <a:moveTo>
                  <a:pt x="1974" y="994"/>
                </a:moveTo>
                <a:cubicBezTo>
                  <a:pt x="1976" y="995"/>
                  <a:pt x="1979" y="997"/>
                  <a:pt x="1981" y="998"/>
                </a:cubicBezTo>
                <a:cubicBezTo>
                  <a:pt x="1982" y="998"/>
                  <a:pt x="1983" y="998"/>
                  <a:pt x="1984" y="998"/>
                </a:cubicBezTo>
                <a:cubicBezTo>
                  <a:pt x="1985" y="998"/>
                  <a:pt x="1986" y="996"/>
                  <a:pt x="1985" y="995"/>
                </a:cubicBezTo>
                <a:cubicBezTo>
                  <a:pt x="1985" y="995"/>
                  <a:pt x="1985" y="994"/>
                  <a:pt x="1984" y="994"/>
                </a:cubicBezTo>
                <a:cubicBezTo>
                  <a:pt x="1982" y="991"/>
                  <a:pt x="1979" y="991"/>
                  <a:pt x="1976" y="991"/>
                </a:cubicBezTo>
                <a:cubicBezTo>
                  <a:pt x="1976" y="991"/>
                  <a:pt x="1975" y="991"/>
                  <a:pt x="1974" y="991"/>
                </a:cubicBezTo>
                <a:cubicBezTo>
                  <a:pt x="1973" y="991"/>
                  <a:pt x="1973" y="992"/>
                  <a:pt x="1973" y="993"/>
                </a:cubicBezTo>
                <a:cubicBezTo>
                  <a:pt x="1973" y="993"/>
                  <a:pt x="1973" y="994"/>
                  <a:pt x="1974" y="994"/>
                </a:cubicBezTo>
                <a:close/>
                <a:moveTo>
                  <a:pt x="594" y="99"/>
                </a:moveTo>
                <a:cubicBezTo>
                  <a:pt x="594" y="100"/>
                  <a:pt x="596" y="99"/>
                  <a:pt x="596" y="99"/>
                </a:cubicBezTo>
                <a:cubicBezTo>
                  <a:pt x="598" y="96"/>
                  <a:pt x="598" y="93"/>
                  <a:pt x="598" y="89"/>
                </a:cubicBezTo>
                <a:cubicBezTo>
                  <a:pt x="598" y="89"/>
                  <a:pt x="598" y="88"/>
                  <a:pt x="598" y="87"/>
                </a:cubicBezTo>
                <a:cubicBezTo>
                  <a:pt x="598" y="87"/>
                  <a:pt x="597" y="86"/>
                  <a:pt x="597" y="86"/>
                </a:cubicBezTo>
                <a:cubicBezTo>
                  <a:pt x="596" y="86"/>
                  <a:pt x="596" y="86"/>
                  <a:pt x="595" y="87"/>
                </a:cubicBezTo>
                <a:cubicBezTo>
                  <a:pt x="594" y="89"/>
                  <a:pt x="593" y="91"/>
                  <a:pt x="592" y="94"/>
                </a:cubicBezTo>
                <a:cubicBezTo>
                  <a:pt x="592" y="95"/>
                  <a:pt x="592" y="96"/>
                  <a:pt x="592" y="97"/>
                </a:cubicBezTo>
                <a:cubicBezTo>
                  <a:pt x="592" y="98"/>
                  <a:pt x="593" y="99"/>
                  <a:pt x="594" y="99"/>
                </a:cubicBezTo>
                <a:close/>
                <a:moveTo>
                  <a:pt x="2236" y="962"/>
                </a:moveTo>
                <a:cubicBezTo>
                  <a:pt x="2236" y="962"/>
                  <a:pt x="2235" y="962"/>
                  <a:pt x="2235" y="962"/>
                </a:cubicBezTo>
                <a:cubicBezTo>
                  <a:pt x="2235" y="963"/>
                  <a:pt x="2234" y="963"/>
                  <a:pt x="2234" y="964"/>
                </a:cubicBezTo>
                <a:cubicBezTo>
                  <a:pt x="2235" y="967"/>
                  <a:pt x="2236" y="969"/>
                  <a:pt x="2238" y="971"/>
                </a:cubicBezTo>
                <a:cubicBezTo>
                  <a:pt x="2238" y="972"/>
                  <a:pt x="2241" y="972"/>
                  <a:pt x="2242" y="971"/>
                </a:cubicBezTo>
                <a:cubicBezTo>
                  <a:pt x="2243" y="970"/>
                  <a:pt x="2243" y="968"/>
                  <a:pt x="2242" y="967"/>
                </a:cubicBezTo>
                <a:cubicBezTo>
                  <a:pt x="2241" y="965"/>
                  <a:pt x="2238" y="963"/>
                  <a:pt x="2236" y="962"/>
                </a:cubicBezTo>
                <a:close/>
                <a:moveTo>
                  <a:pt x="622" y="361"/>
                </a:moveTo>
                <a:cubicBezTo>
                  <a:pt x="619" y="363"/>
                  <a:pt x="618" y="366"/>
                  <a:pt x="619" y="369"/>
                </a:cubicBezTo>
                <a:cubicBezTo>
                  <a:pt x="619" y="370"/>
                  <a:pt x="620" y="371"/>
                  <a:pt x="620" y="371"/>
                </a:cubicBezTo>
                <a:cubicBezTo>
                  <a:pt x="621" y="371"/>
                  <a:pt x="622" y="371"/>
                  <a:pt x="622" y="370"/>
                </a:cubicBezTo>
                <a:cubicBezTo>
                  <a:pt x="623" y="369"/>
                  <a:pt x="624" y="368"/>
                  <a:pt x="625" y="366"/>
                </a:cubicBezTo>
                <a:cubicBezTo>
                  <a:pt x="625" y="366"/>
                  <a:pt x="626" y="365"/>
                  <a:pt x="626" y="365"/>
                </a:cubicBezTo>
                <a:cubicBezTo>
                  <a:pt x="626" y="364"/>
                  <a:pt x="626" y="362"/>
                  <a:pt x="625" y="362"/>
                </a:cubicBezTo>
                <a:cubicBezTo>
                  <a:pt x="624" y="361"/>
                  <a:pt x="623" y="361"/>
                  <a:pt x="622" y="361"/>
                </a:cubicBezTo>
                <a:close/>
                <a:moveTo>
                  <a:pt x="2150" y="306"/>
                </a:moveTo>
                <a:cubicBezTo>
                  <a:pt x="2150" y="307"/>
                  <a:pt x="2149" y="307"/>
                  <a:pt x="2148" y="308"/>
                </a:cubicBezTo>
                <a:cubicBezTo>
                  <a:pt x="2147" y="309"/>
                  <a:pt x="2147" y="310"/>
                  <a:pt x="2147" y="312"/>
                </a:cubicBezTo>
                <a:cubicBezTo>
                  <a:pt x="2148" y="314"/>
                  <a:pt x="2148" y="316"/>
                  <a:pt x="2149" y="317"/>
                </a:cubicBezTo>
                <a:cubicBezTo>
                  <a:pt x="2149" y="318"/>
                  <a:pt x="2149" y="318"/>
                  <a:pt x="2150" y="318"/>
                </a:cubicBezTo>
                <a:cubicBezTo>
                  <a:pt x="2150" y="318"/>
                  <a:pt x="2150" y="317"/>
                  <a:pt x="2150" y="317"/>
                </a:cubicBezTo>
                <a:cubicBezTo>
                  <a:pt x="2151" y="315"/>
                  <a:pt x="2152" y="313"/>
                  <a:pt x="2154" y="311"/>
                </a:cubicBezTo>
                <a:cubicBezTo>
                  <a:pt x="2154" y="310"/>
                  <a:pt x="2154" y="308"/>
                  <a:pt x="2153" y="307"/>
                </a:cubicBezTo>
                <a:cubicBezTo>
                  <a:pt x="2152" y="306"/>
                  <a:pt x="2151" y="306"/>
                  <a:pt x="2150" y="306"/>
                </a:cubicBezTo>
                <a:close/>
                <a:moveTo>
                  <a:pt x="685" y="547"/>
                </a:moveTo>
                <a:cubicBezTo>
                  <a:pt x="685" y="547"/>
                  <a:pt x="685" y="547"/>
                  <a:pt x="685" y="547"/>
                </a:cubicBezTo>
                <a:cubicBezTo>
                  <a:pt x="685" y="547"/>
                  <a:pt x="685" y="547"/>
                  <a:pt x="685" y="547"/>
                </a:cubicBezTo>
                <a:cubicBezTo>
                  <a:pt x="685" y="547"/>
                  <a:pt x="685" y="548"/>
                  <a:pt x="686" y="548"/>
                </a:cubicBezTo>
                <a:cubicBezTo>
                  <a:pt x="685" y="547"/>
                  <a:pt x="685" y="547"/>
                  <a:pt x="685" y="547"/>
                </a:cubicBezTo>
                <a:close/>
                <a:moveTo>
                  <a:pt x="691" y="551"/>
                </a:moveTo>
                <a:cubicBezTo>
                  <a:pt x="692" y="551"/>
                  <a:pt x="693" y="551"/>
                  <a:pt x="694" y="551"/>
                </a:cubicBezTo>
                <a:cubicBezTo>
                  <a:pt x="694" y="546"/>
                  <a:pt x="695" y="547"/>
                  <a:pt x="691" y="545"/>
                </a:cubicBezTo>
                <a:cubicBezTo>
                  <a:pt x="688" y="544"/>
                  <a:pt x="686" y="543"/>
                  <a:pt x="684" y="541"/>
                </a:cubicBezTo>
                <a:cubicBezTo>
                  <a:pt x="684" y="541"/>
                  <a:pt x="683" y="541"/>
                  <a:pt x="683" y="542"/>
                </a:cubicBezTo>
                <a:cubicBezTo>
                  <a:pt x="682" y="542"/>
                  <a:pt x="682" y="542"/>
                  <a:pt x="683" y="542"/>
                </a:cubicBezTo>
                <a:cubicBezTo>
                  <a:pt x="683" y="544"/>
                  <a:pt x="684" y="546"/>
                  <a:pt x="685" y="547"/>
                </a:cubicBezTo>
                <a:cubicBezTo>
                  <a:pt x="686" y="548"/>
                  <a:pt x="687" y="548"/>
                  <a:pt x="688" y="548"/>
                </a:cubicBezTo>
                <a:cubicBezTo>
                  <a:pt x="689" y="549"/>
                  <a:pt x="690" y="550"/>
                  <a:pt x="691" y="551"/>
                </a:cubicBezTo>
                <a:close/>
                <a:moveTo>
                  <a:pt x="691" y="551"/>
                </a:moveTo>
                <a:cubicBezTo>
                  <a:pt x="691" y="551"/>
                  <a:pt x="690" y="551"/>
                  <a:pt x="690" y="551"/>
                </a:cubicBezTo>
                <a:cubicBezTo>
                  <a:pt x="690" y="551"/>
                  <a:pt x="691" y="551"/>
                  <a:pt x="691" y="551"/>
                </a:cubicBezTo>
                <a:cubicBezTo>
                  <a:pt x="691" y="551"/>
                  <a:pt x="691" y="551"/>
                  <a:pt x="691" y="551"/>
                </a:cubicBezTo>
                <a:cubicBezTo>
                  <a:pt x="691" y="551"/>
                  <a:pt x="691" y="551"/>
                  <a:pt x="691" y="551"/>
                </a:cubicBezTo>
                <a:close/>
                <a:moveTo>
                  <a:pt x="2115" y="518"/>
                </a:moveTo>
                <a:cubicBezTo>
                  <a:pt x="2118" y="514"/>
                  <a:pt x="2121" y="511"/>
                  <a:pt x="2124" y="508"/>
                </a:cubicBezTo>
                <a:cubicBezTo>
                  <a:pt x="2124" y="508"/>
                  <a:pt x="2124" y="507"/>
                  <a:pt x="2124" y="507"/>
                </a:cubicBezTo>
                <a:cubicBezTo>
                  <a:pt x="2123" y="506"/>
                  <a:pt x="2123" y="506"/>
                  <a:pt x="2123" y="506"/>
                </a:cubicBezTo>
                <a:cubicBezTo>
                  <a:pt x="2122" y="506"/>
                  <a:pt x="2121" y="507"/>
                  <a:pt x="2120" y="507"/>
                </a:cubicBezTo>
                <a:cubicBezTo>
                  <a:pt x="2118" y="508"/>
                  <a:pt x="2117" y="509"/>
                  <a:pt x="2116" y="511"/>
                </a:cubicBezTo>
                <a:cubicBezTo>
                  <a:pt x="2116" y="512"/>
                  <a:pt x="2115" y="514"/>
                  <a:pt x="2114" y="515"/>
                </a:cubicBezTo>
                <a:cubicBezTo>
                  <a:pt x="2114" y="516"/>
                  <a:pt x="2114" y="516"/>
                  <a:pt x="2114" y="517"/>
                </a:cubicBezTo>
                <a:cubicBezTo>
                  <a:pt x="2114" y="517"/>
                  <a:pt x="2114" y="518"/>
                  <a:pt x="2115" y="518"/>
                </a:cubicBezTo>
                <a:cubicBezTo>
                  <a:pt x="2115" y="518"/>
                  <a:pt x="2115" y="518"/>
                  <a:pt x="2115" y="518"/>
                </a:cubicBezTo>
                <a:close/>
                <a:moveTo>
                  <a:pt x="2034" y="949"/>
                </a:moveTo>
                <a:cubicBezTo>
                  <a:pt x="2034" y="948"/>
                  <a:pt x="2034" y="948"/>
                  <a:pt x="2034" y="947"/>
                </a:cubicBezTo>
                <a:cubicBezTo>
                  <a:pt x="2034" y="947"/>
                  <a:pt x="2034" y="946"/>
                  <a:pt x="2034" y="946"/>
                </a:cubicBezTo>
                <a:cubicBezTo>
                  <a:pt x="2032" y="943"/>
                  <a:pt x="2028" y="943"/>
                  <a:pt x="2026" y="946"/>
                </a:cubicBezTo>
                <a:cubicBezTo>
                  <a:pt x="2025" y="946"/>
                  <a:pt x="2025" y="948"/>
                  <a:pt x="2026" y="948"/>
                </a:cubicBezTo>
                <a:cubicBezTo>
                  <a:pt x="2027" y="950"/>
                  <a:pt x="2029" y="951"/>
                  <a:pt x="2032" y="950"/>
                </a:cubicBezTo>
                <a:cubicBezTo>
                  <a:pt x="2032" y="950"/>
                  <a:pt x="2033" y="949"/>
                  <a:pt x="2034" y="949"/>
                </a:cubicBezTo>
                <a:close/>
                <a:moveTo>
                  <a:pt x="1013" y="209"/>
                </a:moveTo>
                <a:cubicBezTo>
                  <a:pt x="1013" y="210"/>
                  <a:pt x="1013" y="211"/>
                  <a:pt x="1013" y="212"/>
                </a:cubicBezTo>
                <a:cubicBezTo>
                  <a:pt x="1012" y="213"/>
                  <a:pt x="1013" y="215"/>
                  <a:pt x="1014" y="215"/>
                </a:cubicBezTo>
                <a:cubicBezTo>
                  <a:pt x="1016" y="216"/>
                  <a:pt x="1017" y="216"/>
                  <a:pt x="1019" y="215"/>
                </a:cubicBezTo>
                <a:cubicBezTo>
                  <a:pt x="1019" y="215"/>
                  <a:pt x="1019" y="215"/>
                  <a:pt x="1020" y="215"/>
                </a:cubicBezTo>
                <a:cubicBezTo>
                  <a:pt x="1020" y="214"/>
                  <a:pt x="1020" y="214"/>
                  <a:pt x="1020" y="214"/>
                </a:cubicBezTo>
                <a:cubicBezTo>
                  <a:pt x="1019" y="212"/>
                  <a:pt x="1018" y="211"/>
                  <a:pt x="1018" y="209"/>
                </a:cubicBezTo>
                <a:cubicBezTo>
                  <a:pt x="1017" y="208"/>
                  <a:pt x="1014" y="208"/>
                  <a:pt x="1013" y="209"/>
                </a:cubicBezTo>
                <a:close/>
                <a:moveTo>
                  <a:pt x="22" y="380"/>
                </a:moveTo>
                <a:cubicBezTo>
                  <a:pt x="21" y="380"/>
                  <a:pt x="20" y="380"/>
                  <a:pt x="20" y="380"/>
                </a:cubicBezTo>
                <a:cubicBezTo>
                  <a:pt x="18" y="382"/>
                  <a:pt x="16" y="385"/>
                  <a:pt x="14" y="387"/>
                </a:cubicBezTo>
                <a:cubicBezTo>
                  <a:pt x="14" y="387"/>
                  <a:pt x="14" y="387"/>
                  <a:pt x="14" y="388"/>
                </a:cubicBezTo>
                <a:cubicBezTo>
                  <a:pt x="14" y="388"/>
                  <a:pt x="14" y="388"/>
                  <a:pt x="15" y="388"/>
                </a:cubicBezTo>
                <a:cubicBezTo>
                  <a:pt x="18" y="388"/>
                  <a:pt x="21" y="386"/>
                  <a:pt x="23" y="384"/>
                </a:cubicBezTo>
                <a:cubicBezTo>
                  <a:pt x="24" y="384"/>
                  <a:pt x="24" y="383"/>
                  <a:pt x="24" y="382"/>
                </a:cubicBezTo>
                <a:cubicBezTo>
                  <a:pt x="24" y="381"/>
                  <a:pt x="23" y="380"/>
                  <a:pt x="22" y="380"/>
                </a:cubicBezTo>
                <a:close/>
                <a:moveTo>
                  <a:pt x="658" y="52"/>
                </a:moveTo>
                <a:cubicBezTo>
                  <a:pt x="658" y="53"/>
                  <a:pt x="660" y="53"/>
                  <a:pt x="660" y="53"/>
                </a:cubicBezTo>
                <a:cubicBezTo>
                  <a:pt x="661" y="51"/>
                  <a:pt x="663" y="50"/>
                  <a:pt x="663" y="47"/>
                </a:cubicBezTo>
                <a:cubicBezTo>
                  <a:pt x="663" y="47"/>
                  <a:pt x="663" y="46"/>
                  <a:pt x="663" y="46"/>
                </a:cubicBezTo>
                <a:cubicBezTo>
                  <a:pt x="662" y="45"/>
                  <a:pt x="661" y="45"/>
                  <a:pt x="660" y="44"/>
                </a:cubicBezTo>
                <a:cubicBezTo>
                  <a:pt x="657" y="45"/>
                  <a:pt x="655" y="47"/>
                  <a:pt x="657" y="50"/>
                </a:cubicBezTo>
                <a:cubicBezTo>
                  <a:pt x="657" y="51"/>
                  <a:pt x="657" y="52"/>
                  <a:pt x="658" y="52"/>
                </a:cubicBezTo>
                <a:close/>
                <a:moveTo>
                  <a:pt x="661" y="119"/>
                </a:moveTo>
                <a:cubicBezTo>
                  <a:pt x="661" y="119"/>
                  <a:pt x="661" y="119"/>
                  <a:pt x="661" y="119"/>
                </a:cubicBezTo>
                <a:cubicBezTo>
                  <a:pt x="662" y="120"/>
                  <a:pt x="664" y="120"/>
                  <a:pt x="665" y="119"/>
                </a:cubicBezTo>
                <a:cubicBezTo>
                  <a:pt x="667" y="119"/>
                  <a:pt x="667" y="118"/>
                  <a:pt x="668" y="116"/>
                </a:cubicBezTo>
                <a:cubicBezTo>
                  <a:pt x="668" y="114"/>
                  <a:pt x="666" y="112"/>
                  <a:pt x="664" y="112"/>
                </a:cubicBezTo>
                <a:cubicBezTo>
                  <a:pt x="663" y="112"/>
                  <a:pt x="663" y="113"/>
                  <a:pt x="662" y="113"/>
                </a:cubicBezTo>
                <a:cubicBezTo>
                  <a:pt x="661" y="115"/>
                  <a:pt x="661" y="116"/>
                  <a:pt x="661" y="119"/>
                </a:cubicBezTo>
                <a:close/>
                <a:moveTo>
                  <a:pt x="9" y="385"/>
                </a:moveTo>
                <a:cubicBezTo>
                  <a:pt x="8" y="385"/>
                  <a:pt x="7" y="385"/>
                  <a:pt x="7" y="385"/>
                </a:cubicBezTo>
                <a:cubicBezTo>
                  <a:pt x="4" y="387"/>
                  <a:pt x="2" y="389"/>
                  <a:pt x="0" y="391"/>
                </a:cubicBezTo>
                <a:cubicBezTo>
                  <a:pt x="0" y="392"/>
                  <a:pt x="0" y="392"/>
                  <a:pt x="1" y="393"/>
                </a:cubicBezTo>
                <a:cubicBezTo>
                  <a:pt x="1" y="393"/>
                  <a:pt x="1" y="393"/>
                  <a:pt x="1" y="393"/>
                </a:cubicBezTo>
                <a:cubicBezTo>
                  <a:pt x="5" y="391"/>
                  <a:pt x="8" y="390"/>
                  <a:pt x="10" y="387"/>
                </a:cubicBezTo>
                <a:cubicBezTo>
                  <a:pt x="10" y="387"/>
                  <a:pt x="10" y="386"/>
                  <a:pt x="10" y="386"/>
                </a:cubicBezTo>
                <a:cubicBezTo>
                  <a:pt x="10" y="386"/>
                  <a:pt x="9" y="385"/>
                  <a:pt x="9" y="385"/>
                </a:cubicBezTo>
                <a:close/>
                <a:moveTo>
                  <a:pt x="1844" y="94"/>
                </a:moveTo>
                <a:cubicBezTo>
                  <a:pt x="1844" y="93"/>
                  <a:pt x="1843" y="94"/>
                  <a:pt x="1842" y="94"/>
                </a:cubicBezTo>
                <a:cubicBezTo>
                  <a:pt x="1841" y="94"/>
                  <a:pt x="1841" y="95"/>
                  <a:pt x="1841" y="96"/>
                </a:cubicBezTo>
                <a:cubicBezTo>
                  <a:pt x="1841" y="99"/>
                  <a:pt x="1843" y="100"/>
                  <a:pt x="1845" y="101"/>
                </a:cubicBezTo>
                <a:cubicBezTo>
                  <a:pt x="1846" y="102"/>
                  <a:pt x="1847" y="101"/>
                  <a:pt x="1847" y="101"/>
                </a:cubicBezTo>
                <a:cubicBezTo>
                  <a:pt x="1847" y="100"/>
                  <a:pt x="1848" y="99"/>
                  <a:pt x="1848" y="98"/>
                </a:cubicBezTo>
                <a:cubicBezTo>
                  <a:pt x="1848" y="96"/>
                  <a:pt x="1846" y="94"/>
                  <a:pt x="1844" y="94"/>
                </a:cubicBezTo>
                <a:close/>
                <a:moveTo>
                  <a:pt x="612" y="90"/>
                </a:moveTo>
                <a:cubicBezTo>
                  <a:pt x="613" y="92"/>
                  <a:pt x="614" y="93"/>
                  <a:pt x="616" y="94"/>
                </a:cubicBezTo>
                <a:cubicBezTo>
                  <a:pt x="618" y="94"/>
                  <a:pt x="619" y="92"/>
                  <a:pt x="619" y="91"/>
                </a:cubicBezTo>
                <a:cubicBezTo>
                  <a:pt x="619" y="88"/>
                  <a:pt x="617" y="87"/>
                  <a:pt x="614" y="87"/>
                </a:cubicBezTo>
                <a:cubicBezTo>
                  <a:pt x="613" y="87"/>
                  <a:pt x="611" y="89"/>
                  <a:pt x="612" y="90"/>
                </a:cubicBezTo>
                <a:close/>
                <a:moveTo>
                  <a:pt x="557" y="73"/>
                </a:moveTo>
                <a:cubicBezTo>
                  <a:pt x="557" y="73"/>
                  <a:pt x="557" y="73"/>
                  <a:pt x="557" y="73"/>
                </a:cubicBezTo>
                <a:cubicBezTo>
                  <a:pt x="557" y="73"/>
                  <a:pt x="557" y="73"/>
                  <a:pt x="557" y="73"/>
                </a:cubicBezTo>
                <a:cubicBezTo>
                  <a:pt x="557" y="74"/>
                  <a:pt x="557" y="75"/>
                  <a:pt x="556" y="76"/>
                </a:cubicBezTo>
                <a:cubicBezTo>
                  <a:pt x="556" y="77"/>
                  <a:pt x="556" y="79"/>
                  <a:pt x="557" y="80"/>
                </a:cubicBezTo>
                <a:cubicBezTo>
                  <a:pt x="558" y="81"/>
                  <a:pt x="559" y="82"/>
                  <a:pt x="559" y="83"/>
                </a:cubicBezTo>
                <a:cubicBezTo>
                  <a:pt x="560" y="84"/>
                  <a:pt x="561" y="85"/>
                  <a:pt x="562" y="85"/>
                </a:cubicBezTo>
                <a:cubicBezTo>
                  <a:pt x="564" y="85"/>
                  <a:pt x="565" y="85"/>
                  <a:pt x="566" y="85"/>
                </a:cubicBezTo>
                <a:cubicBezTo>
                  <a:pt x="568" y="85"/>
                  <a:pt x="570" y="85"/>
                  <a:pt x="571" y="83"/>
                </a:cubicBezTo>
                <a:cubicBezTo>
                  <a:pt x="572" y="82"/>
                  <a:pt x="573" y="80"/>
                  <a:pt x="574" y="79"/>
                </a:cubicBezTo>
                <a:cubicBezTo>
                  <a:pt x="574" y="77"/>
                  <a:pt x="575" y="77"/>
                  <a:pt x="576" y="76"/>
                </a:cubicBezTo>
                <a:cubicBezTo>
                  <a:pt x="577" y="75"/>
                  <a:pt x="578" y="75"/>
                  <a:pt x="579" y="74"/>
                </a:cubicBezTo>
                <a:cubicBezTo>
                  <a:pt x="580" y="74"/>
                  <a:pt x="580" y="73"/>
                  <a:pt x="580" y="72"/>
                </a:cubicBezTo>
                <a:cubicBezTo>
                  <a:pt x="579" y="72"/>
                  <a:pt x="579" y="71"/>
                  <a:pt x="578" y="71"/>
                </a:cubicBezTo>
                <a:cubicBezTo>
                  <a:pt x="575" y="70"/>
                  <a:pt x="571" y="69"/>
                  <a:pt x="567" y="69"/>
                </a:cubicBezTo>
                <a:cubicBezTo>
                  <a:pt x="564" y="69"/>
                  <a:pt x="562" y="69"/>
                  <a:pt x="559" y="71"/>
                </a:cubicBezTo>
                <a:cubicBezTo>
                  <a:pt x="559" y="71"/>
                  <a:pt x="559" y="71"/>
                  <a:pt x="559" y="71"/>
                </a:cubicBezTo>
                <a:cubicBezTo>
                  <a:pt x="559" y="71"/>
                  <a:pt x="559" y="71"/>
                  <a:pt x="559" y="71"/>
                </a:cubicBezTo>
                <a:cubicBezTo>
                  <a:pt x="559" y="71"/>
                  <a:pt x="559" y="71"/>
                  <a:pt x="559" y="71"/>
                </a:cubicBezTo>
                <a:cubicBezTo>
                  <a:pt x="559" y="71"/>
                  <a:pt x="559" y="71"/>
                  <a:pt x="558" y="72"/>
                </a:cubicBezTo>
                <a:cubicBezTo>
                  <a:pt x="559" y="71"/>
                  <a:pt x="559" y="71"/>
                  <a:pt x="559" y="71"/>
                </a:cubicBezTo>
                <a:cubicBezTo>
                  <a:pt x="559" y="69"/>
                  <a:pt x="559" y="68"/>
                  <a:pt x="559" y="66"/>
                </a:cubicBezTo>
                <a:cubicBezTo>
                  <a:pt x="559" y="65"/>
                  <a:pt x="557" y="64"/>
                  <a:pt x="556" y="64"/>
                </a:cubicBezTo>
                <a:cubicBezTo>
                  <a:pt x="555" y="65"/>
                  <a:pt x="554" y="66"/>
                  <a:pt x="554" y="67"/>
                </a:cubicBezTo>
                <a:cubicBezTo>
                  <a:pt x="553" y="68"/>
                  <a:pt x="553" y="69"/>
                  <a:pt x="554" y="71"/>
                </a:cubicBezTo>
                <a:cubicBezTo>
                  <a:pt x="555" y="72"/>
                  <a:pt x="556" y="72"/>
                  <a:pt x="557" y="73"/>
                </a:cubicBezTo>
                <a:close/>
                <a:moveTo>
                  <a:pt x="2149" y="445"/>
                </a:moveTo>
                <a:cubicBezTo>
                  <a:pt x="2151" y="442"/>
                  <a:pt x="2152" y="439"/>
                  <a:pt x="2152" y="436"/>
                </a:cubicBezTo>
                <a:cubicBezTo>
                  <a:pt x="2152" y="436"/>
                  <a:pt x="2151" y="435"/>
                  <a:pt x="2151" y="435"/>
                </a:cubicBezTo>
                <a:cubicBezTo>
                  <a:pt x="2151" y="435"/>
                  <a:pt x="2150" y="435"/>
                  <a:pt x="2150" y="435"/>
                </a:cubicBezTo>
                <a:cubicBezTo>
                  <a:pt x="2150" y="436"/>
                  <a:pt x="2149" y="436"/>
                  <a:pt x="2149" y="436"/>
                </a:cubicBezTo>
                <a:cubicBezTo>
                  <a:pt x="2148" y="438"/>
                  <a:pt x="2147" y="441"/>
                  <a:pt x="2146" y="443"/>
                </a:cubicBezTo>
                <a:cubicBezTo>
                  <a:pt x="2146" y="444"/>
                  <a:pt x="2147" y="444"/>
                  <a:pt x="2147" y="445"/>
                </a:cubicBezTo>
                <a:cubicBezTo>
                  <a:pt x="2147" y="445"/>
                  <a:pt x="2147" y="445"/>
                  <a:pt x="2148" y="445"/>
                </a:cubicBezTo>
                <a:cubicBezTo>
                  <a:pt x="2148" y="445"/>
                  <a:pt x="2149" y="445"/>
                  <a:pt x="2149" y="445"/>
                </a:cubicBezTo>
                <a:close/>
                <a:moveTo>
                  <a:pt x="603" y="441"/>
                </a:moveTo>
                <a:cubicBezTo>
                  <a:pt x="605" y="440"/>
                  <a:pt x="606" y="439"/>
                  <a:pt x="608" y="437"/>
                </a:cubicBezTo>
                <a:cubicBezTo>
                  <a:pt x="608" y="437"/>
                  <a:pt x="608" y="436"/>
                  <a:pt x="607" y="436"/>
                </a:cubicBezTo>
                <a:cubicBezTo>
                  <a:pt x="607" y="434"/>
                  <a:pt x="606" y="434"/>
                  <a:pt x="605" y="434"/>
                </a:cubicBezTo>
                <a:cubicBezTo>
                  <a:pt x="604" y="435"/>
                  <a:pt x="603" y="435"/>
                  <a:pt x="601" y="435"/>
                </a:cubicBezTo>
                <a:cubicBezTo>
                  <a:pt x="600" y="436"/>
                  <a:pt x="600" y="437"/>
                  <a:pt x="600" y="438"/>
                </a:cubicBezTo>
                <a:cubicBezTo>
                  <a:pt x="600" y="438"/>
                  <a:pt x="600" y="439"/>
                  <a:pt x="600" y="439"/>
                </a:cubicBezTo>
                <a:cubicBezTo>
                  <a:pt x="600" y="440"/>
                  <a:pt x="602" y="441"/>
                  <a:pt x="603" y="441"/>
                </a:cubicBezTo>
                <a:close/>
                <a:moveTo>
                  <a:pt x="1798" y="82"/>
                </a:moveTo>
                <a:cubicBezTo>
                  <a:pt x="1798" y="82"/>
                  <a:pt x="1799" y="82"/>
                  <a:pt x="1799" y="82"/>
                </a:cubicBezTo>
                <a:cubicBezTo>
                  <a:pt x="1799" y="82"/>
                  <a:pt x="1799" y="81"/>
                  <a:pt x="1800" y="81"/>
                </a:cubicBezTo>
                <a:cubicBezTo>
                  <a:pt x="1800" y="80"/>
                  <a:pt x="1799" y="79"/>
                  <a:pt x="1799" y="78"/>
                </a:cubicBezTo>
                <a:cubicBezTo>
                  <a:pt x="1798" y="76"/>
                  <a:pt x="1797" y="74"/>
                  <a:pt x="1795" y="74"/>
                </a:cubicBezTo>
                <a:cubicBezTo>
                  <a:pt x="1794" y="73"/>
                  <a:pt x="1794" y="73"/>
                  <a:pt x="1793" y="73"/>
                </a:cubicBezTo>
                <a:cubicBezTo>
                  <a:pt x="1793" y="72"/>
                  <a:pt x="1792" y="72"/>
                  <a:pt x="1792" y="73"/>
                </a:cubicBezTo>
                <a:cubicBezTo>
                  <a:pt x="1792" y="73"/>
                  <a:pt x="1792" y="74"/>
                  <a:pt x="1792" y="74"/>
                </a:cubicBezTo>
                <a:cubicBezTo>
                  <a:pt x="1794" y="77"/>
                  <a:pt x="1796" y="79"/>
                  <a:pt x="1798" y="82"/>
                </a:cubicBezTo>
                <a:close/>
                <a:moveTo>
                  <a:pt x="591" y="169"/>
                </a:moveTo>
                <a:cubicBezTo>
                  <a:pt x="592" y="169"/>
                  <a:pt x="593" y="168"/>
                  <a:pt x="594" y="168"/>
                </a:cubicBezTo>
                <a:cubicBezTo>
                  <a:pt x="594" y="168"/>
                  <a:pt x="594" y="167"/>
                  <a:pt x="595" y="166"/>
                </a:cubicBezTo>
                <a:cubicBezTo>
                  <a:pt x="595" y="166"/>
                  <a:pt x="594" y="166"/>
                  <a:pt x="594" y="166"/>
                </a:cubicBezTo>
                <a:cubicBezTo>
                  <a:pt x="592" y="165"/>
                  <a:pt x="589" y="165"/>
                  <a:pt x="587" y="166"/>
                </a:cubicBezTo>
                <a:cubicBezTo>
                  <a:pt x="585" y="166"/>
                  <a:pt x="584" y="167"/>
                  <a:pt x="584" y="169"/>
                </a:cubicBezTo>
                <a:cubicBezTo>
                  <a:pt x="586" y="169"/>
                  <a:pt x="589" y="170"/>
                  <a:pt x="591" y="169"/>
                </a:cubicBezTo>
                <a:close/>
                <a:moveTo>
                  <a:pt x="571" y="139"/>
                </a:moveTo>
                <a:cubicBezTo>
                  <a:pt x="572" y="139"/>
                  <a:pt x="574" y="139"/>
                  <a:pt x="575" y="137"/>
                </a:cubicBezTo>
                <a:cubicBezTo>
                  <a:pt x="575" y="136"/>
                  <a:pt x="575" y="135"/>
                  <a:pt x="575" y="133"/>
                </a:cubicBezTo>
                <a:cubicBezTo>
                  <a:pt x="574" y="133"/>
                  <a:pt x="574" y="133"/>
                  <a:pt x="573" y="133"/>
                </a:cubicBezTo>
                <a:cubicBezTo>
                  <a:pt x="571" y="133"/>
                  <a:pt x="570" y="135"/>
                  <a:pt x="569" y="136"/>
                </a:cubicBezTo>
                <a:cubicBezTo>
                  <a:pt x="569" y="137"/>
                  <a:pt x="570" y="139"/>
                  <a:pt x="571" y="139"/>
                </a:cubicBezTo>
                <a:close/>
                <a:moveTo>
                  <a:pt x="1159" y="147"/>
                </a:moveTo>
                <a:cubicBezTo>
                  <a:pt x="1159" y="147"/>
                  <a:pt x="1159" y="148"/>
                  <a:pt x="1159" y="148"/>
                </a:cubicBezTo>
                <a:cubicBezTo>
                  <a:pt x="1159" y="152"/>
                  <a:pt x="1161" y="155"/>
                  <a:pt x="1164" y="157"/>
                </a:cubicBezTo>
                <a:cubicBezTo>
                  <a:pt x="1165" y="157"/>
                  <a:pt x="1165" y="157"/>
                  <a:pt x="1165" y="157"/>
                </a:cubicBezTo>
                <a:cubicBezTo>
                  <a:pt x="1165" y="157"/>
                  <a:pt x="1165" y="156"/>
                  <a:pt x="1165" y="156"/>
                </a:cubicBezTo>
                <a:cubicBezTo>
                  <a:pt x="1164" y="153"/>
                  <a:pt x="1162" y="150"/>
                  <a:pt x="1160" y="147"/>
                </a:cubicBezTo>
                <a:cubicBezTo>
                  <a:pt x="1160" y="147"/>
                  <a:pt x="1160" y="147"/>
                  <a:pt x="1159" y="147"/>
                </a:cubicBezTo>
                <a:close/>
                <a:moveTo>
                  <a:pt x="636" y="349"/>
                </a:moveTo>
                <a:cubicBezTo>
                  <a:pt x="635" y="350"/>
                  <a:pt x="635" y="351"/>
                  <a:pt x="636" y="353"/>
                </a:cubicBezTo>
                <a:cubicBezTo>
                  <a:pt x="637" y="353"/>
                  <a:pt x="637" y="354"/>
                  <a:pt x="637" y="354"/>
                </a:cubicBezTo>
                <a:cubicBezTo>
                  <a:pt x="638" y="355"/>
                  <a:pt x="639" y="355"/>
                  <a:pt x="640" y="354"/>
                </a:cubicBezTo>
                <a:cubicBezTo>
                  <a:pt x="640" y="354"/>
                  <a:pt x="641" y="353"/>
                  <a:pt x="641" y="353"/>
                </a:cubicBezTo>
                <a:cubicBezTo>
                  <a:pt x="641" y="351"/>
                  <a:pt x="641" y="350"/>
                  <a:pt x="640" y="350"/>
                </a:cubicBezTo>
                <a:cubicBezTo>
                  <a:pt x="638" y="349"/>
                  <a:pt x="637" y="348"/>
                  <a:pt x="636" y="349"/>
                </a:cubicBezTo>
                <a:close/>
                <a:moveTo>
                  <a:pt x="580" y="470"/>
                </a:moveTo>
                <a:cubicBezTo>
                  <a:pt x="580" y="470"/>
                  <a:pt x="579" y="471"/>
                  <a:pt x="579" y="472"/>
                </a:cubicBezTo>
                <a:cubicBezTo>
                  <a:pt x="579" y="472"/>
                  <a:pt x="579" y="473"/>
                  <a:pt x="579" y="473"/>
                </a:cubicBezTo>
                <a:cubicBezTo>
                  <a:pt x="581" y="474"/>
                  <a:pt x="582" y="474"/>
                  <a:pt x="583" y="474"/>
                </a:cubicBezTo>
                <a:cubicBezTo>
                  <a:pt x="584" y="474"/>
                  <a:pt x="584" y="475"/>
                  <a:pt x="584" y="474"/>
                </a:cubicBezTo>
                <a:cubicBezTo>
                  <a:pt x="585" y="474"/>
                  <a:pt x="585" y="474"/>
                  <a:pt x="586" y="474"/>
                </a:cubicBezTo>
                <a:cubicBezTo>
                  <a:pt x="586" y="473"/>
                  <a:pt x="586" y="472"/>
                  <a:pt x="586" y="471"/>
                </a:cubicBezTo>
                <a:cubicBezTo>
                  <a:pt x="584" y="470"/>
                  <a:pt x="582" y="469"/>
                  <a:pt x="580" y="470"/>
                </a:cubicBezTo>
                <a:close/>
                <a:moveTo>
                  <a:pt x="2006" y="400"/>
                </a:moveTo>
                <a:cubicBezTo>
                  <a:pt x="2004" y="399"/>
                  <a:pt x="2003" y="400"/>
                  <a:pt x="2002" y="401"/>
                </a:cubicBezTo>
                <a:cubicBezTo>
                  <a:pt x="2001" y="403"/>
                  <a:pt x="2002" y="404"/>
                  <a:pt x="2004" y="404"/>
                </a:cubicBezTo>
                <a:cubicBezTo>
                  <a:pt x="2004" y="405"/>
                  <a:pt x="2005" y="405"/>
                  <a:pt x="2005" y="405"/>
                </a:cubicBezTo>
                <a:cubicBezTo>
                  <a:pt x="2006" y="405"/>
                  <a:pt x="2007" y="404"/>
                  <a:pt x="2007" y="404"/>
                </a:cubicBezTo>
                <a:cubicBezTo>
                  <a:pt x="2008" y="402"/>
                  <a:pt x="2007" y="400"/>
                  <a:pt x="2006" y="400"/>
                </a:cubicBezTo>
                <a:close/>
                <a:moveTo>
                  <a:pt x="2071" y="1220"/>
                </a:moveTo>
                <a:cubicBezTo>
                  <a:pt x="2070" y="1220"/>
                  <a:pt x="2070" y="1221"/>
                  <a:pt x="2070" y="1221"/>
                </a:cubicBezTo>
                <a:cubicBezTo>
                  <a:pt x="2070" y="1221"/>
                  <a:pt x="2071" y="1222"/>
                  <a:pt x="2071" y="1222"/>
                </a:cubicBezTo>
                <a:cubicBezTo>
                  <a:pt x="2072" y="1222"/>
                  <a:pt x="2073" y="1222"/>
                  <a:pt x="2074" y="1222"/>
                </a:cubicBezTo>
                <a:cubicBezTo>
                  <a:pt x="2075" y="1222"/>
                  <a:pt x="2075" y="1222"/>
                  <a:pt x="2076" y="1222"/>
                </a:cubicBezTo>
                <a:cubicBezTo>
                  <a:pt x="2076" y="1222"/>
                  <a:pt x="2077" y="1222"/>
                  <a:pt x="2077" y="1222"/>
                </a:cubicBezTo>
                <a:cubicBezTo>
                  <a:pt x="2077" y="1222"/>
                  <a:pt x="2078" y="1221"/>
                  <a:pt x="2078" y="1221"/>
                </a:cubicBezTo>
                <a:cubicBezTo>
                  <a:pt x="2078" y="1220"/>
                  <a:pt x="2078" y="1220"/>
                  <a:pt x="2077" y="1219"/>
                </a:cubicBezTo>
                <a:cubicBezTo>
                  <a:pt x="2075" y="1218"/>
                  <a:pt x="2073" y="1218"/>
                  <a:pt x="2071" y="1220"/>
                </a:cubicBezTo>
                <a:close/>
                <a:moveTo>
                  <a:pt x="1534" y="208"/>
                </a:moveTo>
                <a:cubicBezTo>
                  <a:pt x="1534" y="208"/>
                  <a:pt x="1533" y="208"/>
                  <a:pt x="1533" y="208"/>
                </a:cubicBezTo>
                <a:cubicBezTo>
                  <a:pt x="1531" y="209"/>
                  <a:pt x="1530" y="212"/>
                  <a:pt x="1532" y="213"/>
                </a:cubicBezTo>
                <a:cubicBezTo>
                  <a:pt x="1533" y="214"/>
                  <a:pt x="1534" y="215"/>
                  <a:pt x="1535" y="214"/>
                </a:cubicBezTo>
                <a:cubicBezTo>
                  <a:pt x="1536" y="214"/>
                  <a:pt x="1536" y="214"/>
                  <a:pt x="1537" y="213"/>
                </a:cubicBezTo>
                <a:cubicBezTo>
                  <a:pt x="1537" y="211"/>
                  <a:pt x="1536" y="209"/>
                  <a:pt x="1534" y="208"/>
                </a:cubicBezTo>
                <a:close/>
                <a:moveTo>
                  <a:pt x="2087" y="963"/>
                </a:moveTo>
                <a:cubicBezTo>
                  <a:pt x="2087" y="963"/>
                  <a:pt x="2086" y="963"/>
                  <a:pt x="2086" y="963"/>
                </a:cubicBezTo>
                <a:cubicBezTo>
                  <a:pt x="2085" y="965"/>
                  <a:pt x="2084" y="967"/>
                  <a:pt x="2084" y="970"/>
                </a:cubicBezTo>
                <a:cubicBezTo>
                  <a:pt x="2084" y="970"/>
                  <a:pt x="2085" y="971"/>
                  <a:pt x="2085" y="971"/>
                </a:cubicBezTo>
                <a:cubicBezTo>
                  <a:pt x="2085" y="971"/>
                  <a:pt x="2085" y="971"/>
                  <a:pt x="2086" y="971"/>
                </a:cubicBezTo>
                <a:cubicBezTo>
                  <a:pt x="2088" y="970"/>
                  <a:pt x="2089" y="967"/>
                  <a:pt x="2088" y="964"/>
                </a:cubicBezTo>
                <a:cubicBezTo>
                  <a:pt x="2088" y="963"/>
                  <a:pt x="2088" y="963"/>
                  <a:pt x="2087" y="963"/>
                </a:cubicBezTo>
                <a:close/>
                <a:moveTo>
                  <a:pt x="2059" y="1011"/>
                </a:moveTo>
                <a:cubicBezTo>
                  <a:pt x="2060" y="1011"/>
                  <a:pt x="2061" y="1010"/>
                  <a:pt x="2062" y="1009"/>
                </a:cubicBezTo>
                <a:cubicBezTo>
                  <a:pt x="2063" y="1008"/>
                  <a:pt x="2062" y="1007"/>
                  <a:pt x="2061" y="1007"/>
                </a:cubicBezTo>
                <a:cubicBezTo>
                  <a:pt x="2061" y="1006"/>
                  <a:pt x="2060" y="1006"/>
                  <a:pt x="2059" y="1006"/>
                </a:cubicBezTo>
                <a:cubicBezTo>
                  <a:pt x="2058" y="1006"/>
                  <a:pt x="2057" y="1006"/>
                  <a:pt x="2056" y="1007"/>
                </a:cubicBezTo>
                <a:cubicBezTo>
                  <a:pt x="2055" y="1007"/>
                  <a:pt x="2055" y="1007"/>
                  <a:pt x="2055" y="1008"/>
                </a:cubicBezTo>
                <a:cubicBezTo>
                  <a:pt x="2055" y="1008"/>
                  <a:pt x="2055" y="1009"/>
                  <a:pt x="2055" y="1009"/>
                </a:cubicBezTo>
                <a:cubicBezTo>
                  <a:pt x="2056" y="1010"/>
                  <a:pt x="2058" y="1010"/>
                  <a:pt x="2059" y="1011"/>
                </a:cubicBezTo>
                <a:close/>
                <a:moveTo>
                  <a:pt x="141" y="334"/>
                </a:moveTo>
                <a:cubicBezTo>
                  <a:pt x="139" y="336"/>
                  <a:pt x="137" y="337"/>
                  <a:pt x="137" y="339"/>
                </a:cubicBezTo>
                <a:cubicBezTo>
                  <a:pt x="139" y="339"/>
                  <a:pt x="141" y="340"/>
                  <a:pt x="143" y="339"/>
                </a:cubicBezTo>
                <a:cubicBezTo>
                  <a:pt x="143" y="339"/>
                  <a:pt x="144" y="338"/>
                  <a:pt x="144" y="338"/>
                </a:cubicBezTo>
                <a:cubicBezTo>
                  <a:pt x="145" y="337"/>
                  <a:pt x="144" y="336"/>
                  <a:pt x="144" y="335"/>
                </a:cubicBezTo>
                <a:cubicBezTo>
                  <a:pt x="143" y="334"/>
                  <a:pt x="141" y="334"/>
                  <a:pt x="141" y="334"/>
                </a:cubicBezTo>
                <a:close/>
                <a:moveTo>
                  <a:pt x="137" y="339"/>
                </a:moveTo>
                <a:cubicBezTo>
                  <a:pt x="136" y="340"/>
                  <a:pt x="134" y="341"/>
                  <a:pt x="133" y="340"/>
                </a:cubicBezTo>
                <a:cubicBezTo>
                  <a:pt x="131" y="340"/>
                  <a:pt x="130" y="340"/>
                  <a:pt x="129" y="342"/>
                </a:cubicBezTo>
                <a:cubicBezTo>
                  <a:pt x="129" y="342"/>
                  <a:pt x="129" y="343"/>
                  <a:pt x="128" y="343"/>
                </a:cubicBezTo>
                <a:cubicBezTo>
                  <a:pt x="128" y="343"/>
                  <a:pt x="128" y="343"/>
                  <a:pt x="127" y="343"/>
                </a:cubicBezTo>
                <a:cubicBezTo>
                  <a:pt x="121" y="344"/>
                  <a:pt x="120" y="345"/>
                  <a:pt x="120" y="351"/>
                </a:cubicBezTo>
                <a:cubicBezTo>
                  <a:pt x="120" y="352"/>
                  <a:pt x="120" y="353"/>
                  <a:pt x="121" y="353"/>
                </a:cubicBezTo>
                <a:cubicBezTo>
                  <a:pt x="122" y="354"/>
                  <a:pt x="122" y="355"/>
                  <a:pt x="122" y="355"/>
                </a:cubicBezTo>
                <a:cubicBezTo>
                  <a:pt x="123" y="356"/>
                  <a:pt x="124" y="356"/>
                  <a:pt x="124" y="356"/>
                </a:cubicBezTo>
                <a:cubicBezTo>
                  <a:pt x="127" y="353"/>
                  <a:pt x="130" y="351"/>
                  <a:pt x="134" y="349"/>
                </a:cubicBezTo>
                <a:cubicBezTo>
                  <a:pt x="136" y="349"/>
                  <a:pt x="137" y="347"/>
                  <a:pt x="139" y="346"/>
                </a:cubicBezTo>
                <a:cubicBezTo>
                  <a:pt x="140" y="345"/>
                  <a:pt x="140" y="344"/>
                  <a:pt x="140" y="342"/>
                </a:cubicBezTo>
                <a:cubicBezTo>
                  <a:pt x="140" y="341"/>
                  <a:pt x="139" y="341"/>
                  <a:pt x="138" y="340"/>
                </a:cubicBezTo>
                <a:cubicBezTo>
                  <a:pt x="138" y="340"/>
                  <a:pt x="137" y="339"/>
                  <a:pt x="137" y="339"/>
                </a:cubicBezTo>
                <a:cubicBezTo>
                  <a:pt x="137" y="339"/>
                  <a:pt x="137" y="339"/>
                  <a:pt x="137" y="339"/>
                </a:cubicBezTo>
                <a:cubicBezTo>
                  <a:pt x="137" y="339"/>
                  <a:pt x="137" y="339"/>
                  <a:pt x="137" y="339"/>
                </a:cubicBezTo>
                <a:close/>
                <a:moveTo>
                  <a:pt x="2249" y="1366"/>
                </a:moveTo>
                <a:cubicBezTo>
                  <a:pt x="2248" y="1368"/>
                  <a:pt x="2247" y="1369"/>
                  <a:pt x="2247" y="1372"/>
                </a:cubicBezTo>
                <a:cubicBezTo>
                  <a:pt x="2247" y="1372"/>
                  <a:pt x="2247" y="1372"/>
                  <a:pt x="2247" y="1372"/>
                </a:cubicBezTo>
                <a:cubicBezTo>
                  <a:pt x="2248" y="1372"/>
                  <a:pt x="2250" y="1372"/>
                  <a:pt x="2251" y="1371"/>
                </a:cubicBezTo>
                <a:cubicBezTo>
                  <a:pt x="2252" y="1371"/>
                  <a:pt x="2252" y="1369"/>
                  <a:pt x="2251" y="1367"/>
                </a:cubicBezTo>
                <a:cubicBezTo>
                  <a:pt x="2251" y="1366"/>
                  <a:pt x="2250" y="1366"/>
                  <a:pt x="2249" y="1366"/>
                </a:cubicBezTo>
                <a:close/>
                <a:moveTo>
                  <a:pt x="673" y="843"/>
                </a:moveTo>
                <a:cubicBezTo>
                  <a:pt x="673" y="845"/>
                  <a:pt x="673" y="846"/>
                  <a:pt x="675" y="846"/>
                </a:cubicBezTo>
                <a:cubicBezTo>
                  <a:pt x="676" y="846"/>
                  <a:pt x="677" y="845"/>
                  <a:pt x="678" y="843"/>
                </a:cubicBezTo>
                <a:cubicBezTo>
                  <a:pt x="678" y="842"/>
                  <a:pt x="677" y="840"/>
                  <a:pt x="675" y="840"/>
                </a:cubicBezTo>
                <a:cubicBezTo>
                  <a:pt x="674" y="840"/>
                  <a:pt x="673" y="841"/>
                  <a:pt x="673" y="842"/>
                </a:cubicBezTo>
                <a:cubicBezTo>
                  <a:pt x="673" y="842"/>
                  <a:pt x="673" y="843"/>
                  <a:pt x="673" y="843"/>
                </a:cubicBezTo>
                <a:close/>
                <a:moveTo>
                  <a:pt x="1377" y="76"/>
                </a:moveTo>
                <a:cubicBezTo>
                  <a:pt x="1378" y="75"/>
                  <a:pt x="1379" y="75"/>
                  <a:pt x="1379" y="74"/>
                </a:cubicBezTo>
                <a:cubicBezTo>
                  <a:pt x="1379" y="73"/>
                  <a:pt x="1379" y="71"/>
                  <a:pt x="1377" y="71"/>
                </a:cubicBezTo>
                <a:cubicBezTo>
                  <a:pt x="1376" y="70"/>
                  <a:pt x="1375" y="71"/>
                  <a:pt x="1374" y="71"/>
                </a:cubicBezTo>
                <a:cubicBezTo>
                  <a:pt x="1372" y="72"/>
                  <a:pt x="1372" y="74"/>
                  <a:pt x="1374" y="75"/>
                </a:cubicBezTo>
                <a:cubicBezTo>
                  <a:pt x="1375" y="76"/>
                  <a:pt x="1376" y="76"/>
                  <a:pt x="1377" y="76"/>
                </a:cubicBezTo>
                <a:close/>
                <a:moveTo>
                  <a:pt x="1501" y="826"/>
                </a:moveTo>
                <a:cubicBezTo>
                  <a:pt x="1500" y="826"/>
                  <a:pt x="1500" y="826"/>
                  <a:pt x="1500" y="826"/>
                </a:cubicBezTo>
                <a:cubicBezTo>
                  <a:pt x="1499" y="826"/>
                  <a:pt x="1498" y="827"/>
                  <a:pt x="1498" y="827"/>
                </a:cubicBezTo>
                <a:cubicBezTo>
                  <a:pt x="1497" y="828"/>
                  <a:pt x="1499" y="830"/>
                  <a:pt x="1500" y="830"/>
                </a:cubicBezTo>
                <a:cubicBezTo>
                  <a:pt x="1501" y="830"/>
                  <a:pt x="1503" y="830"/>
                  <a:pt x="1504" y="828"/>
                </a:cubicBezTo>
                <a:cubicBezTo>
                  <a:pt x="1504" y="827"/>
                  <a:pt x="1504" y="827"/>
                  <a:pt x="1504" y="826"/>
                </a:cubicBezTo>
                <a:cubicBezTo>
                  <a:pt x="1503" y="826"/>
                  <a:pt x="1501" y="826"/>
                  <a:pt x="1501" y="826"/>
                </a:cubicBezTo>
                <a:close/>
                <a:moveTo>
                  <a:pt x="664" y="268"/>
                </a:moveTo>
                <a:cubicBezTo>
                  <a:pt x="664" y="269"/>
                  <a:pt x="663" y="269"/>
                  <a:pt x="663" y="269"/>
                </a:cubicBezTo>
                <a:cubicBezTo>
                  <a:pt x="661" y="270"/>
                  <a:pt x="659" y="270"/>
                  <a:pt x="658" y="272"/>
                </a:cubicBezTo>
                <a:cubicBezTo>
                  <a:pt x="658" y="272"/>
                  <a:pt x="658" y="273"/>
                  <a:pt x="658" y="274"/>
                </a:cubicBezTo>
                <a:cubicBezTo>
                  <a:pt x="658" y="274"/>
                  <a:pt x="658" y="274"/>
                  <a:pt x="659" y="274"/>
                </a:cubicBezTo>
                <a:cubicBezTo>
                  <a:pt x="660" y="274"/>
                  <a:pt x="661" y="274"/>
                  <a:pt x="661" y="274"/>
                </a:cubicBezTo>
                <a:cubicBezTo>
                  <a:pt x="663" y="273"/>
                  <a:pt x="664" y="272"/>
                  <a:pt x="665" y="271"/>
                </a:cubicBezTo>
                <a:cubicBezTo>
                  <a:pt x="666" y="270"/>
                  <a:pt x="666" y="269"/>
                  <a:pt x="666" y="269"/>
                </a:cubicBezTo>
                <a:cubicBezTo>
                  <a:pt x="665" y="268"/>
                  <a:pt x="665" y="268"/>
                  <a:pt x="664" y="268"/>
                </a:cubicBezTo>
                <a:close/>
                <a:moveTo>
                  <a:pt x="2319" y="1039"/>
                </a:moveTo>
                <a:cubicBezTo>
                  <a:pt x="2318" y="1038"/>
                  <a:pt x="2317" y="1037"/>
                  <a:pt x="2316" y="1036"/>
                </a:cubicBezTo>
                <a:cubicBezTo>
                  <a:pt x="2315" y="1036"/>
                  <a:pt x="2315" y="1036"/>
                  <a:pt x="2315" y="1037"/>
                </a:cubicBezTo>
                <a:cubicBezTo>
                  <a:pt x="2314" y="1038"/>
                  <a:pt x="2315" y="1040"/>
                  <a:pt x="2315" y="1041"/>
                </a:cubicBezTo>
                <a:cubicBezTo>
                  <a:pt x="2315" y="1042"/>
                  <a:pt x="2316" y="1042"/>
                  <a:pt x="2318" y="1042"/>
                </a:cubicBezTo>
                <a:cubicBezTo>
                  <a:pt x="2319" y="1041"/>
                  <a:pt x="2319" y="1040"/>
                  <a:pt x="2319" y="1039"/>
                </a:cubicBezTo>
                <a:close/>
                <a:moveTo>
                  <a:pt x="685" y="294"/>
                </a:moveTo>
                <a:cubicBezTo>
                  <a:pt x="685" y="294"/>
                  <a:pt x="686" y="293"/>
                  <a:pt x="686" y="293"/>
                </a:cubicBezTo>
                <a:cubicBezTo>
                  <a:pt x="686" y="292"/>
                  <a:pt x="686" y="292"/>
                  <a:pt x="686" y="291"/>
                </a:cubicBezTo>
                <a:cubicBezTo>
                  <a:pt x="685" y="290"/>
                  <a:pt x="683" y="290"/>
                  <a:pt x="682" y="290"/>
                </a:cubicBezTo>
                <a:cubicBezTo>
                  <a:pt x="681" y="290"/>
                  <a:pt x="680" y="290"/>
                  <a:pt x="680" y="291"/>
                </a:cubicBezTo>
                <a:cubicBezTo>
                  <a:pt x="680" y="292"/>
                  <a:pt x="680" y="293"/>
                  <a:pt x="681" y="293"/>
                </a:cubicBezTo>
                <a:cubicBezTo>
                  <a:pt x="682" y="294"/>
                  <a:pt x="683" y="295"/>
                  <a:pt x="685" y="294"/>
                </a:cubicBezTo>
                <a:close/>
                <a:moveTo>
                  <a:pt x="2282" y="993"/>
                </a:moveTo>
                <a:cubicBezTo>
                  <a:pt x="2282" y="993"/>
                  <a:pt x="2282" y="992"/>
                  <a:pt x="2282" y="992"/>
                </a:cubicBezTo>
                <a:cubicBezTo>
                  <a:pt x="2283" y="992"/>
                  <a:pt x="2283" y="992"/>
                  <a:pt x="2283" y="992"/>
                </a:cubicBezTo>
                <a:cubicBezTo>
                  <a:pt x="2282" y="991"/>
                  <a:pt x="2281" y="990"/>
                  <a:pt x="2281" y="989"/>
                </a:cubicBezTo>
                <a:cubicBezTo>
                  <a:pt x="2281" y="989"/>
                  <a:pt x="2281" y="989"/>
                  <a:pt x="2281" y="989"/>
                </a:cubicBezTo>
                <a:cubicBezTo>
                  <a:pt x="2280" y="988"/>
                  <a:pt x="2279" y="987"/>
                  <a:pt x="2278" y="986"/>
                </a:cubicBezTo>
                <a:cubicBezTo>
                  <a:pt x="2278" y="985"/>
                  <a:pt x="2277" y="985"/>
                  <a:pt x="2277" y="985"/>
                </a:cubicBezTo>
                <a:cubicBezTo>
                  <a:pt x="2277" y="985"/>
                  <a:pt x="2276" y="987"/>
                  <a:pt x="2277" y="987"/>
                </a:cubicBezTo>
                <a:cubicBezTo>
                  <a:pt x="2278" y="990"/>
                  <a:pt x="2279" y="991"/>
                  <a:pt x="2282" y="993"/>
                </a:cubicBezTo>
                <a:close/>
                <a:moveTo>
                  <a:pt x="1353" y="91"/>
                </a:moveTo>
                <a:cubicBezTo>
                  <a:pt x="1352" y="91"/>
                  <a:pt x="1351" y="90"/>
                  <a:pt x="1350" y="90"/>
                </a:cubicBezTo>
                <a:cubicBezTo>
                  <a:pt x="1350" y="90"/>
                  <a:pt x="1349" y="91"/>
                  <a:pt x="1349" y="91"/>
                </a:cubicBezTo>
                <a:cubicBezTo>
                  <a:pt x="1348" y="91"/>
                  <a:pt x="1348" y="92"/>
                  <a:pt x="1348" y="92"/>
                </a:cubicBezTo>
                <a:cubicBezTo>
                  <a:pt x="1347" y="93"/>
                  <a:pt x="1348" y="93"/>
                  <a:pt x="1348" y="93"/>
                </a:cubicBezTo>
                <a:cubicBezTo>
                  <a:pt x="1351" y="93"/>
                  <a:pt x="1353" y="94"/>
                  <a:pt x="1355" y="95"/>
                </a:cubicBezTo>
                <a:cubicBezTo>
                  <a:pt x="1355" y="94"/>
                  <a:pt x="1355" y="94"/>
                  <a:pt x="1355" y="93"/>
                </a:cubicBezTo>
                <a:cubicBezTo>
                  <a:pt x="1354" y="91"/>
                  <a:pt x="1354" y="91"/>
                  <a:pt x="1353" y="91"/>
                </a:cubicBezTo>
                <a:close/>
                <a:moveTo>
                  <a:pt x="1355" y="95"/>
                </a:moveTo>
                <a:cubicBezTo>
                  <a:pt x="1355" y="95"/>
                  <a:pt x="1355" y="95"/>
                  <a:pt x="1355" y="95"/>
                </a:cubicBezTo>
                <a:cubicBezTo>
                  <a:pt x="1355" y="95"/>
                  <a:pt x="1355" y="95"/>
                  <a:pt x="1355" y="95"/>
                </a:cubicBezTo>
                <a:cubicBezTo>
                  <a:pt x="1355" y="95"/>
                  <a:pt x="1355" y="95"/>
                  <a:pt x="1355" y="95"/>
                </a:cubicBezTo>
                <a:cubicBezTo>
                  <a:pt x="1355" y="95"/>
                  <a:pt x="1355" y="95"/>
                  <a:pt x="1355" y="95"/>
                </a:cubicBezTo>
                <a:close/>
                <a:moveTo>
                  <a:pt x="1580" y="118"/>
                </a:moveTo>
                <a:cubicBezTo>
                  <a:pt x="1582" y="118"/>
                  <a:pt x="1584" y="116"/>
                  <a:pt x="1584" y="114"/>
                </a:cubicBezTo>
                <a:cubicBezTo>
                  <a:pt x="1584" y="114"/>
                  <a:pt x="1584" y="113"/>
                  <a:pt x="1583" y="113"/>
                </a:cubicBezTo>
                <a:cubicBezTo>
                  <a:pt x="1583" y="113"/>
                  <a:pt x="1583" y="113"/>
                  <a:pt x="1583" y="113"/>
                </a:cubicBezTo>
                <a:cubicBezTo>
                  <a:pt x="1582" y="113"/>
                  <a:pt x="1580" y="114"/>
                  <a:pt x="1579" y="115"/>
                </a:cubicBezTo>
                <a:cubicBezTo>
                  <a:pt x="1579" y="115"/>
                  <a:pt x="1579" y="116"/>
                  <a:pt x="1579" y="117"/>
                </a:cubicBezTo>
                <a:cubicBezTo>
                  <a:pt x="1579" y="117"/>
                  <a:pt x="1579" y="118"/>
                  <a:pt x="1580" y="118"/>
                </a:cubicBezTo>
                <a:close/>
                <a:moveTo>
                  <a:pt x="1624" y="77"/>
                </a:moveTo>
                <a:cubicBezTo>
                  <a:pt x="1624" y="77"/>
                  <a:pt x="1624" y="77"/>
                  <a:pt x="1624" y="77"/>
                </a:cubicBezTo>
                <a:cubicBezTo>
                  <a:pt x="1624" y="76"/>
                  <a:pt x="1624" y="76"/>
                  <a:pt x="1623" y="75"/>
                </a:cubicBezTo>
                <a:cubicBezTo>
                  <a:pt x="1621" y="75"/>
                  <a:pt x="1619" y="76"/>
                  <a:pt x="1617" y="75"/>
                </a:cubicBezTo>
                <a:cubicBezTo>
                  <a:pt x="1617" y="75"/>
                  <a:pt x="1616" y="75"/>
                  <a:pt x="1616" y="76"/>
                </a:cubicBezTo>
                <a:cubicBezTo>
                  <a:pt x="1616" y="76"/>
                  <a:pt x="1616" y="76"/>
                  <a:pt x="1616" y="76"/>
                </a:cubicBezTo>
                <a:cubicBezTo>
                  <a:pt x="1618" y="79"/>
                  <a:pt x="1621" y="79"/>
                  <a:pt x="1624" y="77"/>
                </a:cubicBezTo>
                <a:close/>
                <a:moveTo>
                  <a:pt x="761" y="1154"/>
                </a:moveTo>
                <a:cubicBezTo>
                  <a:pt x="761" y="1154"/>
                  <a:pt x="761" y="1154"/>
                  <a:pt x="761" y="1154"/>
                </a:cubicBezTo>
                <a:cubicBezTo>
                  <a:pt x="761" y="1154"/>
                  <a:pt x="761" y="1154"/>
                  <a:pt x="761" y="1154"/>
                </a:cubicBezTo>
                <a:cubicBezTo>
                  <a:pt x="761" y="1154"/>
                  <a:pt x="761" y="1154"/>
                  <a:pt x="761" y="1154"/>
                </a:cubicBezTo>
                <a:cubicBezTo>
                  <a:pt x="761" y="1154"/>
                  <a:pt x="761" y="1154"/>
                  <a:pt x="761" y="1154"/>
                </a:cubicBezTo>
                <a:close/>
                <a:moveTo>
                  <a:pt x="755" y="1157"/>
                </a:moveTo>
                <a:cubicBezTo>
                  <a:pt x="755" y="1158"/>
                  <a:pt x="754" y="1159"/>
                  <a:pt x="753" y="1160"/>
                </a:cubicBezTo>
                <a:cubicBezTo>
                  <a:pt x="752" y="1161"/>
                  <a:pt x="752" y="1162"/>
                  <a:pt x="752" y="1162"/>
                </a:cubicBezTo>
                <a:cubicBezTo>
                  <a:pt x="757" y="1162"/>
                  <a:pt x="759" y="1159"/>
                  <a:pt x="761" y="1155"/>
                </a:cubicBezTo>
                <a:cubicBezTo>
                  <a:pt x="761" y="1154"/>
                  <a:pt x="761" y="1154"/>
                  <a:pt x="761" y="1154"/>
                </a:cubicBezTo>
                <a:cubicBezTo>
                  <a:pt x="760" y="1154"/>
                  <a:pt x="759" y="1154"/>
                  <a:pt x="759" y="1155"/>
                </a:cubicBezTo>
                <a:cubicBezTo>
                  <a:pt x="757" y="1156"/>
                  <a:pt x="756" y="1156"/>
                  <a:pt x="755" y="1157"/>
                </a:cubicBezTo>
                <a:close/>
                <a:moveTo>
                  <a:pt x="755" y="1157"/>
                </a:moveTo>
                <a:cubicBezTo>
                  <a:pt x="755" y="1157"/>
                  <a:pt x="756" y="1157"/>
                  <a:pt x="756" y="1157"/>
                </a:cubicBezTo>
                <a:cubicBezTo>
                  <a:pt x="755" y="1157"/>
                  <a:pt x="755" y="1157"/>
                  <a:pt x="755" y="1157"/>
                </a:cubicBezTo>
                <a:cubicBezTo>
                  <a:pt x="755" y="1157"/>
                  <a:pt x="755" y="1157"/>
                  <a:pt x="755" y="1157"/>
                </a:cubicBezTo>
                <a:cubicBezTo>
                  <a:pt x="755" y="1157"/>
                  <a:pt x="755" y="1157"/>
                  <a:pt x="755" y="1157"/>
                </a:cubicBezTo>
                <a:close/>
                <a:moveTo>
                  <a:pt x="922" y="39"/>
                </a:moveTo>
                <a:cubicBezTo>
                  <a:pt x="923" y="39"/>
                  <a:pt x="923" y="39"/>
                  <a:pt x="924" y="39"/>
                </a:cubicBezTo>
                <a:cubicBezTo>
                  <a:pt x="924" y="39"/>
                  <a:pt x="925" y="38"/>
                  <a:pt x="925" y="38"/>
                </a:cubicBezTo>
                <a:cubicBezTo>
                  <a:pt x="926" y="36"/>
                  <a:pt x="925" y="35"/>
                  <a:pt x="924" y="35"/>
                </a:cubicBezTo>
                <a:cubicBezTo>
                  <a:pt x="923" y="34"/>
                  <a:pt x="922" y="35"/>
                  <a:pt x="921" y="36"/>
                </a:cubicBezTo>
                <a:cubicBezTo>
                  <a:pt x="921" y="37"/>
                  <a:pt x="921" y="38"/>
                  <a:pt x="922" y="39"/>
                </a:cubicBezTo>
                <a:close/>
                <a:moveTo>
                  <a:pt x="2020" y="936"/>
                </a:moveTo>
                <a:cubicBezTo>
                  <a:pt x="2021" y="936"/>
                  <a:pt x="2022" y="936"/>
                  <a:pt x="2023" y="936"/>
                </a:cubicBezTo>
                <a:cubicBezTo>
                  <a:pt x="2023" y="936"/>
                  <a:pt x="2024" y="936"/>
                  <a:pt x="2024" y="935"/>
                </a:cubicBezTo>
                <a:cubicBezTo>
                  <a:pt x="2024" y="935"/>
                  <a:pt x="2024" y="935"/>
                  <a:pt x="2023" y="935"/>
                </a:cubicBezTo>
                <a:cubicBezTo>
                  <a:pt x="2021" y="935"/>
                  <a:pt x="2018" y="934"/>
                  <a:pt x="2016" y="934"/>
                </a:cubicBezTo>
                <a:cubicBezTo>
                  <a:pt x="2015" y="934"/>
                  <a:pt x="2015" y="935"/>
                  <a:pt x="2015" y="935"/>
                </a:cubicBezTo>
                <a:cubicBezTo>
                  <a:pt x="2014" y="936"/>
                  <a:pt x="2015" y="936"/>
                  <a:pt x="2015" y="936"/>
                </a:cubicBezTo>
                <a:cubicBezTo>
                  <a:pt x="2017" y="936"/>
                  <a:pt x="2018" y="936"/>
                  <a:pt x="2020" y="936"/>
                </a:cubicBezTo>
                <a:cubicBezTo>
                  <a:pt x="2020" y="936"/>
                  <a:pt x="2020" y="936"/>
                  <a:pt x="2020" y="936"/>
                </a:cubicBezTo>
                <a:close/>
                <a:moveTo>
                  <a:pt x="2275" y="995"/>
                </a:moveTo>
                <a:cubicBezTo>
                  <a:pt x="2275" y="995"/>
                  <a:pt x="2276" y="995"/>
                  <a:pt x="2276" y="994"/>
                </a:cubicBezTo>
                <a:cubicBezTo>
                  <a:pt x="2276" y="994"/>
                  <a:pt x="2276" y="993"/>
                  <a:pt x="2276" y="993"/>
                </a:cubicBezTo>
                <a:cubicBezTo>
                  <a:pt x="2275" y="992"/>
                  <a:pt x="2273" y="991"/>
                  <a:pt x="2271" y="991"/>
                </a:cubicBezTo>
                <a:cubicBezTo>
                  <a:pt x="2271" y="991"/>
                  <a:pt x="2270" y="991"/>
                  <a:pt x="2270" y="992"/>
                </a:cubicBezTo>
                <a:cubicBezTo>
                  <a:pt x="2269" y="992"/>
                  <a:pt x="2270" y="993"/>
                  <a:pt x="2270" y="994"/>
                </a:cubicBezTo>
                <a:cubicBezTo>
                  <a:pt x="2272" y="995"/>
                  <a:pt x="2273" y="995"/>
                  <a:pt x="2275" y="995"/>
                </a:cubicBezTo>
                <a:close/>
                <a:moveTo>
                  <a:pt x="2107" y="528"/>
                </a:moveTo>
                <a:cubicBezTo>
                  <a:pt x="2106" y="528"/>
                  <a:pt x="2106" y="528"/>
                  <a:pt x="2106" y="528"/>
                </a:cubicBezTo>
                <a:cubicBezTo>
                  <a:pt x="2106" y="528"/>
                  <a:pt x="2106" y="528"/>
                  <a:pt x="2106" y="528"/>
                </a:cubicBezTo>
                <a:cubicBezTo>
                  <a:pt x="2106" y="528"/>
                  <a:pt x="2106" y="528"/>
                  <a:pt x="2107" y="528"/>
                </a:cubicBezTo>
                <a:cubicBezTo>
                  <a:pt x="2107" y="528"/>
                  <a:pt x="2107" y="528"/>
                  <a:pt x="2107" y="528"/>
                </a:cubicBezTo>
                <a:close/>
                <a:moveTo>
                  <a:pt x="2110" y="521"/>
                </a:moveTo>
                <a:cubicBezTo>
                  <a:pt x="2110" y="520"/>
                  <a:pt x="2109" y="520"/>
                  <a:pt x="2109" y="520"/>
                </a:cubicBezTo>
                <a:cubicBezTo>
                  <a:pt x="2108" y="521"/>
                  <a:pt x="2108" y="521"/>
                  <a:pt x="2108" y="522"/>
                </a:cubicBezTo>
                <a:cubicBezTo>
                  <a:pt x="2107" y="524"/>
                  <a:pt x="2106" y="526"/>
                  <a:pt x="2107" y="528"/>
                </a:cubicBezTo>
                <a:cubicBezTo>
                  <a:pt x="2109" y="526"/>
                  <a:pt x="2111" y="524"/>
                  <a:pt x="2111" y="521"/>
                </a:cubicBezTo>
                <a:cubicBezTo>
                  <a:pt x="2111" y="521"/>
                  <a:pt x="2111" y="521"/>
                  <a:pt x="2110" y="521"/>
                </a:cubicBezTo>
                <a:close/>
                <a:moveTo>
                  <a:pt x="1337" y="106"/>
                </a:moveTo>
                <a:cubicBezTo>
                  <a:pt x="1337" y="107"/>
                  <a:pt x="1337" y="108"/>
                  <a:pt x="1337" y="108"/>
                </a:cubicBezTo>
                <a:cubicBezTo>
                  <a:pt x="1338" y="109"/>
                  <a:pt x="1341" y="108"/>
                  <a:pt x="1342" y="107"/>
                </a:cubicBezTo>
                <a:cubicBezTo>
                  <a:pt x="1342" y="107"/>
                  <a:pt x="1342" y="107"/>
                  <a:pt x="1342" y="106"/>
                </a:cubicBezTo>
                <a:cubicBezTo>
                  <a:pt x="1341" y="106"/>
                  <a:pt x="1341" y="104"/>
                  <a:pt x="1340" y="104"/>
                </a:cubicBezTo>
                <a:cubicBezTo>
                  <a:pt x="1339" y="103"/>
                  <a:pt x="1338" y="104"/>
                  <a:pt x="1337" y="104"/>
                </a:cubicBezTo>
                <a:cubicBezTo>
                  <a:pt x="1337" y="105"/>
                  <a:pt x="1337" y="106"/>
                  <a:pt x="1337" y="106"/>
                </a:cubicBezTo>
                <a:close/>
                <a:moveTo>
                  <a:pt x="1376" y="100"/>
                </a:moveTo>
                <a:cubicBezTo>
                  <a:pt x="1376" y="101"/>
                  <a:pt x="1377" y="102"/>
                  <a:pt x="1378" y="102"/>
                </a:cubicBezTo>
                <a:cubicBezTo>
                  <a:pt x="1380" y="101"/>
                  <a:pt x="1381" y="100"/>
                  <a:pt x="1381" y="99"/>
                </a:cubicBezTo>
                <a:cubicBezTo>
                  <a:pt x="1381" y="98"/>
                  <a:pt x="1379" y="97"/>
                  <a:pt x="1378" y="97"/>
                </a:cubicBezTo>
                <a:cubicBezTo>
                  <a:pt x="1377" y="97"/>
                  <a:pt x="1376" y="98"/>
                  <a:pt x="1376" y="100"/>
                </a:cubicBezTo>
                <a:close/>
                <a:moveTo>
                  <a:pt x="1820" y="911"/>
                </a:moveTo>
                <a:cubicBezTo>
                  <a:pt x="1820" y="911"/>
                  <a:pt x="1819" y="911"/>
                  <a:pt x="1819" y="911"/>
                </a:cubicBezTo>
                <a:cubicBezTo>
                  <a:pt x="1819" y="911"/>
                  <a:pt x="1818" y="911"/>
                  <a:pt x="1818" y="912"/>
                </a:cubicBezTo>
                <a:cubicBezTo>
                  <a:pt x="1818" y="914"/>
                  <a:pt x="1819" y="915"/>
                  <a:pt x="1821" y="916"/>
                </a:cubicBezTo>
                <a:cubicBezTo>
                  <a:pt x="1821" y="916"/>
                  <a:pt x="1821" y="916"/>
                  <a:pt x="1821" y="916"/>
                </a:cubicBezTo>
                <a:cubicBezTo>
                  <a:pt x="1822" y="916"/>
                  <a:pt x="1822" y="915"/>
                  <a:pt x="1822" y="915"/>
                </a:cubicBezTo>
                <a:cubicBezTo>
                  <a:pt x="1822" y="913"/>
                  <a:pt x="1821" y="912"/>
                  <a:pt x="1820" y="911"/>
                </a:cubicBezTo>
                <a:close/>
                <a:moveTo>
                  <a:pt x="1349" y="101"/>
                </a:moveTo>
                <a:cubicBezTo>
                  <a:pt x="1351" y="100"/>
                  <a:pt x="1353" y="99"/>
                  <a:pt x="1354" y="97"/>
                </a:cubicBezTo>
                <a:cubicBezTo>
                  <a:pt x="1352" y="97"/>
                  <a:pt x="1351" y="97"/>
                  <a:pt x="1349" y="97"/>
                </a:cubicBezTo>
                <a:cubicBezTo>
                  <a:pt x="1348" y="97"/>
                  <a:pt x="1347" y="98"/>
                  <a:pt x="1347" y="100"/>
                </a:cubicBezTo>
                <a:cubicBezTo>
                  <a:pt x="1347" y="100"/>
                  <a:pt x="1347" y="101"/>
                  <a:pt x="1348" y="101"/>
                </a:cubicBezTo>
                <a:cubicBezTo>
                  <a:pt x="1348" y="101"/>
                  <a:pt x="1349" y="101"/>
                  <a:pt x="1349" y="101"/>
                </a:cubicBezTo>
                <a:close/>
                <a:moveTo>
                  <a:pt x="188" y="316"/>
                </a:moveTo>
                <a:cubicBezTo>
                  <a:pt x="188" y="316"/>
                  <a:pt x="188" y="316"/>
                  <a:pt x="188" y="316"/>
                </a:cubicBezTo>
                <a:cubicBezTo>
                  <a:pt x="188" y="316"/>
                  <a:pt x="188" y="316"/>
                  <a:pt x="188" y="316"/>
                </a:cubicBezTo>
                <a:cubicBezTo>
                  <a:pt x="188" y="316"/>
                  <a:pt x="188" y="316"/>
                  <a:pt x="188" y="316"/>
                </a:cubicBezTo>
                <a:cubicBezTo>
                  <a:pt x="188" y="316"/>
                  <a:pt x="188" y="316"/>
                  <a:pt x="188" y="316"/>
                </a:cubicBezTo>
                <a:close/>
                <a:moveTo>
                  <a:pt x="2129" y="503"/>
                </a:moveTo>
                <a:cubicBezTo>
                  <a:pt x="2132" y="502"/>
                  <a:pt x="2133" y="500"/>
                  <a:pt x="2132" y="497"/>
                </a:cubicBezTo>
                <a:cubicBezTo>
                  <a:pt x="2132" y="497"/>
                  <a:pt x="2132" y="497"/>
                  <a:pt x="2132" y="497"/>
                </a:cubicBezTo>
                <a:cubicBezTo>
                  <a:pt x="2132" y="497"/>
                  <a:pt x="2131" y="497"/>
                  <a:pt x="2131" y="497"/>
                </a:cubicBezTo>
                <a:cubicBezTo>
                  <a:pt x="2130" y="498"/>
                  <a:pt x="2129" y="500"/>
                  <a:pt x="2128" y="502"/>
                </a:cubicBezTo>
                <a:cubicBezTo>
                  <a:pt x="2128" y="502"/>
                  <a:pt x="2128" y="502"/>
                  <a:pt x="2129" y="503"/>
                </a:cubicBezTo>
                <a:cubicBezTo>
                  <a:pt x="2129" y="503"/>
                  <a:pt x="2129" y="503"/>
                  <a:pt x="2129" y="503"/>
                </a:cubicBezTo>
                <a:close/>
                <a:moveTo>
                  <a:pt x="1067" y="446"/>
                </a:moveTo>
                <a:cubicBezTo>
                  <a:pt x="1067" y="446"/>
                  <a:pt x="1067" y="446"/>
                  <a:pt x="1067" y="446"/>
                </a:cubicBezTo>
                <a:cubicBezTo>
                  <a:pt x="1067" y="446"/>
                  <a:pt x="1067" y="446"/>
                  <a:pt x="1067" y="446"/>
                </a:cubicBezTo>
                <a:cubicBezTo>
                  <a:pt x="1067" y="446"/>
                  <a:pt x="1067" y="446"/>
                  <a:pt x="1067" y="446"/>
                </a:cubicBezTo>
                <a:cubicBezTo>
                  <a:pt x="1067" y="446"/>
                  <a:pt x="1067" y="446"/>
                  <a:pt x="1067" y="446"/>
                </a:cubicBezTo>
                <a:close/>
                <a:moveTo>
                  <a:pt x="1072" y="441"/>
                </a:moveTo>
                <a:cubicBezTo>
                  <a:pt x="1072" y="440"/>
                  <a:pt x="1072" y="440"/>
                  <a:pt x="1071" y="440"/>
                </a:cubicBezTo>
                <a:cubicBezTo>
                  <a:pt x="1071" y="439"/>
                  <a:pt x="1071" y="439"/>
                  <a:pt x="1071" y="439"/>
                </a:cubicBezTo>
                <a:cubicBezTo>
                  <a:pt x="1069" y="440"/>
                  <a:pt x="1068" y="441"/>
                  <a:pt x="1068" y="442"/>
                </a:cubicBezTo>
                <a:cubicBezTo>
                  <a:pt x="1067" y="443"/>
                  <a:pt x="1067" y="444"/>
                  <a:pt x="1067" y="446"/>
                </a:cubicBezTo>
                <a:cubicBezTo>
                  <a:pt x="1068" y="445"/>
                  <a:pt x="1068" y="445"/>
                  <a:pt x="1069" y="445"/>
                </a:cubicBezTo>
                <a:cubicBezTo>
                  <a:pt x="1071" y="444"/>
                  <a:pt x="1071" y="443"/>
                  <a:pt x="1072" y="441"/>
                </a:cubicBezTo>
                <a:close/>
                <a:moveTo>
                  <a:pt x="1894" y="941"/>
                </a:moveTo>
                <a:cubicBezTo>
                  <a:pt x="1893" y="941"/>
                  <a:pt x="1893" y="941"/>
                  <a:pt x="1893" y="941"/>
                </a:cubicBezTo>
                <a:cubicBezTo>
                  <a:pt x="1893" y="942"/>
                  <a:pt x="1892" y="943"/>
                  <a:pt x="1893" y="944"/>
                </a:cubicBezTo>
                <a:cubicBezTo>
                  <a:pt x="1893" y="945"/>
                  <a:pt x="1894" y="945"/>
                  <a:pt x="1896" y="945"/>
                </a:cubicBezTo>
                <a:cubicBezTo>
                  <a:pt x="1896" y="945"/>
                  <a:pt x="1897" y="944"/>
                  <a:pt x="1898" y="944"/>
                </a:cubicBezTo>
                <a:cubicBezTo>
                  <a:pt x="1898" y="944"/>
                  <a:pt x="1898" y="943"/>
                  <a:pt x="1898" y="943"/>
                </a:cubicBezTo>
                <a:cubicBezTo>
                  <a:pt x="1897" y="941"/>
                  <a:pt x="1895" y="940"/>
                  <a:pt x="1894" y="941"/>
                </a:cubicBezTo>
                <a:close/>
                <a:moveTo>
                  <a:pt x="2268" y="983"/>
                </a:moveTo>
                <a:cubicBezTo>
                  <a:pt x="2268" y="983"/>
                  <a:pt x="2269" y="983"/>
                  <a:pt x="2269" y="983"/>
                </a:cubicBezTo>
                <a:cubicBezTo>
                  <a:pt x="2269" y="982"/>
                  <a:pt x="2269" y="982"/>
                  <a:pt x="2269" y="981"/>
                </a:cubicBezTo>
                <a:cubicBezTo>
                  <a:pt x="2268" y="979"/>
                  <a:pt x="2266" y="978"/>
                  <a:pt x="2264" y="978"/>
                </a:cubicBezTo>
                <a:cubicBezTo>
                  <a:pt x="2264" y="978"/>
                  <a:pt x="2263" y="978"/>
                  <a:pt x="2263" y="978"/>
                </a:cubicBezTo>
                <a:cubicBezTo>
                  <a:pt x="2263" y="979"/>
                  <a:pt x="2263" y="979"/>
                  <a:pt x="2263" y="979"/>
                </a:cubicBezTo>
                <a:cubicBezTo>
                  <a:pt x="2264" y="981"/>
                  <a:pt x="2266" y="982"/>
                  <a:pt x="2268" y="983"/>
                </a:cubicBezTo>
                <a:close/>
                <a:moveTo>
                  <a:pt x="538" y="247"/>
                </a:moveTo>
                <a:cubicBezTo>
                  <a:pt x="537" y="248"/>
                  <a:pt x="536" y="248"/>
                  <a:pt x="535" y="249"/>
                </a:cubicBezTo>
                <a:cubicBezTo>
                  <a:pt x="534" y="250"/>
                  <a:pt x="534" y="251"/>
                  <a:pt x="534" y="252"/>
                </a:cubicBezTo>
                <a:cubicBezTo>
                  <a:pt x="535" y="253"/>
                  <a:pt x="535" y="253"/>
                  <a:pt x="536" y="253"/>
                </a:cubicBezTo>
                <a:cubicBezTo>
                  <a:pt x="537" y="252"/>
                  <a:pt x="539" y="250"/>
                  <a:pt x="539" y="248"/>
                </a:cubicBezTo>
                <a:cubicBezTo>
                  <a:pt x="539" y="248"/>
                  <a:pt x="539" y="248"/>
                  <a:pt x="539" y="248"/>
                </a:cubicBezTo>
                <a:cubicBezTo>
                  <a:pt x="539" y="247"/>
                  <a:pt x="538" y="247"/>
                  <a:pt x="538" y="247"/>
                </a:cubicBezTo>
                <a:close/>
                <a:moveTo>
                  <a:pt x="1830" y="930"/>
                </a:moveTo>
                <a:cubicBezTo>
                  <a:pt x="1830" y="929"/>
                  <a:pt x="1829" y="930"/>
                  <a:pt x="1829" y="930"/>
                </a:cubicBezTo>
                <a:cubicBezTo>
                  <a:pt x="1828" y="930"/>
                  <a:pt x="1828" y="931"/>
                  <a:pt x="1828" y="931"/>
                </a:cubicBezTo>
                <a:cubicBezTo>
                  <a:pt x="1829" y="933"/>
                  <a:pt x="1829" y="934"/>
                  <a:pt x="1831" y="934"/>
                </a:cubicBezTo>
                <a:cubicBezTo>
                  <a:pt x="1831" y="934"/>
                  <a:pt x="1831" y="934"/>
                  <a:pt x="1832" y="934"/>
                </a:cubicBezTo>
                <a:cubicBezTo>
                  <a:pt x="1832" y="934"/>
                  <a:pt x="1832" y="933"/>
                  <a:pt x="1832" y="933"/>
                </a:cubicBezTo>
                <a:cubicBezTo>
                  <a:pt x="1832" y="931"/>
                  <a:pt x="1831" y="930"/>
                  <a:pt x="1830" y="930"/>
                </a:cubicBezTo>
                <a:close/>
                <a:moveTo>
                  <a:pt x="690" y="393"/>
                </a:moveTo>
                <a:cubicBezTo>
                  <a:pt x="689" y="393"/>
                  <a:pt x="688" y="394"/>
                  <a:pt x="688" y="394"/>
                </a:cubicBezTo>
                <a:cubicBezTo>
                  <a:pt x="688" y="395"/>
                  <a:pt x="688" y="395"/>
                  <a:pt x="688" y="395"/>
                </a:cubicBezTo>
                <a:cubicBezTo>
                  <a:pt x="688" y="396"/>
                  <a:pt x="689" y="396"/>
                  <a:pt x="689" y="396"/>
                </a:cubicBezTo>
                <a:cubicBezTo>
                  <a:pt x="690" y="396"/>
                  <a:pt x="691" y="395"/>
                  <a:pt x="691" y="395"/>
                </a:cubicBezTo>
                <a:cubicBezTo>
                  <a:pt x="692" y="394"/>
                  <a:pt x="692" y="394"/>
                  <a:pt x="692" y="393"/>
                </a:cubicBezTo>
                <a:cubicBezTo>
                  <a:pt x="691" y="392"/>
                  <a:pt x="690" y="392"/>
                  <a:pt x="690" y="393"/>
                </a:cubicBezTo>
                <a:close/>
                <a:moveTo>
                  <a:pt x="2281" y="1000"/>
                </a:moveTo>
                <a:cubicBezTo>
                  <a:pt x="2281" y="1000"/>
                  <a:pt x="2281" y="1000"/>
                  <a:pt x="2281" y="1001"/>
                </a:cubicBezTo>
                <a:cubicBezTo>
                  <a:pt x="2282" y="1002"/>
                  <a:pt x="2283" y="1003"/>
                  <a:pt x="2284" y="1003"/>
                </a:cubicBezTo>
                <a:cubicBezTo>
                  <a:pt x="2285" y="1003"/>
                  <a:pt x="2286" y="1002"/>
                  <a:pt x="2286" y="1002"/>
                </a:cubicBezTo>
                <a:cubicBezTo>
                  <a:pt x="2286" y="1002"/>
                  <a:pt x="2286" y="1001"/>
                  <a:pt x="2286" y="1001"/>
                </a:cubicBezTo>
                <a:cubicBezTo>
                  <a:pt x="2285" y="1000"/>
                  <a:pt x="2284" y="999"/>
                  <a:pt x="2282" y="999"/>
                </a:cubicBezTo>
                <a:cubicBezTo>
                  <a:pt x="2282" y="999"/>
                  <a:pt x="2281" y="999"/>
                  <a:pt x="2281" y="1000"/>
                </a:cubicBezTo>
                <a:close/>
                <a:moveTo>
                  <a:pt x="608" y="112"/>
                </a:moveTo>
                <a:cubicBezTo>
                  <a:pt x="608" y="112"/>
                  <a:pt x="608" y="111"/>
                  <a:pt x="607" y="111"/>
                </a:cubicBezTo>
                <a:cubicBezTo>
                  <a:pt x="606" y="111"/>
                  <a:pt x="604" y="111"/>
                  <a:pt x="603" y="112"/>
                </a:cubicBezTo>
                <a:cubicBezTo>
                  <a:pt x="602" y="112"/>
                  <a:pt x="602" y="113"/>
                  <a:pt x="603" y="113"/>
                </a:cubicBezTo>
                <a:cubicBezTo>
                  <a:pt x="603" y="114"/>
                  <a:pt x="604" y="114"/>
                  <a:pt x="605" y="115"/>
                </a:cubicBezTo>
                <a:cubicBezTo>
                  <a:pt x="606" y="114"/>
                  <a:pt x="607" y="113"/>
                  <a:pt x="608" y="113"/>
                </a:cubicBezTo>
                <a:cubicBezTo>
                  <a:pt x="608" y="112"/>
                  <a:pt x="608" y="112"/>
                  <a:pt x="608" y="112"/>
                </a:cubicBezTo>
                <a:close/>
                <a:moveTo>
                  <a:pt x="605" y="115"/>
                </a:moveTo>
                <a:cubicBezTo>
                  <a:pt x="605" y="115"/>
                  <a:pt x="604" y="115"/>
                  <a:pt x="604" y="115"/>
                </a:cubicBezTo>
                <a:cubicBezTo>
                  <a:pt x="604" y="115"/>
                  <a:pt x="605" y="115"/>
                  <a:pt x="605" y="115"/>
                </a:cubicBezTo>
                <a:cubicBezTo>
                  <a:pt x="605" y="115"/>
                  <a:pt x="605" y="115"/>
                  <a:pt x="605" y="115"/>
                </a:cubicBezTo>
                <a:cubicBezTo>
                  <a:pt x="605" y="115"/>
                  <a:pt x="605" y="115"/>
                  <a:pt x="605" y="115"/>
                </a:cubicBezTo>
                <a:close/>
                <a:moveTo>
                  <a:pt x="615" y="310"/>
                </a:moveTo>
                <a:cubicBezTo>
                  <a:pt x="614" y="310"/>
                  <a:pt x="614" y="311"/>
                  <a:pt x="614" y="311"/>
                </a:cubicBezTo>
                <a:cubicBezTo>
                  <a:pt x="614" y="312"/>
                  <a:pt x="614" y="312"/>
                  <a:pt x="614" y="313"/>
                </a:cubicBezTo>
                <a:cubicBezTo>
                  <a:pt x="614" y="314"/>
                  <a:pt x="615" y="314"/>
                  <a:pt x="616" y="315"/>
                </a:cubicBezTo>
                <a:cubicBezTo>
                  <a:pt x="616" y="315"/>
                  <a:pt x="617" y="315"/>
                  <a:pt x="617" y="315"/>
                </a:cubicBezTo>
                <a:cubicBezTo>
                  <a:pt x="617" y="315"/>
                  <a:pt x="618" y="315"/>
                  <a:pt x="617" y="314"/>
                </a:cubicBezTo>
                <a:cubicBezTo>
                  <a:pt x="617" y="312"/>
                  <a:pt x="616" y="311"/>
                  <a:pt x="615" y="310"/>
                </a:cubicBezTo>
                <a:close/>
                <a:moveTo>
                  <a:pt x="713" y="380"/>
                </a:moveTo>
                <a:cubicBezTo>
                  <a:pt x="712" y="380"/>
                  <a:pt x="712" y="380"/>
                  <a:pt x="712" y="380"/>
                </a:cubicBezTo>
                <a:cubicBezTo>
                  <a:pt x="711" y="381"/>
                  <a:pt x="710" y="381"/>
                  <a:pt x="710" y="382"/>
                </a:cubicBezTo>
                <a:cubicBezTo>
                  <a:pt x="710" y="383"/>
                  <a:pt x="711" y="384"/>
                  <a:pt x="711" y="384"/>
                </a:cubicBezTo>
                <a:cubicBezTo>
                  <a:pt x="711" y="385"/>
                  <a:pt x="712" y="385"/>
                  <a:pt x="712" y="385"/>
                </a:cubicBezTo>
                <a:cubicBezTo>
                  <a:pt x="713" y="384"/>
                  <a:pt x="713" y="384"/>
                  <a:pt x="714" y="383"/>
                </a:cubicBezTo>
                <a:cubicBezTo>
                  <a:pt x="714" y="382"/>
                  <a:pt x="714" y="381"/>
                  <a:pt x="713" y="380"/>
                </a:cubicBezTo>
                <a:cubicBezTo>
                  <a:pt x="713" y="380"/>
                  <a:pt x="713" y="380"/>
                  <a:pt x="713" y="380"/>
                </a:cubicBezTo>
                <a:close/>
                <a:moveTo>
                  <a:pt x="2219" y="947"/>
                </a:moveTo>
                <a:cubicBezTo>
                  <a:pt x="2219" y="950"/>
                  <a:pt x="2220" y="952"/>
                  <a:pt x="2221" y="955"/>
                </a:cubicBezTo>
                <a:cubicBezTo>
                  <a:pt x="2221" y="955"/>
                  <a:pt x="2221" y="955"/>
                  <a:pt x="2222" y="955"/>
                </a:cubicBezTo>
                <a:cubicBezTo>
                  <a:pt x="2222" y="955"/>
                  <a:pt x="2223" y="954"/>
                  <a:pt x="2223" y="953"/>
                </a:cubicBezTo>
                <a:cubicBezTo>
                  <a:pt x="2223" y="951"/>
                  <a:pt x="2221" y="948"/>
                  <a:pt x="2219" y="947"/>
                </a:cubicBezTo>
                <a:close/>
                <a:moveTo>
                  <a:pt x="1356" y="57"/>
                </a:moveTo>
                <a:cubicBezTo>
                  <a:pt x="1357" y="57"/>
                  <a:pt x="1357" y="57"/>
                  <a:pt x="1358" y="57"/>
                </a:cubicBezTo>
                <a:cubicBezTo>
                  <a:pt x="1359" y="57"/>
                  <a:pt x="1360" y="55"/>
                  <a:pt x="1359" y="54"/>
                </a:cubicBezTo>
                <a:cubicBezTo>
                  <a:pt x="1359" y="54"/>
                  <a:pt x="1358" y="53"/>
                  <a:pt x="1357" y="53"/>
                </a:cubicBezTo>
                <a:cubicBezTo>
                  <a:pt x="1356" y="53"/>
                  <a:pt x="1355" y="54"/>
                  <a:pt x="1355" y="55"/>
                </a:cubicBezTo>
                <a:cubicBezTo>
                  <a:pt x="1355" y="56"/>
                  <a:pt x="1356" y="56"/>
                  <a:pt x="1356" y="57"/>
                </a:cubicBezTo>
                <a:close/>
                <a:moveTo>
                  <a:pt x="1378" y="56"/>
                </a:moveTo>
                <a:cubicBezTo>
                  <a:pt x="1380" y="56"/>
                  <a:pt x="1380" y="55"/>
                  <a:pt x="1380" y="55"/>
                </a:cubicBezTo>
                <a:cubicBezTo>
                  <a:pt x="1380" y="54"/>
                  <a:pt x="1379" y="54"/>
                  <a:pt x="1378" y="54"/>
                </a:cubicBezTo>
                <a:cubicBezTo>
                  <a:pt x="1377" y="54"/>
                  <a:pt x="1376" y="55"/>
                  <a:pt x="1377" y="55"/>
                </a:cubicBezTo>
                <a:cubicBezTo>
                  <a:pt x="1377" y="56"/>
                  <a:pt x="1378" y="56"/>
                  <a:pt x="1378" y="56"/>
                </a:cubicBezTo>
                <a:close/>
                <a:moveTo>
                  <a:pt x="540" y="89"/>
                </a:moveTo>
                <a:cubicBezTo>
                  <a:pt x="540" y="90"/>
                  <a:pt x="541" y="90"/>
                  <a:pt x="541" y="91"/>
                </a:cubicBezTo>
                <a:cubicBezTo>
                  <a:pt x="541" y="92"/>
                  <a:pt x="542" y="92"/>
                  <a:pt x="543" y="92"/>
                </a:cubicBezTo>
                <a:cubicBezTo>
                  <a:pt x="544" y="92"/>
                  <a:pt x="545" y="91"/>
                  <a:pt x="545" y="90"/>
                </a:cubicBezTo>
                <a:cubicBezTo>
                  <a:pt x="544" y="90"/>
                  <a:pt x="544" y="89"/>
                  <a:pt x="544" y="89"/>
                </a:cubicBezTo>
                <a:cubicBezTo>
                  <a:pt x="543" y="89"/>
                  <a:pt x="542" y="88"/>
                  <a:pt x="542" y="88"/>
                </a:cubicBezTo>
                <a:cubicBezTo>
                  <a:pt x="541" y="88"/>
                  <a:pt x="540" y="89"/>
                  <a:pt x="540" y="89"/>
                </a:cubicBezTo>
                <a:close/>
                <a:moveTo>
                  <a:pt x="1872" y="914"/>
                </a:moveTo>
                <a:cubicBezTo>
                  <a:pt x="1872" y="914"/>
                  <a:pt x="1872" y="914"/>
                  <a:pt x="1872" y="913"/>
                </a:cubicBezTo>
                <a:cubicBezTo>
                  <a:pt x="1872" y="913"/>
                  <a:pt x="1872" y="912"/>
                  <a:pt x="1871" y="912"/>
                </a:cubicBezTo>
                <a:cubicBezTo>
                  <a:pt x="1871" y="912"/>
                  <a:pt x="1870" y="912"/>
                  <a:pt x="1869" y="912"/>
                </a:cubicBezTo>
                <a:cubicBezTo>
                  <a:pt x="1868" y="912"/>
                  <a:pt x="1868" y="912"/>
                  <a:pt x="1867" y="912"/>
                </a:cubicBezTo>
                <a:cubicBezTo>
                  <a:pt x="1868" y="913"/>
                  <a:pt x="1869" y="914"/>
                  <a:pt x="1871" y="915"/>
                </a:cubicBezTo>
                <a:cubicBezTo>
                  <a:pt x="1871" y="915"/>
                  <a:pt x="1872" y="914"/>
                  <a:pt x="1872" y="914"/>
                </a:cubicBezTo>
                <a:close/>
                <a:moveTo>
                  <a:pt x="2060" y="922"/>
                </a:moveTo>
                <a:cubicBezTo>
                  <a:pt x="2060" y="922"/>
                  <a:pt x="2060" y="923"/>
                  <a:pt x="2060" y="923"/>
                </a:cubicBezTo>
                <a:cubicBezTo>
                  <a:pt x="2060" y="923"/>
                  <a:pt x="2061" y="924"/>
                  <a:pt x="2061" y="924"/>
                </a:cubicBezTo>
                <a:cubicBezTo>
                  <a:pt x="2062" y="924"/>
                  <a:pt x="2063" y="924"/>
                  <a:pt x="2064" y="924"/>
                </a:cubicBezTo>
                <a:cubicBezTo>
                  <a:pt x="2064" y="924"/>
                  <a:pt x="2065" y="923"/>
                  <a:pt x="2065" y="923"/>
                </a:cubicBezTo>
                <a:cubicBezTo>
                  <a:pt x="2065" y="923"/>
                  <a:pt x="2065" y="923"/>
                  <a:pt x="2065" y="922"/>
                </a:cubicBezTo>
                <a:cubicBezTo>
                  <a:pt x="2063" y="921"/>
                  <a:pt x="2062" y="921"/>
                  <a:pt x="2060" y="922"/>
                </a:cubicBezTo>
                <a:close/>
                <a:moveTo>
                  <a:pt x="1528" y="166"/>
                </a:moveTo>
                <a:cubicBezTo>
                  <a:pt x="1529" y="166"/>
                  <a:pt x="1530" y="166"/>
                  <a:pt x="1530" y="164"/>
                </a:cubicBezTo>
                <a:cubicBezTo>
                  <a:pt x="1530" y="164"/>
                  <a:pt x="1529" y="163"/>
                  <a:pt x="1529" y="163"/>
                </a:cubicBezTo>
                <a:cubicBezTo>
                  <a:pt x="1528" y="162"/>
                  <a:pt x="1527" y="163"/>
                  <a:pt x="1527" y="164"/>
                </a:cubicBezTo>
                <a:cubicBezTo>
                  <a:pt x="1527" y="165"/>
                  <a:pt x="1527" y="166"/>
                  <a:pt x="1528" y="166"/>
                </a:cubicBezTo>
                <a:close/>
                <a:moveTo>
                  <a:pt x="615" y="143"/>
                </a:moveTo>
                <a:cubicBezTo>
                  <a:pt x="616" y="143"/>
                  <a:pt x="616" y="143"/>
                  <a:pt x="617" y="142"/>
                </a:cubicBezTo>
                <a:cubicBezTo>
                  <a:pt x="615" y="141"/>
                  <a:pt x="613" y="141"/>
                  <a:pt x="610" y="141"/>
                </a:cubicBezTo>
                <a:cubicBezTo>
                  <a:pt x="611" y="144"/>
                  <a:pt x="611" y="144"/>
                  <a:pt x="615" y="143"/>
                </a:cubicBezTo>
                <a:close/>
                <a:moveTo>
                  <a:pt x="610" y="141"/>
                </a:moveTo>
                <a:cubicBezTo>
                  <a:pt x="610" y="141"/>
                  <a:pt x="610" y="141"/>
                  <a:pt x="610" y="141"/>
                </a:cubicBezTo>
                <a:cubicBezTo>
                  <a:pt x="610" y="141"/>
                  <a:pt x="610" y="141"/>
                  <a:pt x="610" y="141"/>
                </a:cubicBezTo>
                <a:cubicBezTo>
                  <a:pt x="610" y="141"/>
                  <a:pt x="610" y="141"/>
                  <a:pt x="610" y="141"/>
                </a:cubicBezTo>
                <a:cubicBezTo>
                  <a:pt x="610" y="141"/>
                  <a:pt x="610" y="141"/>
                  <a:pt x="610" y="141"/>
                </a:cubicBezTo>
                <a:close/>
                <a:moveTo>
                  <a:pt x="2011" y="844"/>
                </a:moveTo>
                <a:cubicBezTo>
                  <a:pt x="2010" y="844"/>
                  <a:pt x="2009" y="845"/>
                  <a:pt x="2008" y="845"/>
                </a:cubicBezTo>
                <a:cubicBezTo>
                  <a:pt x="2010" y="848"/>
                  <a:pt x="2011" y="848"/>
                  <a:pt x="2012" y="847"/>
                </a:cubicBezTo>
                <a:cubicBezTo>
                  <a:pt x="2013" y="847"/>
                  <a:pt x="2014" y="845"/>
                  <a:pt x="2013" y="845"/>
                </a:cubicBezTo>
                <a:cubicBezTo>
                  <a:pt x="2013" y="844"/>
                  <a:pt x="2012" y="844"/>
                  <a:pt x="2011" y="844"/>
                </a:cubicBezTo>
                <a:close/>
                <a:moveTo>
                  <a:pt x="2010" y="839"/>
                </a:moveTo>
                <a:cubicBezTo>
                  <a:pt x="2010" y="839"/>
                  <a:pt x="2010" y="839"/>
                  <a:pt x="2010" y="838"/>
                </a:cubicBezTo>
                <a:cubicBezTo>
                  <a:pt x="2009" y="838"/>
                  <a:pt x="2009" y="838"/>
                  <a:pt x="2008" y="838"/>
                </a:cubicBezTo>
                <a:cubicBezTo>
                  <a:pt x="2008" y="839"/>
                  <a:pt x="2007" y="840"/>
                  <a:pt x="2007" y="840"/>
                </a:cubicBezTo>
                <a:cubicBezTo>
                  <a:pt x="2007" y="842"/>
                  <a:pt x="2007" y="844"/>
                  <a:pt x="2007" y="845"/>
                </a:cubicBezTo>
                <a:cubicBezTo>
                  <a:pt x="2007" y="845"/>
                  <a:pt x="2008" y="845"/>
                  <a:pt x="2008" y="845"/>
                </a:cubicBezTo>
                <a:cubicBezTo>
                  <a:pt x="2009" y="844"/>
                  <a:pt x="2009" y="843"/>
                  <a:pt x="2010" y="842"/>
                </a:cubicBezTo>
                <a:cubicBezTo>
                  <a:pt x="2010" y="841"/>
                  <a:pt x="2010" y="840"/>
                  <a:pt x="2010" y="839"/>
                </a:cubicBezTo>
                <a:close/>
                <a:moveTo>
                  <a:pt x="2007" y="840"/>
                </a:moveTo>
                <a:cubicBezTo>
                  <a:pt x="2007" y="840"/>
                  <a:pt x="2007" y="840"/>
                  <a:pt x="2007" y="840"/>
                </a:cubicBezTo>
                <a:cubicBezTo>
                  <a:pt x="2007" y="840"/>
                  <a:pt x="2006" y="840"/>
                  <a:pt x="2006" y="840"/>
                </a:cubicBezTo>
                <a:cubicBezTo>
                  <a:pt x="2006" y="840"/>
                  <a:pt x="2006" y="840"/>
                  <a:pt x="2006" y="840"/>
                </a:cubicBezTo>
                <a:cubicBezTo>
                  <a:pt x="2006" y="840"/>
                  <a:pt x="2007" y="840"/>
                  <a:pt x="2007" y="840"/>
                </a:cubicBezTo>
                <a:close/>
                <a:moveTo>
                  <a:pt x="2008" y="845"/>
                </a:moveTo>
                <a:cubicBezTo>
                  <a:pt x="2008" y="845"/>
                  <a:pt x="2008" y="845"/>
                  <a:pt x="2008" y="845"/>
                </a:cubicBezTo>
                <a:cubicBezTo>
                  <a:pt x="2008" y="845"/>
                  <a:pt x="2008" y="845"/>
                  <a:pt x="2008" y="845"/>
                </a:cubicBezTo>
                <a:cubicBezTo>
                  <a:pt x="2008" y="845"/>
                  <a:pt x="2008" y="845"/>
                  <a:pt x="2008" y="845"/>
                </a:cubicBezTo>
                <a:cubicBezTo>
                  <a:pt x="2008" y="845"/>
                  <a:pt x="2008" y="845"/>
                  <a:pt x="2008" y="845"/>
                </a:cubicBezTo>
                <a:close/>
                <a:moveTo>
                  <a:pt x="678" y="810"/>
                </a:moveTo>
                <a:cubicBezTo>
                  <a:pt x="678" y="810"/>
                  <a:pt x="677" y="809"/>
                  <a:pt x="677" y="810"/>
                </a:cubicBezTo>
                <a:cubicBezTo>
                  <a:pt x="676" y="810"/>
                  <a:pt x="676" y="811"/>
                  <a:pt x="676" y="811"/>
                </a:cubicBezTo>
                <a:cubicBezTo>
                  <a:pt x="677" y="812"/>
                  <a:pt x="677" y="812"/>
                  <a:pt x="678" y="813"/>
                </a:cubicBezTo>
                <a:cubicBezTo>
                  <a:pt x="678" y="813"/>
                  <a:pt x="679" y="812"/>
                  <a:pt x="679" y="812"/>
                </a:cubicBezTo>
                <a:cubicBezTo>
                  <a:pt x="679" y="811"/>
                  <a:pt x="679" y="811"/>
                  <a:pt x="678" y="810"/>
                </a:cubicBezTo>
                <a:close/>
                <a:moveTo>
                  <a:pt x="677" y="798"/>
                </a:moveTo>
                <a:cubicBezTo>
                  <a:pt x="677" y="798"/>
                  <a:pt x="676" y="797"/>
                  <a:pt x="676" y="797"/>
                </a:cubicBezTo>
                <a:cubicBezTo>
                  <a:pt x="675" y="797"/>
                  <a:pt x="674" y="798"/>
                  <a:pt x="673" y="799"/>
                </a:cubicBezTo>
                <a:cubicBezTo>
                  <a:pt x="673" y="799"/>
                  <a:pt x="674" y="800"/>
                  <a:pt x="674" y="800"/>
                </a:cubicBezTo>
                <a:cubicBezTo>
                  <a:pt x="675" y="801"/>
                  <a:pt x="677" y="799"/>
                  <a:pt x="677" y="798"/>
                </a:cubicBezTo>
                <a:close/>
                <a:moveTo>
                  <a:pt x="644" y="347"/>
                </a:moveTo>
                <a:cubicBezTo>
                  <a:pt x="644" y="348"/>
                  <a:pt x="644" y="348"/>
                  <a:pt x="644" y="349"/>
                </a:cubicBezTo>
                <a:cubicBezTo>
                  <a:pt x="644" y="350"/>
                  <a:pt x="645" y="351"/>
                  <a:pt x="646" y="351"/>
                </a:cubicBezTo>
                <a:cubicBezTo>
                  <a:pt x="647" y="351"/>
                  <a:pt x="647" y="351"/>
                  <a:pt x="648" y="350"/>
                </a:cubicBezTo>
                <a:cubicBezTo>
                  <a:pt x="648" y="350"/>
                  <a:pt x="648" y="349"/>
                  <a:pt x="648" y="349"/>
                </a:cubicBezTo>
                <a:cubicBezTo>
                  <a:pt x="647" y="348"/>
                  <a:pt x="646" y="347"/>
                  <a:pt x="644" y="347"/>
                </a:cubicBezTo>
                <a:close/>
                <a:moveTo>
                  <a:pt x="562" y="731"/>
                </a:moveTo>
                <a:cubicBezTo>
                  <a:pt x="561" y="731"/>
                  <a:pt x="560" y="732"/>
                  <a:pt x="560" y="733"/>
                </a:cubicBezTo>
                <a:cubicBezTo>
                  <a:pt x="560" y="734"/>
                  <a:pt x="561" y="735"/>
                  <a:pt x="562" y="735"/>
                </a:cubicBezTo>
                <a:cubicBezTo>
                  <a:pt x="562" y="735"/>
                  <a:pt x="563" y="734"/>
                  <a:pt x="563" y="733"/>
                </a:cubicBezTo>
                <a:cubicBezTo>
                  <a:pt x="563" y="732"/>
                  <a:pt x="562" y="731"/>
                  <a:pt x="562" y="731"/>
                </a:cubicBezTo>
                <a:close/>
                <a:moveTo>
                  <a:pt x="569" y="721"/>
                </a:moveTo>
                <a:cubicBezTo>
                  <a:pt x="571" y="720"/>
                  <a:pt x="570" y="717"/>
                  <a:pt x="569" y="716"/>
                </a:cubicBezTo>
                <a:cubicBezTo>
                  <a:pt x="568" y="716"/>
                  <a:pt x="568" y="716"/>
                  <a:pt x="568" y="717"/>
                </a:cubicBezTo>
                <a:cubicBezTo>
                  <a:pt x="567" y="718"/>
                  <a:pt x="568" y="720"/>
                  <a:pt x="569" y="721"/>
                </a:cubicBezTo>
                <a:cubicBezTo>
                  <a:pt x="569" y="721"/>
                  <a:pt x="569" y="721"/>
                  <a:pt x="569" y="721"/>
                </a:cubicBezTo>
                <a:close/>
                <a:moveTo>
                  <a:pt x="559" y="716"/>
                </a:moveTo>
                <a:cubicBezTo>
                  <a:pt x="558" y="717"/>
                  <a:pt x="558" y="717"/>
                  <a:pt x="559" y="718"/>
                </a:cubicBezTo>
                <a:cubicBezTo>
                  <a:pt x="559" y="718"/>
                  <a:pt x="559" y="718"/>
                  <a:pt x="559" y="718"/>
                </a:cubicBezTo>
                <a:cubicBezTo>
                  <a:pt x="560" y="719"/>
                  <a:pt x="561" y="718"/>
                  <a:pt x="562" y="717"/>
                </a:cubicBezTo>
                <a:cubicBezTo>
                  <a:pt x="563" y="717"/>
                  <a:pt x="563" y="717"/>
                  <a:pt x="563" y="716"/>
                </a:cubicBezTo>
                <a:cubicBezTo>
                  <a:pt x="562" y="716"/>
                  <a:pt x="562" y="716"/>
                  <a:pt x="562" y="716"/>
                </a:cubicBezTo>
                <a:cubicBezTo>
                  <a:pt x="561" y="716"/>
                  <a:pt x="560" y="716"/>
                  <a:pt x="559" y="716"/>
                </a:cubicBezTo>
                <a:close/>
                <a:moveTo>
                  <a:pt x="593" y="763"/>
                </a:moveTo>
                <a:cubicBezTo>
                  <a:pt x="593" y="763"/>
                  <a:pt x="594" y="762"/>
                  <a:pt x="594" y="762"/>
                </a:cubicBezTo>
                <a:cubicBezTo>
                  <a:pt x="594" y="762"/>
                  <a:pt x="593" y="761"/>
                  <a:pt x="593" y="761"/>
                </a:cubicBezTo>
                <a:cubicBezTo>
                  <a:pt x="592" y="760"/>
                  <a:pt x="592" y="760"/>
                  <a:pt x="591" y="761"/>
                </a:cubicBezTo>
                <a:cubicBezTo>
                  <a:pt x="591" y="761"/>
                  <a:pt x="590" y="762"/>
                  <a:pt x="590" y="762"/>
                </a:cubicBezTo>
                <a:cubicBezTo>
                  <a:pt x="590" y="763"/>
                  <a:pt x="591" y="763"/>
                  <a:pt x="591" y="763"/>
                </a:cubicBezTo>
                <a:cubicBezTo>
                  <a:pt x="592" y="763"/>
                  <a:pt x="593" y="763"/>
                  <a:pt x="593" y="763"/>
                </a:cubicBezTo>
                <a:close/>
                <a:moveTo>
                  <a:pt x="2215" y="945"/>
                </a:moveTo>
                <a:cubicBezTo>
                  <a:pt x="2215" y="945"/>
                  <a:pt x="2215" y="945"/>
                  <a:pt x="2215" y="945"/>
                </a:cubicBezTo>
                <a:cubicBezTo>
                  <a:pt x="2215" y="945"/>
                  <a:pt x="2215" y="945"/>
                  <a:pt x="2215" y="945"/>
                </a:cubicBezTo>
                <a:cubicBezTo>
                  <a:pt x="2215" y="945"/>
                  <a:pt x="2215" y="945"/>
                  <a:pt x="2215" y="945"/>
                </a:cubicBezTo>
                <a:cubicBezTo>
                  <a:pt x="2215" y="945"/>
                  <a:pt x="2215" y="945"/>
                  <a:pt x="2215" y="945"/>
                </a:cubicBezTo>
                <a:close/>
                <a:moveTo>
                  <a:pt x="2208" y="942"/>
                </a:moveTo>
                <a:cubicBezTo>
                  <a:pt x="2210" y="944"/>
                  <a:pt x="2212" y="945"/>
                  <a:pt x="2215" y="945"/>
                </a:cubicBezTo>
                <a:cubicBezTo>
                  <a:pt x="2213" y="942"/>
                  <a:pt x="2211" y="942"/>
                  <a:pt x="2208" y="942"/>
                </a:cubicBezTo>
                <a:close/>
                <a:moveTo>
                  <a:pt x="2036" y="927"/>
                </a:moveTo>
                <a:cubicBezTo>
                  <a:pt x="2036" y="927"/>
                  <a:pt x="2037" y="928"/>
                  <a:pt x="2038" y="927"/>
                </a:cubicBezTo>
                <a:cubicBezTo>
                  <a:pt x="2039" y="927"/>
                  <a:pt x="2039" y="926"/>
                  <a:pt x="2040" y="926"/>
                </a:cubicBezTo>
                <a:cubicBezTo>
                  <a:pt x="2040" y="926"/>
                  <a:pt x="2040" y="926"/>
                  <a:pt x="2040" y="926"/>
                </a:cubicBezTo>
                <a:cubicBezTo>
                  <a:pt x="2040" y="926"/>
                  <a:pt x="2040" y="926"/>
                  <a:pt x="2040" y="926"/>
                </a:cubicBezTo>
                <a:cubicBezTo>
                  <a:pt x="2040" y="926"/>
                  <a:pt x="2041" y="926"/>
                  <a:pt x="2041" y="926"/>
                </a:cubicBezTo>
                <a:cubicBezTo>
                  <a:pt x="2041" y="924"/>
                  <a:pt x="2041" y="923"/>
                  <a:pt x="2041" y="922"/>
                </a:cubicBezTo>
                <a:cubicBezTo>
                  <a:pt x="2040" y="921"/>
                  <a:pt x="2041" y="920"/>
                  <a:pt x="2042" y="920"/>
                </a:cubicBezTo>
                <a:cubicBezTo>
                  <a:pt x="2042" y="919"/>
                  <a:pt x="2042" y="919"/>
                  <a:pt x="2042" y="919"/>
                </a:cubicBezTo>
                <a:cubicBezTo>
                  <a:pt x="2044" y="919"/>
                  <a:pt x="2045" y="919"/>
                  <a:pt x="2044" y="916"/>
                </a:cubicBezTo>
                <a:cubicBezTo>
                  <a:pt x="2044" y="916"/>
                  <a:pt x="2045" y="915"/>
                  <a:pt x="2045" y="914"/>
                </a:cubicBezTo>
                <a:cubicBezTo>
                  <a:pt x="2046" y="913"/>
                  <a:pt x="2047" y="913"/>
                  <a:pt x="2047" y="911"/>
                </a:cubicBezTo>
                <a:cubicBezTo>
                  <a:pt x="2047" y="911"/>
                  <a:pt x="2046" y="910"/>
                  <a:pt x="2046" y="910"/>
                </a:cubicBezTo>
                <a:cubicBezTo>
                  <a:pt x="2045" y="910"/>
                  <a:pt x="2044" y="909"/>
                  <a:pt x="2044" y="909"/>
                </a:cubicBezTo>
                <a:cubicBezTo>
                  <a:pt x="2043" y="909"/>
                  <a:pt x="2042" y="909"/>
                  <a:pt x="2042" y="908"/>
                </a:cubicBezTo>
                <a:cubicBezTo>
                  <a:pt x="2041" y="908"/>
                  <a:pt x="2041" y="907"/>
                  <a:pt x="2043" y="906"/>
                </a:cubicBezTo>
                <a:cubicBezTo>
                  <a:pt x="2043" y="906"/>
                  <a:pt x="2044" y="906"/>
                  <a:pt x="2044" y="906"/>
                </a:cubicBezTo>
                <a:cubicBezTo>
                  <a:pt x="2044" y="905"/>
                  <a:pt x="2044" y="905"/>
                  <a:pt x="2044" y="904"/>
                </a:cubicBezTo>
                <a:cubicBezTo>
                  <a:pt x="2044" y="904"/>
                  <a:pt x="2044" y="904"/>
                  <a:pt x="2043" y="904"/>
                </a:cubicBezTo>
                <a:cubicBezTo>
                  <a:pt x="2037" y="905"/>
                  <a:pt x="2036" y="909"/>
                  <a:pt x="2036" y="915"/>
                </a:cubicBezTo>
                <a:cubicBezTo>
                  <a:pt x="2036" y="916"/>
                  <a:pt x="2037" y="917"/>
                  <a:pt x="2037" y="918"/>
                </a:cubicBezTo>
                <a:cubicBezTo>
                  <a:pt x="2037" y="920"/>
                  <a:pt x="2038" y="922"/>
                  <a:pt x="2038" y="924"/>
                </a:cubicBezTo>
                <a:cubicBezTo>
                  <a:pt x="2038" y="924"/>
                  <a:pt x="2038" y="924"/>
                  <a:pt x="2038" y="924"/>
                </a:cubicBezTo>
                <a:cubicBezTo>
                  <a:pt x="2038" y="924"/>
                  <a:pt x="2038" y="924"/>
                  <a:pt x="2038" y="924"/>
                </a:cubicBezTo>
                <a:cubicBezTo>
                  <a:pt x="2038" y="924"/>
                  <a:pt x="2038" y="924"/>
                  <a:pt x="2038" y="924"/>
                </a:cubicBezTo>
                <a:cubicBezTo>
                  <a:pt x="2038" y="924"/>
                  <a:pt x="2039" y="925"/>
                  <a:pt x="2039" y="925"/>
                </a:cubicBezTo>
                <a:cubicBezTo>
                  <a:pt x="2039" y="925"/>
                  <a:pt x="2038" y="924"/>
                  <a:pt x="2038" y="924"/>
                </a:cubicBezTo>
                <a:cubicBezTo>
                  <a:pt x="2038" y="924"/>
                  <a:pt x="2037" y="924"/>
                  <a:pt x="2037" y="925"/>
                </a:cubicBezTo>
                <a:cubicBezTo>
                  <a:pt x="2036" y="925"/>
                  <a:pt x="2035" y="926"/>
                  <a:pt x="2036" y="927"/>
                </a:cubicBezTo>
                <a:close/>
                <a:moveTo>
                  <a:pt x="1783" y="821"/>
                </a:moveTo>
                <a:cubicBezTo>
                  <a:pt x="1783" y="820"/>
                  <a:pt x="1783" y="821"/>
                  <a:pt x="1782" y="821"/>
                </a:cubicBezTo>
                <a:cubicBezTo>
                  <a:pt x="1782" y="822"/>
                  <a:pt x="1782" y="823"/>
                  <a:pt x="1782" y="823"/>
                </a:cubicBezTo>
                <a:cubicBezTo>
                  <a:pt x="1782" y="824"/>
                  <a:pt x="1782" y="824"/>
                  <a:pt x="1782" y="825"/>
                </a:cubicBezTo>
                <a:cubicBezTo>
                  <a:pt x="1782" y="825"/>
                  <a:pt x="1783" y="826"/>
                  <a:pt x="1783" y="826"/>
                </a:cubicBezTo>
                <a:cubicBezTo>
                  <a:pt x="1783" y="826"/>
                  <a:pt x="1784" y="825"/>
                  <a:pt x="1784" y="825"/>
                </a:cubicBezTo>
                <a:cubicBezTo>
                  <a:pt x="1784" y="824"/>
                  <a:pt x="1784" y="823"/>
                  <a:pt x="1784" y="821"/>
                </a:cubicBezTo>
                <a:cubicBezTo>
                  <a:pt x="1784" y="821"/>
                  <a:pt x="1784" y="821"/>
                  <a:pt x="1783" y="821"/>
                </a:cubicBezTo>
                <a:close/>
                <a:moveTo>
                  <a:pt x="2063" y="979"/>
                </a:moveTo>
                <a:cubicBezTo>
                  <a:pt x="2063" y="979"/>
                  <a:pt x="2063" y="980"/>
                  <a:pt x="2064" y="980"/>
                </a:cubicBezTo>
                <a:cubicBezTo>
                  <a:pt x="2064" y="980"/>
                  <a:pt x="2064" y="980"/>
                  <a:pt x="2065" y="980"/>
                </a:cubicBezTo>
                <a:cubicBezTo>
                  <a:pt x="2066" y="979"/>
                  <a:pt x="2066" y="979"/>
                  <a:pt x="2066" y="977"/>
                </a:cubicBezTo>
                <a:cubicBezTo>
                  <a:pt x="2066" y="977"/>
                  <a:pt x="2066" y="976"/>
                  <a:pt x="2065" y="976"/>
                </a:cubicBezTo>
                <a:cubicBezTo>
                  <a:pt x="2065" y="976"/>
                  <a:pt x="2064" y="976"/>
                  <a:pt x="2064" y="976"/>
                </a:cubicBezTo>
                <a:cubicBezTo>
                  <a:pt x="2063" y="977"/>
                  <a:pt x="2063" y="978"/>
                  <a:pt x="2063" y="979"/>
                </a:cubicBezTo>
                <a:close/>
                <a:moveTo>
                  <a:pt x="1509" y="217"/>
                </a:moveTo>
                <a:cubicBezTo>
                  <a:pt x="1510" y="217"/>
                  <a:pt x="1510" y="217"/>
                  <a:pt x="1510" y="216"/>
                </a:cubicBezTo>
                <a:cubicBezTo>
                  <a:pt x="1510" y="216"/>
                  <a:pt x="1510" y="215"/>
                  <a:pt x="1509" y="214"/>
                </a:cubicBezTo>
                <a:cubicBezTo>
                  <a:pt x="1509" y="214"/>
                  <a:pt x="1509" y="213"/>
                  <a:pt x="1508" y="213"/>
                </a:cubicBezTo>
                <a:cubicBezTo>
                  <a:pt x="1508" y="213"/>
                  <a:pt x="1507" y="214"/>
                  <a:pt x="1507" y="214"/>
                </a:cubicBezTo>
                <a:cubicBezTo>
                  <a:pt x="1507" y="215"/>
                  <a:pt x="1507" y="216"/>
                  <a:pt x="1508" y="217"/>
                </a:cubicBezTo>
                <a:cubicBezTo>
                  <a:pt x="1508" y="217"/>
                  <a:pt x="1509" y="217"/>
                  <a:pt x="1509" y="217"/>
                </a:cubicBezTo>
                <a:close/>
                <a:moveTo>
                  <a:pt x="675" y="270"/>
                </a:moveTo>
                <a:cubicBezTo>
                  <a:pt x="675" y="270"/>
                  <a:pt x="674" y="269"/>
                  <a:pt x="673" y="269"/>
                </a:cubicBezTo>
                <a:cubicBezTo>
                  <a:pt x="673" y="270"/>
                  <a:pt x="672" y="270"/>
                  <a:pt x="672" y="271"/>
                </a:cubicBezTo>
                <a:cubicBezTo>
                  <a:pt x="672" y="272"/>
                  <a:pt x="672" y="272"/>
                  <a:pt x="673" y="273"/>
                </a:cubicBezTo>
                <a:cubicBezTo>
                  <a:pt x="673" y="273"/>
                  <a:pt x="674" y="273"/>
                  <a:pt x="674" y="272"/>
                </a:cubicBezTo>
                <a:cubicBezTo>
                  <a:pt x="675" y="272"/>
                  <a:pt x="675" y="271"/>
                  <a:pt x="675" y="270"/>
                </a:cubicBezTo>
                <a:close/>
                <a:moveTo>
                  <a:pt x="2004" y="646"/>
                </a:moveTo>
                <a:cubicBezTo>
                  <a:pt x="2004" y="645"/>
                  <a:pt x="2004" y="644"/>
                  <a:pt x="2003" y="644"/>
                </a:cubicBezTo>
                <a:cubicBezTo>
                  <a:pt x="2002" y="644"/>
                  <a:pt x="2002" y="644"/>
                  <a:pt x="2001" y="645"/>
                </a:cubicBezTo>
                <a:cubicBezTo>
                  <a:pt x="2001" y="645"/>
                  <a:pt x="2000" y="646"/>
                  <a:pt x="2001" y="647"/>
                </a:cubicBezTo>
                <a:cubicBezTo>
                  <a:pt x="2001" y="647"/>
                  <a:pt x="2001" y="647"/>
                  <a:pt x="2002" y="647"/>
                </a:cubicBezTo>
                <a:cubicBezTo>
                  <a:pt x="2003" y="647"/>
                  <a:pt x="2004" y="647"/>
                  <a:pt x="2004" y="646"/>
                </a:cubicBezTo>
                <a:close/>
                <a:moveTo>
                  <a:pt x="1922" y="1122"/>
                </a:moveTo>
                <a:cubicBezTo>
                  <a:pt x="1921" y="1122"/>
                  <a:pt x="1921" y="1121"/>
                  <a:pt x="1920" y="1121"/>
                </a:cubicBezTo>
                <a:cubicBezTo>
                  <a:pt x="1920" y="1122"/>
                  <a:pt x="1919" y="1122"/>
                  <a:pt x="1919" y="1123"/>
                </a:cubicBezTo>
                <a:cubicBezTo>
                  <a:pt x="1920" y="1124"/>
                  <a:pt x="1920" y="1125"/>
                  <a:pt x="1921" y="1126"/>
                </a:cubicBezTo>
                <a:cubicBezTo>
                  <a:pt x="1921" y="1126"/>
                  <a:pt x="1922" y="1126"/>
                  <a:pt x="1922" y="1126"/>
                </a:cubicBezTo>
                <a:cubicBezTo>
                  <a:pt x="1923" y="1124"/>
                  <a:pt x="1923" y="1123"/>
                  <a:pt x="1922" y="1122"/>
                </a:cubicBezTo>
                <a:close/>
                <a:moveTo>
                  <a:pt x="1921" y="1126"/>
                </a:moveTo>
                <a:cubicBezTo>
                  <a:pt x="1921" y="1126"/>
                  <a:pt x="1921" y="1126"/>
                  <a:pt x="1921" y="1126"/>
                </a:cubicBezTo>
                <a:cubicBezTo>
                  <a:pt x="1921" y="1126"/>
                  <a:pt x="1921" y="1126"/>
                  <a:pt x="1921" y="1126"/>
                </a:cubicBezTo>
                <a:cubicBezTo>
                  <a:pt x="1921" y="1126"/>
                  <a:pt x="1921" y="1126"/>
                  <a:pt x="1921" y="1126"/>
                </a:cubicBezTo>
                <a:cubicBezTo>
                  <a:pt x="1921" y="1126"/>
                  <a:pt x="1921" y="1126"/>
                  <a:pt x="1921" y="1126"/>
                </a:cubicBezTo>
                <a:close/>
                <a:moveTo>
                  <a:pt x="1337" y="104"/>
                </a:moveTo>
                <a:cubicBezTo>
                  <a:pt x="1337" y="104"/>
                  <a:pt x="1337" y="104"/>
                  <a:pt x="1337" y="104"/>
                </a:cubicBezTo>
                <a:cubicBezTo>
                  <a:pt x="1337" y="104"/>
                  <a:pt x="1337" y="104"/>
                  <a:pt x="1337" y="104"/>
                </a:cubicBezTo>
                <a:cubicBezTo>
                  <a:pt x="1337" y="104"/>
                  <a:pt x="1337" y="104"/>
                  <a:pt x="1337" y="104"/>
                </a:cubicBezTo>
                <a:cubicBezTo>
                  <a:pt x="1337" y="104"/>
                  <a:pt x="1337" y="104"/>
                  <a:pt x="1337" y="104"/>
                </a:cubicBezTo>
                <a:close/>
                <a:moveTo>
                  <a:pt x="1335" y="101"/>
                </a:moveTo>
                <a:cubicBezTo>
                  <a:pt x="1334" y="101"/>
                  <a:pt x="1333" y="101"/>
                  <a:pt x="1333" y="102"/>
                </a:cubicBezTo>
                <a:cubicBezTo>
                  <a:pt x="1333" y="102"/>
                  <a:pt x="1334" y="104"/>
                  <a:pt x="1334" y="104"/>
                </a:cubicBezTo>
                <a:cubicBezTo>
                  <a:pt x="1335" y="104"/>
                  <a:pt x="1336" y="104"/>
                  <a:pt x="1337" y="104"/>
                </a:cubicBezTo>
                <a:cubicBezTo>
                  <a:pt x="1337" y="103"/>
                  <a:pt x="1336" y="102"/>
                  <a:pt x="1336" y="101"/>
                </a:cubicBezTo>
                <a:cubicBezTo>
                  <a:pt x="1336" y="101"/>
                  <a:pt x="1335" y="101"/>
                  <a:pt x="1335" y="101"/>
                </a:cubicBezTo>
                <a:close/>
                <a:moveTo>
                  <a:pt x="1981" y="829"/>
                </a:moveTo>
                <a:cubicBezTo>
                  <a:pt x="1980" y="828"/>
                  <a:pt x="1980" y="828"/>
                  <a:pt x="1979" y="827"/>
                </a:cubicBezTo>
                <a:cubicBezTo>
                  <a:pt x="1978" y="827"/>
                  <a:pt x="1977" y="828"/>
                  <a:pt x="1977" y="829"/>
                </a:cubicBezTo>
                <a:cubicBezTo>
                  <a:pt x="1977" y="829"/>
                  <a:pt x="1978" y="830"/>
                  <a:pt x="1978" y="830"/>
                </a:cubicBezTo>
                <a:cubicBezTo>
                  <a:pt x="1979" y="831"/>
                  <a:pt x="1980" y="830"/>
                  <a:pt x="1981" y="829"/>
                </a:cubicBezTo>
                <a:close/>
                <a:moveTo>
                  <a:pt x="2026" y="980"/>
                </a:moveTo>
                <a:cubicBezTo>
                  <a:pt x="2027" y="980"/>
                  <a:pt x="2027" y="980"/>
                  <a:pt x="2028" y="980"/>
                </a:cubicBezTo>
                <a:cubicBezTo>
                  <a:pt x="2028" y="980"/>
                  <a:pt x="2029" y="980"/>
                  <a:pt x="2029" y="979"/>
                </a:cubicBezTo>
                <a:cubicBezTo>
                  <a:pt x="2029" y="979"/>
                  <a:pt x="2028" y="978"/>
                  <a:pt x="2028" y="978"/>
                </a:cubicBezTo>
                <a:cubicBezTo>
                  <a:pt x="2028" y="978"/>
                  <a:pt x="2027" y="978"/>
                  <a:pt x="2027" y="978"/>
                </a:cubicBezTo>
                <a:cubicBezTo>
                  <a:pt x="2027" y="978"/>
                  <a:pt x="2026" y="978"/>
                  <a:pt x="2026" y="978"/>
                </a:cubicBezTo>
                <a:cubicBezTo>
                  <a:pt x="2025" y="978"/>
                  <a:pt x="2024" y="978"/>
                  <a:pt x="2024" y="979"/>
                </a:cubicBezTo>
                <a:cubicBezTo>
                  <a:pt x="2024" y="980"/>
                  <a:pt x="2025" y="980"/>
                  <a:pt x="2026" y="980"/>
                </a:cubicBezTo>
                <a:close/>
                <a:moveTo>
                  <a:pt x="1029" y="79"/>
                </a:moveTo>
                <a:cubicBezTo>
                  <a:pt x="1029" y="79"/>
                  <a:pt x="1029" y="78"/>
                  <a:pt x="1030" y="77"/>
                </a:cubicBezTo>
                <a:cubicBezTo>
                  <a:pt x="1030" y="77"/>
                  <a:pt x="1029" y="76"/>
                  <a:pt x="1029" y="76"/>
                </a:cubicBezTo>
                <a:cubicBezTo>
                  <a:pt x="1029" y="75"/>
                  <a:pt x="1027" y="76"/>
                  <a:pt x="1027" y="77"/>
                </a:cubicBezTo>
                <a:cubicBezTo>
                  <a:pt x="1027" y="78"/>
                  <a:pt x="1028" y="79"/>
                  <a:pt x="1029" y="79"/>
                </a:cubicBezTo>
                <a:close/>
                <a:moveTo>
                  <a:pt x="1424" y="1005"/>
                </a:moveTo>
                <a:cubicBezTo>
                  <a:pt x="1425" y="1004"/>
                  <a:pt x="1424" y="1003"/>
                  <a:pt x="1424" y="1003"/>
                </a:cubicBezTo>
                <a:cubicBezTo>
                  <a:pt x="1423" y="1002"/>
                  <a:pt x="1422" y="1003"/>
                  <a:pt x="1422" y="1004"/>
                </a:cubicBezTo>
                <a:cubicBezTo>
                  <a:pt x="1422" y="1005"/>
                  <a:pt x="1422" y="1005"/>
                  <a:pt x="1423" y="1005"/>
                </a:cubicBezTo>
                <a:cubicBezTo>
                  <a:pt x="1423" y="1006"/>
                  <a:pt x="1424" y="1006"/>
                  <a:pt x="1424" y="1005"/>
                </a:cubicBezTo>
                <a:close/>
                <a:moveTo>
                  <a:pt x="1025" y="137"/>
                </a:moveTo>
                <a:cubicBezTo>
                  <a:pt x="1024" y="138"/>
                  <a:pt x="1024" y="138"/>
                  <a:pt x="1024" y="139"/>
                </a:cubicBezTo>
                <a:cubicBezTo>
                  <a:pt x="1024" y="140"/>
                  <a:pt x="1024" y="140"/>
                  <a:pt x="1024" y="140"/>
                </a:cubicBezTo>
                <a:cubicBezTo>
                  <a:pt x="1025" y="140"/>
                  <a:pt x="1026" y="140"/>
                  <a:pt x="1026" y="140"/>
                </a:cubicBezTo>
                <a:cubicBezTo>
                  <a:pt x="1026" y="139"/>
                  <a:pt x="1026" y="139"/>
                  <a:pt x="1027" y="138"/>
                </a:cubicBezTo>
                <a:cubicBezTo>
                  <a:pt x="1026" y="137"/>
                  <a:pt x="1026" y="137"/>
                  <a:pt x="1025" y="137"/>
                </a:cubicBezTo>
                <a:close/>
                <a:moveTo>
                  <a:pt x="1254" y="627"/>
                </a:moveTo>
                <a:cubicBezTo>
                  <a:pt x="1253" y="627"/>
                  <a:pt x="1253" y="627"/>
                  <a:pt x="1253" y="627"/>
                </a:cubicBezTo>
                <a:cubicBezTo>
                  <a:pt x="1252" y="627"/>
                  <a:pt x="1252" y="626"/>
                  <a:pt x="1251" y="627"/>
                </a:cubicBezTo>
                <a:cubicBezTo>
                  <a:pt x="1251" y="627"/>
                  <a:pt x="1251" y="628"/>
                  <a:pt x="1251" y="628"/>
                </a:cubicBezTo>
                <a:cubicBezTo>
                  <a:pt x="1251" y="629"/>
                  <a:pt x="1251" y="629"/>
                  <a:pt x="1252" y="630"/>
                </a:cubicBezTo>
                <a:cubicBezTo>
                  <a:pt x="1253" y="630"/>
                  <a:pt x="1254" y="630"/>
                  <a:pt x="1255" y="630"/>
                </a:cubicBezTo>
                <a:cubicBezTo>
                  <a:pt x="1255" y="629"/>
                  <a:pt x="1255" y="629"/>
                  <a:pt x="1255" y="628"/>
                </a:cubicBezTo>
                <a:cubicBezTo>
                  <a:pt x="1254" y="628"/>
                  <a:pt x="1254" y="628"/>
                  <a:pt x="1254" y="627"/>
                </a:cubicBezTo>
                <a:close/>
                <a:moveTo>
                  <a:pt x="1255" y="630"/>
                </a:moveTo>
                <a:cubicBezTo>
                  <a:pt x="1255" y="630"/>
                  <a:pt x="1255" y="630"/>
                  <a:pt x="1255" y="630"/>
                </a:cubicBezTo>
                <a:cubicBezTo>
                  <a:pt x="1255" y="630"/>
                  <a:pt x="1255" y="630"/>
                  <a:pt x="1255" y="630"/>
                </a:cubicBezTo>
                <a:cubicBezTo>
                  <a:pt x="1255" y="630"/>
                  <a:pt x="1255" y="630"/>
                  <a:pt x="1255" y="630"/>
                </a:cubicBezTo>
                <a:cubicBezTo>
                  <a:pt x="1255" y="630"/>
                  <a:pt x="1255" y="630"/>
                  <a:pt x="1255" y="630"/>
                </a:cubicBezTo>
                <a:close/>
                <a:moveTo>
                  <a:pt x="2111" y="1269"/>
                </a:moveTo>
                <a:cubicBezTo>
                  <a:pt x="2112" y="1268"/>
                  <a:pt x="2112" y="1268"/>
                  <a:pt x="2112" y="1267"/>
                </a:cubicBezTo>
                <a:cubicBezTo>
                  <a:pt x="2112" y="1267"/>
                  <a:pt x="2112" y="1266"/>
                  <a:pt x="2112" y="1266"/>
                </a:cubicBezTo>
                <a:cubicBezTo>
                  <a:pt x="2112" y="1266"/>
                  <a:pt x="2111" y="1265"/>
                  <a:pt x="2111" y="1265"/>
                </a:cubicBezTo>
                <a:cubicBezTo>
                  <a:pt x="2111" y="1265"/>
                  <a:pt x="2110" y="1265"/>
                  <a:pt x="2110" y="1266"/>
                </a:cubicBezTo>
                <a:cubicBezTo>
                  <a:pt x="2109" y="1266"/>
                  <a:pt x="2109" y="1267"/>
                  <a:pt x="2109" y="1268"/>
                </a:cubicBezTo>
                <a:cubicBezTo>
                  <a:pt x="2109" y="1268"/>
                  <a:pt x="2110" y="1269"/>
                  <a:pt x="2110" y="1269"/>
                </a:cubicBezTo>
                <a:cubicBezTo>
                  <a:pt x="2111" y="1269"/>
                  <a:pt x="2111" y="1269"/>
                  <a:pt x="2111" y="1269"/>
                </a:cubicBezTo>
                <a:close/>
                <a:moveTo>
                  <a:pt x="2039" y="935"/>
                </a:moveTo>
                <a:cubicBezTo>
                  <a:pt x="2040" y="934"/>
                  <a:pt x="2040" y="934"/>
                  <a:pt x="2041" y="934"/>
                </a:cubicBezTo>
                <a:cubicBezTo>
                  <a:pt x="2040" y="933"/>
                  <a:pt x="2040" y="933"/>
                  <a:pt x="2040" y="933"/>
                </a:cubicBezTo>
                <a:cubicBezTo>
                  <a:pt x="2040" y="932"/>
                  <a:pt x="2039" y="932"/>
                  <a:pt x="2038" y="932"/>
                </a:cubicBezTo>
                <a:cubicBezTo>
                  <a:pt x="2037" y="932"/>
                  <a:pt x="2037" y="933"/>
                  <a:pt x="2037" y="934"/>
                </a:cubicBezTo>
                <a:cubicBezTo>
                  <a:pt x="2038" y="935"/>
                  <a:pt x="2038" y="935"/>
                  <a:pt x="2039" y="935"/>
                </a:cubicBezTo>
                <a:close/>
                <a:moveTo>
                  <a:pt x="614" y="1281"/>
                </a:moveTo>
                <a:cubicBezTo>
                  <a:pt x="614" y="1281"/>
                  <a:pt x="614" y="1280"/>
                  <a:pt x="614" y="1280"/>
                </a:cubicBezTo>
                <a:cubicBezTo>
                  <a:pt x="614" y="1279"/>
                  <a:pt x="614" y="1278"/>
                  <a:pt x="613" y="1277"/>
                </a:cubicBezTo>
                <a:cubicBezTo>
                  <a:pt x="612" y="1278"/>
                  <a:pt x="612" y="1278"/>
                  <a:pt x="611" y="1278"/>
                </a:cubicBezTo>
                <a:cubicBezTo>
                  <a:pt x="611" y="1279"/>
                  <a:pt x="611" y="1280"/>
                  <a:pt x="613" y="1281"/>
                </a:cubicBezTo>
                <a:cubicBezTo>
                  <a:pt x="613" y="1281"/>
                  <a:pt x="613" y="1281"/>
                  <a:pt x="614" y="1281"/>
                </a:cubicBezTo>
                <a:close/>
                <a:moveTo>
                  <a:pt x="2098" y="1028"/>
                </a:moveTo>
                <a:cubicBezTo>
                  <a:pt x="2098" y="1028"/>
                  <a:pt x="2099" y="1029"/>
                  <a:pt x="2099" y="1029"/>
                </a:cubicBezTo>
                <a:cubicBezTo>
                  <a:pt x="2100" y="1029"/>
                  <a:pt x="2100" y="1029"/>
                  <a:pt x="2101" y="1028"/>
                </a:cubicBezTo>
                <a:cubicBezTo>
                  <a:pt x="2101" y="1028"/>
                  <a:pt x="2100" y="1027"/>
                  <a:pt x="2100" y="1027"/>
                </a:cubicBezTo>
                <a:cubicBezTo>
                  <a:pt x="2100" y="1026"/>
                  <a:pt x="2099" y="1026"/>
                  <a:pt x="2099" y="1026"/>
                </a:cubicBezTo>
                <a:cubicBezTo>
                  <a:pt x="2098" y="1026"/>
                  <a:pt x="2097" y="1027"/>
                  <a:pt x="2098" y="1028"/>
                </a:cubicBezTo>
                <a:close/>
                <a:moveTo>
                  <a:pt x="909" y="50"/>
                </a:moveTo>
                <a:cubicBezTo>
                  <a:pt x="909" y="50"/>
                  <a:pt x="909" y="50"/>
                  <a:pt x="909" y="49"/>
                </a:cubicBezTo>
                <a:cubicBezTo>
                  <a:pt x="910" y="48"/>
                  <a:pt x="909" y="47"/>
                  <a:pt x="908" y="47"/>
                </a:cubicBezTo>
                <a:cubicBezTo>
                  <a:pt x="908" y="47"/>
                  <a:pt x="907" y="47"/>
                  <a:pt x="907" y="47"/>
                </a:cubicBezTo>
                <a:cubicBezTo>
                  <a:pt x="907" y="48"/>
                  <a:pt x="907" y="49"/>
                  <a:pt x="907" y="49"/>
                </a:cubicBezTo>
                <a:cubicBezTo>
                  <a:pt x="908" y="50"/>
                  <a:pt x="908" y="50"/>
                  <a:pt x="909" y="50"/>
                </a:cubicBezTo>
                <a:close/>
                <a:moveTo>
                  <a:pt x="2322" y="1048"/>
                </a:moveTo>
                <a:cubicBezTo>
                  <a:pt x="2321" y="1048"/>
                  <a:pt x="2321" y="1047"/>
                  <a:pt x="2320" y="1046"/>
                </a:cubicBezTo>
                <a:cubicBezTo>
                  <a:pt x="2320" y="1046"/>
                  <a:pt x="2320" y="1046"/>
                  <a:pt x="2320" y="1046"/>
                </a:cubicBezTo>
                <a:cubicBezTo>
                  <a:pt x="2320" y="1046"/>
                  <a:pt x="2319" y="1046"/>
                  <a:pt x="2319" y="1046"/>
                </a:cubicBezTo>
                <a:cubicBezTo>
                  <a:pt x="2319" y="1048"/>
                  <a:pt x="2319" y="1050"/>
                  <a:pt x="2320" y="1050"/>
                </a:cubicBezTo>
                <a:cubicBezTo>
                  <a:pt x="2321" y="1050"/>
                  <a:pt x="2321" y="1050"/>
                  <a:pt x="2322" y="1049"/>
                </a:cubicBezTo>
                <a:cubicBezTo>
                  <a:pt x="2322" y="1049"/>
                  <a:pt x="2322" y="1049"/>
                  <a:pt x="2322" y="1048"/>
                </a:cubicBezTo>
                <a:close/>
                <a:moveTo>
                  <a:pt x="1400" y="260"/>
                </a:moveTo>
                <a:cubicBezTo>
                  <a:pt x="1400" y="260"/>
                  <a:pt x="1399" y="260"/>
                  <a:pt x="1399" y="261"/>
                </a:cubicBezTo>
                <a:cubicBezTo>
                  <a:pt x="1399" y="261"/>
                  <a:pt x="1399" y="261"/>
                  <a:pt x="1399" y="262"/>
                </a:cubicBezTo>
                <a:cubicBezTo>
                  <a:pt x="1400" y="262"/>
                  <a:pt x="1401" y="263"/>
                  <a:pt x="1402" y="264"/>
                </a:cubicBezTo>
                <a:cubicBezTo>
                  <a:pt x="1402" y="264"/>
                  <a:pt x="1403" y="264"/>
                  <a:pt x="1403" y="264"/>
                </a:cubicBezTo>
                <a:cubicBezTo>
                  <a:pt x="1404" y="264"/>
                  <a:pt x="1404" y="262"/>
                  <a:pt x="1403" y="262"/>
                </a:cubicBezTo>
                <a:cubicBezTo>
                  <a:pt x="1402" y="261"/>
                  <a:pt x="1402" y="260"/>
                  <a:pt x="1400" y="260"/>
                </a:cubicBezTo>
                <a:close/>
                <a:moveTo>
                  <a:pt x="1898" y="890"/>
                </a:moveTo>
                <a:cubicBezTo>
                  <a:pt x="1898" y="889"/>
                  <a:pt x="1897" y="889"/>
                  <a:pt x="1897" y="889"/>
                </a:cubicBezTo>
                <a:cubicBezTo>
                  <a:pt x="1896" y="889"/>
                  <a:pt x="1895" y="890"/>
                  <a:pt x="1896" y="891"/>
                </a:cubicBezTo>
                <a:cubicBezTo>
                  <a:pt x="1896" y="891"/>
                  <a:pt x="1897" y="891"/>
                  <a:pt x="1897" y="892"/>
                </a:cubicBezTo>
                <a:cubicBezTo>
                  <a:pt x="1898" y="892"/>
                  <a:pt x="1899" y="891"/>
                  <a:pt x="1898" y="890"/>
                </a:cubicBezTo>
                <a:close/>
                <a:moveTo>
                  <a:pt x="2009" y="815"/>
                </a:moveTo>
                <a:cubicBezTo>
                  <a:pt x="2009" y="815"/>
                  <a:pt x="2009" y="817"/>
                  <a:pt x="2010" y="817"/>
                </a:cubicBezTo>
                <a:cubicBezTo>
                  <a:pt x="2010" y="817"/>
                  <a:pt x="2011" y="816"/>
                  <a:pt x="2011" y="816"/>
                </a:cubicBezTo>
                <a:cubicBezTo>
                  <a:pt x="2011" y="815"/>
                  <a:pt x="2011" y="815"/>
                  <a:pt x="2010" y="815"/>
                </a:cubicBezTo>
                <a:cubicBezTo>
                  <a:pt x="2010" y="814"/>
                  <a:pt x="2009" y="815"/>
                  <a:pt x="2009" y="815"/>
                </a:cubicBezTo>
                <a:close/>
                <a:moveTo>
                  <a:pt x="679" y="817"/>
                </a:moveTo>
                <a:cubicBezTo>
                  <a:pt x="679" y="817"/>
                  <a:pt x="678" y="816"/>
                  <a:pt x="678" y="817"/>
                </a:cubicBezTo>
                <a:cubicBezTo>
                  <a:pt x="678" y="817"/>
                  <a:pt x="677" y="817"/>
                  <a:pt x="677" y="817"/>
                </a:cubicBezTo>
                <a:cubicBezTo>
                  <a:pt x="677" y="818"/>
                  <a:pt x="677" y="818"/>
                  <a:pt x="678" y="818"/>
                </a:cubicBezTo>
                <a:cubicBezTo>
                  <a:pt x="678" y="818"/>
                  <a:pt x="679" y="818"/>
                  <a:pt x="679" y="817"/>
                </a:cubicBezTo>
                <a:close/>
                <a:moveTo>
                  <a:pt x="2248" y="972"/>
                </a:moveTo>
                <a:cubicBezTo>
                  <a:pt x="2248" y="972"/>
                  <a:pt x="2248" y="971"/>
                  <a:pt x="2248" y="971"/>
                </a:cubicBezTo>
                <a:cubicBezTo>
                  <a:pt x="2248" y="971"/>
                  <a:pt x="2248" y="971"/>
                  <a:pt x="2248" y="971"/>
                </a:cubicBezTo>
                <a:cubicBezTo>
                  <a:pt x="2248" y="971"/>
                  <a:pt x="2248" y="972"/>
                  <a:pt x="2248" y="972"/>
                </a:cubicBezTo>
                <a:cubicBezTo>
                  <a:pt x="2248" y="972"/>
                  <a:pt x="2248" y="972"/>
                  <a:pt x="2248" y="972"/>
                </a:cubicBezTo>
                <a:close/>
                <a:moveTo>
                  <a:pt x="2252" y="975"/>
                </a:moveTo>
                <a:cubicBezTo>
                  <a:pt x="2252" y="975"/>
                  <a:pt x="2253" y="974"/>
                  <a:pt x="2253" y="974"/>
                </a:cubicBezTo>
                <a:cubicBezTo>
                  <a:pt x="2253" y="974"/>
                  <a:pt x="2253" y="974"/>
                  <a:pt x="2253" y="973"/>
                </a:cubicBezTo>
                <a:cubicBezTo>
                  <a:pt x="2252" y="972"/>
                  <a:pt x="2250" y="971"/>
                  <a:pt x="2248" y="972"/>
                </a:cubicBezTo>
                <a:cubicBezTo>
                  <a:pt x="2249" y="974"/>
                  <a:pt x="2250" y="975"/>
                  <a:pt x="2252" y="975"/>
                </a:cubicBezTo>
                <a:close/>
                <a:moveTo>
                  <a:pt x="626" y="137"/>
                </a:moveTo>
                <a:cubicBezTo>
                  <a:pt x="625" y="137"/>
                  <a:pt x="624" y="138"/>
                  <a:pt x="625" y="139"/>
                </a:cubicBezTo>
                <a:cubicBezTo>
                  <a:pt x="625" y="140"/>
                  <a:pt x="625" y="140"/>
                  <a:pt x="625" y="140"/>
                </a:cubicBezTo>
                <a:cubicBezTo>
                  <a:pt x="626" y="140"/>
                  <a:pt x="628" y="139"/>
                  <a:pt x="627" y="138"/>
                </a:cubicBezTo>
                <a:cubicBezTo>
                  <a:pt x="627" y="137"/>
                  <a:pt x="627" y="137"/>
                  <a:pt x="626" y="137"/>
                </a:cubicBezTo>
                <a:close/>
                <a:moveTo>
                  <a:pt x="2033" y="693"/>
                </a:moveTo>
                <a:cubicBezTo>
                  <a:pt x="2033" y="692"/>
                  <a:pt x="2033" y="692"/>
                  <a:pt x="2033" y="692"/>
                </a:cubicBezTo>
                <a:cubicBezTo>
                  <a:pt x="2032" y="692"/>
                  <a:pt x="2032" y="692"/>
                  <a:pt x="2031" y="692"/>
                </a:cubicBezTo>
                <a:cubicBezTo>
                  <a:pt x="2030" y="693"/>
                  <a:pt x="2030" y="694"/>
                  <a:pt x="2031" y="694"/>
                </a:cubicBezTo>
                <a:cubicBezTo>
                  <a:pt x="2032" y="694"/>
                  <a:pt x="2032" y="694"/>
                  <a:pt x="2033" y="693"/>
                </a:cubicBezTo>
                <a:cubicBezTo>
                  <a:pt x="2033" y="693"/>
                  <a:pt x="2033" y="693"/>
                  <a:pt x="2033" y="693"/>
                </a:cubicBezTo>
                <a:close/>
                <a:moveTo>
                  <a:pt x="619" y="248"/>
                </a:moveTo>
                <a:cubicBezTo>
                  <a:pt x="619" y="248"/>
                  <a:pt x="620" y="249"/>
                  <a:pt x="621" y="250"/>
                </a:cubicBezTo>
                <a:cubicBezTo>
                  <a:pt x="622" y="250"/>
                  <a:pt x="623" y="249"/>
                  <a:pt x="624" y="248"/>
                </a:cubicBezTo>
                <a:cubicBezTo>
                  <a:pt x="623" y="248"/>
                  <a:pt x="622" y="247"/>
                  <a:pt x="621" y="247"/>
                </a:cubicBezTo>
                <a:cubicBezTo>
                  <a:pt x="620" y="247"/>
                  <a:pt x="620" y="248"/>
                  <a:pt x="619" y="248"/>
                </a:cubicBezTo>
                <a:close/>
                <a:moveTo>
                  <a:pt x="624" y="248"/>
                </a:moveTo>
                <a:cubicBezTo>
                  <a:pt x="624" y="248"/>
                  <a:pt x="624" y="248"/>
                  <a:pt x="624" y="248"/>
                </a:cubicBezTo>
                <a:cubicBezTo>
                  <a:pt x="624" y="248"/>
                  <a:pt x="624" y="248"/>
                  <a:pt x="624" y="248"/>
                </a:cubicBezTo>
                <a:cubicBezTo>
                  <a:pt x="624" y="248"/>
                  <a:pt x="624" y="248"/>
                  <a:pt x="624" y="248"/>
                </a:cubicBezTo>
                <a:cubicBezTo>
                  <a:pt x="624" y="248"/>
                  <a:pt x="624" y="248"/>
                  <a:pt x="624" y="248"/>
                </a:cubicBezTo>
                <a:close/>
                <a:moveTo>
                  <a:pt x="757" y="136"/>
                </a:moveTo>
                <a:cubicBezTo>
                  <a:pt x="757" y="135"/>
                  <a:pt x="756" y="135"/>
                  <a:pt x="755" y="136"/>
                </a:cubicBezTo>
                <a:cubicBezTo>
                  <a:pt x="755" y="136"/>
                  <a:pt x="754" y="136"/>
                  <a:pt x="754" y="136"/>
                </a:cubicBezTo>
                <a:cubicBezTo>
                  <a:pt x="754" y="136"/>
                  <a:pt x="754" y="137"/>
                  <a:pt x="754" y="137"/>
                </a:cubicBezTo>
                <a:cubicBezTo>
                  <a:pt x="755" y="138"/>
                  <a:pt x="755" y="138"/>
                  <a:pt x="756" y="138"/>
                </a:cubicBezTo>
                <a:cubicBezTo>
                  <a:pt x="757" y="138"/>
                  <a:pt x="757" y="137"/>
                  <a:pt x="757" y="137"/>
                </a:cubicBezTo>
                <a:cubicBezTo>
                  <a:pt x="757" y="137"/>
                  <a:pt x="757" y="136"/>
                  <a:pt x="757" y="136"/>
                </a:cubicBezTo>
                <a:close/>
                <a:moveTo>
                  <a:pt x="2098" y="934"/>
                </a:moveTo>
                <a:cubicBezTo>
                  <a:pt x="2099" y="935"/>
                  <a:pt x="2099" y="935"/>
                  <a:pt x="2099" y="935"/>
                </a:cubicBezTo>
                <a:cubicBezTo>
                  <a:pt x="2100" y="935"/>
                  <a:pt x="2101" y="935"/>
                  <a:pt x="2101" y="934"/>
                </a:cubicBezTo>
                <a:cubicBezTo>
                  <a:pt x="2101" y="934"/>
                  <a:pt x="2100" y="933"/>
                  <a:pt x="2100" y="933"/>
                </a:cubicBezTo>
                <a:cubicBezTo>
                  <a:pt x="2099" y="933"/>
                  <a:pt x="2099" y="933"/>
                  <a:pt x="2098" y="933"/>
                </a:cubicBezTo>
                <a:cubicBezTo>
                  <a:pt x="2098" y="933"/>
                  <a:pt x="2098" y="934"/>
                  <a:pt x="2098" y="934"/>
                </a:cubicBezTo>
                <a:cubicBezTo>
                  <a:pt x="2098" y="934"/>
                  <a:pt x="2098" y="934"/>
                  <a:pt x="2098" y="934"/>
                </a:cubicBezTo>
                <a:close/>
                <a:moveTo>
                  <a:pt x="1284" y="613"/>
                </a:moveTo>
                <a:cubicBezTo>
                  <a:pt x="1284" y="612"/>
                  <a:pt x="1284" y="612"/>
                  <a:pt x="1283" y="611"/>
                </a:cubicBezTo>
                <a:cubicBezTo>
                  <a:pt x="1283" y="611"/>
                  <a:pt x="1283" y="611"/>
                  <a:pt x="1282" y="612"/>
                </a:cubicBezTo>
                <a:cubicBezTo>
                  <a:pt x="1282" y="612"/>
                  <a:pt x="1282" y="612"/>
                  <a:pt x="1282" y="613"/>
                </a:cubicBezTo>
                <a:cubicBezTo>
                  <a:pt x="1283" y="613"/>
                  <a:pt x="1283" y="613"/>
                  <a:pt x="1284" y="613"/>
                </a:cubicBezTo>
                <a:close/>
                <a:moveTo>
                  <a:pt x="1548" y="120"/>
                </a:moveTo>
                <a:cubicBezTo>
                  <a:pt x="1549" y="120"/>
                  <a:pt x="1548" y="119"/>
                  <a:pt x="1547" y="119"/>
                </a:cubicBezTo>
                <a:cubicBezTo>
                  <a:pt x="1547" y="118"/>
                  <a:pt x="1546" y="118"/>
                  <a:pt x="1546" y="119"/>
                </a:cubicBezTo>
                <a:cubicBezTo>
                  <a:pt x="1546" y="120"/>
                  <a:pt x="1546" y="121"/>
                  <a:pt x="1547" y="121"/>
                </a:cubicBezTo>
                <a:cubicBezTo>
                  <a:pt x="1547" y="121"/>
                  <a:pt x="1548" y="121"/>
                  <a:pt x="1548" y="120"/>
                </a:cubicBezTo>
                <a:close/>
                <a:moveTo>
                  <a:pt x="2254" y="983"/>
                </a:moveTo>
                <a:cubicBezTo>
                  <a:pt x="2254" y="984"/>
                  <a:pt x="2255" y="983"/>
                  <a:pt x="2255" y="983"/>
                </a:cubicBezTo>
                <a:cubicBezTo>
                  <a:pt x="2256" y="983"/>
                  <a:pt x="2256" y="982"/>
                  <a:pt x="2256" y="982"/>
                </a:cubicBezTo>
                <a:cubicBezTo>
                  <a:pt x="2255" y="980"/>
                  <a:pt x="2253" y="980"/>
                  <a:pt x="2252" y="980"/>
                </a:cubicBezTo>
                <a:cubicBezTo>
                  <a:pt x="2252" y="982"/>
                  <a:pt x="2253" y="983"/>
                  <a:pt x="2254" y="983"/>
                </a:cubicBezTo>
                <a:close/>
                <a:moveTo>
                  <a:pt x="249" y="409"/>
                </a:moveTo>
                <a:cubicBezTo>
                  <a:pt x="249" y="408"/>
                  <a:pt x="249" y="407"/>
                  <a:pt x="248" y="407"/>
                </a:cubicBezTo>
                <a:cubicBezTo>
                  <a:pt x="247" y="407"/>
                  <a:pt x="247" y="408"/>
                  <a:pt x="248" y="409"/>
                </a:cubicBezTo>
                <a:cubicBezTo>
                  <a:pt x="248" y="410"/>
                  <a:pt x="248" y="410"/>
                  <a:pt x="249" y="410"/>
                </a:cubicBezTo>
                <a:cubicBezTo>
                  <a:pt x="249" y="410"/>
                  <a:pt x="249" y="409"/>
                  <a:pt x="249" y="409"/>
                </a:cubicBezTo>
                <a:close/>
                <a:moveTo>
                  <a:pt x="1819" y="108"/>
                </a:moveTo>
                <a:cubicBezTo>
                  <a:pt x="1820" y="110"/>
                  <a:pt x="1821" y="110"/>
                  <a:pt x="1823" y="110"/>
                </a:cubicBezTo>
                <a:cubicBezTo>
                  <a:pt x="1823" y="110"/>
                  <a:pt x="1823" y="109"/>
                  <a:pt x="1823" y="109"/>
                </a:cubicBezTo>
                <a:cubicBezTo>
                  <a:pt x="1823" y="109"/>
                  <a:pt x="1823" y="108"/>
                  <a:pt x="1823" y="108"/>
                </a:cubicBezTo>
                <a:cubicBezTo>
                  <a:pt x="1822" y="107"/>
                  <a:pt x="1821" y="107"/>
                  <a:pt x="1819" y="108"/>
                </a:cubicBezTo>
                <a:close/>
                <a:moveTo>
                  <a:pt x="2099" y="929"/>
                </a:moveTo>
                <a:cubicBezTo>
                  <a:pt x="2100" y="929"/>
                  <a:pt x="2100" y="929"/>
                  <a:pt x="2100" y="928"/>
                </a:cubicBezTo>
                <a:cubicBezTo>
                  <a:pt x="2100" y="927"/>
                  <a:pt x="2099" y="926"/>
                  <a:pt x="2098" y="926"/>
                </a:cubicBezTo>
                <a:cubicBezTo>
                  <a:pt x="2097" y="927"/>
                  <a:pt x="2097" y="927"/>
                  <a:pt x="2097" y="927"/>
                </a:cubicBezTo>
                <a:cubicBezTo>
                  <a:pt x="2097" y="928"/>
                  <a:pt x="2098" y="928"/>
                  <a:pt x="2098" y="929"/>
                </a:cubicBezTo>
                <a:cubicBezTo>
                  <a:pt x="2098" y="929"/>
                  <a:pt x="2099" y="929"/>
                  <a:pt x="2099" y="929"/>
                </a:cubicBezTo>
                <a:close/>
                <a:moveTo>
                  <a:pt x="708" y="155"/>
                </a:moveTo>
                <a:cubicBezTo>
                  <a:pt x="708" y="155"/>
                  <a:pt x="708" y="155"/>
                  <a:pt x="708" y="155"/>
                </a:cubicBezTo>
                <a:cubicBezTo>
                  <a:pt x="708" y="155"/>
                  <a:pt x="708" y="155"/>
                  <a:pt x="708" y="155"/>
                </a:cubicBezTo>
                <a:cubicBezTo>
                  <a:pt x="708" y="155"/>
                  <a:pt x="708" y="155"/>
                  <a:pt x="708" y="155"/>
                </a:cubicBezTo>
                <a:cubicBezTo>
                  <a:pt x="708" y="155"/>
                  <a:pt x="708" y="155"/>
                  <a:pt x="708" y="155"/>
                </a:cubicBezTo>
                <a:close/>
                <a:moveTo>
                  <a:pt x="706" y="158"/>
                </a:moveTo>
                <a:cubicBezTo>
                  <a:pt x="707" y="158"/>
                  <a:pt x="707" y="158"/>
                  <a:pt x="708" y="157"/>
                </a:cubicBezTo>
                <a:cubicBezTo>
                  <a:pt x="708" y="157"/>
                  <a:pt x="708" y="156"/>
                  <a:pt x="708" y="155"/>
                </a:cubicBezTo>
                <a:cubicBezTo>
                  <a:pt x="707" y="155"/>
                  <a:pt x="706" y="155"/>
                  <a:pt x="706" y="156"/>
                </a:cubicBezTo>
                <a:cubicBezTo>
                  <a:pt x="705" y="156"/>
                  <a:pt x="705" y="158"/>
                  <a:pt x="706" y="158"/>
                </a:cubicBezTo>
                <a:close/>
                <a:moveTo>
                  <a:pt x="2180" y="936"/>
                </a:moveTo>
                <a:cubicBezTo>
                  <a:pt x="2180" y="936"/>
                  <a:pt x="2180" y="936"/>
                  <a:pt x="2180" y="935"/>
                </a:cubicBezTo>
                <a:cubicBezTo>
                  <a:pt x="2180" y="935"/>
                  <a:pt x="2179" y="935"/>
                  <a:pt x="2178" y="935"/>
                </a:cubicBezTo>
                <a:cubicBezTo>
                  <a:pt x="2178" y="935"/>
                  <a:pt x="2177" y="935"/>
                  <a:pt x="2177" y="935"/>
                </a:cubicBezTo>
                <a:cubicBezTo>
                  <a:pt x="2177" y="936"/>
                  <a:pt x="2177" y="936"/>
                  <a:pt x="2178" y="937"/>
                </a:cubicBezTo>
                <a:cubicBezTo>
                  <a:pt x="2179" y="937"/>
                  <a:pt x="2180" y="937"/>
                  <a:pt x="2180" y="936"/>
                </a:cubicBezTo>
                <a:close/>
                <a:moveTo>
                  <a:pt x="2315" y="1089"/>
                </a:moveTo>
                <a:cubicBezTo>
                  <a:pt x="2315" y="1089"/>
                  <a:pt x="2315" y="1088"/>
                  <a:pt x="2315" y="1087"/>
                </a:cubicBezTo>
                <a:cubicBezTo>
                  <a:pt x="2315" y="1087"/>
                  <a:pt x="2314" y="1087"/>
                  <a:pt x="2314" y="1087"/>
                </a:cubicBezTo>
                <a:cubicBezTo>
                  <a:pt x="2314" y="1087"/>
                  <a:pt x="2313" y="1088"/>
                  <a:pt x="2313" y="1088"/>
                </a:cubicBezTo>
                <a:cubicBezTo>
                  <a:pt x="2313" y="1088"/>
                  <a:pt x="2314" y="1089"/>
                  <a:pt x="2314" y="1089"/>
                </a:cubicBezTo>
                <a:cubicBezTo>
                  <a:pt x="2314" y="1090"/>
                  <a:pt x="2315" y="1090"/>
                  <a:pt x="2315" y="1089"/>
                </a:cubicBezTo>
                <a:close/>
                <a:moveTo>
                  <a:pt x="823" y="282"/>
                </a:moveTo>
                <a:cubicBezTo>
                  <a:pt x="823" y="282"/>
                  <a:pt x="823" y="281"/>
                  <a:pt x="822" y="282"/>
                </a:cubicBezTo>
                <a:cubicBezTo>
                  <a:pt x="822" y="282"/>
                  <a:pt x="821" y="282"/>
                  <a:pt x="821" y="282"/>
                </a:cubicBezTo>
                <a:cubicBezTo>
                  <a:pt x="821" y="283"/>
                  <a:pt x="821" y="283"/>
                  <a:pt x="822" y="284"/>
                </a:cubicBezTo>
                <a:cubicBezTo>
                  <a:pt x="822" y="284"/>
                  <a:pt x="823" y="284"/>
                  <a:pt x="824" y="284"/>
                </a:cubicBezTo>
                <a:cubicBezTo>
                  <a:pt x="824" y="284"/>
                  <a:pt x="824" y="284"/>
                  <a:pt x="824" y="283"/>
                </a:cubicBezTo>
                <a:cubicBezTo>
                  <a:pt x="824" y="283"/>
                  <a:pt x="823" y="283"/>
                  <a:pt x="823" y="282"/>
                </a:cubicBezTo>
                <a:close/>
                <a:moveTo>
                  <a:pt x="617" y="1285"/>
                </a:moveTo>
                <a:cubicBezTo>
                  <a:pt x="617" y="1285"/>
                  <a:pt x="616" y="1284"/>
                  <a:pt x="615" y="1284"/>
                </a:cubicBezTo>
                <a:cubicBezTo>
                  <a:pt x="615" y="1284"/>
                  <a:pt x="614" y="1285"/>
                  <a:pt x="615" y="1286"/>
                </a:cubicBezTo>
                <a:cubicBezTo>
                  <a:pt x="615" y="1287"/>
                  <a:pt x="615" y="1288"/>
                  <a:pt x="615" y="1289"/>
                </a:cubicBezTo>
                <a:cubicBezTo>
                  <a:pt x="616" y="1288"/>
                  <a:pt x="617" y="1287"/>
                  <a:pt x="617" y="1287"/>
                </a:cubicBezTo>
                <a:cubicBezTo>
                  <a:pt x="617" y="1286"/>
                  <a:pt x="617" y="1286"/>
                  <a:pt x="617" y="1285"/>
                </a:cubicBezTo>
                <a:close/>
                <a:moveTo>
                  <a:pt x="615" y="1289"/>
                </a:moveTo>
                <a:cubicBezTo>
                  <a:pt x="615" y="1289"/>
                  <a:pt x="615" y="1289"/>
                  <a:pt x="615" y="1289"/>
                </a:cubicBezTo>
                <a:cubicBezTo>
                  <a:pt x="615" y="1289"/>
                  <a:pt x="615" y="1289"/>
                  <a:pt x="615" y="1289"/>
                </a:cubicBezTo>
                <a:cubicBezTo>
                  <a:pt x="615" y="1289"/>
                  <a:pt x="615" y="1289"/>
                  <a:pt x="615" y="1289"/>
                </a:cubicBezTo>
                <a:cubicBezTo>
                  <a:pt x="615" y="1289"/>
                  <a:pt x="615" y="1289"/>
                  <a:pt x="615" y="1289"/>
                </a:cubicBezTo>
                <a:close/>
                <a:moveTo>
                  <a:pt x="1635" y="93"/>
                </a:moveTo>
                <a:cubicBezTo>
                  <a:pt x="1636" y="93"/>
                  <a:pt x="1636" y="92"/>
                  <a:pt x="1635" y="91"/>
                </a:cubicBezTo>
                <a:cubicBezTo>
                  <a:pt x="1634" y="91"/>
                  <a:pt x="1634" y="91"/>
                  <a:pt x="1633" y="92"/>
                </a:cubicBezTo>
                <a:cubicBezTo>
                  <a:pt x="1633" y="93"/>
                  <a:pt x="1633" y="94"/>
                  <a:pt x="1634" y="94"/>
                </a:cubicBezTo>
                <a:cubicBezTo>
                  <a:pt x="1635" y="94"/>
                  <a:pt x="1635" y="94"/>
                  <a:pt x="1635" y="93"/>
                </a:cubicBezTo>
                <a:close/>
                <a:moveTo>
                  <a:pt x="914" y="39"/>
                </a:moveTo>
                <a:cubicBezTo>
                  <a:pt x="915" y="39"/>
                  <a:pt x="915" y="38"/>
                  <a:pt x="915" y="37"/>
                </a:cubicBezTo>
                <a:cubicBezTo>
                  <a:pt x="915" y="37"/>
                  <a:pt x="914" y="37"/>
                  <a:pt x="914" y="36"/>
                </a:cubicBezTo>
                <a:cubicBezTo>
                  <a:pt x="914" y="36"/>
                  <a:pt x="913" y="36"/>
                  <a:pt x="913" y="36"/>
                </a:cubicBezTo>
                <a:cubicBezTo>
                  <a:pt x="912" y="37"/>
                  <a:pt x="912" y="37"/>
                  <a:pt x="913" y="38"/>
                </a:cubicBezTo>
                <a:cubicBezTo>
                  <a:pt x="913" y="38"/>
                  <a:pt x="914" y="38"/>
                  <a:pt x="914" y="39"/>
                </a:cubicBezTo>
                <a:close/>
                <a:moveTo>
                  <a:pt x="1331" y="79"/>
                </a:moveTo>
                <a:cubicBezTo>
                  <a:pt x="1331" y="79"/>
                  <a:pt x="1331" y="78"/>
                  <a:pt x="1331" y="78"/>
                </a:cubicBezTo>
                <a:cubicBezTo>
                  <a:pt x="1331" y="78"/>
                  <a:pt x="1331" y="77"/>
                  <a:pt x="1330" y="77"/>
                </a:cubicBezTo>
                <a:cubicBezTo>
                  <a:pt x="1330" y="77"/>
                  <a:pt x="1329" y="77"/>
                  <a:pt x="1329" y="78"/>
                </a:cubicBezTo>
                <a:cubicBezTo>
                  <a:pt x="1330" y="79"/>
                  <a:pt x="1330" y="79"/>
                  <a:pt x="1331" y="79"/>
                </a:cubicBezTo>
                <a:close/>
                <a:moveTo>
                  <a:pt x="2138" y="1270"/>
                </a:moveTo>
                <a:cubicBezTo>
                  <a:pt x="2137" y="1270"/>
                  <a:pt x="2137" y="1271"/>
                  <a:pt x="2137" y="1271"/>
                </a:cubicBezTo>
                <a:cubicBezTo>
                  <a:pt x="2137" y="1272"/>
                  <a:pt x="2138" y="1272"/>
                  <a:pt x="2138" y="1273"/>
                </a:cubicBezTo>
                <a:cubicBezTo>
                  <a:pt x="2139" y="1273"/>
                  <a:pt x="2139" y="1273"/>
                  <a:pt x="2139" y="1272"/>
                </a:cubicBezTo>
                <a:cubicBezTo>
                  <a:pt x="2140" y="1272"/>
                  <a:pt x="2139" y="1271"/>
                  <a:pt x="2139" y="1271"/>
                </a:cubicBezTo>
                <a:cubicBezTo>
                  <a:pt x="2139" y="1270"/>
                  <a:pt x="2138" y="1270"/>
                  <a:pt x="2138" y="1270"/>
                </a:cubicBezTo>
                <a:close/>
                <a:moveTo>
                  <a:pt x="618" y="1335"/>
                </a:moveTo>
                <a:cubicBezTo>
                  <a:pt x="617" y="1335"/>
                  <a:pt x="617" y="1337"/>
                  <a:pt x="618" y="1337"/>
                </a:cubicBezTo>
                <a:cubicBezTo>
                  <a:pt x="619" y="1337"/>
                  <a:pt x="620" y="1337"/>
                  <a:pt x="620" y="1338"/>
                </a:cubicBezTo>
                <a:cubicBezTo>
                  <a:pt x="620" y="1337"/>
                  <a:pt x="620" y="1335"/>
                  <a:pt x="620" y="1334"/>
                </a:cubicBezTo>
                <a:cubicBezTo>
                  <a:pt x="620" y="1334"/>
                  <a:pt x="619" y="1335"/>
                  <a:pt x="618" y="1335"/>
                </a:cubicBezTo>
                <a:close/>
                <a:moveTo>
                  <a:pt x="2204" y="994"/>
                </a:moveTo>
                <a:cubicBezTo>
                  <a:pt x="2203" y="991"/>
                  <a:pt x="2203" y="991"/>
                  <a:pt x="2201" y="992"/>
                </a:cubicBezTo>
                <a:cubicBezTo>
                  <a:pt x="2200" y="992"/>
                  <a:pt x="2200" y="992"/>
                  <a:pt x="2199" y="992"/>
                </a:cubicBezTo>
                <a:cubicBezTo>
                  <a:pt x="2201" y="992"/>
                  <a:pt x="2203" y="993"/>
                  <a:pt x="2204" y="994"/>
                </a:cubicBezTo>
                <a:cubicBezTo>
                  <a:pt x="2204" y="994"/>
                  <a:pt x="2204" y="994"/>
                  <a:pt x="2204" y="994"/>
                </a:cubicBezTo>
                <a:close/>
                <a:moveTo>
                  <a:pt x="2199" y="992"/>
                </a:moveTo>
                <a:cubicBezTo>
                  <a:pt x="2199" y="992"/>
                  <a:pt x="2199" y="992"/>
                  <a:pt x="2199" y="992"/>
                </a:cubicBezTo>
                <a:cubicBezTo>
                  <a:pt x="2199" y="992"/>
                  <a:pt x="2199" y="992"/>
                  <a:pt x="2199" y="992"/>
                </a:cubicBezTo>
                <a:cubicBezTo>
                  <a:pt x="2199" y="992"/>
                  <a:pt x="2199" y="992"/>
                  <a:pt x="2199" y="992"/>
                </a:cubicBezTo>
                <a:cubicBezTo>
                  <a:pt x="2199" y="992"/>
                  <a:pt x="2199" y="992"/>
                  <a:pt x="2199" y="992"/>
                </a:cubicBezTo>
                <a:close/>
                <a:moveTo>
                  <a:pt x="522" y="253"/>
                </a:moveTo>
                <a:cubicBezTo>
                  <a:pt x="522" y="253"/>
                  <a:pt x="522" y="253"/>
                  <a:pt x="522" y="253"/>
                </a:cubicBezTo>
                <a:cubicBezTo>
                  <a:pt x="523" y="254"/>
                  <a:pt x="524" y="253"/>
                  <a:pt x="524" y="253"/>
                </a:cubicBezTo>
                <a:cubicBezTo>
                  <a:pt x="524" y="252"/>
                  <a:pt x="523" y="252"/>
                  <a:pt x="523" y="252"/>
                </a:cubicBezTo>
                <a:cubicBezTo>
                  <a:pt x="522" y="252"/>
                  <a:pt x="522" y="252"/>
                  <a:pt x="522" y="253"/>
                </a:cubicBezTo>
                <a:close/>
                <a:moveTo>
                  <a:pt x="1013" y="710"/>
                </a:moveTo>
                <a:cubicBezTo>
                  <a:pt x="1013" y="710"/>
                  <a:pt x="1013" y="710"/>
                  <a:pt x="1013" y="710"/>
                </a:cubicBezTo>
                <a:cubicBezTo>
                  <a:pt x="1014" y="709"/>
                  <a:pt x="1014" y="709"/>
                  <a:pt x="1014" y="709"/>
                </a:cubicBezTo>
                <a:cubicBezTo>
                  <a:pt x="1014" y="708"/>
                  <a:pt x="1014" y="708"/>
                  <a:pt x="1014" y="707"/>
                </a:cubicBezTo>
                <a:cubicBezTo>
                  <a:pt x="1013" y="708"/>
                  <a:pt x="1013" y="708"/>
                  <a:pt x="1012" y="708"/>
                </a:cubicBezTo>
                <a:cubicBezTo>
                  <a:pt x="1012" y="709"/>
                  <a:pt x="1012" y="709"/>
                  <a:pt x="1013" y="710"/>
                </a:cubicBezTo>
                <a:close/>
                <a:moveTo>
                  <a:pt x="2025" y="708"/>
                </a:moveTo>
                <a:cubicBezTo>
                  <a:pt x="2025" y="708"/>
                  <a:pt x="2024" y="708"/>
                  <a:pt x="2024" y="708"/>
                </a:cubicBezTo>
                <a:cubicBezTo>
                  <a:pt x="2023" y="708"/>
                  <a:pt x="2023" y="708"/>
                  <a:pt x="2023" y="709"/>
                </a:cubicBezTo>
                <a:cubicBezTo>
                  <a:pt x="2023" y="709"/>
                  <a:pt x="2023" y="710"/>
                  <a:pt x="2023" y="710"/>
                </a:cubicBezTo>
                <a:cubicBezTo>
                  <a:pt x="2024" y="710"/>
                  <a:pt x="2024" y="710"/>
                  <a:pt x="2024" y="710"/>
                </a:cubicBezTo>
                <a:cubicBezTo>
                  <a:pt x="2024" y="709"/>
                  <a:pt x="2025" y="709"/>
                  <a:pt x="2025" y="708"/>
                </a:cubicBezTo>
                <a:close/>
                <a:moveTo>
                  <a:pt x="580" y="737"/>
                </a:moveTo>
                <a:cubicBezTo>
                  <a:pt x="580" y="737"/>
                  <a:pt x="580" y="736"/>
                  <a:pt x="579" y="736"/>
                </a:cubicBezTo>
                <a:cubicBezTo>
                  <a:pt x="579" y="737"/>
                  <a:pt x="579" y="737"/>
                  <a:pt x="579" y="737"/>
                </a:cubicBezTo>
                <a:cubicBezTo>
                  <a:pt x="579" y="738"/>
                  <a:pt x="579" y="738"/>
                  <a:pt x="580" y="738"/>
                </a:cubicBezTo>
                <a:cubicBezTo>
                  <a:pt x="580" y="738"/>
                  <a:pt x="580" y="738"/>
                  <a:pt x="580" y="737"/>
                </a:cubicBezTo>
                <a:close/>
                <a:moveTo>
                  <a:pt x="564" y="740"/>
                </a:moveTo>
                <a:cubicBezTo>
                  <a:pt x="564" y="740"/>
                  <a:pt x="564" y="740"/>
                  <a:pt x="564" y="739"/>
                </a:cubicBezTo>
                <a:cubicBezTo>
                  <a:pt x="564" y="739"/>
                  <a:pt x="564" y="738"/>
                  <a:pt x="564" y="738"/>
                </a:cubicBezTo>
                <a:cubicBezTo>
                  <a:pt x="563" y="738"/>
                  <a:pt x="563" y="739"/>
                  <a:pt x="563" y="739"/>
                </a:cubicBezTo>
                <a:cubicBezTo>
                  <a:pt x="562" y="740"/>
                  <a:pt x="563" y="741"/>
                  <a:pt x="564" y="740"/>
                </a:cubicBezTo>
                <a:close/>
                <a:moveTo>
                  <a:pt x="587" y="749"/>
                </a:moveTo>
                <a:cubicBezTo>
                  <a:pt x="587" y="749"/>
                  <a:pt x="587" y="749"/>
                  <a:pt x="587" y="749"/>
                </a:cubicBezTo>
                <a:cubicBezTo>
                  <a:pt x="587" y="749"/>
                  <a:pt x="587" y="749"/>
                  <a:pt x="587" y="749"/>
                </a:cubicBezTo>
                <a:cubicBezTo>
                  <a:pt x="587" y="749"/>
                  <a:pt x="587" y="749"/>
                  <a:pt x="587" y="749"/>
                </a:cubicBezTo>
                <a:cubicBezTo>
                  <a:pt x="587" y="749"/>
                  <a:pt x="587" y="749"/>
                  <a:pt x="587" y="749"/>
                </a:cubicBezTo>
                <a:close/>
                <a:moveTo>
                  <a:pt x="589" y="751"/>
                </a:moveTo>
                <a:cubicBezTo>
                  <a:pt x="589" y="751"/>
                  <a:pt x="589" y="750"/>
                  <a:pt x="589" y="750"/>
                </a:cubicBezTo>
                <a:cubicBezTo>
                  <a:pt x="590" y="750"/>
                  <a:pt x="589" y="749"/>
                  <a:pt x="589" y="749"/>
                </a:cubicBezTo>
                <a:cubicBezTo>
                  <a:pt x="588" y="749"/>
                  <a:pt x="588" y="749"/>
                  <a:pt x="587" y="749"/>
                </a:cubicBezTo>
                <a:cubicBezTo>
                  <a:pt x="587" y="750"/>
                  <a:pt x="587" y="750"/>
                  <a:pt x="588" y="751"/>
                </a:cubicBezTo>
                <a:cubicBezTo>
                  <a:pt x="588" y="751"/>
                  <a:pt x="588" y="751"/>
                  <a:pt x="589" y="751"/>
                </a:cubicBezTo>
                <a:close/>
                <a:moveTo>
                  <a:pt x="815" y="261"/>
                </a:moveTo>
                <a:cubicBezTo>
                  <a:pt x="815" y="260"/>
                  <a:pt x="814" y="260"/>
                  <a:pt x="814" y="259"/>
                </a:cubicBezTo>
                <a:cubicBezTo>
                  <a:pt x="814" y="259"/>
                  <a:pt x="813" y="259"/>
                  <a:pt x="813" y="260"/>
                </a:cubicBezTo>
                <a:cubicBezTo>
                  <a:pt x="812" y="260"/>
                  <a:pt x="813" y="261"/>
                  <a:pt x="813" y="261"/>
                </a:cubicBezTo>
                <a:cubicBezTo>
                  <a:pt x="814" y="261"/>
                  <a:pt x="814" y="261"/>
                  <a:pt x="815" y="261"/>
                </a:cubicBezTo>
                <a:close/>
                <a:moveTo>
                  <a:pt x="524" y="756"/>
                </a:moveTo>
                <a:cubicBezTo>
                  <a:pt x="524" y="757"/>
                  <a:pt x="524" y="757"/>
                  <a:pt x="524" y="758"/>
                </a:cubicBezTo>
                <a:cubicBezTo>
                  <a:pt x="525" y="758"/>
                  <a:pt x="525" y="758"/>
                  <a:pt x="526" y="757"/>
                </a:cubicBezTo>
                <a:cubicBezTo>
                  <a:pt x="526" y="757"/>
                  <a:pt x="526" y="756"/>
                  <a:pt x="525" y="756"/>
                </a:cubicBezTo>
                <a:cubicBezTo>
                  <a:pt x="525" y="755"/>
                  <a:pt x="524" y="756"/>
                  <a:pt x="524" y="756"/>
                </a:cubicBezTo>
                <a:close/>
                <a:moveTo>
                  <a:pt x="688" y="822"/>
                </a:moveTo>
                <a:cubicBezTo>
                  <a:pt x="688" y="822"/>
                  <a:pt x="689" y="823"/>
                  <a:pt x="689" y="823"/>
                </a:cubicBezTo>
                <a:cubicBezTo>
                  <a:pt x="690" y="823"/>
                  <a:pt x="690" y="823"/>
                  <a:pt x="690" y="822"/>
                </a:cubicBezTo>
                <a:cubicBezTo>
                  <a:pt x="690" y="822"/>
                  <a:pt x="690" y="821"/>
                  <a:pt x="689" y="821"/>
                </a:cubicBezTo>
                <a:cubicBezTo>
                  <a:pt x="689" y="821"/>
                  <a:pt x="688" y="822"/>
                  <a:pt x="688" y="822"/>
                </a:cubicBezTo>
                <a:close/>
                <a:moveTo>
                  <a:pt x="669" y="264"/>
                </a:moveTo>
                <a:cubicBezTo>
                  <a:pt x="668" y="263"/>
                  <a:pt x="668" y="263"/>
                  <a:pt x="667" y="264"/>
                </a:cubicBezTo>
                <a:cubicBezTo>
                  <a:pt x="667" y="264"/>
                  <a:pt x="667" y="264"/>
                  <a:pt x="667" y="264"/>
                </a:cubicBezTo>
                <a:cubicBezTo>
                  <a:pt x="667" y="264"/>
                  <a:pt x="668" y="265"/>
                  <a:pt x="668" y="265"/>
                </a:cubicBezTo>
                <a:cubicBezTo>
                  <a:pt x="669" y="265"/>
                  <a:pt x="669" y="264"/>
                  <a:pt x="669" y="264"/>
                </a:cubicBezTo>
                <a:close/>
                <a:moveTo>
                  <a:pt x="1996" y="827"/>
                </a:moveTo>
                <a:cubicBezTo>
                  <a:pt x="1995" y="826"/>
                  <a:pt x="1995" y="826"/>
                  <a:pt x="1995" y="826"/>
                </a:cubicBezTo>
                <a:cubicBezTo>
                  <a:pt x="1995" y="826"/>
                  <a:pt x="1994" y="826"/>
                  <a:pt x="1994" y="827"/>
                </a:cubicBezTo>
                <a:cubicBezTo>
                  <a:pt x="1994" y="827"/>
                  <a:pt x="1995" y="827"/>
                  <a:pt x="1995" y="827"/>
                </a:cubicBezTo>
                <a:cubicBezTo>
                  <a:pt x="1995" y="827"/>
                  <a:pt x="1996" y="827"/>
                  <a:pt x="1996" y="827"/>
                </a:cubicBezTo>
                <a:close/>
                <a:moveTo>
                  <a:pt x="1781" y="831"/>
                </a:moveTo>
                <a:cubicBezTo>
                  <a:pt x="1781" y="832"/>
                  <a:pt x="1781" y="833"/>
                  <a:pt x="1781" y="833"/>
                </a:cubicBezTo>
                <a:cubicBezTo>
                  <a:pt x="1782" y="833"/>
                  <a:pt x="1782" y="833"/>
                  <a:pt x="1782" y="833"/>
                </a:cubicBezTo>
                <a:cubicBezTo>
                  <a:pt x="1782" y="832"/>
                  <a:pt x="1782" y="832"/>
                  <a:pt x="1782" y="831"/>
                </a:cubicBezTo>
                <a:cubicBezTo>
                  <a:pt x="1782" y="831"/>
                  <a:pt x="1781" y="831"/>
                  <a:pt x="1781" y="831"/>
                </a:cubicBezTo>
                <a:close/>
                <a:moveTo>
                  <a:pt x="1997" y="871"/>
                </a:moveTo>
                <a:cubicBezTo>
                  <a:pt x="1997" y="870"/>
                  <a:pt x="1997" y="870"/>
                  <a:pt x="1996" y="870"/>
                </a:cubicBezTo>
                <a:cubicBezTo>
                  <a:pt x="1996" y="871"/>
                  <a:pt x="1995" y="871"/>
                  <a:pt x="1996" y="872"/>
                </a:cubicBezTo>
                <a:cubicBezTo>
                  <a:pt x="1996" y="872"/>
                  <a:pt x="1996" y="872"/>
                  <a:pt x="1997" y="872"/>
                </a:cubicBezTo>
                <a:cubicBezTo>
                  <a:pt x="1997" y="872"/>
                  <a:pt x="1998" y="871"/>
                  <a:pt x="1997" y="871"/>
                </a:cubicBezTo>
                <a:close/>
                <a:moveTo>
                  <a:pt x="2056" y="934"/>
                </a:moveTo>
                <a:cubicBezTo>
                  <a:pt x="2055" y="935"/>
                  <a:pt x="2055" y="935"/>
                  <a:pt x="2055" y="935"/>
                </a:cubicBezTo>
                <a:cubicBezTo>
                  <a:pt x="2054" y="936"/>
                  <a:pt x="2055" y="936"/>
                  <a:pt x="2055" y="936"/>
                </a:cubicBezTo>
                <a:cubicBezTo>
                  <a:pt x="2056" y="936"/>
                  <a:pt x="2057" y="936"/>
                  <a:pt x="2057" y="935"/>
                </a:cubicBezTo>
                <a:cubicBezTo>
                  <a:pt x="2057" y="935"/>
                  <a:pt x="2056" y="935"/>
                  <a:pt x="2056" y="934"/>
                </a:cubicBezTo>
                <a:close/>
                <a:moveTo>
                  <a:pt x="1022" y="168"/>
                </a:moveTo>
                <a:cubicBezTo>
                  <a:pt x="1022" y="168"/>
                  <a:pt x="1022" y="168"/>
                  <a:pt x="1023" y="167"/>
                </a:cubicBezTo>
                <a:cubicBezTo>
                  <a:pt x="1023" y="167"/>
                  <a:pt x="1023" y="167"/>
                  <a:pt x="1022" y="167"/>
                </a:cubicBezTo>
                <a:cubicBezTo>
                  <a:pt x="1022" y="167"/>
                  <a:pt x="1022" y="167"/>
                  <a:pt x="1021" y="168"/>
                </a:cubicBezTo>
                <a:cubicBezTo>
                  <a:pt x="1021" y="168"/>
                  <a:pt x="1022" y="168"/>
                  <a:pt x="1022" y="168"/>
                </a:cubicBezTo>
                <a:close/>
                <a:moveTo>
                  <a:pt x="2016" y="983"/>
                </a:moveTo>
                <a:cubicBezTo>
                  <a:pt x="2016" y="983"/>
                  <a:pt x="2016" y="983"/>
                  <a:pt x="2016" y="983"/>
                </a:cubicBezTo>
                <a:cubicBezTo>
                  <a:pt x="2015" y="982"/>
                  <a:pt x="2014" y="983"/>
                  <a:pt x="2014" y="983"/>
                </a:cubicBezTo>
                <a:cubicBezTo>
                  <a:pt x="2014" y="984"/>
                  <a:pt x="2015" y="984"/>
                  <a:pt x="2015" y="984"/>
                </a:cubicBezTo>
                <a:cubicBezTo>
                  <a:pt x="2016" y="984"/>
                  <a:pt x="2017" y="984"/>
                  <a:pt x="2016" y="983"/>
                </a:cubicBezTo>
                <a:close/>
                <a:moveTo>
                  <a:pt x="2207" y="996"/>
                </a:moveTo>
                <a:cubicBezTo>
                  <a:pt x="2207" y="995"/>
                  <a:pt x="2207" y="995"/>
                  <a:pt x="2207" y="995"/>
                </a:cubicBezTo>
                <a:cubicBezTo>
                  <a:pt x="2206" y="995"/>
                  <a:pt x="2205" y="995"/>
                  <a:pt x="2205" y="995"/>
                </a:cubicBezTo>
                <a:cubicBezTo>
                  <a:pt x="2205" y="995"/>
                  <a:pt x="2205" y="996"/>
                  <a:pt x="2206" y="996"/>
                </a:cubicBezTo>
                <a:cubicBezTo>
                  <a:pt x="2206" y="997"/>
                  <a:pt x="2207" y="996"/>
                  <a:pt x="2207" y="996"/>
                </a:cubicBezTo>
                <a:close/>
                <a:moveTo>
                  <a:pt x="2205" y="995"/>
                </a:moveTo>
                <a:cubicBezTo>
                  <a:pt x="2205" y="994"/>
                  <a:pt x="2205" y="994"/>
                  <a:pt x="2204" y="994"/>
                </a:cubicBezTo>
                <a:cubicBezTo>
                  <a:pt x="2204" y="994"/>
                  <a:pt x="2204" y="994"/>
                  <a:pt x="2204" y="994"/>
                </a:cubicBezTo>
                <a:cubicBezTo>
                  <a:pt x="2204" y="994"/>
                  <a:pt x="2204" y="994"/>
                  <a:pt x="2204" y="994"/>
                </a:cubicBezTo>
                <a:cubicBezTo>
                  <a:pt x="2204" y="995"/>
                  <a:pt x="2205" y="995"/>
                  <a:pt x="2205" y="995"/>
                </a:cubicBezTo>
                <a:close/>
                <a:moveTo>
                  <a:pt x="2115" y="1050"/>
                </a:moveTo>
                <a:cubicBezTo>
                  <a:pt x="2115" y="1050"/>
                  <a:pt x="2115" y="1050"/>
                  <a:pt x="2115" y="1050"/>
                </a:cubicBezTo>
                <a:cubicBezTo>
                  <a:pt x="2115" y="1050"/>
                  <a:pt x="2115" y="1050"/>
                  <a:pt x="2115" y="1050"/>
                </a:cubicBezTo>
                <a:cubicBezTo>
                  <a:pt x="2115" y="1050"/>
                  <a:pt x="2115" y="1050"/>
                  <a:pt x="2115" y="1050"/>
                </a:cubicBezTo>
                <a:cubicBezTo>
                  <a:pt x="2115" y="1050"/>
                  <a:pt x="2115" y="1050"/>
                  <a:pt x="2115" y="1050"/>
                </a:cubicBezTo>
                <a:close/>
                <a:moveTo>
                  <a:pt x="2117" y="1048"/>
                </a:moveTo>
                <a:cubicBezTo>
                  <a:pt x="2117" y="1048"/>
                  <a:pt x="2117" y="1048"/>
                  <a:pt x="2117" y="1048"/>
                </a:cubicBezTo>
                <a:cubicBezTo>
                  <a:pt x="2116" y="1049"/>
                  <a:pt x="2116" y="1050"/>
                  <a:pt x="2115" y="1050"/>
                </a:cubicBezTo>
                <a:cubicBezTo>
                  <a:pt x="2116" y="1050"/>
                  <a:pt x="2117" y="1050"/>
                  <a:pt x="2117" y="1050"/>
                </a:cubicBezTo>
                <a:cubicBezTo>
                  <a:pt x="2118" y="1049"/>
                  <a:pt x="2118" y="1049"/>
                  <a:pt x="2117" y="1048"/>
                </a:cubicBezTo>
                <a:close/>
                <a:moveTo>
                  <a:pt x="1920" y="1126"/>
                </a:moveTo>
                <a:cubicBezTo>
                  <a:pt x="1918" y="1126"/>
                  <a:pt x="1918" y="1127"/>
                  <a:pt x="1919" y="1129"/>
                </a:cubicBezTo>
                <a:cubicBezTo>
                  <a:pt x="1920" y="1129"/>
                  <a:pt x="1920" y="1129"/>
                  <a:pt x="1921" y="1129"/>
                </a:cubicBezTo>
                <a:cubicBezTo>
                  <a:pt x="1921" y="1128"/>
                  <a:pt x="1921" y="1127"/>
                  <a:pt x="1921" y="1126"/>
                </a:cubicBezTo>
                <a:cubicBezTo>
                  <a:pt x="1920" y="1126"/>
                  <a:pt x="1920" y="1126"/>
                  <a:pt x="1920" y="1126"/>
                </a:cubicBezTo>
                <a:close/>
                <a:moveTo>
                  <a:pt x="1035" y="75"/>
                </a:moveTo>
                <a:cubicBezTo>
                  <a:pt x="1035" y="75"/>
                  <a:pt x="1035" y="74"/>
                  <a:pt x="1035" y="74"/>
                </a:cubicBezTo>
                <a:cubicBezTo>
                  <a:pt x="1035" y="74"/>
                  <a:pt x="1034" y="75"/>
                  <a:pt x="1034" y="75"/>
                </a:cubicBezTo>
                <a:cubicBezTo>
                  <a:pt x="1034" y="76"/>
                  <a:pt x="1035" y="76"/>
                  <a:pt x="1035" y="77"/>
                </a:cubicBezTo>
                <a:cubicBezTo>
                  <a:pt x="1035" y="76"/>
                  <a:pt x="1035" y="76"/>
                  <a:pt x="1035" y="75"/>
                </a:cubicBezTo>
                <a:close/>
                <a:moveTo>
                  <a:pt x="1364" y="73"/>
                </a:moveTo>
                <a:cubicBezTo>
                  <a:pt x="1364" y="73"/>
                  <a:pt x="1363" y="73"/>
                  <a:pt x="1363" y="73"/>
                </a:cubicBezTo>
                <a:cubicBezTo>
                  <a:pt x="1362" y="73"/>
                  <a:pt x="1362" y="73"/>
                  <a:pt x="1362" y="74"/>
                </a:cubicBezTo>
                <a:cubicBezTo>
                  <a:pt x="1363" y="75"/>
                  <a:pt x="1363" y="75"/>
                  <a:pt x="1363" y="76"/>
                </a:cubicBezTo>
                <a:cubicBezTo>
                  <a:pt x="1364" y="76"/>
                  <a:pt x="1365" y="76"/>
                  <a:pt x="1365" y="76"/>
                </a:cubicBezTo>
                <a:cubicBezTo>
                  <a:pt x="1365" y="75"/>
                  <a:pt x="1365" y="74"/>
                  <a:pt x="1364" y="73"/>
                </a:cubicBezTo>
                <a:close/>
                <a:moveTo>
                  <a:pt x="590" y="185"/>
                </a:moveTo>
                <a:cubicBezTo>
                  <a:pt x="590" y="185"/>
                  <a:pt x="589" y="185"/>
                  <a:pt x="589" y="186"/>
                </a:cubicBezTo>
                <a:cubicBezTo>
                  <a:pt x="589" y="186"/>
                  <a:pt x="589" y="187"/>
                  <a:pt x="590" y="187"/>
                </a:cubicBezTo>
                <a:cubicBezTo>
                  <a:pt x="590" y="188"/>
                  <a:pt x="591" y="187"/>
                  <a:pt x="591" y="186"/>
                </a:cubicBezTo>
                <a:cubicBezTo>
                  <a:pt x="591" y="186"/>
                  <a:pt x="591" y="185"/>
                  <a:pt x="590" y="185"/>
                </a:cubicBezTo>
                <a:close/>
                <a:moveTo>
                  <a:pt x="1510" y="206"/>
                </a:moveTo>
                <a:cubicBezTo>
                  <a:pt x="1510" y="206"/>
                  <a:pt x="1510" y="205"/>
                  <a:pt x="1510" y="205"/>
                </a:cubicBezTo>
                <a:cubicBezTo>
                  <a:pt x="1510" y="205"/>
                  <a:pt x="1510" y="204"/>
                  <a:pt x="1510" y="204"/>
                </a:cubicBezTo>
                <a:cubicBezTo>
                  <a:pt x="1509" y="205"/>
                  <a:pt x="1509" y="205"/>
                  <a:pt x="1509" y="205"/>
                </a:cubicBezTo>
                <a:cubicBezTo>
                  <a:pt x="1508" y="206"/>
                  <a:pt x="1508" y="206"/>
                  <a:pt x="1509" y="207"/>
                </a:cubicBezTo>
                <a:cubicBezTo>
                  <a:pt x="1509" y="207"/>
                  <a:pt x="1510" y="206"/>
                  <a:pt x="1510" y="206"/>
                </a:cubicBezTo>
                <a:close/>
                <a:moveTo>
                  <a:pt x="194" y="315"/>
                </a:moveTo>
                <a:cubicBezTo>
                  <a:pt x="194" y="315"/>
                  <a:pt x="193" y="315"/>
                  <a:pt x="193" y="316"/>
                </a:cubicBezTo>
                <a:cubicBezTo>
                  <a:pt x="193" y="317"/>
                  <a:pt x="194" y="317"/>
                  <a:pt x="195" y="317"/>
                </a:cubicBezTo>
                <a:cubicBezTo>
                  <a:pt x="195" y="317"/>
                  <a:pt x="195" y="317"/>
                  <a:pt x="195" y="317"/>
                </a:cubicBezTo>
                <a:cubicBezTo>
                  <a:pt x="195" y="316"/>
                  <a:pt x="194" y="315"/>
                  <a:pt x="194" y="315"/>
                </a:cubicBezTo>
                <a:close/>
                <a:moveTo>
                  <a:pt x="1188" y="320"/>
                </a:moveTo>
                <a:cubicBezTo>
                  <a:pt x="1188" y="320"/>
                  <a:pt x="1188" y="320"/>
                  <a:pt x="1188" y="320"/>
                </a:cubicBezTo>
                <a:cubicBezTo>
                  <a:pt x="1189" y="319"/>
                  <a:pt x="1189" y="319"/>
                  <a:pt x="1190" y="318"/>
                </a:cubicBezTo>
                <a:cubicBezTo>
                  <a:pt x="1189" y="318"/>
                  <a:pt x="1188" y="318"/>
                  <a:pt x="1188" y="319"/>
                </a:cubicBezTo>
                <a:cubicBezTo>
                  <a:pt x="1187" y="319"/>
                  <a:pt x="1187" y="320"/>
                  <a:pt x="1188" y="320"/>
                </a:cubicBezTo>
                <a:close/>
                <a:moveTo>
                  <a:pt x="1190" y="318"/>
                </a:moveTo>
                <a:cubicBezTo>
                  <a:pt x="1190" y="318"/>
                  <a:pt x="1190" y="318"/>
                  <a:pt x="1190" y="318"/>
                </a:cubicBezTo>
                <a:cubicBezTo>
                  <a:pt x="1190" y="318"/>
                  <a:pt x="1190" y="318"/>
                  <a:pt x="1190" y="318"/>
                </a:cubicBezTo>
                <a:cubicBezTo>
                  <a:pt x="1190" y="318"/>
                  <a:pt x="1190" y="318"/>
                  <a:pt x="1190" y="318"/>
                </a:cubicBezTo>
                <a:cubicBezTo>
                  <a:pt x="1190" y="318"/>
                  <a:pt x="1190" y="318"/>
                  <a:pt x="1190" y="318"/>
                </a:cubicBezTo>
                <a:close/>
                <a:moveTo>
                  <a:pt x="1319" y="354"/>
                </a:moveTo>
                <a:cubicBezTo>
                  <a:pt x="1319" y="354"/>
                  <a:pt x="1319" y="355"/>
                  <a:pt x="1320" y="355"/>
                </a:cubicBezTo>
                <a:cubicBezTo>
                  <a:pt x="1320" y="355"/>
                  <a:pt x="1320" y="355"/>
                  <a:pt x="1320" y="355"/>
                </a:cubicBezTo>
                <a:cubicBezTo>
                  <a:pt x="1321" y="354"/>
                  <a:pt x="1320" y="354"/>
                  <a:pt x="1319" y="354"/>
                </a:cubicBezTo>
                <a:cubicBezTo>
                  <a:pt x="1319" y="354"/>
                  <a:pt x="1319" y="354"/>
                  <a:pt x="1319" y="354"/>
                </a:cubicBezTo>
                <a:close/>
                <a:moveTo>
                  <a:pt x="682" y="363"/>
                </a:moveTo>
                <a:cubicBezTo>
                  <a:pt x="682" y="364"/>
                  <a:pt x="681" y="364"/>
                  <a:pt x="681" y="364"/>
                </a:cubicBezTo>
                <a:cubicBezTo>
                  <a:pt x="681" y="365"/>
                  <a:pt x="682" y="365"/>
                  <a:pt x="682" y="366"/>
                </a:cubicBezTo>
                <a:cubicBezTo>
                  <a:pt x="682" y="366"/>
                  <a:pt x="683" y="366"/>
                  <a:pt x="683" y="365"/>
                </a:cubicBezTo>
                <a:cubicBezTo>
                  <a:pt x="683" y="365"/>
                  <a:pt x="683" y="364"/>
                  <a:pt x="683" y="364"/>
                </a:cubicBezTo>
                <a:cubicBezTo>
                  <a:pt x="683" y="363"/>
                  <a:pt x="682" y="363"/>
                  <a:pt x="682" y="363"/>
                </a:cubicBezTo>
                <a:close/>
                <a:moveTo>
                  <a:pt x="1588" y="123"/>
                </a:moveTo>
                <a:cubicBezTo>
                  <a:pt x="1588" y="123"/>
                  <a:pt x="1587" y="123"/>
                  <a:pt x="1587" y="124"/>
                </a:cubicBezTo>
                <a:cubicBezTo>
                  <a:pt x="1587" y="124"/>
                  <a:pt x="1588" y="125"/>
                  <a:pt x="1588" y="125"/>
                </a:cubicBezTo>
                <a:cubicBezTo>
                  <a:pt x="1589" y="125"/>
                  <a:pt x="1589" y="124"/>
                  <a:pt x="1589" y="124"/>
                </a:cubicBezTo>
                <a:cubicBezTo>
                  <a:pt x="1589" y="123"/>
                  <a:pt x="1589" y="123"/>
                  <a:pt x="1588" y="123"/>
                </a:cubicBezTo>
                <a:close/>
                <a:moveTo>
                  <a:pt x="2145" y="436"/>
                </a:moveTo>
                <a:cubicBezTo>
                  <a:pt x="2145" y="435"/>
                  <a:pt x="2145" y="435"/>
                  <a:pt x="2145" y="435"/>
                </a:cubicBezTo>
                <a:cubicBezTo>
                  <a:pt x="2145" y="435"/>
                  <a:pt x="2144" y="435"/>
                  <a:pt x="2144" y="435"/>
                </a:cubicBezTo>
                <a:cubicBezTo>
                  <a:pt x="2144" y="435"/>
                  <a:pt x="2144" y="436"/>
                  <a:pt x="2144" y="436"/>
                </a:cubicBezTo>
                <a:cubicBezTo>
                  <a:pt x="2145" y="436"/>
                  <a:pt x="2145" y="436"/>
                  <a:pt x="2145" y="436"/>
                </a:cubicBezTo>
                <a:close/>
                <a:moveTo>
                  <a:pt x="2076" y="597"/>
                </a:moveTo>
                <a:cubicBezTo>
                  <a:pt x="2076" y="596"/>
                  <a:pt x="2076" y="596"/>
                  <a:pt x="2077" y="596"/>
                </a:cubicBezTo>
                <a:cubicBezTo>
                  <a:pt x="2076" y="595"/>
                  <a:pt x="2076" y="595"/>
                  <a:pt x="2076" y="594"/>
                </a:cubicBezTo>
                <a:cubicBezTo>
                  <a:pt x="2076" y="595"/>
                  <a:pt x="2075" y="595"/>
                  <a:pt x="2075" y="596"/>
                </a:cubicBezTo>
                <a:cubicBezTo>
                  <a:pt x="2075" y="596"/>
                  <a:pt x="2075" y="596"/>
                  <a:pt x="2076" y="597"/>
                </a:cubicBezTo>
                <a:close/>
                <a:moveTo>
                  <a:pt x="1132" y="616"/>
                </a:moveTo>
                <a:cubicBezTo>
                  <a:pt x="1132" y="616"/>
                  <a:pt x="1131" y="616"/>
                  <a:pt x="1131" y="615"/>
                </a:cubicBezTo>
                <a:cubicBezTo>
                  <a:pt x="1130" y="615"/>
                  <a:pt x="1129" y="616"/>
                  <a:pt x="1129" y="617"/>
                </a:cubicBezTo>
                <a:cubicBezTo>
                  <a:pt x="1130" y="617"/>
                  <a:pt x="1130" y="617"/>
                  <a:pt x="1131" y="617"/>
                </a:cubicBezTo>
                <a:cubicBezTo>
                  <a:pt x="1131" y="617"/>
                  <a:pt x="1132" y="617"/>
                  <a:pt x="1132" y="616"/>
                </a:cubicBezTo>
                <a:close/>
                <a:moveTo>
                  <a:pt x="1303" y="647"/>
                </a:moveTo>
                <a:cubicBezTo>
                  <a:pt x="1304" y="646"/>
                  <a:pt x="1304" y="646"/>
                  <a:pt x="1304" y="646"/>
                </a:cubicBezTo>
                <a:cubicBezTo>
                  <a:pt x="1305" y="646"/>
                  <a:pt x="1305" y="645"/>
                  <a:pt x="1305" y="645"/>
                </a:cubicBezTo>
                <a:cubicBezTo>
                  <a:pt x="1305" y="645"/>
                  <a:pt x="1304" y="644"/>
                  <a:pt x="1304" y="644"/>
                </a:cubicBezTo>
                <a:cubicBezTo>
                  <a:pt x="1303" y="644"/>
                  <a:pt x="1303" y="645"/>
                  <a:pt x="1303" y="646"/>
                </a:cubicBezTo>
                <a:cubicBezTo>
                  <a:pt x="1303" y="646"/>
                  <a:pt x="1303" y="646"/>
                  <a:pt x="1303" y="647"/>
                </a:cubicBezTo>
                <a:close/>
                <a:moveTo>
                  <a:pt x="482" y="695"/>
                </a:moveTo>
                <a:cubicBezTo>
                  <a:pt x="482" y="695"/>
                  <a:pt x="482" y="695"/>
                  <a:pt x="482" y="695"/>
                </a:cubicBezTo>
                <a:cubicBezTo>
                  <a:pt x="482" y="695"/>
                  <a:pt x="482" y="695"/>
                  <a:pt x="482" y="695"/>
                </a:cubicBezTo>
                <a:cubicBezTo>
                  <a:pt x="482" y="695"/>
                  <a:pt x="482" y="695"/>
                  <a:pt x="482" y="695"/>
                </a:cubicBezTo>
                <a:cubicBezTo>
                  <a:pt x="482" y="695"/>
                  <a:pt x="482" y="695"/>
                  <a:pt x="482" y="695"/>
                </a:cubicBezTo>
                <a:close/>
                <a:moveTo>
                  <a:pt x="483" y="697"/>
                </a:moveTo>
                <a:cubicBezTo>
                  <a:pt x="484" y="697"/>
                  <a:pt x="485" y="697"/>
                  <a:pt x="485" y="696"/>
                </a:cubicBezTo>
                <a:cubicBezTo>
                  <a:pt x="485" y="696"/>
                  <a:pt x="485" y="695"/>
                  <a:pt x="484" y="695"/>
                </a:cubicBezTo>
                <a:cubicBezTo>
                  <a:pt x="484" y="695"/>
                  <a:pt x="483" y="695"/>
                  <a:pt x="482" y="695"/>
                </a:cubicBezTo>
                <a:cubicBezTo>
                  <a:pt x="482" y="696"/>
                  <a:pt x="483" y="696"/>
                  <a:pt x="483" y="697"/>
                </a:cubicBezTo>
                <a:close/>
                <a:moveTo>
                  <a:pt x="611" y="160"/>
                </a:moveTo>
                <a:cubicBezTo>
                  <a:pt x="611" y="160"/>
                  <a:pt x="611" y="160"/>
                  <a:pt x="611" y="160"/>
                </a:cubicBezTo>
                <a:cubicBezTo>
                  <a:pt x="611" y="160"/>
                  <a:pt x="611" y="160"/>
                  <a:pt x="611" y="160"/>
                </a:cubicBezTo>
                <a:cubicBezTo>
                  <a:pt x="610" y="160"/>
                  <a:pt x="611" y="160"/>
                  <a:pt x="611" y="160"/>
                </a:cubicBezTo>
                <a:close/>
                <a:moveTo>
                  <a:pt x="535" y="161"/>
                </a:moveTo>
                <a:cubicBezTo>
                  <a:pt x="535" y="161"/>
                  <a:pt x="535" y="161"/>
                  <a:pt x="535" y="161"/>
                </a:cubicBezTo>
                <a:cubicBezTo>
                  <a:pt x="535" y="161"/>
                  <a:pt x="535" y="161"/>
                  <a:pt x="535" y="161"/>
                </a:cubicBezTo>
                <a:cubicBezTo>
                  <a:pt x="534" y="161"/>
                  <a:pt x="534" y="161"/>
                  <a:pt x="535" y="161"/>
                </a:cubicBezTo>
                <a:close/>
                <a:moveTo>
                  <a:pt x="1998" y="402"/>
                </a:moveTo>
                <a:cubicBezTo>
                  <a:pt x="1998" y="403"/>
                  <a:pt x="1999" y="403"/>
                  <a:pt x="1999" y="403"/>
                </a:cubicBezTo>
                <a:cubicBezTo>
                  <a:pt x="1999" y="403"/>
                  <a:pt x="1999" y="402"/>
                  <a:pt x="1999" y="402"/>
                </a:cubicBezTo>
                <a:cubicBezTo>
                  <a:pt x="1999" y="402"/>
                  <a:pt x="1999" y="401"/>
                  <a:pt x="1999" y="401"/>
                </a:cubicBezTo>
                <a:cubicBezTo>
                  <a:pt x="1999" y="402"/>
                  <a:pt x="1998" y="402"/>
                  <a:pt x="1998" y="402"/>
                </a:cubicBezTo>
                <a:close/>
                <a:moveTo>
                  <a:pt x="1552" y="173"/>
                </a:moveTo>
                <a:cubicBezTo>
                  <a:pt x="1552" y="172"/>
                  <a:pt x="1552" y="172"/>
                  <a:pt x="1552" y="172"/>
                </a:cubicBezTo>
                <a:cubicBezTo>
                  <a:pt x="1552" y="172"/>
                  <a:pt x="1552" y="172"/>
                  <a:pt x="1552" y="173"/>
                </a:cubicBezTo>
                <a:cubicBezTo>
                  <a:pt x="1552" y="173"/>
                  <a:pt x="1552" y="173"/>
                  <a:pt x="1552" y="173"/>
                </a:cubicBezTo>
                <a:close/>
                <a:moveTo>
                  <a:pt x="1551" y="179"/>
                </a:moveTo>
                <a:cubicBezTo>
                  <a:pt x="1551" y="178"/>
                  <a:pt x="1551" y="178"/>
                  <a:pt x="1551" y="178"/>
                </a:cubicBezTo>
                <a:cubicBezTo>
                  <a:pt x="1551" y="179"/>
                  <a:pt x="1551" y="179"/>
                  <a:pt x="1551" y="179"/>
                </a:cubicBezTo>
                <a:close/>
                <a:moveTo>
                  <a:pt x="321" y="181"/>
                </a:moveTo>
                <a:cubicBezTo>
                  <a:pt x="321" y="181"/>
                  <a:pt x="321" y="181"/>
                  <a:pt x="321" y="181"/>
                </a:cubicBezTo>
                <a:cubicBezTo>
                  <a:pt x="321" y="181"/>
                  <a:pt x="321" y="181"/>
                  <a:pt x="321" y="181"/>
                </a:cubicBezTo>
                <a:cubicBezTo>
                  <a:pt x="321" y="181"/>
                  <a:pt x="321" y="181"/>
                  <a:pt x="321" y="181"/>
                </a:cubicBezTo>
                <a:cubicBezTo>
                  <a:pt x="321" y="181"/>
                  <a:pt x="321" y="181"/>
                  <a:pt x="321" y="181"/>
                </a:cubicBezTo>
                <a:close/>
                <a:moveTo>
                  <a:pt x="323" y="181"/>
                </a:moveTo>
                <a:cubicBezTo>
                  <a:pt x="323" y="181"/>
                  <a:pt x="323" y="180"/>
                  <a:pt x="323" y="180"/>
                </a:cubicBezTo>
                <a:cubicBezTo>
                  <a:pt x="323" y="180"/>
                  <a:pt x="322" y="180"/>
                  <a:pt x="322" y="180"/>
                </a:cubicBezTo>
                <a:cubicBezTo>
                  <a:pt x="321" y="180"/>
                  <a:pt x="321" y="181"/>
                  <a:pt x="321" y="181"/>
                </a:cubicBezTo>
                <a:cubicBezTo>
                  <a:pt x="321" y="181"/>
                  <a:pt x="322" y="181"/>
                  <a:pt x="322" y="181"/>
                </a:cubicBezTo>
                <a:cubicBezTo>
                  <a:pt x="323" y="181"/>
                  <a:pt x="323" y="181"/>
                  <a:pt x="323" y="181"/>
                </a:cubicBezTo>
                <a:close/>
                <a:moveTo>
                  <a:pt x="1521" y="181"/>
                </a:moveTo>
                <a:cubicBezTo>
                  <a:pt x="1521" y="181"/>
                  <a:pt x="1521" y="182"/>
                  <a:pt x="1522" y="182"/>
                </a:cubicBezTo>
                <a:cubicBezTo>
                  <a:pt x="1522" y="182"/>
                  <a:pt x="1522" y="182"/>
                  <a:pt x="1523" y="182"/>
                </a:cubicBezTo>
                <a:cubicBezTo>
                  <a:pt x="1523" y="181"/>
                  <a:pt x="1523" y="181"/>
                  <a:pt x="1522" y="180"/>
                </a:cubicBezTo>
                <a:cubicBezTo>
                  <a:pt x="1522" y="180"/>
                  <a:pt x="1521" y="181"/>
                  <a:pt x="1521" y="181"/>
                </a:cubicBezTo>
                <a:close/>
                <a:moveTo>
                  <a:pt x="1138" y="613"/>
                </a:moveTo>
                <a:cubicBezTo>
                  <a:pt x="1138" y="613"/>
                  <a:pt x="1138" y="613"/>
                  <a:pt x="1138" y="613"/>
                </a:cubicBezTo>
                <a:cubicBezTo>
                  <a:pt x="1137" y="613"/>
                  <a:pt x="1137" y="613"/>
                  <a:pt x="1137" y="613"/>
                </a:cubicBezTo>
                <a:cubicBezTo>
                  <a:pt x="1136" y="613"/>
                  <a:pt x="1136" y="613"/>
                  <a:pt x="1137" y="614"/>
                </a:cubicBezTo>
                <a:cubicBezTo>
                  <a:pt x="1137" y="614"/>
                  <a:pt x="1138" y="614"/>
                  <a:pt x="1138" y="613"/>
                </a:cubicBezTo>
                <a:close/>
                <a:moveTo>
                  <a:pt x="658" y="283"/>
                </a:moveTo>
                <a:cubicBezTo>
                  <a:pt x="658" y="282"/>
                  <a:pt x="658" y="282"/>
                  <a:pt x="658" y="282"/>
                </a:cubicBezTo>
                <a:cubicBezTo>
                  <a:pt x="658" y="283"/>
                  <a:pt x="658" y="283"/>
                  <a:pt x="658" y="283"/>
                </a:cubicBezTo>
                <a:close/>
                <a:moveTo>
                  <a:pt x="1363" y="64"/>
                </a:moveTo>
                <a:cubicBezTo>
                  <a:pt x="1363" y="63"/>
                  <a:pt x="1363" y="63"/>
                  <a:pt x="1363" y="63"/>
                </a:cubicBezTo>
                <a:cubicBezTo>
                  <a:pt x="1362" y="63"/>
                  <a:pt x="1362" y="63"/>
                  <a:pt x="1362" y="63"/>
                </a:cubicBezTo>
                <a:cubicBezTo>
                  <a:pt x="1362" y="64"/>
                  <a:pt x="1362" y="64"/>
                  <a:pt x="1362" y="65"/>
                </a:cubicBezTo>
                <a:cubicBezTo>
                  <a:pt x="1363" y="65"/>
                  <a:pt x="1363" y="64"/>
                  <a:pt x="1363" y="64"/>
                </a:cubicBezTo>
                <a:close/>
                <a:moveTo>
                  <a:pt x="2020" y="652"/>
                </a:moveTo>
                <a:cubicBezTo>
                  <a:pt x="2020" y="652"/>
                  <a:pt x="2020" y="652"/>
                  <a:pt x="2020" y="652"/>
                </a:cubicBezTo>
                <a:cubicBezTo>
                  <a:pt x="2020" y="652"/>
                  <a:pt x="2019" y="652"/>
                  <a:pt x="2019" y="652"/>
                </a:cubicBezTo>
                <a:cubicBezTo>
                  <a:pt x="2019" y="652"/>
                  <a:pt x="2019" y="652"/>
                  <a:pt x="2019" y="653"/>
                </a:cubicBezTo>
                <a:cubicBezTo>
                  <a:pt x="2020" y="653"/>
                  <a:pt x="2020" y="653"/>
                  <a:pt x="2020" y="652"/>
                </a:cubicBezTo>
                <a:close/>
                <a:moveTo>
                  <a:pt x="1545" y="187"/>
                </a:moveTo>
                <a:cubicBezTo>
                  <a:pt x="1545" y="187"/>
                  <a:pt x="1546" y="188"/>
                  <a:pt x="1546" y="188"/>
                </a:cubicBezTo>
                <a:cubicBezTo>
                  <a:pt x="1546" y="188"/>
                  <a:pt x="1546" y="187"/>
                  <a:pt x="1546" y="187"/>
                </a:cubicBezTo>
                <a:cubicBezTo>
                  <a:pt x="1546" y="187"/>
                  <a:pt x="1545" y="187"/>
                  <a:pt x="1545" y="187"/>
                </a:cubicBezTo>
                <a:close/>
                <a:moveTo>
                  <a:pt x="1004" y="189"/>
                </a:moveTo>
                <a:cubicBezTo>
                  <a:pt x="1004" y="190"/>
                  <a:pt x="1004" y="190"/>
                  <a:pt x="1004" y="191"/>
                </a:cubicBezTo>
                <a:cubicBezTo>
                  <a:pt x="1006" y="190"/>
                  <a:pt x="1006" y="190"/>
                  <a:pt x="1004" y="189"/>
                </a:cubicBezTo>
                <a:close/>
                <a:moveTo>
                  <a:pt x="616" y="79"/>
                </a:moveTo>
                <a:cubicBezTo>
                  <a:pt x="617" y="79"/>
                  <a:pt x="617" y="79"/>
                  <a:pt x="617" y="78"/>
                </a:cubicBezTo>
                <a:cubicBezTo>
                  <a:pt x="617" y="78"/>
                  <a:pt x="616" y="79"/>
                  <a:pt x="616" y="79"/>
                </a:cubicBezTo>
                <a:cubicBezTo>
                  <a:pt x="616" y="79"/>
                  <a:pt x="616" y="79"/>
                  <a:pt x="616" y="79"/>
                </a:cubicBezTo>
                <a:close/>
                <a:moveTo>
                  <a:pt x="1517" y="210"/>
                </a:moveTo>
                <a:cubicBezTo>
                  <a:pt x="1517" y="210"/>
                  <a:pt x="1516" y="210"/>
                  <a:pt x="1516" y="210"/>
                </a:cubicBezTo>
                <a:cubicBezTo>
                  <a:pt x="1516" y="210"/>
                  <a:pt x="1516" y="210"/>
                  <a:pt x="1516" y="210"/>
                </a:cubicBezTo>
                <a:cubicBezTo>
                  <a:pt x="1516" y="210"/>
                  <a:pt x="1516" y="210"/>
                  <a:pt x="1516" y="211"/>
                </a:cubicBezTo>
                <a:cubicBezTo>
                  <a:pt x="1517" y="211"/>
                  <a:pt x="1517" y="210"/>
                  <a:pt x="1517" y="210"/>
                </a:cubicBezTo>
                <a:close/>
                <a:moveTo>
                  <a:pt x="1030" y="81"/>
                </a:moveTo>
                <a:cubicBezTo>
                  <a:pt x="1030" y="81"/>
                  <a:pt x="1030" y="81"/>
                  <a:pt x="1030" y="81"/>
                </a:cubicBezTo>
                <a:cubicBezTo>
                  <a:pt x="1030" y="80"/>
                  <a:pt x="1029" y="80"/>
                  <a:pt x="1029" y="80"/>
                </a:cubicBezTo>
                <a:cubicBezTo>
                  <a:pt x="1029" y="80"/>
                  <a:pt x="1029" y="81"/>
                  <a:pt x="1029" y="81"/>
                </a:cubicBezTo>
                <a:cubicBezTo>
                  <a:pt x="1029" y="82"/>
                  <a:pt x="1030" y="82"/>
                  <a:pt x="1030" y="81"/>
                </a:cubicBezTo>
                <a:close/>
                <a:moveTo>
                  <a:pt x="1029" y="80"/>
                </a:moveTo>
                <a:cubicBezTo>
                  <a:pt x="1029" y="80"/>
                  <a:pt x="1029" y="79"/>
                  <a:pt x="1029" y="79"/>
                </a:cubicBezTo>
                <a:cubicBezTo>
                  <a:pt x="1029" y="79"/>
                  <a:pt x="1029" y="79"/>
                  <a:pt x="1029" y="79"/>
                </a:cubicBezTo>
                <a:cubicBezTo>
                  <a:pt x="1029" y="79"/>
                  <a:pt x="1029" y="79"/>
                  <a:pt x="1029" y="80"/>
                </a:cubicBezTo>
                <a:cubicBezTo>
                  <a:pt x="1029" y="80"/>
                  <a:pt x="1029" y="80"/>
                  <a:pt x="1029" y="80"/>
                </a:cubicBezTo>
                <a:close/>
                <a:moveTo>
                  <a:pt x="1444" y="286"/>
                </a:moveTo>
                <a:cubicBezTo>
                  <a:pt x="1445" y="285"/>
                  <a:pt x="1445" y="285"/>
                  <a:pt x="1445" y="285"/>
                </a:cubicBezTo>
                <a:cubicBezTo>
                  <a:pt x="1444" y="285"/>
                  <a:pt x="1444" y="285"/>
                  <a:pt x="1444" y="285"/>
                </a:cubicBezTo>
                <a:lnTo>
                  <a:pt x="1444" y="286"/>
                </a:lnTo>
                <a:close/>
                <a:moveTo>
                  <a:pt x="548" y="224"/>
                </a:moveTo>
                <a:cubicBezTo>
                  <a:pt x="548" y="224"/>
                  <a:pt x="548" y="223"/>
                  <a:pt x="548" y="223"/>
                </a:cubicBezTo>
                <a:cubicBezTo>
                  <a:pt x="548" y="223"/>
                  <a:pt x="548" y="223"/>
                  <a:pt x="548" y="223"/>
                </a:cubicBezTo>
                <a:cubicBezTo>
                  <a:pt x="548" y="223"/>
                  <a:pt x="547" y="223"/>
                  <a:pt x="547" y="223"/>
                </a:cubicBezTo>
                <a:cubicBezTo>
                  <a:pt x="547" y="224"/>
                  <a:pt x="548" y="224"/>
                  <a:pt x="548" y="224"/>
                </a:cubicBezTo>
                <a:close/>
                <a:moveTo>
                  <a:pt x="657" y="94"/>
                </a:moveTo>
                <a:cubicBezTo>
                  <a:pt x="657" y="93"/>
                  <a:pt x="657" y="93"/>
                  <a:pt x="657" y="93"/>
                </a:cubicBezTo>
                <a:cubicBezTo>
                  <a:pt x="656" y="93"/>
                  <a:pt x="656" y="92"/>
                  <a:pt x="656" y="92"/>
                </a:cubicBezTo>
                <a:cubicBezTo>
                  <a:pt x="656" y="92"/>
                  <a:pt x="656" y="93"/>
                  <a:pt x="656" y="93"/>
                </a:cubicBezTo>
                <a:cubicBezTo>
                  <a:pt x="656" y="94"/>
                  <a:pt x="656" y="94"/>
                  <a:pt x="657" y="94"/>
                </a:cubicBezTo>
                <a:close/>
                <a:moveTo>
                  <a:pt x="1358" y="96"/>
                </a:moveTo>
                <a:cubicBezTo>
                  <a:pt x="1357" y="96"/>
                  <a:pt x="1357" y="96"/>
                  <a:pt x="1356" y="95"/>
                </a:cubicBezTo>
                <a:cubicBezTo>
                  <a:pt x="1356" y="95"/>
                  <a:pt x="1355" y="95"/>
                  <a:pt x="1355" y="95"/>
                </a:cubicBezTo>
                <a:cubicBezTo>
                  <a:pt x="1355" y="96"/>
                  <a:pt x="1355" y="96"/>
                  <a:pt x="1355" y="97"/>
                </a:cubicBezTo>
                <a:cubicBezTo>
                  <a:pt x="1355" y="97"/>
                  <a:pt x="1356" y="97"/>
                  <a:pt x="1356" y="97"/>
                </a:cubicBezTo>
                <a:cubicBezTo>
                  <a:pt x="1357" y="97"/>
                  <a:pt x="1357" y="96"/>
                  <a:pt x="1358" y="96"/>
                </a:cubicBezTo>
                <a:close/>
                <a:moveTo>
                  <a:pt x="1355" y="97"/>
                </a:moveTo>
                <a:cubicBezTo>
                  <a:pt x="1355" y="97"/>
                  <a:pt x="1355" y="97"/>
                  <a:pt x="1355" y="97"/>
                </a:cubicBezTo>
                <a:cubicBezTo>
                  <a:pt x="1354" y="97"/>
                  <a:pt x="1354" y="97"/>
                  <a:pt x="1354" y="97"/>
                </a:cubicBezTo>
                <a:cubicBezTo>
                  <a:pt x="1354" y="97"/>
                  <a:pt x="1355" y="97"/>
                  <a:pt x="1355" y="97"/>
                </a:cubicBezTo>
                <a:cubicBezTo>
                  <a:pt x="1355" y="97"/>
                  <a:pt x="1355" y="97"/>
                  <a:pt x="1355" y="97"/>
                </a:cubicBezTo>
                <a:close/>
                <a:moveTo>
                  <a:pt x="2028" y="653"/>
                </a:moveTo>
                <a:cubicBezTo>
                  <a:pt x="2028" y="654"/>
                  <a:pt x="2028" y="655"/>
                  <a:pt x="2029" y="656"/>
                </a:cubicBezTo>
                <a:cubicBezTo>
                  <a:pt x="2029" y="655"/>
                  <a:pt x="2029" y="654"/>
                  <a:pt x="2028" y="653"/>
                </a:cubicBezTo>
                <a:close/>
                <a:moveTo>
                  <a:pt x="686" y="101"/>
                </a:moveTo>
                <a:cubicBezTo>
                  <a:pt x="686" y="100"/>
                  <a:pt x="687" y="100"/>
                  <a:pt x="686" y="100"/>
                </a:cubicBezTo>
                <a:cubicBezTo>
                  <a:pt x="686" y="100"/>
                  <a:pt x="686" y="99"/>
                  <a:pt x="685" y="99"/>
                </a:cubicBezTo>
                <a:cubicBezTo>
                  <a:pt x="686" y="100"/>
                  <a:pt x="685" y="100"/>
                  <a:pt x="686" y="101"/>
                </a:cubicBezTo>
                <a:close/>
                <a:moveTo>
                  <a:pt x="2218" y="947"/>
                </a:moveTo>
                <a:cubicBezTo>
                  <a:pt x="2217" y="946"/>
                  <a:pt x="2216" y="945"/>
                  <a:pt x="2215" y="945"/>
                </a:cubicBezTo>
                <a:cubicBezTo>
                  <a:pt x="2216" y="947"/>
                  <a:pt x="2217" y="947"/>
                  <a:pt x="2218" y="947"/>
                </a:cubicBezTo>
                <a:close/>
                <a:moveTo>
                  <a:pt x="2218" y="947"/>
                </a:moveTo>
                <a:cubicBezTo>
                  <a:pt x="2219" y="947"/>
                  <a:pt x="2219" y="947"/>
                  <a:pt x="2219" y="947"/>
                </a:cubicBezTo>
                <a:cubicBezTo>
                  <a:pt x="2219" y="947"/>
                  <a:pt x="2219" y="947"/>
                  <a:pt x="2219" y="947"/>
                </a:cubicBezTo>
                <a:cubicBezTo>
                  <a:pt x="2219" y="947"/>
                  <a:pt x="2219" y="947"/>
                  <a:pt x="2219" y="947"/>
                </a:cubicBezTo>
                <a:cubicBezTo>
                  <a:pt x="2219" y="947"/>
                  <a:pt x="2219" y="947"/>
                  <a:pt x="2218" y="947"/>
                </a:cubicBezTo>
                <a:close/>
                <a:moveTo>
                  <a:pt x="1203" y="105"/>
                </a:moveTo>
                <a:cubicBezTo>
                  <a:pt x="1203" y="105"/>
                  <a:pt x="1202" y="104"/>
                  <a:pt x="1202" y="104"/>
                </a:cubicBezTo>
                <a:cubicBezTo>
                  <a:pt x="1202" y="104"/>
                  <a:pt x="1201" y="104"/>
                  <a:pt x="1201" y="104"/>
                </a:cubicBezTo>
                <a:cubicBezTo>
                  <a:pt x="1201" y="105"/>
                  <a:pt x="1201" y="105"/>
                  <a:pt x="1202" y="105"/>
                </a:cubicBezTo>
                <a:cubicBezTo>
                  <a:pt x="1202" y="106"/>
                  <a:pt x="1203" y="105"/>
                  <a:pt x="1203" y="105"/>
                </a:cubicBezTo>
                <a:close/>
                <a:moveTo>
                  <a:pt x="1201" y="104"/>
                </a:moveTo>
                <a:cubicBezTo>
                  <a:pt x="1201" y="104"/>
                  <a:pt x="1201" y="104"/>
                  <a:pt x="1201" y="104"/>
                </a:cubicBezTo>
                <a:cubicBezTo>
                  <a:pt x="1200" y="104"/>
                  <a:pt x="1200" y="104"/>
                  <a:pt x="1200" y="104"/>
                </a:cubicBezTo>
                <a:cubicBezTo>
                  <a:pt x="1200" y="104"/>
                  <a:pt x="1200" y="104"/>
                  <a:pt x="1200" y="104"/>
                </a:cubicBezTo>
                <a:cubicBezTo>
                  <a:pt x="1200" y="104"/>
                  <a:pt x="1201" y="104"/>
                  <a:pt x="1201" y="104"/>
                </a:cubicBezTo>
                <a:close/>
                <a:moveTo>
                  <a:pt x="1818" y="106"/>
                </a:moveTo>
                <a:cubicBezTo>
                  <a:pt x="1818" y="106"/>
                  <a:pt x="1817" y="106"/>
                  <a:pt x="1817" y="107"/>
                </a:cubicBezTo>
                <a:cubicBezTo>
                  <a:pt x="1817" y="107"/>
                  <a:pt x="1817" y="107"/>
                  <a:pt x="1817" y="108"/>
                </a:cubicBezTo>
                <a:cubicBezTo>
                  <a:pt x="1818" y="108"/>
                  <a:pt x="1818" y="108"/>
                  <a:pt x="1819" y="108"/>
                </a:cubicBezTo>
                <a:cubicBezTo>
                  <a:pt x="1819" y="107"/>
                  <a:pt x="1819" y="106"/>
                  <a:pt x="1818" y="106"/>
                </a:cubicBezTo>
                <a:close/>
                <a:moveTo>
                  <a:pt x="1819" y="108"/>
                </a:moveTo>
                <a:cubicBezTo>
                  <a:pt x="1819" y="108"/>
                  <a:pt x="1819" y="108"/>
                  <a:pt x="1819" y="108"/>
                </a:cubicBezTo>
                <a:cubicBezTo>
                  <a:pt x="1819" y="108"/>
                  <a:pt x="1819" y="108"/>
                  <a:pt x="1819" y="108"/>
                </a:cubicBezTo>
                <a:cubicBezTo>
                  <a:pt x="1819" y="108"/>
                  <a:pt x="1819" y="108"/>
                  <a:pt x="1819" y="108"/>
                </a:cubicBezTo>
                <a:cubicBezTo>
                  <a:pt x="1819" y="108"/>
                  <a:pt x="1819" y="108"/>
                  <a:pt x="1819" y="108"/>
                </a:cubicBezTo>
                <a:close/>
                <a:moveTo>
                  <a:pt x="536" y="239"/>
                </a:moveTo>
                <a:cubicBezTo>
                  <a:pt x="536" y="239"/>
                  <a:pt x="536" y="239"/>
                  <a:pt x="536" y="239"/>
                </a:cubicBezTo>
                <a:cubicBezTo>
                  <a:pt x="536" y="239"/>
                  <a:pt x="536" y="239"/>
                  <a:pt x="536" y="239"/>
                </a:cubicBezTo>
                <a:cubicBezTo>
                  <a:pt x="536" y="239"/>
                  <a:pt x="536" y="239"/>
                  <a:pt x="536" y="239"/>
                </a:cubicBezTo>
                <a:cubicBezTo>
                  <a:pt x="536" y="239"/>
                  <a:pt x="536" y="239"/>
                  <a:pt x="536" y="239"/>
                </a:cubicBezTo>
                <a:close/>
                <a:moveTo>
                  <a:pt x="536" y="241"/>
                </a:moveTo>
                <a:cubicBezTo>
                  <a:pt x="536" y="241"/>
                  <a:pt x="536" y="241"/>
                  <a:pt x="536" y="240"/>
                </a:cubicBezTo>
                <a:cubicBezTo>
                  <a:pt x="536" y="240"/>
                  <a:pt x="536" y="240"/>
                  <a:pt x="536" y="239"/>
                </a:cubicBezTo>
                <a:cubicBezTo>
                  <a:pt x="536" y="239"/>
                  <a:pt x="535" y="240"/>
                  <a:pt x="535" y="240"/>
                </a:cubicBezTo>
                <a:cubicBezTo>
                  <a:pt x="535" y="241"/>
                  <a:pt x="535" y="241"/>
                  <a:pt x="536" y="241"/>
                </a:cubicBezTo>
                <a:close/>
                <a:moveTo>
                  <a:pt x="1090" y="433"/>
                </a:moveTo>
                <a:cubicBezTo>
                  <a:pt x="1089" y="432"/>
                  <a:pt x="1089" y="432"/>
                  <a:pt x="1089" y="433"/>
                </a:cubicBezTo>
                <a:cubicBezTo>
                  <a:pt x="1089" y="433"/>
                  <a:pt x="1089" y="434"/>
                  <a:pt x="1089" y="434"/>
                </a:cubicBezTo>
                <a:cubicBezTo>
                  <a:pt x="1089" y="434"/>
                  <a:pt x="1089" y="433"/>
                  <a:pt x="1090" y="433"/>
                </a:cubicBezTo>
                <a:close/>
                <a:moveTo>
                  <a:pt x="676" y="806"/>
                </a:moveTo>
                <a:cubicBezTo>
                  <a:pt x="676" y="806"/>
                  <a:pt x="676" y="806"/>
                  <a:pt x="676" y="805"/>
                </a:cubicBezTo>
                <a:cubicBezTo>
                  <a:pt x="676" y="805"/>
                  <a:pt x="676" y="805"/>
                  <a:pt x="676" y="805"/>
                </a:cubicBezTo>
                <a:cubicBezTo>
                  <a:pt x="676" y="805"/>
                  <a:pt x="675" y="805"/>
                  <a:pt x="675" y="805"/>
                </a:cubicBezTo>
                <a:cubicBezTo>
                  <a:pt x="675" y="806"/>
                  <a:pt x="675" y="806"/>
                  <a:pt x="676" y="806"/>
                </a:cubicBezTo>
                <a:close/>
                <a:moveTo>
                  <a:pt x="1255" y="632"/>
                </a:moveTo>
                <a:cubicBezTo>
                  <a:pt x="1255" y="632"/>
                  <a:pt x="1255" y="632"/>
                  <a:pt x="1255" y="632"/>
                </a:cubicBezTo>
                <a:cubicBezTo>
                  <a:pt x="1255" y="632"/>
                  <a:pt x="1255" y="632"/>
                  <a:pt x="1255" y="632"/>
                </a:cubicBezTo>
                <a:cubicBezTo>
                  <a:pt x="1255" y="632"/>
                  <a:pt x="1255" y="632"/>
                  <a:pt x="1255" y="631"/>
                </a:cubicBezTo>
                <a:cubicBezTo>
                  <a:pt x="1255" y="632"/>
                  <a:pt x="1255" y="632"/>
                  <a:pt x="1255" y="632"/>
                </a:cubicBezTo>
                <a:close/>
                <a:moveTo>
                  <a:pt x="1253" y="632"/>
                </a:moveTo>
                <a:cubicBezTo>
                  <a:pt x="1253" y="632"/>
                  <a:pt x="1254" y="633"/>
                  <a:pt x="1254" y="633"/>
                </a:cubicBezTo>
                <a:cubicBezTo>
                  <a:pt x="1254" y="632"/>
                  <a:pt x="1254" y="632"/>
                  <a:pt x="1255" y="632"/>
                </a:cubicBezTo>
                <a:cubicBezTo>
                  <a:pt x="1254" y="632"/>
                  <a:pt x="1253" y="632"/>
                  <a:pt x="1253" y="632"/>
                </a:cubicBezTo>
                <a:close/>
                <a:moveTo>
                  <a:pt x="2037" y="674"/>
                </a:moveTo>
                <a:cubicBezTo>
                  <a:pt x="2037" y="674"/>
                  <a:pt x="2037" y="674"/>
                  <a:pt x="2037" y="675"/>
                </a:cubicBezTo>
                <a:cubicBezTo>
                  <a:pt x="2037" y="674"/>
                  <a:pt x="2038" y="674"/>
                  <a:pt x="2038" y="674"/>
                </a:cubicBezTo>
                <a:cubicBezTo>
                  <a:pt x="2037" y="673"/>
                  <a:pt x="2037" y="673"/>
                  <a:pt x="2037" y="674"/>
                </a:cubicBezTo>
                <a:close/>
                <a:moveTo>
                  <a:pt x="820" y="255"/>
                </a:moveTo>
                <a:cubicBezTo>
                  <a:pt x="820" y="255"/>
                  <a:pt x="820" y="255"/>
                  <a:pt x="820" y="255"/>
                </a:cubicBezTo>
                <a:cubicBezTo>
                  <a:pt x="820" y="255"/>
                  <a:pt x="820" y="255"/>
                  <a:pt x="820" y="255"/>
                </a:cubicBezTo>
                <a:cubicBezTo>
                  <a:pt x="820" y="255"/>
                  <a:pt x="820" y="255"/>
                  <a:pt x="820" y="255"/>
                </a:cubicBezTo>
                <a:cubicBezTo>
                  <a:pt x="820" y="255"/>
                  <a:pt x="820" y="255"/>
                  <a:pt x="820" y="255"/>
                </a:cubicBezTo>
                <a:close/>
                <a:moveTo>
                  <a:pt x="819" y="253"/>
                </a:moveTo>
                <a:cubicBezTo>
                  <a:pt x="818" y="253"/>
                  <a:pt x="818" y="254"/>
                  <a:pt x="817" y="254"/>
                </a:cubicBezTo>
                <a:cubicBezTo>
                  <a:pt x="818" y="254"/>
                  <a:pt x="818" y="255"/>
                  <a:pt x="819" y="255"/>
                </a:cubicBezTo>
                <a:cubicBezTo>
                  <a:pt x="819" y="255"/>
                  <a:pt x="820" y="255"/>
                  <a:pt x="820" y="255"/>
                </a:cubicBezTo>
                <a:cubicBezTo>
                  <a:pt x="820" y="254"/>
                  <a:pt x="820" y="254"/>
                  <a:pt x="820" y="253"/>
                </a:cubicBezTo>
                <a:cubicBezTo>
                  <a:pt x="820" y="253"/>
                  <a:pt x="819" y="253"/>
                  <a:pt x="819" y="253"/>
                </a:cubicBezTo>
                <a:close/>
                <a:moveTo>
                  <a:pt x="763" y="137"/>
                </a:moveTo>
                <a:cubicBezTo>
                  <a:pt x="763" y="136"/>
                  <a:pt x="762" y="136"/>
                  <a:pt x="762" y="136"/>
                </a:cubicBezTo>
                <a:cubicBezTo>
                  <a:pt x="762" y="136"/>
                  <a:pt x="761" y="136"/>
                  <a:pt x="761" y="136"/>
                </a:cubicBezTo>
                <a:cubicBezTo>
                  <a:pt x="761" y="137"/>
                  <a:pt x="762" y="137"/>
                  <a:pt x="762" y="137"/>
                </a:cubicBezTo>
                <a:cubicBezTo>
                  <a:pt x="763" y="137"/>
                  <a:pt x="763" y="137"/>
                  <a:pt x="763" y="137"/>
                </a:cubicBezTo>
                <a:close/>
                <a:moveTo>
                  <a:pt x="1287" y="638"/>
                </a:moveTo>
                <a:cubicBezTo>
                  <a:pt x="1287" y="637"/>
                  <a:pt x="1287" y="637"/>
                  <a:pt x="1287" y="637"/>
                </a:cubicBezTo>
                <a:cubicBezTo>
                  <a:pt x="1286" y="638"/>
                  <a:pt x="1286" y="638"/>
                  <a:pt x="1286" y="638"/>
                </a:cubicBezTo>
                <a:lnTo>
                  <a:pt x="1287" y="638"/>
                </a:lnTo>
                <a:close/>
                <a:moveTo>
                  <a:pt x="581" y="745"/>
                </a:moveTo>
                <a:cubicBezTo>
                  <a:pt x="581" y="745"/>
                  <a:pt x="581" y="745"/>
                  <a:pt x="581" y="745"/>
                </a:cubicBezTo>
                <a:cubicBezTo>
                  <a:pt x="581" y="745"/>
                  <a:pt x="581" y="746"/>
                  <a:pt x="581" y="746"/>
                </a:cubicBezTo>
                <a:cubicBezTo>
                  <a:pt x="581" y="746"/>
                  <a:pt x="581" y="745"/>
                  <a:pt x="581" y="745"/>
                </a:cubicBezTo>
                <a:cubicBezTo>
                  <a:pt x="581" y="745"/>
                  <a:pt x="581" y="745"/>
                  <a:pt x="581" y="745"/>
                </a:cubicBezTo>
                <a:close/>
                <a:moveTo>
                  <a:pt x="1181" y="586"/>
                </a:moveTo>
                <a:cubicBezTo>
                  <a:pt x="1181" y="586"/>
                  <a:pt x="1181" y="586"/>
                  <a:pt x="1181" y="586"/>
                </a:cubicBezTo>
                <a:cubicBezTo>
                  <a:pt x="1181" y="586"/>
                  <a:pt x="1181" y="586"/>
                  <a:pt x="1181" y="586"/>
                </a:cubicBezTo>
                <a:cubicBezTo>
                  <a:pt x="1181" y="586"/>
                  <a:pt x="1181" y="586"/>
                  <a:pt x="1181" y="586"/>
                </a:cubicBezTo>
                <a:cubicBezTo>
                  <a:pt x="1181" y="586"/>
                  <a:pt x="1181" y="586"/>
                  <a:pt x="1181" y="586"/>
                </a:cubicBezTo>
                <a:close/>
                <a:moveTo>
                  <a:pt x="1180" y="587"/>
                </a:moveTo>
                <a:cubicBezTo>
                  <a:pt x="1180" y="587"/>
                  <a:pt x="1181" y="586"/>
                  <a:pt x="1181" y="586"/>
                </a:cubicBezTo>
                <a:cubicBezTo>
                  <a:pt x="1180" y="586"/>
                  <a:pt x="1180" y="586"/>
                  <a:pt x="1180" y="587"/>
                </a:cubicBezTo>
                <a:cubicBezTo>
                  <a:pt x="1180" y="587"/>
                  <a:pt x="1180" y="587"/>
                  <a:pt x="1180" y="587"/>
                </a:cubicBezTo>
                <a:close/>
                <a:moveTo>
                  <a:pt x="1234" y="146"/>
                </a:moveTo>
                <a:cubicBezTo>
                  <a:pt x="1234" y="146"/>
                  <a:pt x="1234" y="147"/>
                  <a:pt x="1235" y="147"/>
                </a:cubicBezTo>
                <a:cubicBezTo>
                  <a:pt x="1235" y="147"/>
                  <a:pt x="1235" y="147"/>
                  <a:pt x="1235" y="147"/>
                </a:cubicBezTo>
                <a:cubicBezTo>
                  <a:pt x="1236" y="146"/>
                  <a:pt x="1235" y="145"/>
                  <a:pt x="1235" y="145"/>
                </a:cubicBezTo>
                <a:cubicBezTo>
                  <a:pt x="1234" y="145"/>
                  <a:pt x="1234" y="146"/>
                  <a:pt x="1234" y="146"/>
                </a:cubicBezTo>
                <a:close/>
                <a:moveTo>
                  <a:pt x="1529" y="154"/>
                </a:moveTo>
                <a:cubicBezTo>
                  <a:pt x="1529" y="154"/>
                  <a:pt x="1529" y="154"/>
                  <a:pt x="1528" y="154"/>
                </a:cubicBezTo>
                <a:cubicBezTo>
                  <a:pt x="1528" y="153"/>
                  <a:pt x="1528" y="153"/>
                  <a:pt x="1528" y="153"/>
                </a:cubicBezTo>
                <a:cubicBezTo>
                  <a:pt x="1527" y="154"/>
                  <a:pt x="1527" y="154"/>
                  <a:pt x="1528" y="154"/>
                </a:cubicBezTo>
                <a:cubicBezTo>
                  <a:pt x="1528" y="155"/>
                  <a:pt x="1528" y="154"/>
                  <a:pt x="1529" y="154"/>
                </a:cubicBezTo>
                <a:close/>
                <a:moveTo>
                  <a:pt x="1523" y="156"/>
                </a:moveTo>
                <a:cubicBezTo>
                  <a:pt x="1523" y="156"/>
                  <a:pt x="1523" y="156"/>
                  <a:pt x="1523" y="156"/>
                </a:cubicBezTo>
                <a:cubicBezTo>
                  <a:pt x="1523" y="156"/>
                  <a:pt x="1524" y="156"/>
                  <a:pt x="1524" y="156"/>
                </a:cubicBezTo>
                <a:cubicBezTo>
                  <a:pt x="1523" y="155"/>
                  <a:pt x="1523" y="155"/>
                  <a:pt x="1523" y="156"/>
                </a:cubicBezTo>
                <a:close/>
                <a:moveTo>
                  <a:pt x="2158" y="818"/>
                </a:moveTo>
                <a:cubicBezTo>
                  <a:pt x="2157" y="818"/>
                  <a:pt x="2157" y="818"/>
                  <a:pt x="2157" y="818"/>
                </a:cubicBezTo>
                <a:cubicBezTo>
                  <a:pt x="2157" y="819"/>
                  <a:pt x="2157" y="819"/>
                  <a:pt x="2157" y="819"/>
                </a:cubicBezTo>
                <a:cubicBezTo>
                  <a:pt x="2158" y="818"/>
                  <a:pt x="2158" y="818"/>
                  <a:pt x="2158" y="818"/>
                </a:cubicBezTo>
                <a:cubicBezTo>
                  <a:pt x="2158" y="818"/>
                  <a:pt x="2158" y="818"/>
                  <a:pt x="2158" y="818"/>
                </a:cubicBezTo>
                <a:close/>
                <a:moveTo>
                  <a:pt x="1072" y="465"/>
                </a:moveTo>
                <a:cubicBezTo>
                  <a:pt x="1073" y="465"/>
                  <a:pt x="1073" y="465"/>
                  <a:pt x="1073" y="465"/>
                </a:cubicBezTo>
                <a:cubicBezTo>
                  <a:pt x="1073" y="465"/>
                  <a:pt x="1073" y="465"/>
                  <a:pt x="1073" y="465"/>
                </a:cubicBezTo>
                <a:cubicBezTo>
                  <a:pt x="1073" y="465"/>
                  <a:pt x="1073" y="465"/>
                  <a:pt x="1073" y="465"/>
                </a:cubicBezTo>
                <a:cubicBezTo>
                  <a:pt x="1073" y="465"/>
                  <a:pt x="1072" y="465"/>
                  <a:pt x="1072" y="465"/>
                </a:cubicBezTo>
                <a:close/>
                <a:moveTo>
                  <a:pt x="1071" y="466"/>
                </a:moveTo>
                <a:cubicBezTo>
                  <a:pt x="1071" y="466"/>
                  <a:pt x="1071" y="467"/>
                  <a:pt x="1072" y="466"/>
                </a:cubicBezTo>
                <a:cubicBezTo>
                  <a:pt x="1072" y="466"/>
                  <a:pt x="1072" y="466"/>
                  <a:pt x="1072" y="465"/>
                </a:cubicBezTo>
                <a:cubicBezTo>
                  <a:pt x="1072" y="465"/>
                  <a:pt x="1072" y="465"/>
                  <a:pt x="1071" y="465"/>
                </a:cubicBezTo>
                <a:cubicBezTo>
                  <a:pt x="1071" y="465"/>
                  <a:pt x="1071" y="466"/>
                  <a:pt x="1071" y="466"/>
                </a:cubicBezTo>
                <a:close/>
                <a:moveTo>
                  <a:pt x="673" y="831"/>
                </a:moveTo>
                <a:cubicBezTo>
                  <a:pt x="674" y="831"/>
                  <a:pt x="674" y="831"/>
                  <a:pt x="674" y="830"/>
                </a:cubicBezTo>
                <a:cubicBezTo>
                  <a:pt x="674" y="830"/>
                  <a:pt x="673" y="830"/>
                  <a:pt x="673" y="830"/>
                </a:cubicBezTo>
                <a:cubicBezTo>
                  <a:pt x="673" y="830"/>
                  <a:pt x="673" y="830"/>
                  <a:pt x="673" y="831"/>
                </a:cubicBezTo>
                <a:close/>
                <a:moveTo>
                  <a:pt x="27" y="379"/>
                </a:moveTo>
                <a:cubicBezTo>
                  <a:pt x="27" y="379"/>
                  <a:pt x="27" y="379"/>
                  <a:pt x="27" y="380"/>
                </a:cubicBezTo>
                <a:cubicBezTo>
                  <a:pt x="27" y="379"/>
                  <a:pt x="28" y="379"/>
                  <a:pt x="28" y="379"/>
                </a:cubicBezTo>
                <a:cubicBezTo>
                  <a:pt x="28" y="379"/>
                  <a:pt x="28" y="378"/>
                  <a:pt x="27" y="378"/>
                </a:cubicBezTo>
                <a:cubicBezTo>
                  <a:pt x="27" y="378"/>
                  <a:pt x="27" y="379"/>
                  <a:pt x="27" y="379"/>
                </a:cubicBezTo>
                <a:close/>
                <a:moveTo>
                  <a:pt x="1781" y="841"/>
                </a:moveTo>
                <a:cubicBezTo>
                  <a:pt x="1781" y="841"/>
                  <a:pt x="1781" y="841"/>
                  <a:pt x="1781" y="841"/>
                </a:cubicBezTo>
                <a:cubicBezTo>
                  <a:pt x="1782" y="841"/>
                  <a:pt x="1782" y="841"/>
                  <a:pt x="1782" y="841"/>
                </a:cubicBezTo>
                <a:cubicBezTo>
                  <a:pt x="1782" y="841"/>
                  <a:pt x="1782" y="840"/>
                  <a:pt x="1781" y="840"/>
                </a:cubicBezTo>
                <a:cubicBezTo>
                  <a:pt x="1781" y="840"/>
                  <a:pt x="1781" y="841"/>
                  <a:pt x="1781" y="841"/>
                </a:cubicBezTo>
                <a:close/>
                <a:moveTo>
                  <a:pt x="243" y="376"/>
                </a:moveTo>
                <a:cubicBezTo>
                  <a:pt x="243" y="376"/>
                  <a:pt x="244" y="375"/>
                  <a:pt x="244" y="375"/>
                </a:cubicBezTo>
                <a:cubicBezTo>
                  <a:pt x="244" y="375"/>
                  <a:pt x="243" y="374"/>
                  <a:pt x="243" y="374"/>
                </a:cubicBezTo>
                <a:cubicBezTo>
                  <a:pt x="243" y="374"/>
                  <a:pt x="243" y="375"/>
                  <a:pt x="243" y="375"/>
                </a:cubicBezTo>
                <a:cubicBezTo>
                  <a:pt x="242" y="376"/>
                  <a:pt x="243" y="376"/>
                  <a:pt x="243" y="376"/>
                </a:cubicBezTo>
                <a:close/>
                <a:moveTo>
                  <a:pt x="1959" y="860"/>
                </a:moveTo>
                <a:cubicBezTo>
                  <a:pt x="1959" y="861"/>
                  <a:pt x="1959" y="861"/>
                  <a:pt x="1959" y="861"/>
                </a:cubicBezTo>
                <a:cubicBezTo>
                  <a:pt x="1959" y="860"/>
                  <a:pt x="1959" y="860"/>
                  <a:pt x="1959" y="860"/>
                </a:cubicBezTo>
                <a:close/>
                <a:moveTo>
                  <a:pt x="1792" y="867"/>
                </a:moveTo>
                <a:cubicBezTo>
                  <a:pt x="1791" y="867"/>
                  <a:pt x="1791" y="868"/>
                  <a:pt x="1791" y="868"/>
                </a:cubicBezTo>
                <a:cubicBezTo>
                  <a:pt x="1791" y="868"/>
                  <a:pt x="1792" y="869"/>
                  <a:pt x="1792" y="869"/>
                </a:cubicBezTo>
                <a:cubicBezTo>
                  <a:pt x="1792" y="868"/>
                  <a:pt x="1792" y="868"/>
                  <a:pt x="1792" y="867"/>
                </a:cubicBezTo>
                <a:cubicBezTo>
                  <a:pt x="1792" y="867"/>
                  <a:pt x="1792" y="867"/>
                  <a:pt x="1792" y="867"/>
                </a:cubicBezTo>
                <a:close/>
                <a:moveTo>
                  <a:pt x="1989" y="876"/>
                </a:moveTo>
                <a:cubicBezTo>
                  <a:pt x="1989" y="876"/>
                  <a:pt x="1989" y="876"/>
                  <a:pt x="1989" y="876"/>
                </a:cubicBezTo>
                <a:cubicBezTo>
                  <a:pt x="1989" y="876"/>
                  <a:pt x="1989" y="876"/>
                  <a:pt x="1989" y="876"/>
                </a:cubicBezTo>
                <a:cubicBezTo>
                  <a:pt x="1990" y="876"/>
                  <a:pt x="1990" y="876"/>
                  <a:pt x="1990" y="876"/>
                </a:cubicBezTo>
                <a:cubicBezTo>
                  <a:pt x="1990" y="876"/>
                  <a:pt x="1990" y="876"/>
                  <a:pt x="1989" y="876"/>
                </a:cubicBezTo>
                <a:close/>
                <a:moveTo>
                  <a:pt x="1982" y="881"/>
                </a:moveTo>
                <a:cubicBezTo>
                  <a:pt x="1982" y="882"/>
                  <a:pt x="1982" y="882"/>
                  <a:pt x="1982" y="882"/>
                </a:cubicBezTo>
                <a:cubicBezTo>
                  <a:pt x="1982" y="882"/>
                  <a:pt x="1982" y="881"/>
                  <a:pt x="1982" y="881"/>
                </a:cubicBezTo>
                <a:cubicBezTo>
                  <a:pt x="1982" y="881"/>
                  <a:pt x="1981" y="881"/>
                  <a:pt x="1982" y="881"/>
                </a:cubicBezTo>
                <a:close/>
                <a:moveTo>
                  <a:pt x="2031" y="889"/>
                </a:moveTo>
                <a:cubicBezTo>
                  <a:pt x="2031" y="889"/>
                  <a:pt x="2032" y="889"/>
                  <a:pt x="2032" y="889"/>
                </a:cubicBezTo>
                <a:cubicBezTo>
                  <a:pt x="2032" y="889"/>
                  <a:pt x="2032" y="889"/>
                  <a:pt x="2032" y="889"/>
                </a:cubicBezTo>
                <a:cubicBezTo>
                  <a:pt x="2032" y="888"/>
                  <a:pt x="2032" y="888"/>
                  <a:pt x="2031" y="889"/>
                </a:cubicBezTo>
                <a:close/>
                <a:moveTo>
                  <a:pt x="756" y="917"/>
                </a:moveTo>
                <a:cubicBezTo>
                  <a:pt x="756" y="917"/>
                  <a:pt x="755" y="917"/>
                  <a:pt x="755" y="917"/>
                </a:cubicBezTo>
                <a:cubicBezTo>
                  <a:pt x="755" y="917"/>
                  <a:pt x="755" y="917"/>
                  <a:pt x="755" y="917"/>
                </a:cubicBezTo>
                <a:cubicBezTo>
                  <a:pt x="755" y="917"/>
                  <a:pt x="755" y="917"/>
                  <a:pt x="755" y="917"/>
                </a:cubicBezTo>
                <a:cubicBezTo>
                  <a:pt x="755" y="917"/>
                  <a:pt x="755" y="917"/>
                  <a:pt x="756" y="917"/>
                </a:cubicBezTo>
                <a:close/>
                <a:moveTo>
                  <a:pt x="759" y="919"/>
                </a:moveTo>
                <a:cubicBezTo>
                  <a:pt x="758" y="917"/>
                  <a:pt x="757" y="917"/>
                  <a:pt x="756" y="917"/>
                </a:cubicBezTo>
                <a:cubicBezTo>
                  <a:pt x="756" y="919"/>
                  <a:pt x="757" y="919"/>
                  <a:pt x="759" y="919"/>
                </a:cubicBezTo>
                <a:close/>
                <a:moveTo>
                  <a:pt x="1872" y="923"/>
                </a:moveTo>
                <a:cubicBezTo>
                  <a:pt x="1872" y="923"/>
                  <a:pt x="1872" y="924"/>
                  <a:pt x="1872" y="924"/>
                </a:cubicBezTo>
                <a:cubicBezTo>
                  <a:pt x="1872" y="924"/>
                  <a:pt x="1873" y="924"/>
                  <a:pt x="1873" y="924"/>
                </a:cubicBezTo>
                <a:cubicBezTo>
                  <a:pt x="1873" y="924"/>
                  <a:pt x="1874" y="924"/>
                  <a:pt x="1874" y="923"/>
                </a:cubicBezTo>
                <a:cubicBezTo>
                  <a:pt x="1873" y="923"/>
                  <a:pt x="1873" y="922"/>
                  <a:pt x="1872" y="923"/>
                </a:cubicBezTo>
                <a:close/>
                <a:moveTo>
                  <a:pt x="1871" y="925"/>
                </a:moveTo>
                <a:cubicBezTo>
                  <a:pt x="1871" y="924"/>
                  <a:pt x="1872" y="924"/>
                  <a:pt x="1872" y="924"/>
                </a:cubicBezTo>
                <a:cubicBezTo>
                  <a:pt x="1872" y="924"/>
                  <a:pt x="1872" y="924"/>
                  <a:pt x="1872" y="924"/>
                </a:cubicBezTo>
                <a:cubicBezTo>
                  <a:pt x="1872" y="924"/>
                  <a:pt x="1872" y="924"/>
                  <a:pt x="1871" y="924"/>
                </a:cubicBezTo>
                <a:cubicBezTo>
                  <a:pt x="1871" y="924"/>
                  <a:pt x="1871" y="924"/>
                  <a:pt x="1871" y="925"/>
                </a:cubicBezTo>
                <a:close/>
                <a:moveTo>
                  <a:pt x="1871" y="926"/>
                </a:moveTo>
                <a:cubicBezTo>
                  <a:pt x="1871" y="925"/>
                  <a:pt x="1871" y="925"/>
                  <a:pt x="1871" y="925"/>
                </a:cubicBezTo>
                <a:cubicBezTo>
                  <a:pt x="1871" y="925"/>
                  <a:pt x="1871" y="925"/>
                  <a:pt x="1871" y="925"/>
                </a:cubicBezTo>
                <a:cubicBezTo>
                  <a:pt x="1871" y="925"/>
                  <a:pt x="1871" y="926"/>
                  <a:pt x="1871" y="926"/>
                </a:cubicBezTo>
                <a:close/>
                <a:moveTo>
                  <a:pt x="2202" y="940"/>
                </a:moveTo>
                <a:cubicBezTo>
                  <a:pt x="2201" y="941"/>
                  <a:pt x="2202" y="941"/>
                  <a:pt x="2202" y="941"/>
                </a:cubicBezTo>
                <a:cubicBezTo>
                  <a:pt x="2202" y="941"/>
                  <a:pt x="2202" y="940"/>
                  <a:pt x="2202" y="940"/>
                </a:cubicBezTo>
                <a:cubicBezTo>
                  <a:pt x="2202" y="940"/>
                  <a:pt x="2202" y="940"/>
                  <a:pt x="2202" y="940"/>
                </a:cubicBezTo>
                <a:cubicBezTo>
                  <a:pt x="2202" y="940"/>
                  <a:pt x="2202" y="940"/>
                  <a:pt x="2202" y="940"/>
                </a:cubicBezTo>
                <a:close/>
                <a:moveTo>
                  <a:pt x="1840" y="944"/>
                </a:moveTo>
                <a:cubicBezTo>
                  <a:pt x="1840" y="944"/>
                  <a:pt x="1840" y="944"/>
                  <a:pt x="1840" y="944"/>
                </a:cubicBezTo>
                <a:cubicBezTo>
                  <a:pt x="1840" y="944"/>
                  <a:pt x="1840" y="945"/>
                  <a:pt x="1840" y="945"/>
                </a:cubicBezTo>
                <a:cubicBezTo>
                  <a:pt x="1841" y="945"/>
                  <a:pt x="1841" y="944"/>
                  <a:pt x="1841" y="944"/>
                </a:cubicBezTo>
                <a:cubicBezTo>
                  <a:pt x="1841" y="944"/>
                  <a:pt x="1841" y="944"/>
                  <a:pt x="1840" y="944"/>
                </a:cubicBezTo>
                <a:close/>
                <a:moveTo>
                  <a:pt x="1995" y="960"/>
                </a:moveTo>
                <a:cubicBezTo>
                  <a:pt x="1995" y="961"/>
                  <a:pt x="1995" y="961"/>
                  <a:pt x="1995" y="961"/>
                </a:cubicBezTo>
                <a:cubicBezTo>
                  <a:pt x="1996" y="961"/>
                  <a:pt x="1996" y="961"/>
                  <a:pt x="1996" y="961"/>
                </a:cubicBezTo>
                <a:cubicBezTo>
                  <a:pt x="1996" y="960"/>
                  <a:pt x="1995" y="960"/>
                  <a:pt x="1995" y="960"/>
                </a:cubicBezTo>
                <a:cubicBezTo>
                  <a:pt x="1995" y="960"/>
                  <a:pt x="1995" y="960"/>
                  <a:pt x="1995" y="960"/>
                </a:cubicBezTo>
                <a:close/>
                <a:moveTo>
                  <a:pt x="2184" y="962"/>
                </a:moveTo>
                <a:cubicBezTo>
                  <a:pt x="2184" y="963"/>
                  <a:pt x="2184" y="963"/>
                  <a:pt x="2184" y="963"/>
                </a:cubicBezTo>
                <a:cubicBezTo>
                  <a:pt x="2184" y="963"/>
                  <a:pt x="2184" y="963"/>
                  <a:pt x="2185" y="963"/>
                </a:cubicBezTo>
                <a:cubicBezTo>
                  <a:pt x="2185" y="963"/>
                  <a:pt x="2185" y="963"/>
                  <a:pt x="2185" y="963"/>
                </a:cubicBezTo>
                <a:cubicBezTo>
                  <a:pt x="2185" y="962"/>
                  <a:pt x="2184" y="962"/>
                  <a:pt x="2184" y="962"/>
                </a:cubicBezTo>
                <a:close/>
                <a:moveTo>
                  <a:pt x="1985" y="967"/>
                </a:moveTo>
                <a:cubicBezTo>
                  <a:pt x="1985" y="967"/>
                  <a:pt x="1985" y="967"/>
                  <a:pt x="1985" y="967"/>
                </a:cubicBezTo>
                <a:cubicBezTo>
                  <a:pt x="1985" y="967"/>
                  <a:pt x="1985" y="966"/>
                  <a:pt x="1985" y="966"/>
                </a:cubicBezTo>
                <a:cubicBezTo>
                  <a:pt x="1985" y="966"/>
                  <a:pt x="1984" y="966"/>
                  <a:pt x="1984" y="966"/>
                </a:cubicBezTo>
                <a:cubicBezTo>
                  <a:pt x="1984" y="967"/>
                  <a:pt x="1984" y="967"/>
                  <a:pt x="1985" y="967"/>
                </a:cubicBezTo>
                <a:close/>
                <a:moveTo>
                  <a:pt x="2006" y="984"/>
                </a:moveTo>
                <a:cubicBezTo>
                  <a:pt x="2006" y="985"/>
                  <a:pt x="2006" y="985"/>
                  <a:pt x="2007" y="985"/>
                </a:cubicBezTo>
                <a:cubicBezTo>
                  <a:pt x="2007" y="985"/>
                  <a:pt x="2007" y="985"/>
                  <a:pt x="2007" y="985"/>
                </a:cubicBezTo>
                <a:cubicBezTo>
                  <a:pt x="2007" y="985"/>
                  <a:pt x="2007" y="984"/>
                  <a:pt x="2007" y="984"/>
                </a:cubicBezTo>
                <a:cubicBezTo>
                  <a:pt x="2007" y="984"/>
                  <a:pt x="2007" y="984"/>
                  <a:pt x="2006" y="984"/>
                </a:cubicBezTo>
                <a:close/>
                <a:moveTo>
                  <a:pt x="2002" y="1003"/>
                </a:moveTo>
                <a:cubicBezTo>
                  <a:pt x="2003" y="1002"/>
                  <a:pt x="2003" y="1002"/>
                  <a:pt x="2003" y="1001"/>
                </a:cubicBezTo>
                <a:cubicBezTo>
                  <a:pt x="2002" y="1001"/>
                  <a:pt x="2002" y="1001"/>
                  <a:pt x="2001" y="1001"/>
                </a:cubicBezTo>
                <a:cubicBezTo>
                  <a:pt x="2001" y="1002"/>
                  <a:pt x="2001" y="1002"/>
                  <a:pt x="2001" y="1002"/>
                </a:cubicBezTo>
                <a:cubicBezTo>
                  <a:pt x="2001" y="1003"/>
                  <a:pt x="2002" y="1003"/>
                  <a:pt x="2002" y="1003"/>
                </a:cubicBezTo>
                <a:close/>
                <a:moveTo>
                  <a:pt x="1436" y="1013"/>
                </a:moveTo>
                <a:cubicBezTo>
                  <a:pt x="1436" y="1013"/>
                  <a:pt x="1436" y="1013"/>
                  <a:pt x="1436" y="1013"/>
                </a:cubicBezTo>
                <a:cubicBezTo>
                  <a:pt x="1436" y="1013"/>
                  <a:pt x="1436" y="1013"/>
                  <a:pt x="1436" y="1014"/>
                </a:cubicBezTo>
                <a:cubicBezTo>
                  <a:pt x="1436" y="1014"/>
                  <a:pt x="1436" y="1014"/>
                  <a:pt x="1437" y="1014"/>
                </a:cubicBezTo>
                <a:cubicBezTo>
                  <a:pt x="1436" y="1013"/>
                  <a:pt x="1436" y="1013"/>
                  <a:pt x="1436" y="1013"/>
                </a:cubicBezTo>
                <a:close/>
                <a:moveTo>
                  <a:pt x="2325" y="1049"/>
                </a:moveTo>
                <a:cubicBezTo>
                  <a:pt x="2325" y="1049"/>
                  <a:pt x="2325" y="1049"/>
                  <a:pt x="2325" y="1049"/>
                </a:cubicBezTo>
                <a:cubicBezTo>
                  <a:pt x="2325" y="1048"/>
                  <a:pt x="2325" y="1048"/>
                  <a:pt x="2325" y="1048"/>
                </a:cubicBezTo>
                <a:cubicBezTo>
                  <a:pt x="2325" y="1048"/>
                  <a:pt x="2324" y="1048"/>
                  <a:pt x="2324" y="1048"/>
                </a:cubicBezTo>
                <a:cubicBezTo>
                  <a:pt x="2324" y="1049"/>
                  <a:pt x="2324" y="1049"/>
                  <a:pt x="2325" y="1049"/>
                </a:cubicBezTo>
                <a:close/>
                <a:moveTo>
                  <a:pt x="2325" y="1060"/>
                </a:moveTo>
                <a:cubicBezTo>
                  <a:pt x="2326" y="1060"/>
                  <a:pt x="2326" y="1060"/>
                  <a:pt x="2327" y="1060"/>
                </a:cubicBezTo>
                <a:cubicBezTo>
                  <a:pt x="2326" y="1060"/>
                  <a:pt x="2326" y="1059"/>
                  <a:pt x="2326" y="1059"/>
                </a:cubicBezTo>
                <a:cubicBezTo>
                  <a:pt x="2326" y="1059"/>
                  <a:pt x="2325" y="1059"/>
                  <a:pt x="2325" y="1060"/>
                </a:cubicBezTo>
                <a:cubicBezTo>
                  <a:pt x="2325" y="1060"/>
                  <a:pt x="2325" y="1060"/>
                  <a:pt x="2325" y="1060"/>
                </a:cubicBezTo>
                <a:close/>
                <a:moveTo>
                  <a:pt x="2330" y="1069"/>
                </a:moveTo>
                <a:cubicBezTo>
                  <a:pt x="2330" y="1069"/>
                  <a:pt x="2330" y="1069"/>
                  <a:pt x="2330" y="1069"/>
                </a:cubicBezTo>
                <a:cubicBezTo>
                  <a:pt x="2330" y="1070"/>
                  <a:pt x="2330" y="1070"/>
                  <a:pt x="2330" y="1070"/>
                </a:cubicBezTo>
                <a:lnTo>
                  <a:pt x="2330" y="1069"/>
                </a:lnTo>
                <a:close/>
                <a:moveTo>
                  <a:pt x="2319" y="1093"/>
                </a:moveTo>
                <a:cubicBezTo>
                  <a:pt x="2319" y="1093"/>
                  <a:pt x="2318" y="1094"/>
                  <a:pt x="2319" y="1094"/>
                </a:cubicBezTo>
                <a:cubicBezTo>
                  <a:pt x="2319" y="1095"/>
                  <a:pt x="2319" y="1095"/>
                  <a:pt x="2319" y="1095"/>
                </a:cubicBezTo>
                <a:cubicBezTo>
                  <a:pt x="2320" y="1095"/>
                  <a:pt x="2320" y="1094"/>
                  <a:pt x="2320" y="1094"/>
                </a:cubicBezTo>
                <a:cubicBezTo>
                  <a:pt x="2320" y="1093"/>
                  <a:pt x="2319" y="1093"/>
                  <a:pt x="2319" y="1093"/>
                </a:cubicBezTo>
                <a:close/>
                <a:moveTo>
                  <a:pt x="2138" y="1275"/>
                </a:moveTo>
                <a:cubicBezTo>
                  <a:pt x="2138" y="1275"/>
                  <a:pt x="2137" y="1275"/>
                  <a:pt x="2137" y="1275"/>
                </a:cubicBezTo>
                <a:cubicBezTo>
                  <a:pt x="2137" y="1276"/>
                  <a:pt x="2138" y="1276"/>
                  <a:pt x="2138" y="1276"/>
                </a:cubicBezTo>
                <a:cubicBezTo>
                  <a:pt x="2139" y="1276"/>
                  <a:pt x="2139" y="1276"/>
                  <a:pt x="2139" y="1276"/>
                </a:cubicBezTo>
                <a:cubicBezTo>
                  <a:pt x="2139" y="1275"/>
                  <a:pt x="2138" y="1275"/>
                  <a:pt x="2138" y="1275"/>
                </a:cubicBezTo>
                <a:close/>
                <a:moveTo>
                  <a:pt x="1082" y="481"/>
                </a:moveTo>
                <a:cubicBezTo>
                  <a:pt x="1082" y="481"/>
                  <a:pt x="1081" y="481"/>
                  <a:pt x="1081" y="481"/>
                </a:cubicBezTo>
                <a:cubicBezTo>
                  <a:pt x="1081" y="482"/>
                  <a:pt x="1081" y="482"/>
                  <a:pt x="1081" y="482"/>
                </a:cubicBezTo>
                <a:cubicBezTo>
                  <a:pt x="1082" y="482"/>
                  <a:pt x="1082" y="482"/>
                  <a:pt x="1082" y="482"/>
                </a:cubicBezTo>
                <a:cubicBezTo>
                  <a:pt x="1082" y="482"/>
                  <a:pt x="1082" y="481"/>
                  <a:pt x="1082" y="481"/>
                </a:cubicBezTo>
                <a:close/>
                <a:moveTo>
                  <a:pt x="1418" y="294"/>
                </a:moveTo>
                <a:cubicBezTo>
                  <a:pt x="1418" y="294"/>
                  <a:pt x="1417" y="294"/>
                  <a:pt x="1417" y="294"/>
                </a:cubicBezTo>
                <a:cubicBezTo>
                  <a:pt x="1417" y="294"/>
                  <a:pt x="1416" y="295"/>
                  <a:pt x="1416" y="295"/>
                </a:cubicBezTo>
                <a:cubicBezTo>
                  <a:pt x="1417" y="295"/>
                  <a:pt x="1417" y="295"/>
                  <a:pt x="1417" y="295"/>
                </a:cubicBezTo>
                <a:cubicBezTo>
                  <a:pt x="1418" y="295"/>
                  <a:pt x="1418" y="294"/>
                  <a:pt x="1418" y="294"/>
                </a:cubicBezTo>
                <a:close/>
                <a:moveTo>
                  <a:pt x="1416" y="295"/>
                </a:moveTo>
                <a:cubicBezTo>
                  <a:pt x="1416" y="295"/>
                  <a:pt x="1416" y="295"/>
                  <a:pt x="1416" y="295"/>
                </a:cubicBezTo>
                <a:cubicBezTo>
                  <a:pt x="1416" y="295"/>
                  <a:pt x="1416" y="295"/>
                  <a:pt x="1416" y="295"/>
                </a:cubicBezTo>
                <a:cubicBezTo>
                  <a:pt x="1416" y="295"/>
                  <a:pt x="1416" y="295"/>
                  <a:pt x="1416" y="295"/>
                </a:cubicBezTo>
                <a:cubicBezTo>
                  <a:pt x="1416" y="295"/>
                  <a:pt x="1416" y="295"/>
                  <a:pt x="1416" y="295"/>
                </a:cubicBezTo>
                <a:close/>
                <a:moveTo>
                  <a:pt x="1218" y="292"/>
                </a:moveTo>
                <a:cubicBezTo>
                  <a:pt x="1218" y="292"/>
                  <a:pt x="1219" y="292"/>
                  <a:pt x="1219" y="292"/>
                </a:cubicBezTo>
                <a:cubicBezTo>
                  <a:pt x="1219" y="292"/>
                  <a:pt x="1219" y="292"/>
                  <a:pt x="1219" y="292"/>
                </a:cubicBezTo>
                <a:cubicBezTo>
                  <a:pt x="1219" y="291"/>
                  <a:pt x="1219" y="291"/>
                  <a:pt x="1218" y="292"/>
                </a:cubicBezTo>
                <a:close/>
                <a:moveTo>
                  <a:pt x="701" y="1379"/>
                </a:moveTo>
                <a:cubicBezTo>
                  <a:pt x="701" y="1379"/>
                  <a:pt x="702" y="1379"/>
                  <a:pt x="702" y="1379"/>
                </a:cubicBezTo>
                <a:cubicBezTo>
                  <a:pt x="702" y="1379"/>
                  <a:pt x="701" y="1379"/>
                  <a:pt x="701" y="1379"/>
                </a:cubicBezTo>
                <a:cubicBezTo>
                  <a:pt x="700" y="1379"/>
                  <a:pt x="700" y="1379"/>
                  <a:pt x="701" y="1379"/>
                </a:cubicBezTo>
                <a:close/>
                <a:moveTo>
                  <a:pt x="807" y="243"/>
                </a:moveTo>
                <a:cubicBezTo>
                  <a:pt x="807" y="244"/>
                  <a:pt x="807" y="244"/>
                  <a:pt x="808" y="244"/>
                </a:cubicBezTo>
                <a:cubicBezTo>
                  <a:pt x="808" y="244"/>
                  <a:pt x="808" y="243"/>
                  <a:pt x="808" y="243"/>
                </a:cubicBezTo>
                <a:cubicBezTo>
                  <a:pt x="808" y="243"/>
                  <a:pt x="808" y="243"/>
                  <a:pt x="807" y="243"/>
                </a:cubicBezTo>
                <a:close/>
                <a:moveTo>
                  <a:pt x="647" y="265"/>
                </a:moveTo>
                <a:cubicBezTo>
                  <a:pt x="647" y="265"/>
                  <a:pt x="647" y="265"/>
                  <a:pt x="647" y="265"/>
                </a:cubicBezTo>
                <a:cubicBezTo>
                  <a:pt x="647" y="265"/>
                  <a:pt x="647" y="265"/>
                  <a:pt x="647" y="266"/>
                </a:cubicBezTo>
                <a:cubicBezTo>
                  <a:pt x="647" y="266"/>
                  <a:pt x="647" y="266"/>
                  <a:pt x="647" y="266"/>
                </a:cubicBezTo>
                <a:lnTo>
                  <a:pt x="647" y="265"/>
                </a:lnTo>
                <a:close/>
                <a:moveTo>
                  <a:pt x="2121" y="268"/>
                </a:moveTo>
                <a:cubicBezTo>
                  <a:pt x="2121" y="268"/>
                  <a:pt x="2121" y="268"/>
                  <a:pt x="2121" y="269"/>
                </a:cubicBezTo>
                <a:cubicBezTo>
                  <a:pt x="2121" y="269"/>
                  <a:pt x="2121" y="269"/>
                  <a:pt x="2121" y="269"/>
                </a:cubicBezTo>
                <a:cubicBezTo>
                  <a:pt x="2121" y="269"/>
                  <a:pt x="2121" y="268"/>
                  <a:pt x="2121" y="268"/>
                </a:cubicBezTo>
                <a:close/>
                <a:moveTo>
                  <a:pt x="2121" y="269"/>
                </a:moveTo>
                <a:cubicBezTo>
                  <a:pt x="2121" y="269"/>
                  <a:pt x="2120" y="269"/>
                  <a:pt x="2120" y="269"/>
                </a:cubicBezTo>
                <a:cubicBezTo>
                  <a:pt x="2120" y="269"/>
                  <a:pt x="2120" y="269"/>
                  <a:pt x="2120" y="269"/>
                </a:cubicBezTo>
                <a:cubicBezTo>
                  <a:pt x="2120" y="269"/>
                  <a:pt x="2120" y="269"/>
                  <a:pt x="2121" y="269"/>
                </a:cubicBezTo>
                <a:cubicBezTo>
                  <a:pt x="2121" y="269"/>
                  <a:pt x="2121" y="269"/>
                  <a:pt x="2121" y="269"/>
                </a:cubicBezTo>
                <a:close/>
                <a:moveTo>
                  <a:pt x="1236" y="283"/>
                </a:moveTo>
                <a:cubicBezTo>
                  <a:pt x="1236" y="283"/>
                  <a:pt x="1236" y="283"/>
                  <a:pt x="1235" y="283"/>
                </a:cubicBezTo>
                <a:cubicBezTo>
                  <a:pt x="1235" y="283"/>
                  <a:pt x="1235" y="283"/>
                  <a:pt x="1235" y="283"/>
                </a:cubicBezTo>
                <a:cubicBezTo>
                  <a:pt x="1236" y="283"/>
                  <a:pt x="1236" y="283"/>
                  <a:pt x="1236" y="283"/>
                </a:cubicBezTo>
                <a:cubicBezTo>
                  <a:pt x="1236" y="283"/>
                  <a:pt x="1236" y="283"/>
                  <a:pt x="1236" y="283"/>
                </a:cubicBezTo>
                <a:close/>
                <a:moveTo>
                  <a:pt x="1236" y="282"/>
                </a:moveTo>
                <a:cubicBezTo>
                  <a:pt x="1236" y="282"/>
                  <a:pt x="1236" y="283"/>
                  <a:pt x="1236" y="283"/>
                </a:cubicBezTo>
                <a:cubicBezTo>
                  <a:pt x="1236" y="283"/>
                  <a:pt x="1236" y="282"/>
                  <a:pt x="1236" y="282"/>
                </a:cubicBezTo>
                <a:close/>
                <a:moveTo>
                  <a:pt x="1286" y="609"/>
                </a:moveTo>
                <a:cubicBezTo>
                  <a:pt x="1286" y="609"/>
                  <a:pt x="1286" y="609"/>
                  <a:pt x="1286" y="609"/>
                </a:cubicBezTo>
                <a:cubicBezTo>
                  <a:pt x="1286" y="609"/>
                  <a:pt x="1287" y="609"/>
                  <a:pt x="1287" y="609"/>
                </a:cubicBezTo>
                <a:cubicBezTo>
                  <a:pt x="1287" y="609"/>
                  <a:pt x="1286" y="609"/>
                  <a:pt x="1286" y="609"/>
                </a:cubicBezTo>
                <a:close/>
                <a:moveTo>
                  <a:pt x="1210" y="648"/>
                </a:moveTo>
                <a:cubicBezTo>
                  <a:pt x="1210" y="648"/>
                  <a:pt x="1210" y="648"/>
                  <a:pt x="1210" y="648"/>
                </a:cubicBezTo>
                <a:cubicBezTo>
                  <a:pt x="1210" y="648"/>
                  <a:pt x="1210" y="648"/>
                  <a:pt x="1210" y="648"/>
                </a:cubicBezTo>
                <a:close/>
                <a:moveTo>
                  <a:pt x="587" y="749"/>
                </a:moveTo>
                <a:cubicBezTo>
                  <a:pt x="587" y="749"/>
                  <a:pt x="587" y="749"/>
                  <a:pt x="587" y="749"/>
                </a:cubicBezTo>
                <a:cubicBezTo>
                  <a:pt x="587" y="748"/>
                  <a:pt x="587" y="748"/>
                  <a:pt x="587" y="749"/>
                </a:cubicBezTo>
                <a:close/>
                <a:moveTo>
                  <a:pt x="663" y="785"/>
                </a:moveTo>
                <a:cubicBezTo>
                  <a:pt x="664" y="785"/>
                  <a:pt x="664" y="785"/>
                  <a:pt x="664" y="785"/>
                </a:cubicBezTo>
                <a:cubicBezTo>
                  <a:pt x="664" y="785"/>
                  <a:pt x="664" y="785"/>
                  <a:pt x="664" y="785"/>
                </a:cubicBezTo>
                <a:lnTo>
                  <a:pt x="663" y="785"/>
                </a:lnTo>
                <a:close/>
                <a:moveTo>
                  <a:pt x="1122" y="622"/>
                </a:moveTo>
                <a:cubicBezTo>
                  <a:pt x="1123" y="622"/>
                  <a:pt x="1123" y="622"/>
                  <a:pt x="1123" y="622"/>
                </a:cubicBezTo>
                <a:cubicBezTo>
                  <a:pt x="1122" y="622"/>
                  <a:pt x="1122" y="622"/>
                  <a:pt x="1122" y="622"/>
                </a:cubicBezTo>
                <a:close/>
                <a:moveTo>
                  <a:pt x="953" y="28"/>
                </a:moveTo>
                <a:cubicBezTo>
                  <a:pt x="953" y="28"/>
                  <a:pt x="953" y="29"/>
                  <a:pt x="953" y="29"/>
                </a:cubicBezTo>
                <a:cubicBezTo>
                  <a:pt x="953" y="28"/>
                  <a:pt x="953" y="28"/>
                  <a:pt x="953" y="28"/>
                </a:cubicBezTo>
                <a:cubicBezTo>
                  <a:pt x="953" y="28"/>
                  <a:pt x="953" y="28"/>
                  <a:pt x="953" y="28"/>
                </a:cubicBezTo>
                <a:close/>
                <a:moveTo>
                  <a:pt x="2077" y="467"/>
                </a:moveTo>
                <a:cubicBezTo>
                  <a:pt x="2077" y="467"/>
                  <a:pt x="2077" y="467"/>
                  <a:pt x="2077" y="467"/>
                </a:cubicBezTo>
                <a:cubicBezTo>
                  <a:pt x="2077" y="467"/>
                  <a:pt x="2077" y="467"/>
                  <a:pt x="2077" y="467"/>
                </a:cubicBezTo>
                <a:cubicBezTo>
                  <a:pt x="2077" y="467"/>
                  <a:pt x="2077" y="467"/>
                  <a:pt x="2077" y="467"/>
                </a:cubicBezTo>
                <a:cubicBezTo>
                  <a:pt x="2077" y="467"/>
                  <a:pt x="2077" y="467"/>
                  <a:pt x="2077" y="467"/>
                </a:cubicBezTo>
                <a:close/>
                <a:moveTo>
                  <a:pt x="2078" y="468"/>
                </a:moveTo>
                <a:cubicBezTo>
                  <a:pt x="2078" y="468"/>
                  <a:pt x="2078" y="467"/>
                  <a:pt x="2077" y="467"/>
                </a:cubicBezTo>
                <a:cubicBezTo>
                  <a:pt x="2077" y="468"/>
                  <a:pt x="2077" y="468"/>
                  <a:pt x="2078" y="468"/>
                </a:cubicBezTo>
                <a:close/>
                <a:moveTo>
                  <a:pt x="72" y="372"/>
                </a:moveTo>
                <a:cubicBezTo>
                  <a:pt x="72" y="372"/>
                  <a:pt x="72" y="372"/>
                  <a:pt x="72" y="372"/>
                </a:cubicBezTo>
                <a:cubicBezTo>
                  <a:pt x="72" y="372"/>
                  <a:pt x="72" y="372"/>
                  <a:pt x="72" y="372"/>
                </a:cubicBezTo>
                <a:cubicBezTo>
                  <a:pt x="72" y="372"/>
                  <a:pt x="72" y="372"/>
                  <a:pt x="72" y="372"/>
                </a:cubicBezTo>
                <a:close/>
                <a:moveTo>
                  <a:pt x="72" y="373"/>
                </a:moveTo>
                <a:cubicBezTo>
                  <a:pt x="72" y="373"/>
                  <a:pt x="72" y="373"/>
                  <a:pt x="72" y="372"/>
                </a:cubicBezTo>
                <a:cubicBezTo>
                  <a:pt x="71" y="373"/>
                  <a:pt x="71" y="373"/>
                  <a:pt x="72" y="373"/>
                </a:cubicBezTo>
                <a:close/>
                <a:moveTo>
                  <a:pt x="2079" y="469"/>
                </a:moveTo>
                <a:cubicBezTo>
                  <a:pt x="2079" y="469"/>
                  <a:pt x="2079" y="469"/>
                  <a:pt x="2079" y="468"/>
                </a:cubicBezTo>
                <a:cubicBezTo>
                  <a:pt x="2078" y="468"/>
                  <a:pt x="2078" y="468"/>
                  <a:pt x="2078" y="468"/>
                </a:cubicBezTo>
                <a:cubicBezTo>
                  <a:pt x="2078" y="468"/>
                  <a:pt x="2078" y="468"/>
                  <a:pt x="2078" y="469"/>
                </a:cubicBezTo>
                <a:cubicBezTo>
                  <a:pt x="2078" y="469"/>
                  <a:pt x="2079" y="469"/>
                  <a:pt x="2079" y="469"/>
                </a:cubicBezTo>
                <a:close/>
                <a:moveTo>
                  <a:pt x="2080" y="470"/>
                </a:moveTo>
                <a:cubicBezTo>
                  <a:pt x="2080" y="469"/>
                  <a:pt x="2079" y="469"/>
                  <a:pt x="2079" y="469"/>
                </a:cubicBezTo>
                <a:cubicBezTo>
                  <a:pt x="2079" y="469"/>
                  <a:pt x="2079" y="470"/>
                  <a:pt x="2080" y="470"/>
                </a:cubicBezTo>
                <a:close/>
                <a:moveTo>
                  <a:pt x="2023" y="895"/>
                </a:moveTo>
                <a:cubicBezTo>
                  <a:pt x="2023" y="895"/>
                  <a:pt x="2023" y="895"/>
                  <a:pt x="2023" y="895"/>
                </a:cubicBezTo>
                <a:cubicBezTo>
                  <a:pt x="2023" y="895"/>
                  <a:pt x="2023" y="895"/>
                  <a:pt x="2023" y="895"/>
                </a:cubicBezTo>
                <a:close/>
                <a:moveTo>
                  <a:pt x="1807" y="901"/>
                </a:moveTo>
                <a:cubicBezTo>
                  <a:pt x="1808" y="901"/>
                  <a:pt x="1808" y="901"/>
                  <a:pt x="1808" y="901"/>
                </a:cubicBezTo>
                <a:cubicBezTo>
                  <a:pt x="1808" y="900"/>
                  <a:pt x="1808" y="900"/>
                  <a:pt x="1808" y="900"/>
                </a:cubicBezTo>
                <a:lnTo>
                  <a:pt x="1807" y="901"/>
                </a:lnTo>
                <a:close/>
                <a:moveTo>
                  <a:pt x="2042" y="926"/>
                </a:moveTo>
                <a:cubicBezTo>
                  <a:pt x="2042" y="926"/>
                  <a:pt x="2042" y="926"/>
                  <a:pt x="2042" y="926"/>
                </a:cubicBezTo>
                <a:cubicBezTo>
                  <a:pt x="2042" y="926"/>
                  <a:pt x="2042" y="926"/>
                  <a:pt x="2041" y="926"/>
                </a:cubicBezTo>
                <a:cubicBezTo>
                  <a:pt x="2042" y="926"/>
                  <a:pt x="2042" y="926"/>
                  <a:pt x="2042" y="926"/>
                </a:cubicBezTo>
                <a:cubicBezTo>
                  <a:pt x="2042" y="926"/>
                  <a:pt x="2042" y="926"/>
                  <a:pt x="2042" y="926"/>
                </a:cubicBezTo>
                <a:close/>
                <a:moveTo>
                  <a:pt x="2042" y="926"/>
                </a:moveTo>
                <a:cubicBezTo>
                  <a:pt x="2042" y="926"/>
                  <a:pt x="2042" y="926"/>
                  <a:pt x="2042" y="926"/>
                </a:cubicBezTo>
                <a:cubicBezTo>
                  <a:pt x="2042" y="926"/>
                  <a:pt x="2042" y="927"/>
                  <a:pt x="2042" y="926"/>
                </a:cubicBezTo>
                <a:close/>
                <a:moveTo>
                  <a:pt x="100" y="355"/>
                </a:moveTo>
                <a:cubicBezTo>
                  <a:pt x="100" y="355"/>
                  <a:pt x="100" y="355"/>
                  <a:pt x="100" y="355"/>
                </a:cubicBezTo>
                <a:cubicBezTo>
                  <a:pt x="100" y="355"/>
                  <a:pt x="100" y="355"/>
                  <a:pt x="100" y="355"/>
                </a:cubicBezTo>
                <a:cubicBezTo>
                  <a:pt x="100" y="355"/>
                  <a:pt x="100" y="355"/>
                  <a:pt x="100" y="355"/>
                </a:cubicBezTo>
                <a:close/>
                <a:moveTo>
                  <a:pt x="811" y="74"/>
                </a:moveTo>
                <a:cubicBezTo>
                  <a:pt x="811" y="74"/>
                  <a:pt x="811" y="74"/>
                  <a:pt x="812" y="74"/>
                </a:cubicBezTo>
                <a:cubicBezTo>
                  <a:pt x="812" y="74"/>
                  <a:pt x="812" y="74"/>
                  <a:pt x="812" y="74"/>
                </a:cubicBezTo>
                <a:cubicBezTo>
                  <a:pt x="812" y="74"/>
                  <a:pt x="812" y="74"/>
                  <a:pt x="812" y="74"/>
                </a:cubicBezTo>
                <a:cubicBezTo>
                  <a:pt x="812" y="74"/>
                  <a:pt x="811" y="74"/>
                  <a:pt x="811" y="74"/>
                </a:cubicBezTo>
                <a:close/>
                <a:moveTo>
                  <a:pt x="2208" y="941"/>
                </a:moveTo>
                <a:cubicBezTo>
                  <a:pt x="2208" y="942"/>
                  <a:pt x="2208" y="942"/>
                  <a:pt x="2208" y="942"/>
                </a:cubicBezTo>
                <a:cubicBezTo>
                  <a:pt x="2208" y="942"/>
                  <a:pt x="2208" y="942"/>
                  <a:pt x="2208" y="942"/>
                </a:cubicBezTo>
                <a:cubicBezTo>
                  <a:pt x="2208" y="942"/>
                  <a:pt x="2208" y="942"/>
                  <a:pt x="2208" y="942"/>
                </a:cubicBezTo>
                <a:lnTo>
                  <a:pt x="2208" y="941"/>
                </a:lnTo>
                <a:close/>
                <a:moveTo>
                  <a:pt x="1994" y="817"/>
                </a:moveTo>
                <a:cubicBezTo>
                  <a:pt x="1994" y="817"/>
                  <a:pt x="1994" y="817"/>
                  <a:pt x="1994" y="817"/>
                </a:cubicBezTo>
                <a:cubicBezTo>
                  <a:pt x="1994" y="817"/>
                  <a:pt x="1994" y="817"/>
                  <a:pt x="1994" y="817"/>
                </a:cubicBezTo>
                <a:cubicBezTo>
                  <a:pt x="1994" y="817"/>
                  <a:pt x="1994" y="817"/>
                  <a:pt x="1994" y="817"/>
                </a:cubicBezTo>
                <a:cubicBezTo>
                  <a:pt x="1994" y="817"/>
                  <a:pt x="1994" y="817"/>
                  <a:pt x="1994" y="817"/>
                </a:cubicBezTo>
                <a:close/>
                <a:moveTo>
                  <a:pt x="1994" y="818"/>
                </a:moveTo>
                <a:cubicBezTo>
                  <a:pt x="1994" y="818"/>
                  <a:pt x="1994" y="818"/>
                  <a:pt x="1994" y="817"/>
                </a:cubicBezTo>
                <a:cubicBezTo>
                  <a:pt x="1994" y="818"/>
                  <a:pt x="1993" y="818"/>
                  <a:pt x="1993" y="818"/>
                </a:cubicBezTo>
                <a:cubicBezTo>
                  <a:pt x="1993" y="818"/>
                  <a:pt x="1994" y="818"/>
                  <a:pt x="1994" y="818"/>
                </a:cubicBezTo>
                <a:close/>
                <a:moveTo>
                  <a:pt x="2080" y="471"/>
                </a:moveTo>
                <a:cubicBezTo>
                  <a:pt x="2080" y="470"/>
                  <a:pt x="2080" y="470"/>
                  <a:pt x="2080" y="470"/>
                </a:cubicBezTo>
                <a:cubicBezTo>
                  <a:pt x="2080" y="470"/>
                  <a:pt x="2080" y="470"/>
                  <a:pt x="2080" y="470"/>
                </a:cubicBezTo>
                <a:cubicBezTo>
                  <a:pt x="2080" y="470"/>
                  <a:pt x="2080" y="470"/>
                  <a:pt x="2080" y="470"/>
                </a:cubicBezTo>
                <a:cubicBezTo>
                  <a:pt x="2080" y="470"/>
                  <a:pt x="2080" y="471"/>
                  <a:pt x="2080" y="471"/>
                </a:cubicBezTo>
                <a:close/>
                <a:moveTo>
                  <a:pt x="2248" y="971"/>
                </a:moveTo>
                <a:cubicBezTo>
                  <a:pt x="2248" y="971"/>
                  <a:pt x="2248" y="971"/>
                  <a:pt x="2248" y="971"/>
                </a:cubicBezTo>
                <a:cubicBezTo>
                  <a:pt x="2248" y="971"/>
                  <a:pt x="2248" y="971"/>
                  <a:pt x="2248" y="971"/>
                </a:cubicBezTo>
                <a:cubicBezTo>
                  <a:pt x="2247" y="971"/>
                  <a:pt x="2248" y="971"/>
                  <a:pt x="2248" y="971"/>
                </a:cubicBezTo>
                <a:close/>
                <a:moveTo>
                  <a:pt x="1366" y="86"/>
                </a:moveTo>
                <a:cubicBezTo>
                  <a:pt x="1366" y="86"/>
                  <a:pt x="1366" y="86"/>
                  <a:pt x="1366" y="86"/>
                </a:cubicBezTo>
                <a:cubicBezTo>
                  <a:pt x="1366" y="86"/>
                  <a:pt x="1366" y="86"/>
                  <a:pt x="1366" y="86"/>
                </a:cubicBezTo>
                <a:close/>
                <a:moveTo>
                  <a:pt x="2251" y="980"/>
                </a:moveTo>
                <a:cubicBezTo>
                  <a:pt x="2252" y="980"/>
                  <a:pt x="2252" y="980"/>
                  <a:pt x="2252" y="980"/>
                </a:cubicBezTo>
                <a:cubicBezTo>
                  <a:pt x="2252" y="980"/>
                  <a:pt x="2252" y="980"/>
                  <a:pt x="2252" y="980"/>
                </a:cubicBezTo>
                <a:cubicBezTo>
                  <a:pt x="2252" y="980"/>
                  <a:pt x="2252" y="980"/>
                  <a:pt x="2252" y="980"/>
                </a:cubicBezTo>
                <a:lnTo>
                  <a:pt x="2251" y="980"/>
                </a:lnTo>
                <a:close/>
                <a:moveTo>
                  <a:pt x="2005" y="1000"/>
                </a:moveTo>
                <a:cubicBezTo>
                  <a:pt x="2005" y="1000"/>
                  <a:pt x="2005" y="1000"/>
                  <a:pt x="2005" y="999"/>
                </a:cubicBezTo>
                <a:cubicBezTo>
                  <a:pt x="2005" y="999"/>
                  <a:pt x="2005" y="999"/>
                  <a:pt x="2005" y="999"/>
                </a:cubicBezTo>
                <a:cubicBezTo>
                  <a:pt x="2004" y="1000"/>
                  <a:pt x="2004" y="1001"/>
                  <a:pt x="2003" y="1001"/>
                </a:cubicBezTo>
                <a:cubicBezTo>
                  <a:pt x="2003" y="1001"/>
                  <a:pt x="2003" y="1001"/>
                  <a:pt x="2003" y="1001"/>
                </a:cubicBezTo>
                <a:cubicBezTo>
                  <a:pt x="2003" y="1001"/>
                  <a:pt x="2003" y="1001"/>
                  <a:pt x="2003" y="1001"/>
                </a:cubicBezTo>
                <a:cubicBezTo>
                  <a:pt x="2004" y="1001"/>
                  <a:pt x="2004" y="1000"/>
                  <a:pt x="2005" y="1000"/>
                </a:cubicBezTo>
                <a:close/>
                <a:moveTo>
                  <a:pt x="1460" y="1017"/>
                </a:moveTo>
                <a:cubicBezTo>
                  <a:pt x="1460" y="1017"/>
                  <a:pt x="1460" y="1017"/>
                  <a:pt x="1460" y="1017"/>
                </a:cubicBezTo>
                <a:cubicBezTo>
                  <a:pt x="1460" y="1017"/>
                  <a:pt x="1460" y="1017"/>
                  <a:pt x="1460" y="1017"/>
                </a:cubicBezTo>
                <a:cubicBezTo>
                  <a:pt x="1460" y="1017"/>
                  <a:pt x="1460" y="1017"/>
                  <a:pt x="1460" y="1017"/>
                </a:cubicBezTo>
                <a:close/>
                <a:moveTo>
                  <a:pt x="612" y="114"/>
                </a:moveTo>
                <a:cubicBezTo>
                  <a:pt x="611" y="114"/>
                  <a:pt x="611" y="114"/>
                  <a:pt x="611" y="114"/>
                </a:cubicBezTo>
                <a:cubicBezTo>
                  <a:pt x="612" y="115"/>
                  <a:pt x="612" y="115"/>
                  <a:pt x="612" y="115"/>
                </a:cubicBezTo>
                <a:cubicBezTo>
                  <a:pt x="612" y="115"/>
                  <a:pt x="612" y="115"/>
                  <a:pt x="612" y="115"/>
                </a:cubicBezTo>
                <a:lnTo>
                  <a:pt x="612" y="114"/>
                </a:lnTo>
                <a:close/>
                <a:moveTo>
                  <a:pt x="1234" y="116"/>
                </a:moveTo>
                <a:cubicBezTo>
                  <a:pt x="1234" y="116"/>
                  <a:pt x="1234" y="116"/>
                  <a:pt x="1234" y="116"/>
                </a:cubicBezTo>
                <a:cubicBezTo>
                  <a:pt x="1234" y="116"/>
                  <a:pt x="1234" y="116"/>
                  <a:pt x="1234" y="116"/>
                </a:cubicBezTo>
                <a:close/>
                <a:moveTo>
                  <a:pt x="1234" y="116"/>
                </a:moveTo>
                <a:cubicBezTo>
                  <a:pt x="1234" y="116"/>
                  <a:pt x="1234" y="116"/>
                  <a:pt x="1234" y="116"/>
                </a:cubicBezTo>
                <a:cubicBezTo>
                  <a:pt x="1234" y="116"/>
                  <a:pt x="1234" y="116"/>
                  <a:pt x="1234" y="117"/>
                </a:cubicBezTo>
                <a:cubicBezTo>
                  <a:pt x="1234" y="117"/>
                  <a:pt x="1234" y="117"/>
                  <a:pt x="1234" y="117"/>
                </a:cubicBezTo>
                <a:cubicBezTo>
                  <a:pt x="1234" y="117"/>
                  <a:pt x="1234" y="116"/>
                  <a:pt x="1234" y="116"/>
                </a:cubicBezTo>
                <a:close/>
                <a:moveTo>
                  <a:pt x="1593" y="120"/>
                </a:moveTo>
                <a:cubicBezTo>
                  <a:pt x="1593" y="120"/>
                  <a:pt x="1593" y="120"/>
                  <a:pt x="1593" y="120"/>
                </a:cubicBezTo>
                <a:cubicBezTo>
                  <a:pt x="1593" y="120"/>
                  <a:pt x="1593" y="120"/>
                  <a:pt x="1593" y="120"/>
                </a:cubicBezTo>
                <a:cubicBezTo>
                  <a:pt x="1593" y="120"/>
                  <a:pt x="1593" y="120"/>
                  <a:pt x="1593" y="120"/>
                </a:cubicBezTo>
                <a:close/>
                <a:moveTo>
                  <a:pt x="186" y="317"/>
                </a:moveTo>
                <a:cubicBezTo>
                  <a:pt x="186" y="317"/>
                  <a:pt x="186" y="317"/>
                  <a:pt x="186" y="317"/>
                </a:cubicBezTo>
                <a:cubicBezTo>
                  <a:pt x="186" y="317"/>
                  <a:pt x="186" y="317"/>
                  <a:pt x="186" y="316"/>
                </a:cubicBezTo>
                <a:cubicBezTo>
                  <a:pt x="186" y="317"/>
                  <a:pt x="186" y="317"/>
                  <a:pt x="186" y="317"/>
                </a:cubicBezTo>
                <a:close/>
                <a:moveTo>
                  <a:pt x="186" y="317"/>
                </a:moveTo>
                <a:cubicBezTo>
                  <a:pt x="186" y="317"/>
                  <a:pt x="186" y="318"/>
                  <a:pt x="186" y="318"/>
                </a:cubicBezTo>
                <a:cubicBezTo>
                  <a:pt x="186" y="318"/>
                  <a:pt x="186" y="318"/>
                  <a:pt x="186" y="318"/>
                </a:cubicBezTo>
                <a:cubicBezTo>
                  <a:pt x="185" y="319"/>
                  <a:pt x="184" y="320"/>
                  <a:pt x="184" y="321"/>
                </a:cubicBezTo>
                <a:cubicBezTo>
                  <a:pt x="183" y="322"/>
                  <a:pt x="183" y="323"/>
                  <a:pt x="184" y="323"/>
                </a:cubicBezTo>
                <a:cubicBezTo>
                  <a:pt x="184" y="323"/>
                  <a:pt x="185" y="323"/>
                  <a:pt x="185" y="323"/>
                </a:cubicBezTo>
                <a:cubicBezTo>
                  <a:pt x="187" y="321"/>
                  <a:pt x="189" y="320"/>
                  <a:pt x="190" y="318"/>
                </a:cubicBezTo>
                <a:cubicBezTo>
                  <a:pt x="190" y="317"/>
                  <a:pt x="190" y="317"/>
                  <a:pt x="189" y="317"/>
                </a:cubicBezTo>
                <a:cubicBezTo>
                  <a:pt x="189" y="316"/>
                  <a:pt x="188" y="316"/>
                  <a:pt x="188" y="316"/>
                </a:cubicBezTo>
                <a:cubicBezTo>
                  <a:pt x="187" y="317"/>
                  <a:pt x="187" y="317"/>
                  <a:pt x="186" y="318"/>
                </a:cubicBezTo>
                <a:cubicBezTo>
                  <a:pt x="186" y="318"/>
                  <a:pt x="186" y="317"/>
                  <a:pt x="186" y="317"/>
                </a:cubicBezTo>
                <a:close/>
                <a:moveTo>
                  <a:pt x="1767" y="134"/>
                </a:moveTo>
                <a:cubicBezTo>
                  <a:pt x="1767" y="134"/>
                  <a:pt x="1768" y="133"/>
                  <a:pt x="1768" y="133"/>
                </a:cubicBezTo>
                <a:cubicBezTo>
                  <a:pt x="1768" y="133"/>
                  <a:pt x="1767" y="133"/>
                  <a:pt x="1767" y="133"/>
                </a:cubicBezTo>
                <a:cubicBezTo>
                  <a:pt x="1767" y="133"/>
                  <a:pt x="1767" y="133"/>
                  <a:pt x="1767" y="133"/>
                </a:cubicBezTo>
                <a:cubicBezTo>
                  <a:pt x="1767" y="133"/>
                  <a:pt x="1767" y="134"/>
                  <a:pt x="1767" y="134"/>
                </a:cubicBezTo>
                <a:close/>
                <a:moveTo>
                  <a:pt x="267" y="450"/>
                </a:moveTo>
                <a:cubicBezTo>
                  <a:pt x="268" y="451"/>
                  <a:pt x="268" y="451"/>
                  <a:pt x="268" y="451"/>
                </a:cubicBezTo>
                <a:cubicBezTo>
                  <a:pt x="268" y="450"/>
                  <a:pt x="268" y="450"/>
                  <a:pt x="267" y="450"/>
                </a:cubicBezTo>
                <a:close/>
                <a:moveTo>
                  <a:pt x="745" y="311"/>
                </a:moveTo>
                <a:cubicBezTo>
                  <a:pt x="745" y="312"/>
                  <a:pt x="745" y="312"/>
                  <a:pt x="745" y="312"/>
                </a:cubicBezTo>
                <a:cubicBezTo>
                  <a:pt x="746" y="312"/>
                  <a:pt x="746" y="312"/>
                  <a:pt x="745" y="311"/>
                </a:cubicBezTo>
                <a:close/>
                <a:moveTo>
                  <a:pt x="1707" y="151"/>
                </a:moveTo>
                <a:cubicBezTo>
                  <a:pt x="1707" y="151"/>
                  <a:pt x="1707" y="151"/>
                  <a:pt x="1707" y="152"/>
                </a:cubicBezTo>
                <a:cubicBezTo>
                  <a:pt x="1707" y="152"/>
                  <a:pt x="1707" y="152"/>
                  <a:pt x="1707" y="152"/>
                </a:cubicBezTo>
                <a:cubicBezTo>
                  <a:pt x="1707" y="151"/>
                  <a:pt x="1707" y="151"/>
                  <a:pt x="1707" y="151"/>
                </a:cubicBezTo>
                <a:cubicBezTo>
                  <a:pt x="1707" y="151"/>
                  <a:pt x="1707" y="151"/>
                  <a:pt x="1707" y="151"/>
                </a:cubicBezTo>
                <a:close/>
                <a:moveTo>
                  <a:pt x="1706" y="151"/>
                </a:moveTo>
                <a:cubicBezTo>
                  <a:pt x="1706" y="151"/>
                  <a:pt x="1707" y="151"/>
                  <a:pt x="1707" y="151"/>
                </a:cubicBezTo>
                <a:cubicBezTo>
                  <a:pt x="1707" y="151"/>
                  <a:pt x="1706" y="151"/>
                  <a:pt x="1706" y="151"/>
                </a:cubicBezTo>
                <a:close/>
                <a:moveTo>
                  <a:pt x="709" y="154"/>
                </a:moveTo>
                <a:cubicBezTo>
                  <a:pt x="708" y="154"/>
                  <a:pt x="708" y="154"/>
                  <a:pt x="708" y="155"/>
                </a:cubicBezTo>
                <a:cubicBezTo>
                  <a:pt x="709" y="155"/>
                  <a:pt x="709" y="154"/>
                  <a:pt x="709" y="154"/>
                </a:cubicBezTo>
                <a:cubicBezTo>
                  <a:pt x="709" y="154"/>
                  <a:pt x="709" y="154"/>
                  <a:pt x="709" y="154"/>
                </a:cubicBezTo>
                <a:close/>
                <a:moveTo>
                  <a:pt x="599" y="158"/>
                </a:moveTo>
                <a:cubicBezTo>
                  <a:pt x="599" y="157"/>
                  <a:pt x="599" y="157"/>
                  <a:pt x="599" y="157"/>
                </a:cubicBezTo>
                <a:cubicBezTo>
                  <a:pt x="598" y="158"/>
                  <a:pt x="598" y="158"/>
                  <a:pt x="598" y="158"/>
                </a:cubicBezTo>
                <a:lnTo>
                  <a:pt x="599" y="158"/>
                </a:lnTo>
                <a:close/>
                <a:moveTo>
                  <a:pt x="1542" y="187"/>
                </a:moveTo>
                <a:cubicBezTo>
                  <a:pt x="1541" y="187"/>
                  <a:pt x="1541" y="187"/>
                  <a:pt x="1541" y="187"/>
                </a:cubicBezTo>
                <a:cubicBezTo>
                  <a:pt x="1541" y="188"/>
                  <a:pt x="1541" y="188"/>
                  <a:pt x="1541" y="188"/>
                </a:cubicBezTo>
                <a:lnTo>
                  <a:pt x="1542" y="187"/>
                </a:lnTo>
                <a:close/>
                <a:moveTo>
                  <a:pt x="648" y="1376"/>
                </a:moveTo>
                <a:cubicBezTo>
                  <a:pt x="648" y="1376"/>
                  <a:pt x="649" y="1376"/>
                  <a:pt x="649" y="1376"/>
                </a:cubicBezTo>
                <a:cubicBezTo>
                  <a:pt x="649" y="1376"/>
                  <a:pt x="649" y="1376"/>
                  <a:pt x="649" y="1376"/>
                </a:cubicBezTo>
                <a:cubicBezTo>
                  <a:pt x="649" y="1376"/>
                  <a:pt x="649" y="1376"/>
                  <a:pt x="648" y="1376"/>
                </a:cubicBezTo>
                <a:cubicBezTo>
                  <a:pt x="648" y="1376"/>
                  <a:pt x="648" y="1376"/>
                  <a:pt x="648" y="1376"/>
                </a:cubicBezTo>
                <a:close/>
                <a:moveTo>
                  <a:pt x="648" y="1376"/>
                </a:moveTo>
                <a:cubicBezTo>
                  <a:pt x="648" y="1376"/>
                  <a:pt x="647" y="1376"/>
                  <a:pt x="647" y="1376"/>
                </a:cubicBezTo>
                <a:cubicBezTo>
                  <a:pt x="648" y="1377"/>
                  <a:pt x="648" y="1377"/>
                  <a:pt x="648" y="1376"/>
                </a:cubicBezTo>
                <a:close/>
                <a:moveTo>
                  <a:pt x="1224" y="452"/>
                </a:moveTo>
                <a:cubicBezTo>
                  <a:pt x="1224" y="452"/>
                  <a:pt x="1224" y="453"/>
                  <a:pt x="1225" y="453"/>
                </a:cubicBezTo>
                <a:cubicBezTo>
                  <a:pt x="1225" y="454"/>
                  <a:pt x="1226" y="453"/>
                  <a:pt x="1227" y="452"/>
                </a:cubicBezTo>
                <a:cubicBezTo>
                  <a:pt x="1229" y="450"/>
                  <a:pt x="1229" y="447"/>
                  <a:pt x="1228" y="444"/>
                </a:cubicBezTo>
                <a:cubicBezTo>
                  <a:pt x="1227" y="444"/>
                  <a:pt x="1226" y="444"/>
                  <a:pt x="1225" y="446"/>
                </a:cubicBezTo>
                <a:cubicBezTo>
                  <a:pt x="1223" y="447"/>
                  <a:pt x="1223" y="448"/>
                  <a:pt x="1223" y="450"/>
                </a:cubicBezTo>
                <a:cubicBezTo>
                  <a:pt x="1223" y="451"/>
                  <a:pt x="1223" y="451"/>
                  <a:pt x="1224" y="452"/>
                </a:cubicBezTo>
                <a:close/>
                <a:moveTo>
                  <a:pt x="1232" y="418"/>
                </a:moveTo>
                <a:cubicBezTo>
                  <a:pt x="1232" y="418"/>
                  <a:pt x="1233" y="418"/>
                  <a:pt x="1233" y="418"/>
                </a:cubicBezTo>
                <a:cubicBezTo>
                  <a:pt x="1234" y="417"/>
                  <a:pt x="1234" y="416"/>
                  <a:pt x="1233" y="415"/>
                </a:cubicBezTo>
                <a:cubicBezTo>
                  <a:pt x="1233" y="415"/>
                  <a:pt x="1232" y="414"/>
                  <a:pt x="1232" y="414"/>
                </a:cubicBezTo>
                <a:cubicBezTo>
                  <a:pt x="1231" y="414"/>
                  <a:pt x="1231" y="414"/>
                  <a:pt x="1231" y="414"/>
                </a:cubicBezTo>
                <a:cubicBezTo>
                  <a:pt x="1230" y="415"/>
                  <a:pt x="1230" y="416"/>
                  <a:pt x="1230" y="416"/>
                </a:cubicBezTo>
                <a:cubicBezTo>
                  <a:pt x="1231" y="417"/>
                  <a:pt x="1231" y="418"/>
                  <a:pt x="1232" y="418"/>
                </a:cubicBezTo>
                <a:close/>
                <a:moveTo>
                  <a:pt x="1204" y="473"/>
                </a:moveTo>
                <a:cubicBezTo>
                  <a:pt x="1205" y="473"/>
                  <a:pt x="1205" y="473"/>
                  <a:pt x="1205" y="473"/>
                </a:cubicBezTo>
                <a:cubicBezTo>
                  <a:pt x="1205" y="472"/>
                  <a:pt x="1205" y="472"/>
                  <a:pt x="1204" y="471"/>
                </a:cubicBezTo>
                <a:cubicBezTo>
                  <a:pt x="1204" y="471"/>
                  <a:pt x="1203" y="471"/>
                  <a:pt x="1203" y="471"/>
                </a:cubicBezTo>
                <a:cubicBezTo>
                  <a:pt x="1203" y="472"/>
                  <a:pt x="1203" y="472"/>
                  <a:pt x="1203" y="473"/>
                </a:cubicBezTo>
                <a:cubicBezTo>
                  <a:pt x="1203" y="473"/>
                  <a:pt x="1204" y="473"/>
                  <a:pt x="1204" y="473"/>
                </a:cubicBezTo>
                <a:close/>
                <a:moveTo>
                  <a:pt x="1250" y="433"/>
                </a:moveTo>
                <a:cubicBezTo>
                  <a:pt x="1251" y="433"/>
                  <a:pt x="1251" y="432"/>
                  <a:pt x="1252" y="432"/>
                </a:cubicBezTo>
                <a:cubicBezTo>
                  <a:pt x="1252" y="431"/>
                  <a:pt x="1252" y="431"/>
                  <a:pt x="1252" y="431"/>
                </a:cubicBezTo>
                <a:cubicBezTo>
                  <a:pt x="1252" y="430"/>
                  <a:pt x="1251" y="430"/>
                  <a:pt x="1250" y="430"/>
                </a:cubicBezTo>
                <a:cubicBezTo>
                  <a:pt x="1250" y="430"/>
                  <a:pt x="1249" y="431"/>
                  <a:pt x="1249" y="431"/>
                </a:cubicBezTo>
                <a:cubicBezTo>
                  <a:pt x="1249" y="432"/>
                  <a:pt x="1250" y="432"/>
                  <a:pt x="1250" y="433"/>
                </a:cubicBezTo>
                <a:close/>
                <a:moveTo>
                  <a:pt x="1229" y="444"/>
                </a:moveTo>
                <a:cubicBezTo>
                  <a:pt x="1228" y="444"/>
                  <a:pt x="1228" y="444"/>
                  <a:pt x="1228" y="444"/>
                </a:cubicBezTo>
                <a:cubicBezTo>
                  <a:pt x="1228" y="444"/>
                  <a:pt x="1228" y="444"/>
                  <a:pt x="1228" y="444"/>
                </a:cubicBezTo>
                <a:cubicBezTo>
                  <a:pt x="1228" y="444"/>
                  <a:pt x="1228" y="444"/>
                  <a:pt x="1228" y="444"/>
                </a:cubicBezTo>
                <a:lnTo>
                  <a:pt x="1229" y="444"/>
                </a:lnTo>
                <a:close/>
                <a:moveTo>
                  <a:pt x="1247" y="441"/>
                </a:moveTo>
                <a:cubicBezTo>
                  <a:pt x="1248" y="441"/>
                  <a:pt x="1248" y="441"/>
                  <a:pt x="1248" y="441"/>
                </a:cubicBezTo>
                <a:cubicBezTo>
                  <a:pt x="1248" y="441"/>
                  <a:pt x="1248" y="440"/>
                  <a:pt x="1248" y="440"/>
                </a:cubicBezTo>
                <a:cubicBezTo>
                  <a:pt x="1248" y="440"/>
                  <a:pt x="1248" y="440"/>
                  <a:pt x="1248" y="440"/>
                </a:cubicBezTo>
                <a:lnTo>
                  <a:pt x="1247" y="441"/>
                </a:lnTo>
                <a:close/>
              </a:path>
            </a:pathLst>
          </a:custGeom>
          <a:solidFill>
            <a:srgbClr val="E8E8E8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9368" tIns="24684" rIns="49368" bIns="24684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320647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A5496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E13CCD-82B0-8141-A54C-7576C8221ACF}"/>
              </a:ext>
            </a:extLst>
          </p:cNvPr>
          <p:cNvSpPr/>
          <p:nvPr userDrawn="1"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634517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244397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0CC6FFA-9190-C446-B892-8505F567962E}"/>
              </a:ext>
            </a:extLst>
          </p:cNvPr>
          <p:cNvSpPr/>
          <p:nvPr userDrawn="1"/>
        </p:nvSpPr>
        <p:spPr bwMode="auto">
          <a:xfrm>
            <a:off x="0" y="0"/>
            <a:ext cx="428114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sz="3000" b="0" i="0" u="none" strike="noStrike" cap="none" normalizeH="0" dirty="0" err="1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pic>
        <p:nvPicPr>
          <p:cNvPr id="6" name="Picture 5" descr="lionlogo_white.eps">
            <a:extLst>
              <a:ext uri="{FF2B5EF4-FFF2-40B4-BE49-F238E27FC236}">
                <a16:creationId xmlns:a16="http://schemas.microsoft.com/office/drawing/2014/main" id="{351EE3E6-C00E-3840-AE2F-425380247D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" y="-457200"/>
            <a:ext cx="8686802" cy="8473974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ABCF45D-15BA-F544-A2F1-1B5A8159B3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2743200"/>
            <a:ext cx="3276600" cy="1143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 b="1">
                <a:solidFill>
                  <a:srgbClr val="0A5496"/>
                </a:solidFill>
              </a:defRPr>
            </a:lvl1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5795C4B-63C3-3242-871B-1253E5636A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48200" y="381000"/>
            <a:ext cx="7239000" cy="60197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519099" indent="0">
              <a:buNone/>
              <a:defRPr sz="2000"/>
            </a:lvl2pPr>
            <a:lvl3pPr marL="914377" indent="0">
              <a:buNone/>
              <a:defRPr sz="2000"/>
            </a:lvl3pPr>
            <a:lvl4pPr marL="1371565" indent="0">
              <a:buNone/>
              <a:defRPr sz="2000"/>
            </a:lvl4pPr>
            <a:lvl5pPr marL="1828755" indent="0">
              <a:buNone/>
              <a:defRPr sz="2000"/>
            </a:lvl5pPr>
          </a:lstStyle>
          <a:p>
            <a:r>
              <a:rPr lang="en-US" sz="2000" dirty="0"/>
              <a:t>Lorem ipsum dolor sit amet, </a:t>
            </a:r>
            <a:r>
              <a:rPr lang="en-US" sz="2000" dirty="0" err="1"/>
              <a:t>consectetur</a:t>
            </a:r>
            <a:r>
              <a:rPr lang="en-US" sz="2000" dirty="0"/>
              <a:t> </a:t>
            </a:r>
            <a:r>
              <a:rPr lang="en-US" sz="2000" dirty="0" err="1"/>
              <a:t>adipiscing</a:t>
            </a:r>
            <a:r>
              <a:rPr lang="en-US" sz="2000" dirty="0"/>
              <a:t> </a:t>
            </a:r>
            <a:r>
              <a:rPr lang="en-US" sz="2000" dirty="0" err="1"/>
              <a:t>elit</a:t>
            </a:r>
            <a:r>
              <a:rPr lang="en-US" sz="2000" dirty="0"/>
              <a:t>, </a:t>
            </a:r>
            <a:r>
              <a:rPr lang="en-US" sz="2000" dirty="0" err="1"/>
              <a:t>sed</a:t>
            </a:r>
            <a:r>
              <a:rPr lang="en-US" sz="2000" dirty="0"/>
              <a:t> do </a:t>
            </a:r>
            <a:r>
              <a:rPr lang="en-US" sz="2000" dirty="0" err="1"/>
              <a:t>eiusmod</a:t>
            </a:r>
            <a:r>
              <a:rPr lang="en-US" sz="2000" dirty="0"/>
              <a:t> </a:t>
            </a:r>
            <a:r>
              <a:rPr lang="en-US" sz="2000" dirty="0" err="1"/>
              <a:t>tempor</a:t>
            </a:r>
            <a:r>
              <a:rPr lang="en-US" sz="2000" dirty="0"/>
              <a:t> </a:t>
            </a:r>
            <a:r>
              <a:rPr lang="en-US" sz="2000" dirty="0" err="1"/>
              <a:t>incididunt</a:t>
            </a:r>
            <a:r>
              <a:rPr lang="en-US" sz="2000" dirty="0"/>
              <a:t> </a:t>
            </a:r>
            <a:r>
              <a:rPr lang="en-US" sz="2000" dirty="0" err="1"/>
              <a:t>ut</a:t>
            </a:r>
            <a:r>
              <a:rPr lang="en-US" sz="2000" dirty="0"/>
              <a:t> </a:t>
            </a:r>
            <a:r>
              <a:rPr lang="en-US" sz="2000" dirty="0" err="1"/>
              <a:t>labore</a:t>
            </a:r>
            <a:r>
              <a:rPr lang="en-US" sz="2000" dirty="0"/>
              <a:t> et </a:t>
            </a:r>
            <a:r>
              <a:rPr lang="en-US" sz="2000" dirty="0" err="1"/>
              <a:t>dolore</a:t>
            </a:r>
            <a:r>
              <a:rPr lang="en-US" sz="2000" dirty="0"/>
              <a:t> magna </a:t>
            </a:r>
            <a:r>
              <a:rPr lang="en-US" sz="2000" dirty="0" err="1"/>
              <a:t>aliqua</a:t>
            </a:r>
            <a:r>
              <a:rPr lang="en-US" sz="2000" dirty="0"/>
              <a:t>. Semper </a:t>
            </a:r>
            <a:r>
              <a:rPr lang="en-US" sz="2000" dirty="0" err="1"/>
              <a:t>viverra</a:t>
            </a:r>
            <a:r>
              <a:rPr lang="en-US" sz="2000" dirty="0"/>
              <a:t> </a:t>
            </a:r>
            <a:r>
              <a:rPr lang="en-US" sz="2000" dirty="0" err="1"/>
              <a:t>nam</a:t>
            </a:r>
            <a:r>
              <a:rPr lang="en-US" sz="2000" dirty="0"/>
              <a:t> libero </a:t>
            </a:r>
            <a:r>
              <a:rPr lang="en-US" sz="2000" dirty="0" err="1"/>
              <a:t>justo</a:t>
            </a:r>
            <a:r>
              <a:rPr lang="en-US" sz="2000" dirty="0"/>
              <a:t> </a:t>
            </a:r>
            <a:r>
              <a:rPr lang="en-US" sz="2000" dirty="0" err="1"/>
              <a:t>laoreet</a:t>
            </a:r>
            <a:r>
              <a:rPr lang="en-US" sz="2000" dirty="0"/>
              <a:t> sit amet cursus. </a:t>
            </a:r>
            <a:r>
              <a:rPr lang="en-US" sz="2000" dirty="0" err="1"/>
              <a:t>Scelerisque</a:t>
            </a:r>
            <a:r>
              <a:rPr lang="en-US" sz="2000" dirty="0"/>
              <a:t> </a:t>
            </a:r>
            <a:r>
              <a:rPr lang="en-US" sz="2000" dirty="0" err="1"/>
              <a:t>mauris</a:t>
            </a:r>
            <a:r>
              <a:rPr lang="en-US" sz="2000" dirty="0"/>
              <a:t> </a:t>
            </a:r>
            <a:r>
              <a:rPr lang="en-US" sz="2000" dirty="0" err="1"/>
              <a:t>pellentesque</a:t>
            </a:r>
            <a:r>
              <a:rPr lang="en-US" sz="2000" dirty="0"/>
              <a:t> </a:t>
            </a:r>
            <a:r>
              <a:rPr lang="en-US" sz="2000" dirty="0" err="1"/>
              <a:t>pulvinar</a:t>
            </a:r>
            <a:r>
              <a:rPr lang="en-US" sz="2000" dirty="0"/>
              <a:t> </a:t>
            </a:r>
            <a:r>
              <a:rPr lang="en-US" sz="2000" dirty="0" err="1"/>
              <a:t>pellentesque</a:t>
            </a:r>
            <a:r>
              <a:rPr lang="en-US" sz="2000" dirty="0"/>
              <a:t> habitant </a:t>
            </a:r>
            <a:r>
              <a:rPr lang="en-US" sz="2000" dirty="0" err="1"/>
              <a:t>morbi</a:t>
            </a:r>
            <a:r>
              <a:rPr lang="en-US" sz="2000" dirty="0"/>
              <a:t> </a:t>
            </a:r>
            <a:r>
              <a:rPr lang="en-US" sz="2000" dirty="0" err="1"/>
              <a:t>tristique</a:t>
            </a:r>
            <a:r>
              <a:rPr lang="en-US" sz="2000" dirty="0"/>
              <a:t> </a:t>
            </a:r>
            <a:r>
              <a:rPr lang="en-US" sz="2000" dirty="0" err="1"/>
              <a:t>senectus</a:t>
            </a:r>
            <a:r>
              <a:rPr lang="en-US" sz="2000" dirty="0"/>
              <a:t>. </a:t>
            </a:r>
          </a:p>
          <a:p>
            <a:endParaRPr lang="en-US" sz="2000" dirty="0"/>
          </a:p>
          <a:p>
            <a:r>
              <a:rPr lang="en-US" sz="2000" dirty="0" err="1"/>
              <a:t>Consectetur</a:t>
            </a:r>
            <a:r>
              <a:rPr lang="en-US" sz="2000" dirty="0"/>
              <a:t> </a:t>
            </a:r>
            <a:r>
              <a:rPr lang="en-US" sz="2000" dirty="0" err="1"/>
              <a:t>adipiscing</a:t>
            </a:r>
            <a:r>
              <a:rPr lang="en-US" sz="2000" dirty="0"/>
              <a:t> </a:t>
            </a:r>
            <a:r>
              <a:rPr lang="en-US" sz="2000" dirty="0" err="1"/>
              <a:t>elit</a:t>
            </a:r>
            <a:r>
              <a:rPr lang="en-US" sz="2000" dirty="0"/>
              <a:t> </a:t>
            </a:r>
            <a:r>
              <a:rPr lang="en-US" sz="2000" dirty="0" err="1"/>
              <a:t>pellentesque</a:t>
            </a:r>
            <a:r>
              <a:rPr lang="en-US" sz="2000" dirty="0"/>
              <a:t> habitant </a:t>
            </a:r>
            <a:r>
              <a:rPr lang="en-US" sz="2000" dirty="0" err="1"/>
              <a:t>morbi</a:t>
            </a:r>
            <a:r>
              <a:rPr lang="en-US" sz="2000" dirty="0"/>
              <a:t> </a:t>
            </a:r>
            <a:r>
              <a:rPr lang="en-US" sz="2000" dirty="0" err="1"/>
              <a:t>tristique</a:t>
            </a:r>
            <a:r>
              <a:rPr lang="en-US" sz="2000" dirty="0"/>
              <a:t> </a:t>
            </a:r>
            <a:r>
              <a:rPr lang="en-US" sz="2000" dirty="0" err="1"/>
              <a:t>senectus</a:t>
            </a:r>
            <a:r>
              <a:rPr lang="en-US" sz="2000" dirty="0"/>
              <a:t> et </a:t>
            </a:r>
            <a:r>
              <a:rPr lang="en-US" sz="2000" dirty="0" err="1"/>
              <a:t>netus</a:t>
            </a:r>
            <a:r>
              <a:rPr lang="en-US" sz="2000" dirty="0"/>
              <a:t>. </a:t>
            </a:r>
            <a:r>
              <a:rPr lang="en-US" sz="2000" dirty="0" err="1"/>
              <a:t>Curabitur</a:t>
            </a:r>
            <a:r>
              <a:rPr lang="en-US" sz="2000" dirty="0"/>
              <a:t> vitae </a:t>
            </a:r>
            <a:r>
              <a:rPr lang="en-US" sz="2000" dirty="0" err="1"/>
              <a:t>nunc</a:t>
            </a:r>
            <a:r>
              <a:rPr lang="en-US" sz="2000" dirty="0"/>
              <a:t> </a:t>
            </a:r>
            <a:r>
              <a:rPr lang="en-US" sz="2000" dirty="0" err="1"/>
              <a:t>sed</a:t>
            </a:r>
            <a:r>
              <a:rPr lang="en-US" sz="2000" dirty="0"/>
              <a:t> </a:t>
            </a:r>
            <a:r>
              <a:rPr lang="en-US" sz="2000" dirty="0" err="1"/>
              <a:t>velit</a:t>
            </a:r>
            <a:r>
              <a:rPr lang="en-US" sz="2000" dirty="0"/>
              <a:t> </a:t>
            </a:r>
            <a:r>
              <a:rPr lang="en-US" sz="2000" dirty="0" err="1"/>
              <a:t>dignissim</a:t>
            </a:r>
            <a:r>
              <a:rPr lang="en-US" sz="2000" dirty="0"/>
              <a:t> </a:t>
            </a:r>
            <a:r>
              <a:rPr lang="en-US" sz="2000" dirty="0" err="1"/>
              <a:t>sodales</a:t>
            </a:r>
            <a:r>
              <a:rPr lang="en-US" sz="2000" dirty="0"/>
              <a:t>. </a:t>
            </a:r>
            <a:r>
              <a:rPr lang="en-US" sz="2000" dirty="0" err="1"/>
              <a:t>Consequat</a:t>
            </a:r>
            <a:r>
              <a:rPr lang="en-US" sz="2000" dirty="0"/>
              <a:t> ac </a:t>
            </a:r>
            <a:r>
              <a:rPr lang="en-US" sz="2000" dirty="0" err="1"/>
              <a:t>felis</a:t>
            </a:r>
            <a:r>
              <a:rPr lang="en-US" sz="2000" dirty="0"/>
              <a:t> </a:t>
            </a:r>
            <a:r>
              <a:rPr lang="en-US" sz="2000" dirty="0" err="1"/>
              <a:t>donec</a:t>
            </a:r>
            <a:r>
              <a:rPr lang="en-US" sz="2000" dirty="0"/>
              <a:t> et </a:t>
            </a:r>
            <a:r>
              <a:rPr lang="en-US" sz="2000" dirty="0" err="1"/>
              <a:t>odio</a:t>
            </a:r>
            <a:r>
              <a:rPr lang="en-US" sz="2000" dirty="0"/>
              <a:t> </a:t>
            </a:r>
            <a:r>
              <a:rPr lang="en-US" sz="2000" dirty="0" err="1"/>
              <a:t>pellentesque</a:t>
            </a:r>
            <a:r>
              <a:rPr lang="en-US" sz="2000" dirty="0"/>
              <a:t>. At </a:t>
            </a:r>
            <a:r>
              <a:rPr lang="en-US" sz="2000" dirty="0" err="1"/>
              <a:t>lectus</a:t>
            </a:r>
            <a:r>
              <a:rPr lang="en-US" sz="2000" dirty="0"/>
              <a:t> </a:t>
            </a:r>
            <a:r>
              <a:rPr lang="en-US" sz="2000" dirty="0" err="1"/>
              <a:t>urna</a:t>
            </a:r>
            <a:r>
              <a:rPr lang="en-US" sz="2000" dirty="0"/>
              <a:t> </a:t>
            </a:r>
            <a:r>
              <a:rPr lang="en-US" sz="2000" dirty="0" err="1"/>
              <a:t>duis</a:t>
            </a:r>
            <a:r>
              <a:rPr lang="en-US" sz="2000" dirty="0"/>
              <a:t> convallis. </a:t>
            </a:r>
            <a:r>
              <a:rPr lang="en-US" sz="2000" dirty="0" err="1"/>
              <a:t>Commodo</a:t>
            </a:r>
            <a:r>
              <a:rPr lang="en-US" sz="2000" dirty="0"/>
              <a:t> </a:t>
            </a:r>
            <a:r>
              <a:rPr lang="en-US" sz="2000" dirty="0" err="1"/>
              <a:t>nulla</a:t>
            </a:r>
            <a:r>
              <a:rPr lang="en-US" sz="2000" dirty="0"/>
              <a:t> </a:t>
            </a:r>
            <a:r>
              <a:rPr lang="en-US" sz="2000" dirty="0" err="1"/>
              <a:t>facilisi</a:t>
            </a:r>
            <a:r>
              <a:rPr lang="en-US" sz="2000" dirty="0"/>
              <a:t> </a:t>
            </a:r>
            <a:r>
              <a:rPr lang="en-US" sz="2000" dirty="0" err="1"/>
              <a:t>nullam</a:t>
            </a:r>
            <a:r>
              <a:rPr lang="en-US" sz="2000" dirty="0"/>
              <a:t> </a:t>
            </a:r>
            <a:r>
              <a:rPr lang="en-US" sz="2000" dirty="0" err="1"/>
              <a:t>vehicula</a:t>
            </a:r>
            <a:r>
              <a:rPr lang="en-US" sz="2000" dirty="0"/>
              <a:t> ipsum. Nunc </a:t>
            </a:r>
            <a:r>
              <a:rPr lang="en-US" sz="2000" dirty="0" err="1"/>
              <a:t>lobortis</a:t>
            </a:r>
            <a:r>
              <a:rPr lang="en-US" sz="2000" dirty="0"/>
              <a:t> </a:t>
            </a:r>
            <a:r>
              <a:rPr lang="en-US" sz="2000" dirty="0" err="1"/>
              <a:t>mattis</a:t>
            </a:r>
            <a:r>
              <a:rPr lang="en-US" sz="2000" dirty="0"/>
              <a:t> </a:t>
            </a:r>
            <a:r>
              <a:rPr lang="en-US" sz="2000" dirty="0" err="1"/>
              <a:t>aliquam</a:t>
            </a:r>
            <a:r>
              <a:rPr lang="en-US" sz="2000" dirty="0"/>
              <a:t> </a:t>
            </a:r>
            <a:r>
              <a:rPr lang="en-US" sz="2000" dirty="0" err="1"/>
              <a:t>faucibus</a:t>
            </a:r>
            <a:r>
              <a:rPr lang="en-US" sz="2000" dirty="0"/>
              <a:t> </a:t>
            </a:r>
            <a:r>
              <a:rPr lang="en-US" sz="2000" dirty="0" err="1"/>
              <a:t>purus</a:t>
            </a:r>
            <a:r>
              <a:rPr lang="en-US" sz="2000" dirty="0"/>
              <a:t> in </a:t>
            </a:r>
            <a:r>
              <a:rPr lang="en-US" sz="2000" dirty="0" err="1"/>
              <a:t>massa</a:t>
            </a:r>
            <a:r>
              <a:rPr lang="en-US" sz="2000" dirty="0"/>
              <a:t>. </a:t>
            </a:r>
          </a:p>
          <a:p>
            <a:endParaRPr lang="en-US" sz="2000" dirty="0"/>
          </a:p>
          <a:p>
            <a:r>
              <a:rPr lang="en-US" sz="2000" dirty="0"/>
              <a:t>Nunc </a:t>
            </a:r>
            <a:r>
              <a:rPr lang="en-US" sz="2000" dirty="0" err="1"/>
              <a:t>faucibus</a:t>
            </a:r>
            <a:r>
              <a:rPr lang="en-US" sz="2000" dirty="0"/>
              <a:t> a </a:t>
            </a:r>
            <a:r>
              <a:rPr lang="en-US" sz="2000" dirty="0" err="1"/>
              <a:t>pellentesque</a:t>
            </a:r>
            <a:r>
              <a:rPr lang="en-US" sz="2000" dirty="0"/>
              <a:t> sit amet </a:t>
            </a:r>
            <a:r>
              <a:rPr lang="en-US" sz="2000" dirty="0" err="1"/>
              <a:t>porttitor</a:t>
            </a:r>
            <a:r>
              <a:rPr lang="en-US" sz="2000" dirty="0"/>
              <a:t> </a:t>
            </a:r>
            <a:r>
              <a:rPr lang="en-US" sz="2000" dirty="0" err="1"/>
              <a:t>eget</a:t>
            </a:r>
            <a:r>
              <a:rPr lang="en-US" sz="2000" dirty="0"/>
              <a:t> dolor </a:t>
            </a:r>
            <a:r>
              <a:rPr lang="en-US" sz="2000" dirty="0" err="1"/>
              <a:t>morbi</a:t>
            </a:r>
            <a:r>
              <a:rPr lang="en-US" sz="2000" dirty="0"/>
              <a:t>. </a:t>
            </a:r>
            <a:r>
              <a:rPr lang="en-US" sz="2000" dirty="0" err="1"/>
              <a:t>Viverra</a:t>
            </a:r>
            <a:r>
              <a:rPr lang="en-US" sz="2000" dirty="0"/>
              <a:t> </a:t>
            </a:r>
            <a:r>
              <a:rPr lang="en-US" sz="2000" dirty="0" err="1"/>
              <a:t>nam</a:t>
            </a:r>
            <a:r>
              <a:rPr lang="en-US" sz="2000" dirty="0"/>
              <a:t> libero </a:t>
            </a:r>
            <a:r>
              <a:rPr lang="en-US" sz="2000" dirty="0" err="1"/>
              <a:t>justo</a:t>
            </a:r>
            <a:r>
              <a:rPr lang="en-US" sz="2000" dirty="0"/>
              <a:t> </a:t>
            </a:r>
            <a:r>
              <a:rPr lang="en-US" sz="2000" dirty="0" err="1"/>
              <a:t>laoreet</a:t>
            </a:r>
            <a:r>
              <a:rPr lang="en-US" sz="2000" dirty="0"/>
              <a:t> sit amet. </a:t>
            </a:r>
            <a:r>
              <a:rPr lang="en-US" sz="2000" dirty="0" err="1"/>
              <a:t>Malesuada</a:t>
            </a:r>
            <a:r>
              <a:rPr lang="en-US" sz="2000" dirty="0"/>
              <a:t> fames ac </a:t>
            </a:r>
            <a:r>
              <a:rPr lang="en-US" sz="2000" dirty="0" err="1"/>
              <a:t>turpis</a:t>
            </a:r>
            <a:r>
              <a:rPr lang="en-US" sz="2000" dirty="0"/>
              <a:t> </a:t>
            </a:r>
            <a:r>
              <a:rPr lang="en-US" sz="2000" dirty="0" err="1"/>
              <a:t>egestas</a:t>
            </a:r>
            <a:r>
              <a:rPr lang="en-US" sz="2000" dirty="0"/>
              <a:t> integer </a:t>
            </a:r>
            <a:r>
              <a:rPr lang="en-US" sz="2000" dirty="0" err="1"/>
              <a:t>eget</a:t>
            </a:r>
            <a:r>
              <a:rPr lang="en-US" sz="2000" dirty="0"/>
              <a:t> </a:t>
            </a:r>
            <a:r>
              <a:rPr lang="en-US" sz="2000" dirty="0" err="1"/>
              <a:t>aliquet</a:t>
            </a:r>
            <a:r>
              <a:rPr lang="en-US" sz="2000" dirty="0"/>
              <a:t> </a:t>
            </a:r>
            <a:r>
              <a:rPr lang="en-US" sz="2000" dirty="0" err="1"/>
              <a:t>nibh</a:t>
            </a:r>
            <a:r>
              <a:rPr lang="en-US" sz="2000" dirty="0"/>
              <a:t>. </a:t>
            </a:r>
            <a:r>
              <a:rPr lang="en-US" sz="2000" dirty="0" err="1"/>
              <a:t>Viverra</a:t>
            </a:r>
            <a:r>
              <a:rPr lang="en-US" sz="2000" dirty="0"/>
              <a:t> </a:t>
            </a:r>
            <a:r>
              <a:rPr lang="en-US" sz="2000" dirty="0" err="1"/>
              <a:t>adipiscing</a:t>
            </a:r>
            <a:r>
              <a:rPr lang="en-US" sz="2000" dirty="0"/>
              <a:t> at in </a:t>
            </a:r>
            <a:r>
              <a:rPr lang="en-US" sz="2000" dirty="0" err="1"/>
              <a:t>tellus</a:t>
            </a:r>
            <a:r>
              <a:rPr lang="en-US" sz="2000" dirty="0"/>
              <a:t> integer. Quam </a:t>
            </a:r>
            <a:r>
              <a:rPr lang="en-US" sz="2000" dirty="0" err="1"/>
              <a:t>nulla</a:t>
            </a:r>
            <a:r>
              <a:rPr lang="en-US" sz="2000" dirty="0"/>
              <a:t> </a:t>
            </a:r>
            <a:r>
              <a:rPr lang="en-US" sz="2000" dirty="0" err="1"/>
              <a:t>porttitor</a:t>
            </a:r>
            <a:r>
              <a:rPr lang="en-US" sz="2000" dirty="0"/>
              <a:t> </a:t>
            </a:r>
            <a:r>
              <a:rPr lang="en-US" sz="2000" dirty="0" err="1"/>
              <a:t>massa</a:t>
            </a:r>
            <a:r>
              <a:rPr lang="en-US" sz="2000" dirty="0"/>
              <a:t> id </a:t>
            </a:r>
            <a:r>
              <a:rPr lang="en-US" sz="2000" dirty="0" err="1"/>
              <a:t>neque</a:t>
            </a:r>
            <a:r>
              <a:rPr lang="en-US" sz="2000" dirty="0"/>
              <a:t>. Pretium </a:t>
            </a:r>
            <a:r>
              <a:rPr lang="en-US" sz="2000" dirty="0" err="1"/>
              <a:t>aenean</a:t>
            </a:r>
            <a:r>
              <a:rPr lang="en-US" sz="2000" dirty="0"/>
              <a:t> pharetra magna ac </a:t>
            </a:r>
            <a:r>
              <a:rPr lang="en-US" sz="2000" dirty="0" err="1"/>
              <a:t>placerat</a:t>
            </a:r>
            <a:r>
              <a:rPr lang="en-US" sz="2000" dirty="0"/>
              <a:t> </a:t>
            </a:r>
            <a:r>
              <a:rPr lang="en-US" sz="2000" dirty="0" err="1"/>
              <a:t>vestibulum</a:t>
            </a:r>
            <a:r>
              <a:rPr lang="en-US" sz="2000" dirty="0"/>
              <a:t> </a:t>
            </a:r>
            <a:r>
              <a:rPr lang="en-US" sz="2000" dirty="0" err="1"/>
              <a:t>lectus</a:t>
            </a:r>
            <a:r>
              <a:rPr lang="en-US" sz="2000" dirty="0"/>
              <a:t> </a:t>
            </a:r>
            <a:r>
              <a:rPr lang="en-US" sz="2000" dirty="0" err="1"/>
              <a:t>mauris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345980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904042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00338D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631663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00338D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9/14/2023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435395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00338D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9/14/2023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8759151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9/14/2023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4268625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9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A366BBF-229C-C44C-AF59-4ACC2BB0C3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6" b="70323"/>
          <a:stretch/>
        </p:blipFill>
        <p:spPr>
          <a:xfrm>
            <a:off x="-1" y="0"/>
            <a:ext cx="12189522" cy="1676401"/>
          </a:xfrm>
          <a:prstGeom prst="rect">
            <a:avLst/>
          </a:prstGeom>
        </p:spPr>
      </p:pic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B2DAA68-1FEC-B844-9D68-5B89C97E05F6}"/>
              </a:ext>
            </a:extLst>
          </p:cNvPr>
          <p:cNvSpPr/>
          <p:nvPr userDrawn="1"/>
        </p:nvSpPr>
        <p:spPr>
          <a:xfrm>
            <a:off x="0" y="1"/>
            <a:ext cx="12189524" cy="1676400"/>
          </a:xfrm>
          <a:prstGeom prst="rect">
            <a:avLst/>
          </a:prstGeom>
          <a:solidFill>
            <a:schemeClr val="tx1">
              <a:lumMod val="75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>
                <a:solidFill>
                  <a:schemeClr val="lt1">
                    <a:alpha val="44000"/>
                  </a:schemeClr>
                </a:solidFill>
              </a:rPr>
              <a:t>   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37511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2DF117E6-43E8-154D-8E0B-E4E4B3089F52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2268130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Vision breaker Slid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F16A505C-0D08-8E47-8830-B555CF827AD8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-1998308" y="-685800"/>
            <a:ext cx="15333308" cy="9757400"/>
          </a:xfrm>
          <a:custGeom>
            <a:avLst/>
            <a:gdLst>
              <a:gd name="T0" fmla="*/ 1980 w 2360"/>
              <a:gd name="T1" fmla="*/ 591 h 1390"/>
              <a:gd name="T2" fmla="*/ 2125 w 2360"/>
              <a:gd name="T3" fmla="*/ 273 h 1390"/>
              <a:gd name="T4" fmla="*/ 2069 w 2360"/>
              <a:gd name="T5" fmla="*/ 121 h 1390"/>
              <a:gd name="T6" fmla="*/ 1645 w 2360"/>
              <a:gd name="T7" fmla="*/ 111 h 1390"/>
              <a:gd name="T8" fmla="*/ 1488 w 2360"/>
              <a:gd name="T9" fmla="*/ 279 h 1390"/>
              <a:gd name="T10" fmla="*/ 1216 w 2360"/>
              <a:gd name="T11" fmla="*/ 297 h 1390"/>
              <a:gd name="T12" fmla="*/ 1247 w 2360"/>
              <a:gd name="T13" fmla="*/ 440 h 1390"/>
              <a:gd name="T14" fmla="*/ 1226 w 2360"/>
              <a:gd name="T15" fmla="*/ 611 h 1390"/>
              <a:gd name="T16" fmla="*/ 1001 w 2360"/>
              <a:gd name="T17" fmla="*/ 742 h 1390"/>
              <a:gd name="T18" fmla="*/ 1369 w 2360"/>
              <a:gd name="T19" fmla="*/ 751 h 1390"/>
              <a:gd name="T20" fmla="*/ 1767 w 2360"/>
              <a:gd name="T21" fmla="*/ 750 h 1390"/>
              <a:gd name="T22" fmla="*/ 1249 w 2360"/>
              <a:gd name="T23" fmla="*/ 285 h 1390"/>
              <a:gd name="T24" fmla="*/ 1352 w 2360"/>
              <a:gd name="T25" fmla="*/ 909 h 1390"/>
              <a:gd name="T26" fmla="*/ 1426 w 2360"/>
              <a:gd name="T27" fmla="*/ 462 h 1390"/>
              <a:gd name="T28" fmla="*/ 1667 w 2360"/>
              <a:gd name="T29" fmla="*/ 144 h 1390"/>
              <a:gd name="T30" fmla="*/ 186 w 2360"/>
              <a:gd name="T31" fmla="*/ 316 h 1390"/>
              <a:gd name="T32" fmla="*/ 530 w 2360"/>
              <a:gd name="T33" fmla="*/ 702 h 1390"/>
              <a:gd name="T34" fmla="*/ 703 w 2360"/>
              <a:gd name="T35" fmla="*/ 406 h 1390"/>
              <a:gd name="T36" fmla="*/ 587 w 2360"/>
              <a:gd name="T37" fmla="*/ 249 h 1390"/>
              <a:gd name="T38" fmla="*/ 385 w 2360"/>
              <a:gd name="T39" fmla="*/ 193 h 1390"/>
              <a:gd name="T40" fmla="*/ 94 w 2360"/>
              <a:gd name="T41" fmla="*/ 294 h 1390"/>
              <a:gd name="T42" fmla="*/ 260 w 2360"/>
              <a:gd name="T43" fmla="*/ 381 h 1390"/>
              <a:gd name="T44" fmla="*/ 327 w 2360"/>
              <a:gd name="T45" fmla="*/ 726 h 1390"/>
              <a:gd name="T46" fmla="*/ 615 w 2360"/>
              <a:gd name="T47" fmla="*/ 1325 h 1390"/>
              <a:gd name="T48" fmla="*/ 711 w 2360"/>
              <a:gd name="T49" fmla="*/ 1185 h 1390"/>
              <a:gd name="T50" fmla="*/ 568 w 2360"/>
              <a:gd name="T51" fmla="*/ 546 h 1390"/>
              <a:gd name="T52" fmla="*/ 481 w 2360"/>
              <a:gd name="T53" fmla="*/ 443 h 1390"/>
              <a:gd name="T54" fmla="*/ 258 w 2360"/>
              <a:gd name="T55" fmla="*/ 397 h 1390"/>
              <a:gd name="T56" fmla="*/ 386 w 2360"/>
              <a:gd name="T57" fmla="*/ 343 h 1390"/>
              <a:gd name="T58" fmla="*/ 761 w 2360"/>
              <a:gd name="T59" fmla="*/ 934 h 1390"/>
              <a:gd name="T60" fmla="*/ 1011 w 2360"/>
              <a:gd name="T61" fmla="*/ 73 h 1390"/>
              <a:gd name="T62" fmla="*/ 765 w 2360"/>
              <a:gd name="T63" fmla="*/ 130 h 1390"/>
              <a:gd name="T64" fmla="*/ 810 w 2360"/>
              <a:gd name="T65" fmla="*/ 385 h 1390"/>
              <a:gd name="T66" fmla="*/ 2069 w 2360"/>
              <a:gd name="T67" fmla="*/ 1009 h 1390"/>
              <a:gd name="T68" fmla="*/ 710 w 2360"/>
              <a:gd name="T69" fmla="*/ 90 h 1390"/>
              <a:gd name="T70" fmla="*/ 779 w 2360"/>
              <a:gd name="T71" fmla="*/ 8 h 1390"/>
              <a:gd name="T72" fmla="*/ 674 w 2360"/>
              <a:gd name="T73" fmla="*/ 277 h 1390"/>
              <a:gd name="T74" fmla="*/ 642 w 2360"/>
              <a:gd name="T75" fmla="*/ 225 h 1390"/>
              <a:gd name="T76" fmla="*/ 519 w 2360"/>
              <a:gd name="T77" fmla="*/ 194 h 1390"/>
              <a:gd name="T78" fmla="*/ 1463 w 2360"/>
              <a:gd name="T79" fmla="*/ 1013 h 1390"/>
              <a:gd name="T80" fmla="*/ 2045 w 2360"/>
              <a:gd name="T81" fmla="*/ 623 h 1390"/>
              <a:gd name="T82" fmla="*/ 438 w 2360"/>
              <a:gd name="T83" fmla="*/ 178 h 1390"/>
              <a:gd name="T84" fmla="*/ 1210 w 2360"/>
              <a:gd name="T85" fmla="*/ 170 h 1390"/>
              <a:gd name="T86" fmla="*/ 565 w 2360"/>
              <a:gd name="T87" fmla="*/ 109 h 1390"/>
              <a:gd name="T88" fmla="*/ 2345 w 2360"/>
              <a:gd name="T89" fmla="*/ 1261 h 1390"/>
              <a:gd name="T90" fmla="*/ 1978 w 2360"/>
              <a:gd name="T91" fmla="*/ 962 h 1390"/>
              <a:gd name="T92" fmla="*/ 1229 w 2360"/>
              <a:gd name="T93" fmla="*/ 115 h 1390"/>
              <a:gd name="T94" fmla="*/ 611 w 2360"/>
              <a:gd name="T95" fmla="*/ 70 h 1390"/>
              <a:gd name="T96" fmla="*/ 1999 w 2360"/>
              <a:gd name="T97" fmla="*/ 860 h 1390"/>
              <a:gd name="T98" fmla="*/ 611 w 2360"/>
              <a:gd name="T99" fmla="*/ 155 h 1390"/>
              <a:gd name="T100" fmla="*/ 2019 w 2360"/>
              <a:gd name="T101" fmla="*/ 841 h 1390"/>
              <a:gd name="T102" fmla="*/ 1175 w 2360"/>
              <a:gd name="T103" fmla="*/ 592 h 1390"/>
              <a:gd name="T104" fmla="*/ 2120 w 2360"/>
              <a:gd name="T105" fmla="*/ 507 h 1390"/>
              <a:gd name="T106" fmla="*/ 2074 w 2360"/>
              <a:gd name="T107" fmla="*/ 1222 h 1390"/>
              <a:gd name="T108" fmla="*/ 2016 w 2360"/>
              <a:gd name="T109" fmla="*/ 934 h 1390"/>
              <a:gd name="T110" fmla="*/ 543 w 2360"/>
              <a:gd name="T111" fmla="*/ 92 h 1390"/>
              <a:gd name="T112" fmla="*/ 673 w 2360"/>
              <a:gd name="T113" fmla="*/ 273 h 1390"/>
              <a:gd name="T114" fmla="*/ 619 w 2360"/>
              <a:gd name="T115" fmla="*/ 248 h 1390"/>
              <a:gd name="T116" fmla="*/ 587 w 2360"/>
              <a:gd name="T117" fmla="*/ 749 h 1390"/>
              <a:gd name="T118" fmla="*/ 482 w 2360"/>
              <a:gd name="T119" fmla="*/ 695 h 1390"/>
              <a:gd name="T120" fmla="*/ 1089 w 2360"/>
              <a:gd name="T121" fmla="*/ 434 h 1390"/>
              <a:gd name="T122" fmla="*/ 1995 w 2360"/>
              <a:gd name="T123" fmla="*/ 960 h 1390"/>
              <a:gd name="T124" fmla="*/ 100 w 2360"/>
              <a:gd name="T125" fmla="*/ 355 h 13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60" h="1390">
                <a:moveTo>
                  <a:pt x="1809" y="794"/>
                </a:moveTo>
                <a:cubicBezTo>
                  <a:pt x="1810" y="794"/>
                  <a:pt x="1811" y="794"/>
                  <a:pt x="1811" y="794"/>
                </a:cubicBezTo>
                <a:cubicBezTo>
                  <a:pt x="1813" y="795"/>
                  <a:pt x="1815" y="796"/>
                  <a:pt x="1815" y="799"/>
                </a:cubicBezTo>
                <a:cubicBezTo>
                  <a:pt x="1816" y="801"/>
                  <a:pt x="1816" y="803"/>
                  <a:pt x="1817" y="805"/>
                </a:cubicBezTo>
                <a:cubicBezTo>
                  <a:pt x="1818" y="810"/>
                  <a:pt x="1819" y="815"/>
                  <a:pt x="1822" y="820"/>
                </a:cubicBezTo>
                <a:cubicBezTo>
                  <a:pt x="1823" y="820"/>
                  <a:pt x="1823" y="822"/>
                  <a:pt x="1824" y="823"/>
                </a:cubicBezTo>
                <a:cubicBezTo>
                  <a:pt x="1824" y="824"/>
                  <a:pt x="1824" y="825"/>
                  <a:pt x="1824" y="826"/>
                </a:cubicBezTo>
                <a:cubicBezTo>
                  <a:pt x="1826" y="831"/>
                  <a:pt x="1826" y="835"/>
                  <a:pt x="1824" y="839"/>
                </a:cubicBezTo>
                <a:cubicBezTo>
                  <a:pt x="1824" y="840"/>
                  <a:pt x="1824" y="842"/>
                  <a:pt x="1824" y="843"/>
                </a:cubicBezTo>
                <a:cubicBezTo>
                  <a:pt x="1825" y="846"/>
                  <a:pt x="1825" y="849"/>
                  <a:pt x="1824" y="852"/>
                </a:cubicBezTo>
                <a:cubicBezTo>
                  <a:pt x="1822" y="856"/>
                  <a:pt x="1823" y="858"/>
                  <a:pt x="1827" y="860"/>
                </a:cubicBezTo>
                <a:cubicBezTo>
                  <a:pt x="1827" y="860"/>
                  <a:pt x="1827" y="860"/>
                  <a:pt x="1827" y="860"/>
                </a:cubicBezTo>
                <a:cubicBezTo>
                  <a:pt x="1831" y="865"/>
                  <a:pt x="1834" y="869"/>
                  <a:pt x="1838" y="873"/>
                </a:cubicBezTo>
                <a:cubicBezTo>
                  <a:pt x="1839" y="875"/>
                  <a:pt x="1839" y="878"/>
                  <a:pt x="1839" y="881"/>
                </a:cubicBezTo>
                <a:cubicBezTo>
                  <a:pt x="1840" y="881"/>
                  <a:pt x="1840" y="882"/>
                  <a:pt x="1840" y="882"/>
                </a:cubicBezTo>
                <a:cubicBezTo>
                  <a:pt x="1841" y="884"/>
                  <a:pt x="1841" y="886"/>
                  <a:pt x="1841" y="887"/>
                </a:cubicBezTo>
                <a:cubicBezTo>
                  <a:pt x="1841" y="889"/>
                  <a:pt x="1842" y="891"/>
                  <a:pt x="1843" y="892"/>
                </a:cubicBezTo>
                <a:cubicBezTo>
                  <a:pt x="1845" y="894"/>
                  <a:pt x="1847" y="896"/>
                  <a:pt x="1847" y="899"/>
                </a:cubicBezTo>
                <a:cubicBezTo>
                  <a:pt x="1847" y="899"/>
                  <a:pt x="1848" y="900"/>
                  <a:pt x="1849" y="901"/>
                </a:cubicBezTo>
                <a:cubicBezTo>
                  <a:pt x="1850" y="901"/>
                  <a:pt x="1851" y="902"/>
                  <a:pt x="1852" y="903"/>
                </a:cubicBezTo>
                <a:cubicBezTo>
                  <a:pt x="1853" y="905"/>
                  <a:pt x="1855" y="906"/>
                  <a:pt x="1858" y="908"/>
                </a:cubicBezTo>
                <a:cubicBezTo>
                  <a:pt x="1861" y="909"/>
                  <a:pt x="1863" y="910"/>
                  <a:pt x="1866" y="912"/>
                </a:cubicBezTo>
                <a:cubicBezTo>
                  <a:pt x="1866" y="912"/>
                  <a:pt x="1866" y="912"/>
                  <a:pt x="1866" y="912"/>
                </a:cubicBezTo>
                <a:cubicBezTo>
                  <a:pt x="1866" y="912"/>
                  <a:pt x="1866" y="912"/>
                  <a:pt x="1867" y="912"/>
                </a:cubicBezTo>
                <a:cubicBezTo>
                  <a:pt x="1866" y="912"/>
                  <a:pt x="1866" y="912"/>
                  <a:pt x="1866" y="912"/>
                </a:cubicBezTo>
                <a:cubicBezTo>
                  <a:pt x="1867" y="911"/>
                  <a:pt x="1867" y="911"/>
                  <a:pt x="1868" y="910"/>
                </a:cubicBezTo>
                <a:cubicBezTo>
                  <a:pt x="1869" y="910"/>
                  <a:pt x="1869" y="909"/>
                  <a:pt x="1869" y="907"/>
                </a:cubicBezTo>
                <a:cubicBezTo>
                  <a:pt x="1868" y="905"/>
                  <a:pt x="1867" y="902"/>
                  <a:pt x="1865" y="901"/>
                </a:cubicBezTo>
                <a:cubicBezTo>
                  <a:pt x="1863" y="898"/>
                  <a:pt x="1863" y="895"/>
                  <a:pt x="1863" y="893"/>
                </a:cubicBezTo>
                <a:cubicBezTo>
                  <a:pt x="1863" y="891"/>
                  <a:pt x="1863" y="889"/>
                  <a:pt x="1863" y="887"/>
                </a:cubicBezTo>
                <a:cubicBezTo>
                  <a:pt x="1863" y="885"/>
                  <a:pt x="1862" y="883"/>
                  <a:pt x="1861" y="882"/>
                </a:cubicBezTo>
                <a:cubicBezTo>
                  <a:pt x="1859" y="879"/>
                  <a:pt x="1856" y="877"/>
                  <a:pt x="1854" y="874"/>
                </a:cubicBezTo>
                <a:cubicBezTo>
                  <a:pt x="1850" y="873"/>
                  <a:pt x="1848" y="870"/>
                  <a:pt x="1845" y="868"/>
                </a:cubicBezTo>
                <a:cubicBezTo>
                  <a:pt x="1842" y="867"/>
                  <a:pt x="1840" y="865"/>
                  <a:pt x="1840" y="862"/>
                </a:cubicBezTo>
                <a:cubicBezTo>
                  <a:pt x="1840" y="860"/>
                  <a:pt x="1840" y="858"/>
                  <a:pt x="1839" y="857"/>
                </a:cubicBezTo>
                <a:cubicBezTo>
                  <a:pt x="1837" y="855"/>
                  <a:pt x="1836" y="853"/>
                  <a:pt x="1835" y="851"/>
                </a:cubicBezTo>
                <a:cubicBezTo>
                  <a:pt x="1832" y="850"/>
                  <a:pt x="1831" y="849"/>
                  <a:pt x="1830" y="846"/>
                </a:cubicBezTo>
                <a:cubicBezTo>
                  <a:pt x="1830" y="844"/>
                  <a:pt x="1830" y="843"/>
                  <a:pt x="1831" y="841"/>
                </a:cubicBezTo>
                <a:cubicBezTo>
                  <a:pt x="1833" y="834"/>
                  <a:pt x="1835" y="828"/>
                  <a:pt x="1835" y="821"/>
                </a:cubicBezTo>
                <a:cubicBezTo>
                  <a:pt x="1835" y="821"/>
                  <a:pt x="1836" y="821"/>
                  <a:pt x="1836" y="821"/>
                </a:cubicBezTo>
                <a:cubicBezTo>
                  <a:pt x="1836" y="820"/>
                  <a:pt x="1837" y="820"/>
                  <a:pt x="1837" y="820"/>
                </a:cubicBezTo>
                <a:cubicBezTo>
                  <a:pt x="1838" y="820"/>
                  <a:pt x="1838" y="820"/>
                  <a:pt x="1839" y="820"/>
                </a:cubicBezTo>
                <a:cubicBezTo>
                  <a:pt x="1839" y="821"/>
                  <a:pt x="1840" y="821"/>
                  <a:pt x="1840" y="822"/>
                </a:cubicBezTo>
                <a:cubicBezTo>
                  <a:pt x="1840" y="825"/>
                  <a:pt x="1842" y="826"/>
                  <a:pt x="1845" y="826"/>
                </a:cubicBezTo>
                <a:cubicBezTo>
                  <a:pt x="1846" y="826"/>
                  <a:pt x="1847" y="826"/>
                  <a:pt x="1848" y="827"/>
                </a:cubicBezTo>
                <a:cubicBezTo>
                  <a:pt x="1851" y="829"/>
                  <a:pt x="1854" y="830"/>
                  <a:pt x="1856" y="834"/>
                </a:cubicBezTo>
                <a:cubicBezTo>
                  <a:pt x="1858" y="838"/>
                  <a:pt x="1862" y="841"/>
                  <a:pt x="1865" y="844"/>
                </a:cubicBezTo>
                <a:cubicBezTo>
                  <a:pt x="1866" y="844"/>
                  <a:pt x="1867" y="843"/>
                  <a:pt x="1868" y="843"/>
                </a:cubicBezTo>
                <a:cubicBezTo>
                  <a:pt x="1869" y="844"/>
                  <a:pt x="1871" y="845"/>
                  <a:pt x="1871" y="848"/>
                </a:cubicBezTo>
                <a:cubicBezTo>
                  <a:pt x="1871" y="850"/>
                  <a:pt x="1871" y="852"/>
                  <a:pt x="1871" y="855"/>
                </a:cubicBezTo>
                <a:cubicBezTo>
                  <a:pt x="1871" y="855"/>
                  <a:pt x="1873" y="856"/>
                  <a:pt x="1873" y="855"/>
                </a:cubicBezTo>
                <a:cubicBezTo>
                  <a:pt x="1874" y="855"/>
                  <a:pt x="1874" y="855"/>
                  <a:pt x="1874" y="855"/>
                </a:cubicBezTo>
                <a:cubicBezTo>
                  <a:pt x="1878" y="852"/>
                  <a:pt x="1881" y="849"/>
                  <a:pt x="1884" y="845"/>
                </a:cubicBezTo>
                <a:cubicBezTo>
                  <a:pt x="1885" y="845"/>
                  <a:pt x="1886" y="844"/>
                  <a:pt x="1887" y="843"/>
                </a:cubicBezTo>
                <a:cubicBezTo>
                  <a:pt x="1892" y="842"/>
                  <a:pt x="1895" y="839"/>
                  <a:pt x="1898" y="837"/>
                </a:cubicBezTo>
                <a:cubicBezTo>
                  <a:pt x="1900" y="835"/>
                  <a:pt x="1901" y="833"/>
                  <a:pt x="1902" y="830"/>
                </a:cubicBezTo>
                <a:cubicBezTo>
                  <a:pt x="1903" y="826"/>
                  <a:pt x="1903" y="822"/>
                  <a:pt x="1902" y="818"/>
                </a:cubicBezTo>
                <a:cubicBezTo>
                  <a:pt x="1902" y="818"/>
                  <a:pt x="1902" y="817"/>
                  <a:pt x="1902" y="817"/>
                </a:cubicBezTo>
                <a:cubicBezTo>
                  <a:pt x="1901" y="812"/>
                  <a:pt x="1899" y="807"/>
                  <a:pt x="1897" y="802"/>
                </a:cubicBezTo>
                <a:cubicBezTo>
                  <a:pt x="1896" y="800"/>
                  <a:pt x="1894" y="799"/>
                  <a:pt x="1893" y="797"/>
                </a:cubicBezTo>
                <a:cubicBezTo>
                  <a:pt x="1890" y="794"/>
                  <a:pt x="1887" y="792"/>
                  <a:pt x="1883" y="790"/>
                </a:cubicBezTo>
                <a:cubicBezTo>
                  <a:pt x="1881" y="788"/>
                  <a:pt x="1879" y="787"/>
                  <a:pt x="1878" y="784"/>
                </a:cubicBezTo>
                <a:cubicBezTo>
                  <a:pt x="1878" y="783"/>
                  <a:pt x="1877" y="781"/>
                  <a:pt x="1876" y="781"/>
                </a:cubicBezTo>
                <a:cubicBezTo>
                  <a:pt x="1875" y="780"/>
                  <a:pt x="1874" y="779"/>
                  <a:pt x="1873" y="778"/>
                </a:cubicBezTo>
                <a:cubicBezTo>
                  <a:pt x="1873" y="778"/>
                  <a:pt x="1872" y="777"/>
                  <a:pt x="1872" y="777"/>
                </a:cubicBezTo>
                <a:cubicBezTo>
                  <a:pt x="1872" y="774"/>
                  <a:pt x="1871" y="770"/>
                  <a:pt x="1874" y="768"/>
                </a:cubicBezTo>
                <a:cubicBezTo>
                  <a:pt x="1876" y="767"/>
                  <a:pt x="1877" y="765"/>
                  <a:pt x="1877" y="763"/>
                </a:cubicBezTo>
                <a:cubicBezTo>
                  <a:pt x="1877" y="762"/>
                  <a:pt x="1878" y="761"/>
                  <a:pt x="1879" y="760"/>
                </a:cubicBezTo>
                <a:cubicBezTo>
                  <a:pt x="1882" y="759"/>
                  <a:pt x="1885" y="757"/>
                  <a:pt x="1889" y="755"/>
                </a:cubicBezTo>
                <a:cubicBezTo>
                  <a:pt x="1889" y="755"/>
                  <a:pt x="1890" y="755"/>
                  <a:pt x="1891" y="755"/>
                </a:cubicBezTo>
                <a:cubicBezTo>
                  <a:pt x="1892" y="755"/>
                  <a:pt x="1893" y="755"/>
                  <a:pt x="1894" y="756"/>
                </a:cubicBezTo>
                <a:cubicBezTo>
                  <a:pt x="1896" y="756"/>
                  <a:pt x="1897" y="757"/>
                  <a:pt x="1898" y="760"/>
                </a:cubicBezTo>
                <a:cubicBezTo>
                  <a:pt x="1898" y="761"/>
                  <a:pt x="1899" y="763"/>
                  <a:pt x="1901" y="764"/>
                </a:cubicBezTo>
                <a:cubicBezTo>
                  <a:pt x="1902" y="765"/>
                  <a:pt x="1905" y="764"/>
                  <a:pt x="1905" y="762"/>
                </a:cubicBezTo>
                <a:cubicBezTo>
                  <a:pt x="1905" y="761"/>
                  <a:pt x="1905" y="760"/>
                  <a:pt x="1905" y="760"/>
                </a:cubicBezTo>
                <a:cubicBezTo>
                  <a:pt x="1905" y="760"/>
                  <a:pt x="1905" y="760"/>
                  <a:pt x="1905" y="760"/>
                </a:cubicBezTo>
                <a:cubicBezTo>
                  <a:pt x="1905" y="759"/>
                  <a:pt x="1905" y="759"/>
                  <a:pt x="1905" y="759"/>
                </a:cubicBezTo>
                <a:cubicBezTo>
                  <a:pt x="1905" y="760"/>
                  <a:pt x="1905" y="760"/>
                  <a:pt x="1905" y="760"/>
                </a:cubicBezTo>
                <a:cubicBezTo>
                  <a:pt x="1905" y="759"/>
                  <a:pt x="1904" y="759"/>
                  <a:pt x="1904" y="758"/>
                </a:cubicBezTo>
                <a:cubicBezTo>
                  <a:pt x="1904" y="758"/>
                  <a:pt x="1905" y="757"/>
                  <a:pt x="1905" y="757"/>
                </a:cubicBezTo>
                <a:cubicBezTo>
                  <a:pt x="1909" y="756"/>
                  <a:pt x="1913" y="754"/>
                  <a:pt x="1917" y="753"/>
                </a:cubicBezTo>
                <a:cubicBezTo>
                  <a:pt x="1920" y="752"/>
                  <a:pt x="1923" y="750"/>
                  <a:pt x="1925" y="747"/>
                </a:cubicBezTo>
                <a:cubicBezTo>
                  <a:pt x="1925" y="746"/>
                  <a:pt x="1926" y="746"/>
                  <a:pt x="1927" y="746"/>
                </a:cubicBezTo>
                <a:cubicBezTo>
                  <a:pt x="1927" y="747"/>
                  <a:pt x="1928" y="748"/>
                  <a:pt x="1930" y="747"/>
                </a:cubicBezTo>
                <a:cubicBezTo>
                  <a:pt x="1932" y="746"/>
                  <a:pt x="1935" y="745"/>
                  <a:pt x="1937" y="745"/>
                </a:cubicBezTo>
                <a:cubicBezTo>
                  <a:pt x="1939" y="744"/>
                  <a:pt x="1941" y="744"/>
                  <a:pt x="1943" y="743"/>
                </a:cubicBezTo>
                <a:cubicBezTo>
                  <a:pt x="1945" y="742"/>
                  <a:pt x="1947" y="741"/>
                  <a:pt x="1947" y="739"/>
                </a:cubicBezTo>
                <a:cubicBezTo>
                  <a:pt x="1947" y="738"/>
                  <a:pt x="1948" y="738"/>
                  <a:pt x="1949" y="737"/>
                </a:cubicBezTo>
                <a:cubicBezTo>
                  <a:pt x="1952" y="735"/>
                  <a:pt x="1955" y="734"/>
                  <a:pt x="1956" y="730"/>
                </a:cubicBezTo>
                <a:cubicBezTo>
                  <a:pt x="1956" y="730"/>
                  <a:pt x="1956" y="729"/>
                  <a:pt x="1957" y="729"/>
                </a:cubicBezTo>
                <a:cubicBezTo>
                  <a:pt x="1959" y="728"/>
                  <a:pt x="1960" y="726"/>
                  <a:pt x="1961" y="723"/>
                </a:cubicBezTo>
                <a:cubicBezTo>
                  <a:pt x="1961" y="722"/>
                  <a:pt x="1962" y="722"/>
                  <a:pt x="1963" y="722"/>
                </a:cubicBezTo>
                <a:cubicBezTo>
                  <a:pt x="1965" y="721"/>
                  <a:pt x="1965" y="721"/>
                  <a:pt x="1965" y="719"/>
                </a:cubicBezTo>
                <a:cubicBezTo>
                  <a:pt x="1964" y="717"/>
                  <a:pt x="1964" y="715"/>
                  <a:pt x="1964" y="712"/>
                </a:cubicBezTo>
                <a:cubicBezTo>
                  <a:pt x="1964" y="711"/>
                  <a:pt x="1964" y="710"/>
                  <a:pt x="1965" y="709"/>
                </a:cubicBezTo>
                <a:cubicBezTo>
                  <a:pt x="1968" y="707"/>
                  <a:pt x="1970" y="705"/>
                  <a:pt x="1970" y="702"/>
                </a:cubicBezTo>
                <a:cubicBezTo>
                  <a:pt x="1970" y="700"/>
                  <a:pt x="1971" y="698"/>
                  <a:pt x="1972" y="697"/>
                </a:cubicBezTo>
                <a:cubicBezTo>
                  <a:pt x="1974" y="696"/>
                  <a:pt x="1975" y="694"/>
                  <a:pt x="1975" y="691"/>
                </a:cubicBezTo>
                <a:cubicBezTo>
                  <a:pt x="1975" y="690"/>
                  <a:pt x="1975" y="688"/>
                  <a:pt x="1976" y="687"/>
                </a:cubicBezTo>
                <a:cubicBezTo>
                  <a:pt x="1977" y="684"/>
                  <a:pt x="1976" y="682"/>
                  <a:pt x="1975" y="681"/>
                </a:cubicBezTo>
                <a:cubicBezTo>
                  <a:pt x="1974" y="680"/>
                  <a:pt x="1973" y="679"/>
                  <a:pt x="1971" y="678"/>
                </a:cubicBezTo>
                <a:cubicBezTo>
                  <a:pt x="1971" y="677"/>
                  <a:pt x="1969" y="677"/>
                  <a:pt x="1968" y="677"/>
                </a:cubicBezTo>
                <a:cubicBezTo>
                  <a:pt x="1968" y="677"/>
                  <a:pt x="1968" y="677"/>
                  <a:pt x="1968" y="677"/>
                </a:cubicBezTo>
                <a:cubicBezTo>
                  <a:pt x="1968" y="677"/>
                  <a:pt x="1968" y="677"/>
                  <a:pt x="1968" y="677"/>
                </a:cubicBezTo>
                <a:cubicBezTo>
                  <a:pt x="1968" y="677"/>
                  <a:pt x="1968" y="677"/>
                  <a:pt x="1968" y="677"/>
                </a:cubicBezTo>
                <a:cubicBezTo>
                  <a:pt x="1968" y="677"/>
                  <a:pt x="1968" y="677"/>
                  <a:pt x="1968" y="677"/>
                </a:cubicBezTo>
                <a:cubicBezTo>
                  <a:pt x="1969" y="676"/>
                  <a:pt x="1969" y="675"/>
                  <a:pt x="1969" y="675"/>
                </a:cubicBezTo>
                <a:cubicBezTo>
                  <a:pt x="1970" y="674"/>
                  <a:pt x="1971" y="673"/>
                  <a:pt x="1972" y="672"/>
                </a:cubicBezTo>
                <a:cubicBezTo>
                  <a:pt x="1973" y="671"/>
                  <a:pt x="1973" y="670"/>
                  <a:pt x="1972" y="669"/>
                </a:cubicBezTo>
                <a:cubicBezTo>
                  <a:pt x="1971" y="667"/>
                  <a:pt x="1970" y="666"/>
                  <a:pt x="1968" y="665"/>
                </a:cubicBezTo>
                <a:cubicBezTo>
                  <a:pt x="1968" y="665"/>
                  <a:pt x="1968" y="665"/>
                  <a:pt x="1968" y="665"/>
                </a:cubicBezTo>
                <a:cubicBezTo>
                  <a:pt x="1968" y="665"/>
                  <a:pt x="1968" y="665"/>
                  <a:pt x="1968" y="665"/>
                </a:cubicBezTo>
                <a:cubicBezTo>
                  <a:pt x="1968" y="665"/>
                  <a:pt x="1968" y="665"/>
                  <a:pt x="1968" y="665"/>
                </a:cubicBezTo>
                <a:cubicBezTo>
                  <a:pt x="1968" y="665"/>
                  <a:pt x="1968" y="665"/>
                  <a:pt x="1968" y="665"/>
                </a:cubicBezTo>
                <a:cubicBezTo>
                  <a:pt x="1969" y="665"/>
                  <a:pt x="1969" y="665"/>
                  <a:pt x="1970" y="665"/>
                </a:cubicBezTo>
                <a:cubicBezTo>
                  <a:pt x="1972" y="664"/>
                  <a:pt x="1972" y="662"/>
                  <a:pt x="1971" y="660"/>
                </a:cubicBezTo>
                <a:cubicBezTo>
                  <a:pt x="1970" y="659"/>
                  <a:pt x="1969" y="658"/>
                  <a:pt x="1968" y="657"/>
                </a:cubicBezTo>
                <a:cubicBezTo>
                  <a:pt x="1965" y="656"/>
                  <a:pt x="1964" y="655"/>
                  <a:pt x="1963" y="652"/>
                </a:cubicBezTo>
                <a:cubicBezTo>
                  <a:pt x="1962" y="649"/>
                  <a:pt x="1960" y="647"/>
                  <a:pt x="1959" y="644"/>
                </a:cubicBezTo>
                <a:cubicBezTo>
                  <a:pt x="1958" y="642"/>
                  <a:pt x="1956" y="640"/>
                  <a:pt x="1954" y="639"/>
                </a:cubicBezTo>
                <a:cubicBezTo>
                  <a:pt x="1953" y="639"/>
                  <a:pt x="1952" y="638"/>
                  <a:pt x="1951" y="638"/>
                </a:cubicBezTo>
                <a:cubicBezTo>
                  <a:pt x="1949" y="637"/>
                  <a:pt x="1948" y="635"/>
                  <a:pt x="1948" y="632"/>
                </a:cubicBezTo>
                <a:cubicBezTo>
                  <a:pt x="1949" y="630"/>
                  <a:pt x="1949" y="629"/>
                  <a:pt x="1950" y="627"/>
                </a:cubicBezTo>
                <a:cubicBezTo>
                  <a:pt x="1951" y="626"/>
                  <a:pt x="1952" y="625"/>
                  <a:pt x="1952" y="623"/>
                </a:cubicBezTo>
                <a:cubicBezTo>
                  <a:pt x="1953" y="621"/>
                  <a:pt x="1955" y="619"/>
                  <a:pt x="1958" y="618"/>
                </a:cubicBezTo>
                <a:cubicBezTo>
                  <a:pt x="1960" y="616"/>
                  <a:pt x="1962" y="615"/>
                  <a:pt x="1965" y="615"/>
                </a:cubicBezTo>
                <a:cubicBezTo>
                  <a:pt x="1966" y="615"/>
                  <a:pt x="1966" y="614"/>
                  <a:pt x="1967" y="614"/>
                </a:cubicBezTo>
                <a:cubicBezTo>
                  <a:pt x="1967" y="613"/>
                  <a:pt x="1967" y="612"/>
                  <a:pt x="1967" y="611"/>
                </a:cubicBezTo>
                <a:cubicBezTo>
                  <a:pt x="1967" y="610"/>
                  <a:pt x="1966" y="608"/>
                  <a:pt x="1964" y="608"/>
                </a:cubicBezTo>
                <a:cubicBezTo>
                  <a:pt x="1963" y="608"/>
                  <a:pt x="1962" y="608"/>
                  <a:pt x="1960" y="608"/>
                </a:cubicBezTo>
                <a:cubicBezTo>
                  <a:pt x="1959" y="608"/>
                  <a:pt x="1958" y="608"/>
                  <a:pt x="1957" y="608"/>
                </a:cubicBezTo>
                <a:cubicBezTo>
                  <a:pt x="1956" y="607"/>
                  <a:pt x="1955" y="606"/>
                  <a:pt x="1954" y="606"/>
                </a:cubicBezTo>
                <a:cubicBezTo>
                  <a:pt x="1952" y="605"/>
                  <a:pt x="1951" y="606"/>
                  <a:pt x="1950" y="606"/>
                </a:cubicBezTo>
                <a:cubicBezTo>
                  <a:pt x="1948" y="607"/>
                  <a:pt x="1947" y="609"/>
                  <a:pt x="1945" y="611"/>
                </a:cubicBezTo>
                <a:cubicBezTo>
                  <a:pt x="1945" y="612"/>
                  <a:pt x="1944" y="612"/>
                  <a:pt x="1943" y="612"/>
                </a:cubicBezTo>
                <a:cubicBezTo>
                  <a:pt x="1942" y="612"/>
                  <a:pt x="1940" y="612"/>
                  <a:pt x="1940" y="610"/>
                </a:cubicBezTo>
                <a:cubicBezTo>
                  <a:pt x="1939" y="608"/>
                  <a:pt x="1938" y="606"/>
                  <a:pt x="1935" y="605"/>
                </a:cubicBezTo>
                <a:cubicBezTo>
                  <a:pt x="1932" y="605"/>
                  <a:pt x="1931" y="603"/>
                  <a:pt x="1929" y="601"/>
                </a:cubicBezTo>
                <a:cubicBezTo>
                  <a:pt x="1927" y="599"/>
                  <a:pt x="1929" y="595"/>
                  <a:pt x="1931" y="595"/>
                </a:cubicBezTo>
                <a:cubicBezTo>
                  <a:pt x="1932" y="595"/>
                  <a:pt x="1933" y="595"/>
                  <a:pt x="1933" y="595"/>
                </a:cubicBezTo>
                <a:cubicBezTo>
                  <a:pt x="1935" y="595"/>
                  <a:pt x="1937" y="594"/>
                  <a:pt x="1937" y="592"/>
                </a:cubicBezTo>
                <a:cubicBezTo>
                  <a:pt x="1938" y="588"/>
                  <a:pt x="1939" y="585"/>
                  <a:pt x="1943" y="583"/>
                </a:cubicBezTo>
                <a:cubicBezTo>
                  <a:pt x="1943" y="583"/>
                  <a:pt x="1944" y="582"/>
                  <a:pt x="1944" y="581"/>
                </a:cubicBezTo>
                <a:cubicBezTo>
                  <a:pt x="1945" y="579"/>
                  <a:pt x="1946" y="577"/>
                  <a:pt x="1947" y="576"/>
                </a:cubicBezTo>
                <a:cubicBezTo>
                  <a:pt x="1947" y="575"/>
                  <a:pt x="1948" y="575"/>
                  <a:pt x="1949" y="575"/>
                </a:cubicBezTo>
                <a:cubicBezTo>
                  <a:pt x="1951" y="574"/>
                  <a:pt x="1953" y="575"/>
                  <a:pt x="1954" y="577"/>
                </a:cubicBezTo>
                <a:cubicBezTo>
                  <a:pt x="1956" y="578"/>
                  <a:pt x="1955" y="579"/>
                  <a:pt x="1955" y="581"/>
                </a:cubicBezTo>
                <a:cubicBezTo>
                  <a:pt x="1954" y="581"/>
                  <a:pt x="1954" y="582"/>
                  <a:pt x="1954" y="582"/>
                </a:cubicBezTo>
                <a:cubicBezTo>
                  <a:pt x="1953" y="584"/>
                  <a:pt x="1952" y="586"/>
                  <a:pt x="1953" y="588"/>
                </a:cubicBezTo>
                <a:cubicBezTo>
                  <a:pt x="1954" y="589"/>
                  <a:pt x="1954" y="590"/>
                  <a:pt x="1954" y="591"/>
                </a:cubicBezTo>
                <a:cubicBezTo>
                  <a:pt x="1955" y="592"/>
                  <a:pt x="1954" y="593"/>
                  <a:pt x="1953" y="594"/>
                </a:cubicBezTo>
                <a:cubicBezTo>
                  <a:pt x="1953" y="594"/>
                  <a:pt x="1953" y="594"/>
                  <a:pt x="1953" y="594"/>
                </a:cubicBezTo>
                <a:cubicBezTo>
                  <a:pt x="1953" y="595"/>
                  <a:pt x="1953" y="596"/>
                  <a:pt x="1953" y="596"/>
                </a:cubicBezTo>
                <a:cubicBezTo>
                  <a:pt x="1953" y="596"/>
                  <a:pt x="1954" y="596"/>
                  <a:pt x="1955" y="596"/>
                </a:cubicBezTo>
                <a:cubicBezTo>
                  <a:pt x="1957" y="595"/>
                  <a:pt x="1958" y="594"/>
                  <a:pt x="1959" y="592"/>
                </a:cubicBezTo>
                <a:cubicBezTo>
                  <a:pt x="1962" y="588"/>
                  <a:pt x="1967" y="586"/>
                  <a:pt x="1972" y="585"/>
                </a:cubicBezTo>
                <a:cubicBezTo>
                  <a:pt x="1973" y="585"/>
                  <a:pt x="1973" y="585"/>
                  <a:pt x="1974" y="586"/>
                </a:cubicBezTo>
                <a:cubicBezTo>
                  <a:pt x="1975" y="586"/>
                  <a:pt x="1976" y="586"/>
                  <a:pt x="1977" y="586"/>
                </a:cubicBezTo>
                <a:cubicBezTo>
                  <a:pt x="1980" y="588"/>
                  <a:pt x="1980" y="588"/>
                  <a:pt x="1980" y="591"/>
                </a:cubicBezTo>
                <a:cubicBezTo>
                  <a:pt x="1980" y="594"/>
                  <a:pt x="1980" y="597"/>
                  <a:pt x="1980" y="600"/>
                </a:cubicBezTo>
                <a:cubicBezTo>
                  <a:pt x="1980" y="601"/>
                  <a:pt x="1981" y="603"/>
                  <a:pt x="1982" y="604"/>
                </a:cubicBezTo>
                <a:cubicBezTo>
                  <a:pt x="1983" y="605"/>
                  <a:pt x="1984" y="605"/>
                  <a:pt x="1985" y="605"/>
                </a:cubicBezTo>
                <a:cubicBezTo>
                  <a:pt x="1986" y="605"/>
                  <a:pt x="1986" y="604"/>
                  <a:pt x="1987" y="604"/>
                </a:cubicBezTo>
                <a:cubicBezTo>
                  <a:pt x="1989" y="604"/>
                  <a:pt x="1990" y="604"/>
                  <a:pt x="1991" y="605"/>
                </a:cubicBezTo>
                <a:cubicBezTo>
                  <a:pt x="1993" y="606"/>
                  <a:pt x="1994" y="607"/>
                  <a:pt x="1994" y="608"/>
                </a:cubicBezTo>
                <a:cubicBezTo>
                  <a:pt x="1995" y="609"/>
                  <a:pt x="1995" y="610"/>
                  <a:pt x="1994" y="612"/>
                </a:cubicBezTo>
                <a:cubicBezTo>
                  <a:pt x="1993" y="613"/>
                  <a:pt x="1992" y="614"/>
                  <a:pt x="1993" y="615"/>
                </a:cubicBezTo>
                <a:cubicBezTo>
                  <a:pt x="1997" y="618"/>
                  <a:pt x="1998" y="622"/>
                  <a:pt x="1997" y="626"/>
                </a:cubicBezTo>
                <a:cubicBezTo>
                  <a:pt x="1997" y="627"/>
                  <a:pt x="1997" y="628"/>
                  <a:pt x="1997" y="630"/>
                </a:cubicBezTo>
                <a:cubicBezTo>
                  <a:pt x="1997" y="632"/>
                  <a:pt x="1998" y="634"/>
                  <a:pt x="1999" y="636"/>
                </a:cubicBezTo>
                <a:cubicBezTo>
                  <a:pt x="2000" y="636"/>
                  <a:pt x="2000" y="636"/>
                  <a:pt x="2000" y="636"/>
                </a:cubicBezTo>
                <a:cubicBezTo>
                  <a:pt x="2002" y="636"/>
                  <a:pt x="2003" y="635"/>
                  <a:pt x="2004" y="634"/>
                </a:cubicBezTo>
                <a:cubicBezTo>
                  <a:pt x="2005" y="633"/>
                  <a:pt x="2007" y="632"/>
                  <a:pt x="2009" y="632"/>
                </a:cubicBezTo>
                <a:cubicBezTo>
                  <a:pt x="2010" y="632"/>
                  <a:pt x="2011" y="632"/>
                  <a:pt x="2012" y="632"/>
                </a:cubicBezTo>
                <a:cubicBezTo>
                  <a:pt x="2014" y="632"/>
                  <a:pt x="2015" y="631"/>
                  <a:pt x="2016" y="630"/>
                </a:cubicBezTo>
                <a:cubicBezTo>
                  <a:pt x="2019" y="627"/>
                  <a:pt x="2020" y="623"/>
                  <a:pt x="2018" y="620"/>
                </a:cubicBezTo>
                <a:cubicBezTo>
                  <a:pt x="2018" y="618"/>
                  <a:pt x="2017" y="616"/>
                  <a:pt x="2017" y="615"/>
                </a:cubicBezTo>
                <a:cubicBezTo>
                  <a:pt x="2015" y="608"/>
                  <a:pt x="2015" y="608"/>
                  <a:pt x="2010" y="603"/>
                </a:cubicBezTo>
                <a:cubicBezTo>
                  <a:pt x="2008" y="601"/>
                  <a:pt x="2007" y="599"/>
                  <a:pt x="2005" y="596"/>
                </a:cubicBezTo>
                <a:cubicBezTo>
                  <a:pt x="2004" y="594"/>
                  <a:pt x="2003" y="593"/>
                  <a:pt x="2001" y="591"/>
                </a:cubicBezTo>
                <a:cubicBezTo>
                  <a:pt x="1999" y="590"/>
                  <a:pt x="1998" y="589"/>
                  <a:pt x="1996" y="588"/>
                </a:cubicBezTo>
                <a:cubicBezTo>
                  <a:pt x="1995" y="587"/>
                  <a:pt x="1994" y="584"/>
                  <a:pt x="1996" y="583"/>
                </a:cubicBezTo>
                <a:cubicBezTo>
                  <a:pt x="1996" y="582"/>
                  <a:pt x="1997" y="581"/>
                  <a:pt x="1998" y="580"/>
                </a:cubicBezTo>
                <a:cubicBezTo>
                  <a:pt x="2000" y="579"/>
                  <a:pt x="2001" y="577"/>
                  <a:pt x="2002" y="576"/>
                </a:cubicBezTo>
                <a:cubicBezTo>
                  <a:pt x="2005" y="572"/>
                  <a:pt x="2007" y="568"/>
                  <a:pt x="2005" y="563"/>
                </a:cubicBezTo>
                <a:cubicBezTo>
                  <a:pt x="2004" y="559"/>
                  <a:pt x="2005" y="556"/>
                  <a:pt x="2008" y="554"/>
                </a:cubicBezTo>
                <a:cubicBezTo>
                  <a:pt x="2009" y="553"/>
                  <a:pt x="2010" y="552"/>
                  <a:pt x="2010" y="551"/>
                </a:cubicBezTo>
                <a:cubicBezTo>
                  <a:pt x="2011" y="550"/>
                  <a:pt x="2012" y="550"/>
                  <a:pt x="2013" y="549"/>
                </a:cubicBezTo>
                <a:cubicBezTo>
                  <a:pt x="2014" y="547"/>
                  <a:pt x="2014" y="545"/>
                  <a:pt x="2016" y="544"/>
                </a:cubicBezTo>
                <a:cubicBezTo>
                  <a:pt x="2018" y="544"/>
                  <a:pt x="2019" y="546"/>
                  <a:pt x="2021" y="547"/>
                </a:cubicBezTo>
                <a:cubicBezTo>
                  <a:pt x="2023" y="548"/>
                  <a:pt x="2025" y="548"/>
                  <a:pt x="2027" y="547"/>
                </a:cubicBezTo>
                <a:cubicBezTo>
                  <a:pt x="2029" y="546"/>
                  <a:pt x="2030" y="545"/>
                  <a:pt x="2032" y="543"/>
                </a:cubicBezTo>
                <a:cubicBezTo>
                  <a:pt x="2034" y="541"/>
                  <a:pt x="2036" y="537"/>
                  <a:pt x="2037" y="534"/>
                </a:cubicBezTo>
                <a:cubicBezTo>
                  <a:pt x="2039" y="529"/>
                  <a:pt x="2042" y="524"/>
                  <a:pt x="2043" y="519"/>
                </a:cubicBezTo>
                <a:cubicBezTo>
                  <a:pt x="2043" y="518"/>
                  <a:pt x="2043" y="516"/>
                  <a:pt x="2044" y="516"/>
                </a:cubicBezTo>
                <a:cubicBezTo>
                  <a:pt x="2048" y="511"/>
                  <a:pt x="2048" y="505"/>
                  <a:pt x="2049" y="500"/>
                </a:cubicBezTo>
                <a:cubicBezTo>
                  <a:pt x="2049" y="495"/>
                  <a:pt x="2051" y="491"/>
                  <a:pt x="2051" y="486"/>
                </a:cubicBezTo>
                <a:cubicBezTo>
                  <a:pt x="2051" y="485"/>
                  <a:pt x="2051" y="484"/>
                  <a:pt x="2052" y="484"/>
                </a:cubicBezTo>
                <a:cubicBezTo>
                  <a:pt x="2054" y="481"/>
                  <a:pt x="2053" y="478"/>
                  <a:pt x="2053" y="474"/>
                </a:cubicBezTo>
                <a:cubicBezTo>
                  <a:pt x="2052" y="468"/>
                  <a:pt x="2050" y="463"/>
                  <a:pt x="2047" y="458"/>
                </a:cubicBezTo>
                <a:cubicBezTo>
                  <a:pt x="2046" y="456"/>
                  <a:pt x="2046" y="454"/>
                  <a:pt x="2045" y="451"/>
                </a:cubicBezTo>
                <a:cubicBezTo>
                  <a:pt x="2045" y="446"/>
                  <a:pt x="2045" y="441"/>
                  <a:pt x="2045" y="436"/>
                </a:cubicBezTo>
                <a:cubicBezTo>
                  <a:pt x="2045" y="436"/>
                  <a:pt x="2045" y="435"/>
                  <a:pt x="2046" y="435"/>
                </a:cubicBezTo>
                <a:cubicBezTo>
                  <a:pt x="2046" y="435"/>
                  <a:pt x="2046" y="435"/>
                  <a:pt x="2046" y="435"/>
                </a:cubicBezTo>
                <a:cubicBezTo>
                  <a:pt x="2048" y="438"/>
                  <a:pt x="2050" y="440"/>
                  <a:pt x="2053" y="443"/>
                </a:cubicBezTo>
                <a:cubicBezTo>
                  <a:pt x="2055" y="445"/>
                  <a:pt x="2054" y="449"/>
                  <a:pt x="2056" y="452"/>
                </a:cubicBezTo>
                <a:cubicBezTo>
                  <a:pt x="2057" y="453"/>
                  <a:pt x="2057" y="454"/>
                  <a:pt x="2058" y="456"/>
                </a:cubicBezTo>
                <a:cubicBezTo>
                  <a:pt x="2059" y="459"/>
                  <a:pt x="2061" y="462"/>
                  <a:pt x="2061" y="466"/>
                </a:cubicBezTo>
                <a:cubicBezTo>
                  <a:pt x="2061" y="466"/>
                  <a:pt x="2061" y="467"/>
                  <a:pt x="2061" y="467"/>
                </a:cubicBezTo>
                <a:cubicBezTo>
                  <a:pt x="2062" y="471"/>
                  <a:pt x="2062" y="475"/>
                  <a:pt x="2065" y="479"/>
                </a:cubicBezTo>
                <a:cubicBezTo>
                  <a:pt x="2066" y="480"/>
                  <a:pt x="2067" y="482"/>
                  <a:pt x="2067" y="484"/>
                </a:cubicBezTo>
                <a:cubicBezTo>
                  <a:pt x="2067" y="487"/>
                  <a:pt x="2068" y="490"/>
                  <a:pt x="2070" y="493"/>
                </a:cubicBezTo>
                <a:cubicBezTo>
                  <a:pt x="2071" y="495"/>
                  <a:pt x="2071" y="496"/>
                  <a:pt x="2071" y="499"/>
                </a:cubicBezTo>
                <a:cubicBezTo>
                  <a:pt x="2071" y="499"/>
                  <a:pt x="2071" y="500"/>
                  <a:pt x="2071" y="501"/>
                </a:cubicBezTo>
                <a:cubicBezTo>
                  <a:pt x="2072" y="503"/>
                  <a:pt x="2073" y="505"/>
                  <a:pt x="2075" y="506"/>
                </a:cubicBezTo>
                <a:cubicBezTo>
                  <a:pt x="2075" y="506"/>
                  <a:pt x="2076" y="505"/>
                  <a:pt x="2076" y="505"/>
                </a:cubicBezTo>
                <a:cubicBezTo>
                  <a:pt x="2076" y="504"/>
                  <a:pt x="2076" y="503"/>
                  <a:pt x="2076" y="502"/>
                </a:cubicBezTo>
                <a:cubicBezTo>
                  <a:pt x="2076" y="500"/>
                  <a:pt x="2077" y="499"/>
                  <a:pt x="2079" y="500"/>
                </a:cubicBezTo>
                <a:cubicBezTo>
                  <a:pt x="2081" y="500"/>
                  <a:pt x="2082" y="501"/>
                  <a:pt x="2083" y="502"/>
                </a:cubicBezTo>
                <a:cubicBezTo>
                  <a:pt x="2084" y="502"/>
                  <a:pt x="2084" y="502"/>
                  <a:pt x="2084" y="502"/>
                </a:cubicBezTo>
                <a:cubicBezTo>
                  <a:pt x="2085" y="502"/>
                  <a:pt x="2085" y="501"/>
                  <a:pt x="2085" y="501"/>
                </a:cubicBezTo>
                <a:cubicBezTo>
                  <a:pt x="2085" y="499"/>
                  <a:pt x="2084" y="496"/>
                  <a:pt x="2082" y="495"/>
                </a:cubicBezTo>
                <a:cubicBezTo>
                  <a:pt x="2078" y="494"/>
                  <a:pt x="2078" y="489"/>
                  <a:pt x="2074" y="487"/>
                </a:cubicBezTo>
                <a:cubicBezTo>
                  <a:pt x="2073" y="485"/>
                  <a:pt x="2072" y="483"/>
                  <a:pt x="2072" y="481"/>
                </a:cubicBezTo>
                <a:cubicBezTo>
                  <a:pt x="2071" y="478"/>
                  <a:pt x="2071" y="475"/>
                  <a:pt x="2070" y="472"/>
                </a:cubicBezTo>
                <a:cubicBezTo>
                  <a:pt x="2070" y="471"/>
                  <a:pt x="2070" y="471"/>
                  <a:pt x="2070" y="470"/>
                </a:cubicBezTo>
                <a:cubicBezTo>
                  <a:pt x="2070" y="469"/>
                  <a:pt x="2071" y="467"/>
                  <a:pt x="2072" y="467"/>
                </a:cubicBezTo>
                <a:cubicBezTo>
                  <a:pt x="2074" y="467"/>
                  <a:pt x="2075" y="467"/>
                  <a:pt x="2077" y="467"/>
                </a:cubicBezTo>
                <a:cubicBezTo>
                  <a:pt x="2077" y="465"/>
                  <a:pt x="2076" y="464"/>
                  <a:pt x="2076" y="463"/>
                </a:cubicBezTo>
                <a:cubicBezTo>
                  <a:pt x="2070" y="454"/>
                  <a:pt x="2066" y="444"/>
                  <a:pt x="2059" y="436"/>
                </a:cubicBezTo>
                <a:cubicBezTo>
                  <a:pt x="2057" y="434"/>
                  <a:pt x="2056" y="431"/>
                  <a:pt x="2056" y="427"/>
                </a:cubicBezTo>
                <a:cubicBezTo>
                  <a:pt x="2056" y="426"/>
                  <a:pt x="2055" y="424"/>
                  <a:pt x="2055" y="423"/>
                </a:cubicBezTo>
                <a:cubicBezTo>
                  <a:pt x="2052" y="419"/>
                  <a:pt x="2051" y="414"/>
                  <a:pt x="2047" y="412"/>
                </a:cubicBezTo>
                <a:cubicBezTo>
                  <a:pt x="2046" y="410"/>
                  <a:pt x="2046" y="408"/>
                  <a:pt x="2045" y="407"/>
                </a:cubicBezTo>
                <a:cubicBezTo>
                  <a:pt x="2044" y="405"/>
                  <a:pt x="2042" y="405"/>
                  <a:pt x="2041" y="404"/>
                </a:cubicBezTo>
                <a:cubicBezTo>
                  <a:pt x="2040" y="404"/>
                  <a:pt x="2040" y="405"/>
                  <a:pt x="2039" y="405"/>
                </a:cubicBezTo>
                <a:cubicBezTo>
                  <a:pt x="2039" y="405"/>
                  <a:pt x="2039" y="406"/>
                  <a:pt x="2039" y="406"/>
                </a:cubicBezTo>
                <a:cubicBezTo>
                  <a:pt x="2039" y="407"/>
                  <a:pt x="2040" y="407"/>
                  <a:pt x="2040" y="408"/>
                </a:cubicBezTo>
                <a:cubicBezTo>
                  <a:pt x="2043" y="411"/>
                  <a:pt x="2043" y="411"/>
                  <a:pt x="2040" y="415"/>
                </a:cubicBezTo>
                <a:cubicBezTo>
                  <a:pt x="2040" y="416"/>
                  <a:pt x="2040" y="417"/>
                  <a:pt x="2040" y="417"/>
                </a:cubicBezTo>
                <a:cubicBezTo>
                  <a:pt x="2040" y="418"/>
                  <a:pt x="2041" y="419"/>
                  <a:pt x="2041" y="420"/>
                </a:cubicBezTo>
                <a:cubicBezTo>
                  <a:pt x="2043" y="423"/>
                  <a:pt x="2044" y="426"/>
                  <a:pt x="2044" y="429"/>
                </a:cubicBezTo>
                <a:cubicBezTo>
                  <a:pt x="2044" y="430"/>
                  <a:pt x="2044" y="430"/>
                  <a:pt x="2044" y="431"/>
                </a:cubicBezTo>
                <a:cubicBezTo>
                  <a:pt x="2043" y="431"/>
                  <a:pt x="2042" y="431"/>
                  <a:pt x="2042" y="430"/>
                </a:cubicBezTo>
                <a:cubicBezTo>
                  <a:pt x="2041" y="428"/>
                  <a:pt x="2041" y="426"/>
                  <a:pt x="2040" y="425"/>
                </a:cubicBezTo>
                <a:cubicBezTo>
                  <a:pt x="2039" y="424"/>
                  <a:pt x="2038" y="423"/>
                  <a:pt x="2039" y="422"/>
                </a:cubicBezTo>
                <a:cubicBezTo>
                  <a:pt x="2039" y="419"/>
                  <a:pt x="2037" y="417"/>
                  <a:pt x="2035" y="416"/>
                </a:cubicBezTo>
                <a:cubicBezTo>
                  <a:pt x="2032" y="414"/>
                  <a:pt x="2028" y="412"/>
                  <a:pt x="2025" y="409"/>
                </a:cubicBezTo>
                <a:cubicBezTo>
                  <a:pt x="2024" y="409"/>
                  <a:pt x="2023" y="409"/>
                  <a:pt x="2022" y="409"/>
                </a:cubicBezTo>
                <a:cubicBezTo>
                  <a:pt x="2021" y="409"/>
                  <a:pt x="2020" y="409"/>
                  <a:pt x="2018" y="409"/>
                </a:cubicBezTo>
                <a:cubicBezTo>
                  <a:pt x="2016" y="409"/>
                  <a:pt x="2015" y="410"/>
                  <a:pt x="2015" y="412"/>
                </a:cubicBezTo>
                <a:cubicBezTo>
                  <a:pt x="2015" y="414"/>
                  <a:pt x="2014" y="415"/>
                  <a:pt x="2012" y="417"/>
                </a:cubicBezTo>
                <a:cubicBezTo>
                  <a:pt x="2012" y="417"/>
                  <a:pt x="2012" y="417"/>
                  <a:pt x="2012" y="417"/>
                </a:cubicBezTo>
                <a:cubicBezTo>
                  <a:pt x="2010" y="414"/>
                  <a:pt x="2009" y="412"/>
                  <a:pt x="2008" y="410"/>
                </a:cubicBezTo>
                <a:cubicBezTo>
                  <a:pt x="2008" y="410"/>
                  <a:pt x="2008" y="409"/>
                  <a:pt x="2008" y="409"/>
                </a:cubicBezTo>
                <a:cubicBezTo>
                  <a:pt x="2007" y="409"/>
                  <a:pt x="2007" y="410"/>
                  <a:pt x="2006" y="410"/>
                </a:cubicBezTo>
                <a:cubicBezTo>
                  <a:pt x="2005" y="411"/>
                  <a:pt x="2005" y="412"/>
                  <a:pt x="2006" y="413"/>
                </a:cubicBezTo>
                <a:cubicBezTo>
                  <a:pt x="2006" y="414"/>
                  <a:pt x="2005" y="415"/>
                  <a:pt x="2005" y="415"/>
                </a:cubicBezTo>
                <a:cubicBezTo>
                  <a:pt x="2005" y="415"/>
                  <a:pt x="2004" y="415"/>
                  <a:pt x="2004" y="414"/>
                </a:cubicBezTo>
                <a:cubicBezTo>
                  <a:pt x="2003" y="412"/>
                  <a:pt x="2002" y="410"/>
                  <a:pt x="2001" y="408"/>
                </a:cubicBezTo>
                <a:cubicBezTo>
                  <a:pt x="2000" y="406"/>
                  <a:pt x="1999" y="405"/>
                  <a:pt x="1997" y="406"/>
                </a:cubicBezTo>
                <a:cubicBezTo>
                  <a:pt x="1996" y="406"/>
                  <a:pt x="1995" y="407"/>
                  <a:pt x="1995" y="407"/>
                </a:cubicBezTo>
                <a:cubicBezTo>
                  <a:pt x="1994" y="407"/>
                  <a:pt x="1993" y="407"/>
                  <a:pt x="1992" y="407"/>
                </a:cubicBezTo>
                <a:cubicBezTo>
                  <a:pt x="1990" y="407"/>
                  <a:pt x="1989" y="405"/>
                  <a:pt x="1990" y="404"/>
                </a:cubicBezTo>
                <a:cubicBezTo>
                  <a:pt x="1990" y="403"/>
                  <a:pt x="1990" y="402"/>
                  <a:pt x="1991" y="401"/>
                </a:cubicBezTo>
                <a:cubicBezTo>
                  <a:pt x="1992" y="399"/>
                  <a:pt x="1993" y="396"/>
                  <a:pt x="1995" y="394"/>
                </a:cubicBezTo>
                <a:cubicBezTo>
                  <a:pt x="1996" y="391"/>
                  <a:pt x="1998" y="388"/>
                  <a:pt x="1998" y="385"/>
                </a:cubicBezTo>
                <a:cubicBezTo>
                  <a:pt x="1999" y="379"/>
                  <a:pt x="2001" y="373"/>
                  <a:pt x="2003" y="368"/>
                </a:cubicBezTo>
                <a:cubicBezTo>
                  <a:pt x="2005" y="364"/>
                  <a:pt x="2007" y="361"/>
                  <a:pt x="2006" y="356"/>
                </a:cubicBezTo>
                <a:cubicBezTo>
                  <a:pt x="2005" y="354"/>
                  <a:pt x="2006" y="353"/>
                  <a:pt x="2007" y="351"/>
                </a:cubicBezTo>
                <a:cubicBezTo>
                  <a:pt x="2008" y="349"/>
                  <a:pt x="2009" y="347"/>
                  <a:pt x="2008" y="344"/>
                </a:cubicBezTo>
                <a:cubicBezTo>
                  <a:pt x="2008" y="343"/>
                  <a:pt x="2008" y="342"/>
                  <a:pt x="2009" y="341"/>
                </a:cubicBezTo>
                <a:cubicBezTo>
                  <a:pt x="2010" y="338"/>
                  <a:pt x="2012" y="337"/>
                  <a:pt x="2015" y="336"/>
                </a:cubicBezTo>
                <a:cubicBezTo>
                  <a:pt x="2018" y="335"/>
                  <a:pt x="2021" y="334"/>
                  <a:pt x="2025" y="333"/>
                </a:cubicBezTo>
                <a:cubicBezTo>
                  <a:pt x="2026" y="332"/>
                  <a:pt x="2027" y="332"/>
                  <a:pt x="2029" y="333"/>
                </a:cubicBezTo>
                <a:cubicBezTo>
                  <a:pt x="2030" y="334"/>
                  <a:pt x="2032" y="334"/>
                  <a:pt x="2032" y="332"/>
                </a:cubicBezTo>
                <a:cubicBezTo>
                  <a:pt x="2034" y="330"/>
                  <a:pt x="2036" y="329"/>
                  <a:pt x="2038" y="329"/>
                </a:cubicBezTo>
                <a:cubicBezTo>
                  <a:pt x="2041" y="330"/>
                  <a:pt x="2044" y="328"/>
                  <a:pt x="2047" y="328"/>
                </a:cubicBezTo>
                <a:cubicBezTo>
                  <a:pt x="2047" y="328"/>
                  <a:pt x="2048" y="327"/>
                  <a:pt x="2048" y="327"/>
                </a:cubicBezTo>
                <a:cubicBezTo>
                  <a:pt x="2049" y="326"/>
                  <a:pt x="2049" y="324"/>
                  <a:pt x="2049" y="323"/>
                </a:cubicBezTo>
                <a:cubicBezTo>
                  <a:pt x="2050" y="321"/>
                  <a:pt x="2051" y="320"/>
                  <a:pt x="2053" y="320"/>
                </a:cubicBezTo>
                <a:cubicBezTo>
                  <a:pt x="2057" y="321"/>
                  <a:pt x="2061" y="321"/>
                  <a:pt x="2065" y="322"/>
                </a:cubicBezTo>
                <a:cubicBezTo>
                  <a:pt x="2065" y="322"/>
                  <a:pt x="2066" y="322"/>
                  <a:pt x="2067" y="323"/>
                </a:cubicBezTo>
                <a:cubicBezTo>
                  <a:pt x="2067" y="323"/>
                  <a:pt x="2067" y="324"/>
                  <a:pt x="2067" y="324"/>
                </a:cubicBezTo>
                <a:cubicBezTo>
                  <a:pt x="2067" y="325"/>
                  <a:pt x="2067" y="325"/>
                  <a:pt x="2066" y="326"/>
                </a:cubicBezTo>
                <a:cubicBezTo>
                  <a:pt x="2066" y="327"/>
                  <a:pt x="2066" y="328"/>
                  <a:pt x="2067" y="329"/>
                </a:cubicBezTo>
                <a:cubicBezTo>
                  <a:pt x="2068" y="330"/>
                  <a:pt x="2069" y="330"/>
                  <a:pt x="2070" y="330"/>
                </a:cubicBezTo>
                <a:cubicBezTo>
                  <a:pt x="2073" y="328"/>
                  <a:pt x="2077" y="327"/>
                  <a:pt x="2079" y="324"/>
                </a:cubicBezTo>
                <a:cubicBezTo>
                  <a:pt x="2079" y="323"/>
                  <a:pt x="2080" y="323"/>
                  <a:pt x="2082" y="323"/>
                </a:cubicBezTo>
                <a:cubicBezTo>
                  <a:pt x="2083" y="323"/>
                  <a:pt x="2084" y="323"/>
                  <a:pt x="2085" y="322"/>
                </a:cubicBezTo>
                <a:cubicBezTo>
                  <a:pt x="2086" y="321"/>
                  <a:pt x="2088" y="320"/>
                  <a:pt x="2088" y="318"/>
                </a:cubicBezTo>
                <a:cubicBezTo>
                  <a:pt x="2087" y="316"/>
                  <a:pt x="2085" y="316"/>
                  <a:pt x="2083" y="316"/>
                </a:cubicBezTo>
                <a:cubicBezTo>
                  <a:pt x="2083" y="316"/>
                  <a:pt x="2083" y="316"/>
                  <a:pt x="2083" y="316"/>
                </a:cubicBezTo>
                <a:cubicBezTo>
                  <a:pt x="2082" y="315"/>
                  <a:pt x="2081" y="315"/>
                  <a:pt x="2081" y="314"/>
                </a:cubicBezTo>
                <a:cubicBezTo>
                  <a:pt x="2079" y="311"/>
                  <a:pt x="2079" y="308"/>
                  <a:pt x="2080" y="305"/>
                </a:cubicBezTo>
                <a:cubicBezTo>
                  <a:pt x="2081" y="304"/>
                  <a:pt x="2081" y="303"/>
                  <a:pt x="2081" y="303"/>
                </a:cubicBezTo>
                <a:cubicBezTo>
                  <a:pt x="2082" y="300"/>
                  <a:pt x="2082" y="298"/>
                  <a:pt x="2082" y="295"/>
                </a:cubicBezTo>
                <a:cubicBezTo>
                  <a:pt x="2082" y="292"/>
                  <a:pt x="2082" y="288"/>
                  <a:pt x="2082" y="285"/>
                </a:cubicBezTo>
                <a:cubicBezTo>
                  <a:pt x="2082" y="282"/>
                  <a:pt x="2083" y="280"/>
                  <a:pt x="2086" y="279"/>
                </a:cubicBezTo>
                <a:cubicBezTo>
                  <a:pt x="2087" y="279"/>
                  <a:pt x="2089" y="278"/>
                  <a:pt x="2091" y="277"/>
                </a:cubicBezTo>
                <a:cubicBezTo>
                  <a:pt x="2093" y="276"/>
                  <a:pt x="2095" y="276"/>
                  <a:pt x="2097" y="276"/>
                </a:cubicBezTo>
                <a:cubicBezTo>
                  <a:pt x="2098" y="277"/>
                  <a:pt x="2099" y="276"/>
                  <a:pt x="2100" y="275"/>
                </a:cubicBezTo>
                <a:cubicBezTo>
                  <a:pt x="2101" y="275"/>
                  <a:pt x="2102" y="275"/>
                  <a:pt x="2102" y="276"/>
                </a:cubicBezTo>
                <a:cubicBezTo>
                  <a:pt x="2102" y="278"/>
                  <a:pt x="2103" y="280"/>
                  <a:pt x="2103" y="282"/>
                </a:cubicBezTo>
                <a:cubicBezTo>
                  <a:pt x="2103" y="284"/>
                  <a:pt x="2104" y="285"/>
                  <a:pt x="2106" y="286"/>
                </a:cubicBezTo>
                <a:cubicBezTo>
                  <a:pt x="2107" y="287"/>
                  <a:pt x="2109" y="288"/>
                  <a:pt x="2111" y="289"/>
                </a:cubicBezTo>
                <a:cubicBezTo>
                  <a:pt x="2111" y="289"/>
                  <a:pt x="2112" y="289"/>
                  <a:pt x="2112" y="289"/>
                </a:cubicBezTo>
                <a:cubicBezTo>
                  <a:pt x="2113" y="288"/>
                  <a:pt x="2113" y="287"/>
                  <a:pt x="2114" y="286"/>
                </a:cubicBezTo>
                <a:cubicBezTo>
                  <a:pt x="2114" y="283"/>
                  <a:pt x="2115" y="280"/>
                  <a:pt x="2115" y="276"/>
                </a:cubicBezTo>
                <a:cubicBezTo>
                  <a:pt x="2116" y="274"/>
                  <a:pt x="2117" y="273"/>
                  <a:pt x="2119" y="272"/>
                </a:cubicBezTo>
                <a:cubicBezTo>
                  <a:pt x="2120" y="271"/>
                  <a:pt x="2120" y="270"/>
                  <a:pt x="2120" y="269"/>
                </a:cubicBezTo>
                <a:cubicBezTo>
                  <a:pt x="2120" y="269"/>
                  <a:pt x="2120" y="269"/>
                  <a:pt x="2120" y="269"/>
                </a:cubicBezTo>
                <a:cubicBezTo>
                  <a:pt x="2116" y="265"/>
                  <a:pt x="2115" y="261"/>
                  <a:pt x="2114" y="256"/>
                </a:cubicBezTo>
                <a:cubicBezTo>
                  <a:pt x="2114" y="256"/>
                  <a:pt x="2114" y="256"/>
                  <a:pt x="2114" y="256"/>
                </a:cubicBezTo>
                <a:cubicBezTo>
                  <a:pt x="2115" y="254"/>
                  <a:pt x="2118" y="253"/>
                  <a:pt x="2120" y="254"/>
                </a:cubicBezTo>
                <a:cubicBezTo>
                  <a:pt x="2121" y="254"/>
                  <a:pt x="2122" y="255"/>
                  <a:pt x="2121" y="256"/>
                </a:cubicBezTo>
                <a:cubicBezTo>
                  <a:pt x="2120" y="259"/>
                  <a:pt x="2120" y="261"/>
                  <a:pt x="2122" y="263"/>
                </a:cubicBezTo>
                <a:cubicBezTo>
                  <a:pt x="2123" y="266"/>
                  <a:pt x="2125" y="269"/>
                  <a:pt x="2125" y="273"/>
                </a:cubicBezTo>
                <a:cubicBezTo>
                  <a:pt x="2125" y="274"/>
                  <a:pt x="2125" y="274"/>
                  <a:pt x="2126" y="275"/>
                </a:cubicBezTo>
                <a:cubicBezTo>
                  <a:pt x="2128" y="277"/>
                  <a:pt x="2127" y="280"/>
                  <a:pt x="2128" y="283"/>
                </a:cubicBezTo>
                <a:cubicBezTo>
                  <a:pt x="2127" y="285"/>
                  <a:pt x="2126" y="286"/>
                  <a:pt x="2124" y="288"/>
                </a:cubicBezTo>
                <a:cubicBezTo>
                  <a:pt x="2124" y="288"/>
                  <a:pt x="2124" y="288"/>
                  <a:pt x="2124" y="289"/>
                </a:cubicBezTo>
                <a:cubicBezTo>
                  <a:pt x="2123" y="290"/>
                  <a:pt x="2122" y="291"/>
                  <a:pt x="2122" y="293"/>
                </a:cubicBezTo>
                <a:cubicBezTo>
                  <a:pt x="2122" y="298"/>
                  <a:pt x="2123" y="303"/>
                  <a:pt x="2121" y="307"/>
                </a:cubicBezTo>
                <a:cubicBezTo>
                  <a:pt x="2120" y="308"/>
                  <a:pt x="2121" y="309"/>
                  <a:pt x="2120" y="311"/>
                </a:cubicBezTo>
                <a:cubicBezTo>
                  <a:pt x="2120" y="315"/>
                  <a:pt x="2120" y="319"/>
                  <a:pt x="2120" y="324"/>
                </a:cubicBezTo>
                <a:cubicBezTo>
                  <a:pt x="2121" y="327"/>
                  <a:pt x="2120" y="331"/>
                  <a:pt x="2118" y="333"/>
                </a:cubicBezTo>
                <a:cubicBezTo>
                  <a:pt x="2117" y="334"/>
                  <a:pt x="2117" y="335"/>
                  <a:pt x="2116" y="336"/>
                </a:cubicBezTo>
                <a:cubicBezTo>
                  <a:pt x="2116" y="336"/>
                  <a:pt x="2115" y="337"/>
                  <a:pt x="2114" y="337"/>
                </a:cubicBezTo>
                <a:cubicBezTo>
                  <a:pt x="2112" y="339"/>
                  <a:pt x="2112" y="339"/>
                  <a:pt x="2113" y="341"/>
                </a:cubicBezTo>
                <a:cubicBezTo>
                  <a:pt x="2115" y="343"/>
                  <a:pt x="2115" y="346"/>
                  <a:pt x="2115" y="349"/>
                </a:cubicBezTo>
                <a:cubicBezTo>
                  <a:pt x="2115" y="350"/>
                  <a:pt x="2114" y="351"/>
                  <a:pt x="2114" y="353"/>
                </a:cubicBezTo>
                <a:cubicBezTo>
                  <a:pt x="2113" y="355"/>
                  <a:pt x="2113" y="357"/>
                  <a:pt x="2113" y="359"/>
                </a:cubicBezTo>
                <a:cubicBezTo>
                  <a:pt x="2113" y="362"/>
                  <a:pt x="2115" y="365"/>
                  <a:pt x="2116" y="369"/>
                </a:cubicBezTo>
                <a:cubicBezTo>
                  <a:pt x="2119" y="380"/>
                  <a:pt x="2126" y="389"/>
                  <a:pt x="2132" y="399"/>
                </a:cubicBezTo>
                <a:cubicBezTo>
                  <a:pt x="2133" y="402"/>
                  <a:pt x="2135" y="404"/>
                  <a:pt x="2137" y="407"/>
                </a:cubicBezTo>
                <a:cubicBezTo>
                  <a:pt x="2138" y="409"/>
                  <a:pt x="2139" y="411"/>
                  <a:pt x="2140" y="412"/>
                </a:cubicBezTo>
                <a:cubicBezTo>
                  <a:pt x="2142" y="414"/>
                  <a:pt x="2144" y="416"/>
                  <a:pt x="2145" y="418"/>
                </a:cubicBezTo>
                <a:cubicBezTo>
                  <a:pt x="2146" y="421"/>
                  <a:pt x="2147" y="423"/>
                  <a:pt x="2148" y="426"/>
                </a:cubicBezTo>
                <a:cubicBezTo>
                  <a:pt x="2149" y="428"/>
                  <a:pt x="2151" y="429"/>
                  <a:pt x="2153" y="431"/>
                </a:cubicBezTo>
                <a:cubicBezTo>
                  <a:pt x="2153" y="431"/>
                  <a:pt x="2154" y="430"/>
                  <a:pt x="2154" y="430"/>
                </a:cubicBezTo>
                <a:cubicBezTo>
                  <a:pt x="2156" y="429"/>
                  <a:pt x="2156" y="427"/>
                  <a:pt x="2157" y="425"/>
                </a:cubicBezTo>
                <a:cubicBezTo>
                  <a:pt x="2159" y="420"/>
                  <a:pt x="2159" y="416"/>
                  <a:pt x="2158" y="411"/>
                </a:cubicBezTo>
                <a:cubicBezTo>
                  <a:pt x="2156" y="405"/>
                  <a:pt x="2155" y="404"/>
                  <a:pt x="2161" y="401"/>
                </a:cubicBezTo>
                <a:cubicBezTo>
                  <a:pt x="2161" y="401"/>
                  <a:pt x="2162" y="401"/>
                  <a:pt x="2162" y="400"/>
                </a:cubicBezTo>
                <a:cubicBezTo>
                  <a:pt x="2163" y="400"/>
                  <a:pt x="2163" y="399"/>
                  <a:pt x="2162" y="398"/>
                </a:cubicBezTo>
                <a:cubicBezTo>
                  <a:pt x="2162" y="397"/>
                  <a:pt x="2161" y="396"/>
                  <a:pt x="2160" y="395"/>
                </a:cubicBezTo>
                <a:cubicBezTo>
                  <a:pt x="2159" y="394"/>
                  <a:pt x="2159" y="392"/>
                  <a:pt x="2159" y="391"/>
                </a:cubicBezTo>
                <a:cubicBezTo>
                  <a:pt x="2159" y="389"/>
                  <a:pt x="2159" y="386"/>
                  <a:pt x="2159" y="383"/>
                </a:cubicBezTo>
                <a:cubicBezTo>
                  <a:pt x="2160" y="382"/>
                  <a:pt x="2161" y="380"/>
                  <a:pt x="2163" y="380"/>
                </a:cubicBezTo>
                <a:cubicBezTo>
                  <a:pt x="2164" y="379"/>
                  <a:pt x="2165" y="378"/>
                  <a:pt x="2166" y="378"/>
                </a:cubicBezTo>
                <a:cubicBezTo>
                  <a:pt x="2168" y="377"/>
                  <a:pt x="2168" y="375"/>
                  <a:pt x="2167" y="374"/>
                </a:cubicBezTo>
                <a:cubicBezTo>
                  <a:pt x="2166" y="372"/>
                  <a:pt x="2165" y="371"/>
                  <a:pt x="2163" y="369"/>
                </a:cubicBezTo>
                <a:cubicBezTo>
                  <a:pt x="2159" y="365"/>
                  <a:pt x="2158" y="361"/>
                  <a:pt x="2159" y="356"/>
                </a:cubicBezTo>
                <a:cubicBezTo>
                  <a:pt x="2159" y="355"/>
                  <a:pt x="2160" y="354"/>
                  <a:pt x="2161" y="354"/>
                </a:cubicBezTo>
                <a:cubicBezTo>
                  <a:pt x="2162" y="354"/>
                  <a:pt x="2162" y="354"/>
                  <a:pt x="2163" y="354"/>
                </a:cubicBezTo>
                <a:cubicBezTo>
                  <a:pt x="2164" y="354"/>
                  <a:pt x="2166" y="352"/>
                  <a:pt x="2165" y="351"/>
                </a:cubicBezTo>
                <a:cubicBezTo>
                  <a:pt x="2164" y="349"/>
                  <a:pt x="2163" y="347"/>
                  <a:pt x="2162" y="345"/>
                </a:cubicBezTo>
                <a:cubicBezTo>
                  <a:pt x="2161" y="343"/>
                  <a:pt x="2160" y="342"/>
                  <a:pt x="2158" y="343"/>
                </a:cubicBezTo>
                <a:cubicBezTo>
                  <a:pt x="2157" y="343"/>
                  <a:pt x="2156" y="342"/>
                  <a:pt x="2156" y="342"/>
                </a:cubicBezTo>
                <a:cubicBezTo>
                  <a:pt x="2155" y="340"/>
                  <a:pt x="2154" y="337"/>
                  <a:pt x="2155" y="334"/>
                </a:cubicBezTo>
                <a:cubicBezTo>
                  <a:pt x="2155" y="334"/>
                  <a:pt x="2155" y="333"/>
                  <a:pt x="2155" y="332"/>
                </a:cubicBezTo>
                <a:cubicBezTo>
                  <a:pt x="2155" y="331"/>
                  <a:pt x="2155" y="330"/>
                  <a:pt x="2154" y="330"/>
                </a:cubicBezTo>
                <a:cubicBezTo>
                  <a:pt x="2153" y="328"/>
                  <a:pt x="2151" y="328"/>
                  <a:pt x="2149" y="327"/>
                </a:cubicBezTo>
                <a:cubicBezTo>
                  <a:pt x="2149" y="327"/>
                  <a:pt x="2148" y="328"/>
                  <a:pt x="2148" y="328"/>
                </a:cubicBezTo>
                <a:cubicBezTo>
                  <a:pt x="2147" y="329"/>
                  <a:pt x="2147" y="329"/>
                  <a:pt x="2147" y="330"/>
                </a:cubicBezTo>
                <a:cubicBezTo>
                  <a:pt x="2147" y="330"/>
                  <a:pt x="2147" y="330"/>
                  <a:pt x="2147" y="330"/>
                </a:cubicBezTo>
                <a:cubicBezTo>
                  <a:pt x="2147" y="330"/>
                  <a:pt x="2147" y="330"/>
                  <a:pt x="2147" y="330"/>
                </a:cubicBezTo>
                <a:cubicBezTo>
                  <a:pt x="2147" y="330"/>
                  <a:pt x="2147" y="330"/>
                  <a:pt x="2147" y="330"/>
                </a:cubicBezTo>
                <a:cubicBezTo>
                  <a:pt x="2147" y="331"/>
                  <a:pt x="2147" y="331"/>
                  <a:pt x="2147" y="330"/>
                </a:cubicBezTo>
                <a:cubicBezTo>
                  <a:pt x="2147" y="330"/>
                  <a:pt x="2147" y="330"/>
                  <a:pt x="2147" y="330"/>
                </a:cubicBezTo>
                <a:cubicBezTo>
                  <a:pt x="2147" y="330"/>
                  <a:pt x="2147" y="330"/>
                  <a:pt x="2147" y="330"/>
                </a:cubicBezTo>
                <a:cubicBezTo>
                  <a:pt x="2145" y="329"/>
                  <a:pt x="2144" y="328"/>
                  <a:pt x="2143" y="326"/>
                </a:cubicBezTo>
                <a:cubicBezTo>
                  <a:pt x="2142" y="323"/>
                  <a:pt x="2142" y="320"/>
                  <a:pt x="2142" y="317"/>
                </a:cubicBezTo>
                <a:cubicBezTo>
                  <a:pt x="2142" y="312"/>
                  <a:pt x="2142" y="307"/>
                  <a:pt x="2139" y="303"/>
                </a:cubicBezTo>
                <a:cubicBezTo>
                  <a:pt x="2139" y="302"/>
                  <a:pt x="2139" y="301"/>
                  <a:pt x="2138" y="301"/>
                </a:cubicBezTo>
                <a:cubicBezTo>
                  <a:pt x="2138" y="298"/>
                  <a:pt x="2139" y="295"/>
                  <a:pt x="2142" y="294"/>
                </a:cubicBezTo>
                <a:cubicBezTo>
                  <a:pt x="2143" y="294"/>
                  <a:pt x="2144" y="295"/>
                  <a:pt x="2144" y="294"/>
                </a:cubicBezTo>
                <a:cubicBezTo>
                  <a:pt x="2146" y="294"/>
                  <a:pt x="2146" y="294"/>
                  <a:pt x="2147" y="293"/>
                </a:cubicBezTo>
                <a:cubicBezTo>
                  <a:pt x="2147" y="291"/>
                  <a:pt x="2147" y="290"/>
                  <a:pt x="2148" y="289"/>
                </a:cubicBezTo>
                <a:cubicBezTo>
                  <a:pt x="2149" y="288"/>
                  <a:pt x="2150" y="288"/>
                  <a:pt x="2150" y="288"/>
                </a:cubicBezTo>
                <a:cubicBezTo>
                  <a:pt x="2151" y="290"/>
                  <a:pt x="2151" y="291"/>
                  <a:pt x="2152" y="292"/>
                </a:cubicBezTo>
                <a:cubicBezTo>
                  <a:pt x="2152" y="293"/>
                  <a:pt x="2153" y="293"/>
                  <a:pt x="2154" y="293"/>
                </a:cubicBezTo>
                <a:cubicBezTo>
                  <a:pt x="2154" y="293"/>
                  <a:pt x="2155" y="292"/>
                  <a:pt x="2155" y="292"/>
                </a:cubicBezTo>
                <a:cubicBezTo>
                  <a:pt x="2155" y="290"/>
                  <a:pt x="2156" y="289"/>
                  <a:pt x="2156" y="287"/>
                </a:cubicBezTo>
                <a:cubicBezTo>
                  <a:pt x="2156" y="285"/>
                  <a:pt x="2157" y="284"/>
                  <a:pt x="2159" y="282"/>
                </a:cubicBezTo>
                <a:cubicBezTo>
                  <a:pt x="2161" y="280"/>
                  <a:pt x="2163" y="279"/>
                  <a:pt x="2166" y="279"/>
                </a:cubicBezTo>
                <a:cubicBezTo>
                  <a:pt x="2168" y="278"/>
                  <a:pt x="2169" y="280"/>
                  <a:pt x="2170" y="281"/>
                </a:cubicBezTo>
                <a:cubicBezTo>
                  <a:pt x="2172" y="281"/>
                  <a:pt x="2173" y="283"/>
                  <a:pt x="2175" y="284"/>
                </a:cubicBezTo>
                <a:cubicBezTo>
                  <a:pt x="2175" y="284"/>
                  <a:pt x="2176" y="284"/>
                  <a:pt x="2176" y="284"/>
                </a:cubicBezTo>
                <a:cubicBezTo>
                  <a:pt x="2177" y="285"/>
                  <a:pt x="2178" y="285"/>
                  <a:pt x="2179" y="285"/>
                </a:cubicBezTo>
                <a:cubicBezTo>
                  <a:pt x="2180" y="285"/>
                  <a:pt x="2180" y="284"/>
                  <a:pt x="2180" y="283"/>
                </a:cubicBezTo>
                <a:cubicBezTo>
                  <a:pt x="2180" y="281"/>
                  <a:pt x="2179" y="279"/>
                  <a:pt x="2179" y="277"/>
                </a:cubicBezTo>
                <a:cubicBezTo>
                  <a:pt x="2180" y="275"/>
                  <a:pt x="2180" y="273"/>
                  <a:pt x="2181" y="271"/>
                </a:cubicBezTo>
                <a:cubicBezTo>
                  <a:pt x="2181" y="269"/>
                  <a:pt x="2182" y="266"/>
                  <a:pt x="2182" y="263"/>
                </a:cubicBezTo>
                <a:cubicBezTo>
                  <a:pt x="2182" y="258"/>
                  <a:pt x="2184" y="254"/>
                  <a:pt x="2186" y="250"/>
                </a:cubicBezTo>
                <a:cubicBezTo>
                  <a:pt x="2187" y="248"/>
                  <a:pt x="2188" y="246"/>
                  <a:pt x="2189" y="243"/>
                </a:cubicBezTo>
                <a:cubicBezTo>
                  <a:pt x="2191" y="240"/>
                  <a:pt x="2193" y="236"/>
                  <a:pt x="2196" y="234"/>
                </a:cubicBezTo>
                <a:cubicBezTo>
                  <a:pt x="2197" y="233"/>
                  <a:pt x="2199" y="232"/>
                  <a:pt x="2200" y="232"/>
                </a:cubicBezTo>
                <a:cubicBezTo>
                  <a:pt x="2202" y="232"/>
                  <a:pt x="2204" y="232"/>
                  <a:pt x="2206" y="232"/>
                </a:cubicBezTo>
                <a:cubicBezTo>
                  <a:pt x="2207" y="232"/>
                  <a:pt x="2208" y="232"/>
                  <a:pt x="2209" y="232"/>
                </a:cubicBezTo>
                <a:cubicBezTo>
                  <a:pt x="2210" y="232"/>
                  <a:pt x="2210" y="231"/>
                  <a:pt x="2210" y="231"/>
                </a:cubicBezTo>
                <a:cubicBezTo>
                  <a:pt x="2210" y="227"/>
                  <a:pt x="2210" y="223"/>
                  <a:pt x="2207" y="220"/>
                </a:cubicBezTo>
                <a:cubicBezTo>
                  <a:pt x="2206" y="220"/>
                  <a:pt x="2206" y="219"/>
                  <a:pt x="2205" y="218"/>
                </a:cubicBezTo>
                <a:cubicBezTo>
                  <a:pt x="2205" y="217"/>
                  <a:pt x="2204" y="216"/>
                  <a:pt x="2203" y="216"/>
                </a:cubicBezTo>
                <a:cubicBezTo>
                  <a:pt x="2200" y="215"/>
                  <a:pt x="2198" y="212"/>
                  <a:pt x="2194" y="211"/>
                </a:cubicBezTo>
                <a:cubicBezTo>
                  <a:pt x="2194" y="211"/>
                  <a:pt x="2194" y="211"/>
                  <a:pt x="2194" y="211"/>
                </a:cubicBezTo>
                <a:cubicBezTo>
                  <a:pt x="2194" y="211"/>
                  <a:pt x="2194" y="211"/>
                  <a:pt x="2194" y="211"/>
                </a:cubicBezTo>
                <a:cubicBezTo>
                  <a:pt x="2194" y="211"/>
                  <a:pt x="2194" y="211"/>
                  <a:pt x="2194" y="211"/>
                </a:cubicBezTo>
                <a:cubicBezTo>
                  <a:pt x="2194" y="211"/>
                  <a:pt x="2194" y="211"/>
                  <a:pt x="2194" y="211"/>
                </a:cubicBezTo>
                <a:cubicBezTo>
                  <a:pt x="2194" y="210"/>
                  <a:pt x="2194" y="209"/>
                  <a:pt x="2193" y="208"/>
                </a:cubicBezTo>
                <a:cubicBezTo>
                  <a:pt x="2193" y="206"/>
                  <a:pt x="2191" y="204"/>
                  <a:pt x="2189" y="204"/>
                </a:cubicBezTo>
                <a:cubicBezTo>
                  <a:pt x="2188" y="204"/>
                  <a:pt x="2188" y="204"/>
                  <a:pt x="2187" y="204"/>
                </a:cubicBezTo>
                <a:cubicBezTo>
                  <a:pt x="2187" y="203"/>
                  <a:pt x="2187" y="203"/>
                  <a:pt x="2187" y="202"/>
                </a:cubicBezTo>
                <a:cubicBezTo>
                  <a:pt x="2186" y="200"/>
                  <a:pt x="2185" y="199"/>
                  <a:pt x="2182" y="199"/>
                </a:cubicBezTo>
                <a:cubicBezTo>
                  <a:pt x="2179" y="200"/>
                  <a:pt x="2178" y="198"/>
                  <a:pt x="2176" y="197"/>
                </a:cubicBezTo>
                <a:cubicBezTo>
                  <a:pt x="2176" y="196"/>
                  <a:pt x="2176" y="195"/>
                  <a:pt x="2177" y="195"/>
                </a:cubicBezTo>
                <a:cubicBezTo>
                  <a:pt x="2178" y="194"/>
                  <a:pt x="2179" y="194"/>
                  <a:pt x="2180" y="194"/>
                </a:cubicBezTo>
                <a:cubicBezTo>
                  <a:pt x="2183" y="193"/>
                  <a:pt x="2185" y="190"/>
                  <a:pt x="2185" y="187"/>
                </a:cubicBezTo>
                <a:cubicBezTo>
                  <a:pt x="2185" y="184"/>
                  <a:pt x="2185" y="180"/>
                  <a:pt x="2185" y="177"/>
                </a:cubicBezTo>
                <a:cubicBezTo>
                  <a:pt x="2185" y="176"/>
                  <a:pt x="2185" y="174"/>
                  <a:pt x="2185" y="173"/>
                </a:cubicBezTo>
                <a:cubicBezTo>
                  <a:pt x="2184" y="172"/>
                  <a:pt x="2183" y="171"/>
                  <a:pt x="2183" y="169"/>
                </a:cubicBezTo>
                <a:cubicBezTo>
                  <a:pt x="2182" y="167"/>
                  <a:pt x="2180" y="166"/>
                  <a:pt x="2178" y="166"/>
                </a:cubicBezTo>
                <a:cubicBezTo>
                  <a:pt x="2176" y="165"/>
                  <a:pt x="2174" y="164"/>
                  <a:pt x="2173" y="162"/>
                </a:cubicBezTo>
                <a:cubicBezTo>
                  <a:pt x="2173" y="162"/>
                  <a:pt x="2172" y="161"/>
                  <a:pt x="2173" y="160"/>
                </a:cubicBezTo>
                <a:cubicBezTo>
                  <a:pt x="2173" y="159"/>
                  <a:pt x="2174" y="158"/>
                  <a:pt x="2174" y="158"/>
                </a:cubicBezTo>
                <a:cubicBezTo>
                  <a:pt x="2175" y="156"/>
                  <a:pt x="2176" y="156"/>
                  <a:pt x="2176" y="157"/>
                </a:cubicBezTo>
                <a:cubicBezTo>
                  <a:pt x="2177" y="159"/>
                  <a:pt x="2179" y="161"/>
                  <a:pt x="2180" y="162"/>
                </a:cubicBezTo>
                <a:cubicBezTo>
                  <a:pt x="2186" y="164"/>
                  <a:pt x="2186" y="164"/>
                  <a:pt x="2189" y="159"/>
                </a:cubicBezTo>
                <a:cubicBezTo>
                  <a:pt x="2189" y="158"/>
                  <a:pt x="2189" y="157"/>
                  <a:pt x="2189" y="157"/>
                </a:cubicBezTo>
                <a:cubicBezTo>
                  <a:pt x="2190" y="155"/>
                  <a:pt x="2192" y="155"/>
                  <a:pt x="2194" y="154"/>
                </a:cubicBezTo>
                <a:cubicBezTo>
                  <a:pt x="2195" y="154"/>
                  <a:pt x="2196" y="155"/>
                  <a:pt x="2197" y="156"/>
                </a:cubicBezTo>
                <a:cubicBezTo>
                  <a:pt x="2198" y="157"/>
                  <a:pt x="2199" y="158"/>
                  <a:pt x="2200" y="159"/>
                </a:cubicBezTo>
                <a:cubicBezTo>
                  <a:pt x="2201" y="161"/>
                  <a:pt x="2203" y="161"/>
                  <a:pt x="2205" y="160"/>
                </a:cubicBezTo>
                <a:cubicBezTo>
                  <a:pt x="2207" y="159"/>
                  <a:pt x="2209" y="158"/>
                  <a:pt x="2211" y="158"/>
                </a:cubicBezTo>
                <a:cubicBezTo>
                  <a:pt x="2212" y="158"/>
                  <a:pt x="2214" y="159"/>
                  <a:pt x="2215" y="159"/>
                </a:cubicBezTo>
                <a:cubicBezTo>
                  <a:pt x="2216" y="159"/>
                  <a:pt x="2218" y="158"/>
                  <a:pt x="2219" y="158"/>
                </a:cubicBezTo>
                <a:cubicBezTo>
                  <a:pt x="2219" y="158"/>
                  <a:pt x="2220" y="157"/>
                  <a:pt x="2220" y="157"/>
                </a:cubicBezTo>
                <a:cubicBezTo>
                  <a:pt x="2221" y="157"/>
                  <a:pt x="2221" y="156"/>
                  <a:pt x="2221" y="156"/>
                </a:cubicBezTo>
                <a:cubicBezTo>
                  <a:pt x="2221" y="153"/>
                  <a:pt x="2221" y="150"/>
                  <a:pt x="2217" y="149"/>
                </a:cubicBezTo>
                <a:cubicBezTo>
                  <a:pt x="2215" y="149"/>
                  <a:pt x="2215" y="148"/>
                  <a:pt x="2215" y="147"/>
                </a:cubicBezTo>
                <a:cubicBezTo>
                  <a:pt x="2214" y="146"/>
                  <a:pt x="2214" y="145"/>
                  <a:pt x="2215" y="145"/>
                </a:cubicBezTo>
                <a:cubicBezTo>
                  <a:pt x="2215" y="142"/>
                  <a:pt x="2214" y="140"/>
                  <a:pt x="2211" y="138"/>
                </a:cubicBezTo>
                <a:cubicBezTo>
                  <a:pt x="2210" y="138"/>
                  <a:pt x="2209" y="136"/>
                  <a:pt x="2208" y="135"/>
                </a:cubicBezTo>
                <a:cubicBezTo>
                  <a:pt x="2207" y="134"/>
                  <a:pt x="2207" y="133"/>
                  <a:pt x="2209" y="132"/>
                </a:cubicBezTo>
                <a:cubicBezTo>
                  <a:pt x="2211" y="130"/>
                  <a:pt x="2212" y="128"/>
                  <a:pt x="2213" y="126"/>
                </a:cubicBezTo>
                <a:cubicBezTo>
                  <a:pt x="2213" y="125"/>
                  <a:pt x="2213" y="124"/>
                  <a:pt x="2212" y="123"/>
                </a:cubicBezTo>
                <a:cubicBezTo>
                  <a:pt x="2210" y="120"/>
                  <a:pt x="2209" y="117"/>
                  <a:pt x="2209" y="113"/>
                </a:cubicBezTo>
                <a:cubicBezTo>
                  <a:pt x="2209" y="112"/>
                  <a:pt x="2208" y="112"/>
                  <a:pt x="2207" y="112"/>
                </a:cubicBezTo>
                <a:cubicBezTo>
                  <a:pt x="2207" y="112"/>
                  <a:pt x="2206" y="112"/>
                  <a:pt x="2205" y="112"/>
                </a:cubicBezTo>
                <a:cubicBezTo>
                  <a:pt x="2202" y="111"/>
                  <a:pt x="2199" y="110"/>
                  <a:pt x="2196" y="110"/>
                </a:cubicBezTo>
                <a:cubicBezTo>
                  <a:pt x="2195" y="110"/>
                  <a:pt x="2194" y="109"/>
                  <a:pt x="2193" y="108"/>
                </a:cubicBezTo>
                <a:cubicBezTo>
                  <a:pt x="2191" y="107"/>
                  <a:pt x="2190" y="108"/>
                  <a:pt x="2188" y="109"/>
                </a:cubicBezTo>
                <a:cubicBezTo>
                  <a:pt x="2186" y="111"/>
                  <a:pt x="2185" y="113"/>
                  <a:pt x="2182" y="114"/>
                </a:cubicBezTo>
                <a:cubicBezTo>
                  <a:pt x="2182" y="114"/>
                  <a:pt x="2181" y="114"/>
                  <a:pt x="2181" y="115"/>
                </a:cubicBezTo>
                <a:cubicBezTo>
                  <a:pt x="2180" y="116"/>
                  <a:pt x="2180" y="117"/>
                  <a:pt x="2181" y="118"/>
                </a:cubicBezTo>
                <a:cubicBezTo>
                  <a:pt x="2182" y="120"/>
                  <a:pt x="2183" y="121"/>
                  <a:pt x="2185" y="123"/>
                </a:cubicBezTo>
                <a:cubicBezTo>
                  <a:pt x="2185" y="124"/>
                  <a:pt x="2185" y="125"/>
                  <a:pt x="2185" y="126"/>
                </a:cubicBezTo>
                <a:cubicBezTo>
                  <a:pt x="2185" y="126"/>
                  <a:pt x="2184" y="127"/>
                  <a:pt x="2184" y="127"/>
                </a:cubicBezTo>
                <a:cubicBezTo>
                  <a:pt x="2183" y="127"/>
                  <a:pt x="2183" y="127"/>
                  <a:pt x="2183" y="127"/>
                </a:cubicBezTo>
                <a:cubicBezTo>
                  <a:pt x="2181" y="123"/>
                  <a:pt x="2176" y="120"/>
                  <a:pt x="2174" y="116"/>
                </a:cubicBezTo>
                <a:cubicBezTo>
                  <a:pt x="2171" y="113"/>
                  <a:pt x="2168" y="111"/>
                  <a:pt x="2163" y="112"/>
                </a:cubicBezTo>
                <a:cubicBezTo>
                  <a:pt x="2162" y="112"/>
                  <a:pt x="2160" y="112"/>
                  <a:pt x="2158" y="112"/>
                </a:cubicBezTo>
                <a:cubicBezTo>
                  <a:pt x="2156" y="111"/>
                  <a:pt x="2153" y="111"/>
                  <a:pt x="2150" y="111"/>
                </a:cubicBezTo>
                <a:cubicBezTo>
                  <a:pt x="2147" y="111"/>
                  <a:pt x="2144" y="110"/>
                  <a:pt x="2141" y="109"/>
                </a:cubicBezTo>
                <a:cubicBezTo>
                  <a:pt x="2138" y="108"/>
                  <a:pt x="2135" y="108"/>
                  <a:pt x="2132" y="109"/>
                </a:cubicBezTo>
                <a:cubicBezTo>
                  <a:pt x="2130" y="110"/>
                  <a:pt x="2129" y="110"/>
                  <a:pt x="2127" y="108"/>
                </a:cubicBezTo>
                <a:cubicBezTo>
                  <a:pt x="2125" y="107"/>
                  <a:pt x="2123" y="106"/>
                  <a:pt x="2121" y="106"/>
                </a:cubicBezTo>
                <a:cubicBezTo>
                  <a:pt x="2115" y="105"/>
                  <a:pt x="2109" y="103"/>
                  <a:pt x="2102" y="104"/>
                </a:cubicBezTo>
                <a:cubicBezTo>
                  <a:pt x="2101" y="104"/>
                  <a:pt x="2100" y="104"/>
                  <a:pt x="2100" y="104"/>
                </a:cubicBezTo>
                <a:cubicBezTo>
                  <a:pt x="2095" y="102"/>
                  <a:pt x="2091" y="104"/>
                  <a:pt x="2088" y="105"/>
                </a:cubicBezTo>
                <a:cubicBezTo>
                  <a:pt x="2085" y="106"/>
                  <a:pt x="2082" y="108"/>
                  <a:pt x="2080" y="108"/>
                </a:cubicBezTo>
                <a:cubicBezTo>
                  <a:pt x="2076" y="108"/>
                  <a:pt x="2073" y="109"/>
                  <a:pt x="2070" y="109"/>
                </a:cubicBezTo>
                <a:cubicBezTo>
                  <a:pt x="2069" y="109"/>
                  <a:pt x="2067" y="110"/>
                  <a:pt x="2066" y="110"/>
                </a:cubicBezTo>
                <a:cubicBezTo>
                  <a:pt x="2065" y="110"/>
                  <a:pt x="2065" y="110"/>
                  <a:pt x="2065" y="111"/>
                </a:cubicBezTo>
                <a:cubicBezTo>
                  <a:pt x="2065" y="114"/>
                  <a:pt x="2068" y="116"/>
                  <a:pt x="2067" y="119"/>
                </a:cubicBezTo>
                <a:cubicBezTo>
                  <a:pt x="2067" y="120"/>
                  <a:pt x="2068" y="121"/>
                  <a:pt x="2069" y="121"/>
                </a:cubicBezTo>
                <a:cubicBezTo>
                  <a:pt x="2071" y="122"/>
                  <a:pt x="2074" y="122"/>
                  <a:pt x="2075" y="124"/>
                </a:cubicBezTo>
                <a:cubicBezTo>
                  <a:pt x="2077" y="126"/>
                  <a:pt x="2079" y="128"/>
                  <a:pt x="2080" y="130"/>
                </a:cubicBezTo>
                <a:cubicBezTo>
                  <a:pt x="2081" y="131"/>
                  <a:pt x="2081" y="133"/>
                  <a:pt x="2080" y="133"/>
                </a:cubicBezTo>
                <a:cubicBezTo>
                  <a:pt x="2079" y="134"/>
                  <a:pt x="2078" y="135"/>
                  <a:pt x="2077" y="136"/>
                </a:cubicBezTo>
                <a:cubicBezTo>
                  <a:pt x="2076" y="137"/>
                  <a:pt x="2074" y="137"/>
                  <a:pt x="2074" y="135"/>
                </a:cubicBezTo>
                <a:cubicBezTo>
                  <a:pt x="2072" y="132"/>
                  <a:pt x="2069" y="131"/>
                  <a:pt x="2065" y="130"/>
                </a:cubicBezTo>
                <a:cubicBezTo>
                  <a:pt x="2065" y="130"/>
                  <a:pt x="2064" y="130"/>
                  <a:pt x="2063" y="130"/>
                </a:cubicBezTo>
                <a:cubicBezTo>
                  <a:pt x="2063" y="130"/>
                  <a:pt x="2062" y="129"/>
                  <a:pt x="2061" y="128"/>
                </a:cubicBezTo>
                <a:cubicBezTo>
                  <a:pt x="2061" y="128"/>
                  <a:pt x="2060" y="126"/>
                  <a:pt x="2060" y="125"/>
                </a:cubicBezTo>
                <a:cubicBezTo>
                  <a:pt x="2059" y="125"/>
                  <a:pt x="2059" y="124"/>
                  <a:pt x="2060" y="124"/>
                </a:cubicBezTo>
                <a:cubicBezTo>
                  <a:pt x="2062" y="122"/>
                  <a:pt x="2061" y="120"/>
                  <a:pt x="2060" y="118"/>
                </a:cubicBezTo>
                <a:cubicBezTo>
                  <a:pt x="2059" y="116"/>
                  <a:pt x="2057" y="116"/>
                  <a:pt x="2055" y="116"/>
                </a:cubicBezTo>
                <a:cubicBezTo>
                  <a:pt x="2054" y="116"/>
                  <a:pt x="2052" y="118"/>
                  <a:pt x="2052" y="119"/>
                </a:cubicBezTo>
                <a:cubicBezTo>
                  <a:pt x="2052" y="122"/>
                  <a:pt x="2052" y="124"/>
                  <a:pt x="2052" y="126"/>
                </a:cubicBezTo>
                <a:cubicBezTo>
                  <a:pt x="2052" y="128"/>
                  <a:pt x="2051" y="129"/>
                  <a:pt x="2049" y="129"/>
                </a:cubicBezTo>
                <a:cubicBezTo>
                  <a:pt x="2046" y="130"/>
                  <a:pt x="2043" y="130"/>
                  <a:pt x="2041" y="131"/>
                </a:cubicBezTo>
                <a:cubicBezTo>
                  <a:pt x="2039" y="131"/>
                  <a:pt x="2037" y="132"/>
                  <a:pt x="2035" y="131"/>
                </a:cubicBezTo>
                <a:cubicBezTo>
                  <a:pt x="2034" y="131"/>
                  <a:pt x="2033" y="131"/>
                  <a:pt x="2033" y="131"/>
                </a:cubicBezTo>
                <a:cubicBezTo>
                  <a:pt x="2030" y="133"/>
                  <a:pt x="2026" y="135"/>
                  <a:pt x="2023" y="137"/>
                </a:cubicBezTo>
                <a:cubicBezTo>
                  <a:pt x="2018" y="140"/>
                  <a:pt x="2013" y="141"/>
                  <a:pt x="2008" y="141"/>
                </a:cubicBezTo>
                <a:cubicBezTo>
                  <a:pt x="2007" y="140"/>
                  <a:pt x="2006" y="140"/>
                  <a:pt x="2005" y="138"/>
                </a:cubicBezTo>
                <a:cubicBezTo>
                  <a:pt x="2005" y="138"/>
                  <a:pt x="2005" y="138"/>
                  <a:pt x="2005" y="138"/>
                </a:cubicBezTo>
                <a:cubicBezTo>
                  <a:pt x="2004" y="132"/>
                  <a:pt x="2001" y="128"/>
                  <a:pt x="1996" y="125"/>
                </a:cubicBezTo>
                <a:cubicBezTo>
                  <a:pt x="1996" y="125"/>
                  <a:pt x="1995" y="125"/>
                  <a:pt x="1995" y="124"/>
                </a:cubicBezTo>
                <a:cubicBezTo>
                  <a:pt x="1990" y="121"/>
                  <a:pt x="1984" y="119"/>
                  <a:pt x="1978" y="122"/>
                </a:cubicBezTo>
                <a:cubicBezTo>
                  <a:pt x="1977" y="123"/>
                  <a:pt x="1976" y="123"/>
                  <a:pt x="1975" y="123"/>
                </a:cubicBezTo>
                <a:cubicBezTo>
                  <a:pt x="1971" y="125"/>
                  <a:pt x="1966" y="127"/>
                  <a:pt x="1962" y="130"/>
                </a:cubicBezTo>
                <a:cubicBezTo>
                  <a:pt x="1960" y="132"/>
                  <a:pt x="1958" y="133"/>
                  <a:pt x="1955" y="135"/>
                </a:cubicBezTo>
                <a:cubicBezTo>
                  <a:pt x="1954" y="136"/>
                  <a:pt x="1952" y="135"/>
                  <a:pt x="1951" y="133"/>
                </a:cubicBezTo>
                <a:cubicBezTo>
                  <a:pt x="1950" y="131"/>
                  <a:pt x="1949" y="130"/>
                  <a:pt x="1947" y="129"/>
                </a:cubicBezTo>
                <a:cubicBezTo>
                  <a:pt x="1946" y="129"/>
                  <a:pt x="1944" y="128"/>
                  <a:pt x="1943" y="127"/>
                </a:cubicBezTo>
                <a:cubicBezTo>
                  <a:pt x="1941" y="127"/>
                  <a:pt x="1940" y="127"/>
                  <a:pt x="1939" y="128"/>
                </a:cubicBezTo>
                <a:cubicBezTo>
                  <a:pt x="1938" y="129"/>
                  <a:pt x="1938" y="129"/>
                  <a:pt x="1936" y="128"/>
                </a:cubicBezTo>
                <a:cubicBezTo>
                  <a:pt x="1935" y="128"/>
                  <a:pt x="1934" y="127"/>
                  <a:pt x="1933" y="127"/>
                </a:cubicBezTo>
                <a:cubicBezTo>
                  <a:pt x="1932" y="128"/>
                  <a:pt x="1931" y="128"/>
                  <a:pt x="1931" y="127"/>
                </a:cubicBezTo>
                <a:cubicBezTo>
                  <a:pt x="1929" y="126"/>
                  <a:pt x="1928" y="125"/>
                  <a:pt x="1926" y="125"/>
                </a:cubicBezTo>
                <a:cubicBezTo>
                  <a:pt x="1925" y="125"/>
                  <a:pt x="1925" y="124"/>
                  <a:pt x="1926" y="123"/>
                </a:cubicBezTo>
                <a:cubicBezTo>
                  <a:pt x="1927" y="121"/>
                  <a:pt x="1927" y="120"/>
                  <a:pt x="1926" y="118"/>
                </a:cubicBezTo>
                <a:cubicBezTo>
                  <a:pt x="1925" y="118"/>
                  <a:pt x="1925" y="118"/>
                  <a:pt x="1925" y="118"/>
                </a:cubicBezTo>
                <a:cubicBezTo>
                  <a:pt x="1922" y="116"/>
                  <a:pt x="1918" y="114"/>
                  <a:pt x="1914" y="115"/>
                </a:cubicBezTo>
                <a:cubicBezTo>
                  <a:pt x="1913" y="115"/>
                  <a:pt x="1911" y="116"/>
                  <a:pt x="1909" y="116"/>
                </a:cubicBezTo>
                <a:cubicBezTo>
                  <a:pt x="1908" y="117"/>
                  <a:pt x="1907" y="117"/>
                  <a:pt x="1906" y="118"/>
                </a:cubicBezTo>
                <a:cubicBezTo>
                  <a:pt x="1904" y="121"/>
                  <a:pt x="1902" y="121"/>
                  <a:pt x="1899" y="120"/>
                </a:cubicBezTo>
                <a:cubicBezTo>
                  <a:pt x="1896" y="119"/>
                  <a:pt x="1893" y="119"/>
                  <a:pt x="1890" y="119"/>
                </a:cubicBezTo>
                <a:cubicBezTo>
                  <a:pt x="1886" y="120"/>
                  <a:pt x="1882" y="120"/>
                  <a:pt x="1879" y="120"/>
                </a:cubicBezTo>
                <a:cubicBezTo>
                  <a:pt x="1875" y="121"/>
                  <a:pt x="1871" y="121"/>
                  <a:pt x="1867" y="120"/>
                </a:cubicBezTo>
                <a:cubicBezTo>
                  <a:pt x="1867" y="120"/>
                  <a:pt x="1866" y="121"/>
                  <a:pt x="1865" y="121"/>
                </a:cubicBezTo>
                <a:cubicBezTo>
                  <a:pt x="1865" y="121"/>
                  <a:pt x="1864" y="122"/>
                  <a:pt x="1864" y="122"/>
                </a:cubicBezTo>
                <a:cubicBezTo>
                  <a:pt x="1864" y="123"/>
                  <a:pt x="1864" y="123"/>
                  <a:pt x="1865" y="123"/>
                </a:cubicBezTo>
                <a:cubicBezTo>
                  <a:pt x="1866" y="124"/>
                  <a:pt x="1867" y="124"/>
                  <a:pt x="1869" y="125"/>
                </a:cubicBezTo>
                <a:cubicBezTo>
                  <a:pt x="1869" y="125"/>
                  <a:pt x="1870" y="125"/>
                  <a:pt x="1870" y="126"/>
                </a:cubicBezTo>
                <a:cubicBezTo>
                  <a:pt x="1870" y="126"/>
                  <a:pt x="1869" y="128"/>
                  <a:pt x="1869" y="128"/>
                </a:cubicBezTo>
                <a:cubicBezTo>
                  <a:pt x="1868" y="128"/>
                  <a:pt x="1867" y="128"/>
                  <a:pt x="1866" y="129"/>
                </a:cubicBezTo>
                <a:cubicBezTo>
                  <a:pt x="1864" y="130"/>
                  <a:pt x="1864" y="131"/>
                  <a:pt x="1864" y="133"/>
                </a:cubicBezTo>
                <a:cubicBezTo>
                  <a:pt x="1864" y="135"/>
                  <a:pt x="1865" y="136"/>
                  <a:pt x="1867" y="136"/>
                </a:cubicBezTo>
                <a:cubicBezTo>
                  <a:pt x="1868" y="136"/>
                  <a:pt x="1869" y="136"/>
                  <a:pt x="1870" y="136"/>
                </a:cubicBezTo>
                <a:cubicBezTo>
                  <a:pt x="1870" y="136"/>
                  <a:pt x="1870" y="136"/>
                  <a:pt x="1870" y="136"/>
                </a:cubicBezTo>
                <a:cubicBezTo>
                  <a:pt x="1870" y="135"/>
                  <a:pt x="1870" y="135"/>
                  <a:pt x="1870" y="135"/>
                </a:cubicBezTo>
                <a:cubicBezTo>
                  <a:pt x="1870" y="136"/>
                  <a:pt x="1870" y="136"/>
                  <a:pt x="1870" y="136"/>
                </a:cubicBezTo>
                <a:cubicBezTo>
                  <a:pt x="1870" y="136"/>
                  <a:pt x="1870" y="136"/>
                  <a:pt x="1870" y="136"/>
                </a:cubicBezTo>
                <a:cubicBezTo>
                  <a:pt x="1870" y="138"/>
                  <a:pt x="1870" y="139"/>
                  <a:pt x="1871" y="140"/>
                </a:cubicBezTo>
                <a:cubicBezTo>
                  <a:pt x="1872" y="142"/>
                  <a:pt x="1873" y="144"/>
                  <a:pt x="1875" y="145"/>
                </a:cubicBezTo>
                <a:cubicBezTo>
                  <a:pt x="1876" y="146"/>
                  <a:pt x="1876" y="147"/>
                  <a:pt x="1876" y="148"/>
                </a:cubicBezTo>
                <a:cubicBezTo>
                  <a:pt x="1875" y="148"/>
                  <a:pt x="1874" y="149"/>
                  <a:pt x="1873" y="148"/>
                </a:cubicBezTo>
                <a:cubicBezTo>
                  <a:pt x="1872" y="147"/>
                  <a:pt x="1870" y="147"/>
                  <a:pt x="1868" y="148"/>
                </a:cubicBezTo>
                <a:cubicBezTo>
                  <a:pt x="1867" y="149"/>
                  <a:pt x="1865" y="149"/>
                  <a:pt x="1864" y="150"/>
                </a:cubicBezTo>
                <a:cubicBezTo>
                  <a:pt x="1863" y="152"/>
                  <a:pt x="1861" y="152"/>
                  <a:pt x="1859" y="152"/>
                </a:cubicBezTo>
                <a:cubicBezTo>
                  <a:pt x="1858" y="151"/>
                  <a:pt x="1856" y="151"/>
                  <a:pt x="1855" y="151"/>
                </a:cubicBezTo>
                <a:cubicBezTo>
                  <a:pt x="1853" y="152"/>
                  <a:pt x="1851" y="153"/>
                  <a:pt x="1850" y="155"/>
                </a:cubicBezTo>
                <a:cubicBezTo>
                  <a:pt x="1850" y="157"/>
                  <a:pt x="1848" y="158"/>
                  <a:pt x="1846" y="158"/>
                </a:cubicBezTo>
                <a:cubicBezTo>
                  <a:pt x="1842" y="159"/>
                  <a:pt x="1838" y="158"/>
                  <a:pt x="1835" y="155"/>
                </a:cubicBezTo>
                <a:cubicBezTo>
                  <a:pt x="1834" y="154"/>
                  <a:pt x="1834" y="154"/>
                  <a:pt x="1834" y="154"/>
                </a:cubicBezTo>
                <a:cubicBezTo>
                  <a:pt x="1834" y="154"/>
                  <a:pt x="1833" y="154"/>
                  <a:pt x="1833" y="154"/>
                </a:cubicBezTo>
                <a:cubicBezTo>
                  <a:pt x="1833" y="155"/>
                  <a:pt x="1833" y="155"/>
                  <a:pt x="1833" y="155"/>
                </a:cubicBezTo>
                <a:cubicBezTo>
                  <a:pt x="1833" y="158"/>
                  <a:pt x="1833" y="160"/>
                  <a:pt x="1835" y="163"/>
                </a:cubicBezTo>
                <a:cubicBezTo>
                  <a:pt x="1836" y="166"/>
                  <a:pt x="1837" y="169"/>
                  <a:pt x="1838" y="173"/>
                </a:cubicBezTo>
                <a:cubicBezTo>
                  <a:pt x="1838" y="174"/>
                  <a:pt x="1837" y="174"/>
                  <a:pt x="1836" y="174"/>
                </a:cubicBezTo>
                <a:cubicBezTo>
                  <a:pt x="1834" y="174"/>
                  <a:pt x="1833" y="174"/>
                  <a:pt x="1831" y="173"/>
                </a:cubicBezTo>
                <a:cubicBezTo>
                  <a:pt x="1826" y="171"/>
                  <a:pt x="1823" y="167"/>
                  <a:pt x="1818" y="164"/>
                </a:cubicBezTo>
                <a:cubicBezTo>
                  <a:pt x="1818" y="164"/>
                  <a:pt x="1818" y="164"/>
                  <a:pt x="1818" y="164"/>
                </a:cubicBezTo>
                <a:cubicBezTo>
                  <a:pt x="1817" y="161"/>
                  <a:pt x="1817" y="161"/>
                  <a:pt x="1816" y="162"/>
                </a:cubicBezTo>
                <a:cubicBezTo>
                  <a:pt x="1814" y="163"/>
                  <a:pt x="1813" y="163"/>
                  <a:pt x="1812" y="162"/>
                </a:cubicBezTo>
                <a:cubicBezTo>
                  <a:pt x="1811" y="162"/>
                  <a:pt x="1811" y="161"/>
                  <a:pt x="1811" y="160"/>
                </a:cubicBezTo>
                <a:cubicBezTo>
                  <a:pt x="1810" y="160"/>
                  <a:pt x="1810" y="160"/>
                  <a:pt x="1810" y="160"/>
                </a:cubicBezTo>
                <a:cubicBezTo>
                  <a:pt x="1810" y="160"/>
                  <a:pt x="1810" y="160"/>
                  <a:pt x="1810" y="160"/>
                </a:cubicBezTo>
                <a:cubicBezTo>
                  <a:pt x="1809" y="160"/>
                  <a:pt x="1809" y="160"/>
                  <a:pt x="1808" y="159"/>
                </a:cubicBezTo>
                <a:cubicBezTo>
                  <a:pt x="1809" y="159"/>
                  <a:pt x="1809" y="159"/>
                  <a:pt x="1809" y="159"/>
                </a:cubicBezTo>
                <a:cubicBezTo>
                  <a:pt x="1809" y="159"/>
                  <a:pt x="1810" y="160"/>
                  <a:pt x="1810" y="160"/>
                </a:cubicBezTo>
                <a:cubicBezTo>
                  <a:pt x="1810" y="160"/>
                  <a:pt x="1810" y="160"/>
                  <a:pt x="1811" y="160"/>
                </a:cubicBezTo>
                <a:cubicBezTo>
                  <a:pt x="1811" y="160"/>
                  <a:pt x="1811" y="160"/>
                  <a:pt x="1811" y="160"/>
                </a:cubicBezTo>
                <a:cubicBezTo>
                  <a:pt x="1811" y="160"/>
                  <a:pt x="1812" y="159"/>
                  <a:pt x="1813" y="159"/>
                </a:cubicBezTo>
                <a:cubicBezTo>
                  <a:pt x="1814" y="158"/>
                  <a:pt x="1814" y="158"/>
                  <a:pt x="1814" y="157"/>
                </a:cubicBezTo>
                <a:cubicBezTo>
                  <a:pt x="1814" y="155"/>
                  <a:pt x="1812" y="153"/>
                  <a:pt x="1811" y="152"/>
                </a:cubicBezTo>
                <a:cubicBezTo>
                  <a:pt x="1810" y="151"/>
                  <a:pt x="1808" y="151"/>
                  <a:pt x="1807" y="151"/>
                </a:cubicBezTo>
                <a:cubicBezTo>
                  <a:pt x="1806" y="150"/>
                  <a:pt x="1805" y="150"/>
                  <a:pt x="1806" y="149"/>
                </a:cubicBezTo>
                <a:cubicBezTo>
                  <a:pt x="1806" y="148"/>
                  <a:pt x="1807" y="147"/>
                  <a:pt x="1806" y="146"/>
                </a:cubicBezTo>
                <a:cubicBezTo>
                  <a:pt x="1803" y="143"/>
                  <a:pt x="1801" y="141"/>
                  <a:pt x="1799" y="139"/>
                </a:cubicBezTo>
                <a:cubicBezTo>
                  <a:pt x="1797" y="137"/>
                  <a:pt x="1789" y="135"/>
                  <a:pt x="1786" y="135"/>
                </a:cubicBezTo>
                <a:cubicBezTo>
                  <a:pt x="1786" y="135"/>
                  <a:pt x="1785" y="135"/>
                  <a:pt x="1785" y="136"/>
                </a:cubicBezTo>
                <a:cubicBezTo>
                  <a:pt x="1784" y="137"/>
                  <a:pt x="1783" y="137"/>
                  <a:pt x="1781" y="136"/>
                </a:cubicBezTo>
                <a:cubicBezTo>
                  <a:pt x="1777" y="135"/>
                  <a:pt x="1773" y="135"/>
                  <a:pt x="1770" y="136"/>
                </a:cubicBezTo>
                <a:cubicBezTo>
                  <a:pt x="1769" y="136"/>
                  <a:pt x="1768" y="137"/>
                  <a:pt x="1767" y="137"/>
                </a:cubicBezTo>
                <a:cubicBezTo>
                  <a:pt x="1765" y="139"/>
                  <a:pt x="1765" y="140"/>
                  <a:pt x="1765" y="142"/>
                </a:cubicBezTo>
                <a:cubicBezTo>
                  <a:pt x="1767" y="144"/>
                  <a:pt x="1768" y="146"/>
                  <a:pt x="1769" y="148"/>
                </a:cubicBezTo>
                <a:cubicBezTo>
                  <a:pt x="1769" y="149"/>
                  <a:pt x="1769" y="150"/>
                  <a:pt x="1769" y="150"/>
                </a:cubicBezTo>
                <a:cubicBezTo>
                  <a:pt x="1765" y="152"/>
                  <a:pt x="1762" y="153"/>
                  <a:pt x="1758" y="154"/>
                </a:cubicBezTo>
                <a:cubicBezTo>
                  <a:pt x="1756" y="155"/>
                  <a:pt x="1754" y="155"/>
                  <a:pt x="1752" y="153"/>
                </a:cubicBezTo>
                <a:cubicBezTo>
                  <a:pt x="1750" y="152"/>
                  <a:pt x="1750" y="152"/>
                  <a:pt x="1749" y="153"/>
                </a:cubicBezTo>
                <a:cubicBezTo>
                  <a:pt x="1745" y="156"/>
                  <a:pt x="1741" y="155"/>
                  <a:pt x="1740" y="150"/>
                </a:cubicBezTo>
                <a:cubicBezTo>
                  <a:pt x="1740" y="150"/>
                  <a:pt x="1740" y="149"/>
                  <a:pt x="1740" y="149"/>
                </a:cubicBezTo>
                <a:cubicBezTo>
                  <a:pt x="1740" y="147"/>
                  <a:pt x="1738" y="146"/>
                  <a:pt x="1737" y="147"/>
                </a:cubicBezTo>
                <a:cubicBezTo>
                  <a:pt x="1732" y="147"/>
                  <a:pt x="1728" y="148"/>
                  <a:pt x="1723" y="149"/>
                </a:cubicBezTo>
                <a:cubicBezTo>
                  <a:pt x="1722" y="150"/>
                  <a:pt x="1720" y="150"/>
                  <a:pt x="1718" y="151"/>
                </a:cubicBezTo>
                <a:cubicBezTo>
                  <a:pt x="1716" y="152"/>
                  <a:pt x="1715" y="153"/>
                  <a:pt x="1713" y="154"/>
                </a:cubicBezTo>
                <a:cubicBezTo>
                  <a:pt x="1711" y="153"/>
                  <a:pt x="1710" y="152"/>
                  <a:pt x="1708" y="152"/>
                </a:cubicBezTo>
                <a:cubicBezTo>
                  <a:pt x="1708" y="151"/>
                  <a:pt x="1707" y="152"/>
                  <a:pt x="1707" y="152"/>
                </a:cubicBezTo>
                <a:cubicBezTo>
                  <a:pt x="1707" y="152"/>
                  <a:pt x="1707" y="153"/>
                  <a:pt x="1707" y="153"/>
                </a:cubicBezTo>
                <a:cubicBezTo>
                  <a:pt x="1705" y="156"/>
                  <a:pt x="1702" y="157"/>
                  <a:pt x="1700" y="155"/>
                </a:cubicBezTo>
                <a:cubicBezTo>
                  <a:pt x="1699" y="154"/>
                  <a:pt x="1698" y="153"/>
                  <a:pt x="1698" y="152"/>
                </a:cubicBezTo>
                <a:cubicBezTo>
                  <a:pt x="1697" y="151"/>
                  <a:pt x="1697" y="151"/>
                  <a:pt x="1696" y="151"/>
                </a:cubicBezTo>
                <a:cubicBezTo>
                  <a:pt x="1695" y="152"/>
                  <a:pt x="1693" y="152"/>
                  <a:pt x="1692" y="152"/>
                </a:cubicBezTo>
                <a:cubicBezTo>
                  <a:pt x="1690" y="152"/>
                  <a:pt x="1689" y="153"/>
                  <a:pt x="1689" y="154"/>
                </a:cubicBezTo>
                <a:cubicBezTo>
                  <a:pt x="1688" y="155"/>
                  <a:pt x="1688" y="156"/>
                  <a:pt x="1688" y="157"/>
                </a:cubicBezTo>
                <a:cubicBezTo>
                  <a:pt x="1688" y="158"/>
                  <a:pt x="1689" y="159"/>
                  <a:pt x="1690" y="160"/>
                </a:cubicBezTo>
                <a:cubicBezTo>
                  <a:pt x="1691" y="160"/>
                  <a:pt x="1692" y="160"/>
                  <a:pt x="1693" y="160"/>
                </a:cubicBezTo>
                <a:cubicBezTo>
                  <a:pt x="1693" y="160"/>
                  <a:pt x="1693" y="160"/>
                  <a:pt x="1693" y="160"/>
                </a:cubicBezTo>
                <a:cubicBezTo>
                  <a:pt x="1693" y="160"/>
                  <a:pt x="1693" y="160"/>
                  <a:pt x="1693" y="160"/>
                </a:cubicBezTo>
                <a:cubicBezTo>
                  <a:pt x="1693" y="160"/>
                  <a:pt x="1693" y="159"/>
                  <a:pt x="1693" y="159"/>
                </a:cubicBezTo>
                <a:cubicBezTo>
                  <a:pt x="1693" y="159"/>
                  <a:pt x="1694" y="158"/>
                  <a:pt x="1694" y="158"/>
                </a:cubicBezTo>
                <a:cubicBezTo>
                  <a:pt x="1694" y="158"/>
                  <a:pt x="1695" y="158"/>
                  <a:pt x="1694" y="159"/>
                </a:cubicBezTo>
                <a:cubicBezTo>
                  <a:pt x="1694" y="159"/>
                  <a:pt x="1694" y="159"/>
                  <a:pt x="1694" y="159"/>
                </a:cubicBezTo>
                <a:cubicBezTo>
                  <a:pt x="1694" y="160"/>
                  <a:pt x="1693" y="160"/>
                  <a:pt x="1693" y="160"/>
                </a:cubicBezTo>
                <a:cubicBezTo>
                  <a:pt x="1693" y="160"/>
                  <a:pt x="1693" y="160"/>
                  <a:pt x="1693" y="160"/>
                </a:cubicBezTo>
                <a:cubicBezTo>
                  <a:pt x="1693" y="160"/>
                  <a:pt x="1693" y="160"/>
                  <a:pt x="1693" y="160"/>
                </a:cubicBezTo>
                <a:cubicBezTo>
                  <a:pt x="1693" y="161"/>
                  <a:pt x="1693" y="162"/>
                  <a:pt x="1692" y="163"/>
                </a:cubicBezTo>
                <a:cubicBezTo>
                  <a:pt x="1690" y="164"/>
                  <a:pt x="1689" y="166"/>
                  <a:pt x="1688" y="167"/>
                </a:cubicBezTo>
                <a:cubicBezTo>
                  <a:pt x="1686" y="171"/>
                  <a:pt x="1683" y="172"/>
                  <a:pt x="1680" y="172"/>
                </a:cubicBezTo>
                <a:cubicBezTo>
                  <a:pt x="1678" y="173"/>
                  <a:pt x="1678" y="172"/>
                  <a:pt x="1678" y="171"/>
                </a:cubicBezTo>
                <a:cubicBezTo>
                  <a:pt x="1679" y="169"/>
                  <a:pt x="1679" y="168"/>
                  <a:pt x="1680" y="166"/>
                </a:cubicBezTo>
                <a:cubicBezTo>
                  <a:pt x="1680" y="164"/>
                  <a:pt x="1682" y="164"/>
                  <a:pt x="1683" y="162"/>
                </a:cubicBezTo>
                <a:cubicBezTo>
                  <a:pt x="1683" y="161"/>
                  <a:pt x="1684" y="160"/>
                  <a:pt x="1684" y="160"/>
                </a:cubicBezTo>
                <a:cubicBezTo>
                  <a:pt x="1683" y="157"/>
                  <a:pt x="1684" y="155"/>
                  <a:pt x="1685" y="152"/>
                </a:cubicBezTo>
                <a:cubicBezTo>
                  <a:pt x="1685" y="151"/>
                  <a:pt x="1686" y="150"/>
                  <a:pt x="1686" y="149"/>
                </a:cubicBezTo>
                <a:cubicBezTo>
                  <a:pt x="1685" y="148"/>
                  <a:pt x="1685" y="147"/>
                  <a:pt x="1686" y="145"/>
                </a:cubicBezTo>
                <a:cubicBezTo>
                  <a:pt x="1687" y="143"/>
                  <a:pt x="1688" y="140"/>
                  <a:pt x="1689" y="137"/>
                </a:cubicBezTo>
                <a:cubicBezTo>
                  <a:pt x="1690" y="135"/>
                  <a:pt x="1690" y="132"/>
                  <a:pt x="1691" y="129"/>
                </a:cubicBezTo>
                <a:cubicBezTo>
                  <a:pt x="1692" y="126"/>
                  <a:pt x="1692" y="124"/>
                  <a:pt x="1691" y="121"/>
                </a:cubicBezTo>
                <a:cubicBezTo>
                  <a:pt x="1690" y="119"/>
                  <a:pt x="1688" y="116"/>
                  <a:pt x="1687" y="113"/>
                </a:cubicBezTo>
                <a:cubicBezTo>
                  <a:pt x="1687" y="113"/>
                  <a:pt x="1687" y="112"/>
                  <a:pt x="1686" y="112"/>
                </a:cubicBezTo>
                <a:cubicBezTo>
                  <a:pt x="1683" y="111"/>
                  <a:pt x="1682" y="108"/>
                  <a:pt x="1679" y="105"/>
                </a:cubicBezTo>
                <a:cubicBezTo>
                  <a:pt x="1679" y="105"/>
                  <a:pt x="1678" y="105"/>
                  <a:pt x="1677" y="105"/>
                </a:cubicBezTo>
                <a:cubicBezTo>
                  <a:pt x="1677" y="106"/>
                  <a:pt x="1677" y="108"/>
                  <a:pt x="1675" y="106"/>
                </a:cubicBezTo>
                <a:cubicBezTo>
                  <a:pt x="1674" y="104"/>
                  <a:pt x="1671" y="103"/>
                  <a:pt x="1669" y="102"/>
                </a:cubicBezTo>
                <a:cubicBezTo>
                  <a:pt x="1667" y="101"/>
                  <a:pt x="1665" y="100"/>
                  <a:pt x="1663" y="99"/>
                </a:cubicBezTo>
                <a:cubicBezTo>
                  <a:pt x="1661" y="97"/>
                  <a:pt x="1659" y="97"/>
                  <a:pt x="1657" y="98"/>
                </a:cubicBezTo>
                <a:cubicBezTo>
                  <a:pt x="1654" y="100"/>
                  <a:pt x="1650" y="102"/>
                  <a:pt x="1646" y="103"/>
                </a:cubicBezTo>
                <a:cubicBezTo>
                  <a:pt x="1645" y="104"/>
                  <a:pt x="1645" y="105"/>
                  <a:pt x="1645" y="105"/>
                </a:cubicBezTo>
                <a:cubicBezTo>
                  <a:pt x="1645" y="106"/>
                  <a:pt x="1646" y="107"/>
                  <a:pt x="1646" y="108"/>
                </a:cubicBezTo>
                <a:cubicBezTo>
                  <a:pt x="1647" y="109"/>
                  <a:pt x="1646" y="110"/>
                  <a:pt x="1645" y="111"/>
                </a:cubicBezTo>
                <a:cubicBezTo>
                  <a:pt x="1643" y="112"/>
                  <a:pt x="1641" y="112"/>
                  <a:pt x="1641" y="110"/>
                </a:cubicBezTo>
                <a:cubicBezTo>
                  <a:pt x="1641" y="108"/>
                  <a:pt x="1641" y="107"/>
                  <a:pt x="1641" y="105"/>
                </a:cubicBezTo>
                <a:cubicBezTo>
                  <a:pt x="1641" y="104"/>
                  <a:pt x="1641" y="102"/>
                  <a:pt x="1640" y="101"/>
                </a:cubicBezTo>
                <a:cubicBezTo>
                  <a:pt x="1640" y="100"/>
                  <a:pt x="1638" y="99"/>
                  <a:pt x="1637" y="99"/>
                </a:cubicBezTo>
                <a:cubicBezTo>
                  <a:pt x="1636" y="99"/>
                  <a:pt x="1635" y="99"/>
                  <a:pt x="1634" y="100"/>
                </a:cubicBezTo>
                <a:cubicBezTo>
                  <a:pt x="1632" y="100"/>
                  <a:pt x="1630" y="100"/>
                  <a:pt x="1628" y="99"/>
                </a:cubicBezTo>
                <a:cubicBezTo>
                  <a:pt x="1627" y="98"/>
                  <a:pt x="1627" y="98"/>
                  <a:pt x="1627" y="96"/>
                </a:cubicBezTo>
                <a:cubicBezTo>
                  <a:pt x="1627" y="93"/>
                  <a:pt x="1626" y="92"/>
                  <a:pt x="1624" y="91"/>
                </a:cubicBezTo>
                <a:cubicBezTo>
                  <a:pt x="1620" y="91"/>
                  <a:pt x="1618" y="89"/>
                  <a:pt x="1614" y="89"/>
                </a:cubicBezTo>
                <a:cubicBezTo>
                  <a:pt x="1614" y="89"/>
                  <a:pt x="1613" y="90"/>
                  <a:pt x="1612" y="90"/>
                </a:cubicBezTo>
                <a:cubicBezTo>
                  <a:pt x="1612" y="90"/>
                  <a:pt x="1611" y="91"/>
                  <a:pt x="1611" y="91"/>
                </a:cubicBezTo>
                <a:cubicBezTo>
                  <a:pt x="1609" y="96"/>
                  <a:pt x="1608" y="101"/>
                  <a:pt x="1608" y="107"/>
                </a:cubicBezTo>
                <a:cubicBezTo>
                  <a:pt x="1608" y="110"/>
                  <a:pt x="1608" y="114"/>
                  <a:pt x="1612" y="116"/>
                </a:cubicBezTo>
                <a:cubicBezTo>
                  <a:pt x="1614" y="117"/>
                  <a:pt x="1613" y="119"/>
                  <a:pt x="1614" y="121"/>
                </a:cubicBezTo>
                <a:cubicBezTo>
                  <a:pt x="1614" y="122"/>
                  <a:pt x="1614" y="123"/>
                  <a:pt x="1613" y="123"/>
                </a:cubicBezTo>
                <a:cubicBezTo>
                  <a:pt x="1611" y="123"/>
                  <a:pt x="1609" y="123"/>
                  <a:pt x="1607" y="124"/>
                </a:cubicBezTo>
                <a:cubicBezTo>
                  <a:pt x="1606" y="125"/>
                  <a:pt x="1606" y="125"/>
                  <a:pt x="1606" y="126"/>
                </a:cubicBezTo>
                <a:cubicBezTo>
                  <a:pt x="1606" y="127"/>
                  <a:pt x="1606" y="128"/>
                  <a:pt x="1606" y="129"/>
                </a:cubicBezTo>
                <a:cubicBezTo>
                  <a:pt x="1605" y="131"/>
                  <a:pt x="1604" y="132"/>
                  <a:pt x="1603" y="134"/>
                </a:cubicBezTo>
                <a:cubicBezTo>
                  <a:pt x="1603" y="134"/>
                  <a:pt x="1602" y="135"/>
                  <a:pt x="1602" y="135"/>
                </a:cubicBezTo>
                <a:cubicBezTo>
                  <a:pt x="1600" y="136"/>
                  <a:pt x="1598" y="136"/>
                  <a:pt x="1596" y="137"/>
                </a:cubicBezTo>
                <a:cubicBezTo>
                  <a:pt x="1596" y="137"/>
                  <a:pt x="1595" y="137"/>
                  <a:pt x="1595" y="136"/>
                </a:cubicBezTo>
                <a:cubicBezTo>
                  <a:pt x="1596" y="135"/>
                  <a:pt x="1596" y="134"/>
                  <a:pt x="1596" y="133"/>
                </a:cubicBezTo>
                <a:cubicBezTo>
                  <a:pt x="1597" y="131"/>
                  <a:pt x="1595" y="130"/>
                  <a:pt x="1594" y="131"/>
                </a:cubicBezTo>
                <a:cubicBezTo>
                  <a:pt x="1592" y="131"/>
                  <a:pt x="1591" y="131"/>
                  <a:pt x="1590" y="133"/>
                </a:cubicBezTo>
                <a:cubicBezTo>
                  <a:pt x="1590" y="134"/>
                  <a:pt x="1589" y="135"/>
                  <a:pt x="1588" y="135"/>
                </a:cubicBezTo>
                <a:cubicBezTo>
                  <a:pt x="1587" y="135"/>
                  <a:pt x="1586" y="136"/>
                  <a:pt x="1585" y="136"/>
                </a:cubicBezTo>
                <a:cubicBezTo>
                  <a:pt x="1583" y="136"/>
                  <a:pt x="1581" y="137"/>
                  <a:pt x="1580" y="139"/>
                </a:cubicBezTo>
                <a:cubicBezTo>
                  <a:pt x="1579" y="140"/>
                  <a:pt x="1579" y="141"/>
                  <a:pt x="1580" y="143"/>
                </a:cubicBezTo>
                <a:cubicBezTo>
                  <a:pt x="1581" y="144"/>
                  <a:pt x="1581" y="145"/>
                  <a:pt x="1580" y="145"/>
                </a:cubicBezTo>
                <a:cubicBezTo>
                  <a:pt x="1578" y="147"/>
                  <a:pt x="1576" y="148"/>
                  <a:pt x="1574" y="149"/>
                </a:cubicBezTo>
                <a:cubicBezTo>
                  <a:pt x="1571" y="150"/>
                  <a:pt x="1569" y="151"/>
                  <a:pt x="1568" y="153"/>
                </a:cubicBezTo>
                <a:cubicBezTo>
                  <a:pt x="1567" y="155"/>
                  <a:pt x="1565" y="156"/>
                  <a:pt x="1564" y="159"/>
                </a:cubicBezTo>
                <a:cubicBezTo>
                  <a:pt x="1563" y="160"/>
                  <a:pt x="1562" y="162"/>
                  <a:pt x="1560" y="162"/>
                </a:cubicBezTo>
                <a:cubicBezTo>
                  <a:pt x="1558" y="163"/>
                  <a:pt x="1559" y="166"/>
                  <a:pt x="1557" y="167"/>
                </a:cubicBezTo>
                <a:cubicBezTo>
                  <a:pt x="1556" y="168"/>
                  <a:pt x="1555" y="169"/>
                  <a:pt x="1555" y="170"/>
                </a:cubicBezTo>
                <a:cubicBezTo>
                  <a:pt x="1554" y="172"/>
                  <a:pt x="1555" y="174"/>
                  <a:pt x="1555" y="176"/>
                </a:cubicBezTo>
                <a:cubicBezTo>
                  <a:pt x="1555" y="177"/>
                  <a:pt x="1556" y="178"/>
                  <a:pt x="1557" y="178"/>
                </a:cubicBezTo>
                <a:cubicBezTo>
                  <a:pt x="1559" y="180"/>
                  <a:pt x="1561" y="181"/>
                  <a:pt x="1563" y="182"/>
                </a:cubicBezTo>
                <a:cubicBezTo>
                  <a:pt x="1566" y="183"/>
                  <a:pt x="1569" y="184"/>
                  <a:pt x="1571" y="187"/>
                </a:cubicBezTo>
                <a:cubicBezTo>
                  <a:pt x="1571" y="187"/>
                  <a:pt x="1571" y="188"/>
                  <a:pt x="1571" y="188"/>
                </a:cubicBezTo>
                <a:cubicBezTo>
                  <a:pt x="1571" y="189"/>
                  <a:pt x="1571" y="189"/>
                  <a:pt x="1570" y="190"/>
                </a:cubicBezTo>
                <a:cubicBezTo>
                  <a:pt x="1569" y="190"/>
                  <a:pt x="1569" y="189"/>
                  <a:pt x="1569" y="189"/>
                </a:cubicBezTo>
                <a:cubicBezTo>
                  <a:pt x="1568" y="188"/>
                  <a:pt x="1568" y="187"/>
                  <a:pt x="1567" y="187"/>
                </a:cubicBezTo>
                <a:cubicBezTo>
                  <a:pt x="1566" y="187"/>
                  <a:pt x="1564" y="187"/>
                  <a:pt x="1563" y="188"/>
                </a:cubicBezTo>
                <a:cubicBezTo>
                  <a:pt x="1561" y="190"/>
                  <a:pt x="1557" y="191"/>
                  <a:pt x="1554" y="193"/>
                </a:cubicBezTo>
                <a:cubicBezTo>
                  <a:pt x="1551" y="194"/>
                  <a:pt x="1548" y="195"/>
                  <a:pt x="1544" y="196"/>
                </a:cubicBezTo>
                <a:cubicBezTo>
                  <a:pt x="1543" y="197"/>
                  <a:pt x="1542" y="197"/>
                  <a:pt x="1541" y="197"/>
                </a:cubicBezTo>
                <a:cubicBezTo>
                  <a:pt x="1538" y="198"/>
                  <a:pt x="1537" y="201"/>
                  <a:pt x="1539" y="204"/>
                </a:cubicBezTo>
                <a:cubicBezTo>
                  <a:pt x="1539" y="205"/>
                  <a:pt x="1540" y="207"/>
                  <a:pt x="1541" y="208"/>
                </a:cubicBezTo>
                <a:cubicBezTo>
                  <a:pt x="1542" y="209"/>
                  <a:pt x="1544" y="211"/>
                  <a:pt x="1544" y="213"/>
                </a:cubicBezTo>
                <a:cubicBezTo>
                  <a:pt x="1544" y="214"/>
                  <a:pt x="1545" y="215"/>
                  <a:pt x="1545" y="216"/>
                </a:cubicBezTo>
                <a:cubicBezTo>
                  <a:pt x="1546" y="217"/>
                  <a:pt x="1547" y="218"/>
                  <a:pt x="1548" y="219"/>
                </a:cubicBezTo>
                <a:cubicBezTo>
                  <a:pt x="1550" y="220"/>
                  <a:pt x="1552" y="219"/>
                  <a:pt x="1555" y="219"/>
                </a:cubicBezTo>
                <a:cubicBezTo>
                  <a:pt x="1557" y="221"/>
                  <a:pt x="1558" y="223"/>
                  <a:pt x="1560" y="225"/>
                </a:cubicBezTo>
                <a:cubicBezTo>
                  <a:pt x="1561" y="225"/>
                  <a:pt x="1561" y="225"/>
                  <a:pt x="1562" y="225"/>
                </a:cubicBezTo>
                <a:cubicBezTo>
                  <a:pt x="1563" y="226"/>
                  <a:pt x="1565" y="226"/>
                  <a:pt x="1566" y="227"/>
                </a:cubicBezTo>
                <a:cubicBezTo>
                  <a:pt x="1567" y="228"/>
                  <a:pt x="1568" y="228"/>
                  <a:pt x="1568" y="230"/>
                </a:cubicBezTo>
                <a:cubicBezTo>
                  <a:pt x="1569" y="233"/>
                  <a:pt x="1570" y="237"/>
                  <a:pt x="1572" y="240"/>
                </a:cubicBezTo>
                <a:cubicBezTo>
                  <a:pt x="1573" y="241"/>
                  <a:pt x="1572" y="242"/>
                  <a:pt x="1571" y="242"/>
                </a:cubicBezTo>
                <a:cubicBezTo>
                  <a:pt x="1570" y="243"/>
                  <a:pt x="1569" y="243"/>
                  <a:pt x="1568" y="244"/>
                </a:cubicBezTo>
                <a:cubicBezTo>
                  <a:pt x="1568" y="244"/>
                  <a:pt x="1568" y="244"/>
                  <a:pt x="1569" y="244"/>
                </a:cubicBezTo>
                <a:cubicBezTo>
                  <a:pt x="1568" y="244"/>
                  <a:pt x="1568" y="245"/>
                  <a:pt x="1568" y="245"/>
                </a:cubicBezTo>
                <a:cubicBezTo>
                  <a:pt x="1568" y="245"/>
                  <a:pt x="1568" y="245"/>
                  <a:pt x="1568" y="245"/>
                </a:cubicBezTo>
                <a:cubicBezTo>
                  <a:pt x="1568" y="245"/>
                  <a:pt x="1568" y="244"/>
                  <a:pt x="1568" y="244"/>
                </a:cubicBezTo>
                <a:cubicBezTo>
                  <a:pt x="1568" y="244"/>
                  <a:pt x="1568" y="244"/>
                  <a:pt x="1568" y="244"/>
                </a:cubicBezTo>
                <a:cubicBezTo>
                  <a:pt x="1568" y="244"/>
                  <a:pt x="1568" y="243"/>
                  <a:pt x="1568" y="243"/>
                </a:cubicBezTo>
                <a:cubicBezTo>
                  <a:pt x="1565" y="240"/>
                  <a:pt x="1564" y="237"/>
                  <a:pt x="1566" y="233"/>
                </a:cubicBezTo>
                <a:cubicBezTo>
                  <a:pt x="1567" y="233"/>
                  <a:pt x="1567" y="232"/>
                  <a:pt x="1567" y="231"/>
                </a:cubicBezTo>
                <a:cubicBezTo>
                  <a:pt x="1567" y="230"/>
                  <a:pt x="1565" y="228"/>
                  <a:pt x="1563" y="228"/>
                </a:cubicBezTo>
                <a:cubicBezTo>
                  <a:pt x="1562" y="228"/>
                  <a:pt x="1561" y="228"/>
                  <a:pt x="1559" y="228"/>
                </a:cubicBezTo>
                <a:cubicBezTo>
                  <a:pt x="1556" y="229"/>
                  <a:pt x="1554" y="229"/>
                  <a:pt x="1552" y="227"/>
                </a:cubicBezTo>
                <a:cubicBezTo>
                  <a:pt x="1551" y="226"/>
                  <a:pt x="1549" y="224"/>
                  <a:pt x="1548" y="224"/>
                </a:cubicBezTo>
                <a:cubicBezTo>
                  <a:pt x="1545" y="222"/>
                  <a:pt x="1542" y="221"/>
                  <a:pt x="1540" y="220"/>
                </a:cubicBezTo>
                <a:cubicBezTo>
                  <a:pt x="1537" y="220"/>
                  <a:pt x="1534" y="219"/>
                  <a:pt x="1531" y="218"/>
                </a:cubicBezTo>
                <a:cubicBezTo>
                  <a:pt x="1531" y="218"/>
                  <a:pt x="1529" y="218"/>
                  <a:pt x="1529" y="219"/>
                </a:cubicBezTo>
                <a:cubicBezTo>
                  <a:pt x="1528" y="220"/>
                  <a:pt x="1527" y="221"/>
                  <a:pt x="1527" y="223"/>
                </a:cubicBezTo>
                <a:cubicBezTo>
                  <a:pt x="1527" y="224"/>
                  <a:pt x="1527" y="224"/>
                  <a:pt x="1528" y="225"/>
                </a:cubicBezTo>
                <a:cubicBezTo>
                  <a:pt x="1528" y="225"/>
                  <a:pt x="1529" y="225"/>
                  <a:pt x="1530" y="225"/>
                </a:cubicBezTo>
                <a:cubicBezTo>
                  <a:pt x="1530" y="225"/>
                  <a:pt x="1530" y="225"/>
                  <a:pt x="1530" y="225"/>
                </a:cubicBezTo>
                <a:cubicBezTo>
                  <a:pt x="1530" y="225"/>
                  <a:pt x="1530" y="225"/>
                  <a:pt x="1530" y="225"/>
                </a:cubicBezTo>
                <a:cubicBezTo>
                  <a:pt x="1530" y="225"/>
                  <a:pt x="1530" y="225"/>
                  <a:pt x="1530" y="225"/>
                </a:cubicBezTo>
                <a:cubicBezTo>
                  <a:pt x="1531" y="226"/>
                  <a:pt x="1531" y="226"/>
                  <a:pt x="1532" y="227"/>
                </a:cubicBezTo>
                <a:cubicBezTo>
                  <a:pt x="1533" y="227"/>
                  <a:pt x="1533" y="227"/>
                  <a:pt x="1534" y="227"/>
                </a:cubicBezTo>
                <a:cubicBezTo>
                  <a:pt x="1535" y="228"/>
                  <a:pt x="1536" y="229"/>
                  <a:pt x="1535" y="230"/>
                </a:cubicBezTo>
                <a:cubicBezTo>
                  <a:pt x="1535" y="231"/>
                  <a:pt x="1534" y="232"/>
                  <a:pt x="1533" y="232"/>
                </a:cubicBezTo>
                <a:cubicBezTo>
                  <a:pt x="1532" y="231"/>
                  <a:pt x="1531" y="231"/>
                  <a:pt x="1530" y="230"/>
                </a:cubicBezTo>
                <a:cubicBezTo>
                  <a:pt x="1529" y="230"/>
                  <a:pt x="1528" y="229"/>
                  <a:pt x="1527" y="229"/>
                </a:cubicBezTo>
                <a:cubicBezTo>
                  <a:pt x="1526" y="229"/>
                  <a:pt x="1525" y="230"/>
                  <a:pt x="1524" y="231"/>
                </a:cubicBezTo>
                <a:cubicBezTo>
                  <a:pt x="1524" y="231"/>
                  <a:pt x="1524" y="232"/>
                  <a:pt x="1524" y="233"/>
                </a:cubicBezTo>
                <a:cubicBezTo>
                  <a:pt x="1525" y="236"/>
                  <a:pt x="1528" y="239"/>
                  <a:pt x="1531" y="240"/>
                </a:cubicBezTo>
                <a:cubicBezTo>
                  <a:pt x="1533" y="240"/>
                  <a:pt x="1535" y="241"/>
                  <a:pt x="1537" y="241"/>
                </a:cubicBezTo>
                <a:cubicBezTo>
                  <a:pt x="1538" y="241"/>
                  <a:pt x="1539" y="242"/>
                  <a:pt x="1540" y="242"/>
                </a:cubicBezTo>
                <a:cubicBezTo>
                  <a:pt x="1540" y="242"/>
                  <a:pt x="1540" y="242"/>
                  <a:pt x="1540" y="242"/>
                </a:cubicBezTo>
                <a:cubicBezTo>
                  <a:pt x="1540" y="243"/>
                  <a:pt x="1540" y="244"/>
                  <a:pt x="1539" y="243"/>
                </a:cubicBezTo>
                <a:cubicBezTo>
                  <a:pt x="1538" y="243"/>
                  <a:pt x="1537" y="242"/>
                  <a:pt x="1535" y="242"/>
                </a:cubicBezTo>
                <a:cubicBezTo>
                  <a:pt x="1533" y="243"/>
                  <a:pt x="1530" y="242"/>
                  <a:pt x="1527" y="242"/>
                </a:cubicBezTo>
                <a:cubicBezTo>
                  <a:pt x="1526" y="242"/>
                  <a:pt x="1525" y="242"/>
                  <a:pt x="1524" y="240"/>
                </a:cubicBezTo>
                <a:cubicBezTo>
                  <a:pt x="1524" y="240"/>
                  <a:pt x="1523" y="239"/>
                  <a:pt x="1523" y="239"/>
                </a:cubicBezTo>
                <a:cubicBezTo>
                  <a:pt x="1521" y="236"/>
                  <a:pt x="1520" y="233"/>
                  <a:pt x="1519" y="229"/>
                </a:cubicBezTo>
                <a:cubicBezTo>
                  <a:pt x="1519" y="226"/>
                  <a:pt x="1518" y="223"/>
                  <a:pt x="1516" y="221"/>
                </a:cubicBezTo>
                <a:cubicBezTo>
                  <a:pt x="1516" y="220"/>
                  <a:pt x="1515" y="220"/>
                  <a:pt x="1514" y="219"/>
                </a:cubicBezTo>
                <a:cubicBezTo>
                  <a:pt x="1514" y="219"/>
                  <a:pt x="1514" y="219"/>
                  <a:pt x="1513" y="219"/>
                </a:cubicBezTo>
                <a:cubicBezTo>
                  <a:pt x="1513" y="219"/>
                  <a:pt x="1513" y="220"/>
                  <a:pt x="1513" y="220"/>
                </a:cubicBezTo>
                <a:cubicBezTo>
                  <a:pt x="1514" y="222"/>
                  <a:pt x="1514" y="224"/>
                  <a:pt x="1515" y="227"/>
                </a:cubicBezTo>
                <a:cubicBezTo>
                  <a:pt x="1515" y="228"/>
                  <a:pt x="1515" y="230"/>
                  <a:pt x="1514" y="232"/>
                </a:cubicBezTo>
                <a:cubicBezTo>
                  <a:pt x="1514" y="232"/>
                  <a:pt x="1514" y="233"/>
                  <a:pt x="1513" y="233"/>
                </a:cubicBezTo>
                <a:cubicBezTo>
                  <a:pt x="1512" y="235"/>
                  <a:pt x="1511" y="236"/>
                  <a:pt x="1512" y="239"/>
                </a:cubicBezTo>
                <a:cubicBezTo>
                  <a:pt x="1512" y="241"/>
                  <a:pt x="1511" y="243"/>
                  <a:pt x="1513" y="245"/>
                </a:cubicBezTo>
                <a:cubicBezTo>
                  <a:pt x="1514" y="246"/>
                  <a:pt x="1515" y="248"/>
                  <a:pt x="1517" y="249"/>
                </a:cubicBezTo>
                <a:cubicBezTo>
                  <a:pt x="1518" y="250"/>
                  <a:pt x="1519" y="251"/>
                  <a:pt x="1520" y="252"/>
                </a:cubicBezTo>
                <a:cubicBezTo>
                  <a:pt x="1522" y="253"/>
                  <a:pt x="1523" y="255"/>
                  <a:pt x="1523" y="257"/>
                </a:cubicBezTo>
                <a:cubicBezTo>
                  <a:pt x="1523" y="259"/>
                  <a:pt x="1523" y="262"/>
                  <a:pt x="1523" y="264"/>
                </a:cubicBezTo>
                <a:cubicBezTo>
                  <a:pt x="1524" y="269"/>
                  <a:pt x="1527" y="272"/>
                  <a:pt x="1528" y="276"/>
                </a:cubicBezTo>
                <a:cubicBezTo>
                  <a:pt x="1529" y="277"/>
                  <a:pt x="1530" y="278"/>
                  <a:pt x="1531" y="277"/>
                </a:cubicBezTo>
                <a:cubicBezTo>
                  <a:pt x="1534" y="277"/>
                  <a:pt x="1536" y="277"/>
                  <a:pt x="1537" y="275"/>
                </a:cubicBezTo>
                <a:cubicBezTo>
                  <a:pt x="1539" y="272"/>
                  <a:pt x="1541" y="273"/>
                  <a:pt x="1544" y="274"/>
                </a:cubicBezTo>
                <a:cubicBezTo>
                  <a:pt x="1544" y="275"/>
                  <a:pt x="1544" y="275"/>
                  <a:pt x="1544" y="275"/>
                </a:cubicBezTo>
                <a:cubicBezTo>
                  <a:pt x="1544" y="275"/>
                  <a:pt x="1544" y="275"/>
                  <a:pt x="1544" y="276"/>
                </a:cubicBezTo>
                <a:cubicBezTo>
                  <a:pt x="1541" y="277"/>
                  <a:pt x="1539" y="279"/>
                  <a:pt x="1537" y="281"/>
                </a:cubicBezTo>
                <a:cubicBezTo>
                  <a:pt x="1535" y="283"/>
                  <a:pt x="1534" y="286"/>
                  <a:pt x="1536" y="288"/>
                </a:cubicBezTo>
                <a:cubicBezTo>
                  <a:pt x="1537" y="289"/>
                  <a:pt x="1538" y="290"/>
                  <a:pt x="1539" y="291"/>
                </a:cubicBezTo>
                <a:cubicBezTo>
                  <a:pt x="1540" y="293"/>
                  <a:pt x="1541" y="295"/>
                  <a:pt x="1540" y="297"/>
                </a:cubicBezTo>
                <a:cubicBezTo>
                  <a:pt x="1539" y="300"/>
                  <a:pt x="1538" y="303"/>
                  <a:pt x="1538" y="306"/>
                </a:cubicBezTo>
                <a:cubicBezTo>
                  <a:pt x="1539" y="307"/>
                  <a:pt x="1538" y="309"/>
                  <a:pt x="1537" y="310"/>
                </a:cubicBezTo>
                <a:cubicBezTo>
                  <a:pt x="1536" y="312"/>
                  <a:pt x="1533" y="315"/>
                  <a:pt x="1533" y="318"/>
                </a:cubicBezTo>
                <a:cubicBezTo>
                  <a:pt x="1533" y="318"/>
                  <a:pt x="1532" y="319"/>
                  <a:pt x="1532" y="319"/>
                </a:cubicBezTo>
                <a:cubicBezTo>
                  <a:pt x="1528" y="319"/>
                  <a:pt x="1525" y="318"/>
                  <a:pt x="1521" y="318"/>
                </a:cubicBezTo>
                <a:cubicBezTo>
                  <a:pt x="1521" y="318"/>
                  <a:pt x="1520" y="317"/>
                  <a:pt x="1520" y="317"/>
                </a:cubicBezTo>
                <a:cubicBezTo>
                  <a:pt x="1519" y="316"/>
                  <a:pt x="1520" y="315"/>
                  <a:pt x="1520" y="315"/>
                </a:cubicBezTo>
                <a:cubicBezTo>
                  <a:pt x="1520" y="315"/>
                  <a:pt x="1520" y="315"/>
                  <a:pt x="1519" y="314"/>
                </a:cubicBezTo>
                <a:cubicBezTo>
                  <a:pt x="1519" y="314"/>
                  <a:pt x="1519" y="314"/>
                  <a:pt x="1519" y="314"/>
                </a:cubicBezTo>
                <a:cubicBezTo>
                  <a:pt x="1519" y="314"/>
                  <a:pt x="1519" y="314"/>
                  <a:pt x="1520" y="314"/>
                </a:cubicBezTo>
                <a:cubicBezTo>
                  <a:pt x="1520" y="314"/>
                  <a:pt x="1520" y="315"/>
                  <a:pt x="1520" y="315"/>
                </a:cubicBezTo>
                <a:cubicBezTo>
                  <a:pt x="1520" y="315"/>
                  <a:pt x="1521" y="315"/>
                  <a:pt x="1522" y="316"/>
                </a:cubicBezTo>
                <a:cubicBezTo>
                  <a:pt x="1525" y="317"/>
                  <a:pt x="1527" y="316"/>
                  <a:pt x="1528" y="313"/>
                </a:cubicBezTo>
                <a:cubicBezTo>
                  <a:pt x="1530" y="308"/>
                  <a:pt x="1531" y="302"/>
                  <a:pt x="1532" y="297"/>
                </a:cubicBezTo>
                <a:cubicBezTo>
                  <a:pt x="1532" y="296"/>
                  <a:pt x="1532" y="295"/>
                  <a:pt x="1532" y="294"/>
                </a:cubicBezTo>
                <a:cubicBezTo>
                  <a:pt x="1531" y="292"/>
                  <a:pt x="1530" y="290"/>
                  <a:pt x="1531" y="288"/>
                </a:cubicBezTo>
                <a:cubicBezTo>
                  <a:pt x="1531" y="286"/>
                  <a:pt x="1530" y="285"/>
                  <a:pt x="1529" y="284"/>
                </a:cubicBezTo>
                <a:cubicBezTo>
                  <a:pt x="1528" y="283"/>
                  <a:pt x="1526" y="282"/>
                  <a:pt x="1525" y="282"/>
                </a:cubicBezTo>
                <a:cubicBezTo>
                  <a:pt x="1523" y="280"/>
                  <a:pt x="1522" y="279"/>
                  <a:pt x="1522" y="277"/>
                </a:cubicBezTo>
                <a:cubicBezTo>
                  <a:pt x="1519" y="270"/>
                  <a:pt x="1517" y="264"/>
                  <a:pt x="1515" y="257"/>
                </a:cubicBezTo>
                <a:cubicBezTo>
                  <a:pt x="1514" y="253"/>
                  <a:pt x="1512" y="249"/>
                  <a:pt x="1508" y="247"/>
                </a:cubicBezTo>
                <a:cubicBezTo>
                  <a:pt x="1506" y="246"/>
                  <a:pt x="1505" y="244"/>
                  <a:pt x="1505" y="242"/>
                </a:cubicBezTo>
                <a:cubicBezTo>
                  <a:pt x="1506" y="236"/>
                  <a:pt x="1505" y="230"/>
                  <a:pt x="1503" y="225"/>
                </a:cubicBezTo>
                <a:cubicBezTo>
                  <a:pt x="1503" y="223"/>
                  <a:pt x="1502" y="222"/>
                  <a:pt x="1501" y="222"/>
                </a:cubicBezTo>
                <a:cubicBezTo>
                  <a:pt x="1496" y="220"/>
                  <a:pt x="1492" y="219"/>
                  <a:pt x="1487" y="221"/>
                </a:cubicBezTo>
                <a:cubicBezTo>
                  <a:pt x="1486" y="221"/>
                  <a:pt x="1485" y="221"/>
                  <a:pt x="1484" y="221"/>
                </a:cubicBezTo>
                <a:cubicBezTo>
                  <a:pt x="1483" y="221"/>
                  <a:pt x="1482" y="222"/>
                  <a:pt x="1482" y="223"/>
                </a:cubicBezTo>
                <a:cubicBezTo>
                  <a:pt x="1482" y="224"/>
                  <a:pt x="1482" y="225"/>
                  <a:pt x="1482" y="227"/>
                </a:cubicBezTo>
                <a:cubicBezTo>
                  <a:pt x="1482" y="232"/>
                  <a:pt x="1482" y="236"/>
                  <a:pt x="1483" y="241"/>
                </a:cubicBezTo>
                <a:cubicBezTo>
                  <a:pt x="1483" y="243"/>
                  <a:pt x="1482" y="246"/>
                  <a:pt x="1481" y="247"/>
                </a:cubicBezTo>
                <a:cubicBezTo>
                  <a:pt x="1479" y="249"/>
                  <a:pt x="1478" y="252"/>
                  <a:pt x="1478" y="255"/>
                </a:cubicBezTo>
                <a:cubicBezTo>
                  <a:pt x="1478" y="257"/>
                  <a:pt x="1479" y="258"/>
                  <a:pt x="1480" y="259"/>
                </a:cubicBezTo>
                <a:cubicBezTo>
                  <a:pt x="1482" y="260"/>
                  <a:pt x="1483" y="262"/>
                  <a:pt x="1484" y="263"/>
                </a:cubicBezTo>
                <a:cubicBezTo>
                  <a:pt x="1484" y="266"/>
                  <a:pt x="1486" y="268"/>
                  <a:pt x="1484" y="271"/>
                </a:cubicBezTo>
                <a:cubicBezTo>
                  <a:pt x="1484" y="271"/>
                  <a:pt x="1484" y="272"/>
                  <a:pt x="1485" y="273"/>
                </a:cubicBezTo>
                <a:cubicBezTo>
                  <a:pt x="1486" y="275"/>
                  <a:pt x="1487" y="277"/>
                  <a:pt x="1488" y="279"/>
                </a:cubicBezTo>
                <a:cubicBezTo>
                  <a:pt x="1489" y="279"/>
                  <a:pt x="1490" y="279"/>
                  <a:pt x="1490" y="279"/>
                </a:cubicBezTo>
                <a:cubicBezTo>
                  <a:pt x="1491" y="278"/>
                  <a:pt x="1493" y="278"/>
                  <a:pt x="1494" y="279"/>
                </a:cubicBezTo>
                <a:cubicBezTo>
                  <a:pt x="1496" y="282"/>
                  <a:pt x="1498" y="285"/>
                  <a:pt x="1502" y="286"/>
                </a:cubicBezTo>
                <a:cubicBezTo>
                  <a:pt x="1502" y="286"/>
                  <a:pt x="1503" y="287"/>
                  <a:pt x="1503" y="287"/>
                </a:cubicBezTo>
                <a:cubicBezTo>
                  <a:pt x="1503" y="289"/>
                  <a:pt x="1503" y="290"/>
                  <a:pt x="1503" y="291"/>
                </a:cubicBezTo>
                <a:cubicBezTo>
                  <a:pt x="1503" y="292"/>
                  <a:pt x="1501" y="293"/>
                  <a:pt x="1501" y="292"/>
                </a:cubicBezTo>
                <a:cubicBezTo>
                  <a:pt x="1499" y="291"/>
                  <a:pt x="1497" y="290"/>
                  <a:pt x="1496" y="289"/>
                </a:cubicBezTo>
                <a:cubicBezTo>
                  <a:pt x="1494" y="288"/>
                  <a:pt x="1493" y="287"/>
                  <a:pt x="1492" y="287"/>
                </a:cubicBezTo>
                <a:cubicBezTo>
                  <a:pt x="1490" y="286"/>
                  <a:pt x="1488" y="285"/>
                  <a:pt x="1485" y="284"/>
                </a:cubicBezTo>
                <a:cubicBezTo>
                  <a:pt x="1483" y="284"/>
                  <a:pt x="1482" y="283"/>
                  <a:pt x="1480" y="282"/>
                </a:cubicBezTo>
                <a:cubicBezTo>
                  <a:pt x="1477" y="282"/>
                  <a:pt x="1476" y="280"/>
                  <a:pt x="1474" y="279"/>
                </a:cubicBezTo>
                <a:cubicBezTo>
                  <a:pt x="1470" y="277"/>
                  <a:pt x="1465" y="276"/>
                  <a:pt x="1461" y="277"/>
                </a:cubicBezTo>
                <a:cubicBezTo>
                  <a:pt x="1460" y="277"/>
                  <a:pt x="1460" y="277"/>
                  <a:pt x="1459" y="277"/>
                </a:cubicBezTo>
                <a:cubicBezTo>
                  <a:pt x="1454" y="277"/>
                  <a:pt x="1449" y="276"/>
                  <a:pt x="1445" y="273"/>
                </a:cubicBezTo>
                <a:cubicBezTo>
                  <a:pt x="1443" y="271"/>
                  <a:pt x="1441" y="270"/>
                  <a:pt x="1439" y="268"/>
                </a:cubicBezTo>
                <a:cubicBezTo>
                  <a:pt x="1438" y="268"/>
                  <a:pt x="1437" y="268"/>
                  <a:pt x="1437" y="269"/>
                </a:cubicBezTo>
                <a:cubicBezTo>
                  <a:pt x="1437" y="269"/>
                  <a:pt x="1436" y="270"/>
                  <a:pt x="1436" y="270"/>
                </a:cubicBezTo>
                <a:cubicBezTo>
                  <a:pt x="1435" y="272"/>
                  <a:pt x="1436" y="274"/>
                  <a:pt x="1438" y="276"/>
                </a:cubicBezTo>
                <a:cubicBezTo>
                  <a:pt x="1440" y="278"/>
                  <a:pt x="1444" y="278"/>
                  <a:pt x="1446" y="281"/>
                </a:cubicBezTo>
                <a:cubicBezTo>
                  <a:pt x="1446" y="281"/>
                  <a:pt x="1447" y="281"/>
                  <a:pt x="1447" y="281"/>
                </a:cubicBezTo>
                <a:cubicBezTo>
                  <a:pt x="1448" y="281"/>
                  <a:pt x="1449" y="282"/>
                  <a:pt x="1450" y="283"/>
                </a:cubicBezTo>
                <a:cubicBezTo>
                  <a:pt x="1452" y="285"/>
                  <a:pt x="1453" y="287"/>
                  <a:pt x="1455" y="289"/>
                </a:cubicBezTo>
                <a:cubicBezTo>
                  <a:pt x="1456" y="290"/>
                  <a:pt x="1456" y="291"/>
                  <a:pt x="1455" y="292"/>
                </a:cubicBezTo>
                <a:cubicBezTo>
                  <a:pt x="1453" y="294"/>
                  <a:pt x="1451" y="295"/>
                  <a:pt x="1450" y="297"/>
                </a:cubicBezTo>
                <a:cubicBezTo>
                  <a:pt x="1450" y="298"/>
                  <a:pt x="1450" y="298"/>
                  <a:pt x="1450" y="298"/>
                </a:cubicBezTo>
                <a:cubicBezTo>
                  <a:pt x="1449" y="297"/>
                  <a:pt x="1449" y="297"/>
                  <a:pt x="1448" y="297"/>
                </a:cubicBezTo>
                <a:cubicBezTo>
                  <a:pt x="1448" y="296"/>
                  <a:pt x="1448" y="294"/>
                  <a:pt x="1447" y="293"/>
                </a:cubicBezTo>
                <a:cubicBezTo>
                  <a:pt x="1447" y="292"/>
                  <a:pt x="1445" y="291"/>
                  <a:pt x="1444" y="292"/>
                </a:cubicBezTo>
                <a:cubicBezTo>
                  <a:pt x="1442" y="293"/>
                  <a:pt x="1440" y="294"/>
                  <a:pt x="1437" y="294"/>
                </a:cubicBezTo>
                <a:cubicBezTo>
                  <a:pt x="1437" y="294"/>
                  <a:pt x="1437" y="294"/>
                  <a:pt x="1437" y="294"/>
                </a:cubicBezTo>
                <a:cubicBezTo>
                  <a:pt x="1436" y="297"/>
                  <a:pt x="1434" y="297"/>
                  <a:pt x="1432" y="297"/>
                </a:cubicBezTo>
                <a:cubicBezTo>
                  <a:pt x="1430" y="297"/>
                  <a:pt x="1428" y="298"/>
                  <a:pt x="1426" y="299"/>
                </a:cubicBezTo>
                <a:cubicBezTo>
                  <a:pt x="1425" y="301"/>
                  <a:pt x="1422" y="301"/>
                  <a:pt x="1421" y="303"/>
                </a:cubicBezTo>
                <a:cubicBezTo>
                  <a:pt x="1420" y="303"/>
                  <a:pt x="1419" y="303"/>
                  <a:pt x="1418" y="303"/>
                </a:cubicBezTo>
                <a:cubicBezTo>
                  <a:pt x="1418" y="302"/>
                  <a:pt x="1418" y="302"/>
                  <a:pt x="1418" y="301"/>
                </a:cubicBezTo>
                <a:cubicBezTo>
                  <a:pt x="1418" y="299"/>
                  <a:pt x="1418" y="297"/>
                  <a:pt x="1416" y="295"/>
                </a:cubicBezTo>
                <a:cubicBezTo>
                  <a:pt x="1414" y="295"/>
                  <a:pt x="1413" y="295"/>
                  <a:pt x="1412" y="298"/>
                </a:cubicBezTo>
                <a:cubicBezTo>
                  <a:pt x="1412" y="298"/>
                  <a:pt x="1411" y="299"/>
                  <a:pt x="1411" y="299"/>
                </a:cubicBezTo>
                <a:cubicBezTo>
                  <a:pt x="1409" y="299"/>
                  <a:pt x="1409" y="300"/>
                  <a:pt x="1407" y="301"/>
                </a:cubicBezTo>
                <a:cubicBezTo>
                  <a:pt x="1406" y="302"/>
                  <a:pt x="1405" y="302"/>
                  <a:pt x="1403" y="302"/>
                </a:cubicBezTo>
                <a:cubicBezTo>
                  <a:pt x="1401" y="303"/>
                  <a:pt x="1400" y="304"/>
                  <a:pt x="1398" y="305"/>
                </a:cubicBezTo>
                <a:cubicBezTo>
                  <a:pt x="1395" y="309"/>
                  <a:pt x="1392" y="313"/>
                  <a:pt x="1388" y="316"/>
                </a:cubicBezTo>
                <a:cubicBezTo>
                  <a:pt x="1387" y="316"/>
                  <a:pt x="1386" y="317"/>
                  <a:pt x="1386" y="318"/>
                </a:cubicBezTo>
                <a:cubicBezTo>
                  <a:pt x="1386" y="320"/>
                  <a:pt x="1385" y="321"/>
                  <a:pt x="1385" y="323"/>
                </a:cubicBezTo>
                <a:cubicBezTo>
                  <a:pt x="1385" y="323"/>
                  <a:pt x="1385" y="324"/>
                  <a:pt x="1384" y="324"/>
                </a:cubicBezTo>
                <a:cubicBezTo>
                  <a:pt x="1382" y="327"/>
                  <a:pt x="1377" y="327"/>
                  <a:pt x="1375" y="325"/>
                </a:cubicBezTo>
                <a:cubicBezTo>
                  <a:pt x="1374" y="324"/>
                  <a:pt x="1373" y="322"/>
                  <a:pt x="1372" y="321"/>
                </a:cubicBezTo>
                <a:cubicBezTo>
                  <a:pt x="1371" y="320"/>
                  <a:pt x="1371" y="318"/>
                  <a:pt x="1372" y="317"/>
                </a:cubicBezTo>
                <a:cubicBezTo>
                  <a:pt x="1373" y="316"/>
                  <a:pt x="1375" y="315"/>
                  <a:pt x="1376" y="314"/>
                </a:cubicBezTo>
                <a:cubicBezTo>
                  <a:pt x="1377" y="314"/>
                  <a:pt x="1377" y="312"/>
                  <a:pt x="1377" y="311"/>
                </a:cubicBezTo>
                <a:cubicBezTo>
                  <a:pt x="1375" y="310"/>
                  <a:pt x="1374" y="309"/>
                  <a:pt x="1373" y="307"/>
                </a:cubicBezTo>
                <a:cubicBezTo>
                  <a:pt x="1371" y="305"/>
                  <a:pt x="1369" y="304"/>
                  <a:pt x="1366" y="304"/>
                </a:cubicBezTo>
                <a:cubicBezTo>
                  <a:pt x="1363" y="305"/>
                  <a:pt x="1361" y="305"/>
                  <a:pt x="1359" y="304"/>
                </a:cubicBezTo>
                <a:cubicBezTo>
                  <a:pt x="1358" y="304"/>
                  <a:pt x="1358" y="304"/>
                  <a:pt x="1358" y="304"/>
                </a:cubicBezTo>
                <a:cubicBezTo>
                  <a:pt x="1358" y="305"/>
                  <a:pt x="1358" y="305"/>
                  <a:pt x="1358" y="306"/>
                </a:cubicBezTo>
                <a:cubicBezTo>
                  <a:pt x="1362" y="309"/>
                  <a:pt x="1363" y="313"/>
                  <a:pt x="1363" y="318"/>
                </a:cubicBezTo>
                <a:cubicBezTo>
                  <a:pt x="1363" y="319"/>
                  <a:pt x="1363" y="321"/>
                  <a:pt x="1363" y="322"/>
                </a:cubicBezTo>
                <a:cubicBezTo>
                  <a:pt x="1363" y="323"/>
                  <a:pt x="1363" y="324"/>
                  <a:pt x="1364" y="325"/>
                </a:cubicBezTo>
                <a:cubicBezTo>
                  <a:pt x="1366" y="326"/>
                  <a:pt x="1367" y="327"/>
                  <a:pt x="1367" y="330"/>
                </a:cubicBezTo>
                <a:cubicBezTo>
                  <a:pt x="1367" y="331"/>
                  <a:pt x="1367" y="332"/>
                  <a:pt x="1367" y="333"/>
                </a:cubicBezTo>
                <a:cubicBezTo>
                  <a:pt x="1367" y="334"/>
                  <a:pt x="1365" y="335"/>
                  <a:pt x="1364" y="335"/>
                </a:cubicBezTo>
                <a:cubicBezTo>
                  <a:pt x="1363" y="335"/>
                  <a:pt x="1361" y="334"/>
                  <a:pt x="1359" y="334"/>
                </a:cubicBezTo>
                <a:cubicBezTo>
                  <a:pt x="1357" y="333"/>
                  <a:pt x="1355" y="334"/>
                  <a:pt x="1353" y="336"/>
                </a:cubicBezTo>
                <a:cubicBezTo>
                  <a:pt x="1352" y="337"/>
                  <a:pt x="1351" y="338"/>
                  <a:pt x="1350" y="339"/>
                </a:cubicBezTo>
                <a:cubicBezTo>
                  <a:pt x="1348" y="340"/>
                  <a:pt x="1347" y="342"/>
                  <a:pt x="1346" y="343"/>
                </a:cubicBezTo>
                <a:cubicBezTo>
                  <a:pt x="1343" y="347"/>
                  <a:pt x="1342" y="348"/>
                  <a:pt x="1346" y="353"/>
                </a:cubicBezTo>
                <a:cubicBezTo>
                  <a:pt x="1347" y="354"/>
                  <a:pt x="1347" y="354"/>
                  <a:pt x="1347" y="355"/>
                </a:cubicBezTo>
                <a:cubicBezTo>
                  <a:pt x="1348" y="356"/>
                  <a:pt x="1347" y="357"/>
                  <a:pt x="1347" y="358"/>
                </a:cubicBezTo>
                <a:cubicBezTo>
                  <a:pt x="1346" y="359"/>
                  <a:pt x="1344" y="360"/>
                  <a:pt x="1344" y="359"/>
                </a:cubicBezTo>
                <a:cubicBezTo>
                  <a:pt x="1339" y="357"/>
                  <a:pt x="1335" y="356"/>
                  <a:pt x="1331" y="353"/>
                </a:cubicBezTo>
                <a:cubicBezTo>
                  <a:pt x="1330" y="353"/>
                  <a:pt x="1329" y="353"/>
                  <a:pt x="1329" y="352"/>
                </a:cubicBezTo>
                <a:cubicBezTo>
                  <a:pt x="1328" y="352"/>
                  <a:pt x="1327" y="353"/>
                  <a:pt x="1326" y="353"/>
                </a:cubicBezTo>
                <a:cubicBezTo>
                  <a:pt x="1326" y="354"/>
                  <a:pt x="1326" y="356"/>
                  <a:pt x="1325" y="357"/>
                </a:cubicBezTo>
                <a:cubicBezTo>
                  <a:pt x="1325" y="358"/>
                  <a:pt x="1325" y="359"/>
                  <a:pt x="1326" y="360"/>
                </a:cubicBezTo>
                <a:cubicBezTo>
                  <a:pt x="1328" y="362"/>
                  <a:pt x="1329" y="364"/>
                  <a:pt x="1332" y="364"/>
                </a:cubicBezTo>
                <a:cubicBezTo>
                  <a:pt x="1333" y="364"/>
                  <a:pt x="1333" y="364"/>
                  <a:pt x="1334" y="364"/>
                </a:cubicBezTo>
                <a:cubicBezTo>
                  <a:pt x="1335" y="365"/>
                  <a:pt x="1335" y="366"/>
                  <a:pt x="1335" y="366"/>
                </a:cubicBezTo>
                <a:cubicBezTo>
                  <a:pt x="1335" y="368"/>
                  <a:pt x="1333" y="369"/>
                  <a:pt x="1332" y="369"/>
                </a:cubicBezTo>
                <a:cubicBezTo>
                  <a:pt x="1329" y="369"/>
                  <a:pt x="1326" y="368"/>
                  <a:pt x="1324" y="366"/>
                </a:cubicBezTo>
                <a:cubicBezTo>
                  <a:pt x="1323" y="364"/>
                  <a:pt x="1321" y="364"/>
                  <a:pt x="1320" y="363"/>
                </a:cubicBezTo>
                <a:cubicBezTo>
                  <a:pt x="1319" y="363"/>
                  <a:pt x="1318" y="362"/>
                  <a:pt x="1317" y="361"/>
                </a:cubicBezTo>
                <a:cubicBezTo>
                  <a:pt x="1317" y="359"/>
                  <a:pt x="1316" y="356"/>
                  <a:pt x="1314" y="354"/>
                </a:cubicBezTo>
                <a:cubicBezTo>
                  <a:pt x="1313" y="352"/>
                  <a:pt x="1314" y="351"/>
                  <a:pt x="1314" y="349"/>
                </a:cubicBezTo>
                <a:cubicBezTo>
                  <a:pt x="1314" y="345"/>
                  <a:pt x="1313" y="342"/>
                  <a:pt x="1309" y="341"/>
                </a:cubicBezTo>
                <a:cubicBezTo>
                  <a:pt x="1307" y="340"/>
                  <a:pt x="1306" y="339"/>
                  <a:pt x="1305" y="338"/>
                </a:cubicBezTo>
                <a:cubicBezTo>
                  <a:pt x="1303" y="337"/>
                  <a:pt x="1301" y="336"/>
                  <a:pt x="1301" y="334"/>
                </a:cubicBezTo>
                <a:cubicBezTo>
                  <a:pt x="1300" y="334"/>
                  <a:pt x="1300" y="334"/>
                  <a:pt x="1300" y="334"/>
                </a:cubicBezTo>
                <a:cubicBezTo>
                  <a:pt x="1300" y="334"/>
                  <a:pt x="1300" y="334"/>
                  <a:pt x="1300" y="333"/>
                </a:cubicBezTo>
                <a:cubicBezTo>
                  <a:pt x="1300" y="333"/>
                  <a:pt x="1299" y="333"/>
                  <a:pt x="1299" y="332"/>
                </a:cubicBezTo>
                <a:cubicBezTo>
                  <a:pt x="1299" y="332"/>
                  <a:pt x="1299" y="332"/>
                  <a:pt x="1298" y="332"/>
                </a:cubicBezTo>
                <a:cubicBezTo>
                  <a:pt x="1298" y="332"/>
                  <a:pt x="1298" y="332"/>
                  <a:pt x="1298" y="332"/>
                </a:cubicBezTo>
                <a:cubicBezTo>
                  <a:pt x="1299" y="332"/>
                  <a:pt x="1299" y="332"/>
                  <a:pt x="1299" y="332"/>
                </a:cubicBezTo>
                <a:cubicBezTo>
                  <a:pt x="1299" y="332"/>
                  <a:pt x="1299" y="332"/>
                  <a:pt x="1299" y="332"/>
                </a:cubicBezTo>
                <a:cubicBezTo>
                  <a:pt x="1300" y="333"/>
                  <a:pt x="1300" y="333"/>
                  <a:pt x="1300" y="333"/>
                </a:cubicBezTo>
                <a:cubicBezTo>
                  <a:pt x="1300" y="334"/>
                  <a:pt x="1300" y="334"/>
                  <a:pt x="1300" y="334"/>
                </a:cubicBezTo>
                <a:cubicBezTo>
                  <a:pt x="1300" y="334"/>
                  <a:pt x="1301" y="334"/>
                  <a:pt x="1301" y="334"/>
                </a:cubicBezTo>
                <a:cubicBezTo>
                  <a:pt x="1303" y="334"/>
                  <a:pt x="1305" y="335"/>
                  <a:pt x="1308" y="336"/>
                </a:cubicBezTo>
                <a:cubicBezTo>
                  <a:pt x="1314" y="338"/>
                  <a:pt x="1320" y="340"/>
                  <a:pt x="1327" y="341"/>
                </a:cubicBezTo>
                <a:cubicBezTo>
                  <a:pt x="1332" y="342"/>
                  <a:pt x="1337" y="341"/>
                  <a:pt x="1342" y="339"/>
                </a:cubicBezTo>
                <a:cubicBezTo>
                  <a:pt x="1342" y="339"/>
                  <a:pt x="1343" y="338"/>
                  <a:pt x="1344" y="338"/>
                </a:cubicBezTo>
                <a:cubicBezTo>
                  <a:pt x="1347" y="335"/>
                  <a:pt x="1349" y="331"/>
                  <a:pt x="1349" y="327"/>
                </a:cubicBezTo>
                <a:cubicBezTo>
                  <a:pt x="1349" y="326"/>
                  <a:pt x="1349" y="324"/>
                  <a:pt x="1349" y="324"/>
                </a:cubicBezTo>
                <a:cubicBezTo>
                  <a:pt x="1347" y="321"/>
                  <a:pt x="1345" y="318"/>
                  <a:pt x="1342" y="317"/>
                </a:cubicBezTo>
                <a:cubicBezTo>
                  <a:pt x="1341" y="316"/>
                  <a:pt x="1340" y="315"/>
                  <a:pt x="1339" y="314"/>
                </a:cubicBezTo>
                <a:cubicBezTo>
                  <a:pt x="1338" y="313"/>
                  <a:pt x="1336" y="312"/>
                  <a:pt x="1334" y="312"/>
                </a:cubicBezTo>
                <a:cubicBezTo>
                  <a:pt x="1332" y="311"/>
                  <a:pt x="1329" y="310"/>
                  <a:pt x="1327" y="308"/>
                </a:cubicBezTo>
                <a:cubicBezTo>
                  <a:pt x="1324" y="306"/>
                  <a:pt x="1322" y="305"/>
                  <a:pt x="1319" y="303"/>
                </a:cubicBezTo>
                <a:cubicBezTo>
                  <a:pt x="1312" y="299"/>
                  <a:pt x="1310" y="298"/>
                  <a:pt x="1302" y="298"/>
                </a:cubicBezTo>
                <a:cubicBezTo>
                  <a:pt x="1301" y="298"/>
                  <a:pt x="1300" y="299"/>
                  <a:pt x="1299" y="299"/>
                </a:cubicBezTo>
                <a:cubicBezTo>
                  <a:pt x="1297" y="299"/>
                  <a:pt x="1296" y="299"/>
                  <a:pt x="1294" y="298"/>
                </a:cubicBezTo>
                <a:cubicBezTo>
                  <a:pt x="1293" y="298"/>
                  <a:pt x="1294" y="297"/>
                  <a:pt x="1294" y="296"/>
                </a:cubicBezTo>
                <a:cubicBezTo>
                  <a:pt x="1294" y="295"/>
                  <a:pt x="1294" y="294"/>
                  <a:pt x="1293" y="294"/>
                </a:cubicBezTo>
                <a:cubicBezTo>
                  <a:pt x="1292" y="293"/>
                  <a:pt x="1291" y="293"/>
                  <a:pt x="1290" y="292"/>
                </a:cubicBezTo>
                <a:cubicBezTo>
                  <a:pt x="1289" y="292"/>
                  <a:pt x="1288" y="292"/>
                  <a:pt x="1287" y="293"/>
                </a:cubicBezTo>
                <a:cubicBezTo>
                  <a:pt x="1286" y="294"/>
                  <a:pt x="1284" y="295"/>
                  <a:pt x="1282" y="294"/>
                </a:cubicBezTo>
                <a:cubicBezTo>
                  <a:pt x="1281" y="293"/>
                  <a:pt x="1279" y="294"/>
                  <a:pt x="1277" y="294"/>
                </a:cubicBezTo>
                <a:cubicBezTo>
                  <a:pt x="1277" y="294"/>
                  <a:pt x="1276" y="294"/>
                  <a:pt x="1275" y="293"/>
                </a:cubicBezTo>
                <a:cubicBezTo>
                  <a:pt x="1275" y="293"/>
                  <a:pt x="1274" y="292"/>
                  <a:pt x="1274" y="292"/>
                </a:cubicBezTo>
                <a:cubicBezTo>
                  <a:pt x="1274" y="291"/>
                  <a:pt x="1275" y="291"/>
                  <a:pt x="1275" y="291"/>
                </a:cubicBezTo>
                <a:cubicBezTo>
                  <a:pt x="1277" y="291"/>
                  <a:pt x="1278" y="290"/>
                  <a:pt x="1279" y="289"/>
                </a:cubicBezTo>
                <a:cubicBezTo>
                  <a:pt x="1280" y="288"/>
                  <a:pt x="1282" y="287"/>
                  <a:pt x="1283" y="286"/>
                </a:cubicBezTo>
                <a:cubicBezTo>
                  <a:pt x="1283" y="286"/>
                  <a:pt x="1283" y="285"/>
                  <a:pt x="1282" y="284"/>
                </a:cubicBezTo>
                <a:cubicBezTo>
                  <a:pt x="1279" y="282"/>
                  <a:pt x="1274" y="281"/>
                  <a:pt x="1270" y="279"/>
                </a:cubicBezTo>
                <a:cubicBezTo>
                  <a:pt x="1270" y="279"/>
                  <a:pt x="1269" y="280"/>
                  <a:pt x="1268" y="280"/>
                </a:cubicBezTo>
                <a:cubicBezTo>
                  <a:pt x="1267" y="281"/>
                  <a:pt x="1267" y="281"/>
                  <a:pt x="1267" y="282"/>
                </a:cubicBezTo>
                <a:cubicBezTo>
                  <a:pt x="1266" y="282"/>
                  <a:pt x="1266" y="283"/>
                  <a:pt x="1266" y="282"/>
                </a:cubicBezTo>
                <a:cubicBezTo>
                  <a:pt x="1266" y="282"/>
                  <a:pt x="1265" y="282"/>
                  <a:pt x="1265" y="282"/>
                </a:cubicBezTo>
                <a:cubicBezTo>
                  <a:pt x="1265" y="281"/>
                  <a:pt x="1266" y="280"/>
                  <a:pt x="1265" y="279"/>
                </a:cubicBezTo>
                <a:cubicBezTo>
                  <a:pt x="1265" y="277"/>
                  <a:pt x="1264" y="276"/>
                  <a:pt x="1263" y="276"/>
                </a:cubicBezTo>
                <a:cubicBezTo>
                  <a:pt x="1262" y="275"/>
                  <a:pt x="1261" y="276"/>
                  <a:pt x="1260" y="277"/>
                </a:cubicBezTo>
                <a:cubicBezTo>
                  <a:pt x="1259" y="277"/>
                  <a:pt x="1258" y="278"/>
                  <a:pt x="1258" y="280"/>
                </a:cubicBezTo>
                <a:cubicBezTo>
                  <a:pt x="1258" y="280"/>
                  <a:pt x="1258" y="281"/>
                  <a:pt x="1257" y="282"/>
                </a:cubicBezTo>
                <a:cubicBezTo>
                  <a:pt x="1257" y="282"/>
                  <a:pt x="1257" y="283"/>
                  <a:pt x="1256" y="283"/>
                </a:cubicBezTo>
                <a:cubicBezTo>
                  <a:pt x="1256" y="283"/>
                  <a:pt x="1256" y="283"/>
                  <a:pt x="1256" y="282"/>
                </a:cubicBezTo>
                <a:cubicBezTo>
                  <a:pt x="1255" y="281"/>
                  <a:pt x="1255" y="280"/>
                  <a:pt x="1253" y="280"/>
                </a:cubicBezTo>
                <a:cubicBezTo>
                  <a:pt x="1252" y="280"/>
                  <a:pt x="1252" y="279"/>
                  <a:pt x="1252" y="278"/>
                </a:cubicBezTo>
                <a:cubicBezTo>
                  <a:pt x="1251" y="276"/>
                  <a:pt x="1249" y="275"/>
                  <a:pt x="1248" y="276"/>
                </a:cubicBezTo>
                <a:cubicBezTo>
                  <a:pt x="1247" y="279"/>
                  <a:pt x="1244" y="279"/>
                  <a:pt x="1242" y="281"/>
                </a:cubicBezTo>
                <a:cubicBezTo>
                  <a:pt x="1240" y="281"/>
                  <a:pt x="1239" y="283"/>
                  <a:pt x="1236" y="284"/>
                </a:cubicBezTo>
                <a:cubicBezTo>
                  <a:pt x="1236" y="284"/>
                  <a:pt x="1236" y="284"/>
                  <a:pt x="1236" y="284"/>
                </a:cubicBezTo>
                <a:cubicBezTo>
                  <a:pt x="1236" y="284"/>
                  <a:pt x="1236" y="284"/>
                  <a:pt x="1236" y="284"/>
                </a:cubicBezTo>
                <a:cubicBezTo>
                  <a:pt x="1235" y="285"/>
                  <a:pt x="1235" y="285"/>
                  <a:pt x="1235" y="285"/>
                </a:cubicBezTo>
                <a:cubicBezTo>
                  <a:pt x="1236" y="284"/>
                  <a:pt x="1236" y="284"/>
                  <a:pt x="1236" y="284"/>
                </a:cubicBezTo>
                <a:cubicBezTo>
                  <a:pt x="1236" y="284"/>
                  <a:pt x="1236" y="284"/>
                  <a:pt x="1236" y="284"/>
                </a:cubicBezTo>
                <a:cubicBezTo>
                  <a:pt x="1236" y="284"/>
                  <a:pt x="1236" y="283"/>
                  <a:pt x="1235" y="283"/>
                </a:cubicBezTo>
                <a:cubicBezTo>
                  <a:pt x="1235" y="283"/>
                  <a:pt x="1235" y="283"/>
                  <a:pt x="1235" y="283"/>
                </a:cubicBezTo>
                <a:cubicBezTo>
                  <a:pt x="1231" y="283"/>
                  <a:pt x="1231" y="283"/>
                  <a:pt x="1232" y="286"/>
                </a:cubicBezTo>
                <a:cubicBezTo>
                  <a:pt x="1232" y="287"/>
                  <a:pt x="1232" y="287"/>
                  <a:pt x="1232" y="288"/>
                </a:cubicBezTo>
                <a:cubicBezTo>
                  <a:pt x="1232" y="288"/>
                  <a:pt x="1232" y="288"/>
                  <a:pt x="1232" y="288"/>
                </a:cubicBezTo>
                <a:cubicBezTo>
                  <a:pt x="1232" y="288"/>
                  <a:pt x="1232" y="288"/>
                  <a:pt x="1232" y="288"/>
                </a:cubicBezTo>
                <a:cubicBezTo>
                  <a:pt x="1232" y="288"/>
                  <a:pt x="1232" y="288"/>
                  <a:pt x="1232" y="288"/>
                </a:cubicBezTo>
                <a:cubicBezTo>
                  <a:pt x="1232" y="288"/>
                  <a:pt x="1232" y="288"/>
                  <a:pt x="1232" y="288"/>
                </a:cubicBezTo>
                <a:cubicBezTo>
                  <a:pt x="1228" y="288"/>
                  <a:pt x="1225" y="290"/>
                  <a:pt x="1222" y="291"/>
                </a:cubicBezTo>
                <a:cubicBezTo>
                  <a:pt x="1222" y="291"/>
                  <a:pt x="1222" y="292"/>
                  <a:pt x="1222" y="293"/>
                </a:cubicBezTo>
                <a:cubicBezTo>
                  <a:pt x="1222" y="293"/>
                  <a:pt x="1223" y="294"/>
                  <a:pt x="1223" y="295"/>
                </a:cubicBezTo>
                <a:cubicBezTo>
                  <a:pt x="1222" y="296"/>
                  <a:pt x="1221" y="295"/>
                  <a:pt x="1220" y="296"/>
                </a:cubicBezTo>
                <a:cubicBezTo>
                  <a:pt x="1219" y="296"/>
                  <a:pt x="1218" y="297"/>
                  <a:pt x="1216" y="297"/>
                </a:cubicBezTo>
                <a:cubicBezTo>
                  <a:pt x="1216" y="297"/>
                  <a:pt x="1216" y="297"/>
                  <a:pt x="1216" y="297"/>
                </a:cubicBezTo>
                <a:cubicBezTo>
                  <a:pt x="1216" y="297"/>
                  <a:pt x="1216" y="297"/>
                  <a:pt x="1216" y="297"/>
                </a:cubicBezTo>
                <a:cubicBezTo>
                  <a:pt x="1216" y="297"/>
                  <a:pt x="1216" y="297"/>
                  <a:pt x="1216" y="297"/>
                </a:cubicBezTo>
                <a:cubicBezTo>
                  <a:pt x="1216" y="297"/>
                  <a:pt x="1216" y="297"/>
                  <a:pt x="1215" y="297"/>
                </a:cubicBezTo>
                <a:cubicBezTo>
                  <a:pt x="1216" y="297"/>
                  <a:pt x="1216" y="297"/>
                  <a:pt x="1216" y="297"/>
                </a:cubicBezTo>
                <a:cubicBezTo>
                  <a:pt x="1216" y="296"/>
                  <a:pt x="1216" y="295"/>
                  <a:pt x="1216" y="294"/>
                </a:cubicBezTo>
                <a:cubicBezTo>
                  <a:pt x="1216" y="293"/>
                  <a:pt x="1215" y="293"/>
                  <a:pt x="1214" y="293"/>
                </a:cubicBezTo>
                <a:cubicBezTo>
                  <a:pt x="1214" y="293"/>
                  <a:pt x="1213" y="294"/>
                  <a:pt x="1213" y="294"/>
                </a:cubicBezTo>
                <a:cubicBezTo>
                  <a:pt x="1214" y="295"/>
                  <a:pt x="1214" y="296"/>
                  <a:pt x="1215" y="297"/>
                </a:cubicBezTo>
                <a:cubicBezTo>
                  <a:pt x="1214" y="297"/>
                  <a:pt x="1214" y="297"/>
                  <a:pt x="1214" y="297"/>
                </a:cubicBezTo>
                <a:cubicBezTo>
                  <a:pt x="1215" y="297"/>
                  <a:pt x="1215" y="297"/>
                  <a:pt x="1215" y="297"/>
                </a:cubicBezTo>
                <a:cubicBezTo>
                  <a:pt x="1212" y="297"/>
                  <a:pt x="1210" y="298"/>
                  <a:pt x="1209" y="300"/>
                </a:cubicBezTo>
                <a:cubicBezTo>
                  <a:pt x="1209" y="300"/>
                  <a:pt x="1209" y="300"/>
                  <a:pt x="1209" y="300"/>
                </a:cubicBezTo>
                <a:cubicBezTo>
                  <a:pt x="1209" y="300"/>
                  <a:pt x="1210" y="301"/>
                  <a:pt x="1209" y="300"/>
                </a:cubicBezTo>
                <a:cubicBezTo>
                  <a:pt x="1209" y="300"/>
                  <a:pt x="1209" y="300"/>
                  <a:pt x="1209" y="300"/>
                </a:cubicBezTo>
                <a:cubicBezTo>
                  <a:pt x="1209" y="300"/>
                  <a:pt x="1208" y="300"/>
                  <a:pt x="1207" y="300"/>
                </a:cubicBezTo>
                <a:cubicBezTo>
                  <a:pt x="1205" y="300"/>
                  <a:pt x="1204" y="301"/>
                  <a:pt x="1204" y="303"/>
                </a:cubicBezTo>
                <a:cubicBezTo>
                  <a:pt x="1203" y="304"/>
                  <a:pt x="1203" y="306"/>
                  <a:pt x="1205" y="307"/>
                </a:cubicBezTo>
                <a:cubicBezTo>
                  <a:pt x="1205" y="308"/>
                  <a:pt x="1206" y="308"/>
                  <a:pt x="1206" y="308"/>
                </a:cubicBezTo>
                <a:cubicBezTo>
                  <a:pt x="1207" y="309"/>
                  <a:pt x="1206" y="310"/>
                  <a:pt x="1205" y="310"/>
                </a:cubicBezTo>
                <a:cubicBezTo>
                  <a:pt x="1205" y="311"/>
                  <a:pt x="1204" y="312"/>
                  <a:pt x="1202" y="311"/>
                </a:cubicBezTo>
                <a:cubicBezTo>
                  <a:pt x="1201" y="311"/>
                  <a:pt x="1200" y="311"/>
                  <a:pt x="1198" y="311"/>
                </a:cubicBezTo>
                <a:cubicBezTo>
                  <a:pt x="1197" y="311"/>
                  <a:pt x="1196" y="310"/>
                  <a:pt x="1197" y="310"/>
                </a:cubicBezTo>
                <a:cubicBezTo>
                  <a:pt x="1197" y="308"/>
                  <a:pt x="1198" y="307"/>
                  <a:pt x="1198" y="305"/>
                </a:cubicBezTo>
                <a:cubicBezTo>
                  <a:pt x="1198" y="305"/>
                  <a:pt x="1198" y="305"/>
                  <a:pt x="1198" y="305"/>
                </a:cubicBezTo>
                <a:cubicBezTo>
                  <a:pt x="1198" y="305"/>
                  <a:pt x="1197" y="305"/>
                  <a:pt x="1197" y="305"/>
                </a:cubicBezTo>
                <a:cubicBezTo>
                  <a:pt x="1195" y="307"/>
                  <a:pt x="1193" y="309"/>
                  <a:pt x="1191" y="311"/>
                </a:cubicBezTo>
                <a:cubicBezTo>
                  <a:pt x="1190" y="312"/>
                  <a:pt x="1191" y="313"/>
                  <a:pt x="1192" y="313"/>
                </a:cubicBezTo>
                <a:cubicBezTo>
                  <a:pt x="1192" y="315"/>
                  <a:pt x="1192" y="316"/>
                  <a:pt x="1191" y="316"/>
                </a:cubicBezTo>
                <a:cubicBezTo>
                  <a:pt x="1191" y="317"/>
                  <a:pt x="1191" y="317"/>
                  <a:pt x="1190" y="318"/>
                </a:cubicBezTo>
                <a:cubicBezTo>
                  <a:pt x="1191" y="318"/>
                  <a:pt x="1192" y="318"/>
                  <a:pt x="1193" y="318"/>
                </a:cubicBezTo>
                <a:cubicBezTo>
                  <a:pt x="1195" y="317"/>
                  <a:pt x="1197" y="317"/>
                  <a:pt x="1199" y="316"/>
                </a:cubicBezTo>
                <a:cubicBezTo>
                  <a:pt x="1200" y="316"/>
                  <a:pt x="1202" y="316"/>
                  <a:pt x="1203" y="317"/>
                </a:cubicBezTo>
                <a:cubicBezTo>
                  <a:pt x="1203" y="317"/>
                  <a:pt x="1203" y="317"/>
                  <a:pt x="1203" y="317"/>
                </a:cubicBezTo>
                <a:cubicBezTo>
                  <a:pt x="1203" y="317"/>
                  <a:pt x="1203" y="317"/>
                  <a:pt x="1203" y="318"/>
                </a:cubicBezTo>
                <a:cubicBezTo>
                  <a:pt x="1202" y="318"/>
                  <a:pt x="1201" y="319"/>
                  <a:pt x="1200" y="319"/>
                </a:cubicBezTo>
                <a:cubicBezTo>
                  <a:pt x="1199" y="319"/>
                  <a:pt x="1199" y="319"/>
                  <a:pt x="1198" y="320"/>
                </a:cubicBezTo>
                <a:cubicBezTo>
                  <a:pt x="1196" y="320"/>
                  <a:pt x="1196" y="321"/>
                  <a:pt x="1197" y="322"/>
                </a:cubicBezTo>
                <a:cubicBezTo>
                  <a:pt x="1196" y="323"/>
                  <a:pt x="1195" y="323"/>
                  <a:pt x="1194" y="324"/>
                </a:cubicBezTo>
                <a:cubicBezTo>
                  <a:pt x="1194" y="325"/>
                  <a:pt x="1194" y="326"/>
                  <a:pt x="1194" y="327"/>
                </a:cubicBezTo>
                <a:cubicBezTo>
                  <a:pt x="1194" y="328"/>
                  <a:pt x="1194" y="328"/>
                  <a:pt x="1193" y="329"/>
                </a:cubicBezTo>
                <a:cubicBezTo>
                  <a:pt x="1193" y="330"/>
                  <a:pt x="1192" y="330"/>
                  <a:pt x="1192" y="331"/>
                </a:cubicBezTo>
                <a:cubicBezTo>
                  <a:pt x="1192" y="333"/>
                  <a:pt x="1191" y="334"/>
                  <a:pt x="1190" y="334"/>
                </a:cubicBezTo>
                <a:cubicBezTo>
                  <a:pt x="1189" y="335"/>
                  <a:pt x="1187" y="336"/>
                  <a:pt x="1187" y="338"/>
                </a:cubicBezTo>
                <a:cubicBezTo>
                  <a:pt x="1187" y="340"/>
                  <a:pt x="1185" y="341"/>
                  <a:pt x="1185" y="343"/>
                </a:cubicBezTo>
                <a:cubicBezTo>
                  <a:pt x="1185" y="345"/>
                  <a:pt x="1185" y="346"/>
                  <a:pt x="1183" y="346"/>
                </a:cubicBezTo>
                <a:cubicBezTo>
                  <a:pt x="1182" y="347"/>
                  <a:pt x="1182" y="348"/>
                  <a:pt x="1182" y="348"/>
                </a:cubicBezTo>
                <a:cubicBezTo>
                  <a:pt x="1183" y="350"/>
                  <a:pt x="1183" y="352"/>
                  <a:pt x="1182" y="354"/>
                </a:cubicBezTo>
                <a:cubicBezTo>
                  <a:pt x="1181" y="355"/>
                  <a:pt x="1181" y="357"/>
                  <a:pt x="1181" y="359"/>
                </a:cubicBezTo>
                <a:cubicBezTo>
                  <a:pt x="1181" y="360"/>
                  <a:pt x="1180" y="361"/>
                  <a:pt x="1179" y="361"/>
                </a:cubicBezTo>
                <a:cubicBezTo>
                  <a:pt x="1178" y="361"/>
                  <a:pt x="1177" y="362"/>
                  <a:pt x="1176" y="362"/>
                </a:cubicBezTo>
                <a:cubicBezTo>
                  <a:pt x="1176" y="362"/>
                  <a:pt x="1175" y="363"/>
                  <a:pt x="1175" y="363"/>
                </a:cubicBezTo>
                <a:cubicBezTo>
                  <a:pt x="1175" y="365"/>
                  <a:pt x="1175" y="366"/>
                  <a:pt x="1174" y="367"/>
                </a:cubicBezTo>
                <a:cubicBezTo>
                  <a:pt x="1171" y="369"/>
                  <a:pt x="1169" y="372"/>
                  <a:pt x="1168" y="375"/>
                </a:cubicBezTo>
                <a:cubicBezTo>
                  <a:pt x="1167" y="376"/>
                  <a:pt x="1167" y="377"/>
                  <a:pt x="1166" y="378"/>
                </a:cubicBezTo>
                <a:cubicBezTo>
                  <a:pt x="1166" y="379"/>
                  <a:pt x="1165" y="379"/>
                  <a:pt x="1164" y="379"/>
                </a:cubicBezTo>
                <a:cubicBezTo>
                  <a:pt x="1162" y="379"/>
                  <a:pt x="1161" y="379"/>
                  <a:pt x="1160" y="379"/>
                </a:cubicBezTo>
                <a:cubicBezTo>
                  <a:pt x="1160" y="379"/>
                  <a:pt x="1160" y="379"/>
                  <a:pt x="1159" y="379"/>
                </a:cubicBezTo>
                <a:cubicBezTo>
                  <a:pt x="1159" y="380"/>
                  <a:pt x="1159" y="380"/>
                  <a:pt x="1159" y="381"/>
                </a:cubicBezTo>
                <a:cubicBezTo>
                  <a:pt x="1160" y="381"/>
                  <a:pt x="1160" y="381"/>
                  <a:pt x="1160" y="381"/>
                </a:cubicBezTo>
                <a:cubicBezTo>
                  <a:pt x="1160" y="382"/>
                  <a:pt x="1160" y="383"/>
                  <a:pt x="1160" y="383"/>
                </a:cubicBezTo>
                <a:cubicBezTo>
                  <a:pt x="1157" y="384"/>
                  <a:pt x="1155" y="387"/>
                  <a:pt x="1153" y="386"/>
                </a:cubicBezTo>
                <a:cubicBezTo>
                  <a:pt x="1151" y="388"/>
                  <a:pt x="1149" y="389"/>
                  <a:pt x="1147" y="390"/>
                </a:cubicBezTo>
                <a:cubicBezTo>
                  <a:pt x="1147" y="391"/>
                  <a:pt x="1147" y="391"/>
                  <a:pt x="1147" y="391"/>
                </a:cubicBezTo>
                <a:cubicBezTo>
                  <a:pt x="1147" y="393"/>
                  <a:pt x="1146" y="394"/>
                  <a:pt x="1145" y="394"/>
                </a:cubicBezTo>
                <a:cubicBezTo>
                  <a:pt x="1144" y="394"/>
                  <a:pt x="1142" y="395"/>
                  <a:pt x="1141" y="395"/>
                </a:cubicBezTo>
                <a:cubicBezTo>
                  <a:pt x="1141" y="395"/>
                  <a:pt x="1140" y="396"/>
                  <a:pt x="1140" y="397"/>
                </a:cubicBezTo>
                <a:cubicBezTo>
                  <a:pt x="1139" y="398"/>
                  <a:pt x="1140" y="399"/>
                  <a:pt x="1139" y="400"/>
                </a:cubicBezTo>
                <a:cubicBezTo>
                  <a:pt x="1139" y="403"/>
                  <a:pt x="1140" y="407"/>
                  <a:pt x="1139" y="410"/>
                </a:cubicBezTo>
                <a:cubicBezTo>
                  <a:pt x="1139" y="410"/>
                  <a:pt x="1139" y="410"/>
                  <a:pt x="1139" y="411"/>
                </a:cubicBezTo>
                <a:cubicBezTo>
                  <a:pt x="1140" y="413"/>
                  <a:pt x="1141" y="414"/>
                  <a:pt x="1142" y="417"/>
                </a:cubicBezTo>
                <a:cubicBezTo>
                  <a:pt x="1143" y="418"/>
                  <a:pt x="1144" y="419"/>
                  <a:pt x="1144" y="421"/>
                </a:cubicBezTo>
                <a:cubicBezTo>
                  <a:pt x="1144" y="421"/>
                  <a:pt x="1144" y="422"/>
                  <a:pt x="1143" y="423"/>
                </a:cubicBezTo>
                <a:cubicBezTo>
                  <a:pt x="1143" y="424"/>
                  <a:pt x="1142" y="425"/>
                  <a:pt x="1141" y="426"/>
                </a:cubicBezTo>
                <a:cubicBezTo>
                  <a:pt x="1141" y="426"/>
                  <a:pt x="1141" y="428"/>
                  <a:pt x="1142" y="428"/>
                </a:cubicBezTo>
                <a:cubicBezTo>
                  <a:pt x="1142" y="428"/>
                  <a:pt x="1143" y="429"/>
                  <a:pt x="1144" y="429"/>
                </a:cubicBezTo>
                <a:cubicBezTo>
                  <a:pt x="1145" y="429"/>
                  <a:pt x="1145" y="430"/>
                  <a:pt x="1145" y="431"/>
                </a:cubicBezTo>
                <a:cubicBezTo>
                  <a:pt x="1144" y="432"/>
                  <a:pt x="1143" y="433"/>
                  <a:pt x="1143" y="434"/>
                </a:cubicBezTo>
                <a:cubicBezTo>
                  <a:pt x="1142" y="434"/>
                  <a:pt x="1142" y="436"/>
                  <a:pt x="1143" y="437"/>
                </a:cubicBezTo>
                <a:cubicBezTo>
                  <a:pt x="1146" y="440"/>
                  <a:pt x="1150" y="442"/>
                  <a:pt x="1153" y="443"/>
                </a:cubicBezTo>
                <a:cubicBezTo>
                  <a:pt x="1154" y="443"/>
                  <a:pt x="1155" y="444"/>
                  <a:pt x="1155" y="443"/>
                </a:cubicBezTo>
                <a:cubicBezTo>
                  <a:pt x="1159" y="442"/>
                  <a:pt x="1162" y="442"/>
                  <a:pt x="1165" y="438"/>
                </a:cubicBezTo>
                <a:cubicBezTo>
                  <a:pt x="1166" y="437"/>
                  <a:pt x="1167" y="435"/>
                  <a:pt x="1168" y="434"/>
                </a:cubicBezTo>
                <a:cubicBezTo>
                  <a:pt x="1170" y="432"/>
                  <a:pt x="1174" y="432"/>
                  <a:pt x="1175" y="429"/>
                </a:cubicBezTo>
                <a:cubicBezTo>
                  <a:pt x="1175" y="429"/>
                  <a:pt x="1175" y="429"/>
                  <a:pt x="1176" y="429"/>
                </a:cubicBezTo>
                <a:cubicBezTo>
                  <a:pt x="1176" y="430"/>
                  <a:pt x="1178" y="430"/>
                  <a:pt x="1178" y="431"/>
                </a:cubicBezTo>
                <a:cubicBezTo>
                  <a:pt x="1179" y="433"/>
                  <a:pt x="1178" y="435"/>
                  <a:pt x="1179" y="436"/>
                </a:cubicBezTo>
                <a:cubicBezTo>
                  <a:pt x="1179" y="438"/>
                  <a:pt x="1181" y="440"/>
                  <a:pt x="1181" y="442"/>
                </a:cubicBezTo>
                <a:cubicBezTo>
                  <a:pt x="1181" y="445"/>
                  <a:pt x="1183" y="448"/>
                  <a:pt x="1184" y="451"/>
                </a:cubicBezTo>
                <a:cubicBezTo>
                  <a:pt x="1186" y="453"/>
                  <a:pt x="1187" y="456"/>
                  <a:pt x="1189" y="458"/>
                </a:cubicBezTo>
                <a:cubicBezTo>
                  <a:pt x="1190" y="459"/>
                  <a:pt x="1189" y="460"/>
                  <a:pt x="1189" y="461"/>
                </a:cubicBezTo>
                <a:cubicBezTo>
                  <a:pt x="1189" y="461"/>
                  <a:pt x="1188" y="462"/>
                  <a:pt x="1188" y="463"/>
                </a:cubicBezTo>
                <a:cubicBezTo>
                  <a:pt x="1188" y="463"/>
                  <a:pt x="1188" y="463"/>
                  <a:pt x="1188" y="463"/>
                </a:cubicBezTo>
                <a:cubicBezTo>
                  <a:pt x="1188" y="463"/>
                  <a:pt x="1188" y="463"/>
                  <a:pt x="1188" y="464"/>
                </a:cubicBezTo>
                <a:cubicBezTo>
                  <a:pt x="1189" y="464"/>
                  <a:pt x="1189" y="465"/>
                  <a:pt x="1190" y="465"/>
                </a:cubicBezTo>
                <a:cubicBezTo>
                  <a:pt x="1192" y="471"/>
                  <a:pt x="1193" y="470"/>
                  <a:pt x="1198" y="469"/>
                </a:cubicBezTo>
                <a:cubicBezTo>
                  <a:pt x="1199" y="469"/>
                  <a:pt x="1200" y="468"/>
                  <a:pt x="1200" y="467"/>
                </a:cubicBezTo>
                <a:cubicBezTo>
                  <a:pt x="1200" y="465"/>
                  <a:pt x="1202" y="464"/>
                  <a:pt x="1203" y="463"/>
                </a:cubicBezTo>
                <a:cubicBezTo>
                  <a:pt x="1204" y="463"/>
                  <a:pt x="1205" y="463"/>
                  <a:pt x="1206" y="463"/>
                </a:cubicBezTo>
                <a:cubicBezTo>
                  <a:pt x="1208" y="463"/>
                  <a:pt x="1211" y="463"/>
                  <a:pt x="1212" y="460"/>
                </a:cubicBezTo>
                <a:cubicBezTo>
                  <a:pt x="1216" y="461"/>
                  <a:pt x="1216" y="458"/>
                  <a:pt x="1216" y="455"/>
                </a:cubicBezTo>
                <a:cubicBezTo>
                  <a:pt x="1216" y="455"/>
                  <a:pt x="1216" y="454"/>
                  <a:pt x="1216" y="454"/>
                </a:cubicBezTo>
                <a:cubicBezTo>
                  <a:pt x="1216" y="453"/>
                  <a:pt x="1216" y="452"/>
                  <a:pt x="1214" y="452"/>
                </a:cubicBezTo>
                <a:cubicBezTo>
                  <a:pt x="1214" y="452"/>
                  <a:pt x="1214" y="452"/>
                  <a:pt x="1214" y="452"/>
                </a:cubicBezTo>
                <a:cubicBezTo>
                  <a:pt x="1213" y="452"/>
                  <a:pt x="1213" y="452"/>
                  <a:pt x="1213" y="452"/>
                </a:cubicBezTo>
                <a:cubicBezTo>
                  <a:pt x="1213" y="449"/>
                  <a:pt x="1213" y="446"/>
                  <a:pt x="1214" y="443"/>
                </a:cubicBezTo>
                <a:cubicBezTo>
                  <a:pt x="1214" y="442"/>
                  <a:pt x="1215" y="440"/>
                  <a:pt x="1215" y="439"/>
                </a:cubicBezTo>
                <a:cubicBezTo>
                  <a:pt x="1215" y="436"/>
                  <a:pt x="1216" y="434"/>
                  <a:pt x="1218" y="433"/>
                </a:cubicBezTo>
                <a:cubicBezTo>
                  <a:pt x="1219" y="432"/>
                  <a:pt x="1221" y="431"/>
                  <a:pt x="1222" y="430"/>
                </a:cubicBezTo>
                <a:cubicBezTo>
                  <a:pt x="1224" y="429"/>
                  <a:pt x="1225" y="427"/>
                  <a:pt x="1225" y="425"/>
                </a:cubicBezTo>
                <a:cubicBezTo>
                  <a:pt x="1225" y="424"/>
                  <a:pt x="1225" y="423"/>
                  <a:pt x="1225" y="421"/>
                </a:cubicBezTo>
                <a:cubicBezTo>
                  <a:pt x="1225" y="421"/>
                  <a:pt x="1225" y="420"/>
                  <a:pt x="1224" y="419"/>
                </a:cubicBezTo>
                <a:cubicBezTo>
                  <a:pt x="1222" y="416"/>
                  <a:pt x="1220" y="413"/>
                  <a:pt x="1217" y="412"/>
                </a:cubicBezTo>
                <a:cubicBezTo>
                  <a:pt x="1215" y="411"/>
                  <a:pt x="1214" y="409"/>
                  <a:pt x="1215" y="408"/>
                </a:cubicBezTo>
                <a:cubicBezTo>
                  <a:pt x="1215" y="403"/>
                  <a:pt x="1215" y="398"/>
                  <a:pt x="1215" y="394"/>
                </a:cubicBezTo>
                <a:cubicBezTo>
                  <a:pt x="1215" y="393"/>
                  <a:pt x="1215" y="392"/>
                  <a:pt x="1216" y="391"/>
                </a:cubicBezTo>
                <a:cubicBezTo>
                  <a:pt x="1218" y="387"/>
                  <a:pt x="1221" y="384"/>
                  <a:pt x="1225" y="381"/>
                </a:cubicBezTo>
                <a:cubicBezTo>
                  <a:pt x="1227" y="380"/>
                  <a:pt x="1228" y="378"/>
                  <a:pt x="1230" y="376"/>
                </a:cubicBezTo>
                <a:cubicBezTo>
                  <a:pt x="1233" y="373"/>
                  <a:pt x="1233" y="373"/>
                  <a:pt x="1235" y="368"/>
                </a:cubicBezTo>
                <a:cubicBezTo>
                  <a:pt x="1236" y="367"/>
                  <a:pt x="1236" y="366"/>
                  <a:pt x="1236" y="364"/>
                </a:cubicBezTo>
                <a:cubicBezTo>
                  <a:pt x="1235" y="361"/>
                  <a:pt x="1236" y="357"/>
                  <a:pt x="1237" y="354"/>
                </a:cubicBezTo>
                <a:cubicBezTo>
                  <a:pt x="1238" y="352"/>
                  <a:pt x="1240" y="349"/>
                  <a:pt x="1244" y="350"/>
                </a:cubicBezTo>
                <a:cubicBezTo>
                  <a:pt x="1248" y="349"/>
                  <a:pt x="1252" y="350"/>
                  <a:pt x="1256" y="352"/>
                </a:cubicBezTo>
                <a:cubicBezTo>
                  <a:pt x="1257" y="353"/>
                  <a:pt x="1257" y="355"/>
                  <a:pt x="1256" y="356"/>
                </a:cubicBezTo>
                <a:cubicBezTo>
                  <a:pt x="1255" y="357"/>
                  <a:pt x="1254" y="357"/>
                  <a:pt x="1254" y="359"/>
                </a:cubicBezTo>
                <a:cubicBezTo>
                  <a:pt x="1254" y="360"/>
                  <a:pt x="1253" y="361"/>
                  <a:pt x="1253" y="362"/>
                </a:cubicBezTo>
                <a:cubicBezTo>
                  <a:pt x="1250" y="366"/>
                  <a:pt x="1248" y="371"/>
                  <a:pt x="1244" y="375"/>
                </a:cubicBezTo>
                <a:cubicBezTo>
                  <a:pt x="1243" y="376"/>
                  <a:pt x="1242" y="377"/>
                  <a:pt x="1242" y="378"/>
                </a:cubicBezTo>
                <a:cubicBezTo>
                  <a:pt x="1241" y="380"/>
                  <a:pt x="1240" y="381"/>
                  <a:pt x="1238" y="380"/>
                </a:cubicBezTo>
                <a:cubicBezTo>
                  <a:pt x="1237" y="380"/>
                  <a:pt x="1236" y="381"/>
                  <a:pt x="1236" y="382"/>
                </a:cubicBezTo>
                <a:cubicBezTo>
                  <a:pt x="1237" y="384"/>
                  <a:pt x="1236" y="385"/>
                  <a:pt x="1236" y="386"/>
                </a:cubicBezTo>
                <a:cubicBezTo>
                  <a:pt x="1236" y="387"/>
                  <a:pt x="1236" y="389"/>
                  <a:pt x="1236" y="390"/>
                </a:cubicBezTo>
                <a:cubicBezTo>
                  <a:pt x="1236" y="391"/>
                  <a:pt x="1237" y="392"/>
                  <a:pt x="1237" y="393"/>
                </a:cubicBezTo>
                <a:cubicBezTo>
                  <a:pt x="1238" y="398"/>
                  <a:pt x="1239" y="402"/>
                  <a:pt x="1239" y="407"/>
                </a:cubicBezTo>
                <a:cubicBezTo>
                  <a:pt x="1239" y="408"/>
                  <a:pt x="1239" y="408"/>
                  <a:pt x="1239" y="409"/>
                </a:cubicBezTo>
                <a:cubicBezTo>
                  <a:pt x="1239" y="411"/>
                  <a:pt x="1240" y="412"/>
                  <a:pt x="1241" y="413"/>
                </a:cubicBezTo>
                <a:cubicBezTo>
                  <a:pt x="1242" y="413"/>
                  <a:pt x="1243" y="414"/>
                  <a:pt x="1244" y="414"/>
                </a:cubicBezTo>
                <a:cubicBezTo>
                  <a:pt x="1244" y="414"/>
                  <a:pt x="1244" y="414"/>
                  <a:pt x="1244" y="414"/>
                </a:cubicBezTo>
                <a:cubicBezTo>
                  <a:pt x="1244" y="414"/>
                  <a:pt x="1244" y="414"/>
                  <a:pt x="1244" y="414"/>
                </a:cubicBezTo>
                <a:cubicBezTo>
                  <a:pt x="1245" y="414"/>
                  <a:pt x="1245" y="414"/>
                  <a:pt x="1245" y="414"/>
                </a:cubicBezTo>
                <a:cubicBezTo>
                  <a:pt x="1244" y="414"/>
                  <a:pt x="1244" y="414"/>
                  <a:pt x="1244" y="414"/>
                </a:cubicBezTo>
                <a:cubicBezTo>
                  <a:pt x="1245" y="415"/>
                  <a:pt x="1246" y="415"/>
                  <a:pt x="1246" y="415"/>
                </a:cubicBezTo>
                <a:cubicBezTo>
                  <a:pt x="1248" y="415"/>
                  <a:pt x="1250" y="416"/>
                  <a:pt x="1251" y="418"/>
                </a:cubicBezTo>
                <a:cubicBezTo>
                  <a:pt x="1252" y="419"/>
                  <a:pt x="1253" y="420"/>
                  <a:pt x="1255" y="419"/>
                </a:cubicBezTo>
                <a:cubicBezTo>
                  <a:pt x="1257" y="419"/>
                  <a:pt x="1258" y="418"/>
                  <a:pt x="1260" y="417"/>
                </a:cubicBezTo>
                <a:cubicBezTo>
                  <a:pt x="1265" y="414"/>
                  <a:pt x="1271" y="413"/>
                  <a:pt x="1277" y="413"/>
                </a:cubicBezTo>
                <a:cubicBezTo>
                  <a:pt x="1279" y="413"/>
                  <a:pt x="1281" y="412"/>
                  <a:pt x="1283" y="412"/>
                </a:cubicBezTo>
                <a:cubicBezTo>
                  <a:pt x="1283" y="412"/>
                  <a:pt x="1284" y="412"/>
                  <a:pt x="1284" y="413"/>
                </a:cubicBezTo>
                <a:cubicBezTo>
                  <a:pt x="1285" y="415"/>
                  <a:pt x="1288" y="415"/>
                  <a:pt x="1290" y="416"/>
                </a:cubicBezTo>
                <a:cubicBezTo>
                  <a:pt x="1290" y="416"/>
                  <a:pt x="1290" y="416"/>
                  <a:pt x="1291" y="416"/>
                </a:cubicBezTo>
                <a:cubicBezTo>
                  <a:pt x="1291" y="417"/>
                  <a:pt x="1291" y="417"/>
                  <a:pt x="1291" y="417"/>
                </a:cubicBezTo>
                <a:cubicBezTo>
                  <a:pt x="1290" y="418"/>
                  <a:pt x="1289" y="418"/>
                  <a:pt x="1288" y="419"/>
                </a:cubicBezTo>
                <a:cubicBezTo>
                  <a:pt x="1286" y="420"/>
                  <a:pt x="1284" y="420"/>
                  <a:pt x="1284" y="422"/>
                </a:cubicBezTo>
                <a:cubicBezTo>
                  <a:pt x="1282" y="425"/>
                  <a:pt x="1279" y="425"/>
                  <a:pt x="1276" y="424"/>
                </a:cubicBezTo>
                <a:cubicBezTo>
                  <a:pt x="1274" y="423"/>
                  <a:pt x="1272" y="423"/>
                  <a:pt x="1270" y="422"/>
                </a:cubicBezTo>
                <a:cubicBezTo>
                  <a:pt x="1269" y="422"/>
                  <a:pt x="1268" y="422"/>
                  <a:pt x="1268" y="422"/>
                </a:cubicBezTo>
                <a:cubicBezTo>
                  <a:pt x="1265" y="423"/>
                  <a:pt x="1262" y="424"/>
                  <a:pt x="1259" y="425"/>
                </a:cubicBezTo>
                <a:cubicBezTo>
                  <a:pt x="1257" y="426"/>
                  <a:pt x="1255" y="428"/>
                  <a:pt x="1254" y="431"/>
                </a:cubicBezTo>
                <a:cubicBezTo>
                  <a:pt x="1254" y="433"/>
                  <a:pt x="1253" y="434"/>
                  <a:pt x="1252" y="434"/>
                </a:cubicBezTo>
                <a:cubicBezTo>
                  <a:pt x="1251" y="435"/>
                  <a:pt x="1249" y="435"/>
                  <a:pt x="1248" y="435"/>
                </a:cubicBezTo>
                <a:cubicBezTo>
                  <a:pt x="1246" y="436"/>
                  <a:pt x="1246" y="437"/>
                  <a:pt x="1247" y="440"/>
                </a:cubicBezTo>
                <a:cubicBezTo>
                  <a:pt x="1247" y="440"/>
                  <a:pt x="1248" y="440"/>
                  <a:pt x="1248" y="440"/>
                </a:cubicBezTo>
                <a:cubicBezTo>
                  <a:pt x="1250" y="440"/>
                  <a:pt x="1252" y="439"/>
                  <a:pt x="1254" y="437"/>
                </a:cubicBezTo>
                <a:cubicBezTo>
                  <a:pt x="1255" y="436"/>
                  <a:pt x="1255" y="436"/>
                  <a:pt x="1257" y="437"/>
                </a:cubicBezTo>
                <a:cubicBezTo>
                  <a:pt x="1258" y="438"/>
                  <a:pt x="1259" y="439"/>
                  <a:pt x="1260" y="439"/>
                </a:cubicBezTo>
                <a:cubicBezTo>
                  <a:pt x="1260" y="440"/>
                  <a:pt x="1261" y="440"/>
                  <a:pt x="1261" y="441"/>
                </a:cubicBezTo>
                <a:cubicBezTo>
                  <a:pt x="1261" y="443"/>
                  <a:pt x="1261" y="446"/>
                  <a:pt x="1261" y="448"/>
                </a:cubicBezTo>
                <a:cubicBezTo>
                  <a:pt x="1261" y="449"/>
                  <a:pt x="1260" y="450"/>
                  <a:pt x="1259" y="451"/>
                </a:cubicBezTo>
                <a:cubicBezTo>
                  <a:pt x="1258" y="451"/>
                  <a:pt x="1257" y="450"/>
                  <a:pt x="1257" y="450"/>
                </a:cubicBezTo>
                <a:cubicBezTo>
                  <a:pt x="1255" y="449"/>
                  <a:pt x="1254" y="447"/>
                  <a:pt x="1253" y="446"/>
                </a:cubicBezTo>
                <a:cubicBezTo>
                  <a:pt x="1252" y="445"/>
                  <a:pt x="1251" y="444"/>
                  <a:pt x="1249" y="445"/>
                </a:cubicBezTo>
                <a:cubicBezTo>
                  <a:pt x="1247" y="446"/>
                  <a:pt x="1245" y="447"/>
                  <a:pt x="1244" y="449"/>
                </a:cubicBezTo>
                <a:cubicBezTo>
                  <a:pt x="1244" y="451"/>
                  <a:pt x="1243" y="453"/>
                  <a:pt x="1243" y="454"/>
                </a:cubicBezTo>
                <a:cubicBezTo>
                  <a:pt x="1242" y="456"/>
                  <a:pt x="1242" y="459"/>
                  <a:pt x="1242" y="461"/>
                </a:cubicBezTo>
                <a:cubicBezTo>
                  <a:pt x="1243" y="464"/>
                  <a:pt x="1243" y="467"/>
                  <a:pt x="1243" y="470"/>
                </a:cubicBezTo>
                <a:cubicBezTo>
                  <a:pt x="1244" y="470"/>
                  <a:pt x="1243" y="471"/>
                  <a:pt x="1243" y="471"/>
                </a:cubicBezTo>
                <a:cubicBezTo>
                  <a:pt x="1241" y="472"/>
                  <a:pt x="1240" y="472"/>
                  <a:pt x="1239" y="473"/>
                </a:cubicBezTo>
                <a:cubicBezTo>
                  <a:pt x="1237" y="473"/>
                  <a:pt x="1236" y="474"/>
                  <a:pt x="1236" y="476"/>
                </a:cubicBezTo>
                <a:cubicBezTo>
                  <a:pt x="1236" y="479"/>
                  <a:pt x="1230" y="479"/>
                  <a:pt x="1229" y="477"/>
                </a:cubicBezTo>
                <a:cubicBezTo>
                  <a:pt x="1229" y="477"/>
                  <a:pt x="1228" y="476"/>
                  <a:pt x="1228" y="476"/>
                </a:cubicBezTo>
                <a:cubicBezTo>
                  <a:pt x="1227" y="474"/>
                  <a:pt x="1226" y="474"/>
                  <a:pt x="1225" y="474"/>
                </a:cubicBezTo>
                <a:cubicBezTo>
                  <a:pt x="1222" y="474"/>
                  <a:pt x="1219" y="475"/>
                  <a:pt x="1216" y="476"/>
                </a:cubicBezTo>
                <a:cubicBezTo>
                  <a:pt x="1213" y="478"/>
                  <a:pt x="1209" y="481"/>
                  <a:pt x="1206" y="482"/>
                </a:cubicBezTo>
                <a:cubicBezTo>
                  <a:pt x="1204" y="483"/>
                  <a:pt x="1204" y="484"/>
                  <a:pt x="1202" y="485"/>
                </a:cubicBezTo>
                <a:cubicBezTo>
                  <a:pt x="1202" y="486"/>
                  <a:pt x="1200" y="486"/>
                  <a:pt x="1200" y="485"/>
                </a:cubicBezTo>
                <a:cubicBezTo>
                  <a:pt x="1199" y="484"/>
                  <a:pt x="1197" y="483"/>
                  <a:pt x="1196" y="481"/>
                </a:cubicBezTo>
                <a:cubicBezTo>
                  <a:pt x="1196" y="480"/>
                  <a:pt x="1196" y="479"/>
                  <a:pt x="1196" y="478"/>
                </a:cubicBezTo>
                <a:cubicBezTo>
                  <a:pt x="1196" y="478"/>
                  <a:pt x="1194" y="477"/>
                  <a:pt x="1194" y="478"/>
                </a:cubicBezTo>
                <a:cubicBezTo>
                  <a:pt x="1192" y="479"/>
                  <a:pt x="1191" y="480"/>
                  <a:pt x="1189" y="480"/>
                </a:cubicBezTo>
                <a:cubicBezTo>
                  <a:pt x="1187" y="480"/>
                  <a:pt x="1184" y="482"/>
                  <a:pt x="1182" y="483"/>
                </a:cubicBezTo>
                <a:cubicBezTo>
                  <a:pt x="1182" y="483"/>
                  <a:pt x="1181" y="483"/>
                  <a:pt x="1181" y="483"/>
                </a:cubicBezTo>
                <a:cubicBezTo>
                  <a:pt x="1180" y="482"/>
                  <a:pt x="1179" y="481"/>
                  <a:pt x="1177" y="480"/>
                </a:cubicBezTo>
                <a:cubicBezTo>
                  <a:pt x="1176" y="480"/>
                  <a:pt x="1174" y="480"/>
                  <a:pt x="1173" y="479"/>
                </a:cubicBezTo>
                <a:cubicBezTo>
                  <a:pt x="1172" y="478"/>
                  <a:pt x="1172" y="476"/>
                  <a:pt x="1171" y="475"/>
                </a:cubicBezTo>
                <a:cubicBezTo>
                  <a:pt x="1171" y="475"/>
                  <a:pt x="1172" y="474"/>
                  <a:pt x="1172" y="474"/>
                </a:cubicBezTo>
                <a:cubicBezTo>
                  <a:pt x="1172" y="473"/>
                  <a:pt x="1172" y="473"/>
                  <a:pt x="1173" y="473"/>
                </a:cubicBezTo>
                <a:cubicBezTo>
                  <a:pt x="1175" y="474"/>
                  <a:pt x="1177" y="475"/>
                  <a:pt x="1180" y="477"/>
                </a:cubicBezTo>
                <a:cubicBezTo>
                  <a:pt x="1182" y="479"/>
                  <a:pt x="1185" y="478"/>
                  <a:pt x="1186" y="475"/>
                </a:cubicBezTo>
                <a:cubicBezTo>
                  <a:pt x="1188" y="471"/>
                  <a:pt x="1189" y="468"/>
                  <a:pt x="1188" y="464"/>
                </a:cubicBezTo>
                <a:cubicBezTo>
                  <a:pt x="1188" y="463"/>
                  <a:pt x="1188" y="463"/>
                  <a:pt x="1188" y="463"/>
                </a:cubicBezTo>
                <a:cubicBezTo>
                  <a:pt x="1188" y="463"/>
                  <a:pt x="1188" y="463"/>
                  <a:pt x="1188" y="463"/>
                </a:cubicBezTo>
                <a:cubicBezTo>
                  <a:pt x="1185" y="463"/>
                  <a:pt x="1183" y="464"/>
                  <a:pt x="1181" y="466"/>
                </a:cubicBezTo>
                <a:cubicBezTo>
                  <a:pt x="1180" y="467"/>
                  <a:pt x="1180" y="469"/>
                  <a:pt x="1180" y="470"/>
                </a:cubicBezTo>
                <a:cubicBezTo>
                  <a:pt x="1181" y="471"/>
                  <a:pt x="1182" y="471"/>
                  <a:pt x="1182" y="473"/>
                </a:cubicBezTo>
                <a:cubicBezTo>
                  <a:pt x="1182" y="473"/>
                  <a:pt x="1182" y="474"/>
                  <a:pt x="1182" y="474"/>
                </a:cubicBezTo>
                <a:cubicBezTo>
                  <a:pt x="1182" y="474"/>
                  <a:pt x="1181" y="474"/>
                  <a:pt x="1180" y="474"/>
                </a:cubicBezTo>
                <a:cubicBezTo>
                  <a:pt x="1180" y="474"/>
                  <a:pt x="1180" y="474"/>
                  <a:pt x="1180" y="473"/>
                </a:cubicBezTo>
                <a:cubicBezTo>
                  <a:pt x="1178" y="472"/>
                  <a:pt x="1177" y="469"/>
                  <a:pt x="1174" y="468"/>
                </a:cubicBezTo>
                <a:cubicBezTo>
                  <a:pt x="1174" y="468"/>
                  <a:pt x="1174" y="467"/>
                  <a:pt x="1174" y="466"/>
                </a:cubicBezTo>
                <a:cubicBezTo>
                  <a:pt x="1175" y="464"/>
                  <a:pt x="1176" y="462"/>
                  <a:pt x="1178" y="462"/>
                </a:cubicBezTo>
                <a:cubicBezTo>
                  <a:pt x="1178" y="461"/>
                  <a:pt x="1178" y="461"/>
                  <a:pt x="1178" y="460"/>
                </a:cubicBezTo>
                <a:cubicBezTo>
                  <a:pt x="1178" y="460"/>
                  <a:pt x="1177" y="460"/>
                  <a:pt x="1177" y="459"/>
                </a:cubicBezTo>
                <a:cubicBezTo>
                  <a:pt x="1174" y="458"/>
                  <a:pt x="1174" y="456"/>
                  <a:pt x="1175" y="453"/>
                </a:cubicBezTo>
                <a:cubicBezTo>
                  <a:pt x="1175" y="451"/>
                  <a:pt x="1176" y="450"/>
                  <a:pt x="1176" y="449"/>
                </a:cubicBezTo>
                <a:cubicBezTo>
                  <a:pt x="1175" y="448"/>
                  <a:pt x="1175" y="447"/>
                  <a:pt x="1174" y="447"/>
                </a:cubicBezTo>
                <a:cubicBezTo>
                  <a:pt x="1173" y="447"/>
                  <a:pt x="1173" y="447"/>
                  <a:pt x="1172" y="447"/>
                </a:cubicBezTo>
                <a:cubicBezTo>
                  <a:pt x="1169" y="449"/>
                  <a:pt x="1167" y="453"/>
                  <a:pt x="1163" y="454"/>
                </a:cubicBezTo>
                <a:cubicBezTo>
                  <a:pt x="1162" y="454"/>
                  <a:pt x="1162" y="455"/>
                  <a:pt x="1162" y="455"/>
                </a:cubicBezTo>
                <a:cubicBezTo>
                  <a:pt x="1162" y="459"/>
                  <a:pt x="1160" y="462"/>
                  <a:pt x="1161" y="465"/>
                </a:cubicBezTo>
                <a:cubicBezTo>
                  <a:pt x="1161" y="466"/>
                  <a:pt x="1161" y="466"/>
                  <a:pt x="1161" y="467"/>
                </a:cubicBezTo>
                <a:cubicBezTo>
                  <a:pt x="1160" y="468"/>
                  <a:pt x="1161" y="469"/>
                  <a:pt x="1161" y="470"/>
                </a:cubicBezTo>
                <a:cubicBezTo>
                  <a:pt x="1162" y="471"/>
                  <a:pt x="1163" y="471"/>
                  <a:pt x="1163" y="472"/>
                </a:cubicBezTo>
                <a:cubicBezTo>
                  <a:pt x="1164" y="476"/>
                  <a:pt x="1165" y="479"/>
                  <a:pt x="1165" y="483"/>
                </a:cubicBezTo>
                <a:cubicBezTo>
                  <a:pt x="1165" y="485"/>
                  <a:pt x="1163" y="488"/>
                  <a:pt x="1161" y="488"/>
                </a:cubicBezTo>
                <a:cubicBezTo>
                  <a:pt x="1158" y="487"/>
                  <a:pt x="1156" y="487"/>
                  <a:pt x="1154" y="488"/>
                </a:cubicBezTo>
                <a:cubicBezTo>
                  <a:pt x="1152" y="489"/>
                  <a:pt x="1150" y="490"/>
                  <a:pt x="1148" y="490"/>
                </a:cubicBezTo>
                <a:cubicBezTo>
                  <a:pt x="1146" y="491"/>
                  <a:pt x="1144" y="492"/>
                  <a:pt x="1141" y="494"/>
                </a:cubicBezTo>
                <a:cubicBezTo>
                  <a:pt x="1139" y="495"/>
                  <a:pt x="1138" y="496"/>
                  <a:pt x="1137" y="499"/>
                </a:cubicBezTo>
                <a:cubicBezTo>
                  <a:pt x="1135" y="507"/>
                  <a:pt x="1135" y="507"/>
                  <a:pt x="1128" y="511"/>
                </a:cubicBezTo>
                <a:cubicBezTo>
                  <a:pt x="1127" y="512"/>
                  <a:pt x="1125" y="513"/>
                  <a:pt x="1124" y="514"/>
                </a:cubicBezTo>
                <a:cubicBezTo>
                  <a:pt x="1123" y="514"/>
                  <a:pt x="1123" y="515"/>
                  <a:pt x="1122" y="516"/>
                </a:cubicBezTo>
                <a:cubicBezTo>
                  <a:pt x="1122" y="517"/>
                  <a:pt x="1122" y="518"/>
                  <a:pt x="1121" y="519"/>
                </a:cubicBezTo>
                <a:cubicBezTo>
                  <a:pt x="1121" y="521"/>
                  <a:pt x="1120" y="522"/>
                  <a:pt x="1118" y="523"/>
                </a:cubicBezTo>
                <a:cubicBezTo>
                  <a:pt x="1117" y="523"/>
                  <a:pt x="1116" y="523"/>
                  <a:pt x="1115" y="524"/>
                </a:cubicBezTo>
                <a:cubicBezTo>
                  <a:pt x="1114" y="524"/>
                  <a:pt x="1113" y="525"/>
                  <a:pt x="1112" y="526"/>
                </a:cubicBezTo>
                <a:cubicBezTo>
                  <a:pt x="1111" y="528"/>
                  <a:pt x="1109" y="528"/>
                  <a:pt x="1108" y="528"/>
                </a:cubicBezTo>
                <a:cubicBezTo>
                  <a:pt x="1106" y="528"/>
                  <a:pt x="1105" y="527"/>
                  <a:pt x="1104" y="526"/>
                </a:cubicBezTo>
                <a:cubicBezTo>
                  <a:pt x="1103" y="526"/>
                  <a:pt x="1102" y="526"/>
                  <a:pt x="1101" y="526"/>
                </a:cubicBezTo>
                <a:cubicBezTo>
                  <a:pt x="1101" y="526"/>
                  <a:pt x="1099" y="527"/>
                  <a:pt x="1100" y="527"/>
                </a:cubicBezTo>
                <a:cubicBezTo>
                  <a:pt x="1100" y="529"/>
                  <a:pt x="1100" y="531"/>
                  <a:pt x="1101" y="532"/>
                </a:cubicBezTo>
                <a:cubicBezTo>
                  <a:pt x="1101" y="534"/>
                  <a:pt x="1100" y="535"/>
                  <a:pt x="1099" y="535"/>
                </a:cubicBezTo>
                <a:cubicBezTo>
                  <a:pt x="1097" y="535"/>
                  <a:pt x="1095" y="535"/>
                  <a:pt x="1093" y="534"/>
                </a:cubicBezTo>
                <a:cubicBezTo>
                  <a:pt x="1092" y="533"/>
                  <a:pt x="1091" y="533"/>
                  <a:pt x="1089" y="533"/>
                </a:cubicBezTo>
                <a:cubicBezTo>
                  <a:pt x="1087" y="534"/>
                  <a:pt x="1085" y="535"/>
                  <a:pt x="1083" y="535"/>
                </a:cubicBezTo>
                <a:cubicBezTo>
                  <a:pt x="1082" y="536"/>
                  <a:pt x="1081" y="537"/>
                  <a:pt x="1082" y="537"/>
                </a:cubicBezTo>
                <a:cubicBezTo>
                  <a:pt x="1082" y="540"/>
                  <a:pt x="1082" y="543"/>
                  <a:pt x="1086" y="543"/>
                </a:cubicBezTo>
                <a:cubicBezTo>
                  <a:pt x="1088" y="544"/>
                  <a:pt x="1090" y="545"/>
                  <a:pt x="1091" y="545"/>
                </a:cubicBezTo>
                <a:cubicBezTo>
                  <a:pt x="1094" y="546"/>
                  <a:pt x="1096" y="548"/>
                  <a:pt x="1097" y="550"/>
                </a:cubicBezTo>
                <a:cubicBezTo>
                  <a:pt x="1098" y="553"/>
                  <a:pt x="1099" y="555"/>
                  <a:pt x="1102" y="556"/>
                </a:cubicBezTo>
                <a:cubicBezTo>
                  <a:pt x="1103" y="557"/>
                  <a:pt x="1104" y="559"/>
                  <a:pt x="1104" y="561"/>
                </a:cubicBezTo>
                <a:cubicBezTo>
                  <a:pt x="1104" y="565"/>
                  <a:pt x="1103" y="570"/>
                  <a:pt x="1103" y="575"/>
                </a:cubicBezTo>
                <a:cubicBezTo>
                  <a:pt x="1103" y="576"/>
                  <a:pt x="1102" y="578"/>
                  <a:pt x="1102" y="580"/>
                </a:cubicBezTo>
                <a:cubicBezTo>
                  <a:pt x="1101" y="581"/>
                  <a:pt x="1099" y="583"/>
                  <a:pt x="1097" y="582"/>
                </a:cubicBezTo>
                <a:cubicBezTo>
                  <a:pt x="1094" y="581"/>
                  <a:pt x="1091" y="582"/>
                  <a:pt x="1088" y="581"/>
                </a:cubicBezTo>
                <a:cubicBezTo>
                  <a:pt x="1087" y="581"/>
                  <a:pt x="1086" y="580"/>
                  <a:pt x="1086" y="581"/>
                </a:cubicBezTo>
                <a:cubicBezTo>
                  <a:pt x="1083" y="582"/>
                  <a:pt x="1080" y="581"/>
                  <a:pt x="1077" y="581"/>
                </a:cubicBezTo>
                <a:cubicBezTo>
                  <a:pt x="1074" y="580"/>
                  <a:pt x="1071" y="579"/>
                  <a:pt x="1068" y="580"/>
                </a:cubicBezTo>
                <a:cubicBezTo>
                  <a:pt x="1067" y="580"/>
                  <a:pt x="1066" y="580"/>
                  <a:pt x="1065" y="580"/>
                </a:cubicBezTo>
                <a:cubicBezTo>
                  <a:pt x="1061" y="578"/>
                  <a:pt x="1058" y="578"/>
                  <a:pt x="1056" y="582"/>
                </a:cubicBezTo>
                <a:cubicBezTo>
                  <a:pt x="1055" y="582"/>
                  <a:pt x="1054" y="582"/>
                  <a:pt x="1053" y="583"/>
                </a:cubicBezTo>
                <a:cubicBezTo>
                  <a:pt x="1053" y="583"/>
                  <a:pt x="1052" y="583"/>
                  <a:pt x="1052" y="583"/>
                </a:cubicBezTo>
                <a:cubicBezTo>
                  <a:pt x="1051" y="584"/>
                  <a:pt x="1050" y="585"/>
                  <a:pt x="1050" y="586"/>
                </a:cubicBezTo>
                <a:cubicBezTo>
                  <a:pt x="1052" y="589"/>
                  <a:pt x="1053" y="592"/>
                  <a:pt x="1052" y="595"/>
                </a:cubicBezTo>
                <a:cubicBezTo>
                  <a:pt x="1052" y="596"/>
                  <a:pt x="1052" y="596"/>
                  <a:pt x="1052" y="596"/>
                </a:cubicBezTo>
                <a:cubicBezTo>
                  <a:pt x="1054" y="603"/>
                  <a:pt x="1052" y="609"/>
                  <a:pt x="1050" y="615"/>
                </a:cubicBezTo>
                <a:cubicBezTo>
                  <a:pt x="1049" y="616"/>
                  <a:pt x="1048" y="618"/>
                  <a:pt x="1048" y="620"/>
                </a:cubicBezTo>
                <a:cubicBezTo>
                  <a:pt x="1047" y="621"/>
                  <a:pt x="1047" y="622"/>
                  <a:pt x="1048" y="623"/>
                </a:cubicBezTo>
                <a:cubicBezTo>
                  <a:pt x="1051" y="626"/>
                  <a:pt x="1052" y="629"/>
                  <a:pt x="1051" y="633"/>
                </a:cubicBezTo>
                <a:cubicBezTo>
                  <a:pt x="1051" y="634"/>
                  <a:pt x="1051" y="635"/>
                  <a:pt x="1052" y="635"/>
                </a:cubicBezTo>
                <a:cubicBezTo>
                  <a:pt x="1052" y="636"/>
                  <a:pt x="1052" y="636"/>
                  <a:pt x="1052" y="637"/>
                </a:cubicBezTo>
                <a:cubicBezTo>
                  <a:pt x="1055" y="637"/>
                  <a:pt x="1057" y="638"/>
                  <a:pt x="1059" y="638"/>
                </a:cubicBezTo>
                <a:cubicBezTo>
                  <a:pt x="1060" y="637"/>
                  <a:pt x="1062" y="637"/>
                  <a:pt x="1063" y="637"/>
                </a:cubicBezTo>
                <a:cubicBezTo>
                  <a:pt x="1064" y="637"/>
                  <a:pt x="1066" y="638"/>
                  <a:pt x="1066" y="639"/>
                </a:cubicBezTo>
                <a:cubicBezTo>
                  <a:pt x="1068" y="641"/>
                  <a:pt x="1069" y="643"/>
                  <a:pt x="1070" y="644"/>
                </a:cubicBezTo>
                <a:cubicBezTo>
                  <a:pt x="1071" y="646"/>
                  <a:pt x="1074" y="646"/>
                  <a:pt x="1075" y="645"/>
                </a:cubicBezTo>
                <a:cubicBezTo>
                  <a:pt x="1077" y="645"/>
                  <a:pt x="1078" y="644"/>
                  <a:pt x="1079" y="643"/>
                </a:cubicBezTo>
                <a:cubicBezTo>
                  <a:pt x="1082" y="641"/>
                  <a:pt x="1085" y="640"/>
                  <a:pt x="1089" y="641"/>
                </a:cubicBezTo>
                <a:cubicBezTo>
                  <a:pt x="1091" y="641"/>
                  <a:pt x="1094" y="640"/>
                  <a:pt x="1097" y="640"/>
                </a:cubicBezTo>
                <a:cubicBezTo>
                  <a:pt x="1098" y="640"/>
                  <a:pt x="1100" y="639"/>
                  <a:pt x="1100" y="638"/>
                </a:cubicBezTo>
                <a:cubicBezTo>
                  <a:pt x="1101" y="637"/>
                  <a:pt x="1103" y="636"/>
                  <a:pt x="1104" y="635"/>
                </a:cubicBezTo>
                <a:cubicBezTo>
                  <a:pt x="1106" y="635"/>
                  <a:pt x="1107" y="633"/>
                  <a:pt x="1108" y="632"/>
                </a:cubicBezTo>
                <a:cubicBezTo>
                  <a:pt x="1109" y="629"/>
                  <a:pt x="1110" y="627"/>
                  <a:pt x="1112" y="625"/>
                </a:cubicBezTo>
                <a:cubicBezTo>
                  <a:pt x="1113" y="624"/>
                  <a:pt x="1113" y="623"/>
                  <a:pt x="1113" y="622"/>
                </a:cubicBezTo>
                <a:cubicBezTo>
                  <a:pt x="1109" y="618"/>
                  <a:pt x="1111" y="614"/>
                  <a:pt x="1114" y="611"/>
                </a:cubicBezTo>
                <a:cubicBezTo>
                  <a:pt x="1115" y="610"/>
                  <a:pt x="1116" y="609"/>
                  <a:pt x="1116" y="608"/>
                </a:cubicBezTo>
                <a:cubicBezTo>
                  <a:pt x="1119" y="606"/>
                  <a:pt x="1121" y="603"/>
                  <a:pt x="1125" y="603"/>
                </a:cubicBezTo>
                <a:cubicBezTo>
                  <a:pt x="1128" y="601"/>
                  <a:pt x="1131" y="598"/>
                  <a:pt x="1132" y="593"/>
                </a:cubicBezTo>
                <a:cubicBezTo>
                  <a:pt x="1132" y="592"/>
                  <a:pt x="1132" y="590"/>
                  <a:pt x="1132" y="588"/>
                </a:cubicBezTo>
                <a:cubicBezTo>
                  <a:pt x="1132" y="587"/>
                  <a:pt x="1132" y="587"/>
                  <a:pt x="1133" y="586"/>
                </a:cubicBezTo>
                <a:cubicBezTo>
                  <a:pt x="1133" y="584"/>
                  <a:pt x="1136" y="582"/>
                  <a:pt x="1138" y="582"/>
                </a:cubicBezTo>
                <a:cubicBezTo>
                  <a:pt x="1142" y="583"/>
                  <a:pt x="1146" y="583"/>
                  <a:pt x="1150" y="585"/>
                </a:cubicBezTo>
                <a:cubicBezTo>
                  <a:pt x="1151" y="586"/>
                  <a:pt x="1153" y="586"/>
                  <a:pt x="1154" y="585"/>
                </a:cubicBezTo>
                <a:cubicBezTo>
                  <a:pt x="1157" y="582"/>
                  <a:pt x="1159" y="580"/>
                  <a:pt x="1163" y="579"/>
                </a:cubicBezTo>
                <a:cubicBezTo>
                  <a:pt x="1164" y="578"/>
                  <a:pt x="1165" y="577"/>
                  <a:pt x="1165" y="576"/>
                </a:cubicBezTo>
                <a:cubicBezTo>
                  <a:pt x="1167" y="574"/>
                  <a:pt x="1170" y="574"/>
                  <a:pt x="1173" y="575"/>
                </a:cubicBezTo>
                <a:cubicBezTo>
                  <a:pt x="1175" y="576"/>
                  <a:pt x="1177" y="577"/>
                  <a:pt x="1178" y="580"/>
                </a:cubicBezTo>
                <a:cubicBezTo>
                  <a:pt x="1179" y="582"/>
                  <a:pt x="1180" y="584"/>
                  <a:pt x="1181" y="586"/>
                </a:cubicBezTo>
                <a:cubicBezTo>
                  <a:pt x="1185" y="589"/>
                  <a:pt x="1189" y="593"/>
                  <a:pt x="1192" y="596"/>
                </a:cubicBezTo>
                <a:cubicBezTo>
                  <a:pt x="1194" y="599"/>
                  <a:pt x="1197" y="601"/>
                  <a:pt x="1201" y="602"/>
                </a:cubicBezTo>
                <a:cubicBezTo>
                  <a:pt x="1205" y="603"/>
                  <a:pt x="1207" y="606"/>
                  <a:pt x="1211" y="608"/>
                </a:cubicBezTo>
                <a:cubicBezTo>
                  <a:pt x="1212" y="610"/>
                  <a:pt x="1214" y="612"/>
                  <a:pt x="1216" y="613"/>
                </a:cubicBezTo>
                <a:cubicBezTo>
                  <a:pt x="1217" y="613"/>
                  <a:pt x="1217" y="614"/>
                  <a:pt x="1218" y="614"/>
                </a:cubicBezTo>
                <a:cubicBezTo>
                  <a:pt x="1219" y="617"/>
                  <a:pt x="1219" y="619"/>
                  <a:pt x="1220" y="621"/>
                </a:cubicBezTo>
                <a:cubicBezTo>
                  <a:pt x="1220" y="621"/>
                  <a:pt x="1220" y="622"/>
                  <a:pt x="1220" y="623"/>
                </a:cubicBezTo>
                <a:cubicBezTo>
                  <a:pt x="1219" y="625"/>
                  <a:pt x="1219" y="627"/>
                  <a:pt x="1215" y="628"/>
                </a:cubicBezTo>
                <a:cubicBezTo>
                  <a:pt x="1210" y="629"/>
                  <a:pt x="1205" y="630"/>
                  <a:pt x="1200" y="629"/>
                </a:cubicBezTo>
                <a:cubicBezTo>
                  <a:pt x="1199" y="629"/>
                  <a:pt x="1198" y="630"/>
                  <a:pt x="1197" y="630"/>
                </a:cubicBezTo>
                <a:cubicBezTo>
                  <a:pt x="1197" y="630"/>
                  <a:pt x="1196" y="631"/>
                  <a:pt x="1196" y="631"/>
                </a:cubicBezTo>
                <a:cubicBezTo>
                  <a:pt x="1196" y="632"/>
                  <a:pt x="1196" y="633"/>
                  <a:pt x="1197" y="633"/>
                </a:cubicBezTo>
                <a:cubicBezTo>
                  <a:pt x="1198" y="634"/>
                  <a:pt x="1200" y="635"/>
                  <a:pt x="1202" y="636"/>
                </a:cubicBezTo>
                <a:cubicBezTo>
                  <a:pt x="1205" y="638"/>
                  <a:pt x="1209" y="640"/>
                  <a:pt x="1213" y="642"/>
                </a:cubicBezTo>
                <a:cubicBezTo>
                  <a:pt x="1213" y="642"/>
                  <a:pt x="1215" y="641"/>
                  <a:pt x="1215" y="641"/>
                </a:cubicBezTo>
                <a:cubicBezTo>
                  <a:pt x="1215" y="640"/>
                  <a:pt x="1216" y="639"/>
                  <a:pt x="1216" y="638"/>
                </a:cubicBezTo>
                <a:cubicBezTo>
                  <a:pt x="1216" y="637"/>
                  <a:pt x="1215" y="636"/>
                  <a:pt x="1215" y="635"/>
                </a:cubicBezTo>
                <a:cubicBezTo>
                  <a:pt x="1215" y="633"/>
                  <a:pt x="1217" y="631"/>
                  <a:pt x="1219" y="632"/>
                </a:cubicBezTo>
                <a:cubicBezTo>
                  <a:pt x="1221" y="632"/>
                  <a:pt x="1222" y="631"/>
                  <a:pt x="1223" y="629"/>
                </a:cubicBezTo>
                <a:cubicBezTo>
                  <a:pt x="1224" y="627"/>
                  <a:pt x="1226" y="624"/>
                  <a:pt x="1227" y="622"/>
                </a:cubicBezTo>
                <a:cubicBezTo>
                  <a:pt x="1228" y="620"/>
                  <a:pt x="1228" y="618"/>
                  <a:pt x="1227" y="617"/>
                </a:cubicBezTo>
                <a:cubicBezTo>
                  <a:pt x="1226" y="616"/>
                  <a:pt x="1226" y="615"/>
                  <a:pt x="1225" y="615"/>
                </a:cubicBezTo>
                <a:cubicBezTo>
                  <a:pt x="1225" y="613"/>
                  <a:pt x="1225" y="612"/>
                  <a:pt x="1226" y="611"/>
                </a:cubicBezTo>
                <a:cubicBezTo>
                  <a:pt x="1226" y="609"/>
                  <a:pt x="1228" y="609"/>
                  <a:pt x="1230" y="610"/>
                </a:cubicBezTo>
                <a:cubicBezTo>
                  <a:pt x="1231" y="610"/>
                  <a:pt x="1233" y="612"/>
                  <a:pt x="1234" y="613"/>
                </a:cubicBezTo>
                <a:cubicBezTo>
                  <a:pt x="1234" y="613"/>
                  <a:pt x="1235" y="613"/>
                  <a:pt x="1235" y="612"/>
                </a:cubicBezTo>
                <a:cubicBezTo>
                  <a:pt x="1237" y="611"/>
                  <a:pt x="1236" y="608"/>
                  <a:pt x="1235" y="608"/>
                </a:cubicBezTo>
                <a:cubicBezTo>
                  <a:pt x="1231" y="605"/>
                  <a:pt x="1227" y="601"/>
                  <a:pt x="1222" y="600"/>
                </a:cubicBezTo>
                <a:cubicBezTo>
                  <a:pt x="1220" y="599"/>
                  <a:pt x="1220" y="598"/>
                  <a:pt x="1219" y="597"/>
                </a:cubicBezTo>
                <a:cubicBezTo>
                  <a:pt x="1219" y="596"/>
                  <a:pt x="1219" y="595"/>
                  <a:pt x="1218" y="595"/>
                </a:cubicBezTo>
                <a:cubicBezTo>
                  <a:pt x="1217" y="595"/>
                  <a:pt x="1216" y="595"/>
                  <a:pt x="1215" y="595"/>
                </a:cubicBezTo>
                <a:cubicBezTo>
                  <a:pt x="1212" y="595"/>
                  <a:pt x="1210" y="593"/>
                  <a:pt x="1208" y="591"/>
                </a:cubicBezTo>
                <a:cubicBezTo>
                  <a:pt x="1207" y="590"/>
                  <a:pt x="1206" y="588"/>
                  <a:pt x="1205" y="586"/>
                </a:cubicBezTo>
                <a:cubicBezTo>
                  <a:pt x="1203" y="583"/>
                  <a:pt x="1201" y="580"/>
                  <a:pt x="1198" y="578"/>
                </a:cubicBezTo>
                <a:cubicBezTo>
                  <a:pt x="1197" y="577"/>
                  <a:pt x="1196" y="576"/>
                  <a:pt x="1195" y="576"/>
                </a:cubicBezTo>
                <a:cubicBezTo>
                  <a:pt x="1193" y="574"/>
                  <a:pt x="1193" y="573"/>
                  <a:pt x="1193" y="571"/>
                </a:cubicBezTo>
                <a:cubicBezTo>
                  <a:pt x="1193" y="569"/>
                  <a:pt x="1193" y="568"/>
                  <a:pt x="1193" y="567"/>
                </a:cubicBezTo>
                <a:cubicBezTo>
                  <a:pt x="1193" y="566"/>
                  <a:pt x="1194" y="565"/>
                  <a:pt x="1194" y="565"/>
                </a:cubicBezTo>
                <a:cubicBezTo>
                  <a:pt x="1196" y="564"/>
                  <a:pt x="1197" y="563"/>
                  <a:pt x="1198" y="563"/>
                </a:cubicBezTo>
                <a:cubicBezTo>
                  <a:pt x="1199" y="563"/>
                  <a:pt x="1200" y="563"/>
                  <a:pt x="1200" y="564"/>
                </a:cubicBezTo>
                <a:cubicBezTo>
                  <a:pt x="1200" y="565"/>
                  <a:pt x="1200" y="566"/>
                  <a:pt x="1201" y="568"/>
                </a:cubicBezTo>
                <a:cubicBezTo>
                  <a:pt x="1201" y="569"/>
                  <a:pt x="1202" y="570"/>
                  <a:pt x="1203" y="570"/>
                </a:cubicBezTo>
                <a:cubicBezTo>
                  <a:pt x="1205" y="569"/>
                  <a:pt x="1206" y="571"/>
                  <a:pt x="1208" y="571"/>
                </a:cubicBezTo>
                <a:cubicBezTo>
                  <a:pt x="1209" y="571"/>
                  <a:pt x="1210" y="572"/>
                  <a:pt x="1211" y="573"/>
                </a:cubicBezTo>
                <a:cubicBezTo>
                  <a:pt x="1212" y="577"/>
                  <a:pt x="1215" y="579"/>
                  <a:pt x="1218" y="581"/>
                </a:cubicBezTo>
                <a:cubicBezTo>
                  <a:pt x="1221" y="583"/>
                  <a:pt x="1223" y="585"/>
                  <a:pt x="1226" y="585"/>
                </a:cubicBezTo>
                <a:cubicBezTo>
                  <a:pt x="1228" y="586"/>
                  <a:pt x="1229" y="588"/>
                  <a:pt x="1231" y="588"/>
                </a:cubicBezTo>
                <a:cubicBezTo>
                  <a:pt x="1233" y="588"/>
                  <a:pt x="1235" y="590"/>
                  <a:pt x="1236" y="591"/>
                </a:cubicBezTo>
                <a:cubicBezTo>
                  <a:pt x="1238" y="593"/>
                  <a:pt x="1239" y="595"/>
                  <a:pt x="1241" y="596"/>
                </a:cubicBezTo>
                <a:cubicBezTo>
                  <a:pt x="1242" y="597"/>
                  <a:pt x="1242" y="598"/>
                  <a:pt x="1242" y="599"/>
                </a:cubicBezTo>
                <a:cubicBezTo>
                  <a:pt x="1242" y="601"/>
                  <a:pt x="1242" y="603"/>
                  <a:pt x="1242" y="605"/>
                </a:cubicBezTo>
                <a:cubicBezTo>
                  <a:pt x="1242" y="608"/>
                  <a:pt x="1242" y="610"/>
                  <a:pt x="1245" y="612"/>
                </a:cubicBezTo>
                <a:cubicBezTo>
                  <a:pt x="1245" y="612"/>
                  <a:pt x="1245" y="613"/>
                  <a:pt x="1245" y="613"/>
                </a:cubicBezTo>
                <a:cubicBezTo>
                  <a:pt x="1244" y="616"/>
                  <a:pt x="1246" y="617"/>
                  <a:pt x="1248" y="618"/>
                </a:cubicBezTo>
                <a:cubicBezTo>
                  <a:pt x="1249" y="619"/>
                  <a:pt x="1250" y="620"/>
                  <a:pt x="1252" y="621"/>
                </a:cubicBezTo>
                <a:cubicBezTo>
                  <a:pt x="1252" y="624"/>
                  <a:pt x="1255" y="625"/>
                  <a:pt x="1255" y="628"/>
                </a:cubicBezTo>
                <a:cubicBezTo>
                  <a:pt x="1256" y="629"/>
                  <a:pt x="1256" y="629"/>
                  <a:pt x="1255" y="630"/>
                </a:cubicBezTo>
                <a:cubicBezTo>
                  <a:pt x="1255" y="630"/>
                  <a:pt x="1255" y="631"/>
                  <a:pt x="1255" y="632"/>
                </a:cubicBezTo>
                <a:cubicBezTo>
                  <a:pt x="1257" y="633"/>
                  <a:pt x="1260" y="635"/>
                  <a:pt x="1260" y="638"/>
                </a:cubicBezTo>
                <a:cubicBezTo>
                  <a:pt x="1260" y="639"/>
                  <a:pt x="1261" y="640"/>
                  <a:pt x="1262" y="640"/>
                </a:cubicBezTo>
                <a:cubicBezTo>
                  <a:pt x="1264" y="641"/>
                  <a:pt x="1266" y="641"/>
                  <a:pt x="1269" y="641"/>
                </a:cubicBezTo>
                <a:cubicBezTo>
                  <a:pt x="1270" y="641"/>
                  <a:pt x="1270" y="641"/>
                  <a:pt x="1270" y="640"/>
                </a:cubicBezTo>
                <a:cubicBezTo>
                  <a:pt x="1269" y="637"/>
                  <a:pt x="1272" y="635"/>
                  <a:pt x="1272" y="632"/>
                </a:cubicBezTo>
                <a:cubicBezTo>
                  <a:pt x="1272" y="632"/>
                  <a:pt x="1272" y="632"/>
                  <a:pt x="1272" y="632"/>
                </a:cubicBezTo>
                <a:cubicBezTo>
                  <a:pt x="1275" y="633"/>
                  <a:pt x="1276" y="631"/>
                  <a:pt x="1278" y="630"/>
                </a:cubicBezTo>
                <a:cubicBezTo>
                  <a:pt x="1279" y="630"/>
                  <a:pt x="1279" y="630"/>
                  <a:pt x="1279" y="629"/>
                </a:cubicBezTo>
                <a:cubicBezTo>
                  <a:pt x="1278" y="627"/>
                  <a:pt x="1277" y="625"/>
                  <a:pt x="1275" y="623"/>
                </a:cubicBezTo>
                <a:cubicBezTo>
                  <a:pt x="1274" y="623"/>
                  <a:pt x="1273" y="622"/>
                  <a:pt x="1272" y="621"/>
                </a:cubicBezTo>
                <a:cubicBezTo>
                  <a:pt x="1270" y="618"/>
                  <a:pt x="1268" y="615"/>
                  <a:pt x="1266" y="612"/>
                </a:cubicBezTo>
                <a:cubicBezTo>
                  <a:pt x="1265" y="612"/>
                  <a:pt x="1265" y="611"/>
                  <a:pt x="1265" y="610"/>
                </a:cubicBezTo>
                <a:cubicBezTo>
                  <a:pt x="1265" y="610"/>
                  <a:pt x="1266" y="610"/>
                  <a:pt x="1266" y="609"/>
                </a:cubicBezTo>
                <a:cubicBezTo>
                  <a:pt x="1266" y="609"/>
                  <a:pt x="1267" y="609"/>
                  <a:pt x="1267" y="609"/>
                </a:cubicBezTo>
                <a:cubicBezTo>
                  <a:pt x="1268" y="610"/>
                  <a:pt x="1268" y="610"/>
                  <a:pt x="1268" y="610"/>
                </a:cubicBezTo>
                <a:cubicBezTo>
                  <a:pt x="1271" y="613"/>
                  <a:pt x="1273" y="612"/>
                  <a:pt x="1274" y="609"/>
                </a:cubicBezTo>
                <a:cubicBezTo>
                  <a:pt x="1275" y="608"/>
                  <a:pt x="1275" y="607"/>
                  <a:pt x="1276" y="606"/>
                </a:cubicBezTo>
                <a:cubicBezTo>
                  <a:pt x="1276" y="605"/>
                  <a:pt x="1277" y="605"/>
                  <a:pt x="1277" y="605"/>
                </a:cubicBezTo>
                <a:cubicBezTo>
                  <a:pt x="1278" y="606"/>
                  <a:pt x="1279" y="606"/>
                  <a:pt x="1280" y="605"/>
                </a:cubicBezTo>
                <a:cubicBezTo>
                  <a:pt x="1282" y="604"/>
                  <a:pt x="1284" y="604"/>
                  <a:pt x="1285" y="604"/>
                </a:cubicBezTo>
                <a:cubicBezTo>
                  <a:pt x="1288" y="604"/>
                  <a:pt x="1290" y="606"/>
                  <a:pt x="1290" y="609"/>
                </a:cubicBezTo>
                <a:cubicBezTo>
                  <a:pt x="1290" y="612"/>
                  <a:pt x="1290" y="616"/>
                  <a:pt x="1289" y="619"/>
                </a:cubicBezTo>
                <a:cubicBezTo>
                  <a:pt x="1288" y="620"/>
                  <a:pt x="1289" y="621"/>
                  <a:pt x="1290" y="621"/>
                </a:cubicBezTo>
                <a:cubicBezTo>
                  <a:pt x="1291" y="621"/>
                  <a:pt x="1292" y="621"/>
                  <a:pt x="1293" y="621"/>
                </a:cubicBezTo>
                <a:cubicBezTo>
                  <a:pt x="1293" y="621"/>
                  <a:pt x="1293" y="621"/>
                  <a:pt x="1294" y="621"/>
                </a:cubicBezTo>
                <a:cubicBezTo>
                  <a:pt x="1294" y="621"/>
                  <a:pt x="1294" y="621"/>
                  <a:pt x="1294" y="621"/>
                </a:cubicBezTo>
                <a:cubicBezTo>
                  <a:pt x="1294" y="622"/>
                  <a:pt x="1294" y="623"/>
                  <a:pt x="1294" y="623"/>
                </a:cubicBezTo>
                <a:cubicBezTo>
                  <a:pt x="1293" y="625"/>
                  <a:pt x="1291" y="624"/>
                  <a:pt x="1290" y="625"/>
                </a:cubicBezTo>
                <a:cubicBezTo>
                  <a:pt x="1289" y="625"/>
                  <a:pt x="1289" y="626"/>
                  <a:pt x="1289" y="626"/>
                </a:cubicBezTo>
                <a:cubicBezTo>
                  <a:pt x="1289" y="626"/>
                  <a:pt x="1289" y="627"/>
                  <a:pt x="1290" y="627"/>
                </a:cubicBezTo>
                <a:cubicBezTo>
                  <a:pt x="1291" y="628"/>
                  <a:pt x="1292" y="628"/>
                  <a:pt x="1293" y="629"/>
                </a:cubicBezTo>
                <a:cubicBezTo>
                  <a:pt x="1293" y="629"/>
                  <a:pt x="1294" y="630"/>
                  <a:pt x="1295" y="630"/>
                </a:cubicBezTo>
                <a:cubicBezTo>
                  <a:pt x="1296" y="631"/>
                  <a:pt x="1294" y="632"/>
                  <a:pt x="1295" y="633"/>
                </a:cubicBezTo>
                <a:cubicBezTo>
                  <a:pt x="1296" y="634"/>
                  <a:pt x="1298" y="635"/>
                  <a:pt x="1299" y="636"/>
                </a:cubicBezTo>
                <a:cubicBezTo>
                  <a:pt x="1299" y="638"/>
                  <a:pt x="1301" y="639"/>
                  <a:pt x="1302" y="640"/>
                </a:cubicBezTo>
                <a:cubicBezTo>
                  <a:pt x="1303" y="641"/>
                  <a:pt x="1304" y="641"/>
                  <a:pt x="1305" y="641"/>
                </a:cubicBezTo>
                <a:cubicBezTo>
                  <a:pt x="1308" y="640"/>
                  <a:pt x="1310" y="641"/>
                  <a:pt x="1311" y="643"/>
                </a:cubicBezTo>
                <a:cubicBezTo>
                  <a:pt x="1312" y="644"/>
                  <a:pt x="1313" y="644"/>
                  <a:pt x="1314" y="645"/>
                </a:cubicBezTo>
                <a:cubicBezTo>
                  <a:pt x="1314" y="645"/>
                  <a:pt x="1315" y="645"/>
                  <a:pt x="1315" y="645"/>
                </a:cubicBezTo>
                <a:cubicBezTo>
                  <a:pt x="1318" y="645"/>
                  <a:pt x="1321" y="645"/>
                  <a:pt x="1323" y="642"/>
                </a:cubicBezTo>
                <a:cubicBezTo>
                  <a:pt x="1325" y="640"/>
                  <a:pt x="1326" y="640"/>
                  <a:pt x="1328" y="641"/>
                </a:cubicBezTo>
                <a:cubicBezTo>
                  <a:pt x="1331" y="641"/>
                  <a:pt x="1332" y="642"/>
                  <a:pt x="1334" y="644"/>
                </a:cubicBezTo>
                <a:cubicBezTo>
                  <a:pt x="1336" y="646"/>
                  <a:pt x="1339" y="646"/>
                  <a:pt x="1342" y="645"/>
                </a:cubicBezTo>
                <a:cubicBezTo>
                  <a:pt x="1345" y="645"/>
                  <a:pt x="1348" y="643"/>
                  <a:pt x="1350" y="641"/>
                </a:cubicBezTo>
                <a:cubicBezTo>
                  <a:pt x="1351" y="640"/>
                  <a:pt x="1352" y="639"/>
                  <a:pt x="1353" y="640"/>
                </a:cubicBezTo>
                <a:cubicBezTo>
                  <a:pt x="1355" y="641"/>
                  <a:pt x="1358" y="640"/>
                  <a:pt x="1360" y="641"/>
                </a:cubicBezTo>
                <a:cubicBezTo>
                  <a:pt x="1360" y="641"/>
                  <a:pt x="1360" y="641"/>
                  <a:pt x="1360" y="640"/>
                </a:cubicBezTo>
                <a:cubicBezTo>
                  <a:pt x="1360" y="640"/>
                  <a:pt x="1360" y="640"/>
                  <a:pt x="1360" y="640"/>
                </a:cubicBezTo>
                <a:cubicBezTo>
                  <a:pt x="1360" y="641"/>
                  <a:pt x="1360" y="641"/>
                  <a:pt x="1360" y="641"/>
                </a:cubicBezTo>
                <a:cubicBezTo>
                  <a:pt x="1360" y="641"/>
                  <a:pt x="1360" y="641"/>
                  <a:pt x="1360" y="641"/>
                </a:cubicBezTo>
                <a:cubicBezTo>
                  <a:pt x="1359" y="644"/>
                  <a:pt x="1359" y="647"/>
                  <a:pt x="1360" y="650"/>
                </a:cubicBezTo>
                <a:cubicBezTo>
                  <a:pt x="1360" y="653"/>
                  <a:pt x="1360" y="656"/>
                  <a:pt x="1359" y="659"/>
                </a:cubicBezTo>
                <a:cubicBezTo>
                  <a:pt x="1359" y="661"/>
                  <a:pt x="1358" y="663"/>
                  <a:pt x="1357" y="665"/>
                </a:cubicBezTo>
                <a:cubicBezTo>
                  <a:pt x="1356" y="668"/>
                  <a:pt x="1355" y="671"/>
                  <a:pt x="1354" y="674"/>
                </a:cubicBezTo>
                <a:cubicBezTo>
                  <a:pt x="1354" y="677"/>
                  <a:pt x="1352" y="680"/>
                  <a:pt x="1350" y="682"/>
                </a:cubicBezTo>
                <a:cubicBezTo>
                  <a:pt x="1349" y="683"/>
                  <a:pt x="1348" y="684"/>
                  <a:pt x="1347" y="684"/>
                </a:cubicBezTo>
                <a:cubicBezTo>
                  <a:pt x="1343" y="684"/>
                  <a:pt x="1338" y="685"/>
                  <a:pt x="1334" y="683"/>
                </a:cubicBezTo>
                <a:cubicBezTo>
                  <a:pt x="1333" y="682"/>
                  <a:pt x="1331" y="682"/>
                  <a:pt x="1329" y="682"/>
                </a:cubicBezTo>
                <a:cubicBezTo>
                  <a:pt x="1325" y="682"/>
                  <a:pt x="1322" y="683"/>
                  <a:pt x="1318" y="685"/>
                </a:cubicBezTo>
                <a:cubicBezTo>
                  <a:pt x="1317" y="686"/>
                  <a:pt x="1315" y="686"/>
                  <a:pt x="1313" y="685"/>
                </a:cubicBezTo>
                <a:cubicBezTo>
                  <a:pt x="1307" y="684"/>
                  <a:pt x="1301" y="682"/>
                  <a:pt x="1294" y="682"/>
                </a:cubicBezTo>
                <a:cubicBezTo>
                  <a:pt x="1292" y="681"/>
                  <a:pt x="1290" y="681"/>
                  <a:pt x="1288" y="680"/>
                </a:cubicBezTo>
                <a:cubicBezTo>
                  <a:pt x="1285" y="678"/>
                  <a:pt x="1282" y="678"/>
                  <a:pt x="1279" y="677"/>
                </a:cubicBezTo>
                <a:cubicBezTo>
                  <a:pt x="1276" y="677"/>
                  <a:pt x="1274" y="676"/>
                  <a:pt x="1272" y="674"/>
                </a:cubicBezTo>
                <a:cubicBezTo>
                  <a:pt x="1271" y="673"/>
                  <a:pt x="1270" y="672"/>
                  <a:pt x="1269" y="672"/>
                </a:cubicBezTo>
                <a:cubicBezTo>
                  <a:pt x="1264" y="671"/>
                  <a:pt x="1259" y="671"/>
                  <a:pt x="1254" y="673"/>
                </a:cubicBezTo>
                <a:cubicBezTo>
                  <a:pt x="1251" y="675"/>
                  <a:pt x="1248" y="679"/>
                  <a:pt x="1250" y="683"/>
                </a:cubicBezTo>
                <a:cubicBezTo>
                  <a:pt x="1250" y="684"/>
                  <a:pt x="1250" y="685"/>
                  <a:pt x="1251" y="686"/>
                </a:cubicBezTo>
                <a:cubicBezTo>
                  <a:pt x="1251" y="687"/>
                  <a:pt x="1250" y="688"/>
                  <a:pt x="1250" y="689"/>
                </a:cubicBezTo>
                <a:cubicBezTo>
                  <a:pt x="1249" y="690"/>
                  <a:pt x="1249" y="691"/>
                  <a:pt x="1248" y="691"/>
                </a:cubicBezTo>
                <a:cubicBezTo>
                  <a:pt x="1246" y="693"/>
                  <a:pt x="1244" y="693"/>
                  <a:pt x="1242" y="692"/>
                </a:cubicBezTo>
                <a:cubicBezTo>
                  <a:pt x="1241" y="692"/>
                  <a:pt x="1240" y="691"/>
                  <a:pt x="1239" y="690"/>
                </a:cubicBezTo>
                <a:cubicBezTo>
                  <a:pt x="1238" y="689"/>
                  <a:pt x="1237" y="688"/>
                  <a:pt x="1235" y="687"/>
                </a:cubicBezTo>
                <a:cubicBezTo>
                  <a:pt x="1231" y="685"/>
                  <a:pt x="1228" y="684"/>
                  <a:pt x="1223" y="684"/>
                </a:cubicBezTo>
                <a:cubicBezTo>
                  <a:pt x="1222" y="684"/>
                  <a:pt x="1220" y="683"/>
                  <a:pt x="1219" y="681"/>
                </a:cubicBezTo>
                <a:cubicBezTo>
                  <a:pt x="1219" y="680"/>
                  <a:pt x="1219" y="679"/>
                  <a:pt x="1218" y="678"/>
                </a:cubicBezTo>
                <a:cubicBezTo>
                  <a:pt x="1218" y="676"/>
                  <a:pt x="1216" y="675"/>
                  <a:pt x="1215" y="674"/>
                </a:cubicBezTo>
                <a:cubicBezTo>
                  <a:pt x="1210" y="673"/>
                  <a:pt x="1205" y="671"/>
                  <a:pt x="1199" y="672"/>
                </a:cubicBezTo>
                <a:cubicBezTo>
                  <a:pt x="1196" y="672"/>
                  <a:pt x="1194" y="671"/>
                  <a:pt x="1191" y="670"/>
                </a:cubicBezTo>
                <a:cubicBezTo>
                  <a:pt x="1191" y="669"/>
                  <a:pt x="1190" y="669"/>
                  <a:pt x="1190" y="669"/>
                </a:cubicBezTo>
                <a:cubicBezTo>
                  <a:pt x="1188" y="667"/>
                  <a:pt x="1186" y="666"/>
                  <a:pt x="1183" y="665"/>
                </a:cubicBezTo>
                <a:cubicBezTo>
                  <a:pt x="1182" y="664"/>
                  <a:pt x="1181" y="662"/>
                  <a:pt x="1182" y="661"/>
                </a:cubicBezTo>
                <a:cubicBezTo>
                  <a:pt x="1183" y="660"/>
                  <a:pt x="1184" y="659"/>
                  <a:pt x="1186" y="657"/>
                </a:cubicBezTo>
                <a:cubicBezTo>
                  <a:pt x="1187" y="655"/>
                  <a:pt x="1187" y="653"/>
                  <a:pt x="1186" y="651"/>
                </a:cubicBezTo>
                <a:cubicBezTo>
                  <a:pt x="1186" y="649"/>
                  <a:pt x="1185" y="648"/>
                  <a:pt x="1184" y="647"/>
                </a:cubicBezTo>
                <a:cubicBezTo>
                  <a:pt x="1184" y="647"/>
                  <a:pt x="1184" y="646"/>
                  <a:pt x="1184" y="646"/>
                </a:cubicBezTo>
                <a:cubicBezTo>
                  <a:pt x="1184" y="644"/>
                  <a:pt x="1185" y="642"/>
                  <a:pt x="1186" y="641"/>
                </a:cubicBezTo>
                <a:cubicBezTo>
                  <a:pt x="1186" y="640"/>
                  <a:pt x="1185" y="639"/>
                  <a:pt x="1184" y="639"/>
                </a:cubicBezTo>
                <a:cubicBezTo>
                  <a:pt x="1183" y="640"/>
                  <a:pt x="1182" y="640"/>
                  <a:pt x="1180" y="638"/>
                </a:cubicBezTo>
                <a:cubicBezTo>
                  <a:pt x="1179" y="636"/>
                  <a:pt x="1176" y="636"/>
                  <a:pt x="1174" y="637"/>
                </a:cubicBezTo>
                <a:cubicBezTo>
                  <a:pt x="1172" y="637"/>
                  <a:pt x="1170" y="638"/>
                  <a:pt x="1167" y="639"/>
                </a:cubicBezTo>
                <a:cubicBezTo>
                  <a:pt x="1166" y="639"/>
                  <a:pt x="1165" y="639"/>
                  <a:pt x="1163" y="639"/>
                </a:cubicBezTo>
                <a:cubicBezTo>
                  <a:pt x="1161" y="638"/>
                  <a:pt x="1159" y="640"/>
                  <a:pt x="1156" y="639"/>
                </a:cubicBezTo>
                <a:cubicBezTo>
                  <a:pt x="1154" y="638"/>
                  <a:pt x="1152" y="640"/>
                  <a:pt x="1150" y="640"/>
                </a:cubicBezTo>
                <a:cubicBezTo>
                  <a:pt x="1148" y="640"/>
                  <a:pt x="1146" y="640"/>
                  <a:pt x="1145" y="640"/>
                </a:cubicBezTo>
                <a:cubicBezTo>
                  <a:pt x="1140" y="639"/>
                  <a:pt x="1136" y="640"/>
                  <a:pt x="1132" y="641"/>
                </a:cubicBezTo>
                <a:cubicBezTo>
                  <a:pt x="1129" y="642"/>
                  <a:pt x="1127" y="642"/>
                  <a:pt x="1125" y="642"/>
                </a:cubicBezTo>
                <a:cubicBezTo>
                  <a:pt x="1123" y="642"/>
                  <a:pt x="1121" y="642"/>
                  <a:pt x="1119" y="643"/>
                </a:cubicBezTo>
                <a:cubicBezTo>
                  <a:pt x="1116" y="645"/>
                  <a:pt x="1113" y="647"/>
                  <a:pt x="1109" y="648"/>
                </a:cubicBezTo>
                <a:cubicBezTo>
                  <a:pt x="1107" y="649"/>
                  <a:pt x="1105" y="650"/>
                  <a:pt x="1103" y="652"/>
                </a:cubicBezTo>
                <a:cubicBezTo>
                  <a:pt x="1100" y="654"/>
                  <a:pt x="1097" y="654"/>
                  <a:pt x="1095" y="653"/>
                </a:cubicBezTo>
                <a:cubicBezTo>
                  <a:pt x="1092" y="652"/>
                  <a:pt x="1090" y="652"/>
                  <a:pt x="1088" y="652"/>
                </a:cubicBezTo>
                <a:cubicBezTo>
                  <a:pt x="1086" y="653"/>
                  <a:pt x="1083" y="653"/>
                  <a:pt x="1081" y="652"/>
                </a:cubicBezTo>
                <a:cubicBezTo>
                  <a:pt x="1080" y="652"/>
                  <a:pt x="1079" y="652"/>
                  <a:pt x="1078" y="651"/>
                </a:cubicBezTo>
                <a:cubicBezTo>
                  <a:pt x="1077" y="651"/>
                  <a:pt x="1077" y="650"/>
                  <a:pt x="1077" y="650"/>
                </a:cubicBezTo>
                <a:cubicBezTo>
                  <a:pt x="1074" y="647"/>
                  <a:pt x="1072" y="648"/>
                  <a:pt x="1071" y="651"/>
                </a:cubicBezTo>
                <a:cubicBezTo>
                  <a:pt x="1070" y="653"/>
                  <a:pt x="1070" y="654"/>
                  <a:pt x="1069" y="656"/>
                </a:cubicBezTo>
                <a:cubicBezTo>
                  <a:pt x="1068" y="660"/>
                  <a:pt x="1066" y="663"/>
                  <a:pt x="1062" y="665"/>
                </a:cubicBezTo>
                <a:cubicBezTo>
                  <a:pt x="1059" y="666"/>
                  <a:pt x="1056" y="668"/>
                  <a:pt x="1053" y="670"/>
                </a:cubicBezTo>
                <a:cubicBezTo>
                  <a:pt x="1051" y="672"/>
                  <a:pt x="1048" y="674"/>
                  <a:pt x="1048" y="677"/>
                </a:cubicBezTo>
                <a:cubicBezTo>
                  <a:pt x="1048" y="679"/>
                  <a:pt x="1047" y="680"/>
                  <a:pt x="1046" y="681"/>
                </a:cubicBezTo>
                <a:cubicBezTo>
                  <a:pt x="1045" y="683"/>
                  <a:pt x="1044" y="685"/>
                  <a:pt x="1044" y="688"/>
                </a:cubicBezTo>
                <a:cubicBezTo>
                  <a:pt x="1044" y="690"/>
                  <a:pt x="1044" y="691"/>
                  <a:pt x="1044" y="693"/>
                </a:cubicBezTo>
                <a:cubicBezTo>
                  <a:pt x="1045" y="695"/>
                  <a:pt x="1044" y="696"/>
                  <a:pt x="1043" y="697"/>
                </a:cubicBezTo>
                <a:cubicBezTo>
                  <a:pt x="1042" y="699"/>
                  <a:pt x="1041" y="701"/>
                  <a:pt x="1040" y="702"/>
                </a:cubicBezTo>
                <a:cubicBezTo>
                  <a:pt x="1039" y="703"/>
                  <a:pt x="1038" y="704"/>
                  <a:pt x="1037" y="705"/>
                </a:cubicBezTo>
                <a:cubicBezTo>
                  <a:pt x="1036" y="706"/>
                  <a:pt x="1034" y="706"/>
                  <a:pt x="1033" y="707"/>
                </a:cubicBezTo>
                <a:cubicBezTo>
                  <a:pt x="1031" y="709"/>
                  <a:pt x="1029" y="710"/>
                  <a:pt x="1027" y="710"/>
                </a:cubicBezTo>
                <a:cubicBezTo>
                  <a:pt x="1024" y="710"/>
                  <a:pt x="1023" y="712"/>
                  <a:pt x="1022" y="714"/>
                </a:cubicBezTo>
                <a:cubicBezTo>
                  <a:pt x="1021" y="714"/>
                  <a:pt x="1020" y="715"/>
                  <a:pt x="1020" y="716"/>
                </a:cubicBezTo>
                <a:cubicBezTo>
                  <a:pt x="1019" y="719"/>
                  <a:pt x="1017" y="720"/>
                  <a:pt x="1015" y="721"/>
                </a:cubicBezTo>
                <a:cubicBezTo>
                  <a:pt x="1013" y="723"/>
                  <a:pt x="1011" y="725"/>
                  <a:pt x="1010" y="727"/>
                </a:cubicBezTo>
                <a:cubicBezTo>
                  <a:pt x="1008" y="731"/>
                  <a:pt x="1006" y="736"/>
                  <a:pt x="1003" y="739"/>
                </a:cubicBezTo>
                <a:cubicBezTo>
                  <a:pt x="1002" y="740"/>
                  <a:pt x="1001" y="741"/>
                  <a:pt x="1001" y="742"/>
                </a:cubicBezTo>
                <a:cubicBezTo>
                  <a:pt x="999" y="746"/>
                  <a:pt x="996" y="751"/>
                  <a:pt x="994" y="755"/>
                </a:cubicBezTo>
                <a:cubicBezTo>
                  <a:pt x="992" y="757"/>
                  <a:pt x="992" y="759"/>
                  <a:pt x="992" y="761"/>
                </a:cubicBezTo>
                <a:cubicBezTo>
                  <a:pt x="991" y="763"/>
                  <a:pt x="992" y="765"/>
                  <a:pt x="994" y="767"/>
                </a:cubicBezTo>
                <a:cubicBezTo>
                  <a:pt x="996" y="768"/>
                  <a:pt x="997" y="770"/>
                  <a:pt x="996" y="772"/>
                </a:cubicBezTo>
                <a:cubicBezTo>
                  <a:pt x="996" y="774"/>
                  <a:pt x="996" y="776"/>
                  <a:pt x="996" y="778"/>
                </a:cubicBezTo>
                <a:cubicBezTo>
                  <a:pt x="998" y="783"/>
                  <a:pt x="998" y="788"/>
                  <a:pt x="996" y="793"/>
                </a:cubicBezTo>
                <a:cubicBezTo>
                  <a:pt x="995" y="794"/>
                  <a:pt x="995" y="794"/>
                  <a:pt x="995" y="795"/>
                </a:cubicBezTo>
                <a:cubicBezTo>
                  <a:pt x="994" y="800"/>
                  <a:pt x="993" y="805"/>
                  <a:pt x="989" y="809"/>
                </a:cubicBezTo>
                <a:cubicBezTo>
                  <a:pt x="989" y="809"/>
                  <a:pt x="989" y="810"/>
                  <a:pt x="989" y="811"/>
                </a:cubicBezTo>
                <a:cubicBezTo>
                  <a:pt x="990" y="812"/>
                  <a:pt x="991" y="814"/>
                  <a:pt x="992" y="815"/>
                </a:cubicBezTo>
                <a:cubicBezTo>
                  <a:pt x="993" y="817"/>
                  <a:pt x="993" y="818"/>
                  <a:pt x="993" y="820"/>
                </a:cubicBezTo>
                <a:cubicBezTo>
                  <a:pt x="991" y="823"/>
                  <a:pt x="992" y="825"/>
                  <a:pt x="993" y="827"/>
                </a:cubicBezTo>
                <a:cubicBezTo>
                  <a:pt x="994" y="829"/>
                  <a:pt x="996" y="831"/>
                  <a:pt x="998" y="832"/>
                </a:cubicBezTo>
                <a:cubicBezTo>
                  <a:pt x="999" y="832"/>
                  <a:pt x="1001" y="833"/>
                  <a:pt x="1003" y="833"/>
                </a:cubicBezTo>
                <a:cubicBezTo>
                  <a:pt x="1003" y="833"/>
                  <a:pt x="1003" y="833"/>
                  <a:pt x="1003" y="833"/>
                </a:cubicBezTo>
                <a:cubicBezTo>
                  <a:pt x="1003" y="833"/>
                  <a:pt x="1003" y="833"/>
                  <a:pt x="1003" y="833"/>
                </a:cubicBezTo>
                <a:cubicBezTo>
                  <a:pt x="1003" y="833"/>
                  <a:pt x="1003" y="833"/>
                  <a:pt x="1003" y="833"/>
                </a:cubicBezTo>
                <a:cubicBezTo>
                  <a:pt x="1003" y="833"/>
                  <a:pt x="1003" y="833"/>
                  <a:pt x="1003" y="833"/>
                </a:cubicBezTo>
                <a:cubicBezTo>
                  <a:pt x="1003" y="835"/>
                  <a:pt x="1003" y="837"/>
                  <a:pt x="1005" y="838"/>
                </a:cubicBezTo>
                <a:cubicBezTo>
                  <a:pt x="1006" y="839"/>
                  <a:pt x="1007" y="840"/>
                  <a:pt x="1008" y="842"/>
                </a:cubicBezTo>
                <a:cubicBezTo>
                  <a:pt x="1008" y="843"/>
                  <a:pt x="1009" y="844"/>
                  <a:pt x="1010" y="844"/>
                </a:cubicBezTo>
                <a:cubicBezTo>
                  <a:pt x="1013" y="845"/>
                  <a:pt x="1015" y="847"/>
                  <a:pt x="1016" y="849"/>
                </a:cubicBezTo>
                <a:cubicBezTo>
                  <a:pt x="1017" y="850"/>
                  <a:pt x="1018" y="851"/>
                  <a:pt x="1018" y="852"/>
                </a:cubicBezTo>
                <a:cubicBezTo>
                  <a:pt x="1018" y="856"/>
                  <a:pt x="1020" y="859"/>
                  <a:pt x="1022" y="862"/>
                </a:cubicBezTo>
                <a:cubicBezTo>
                  <a:pt x="1023" y="865"/>
                  <a:pt x="1026" y="867"/>
                  <a:pt x="1029" y="869"/>
                </a:cubicBezTo>
                <a:cubicBezTo>
                  <a:pt x="1032" y="870"/>
                  <a:pt x="1034" y="871"/>
                  <a:pt x="1036" y="873"/>
                </a:cubicBezTo>
                <a:cubicBezTo>
                  <a:pt x="1041" y="876"/>
                  <a:pt x="1045" y="880"/>
                  <a:pt x="1051" y="884"/>
                </a:cubicBezTo>
                <a:cubicBezTo>
                  <a:pt x="1053" y="885"/>
                  <a:pt x="1056" y="886"/>
                  <a:pt x="1059" y="887"/>
                </a:cubicBezTo>
                <a:cubicBezTo>
                  <a:pt x="1059" y="887"/>
                  <a:pt x="1060" y="887"/>
                  <a:pt x="1061" y="887"/>
                </a:cubicBezTo>
                <a:cubicBezTo>
                  <a:pt x="1063" y="886"/>
                  <a:pt x="1065" y="885"/>
                  <a:pt x="1067" y="884"/>
                </a:cubicBezTo>
                <a:cubicBezTo>
                  <a:pt x="1070" y="883"/>
                  <a:pt x="1073" y="882"/>
                  <a:pt x="1077" y="882"/>
                </a:cubicBezTo>
                <a:cubicBezTo>
                  <a:pt x="1079" y="882"/>
                  <a:pt x="1081" y="882"/>
                  <a:pt x="1084" y="882"/>
                </a:cubicBezTo>
                <a:cubicBezTo>
                  <a:pt x="1087" y="881"/>
                  <a:pt x="1091" y="881"/>
                  <a:pt x="1094" y="883"/>
                </a:cubicBezTo>
                <a:cubicBezTo>
                  <a:pt x="1095" y="883"/>
                  <a:pt x="1096" y="883"/>
                  <a:pt x="1096" y="884"/>
                </a:cubicBezTo>
                <a:cubicBezTo>
                  <a:pt x="1098" y="884"/>
                  <a:pt x="1100" y="884"/>
                  <a:pt x="1102" y="884"/>
                </a:cubicBezTo>
                <a:cubicBezTo>
                  <a:pt x="1103" y="883"/>
                  <a:pt x="1105" y="882"/>
                  <a:pt x="1107" y="882"/>
                </a:cubicBezTo>
                <a:cubicBezTo>
                  <a:pt x="1109" y="881"/>
                  <a:pt x="1111" y="880"/>
                  <a:pt x="1112" y="879"/>
                </a:cubicBezTo>
                <a:cubicBezTo>
                  <a:pt x="1114" y="878"/>
                  <a:pt x="1117" y="877"/>
                  <a:pt x="1119" y="876"/>
                </a:cubicBezTo>
                <a:cubicBezTo>
                  <a:pt x="1122" y="875"/>
                  <a:pt x="1124" y="874"/>
                  <a:pt x="1127" y="874"/>
                </a:cubicBezTo>
                <a:cubicBezTo>
                  <a:pt x="1130" y="874"/>
                  <a:pt x="1134" y="872"/>
                  <a:pt x="1138" y="872"/>
                </a:cubicBezTo>
                <a:cubicBezTo>
                  <a:pt x="1139" y="873"/>
                  <a:pt x="1140" y="873"/>
                  <a:pt x="1140" y="873"/>
                </a:cubicBezTo>
                <a:cubicBezTo>
                  <a:pt x="1144" y="874"/>
                  <a:pt x="1146" y="876"/>
                  <a:pt x="1148" y="880"/>
                </a:cubicBezTo>
                <a:cubicBezTo>
                  <a:pt x="1149" y="881"/>
                  <a:pt x="1149" y="883"/>
                  <a:pt x="1150" y="885"/>
                </a:cubicBezTo>
                <a:cubicBezTo>
                  <a:pt x="1151" y="888"/>
                  <a:pt x="1154" y="889"/>
                  <a:pt x="1157" y="889"/>
                </a:cubicBezTo>
                <a:cubicBezTo>
                  <a:pt x="1158" y="889"/>
                  <a:pt x="1159" y="889"/>
                  <a:pt x="1160" y="889"/>
                </a:cubicBezTo>
                <a:cubicBezTo>
                  <a:pt x="1163" y="888"/>
                  <a:pt x="1167" y="888"/>
                  <a:pt x="1171" y="887"/>
                </a:cubicBezTo>
                <a:cubicBezTo>
                  <a:pt x="1173" y="886"/>
                  <a:pt x="1175" y="886"/>
                  <a:pt x="1176" y="888"/>
                </a:cubicBezTo>
                <a:cubicBezTo>
                  <a:pt x="1177" y="889"/>
                  <a:pt x="1178" y="890"/>
                  <a:pt x="1178" y="891"/>
                </a:cubicBezTo>
                <a:cubicBezTo>
                  <a:pt x="1182" y="893"/>
                  <a:pt x="1182" y="896"/>
                  <a:pt x="1182" y="899"/>
                </a:cubicBezTo>
                <a:cubicBezTo>
                  <a:pt x="1182" y="901"/>
                  <a:pt x="1181" y="903"/>
                  <a:pt x="1181" y="905"/>
                </a:cubicBezTo>
                <a:cubicBezTo>
                  <a:pt x="1180" y="907"/>
                  <a:pt x="1179" y="908"/>
                  <a:pt x="1179" y="910"/>
                </a:cubicBezTo>
                <a:cubicBezTo>
                  <a:pt x="1178" y="912"/>
                  <a:pt x="1179" y="914"/>
                  <a:pt x="1178" y="916"/>
                </a:cubicBezTo>
                <a:cubicBezTo>
                  <a:pt x="1178" y="919"/>
                  <a:pt x="1177" y="922"/>
                  <a:pt x="1175" y="925"/>
                </a:cubicBezTo>
                <a:cubicBezTo>
                  <a:pt x="1175" y="925"/>
                  <a:pt x="1175" y="926"/>
                  <a:pt x="1175" y="926"/>
                </a:cubicBezTo>
                <a:cubicBezTo>
                  <a:pt x="1175" y="926"/>
                  <a:pt x="1175" y="927"/>
                  <a:pt x="1175" y="927"/>
                </a:cubicBezTo>
                <a:cubicBezTo>
                  <a:pt x="1179" y="936"/>
                  <a:pt x="1180" y="938"/>
                  <a:pt x="1188" y="945"/>
                </a:cubicBezTo>
                <a:cubicBezTo>
                  <a:pt x="1189" y="947"/>
                  <a:pt x="1190" y="948"/>
                  <a:pt x="1191" y="949"/>
                </a:cubicBezTo>
                <a:cubicBezTo>
                  <a:pt x="1194" y="951"/>
                  <a:pt x="1195" y="953"/>
                  <a:pt x="1196" y="956"/>
                </a:cubicBezTo>
                <a:cubicBezTo>
                  <a:pt x="1197" y="957"/>
                  <a:pt x="1198" y="959"/>
                  <a:pt x="1198" y="960"/>
                </a:cubicBezTo>
                <a:cubicBezTo>
                  <a:pt x="1199" y="963"/>
                  <a:pt x="1200" y="967"/>
                  <a:pt x="1202" y="970"/>
                </a:cubicBezTo>
                <a:cubicBezTo>
                  <a:pt x="1204" y="973"/>
                  <a:pt x="1204" y="977"/>
                  <a:pt x="1205" y="981"/>
                </a:cubicBezTo>
                <a:cubicBezTo>
                  <a:pt x="1206" y="982"/>
                  <a:pt x="1205" y="983"/>
                  <a:pt x="1205" y="984"/>
                </a:cubicBezTo>
                <a:cubicBezTo>
                  <a:pt x="1205" y="985"/>
                  <a:pt x="1204" y="986"/>
                  <a:pt x="1205" y="987"/>
                </a:cubicBezTo>
                <a:cubicBezTo>
                  <a:pt x="1205" y="990"/>
                  <a:pt x="1206" y="992"/>
                  <a:pt x="1207" y="995"/>
                </a:cubicBezTo>
                <a:cubicBezTo>
                  <a:pt x="1208" y="996"/>
                  <a:pt x="1208" y="997"/>
                  <a:pt x="1209" y="998"/>
                </a:cubicBezTo>
                <a:cubicBezTo>
                  <a:pt x="1210" y="1002"/>
                  <a:pt x="1210" y="1007"/>
                  <a:pt x="1205" y="1011"/>
                </a:cubicBezTo>
                <a:cubicBezTo>
                  <a:pt x="1204" y="1012"/>
                  <a:pt x="1202" y="1014"/>
                  <a:pt x="1201" y="1016"/>
                </a:cubicBezTo>
                <a:cubicBezTo>
                  <a:pt x="1199" y="1018"/>
                  <a:pt x="1198" y="1020"/>
                  <a:pt x="1198" y="1022"/>
                </a:cubicBezTo>
                <a:cubicBezTo>
                  <a:pt x="1197" y="1026"/>
                  <a:pt x="1196" y="1029"/>
                  <a:pt x="1195" y="1033"/>
                </a:cubicBezTo>
                <a:cubicBezTo>
                  <a:pt x="1194" y="1035"/>
                  <a:pt x="1193" y="1037"/>
                  <a:pt x="1193" y="1039"/>
                </a:cubicBezTo>
                <a:cubicBezTo>
                  <a:pt x="1193" y="1042"/>
                  <a:pt x="1193" y="1046"/>
                  <a:pt x="1193" y="1049"/>
                </a:cubicBezTo>
                <a:cubicBezTo>
                  <a:pt x="1193" y="1051"/>
                  <a:pt x="1194" y="1053"/>
                  <a:pt x="1195" y="1054"/>
                </a:cubicBezTo>
                <a:cubicBezTo>
                  <a:pt x="1198" y="1057"/>
                  <a:pt x="1201" y="1061"/>
                  <a:pt x="1202" y="1066"/>
                </a:cubicBezTo>
                <a:cubicBezTo>
                  <a:pt x="1204" y="1071"/>
                  <a:pt x="1206" y="1075"/>
                  <a:pt x="1208" y="1079"/>
                </a:cubicBezTo>
                <a:cubicBezTo>
                  <a:pt x="1210" y="1083"/>
                  <a:pt x="1211" y="1086"/>
                  <a:pt x="1211" y="1089"/>
                </a:cubicBezTo>
                <a:cubicBezTo>
                  <a:pt x="1211" y="1093"/>
                  <a:pt x="1212" y="1097"/>
                  <a:pt x="1213" y="1100"/>
                </a:cubicBezTo>
                <a:cubicBezTo>
                  <a:pt x="1213" y="1102"/>
                  <a:pt x="1214" y="1103"/>
                  <a:pt x="1214" y="1105"/>
                </a:cubicBezTo>
                <a:cubicBezTo>
                  <a:pt x="1214" y="1109"/>
                  <a:pt x="1215" y="1113"/>
                  <a:pt x="1216" y="1117"/>
                </a:cubicBezTo>
                <a:cubicBezTo>
                  <a:pt x="1217" y="1121"/>
                  <a:pt x="1219" y="1125"/>
                  <a:pt x="1221" y="1128"/>
                </a:cubicBezTo>
                <a:cubicBezTo>
                  <a:pt x="1223" y="1130"/>
                  <a:pt x="1224" y="1132"/>
                  <a:pt x="1226" y="1134"/>
                </a:cubicBezTo>
                <a:cubicBezTo>
                  <a:pt x="1227" y="1136"/>
                  <a:pt x="1228" y="1138"/>
                  <a:pt x="1229" y="1140"/>
                </a:cubicBezTo>
                <a:cubicBezTo>
                  <a:pt x="1230" y="1145"/>
                  <a:pt x="1231" y="1149"/>
                  <a:pt x="1233" y="1153"/>
                </a:cubicBezTo>
                <a:cubicBezTo>
                  <a:pt x="1234" y="1154"/>
                  <a:pt x="1234" y="1156"/>
                  <a:pt x="1235" y="1157"/>
                </a:cubicBezTo>
                <a:cubicBezTo>
                  <a:pt x="1236" y="1159"/>
                  <a:pt x="1236" y="1162"/>
                  <a:pt x="1234" y="1164"/>
                </a:cubicBezTo>
                <a:cubicBezTo>
                  <a:pt x="1233" y="1165"/>
                  <a:pt x="1233" y="1166"/>
                  <a:pt x="1234" y="1167"/>
                </a:cubicBezTo>
                <a:cubicBezTo>
                  <a:pt x="1235" y="1169"/>
                  <a:pt x="1235" y="1172"/>
                  <a:pt x="1236" y="1175"/>
                </a:cubicBezTo>
                <a:cubicBezTo>
                  <a:pt x="1236" y="1175"/>
                  <a:pt x="1236" y="1176"/>
                  <a:pt x="1236" y="1176"/>
                </a:cubicBezTo>
                <a:cubicBezTo>
                  <a:pt x="1239" y="1178"/>
                  <a:pt x="1243" y="1180"/>
                  <a:pt x="1246" y="1181"/>
                </a:cubicBezTo>
                <a:cubicBezTo>
                  <a:pt x="1246" y="1182"/>
                  <a:pt x="1247" y="1181"/>
                  <a:pt x="1248" y="1181"/>
                </a:cubicBezTo>
                <a:cubicBezTo>
                  <a:pt x="1251" y="1180"/>
                  <a:pt x="1254" y="1178"/>
                  <a:pt x="1257" y="1179"/>
                </a:cubicBezTo>
                <a:cubicBezTo>
                  <a:pt x="1259" y="1179"/>
                  <a:pt x="1260" y="1178"/>
                  <a:pt x="1262" y="1178"/>
                </a:cubicBezTo>
                <a:cubicBezTo>
                  <a:pt x="1264" y="1177"/>
                  <a:pt x="1266" y="1176"/>
                  <a:pt x="1269" y="1176"/>
                </a:cubicBezTo>
                <a:cubicBezTo>
                  <a:pt x="1272" y="1176"/>
                  <a:pt x="1275" y="1175"/>
                  <a:pt x="1278" y="1177"/>
                </a:cubicBezTo>
                <a:cubicBezTo>
                  <a:pt x="1278" y="1177"/>
                  <a:pt x="1280" y="1177"/>
                  <a:pt x="1280" y="1177"/>
                </a:cubicBezTo>
                <a:cubicBezTo>
                  <a:pt x="1283" y="1175"/>
                  <a:pt x="1286" y="1177"/>
                  <a:pt x="1288" y="1174"/>
                </a:cubicBezTo>
                <a:cubicBezTo>
                  <a:pt x="1289" y="1174"/>
                  <a:pt x="1290" y="1173"/>
                  <a:pt x="1291" y="1173"/>
                </a:cubicBezTo>
                <a:cubicBezTo>
                  <a:pt x="1295" y="1173"/>
                  <a:pt x="1299" y="1171"/>
                  <a:pt x="1302" y="1169"/>
                </a:cubicBezTo>
                <a:cubicBezTo>
                  <a:pt x="1307" y="1166"/>
                  <a:pt x="1311" y="1162"/>
                  <a:pt x="1315" y="1158"/>
                </a:cubicBezTo>
                <a:cubicBezTo>
                  <a:pt x="1318" y="1155"/>
                  <a:pt x="1321" y="1152"/>
                  <a:pt x="1323" y="1149"/>
                </a:cubicBezTo>
                <a:cubicBezTo>
                  <a:pt x="1325" y="1146"/>
                  <a:pt x="1327" y="1143"/>
                  <a:pt x="1329" y="1140"/>
                </a:cubicBezTo>
                <a:cubicBezTo>
                  <a:pt x="1330" y="1138"/>
                  <a:pt x="1332" y="1136"/>
                  <a:pt x="1333" y="1135"/>
                </a:cubicBezTo>
                <a:cubicBezTo>
                  <a:pt x="1337" y="1133"/>
                  <a:pt x="1339" y="1130"/>
                  <a:pt x="1340" y="1126"/>
                </a:cubicBezTo>
                <a:cubicBezTo>
                  <a:pt x="1341" y="1123"/>
                  <a:pt x="1342" y="1120"/>
                  <a:pt x="1343" y="1117"/>
                </a:cubicBezTo>
                <a:cubicBezTo>
                  <a:pt x="1343" y="1116"/>
                  <a:pt x="1343" y="1114"/>
                  <a:pt x="1342" y="1113"/>
                </a:cubicBezTo>
                <a:cubicBezTo>
                  <a:pt x="1341" y="1111"/>
                  <a:pt x="1342" y="1110"/>
                  <a:pt x="1343" y="1108"/>
                </a:cubicBezTo>
                <a:cubicBezTo>
                  <a:pt x="1345" y="1107"/>
                  <a:pt x="1347" y="1105"/>
                  <a:pt x="1350" y="1105"/>
                </a:cubicBezTo>
                <a:cubicBezTo>
                  <a:pt x="1353" y="1104"/>
                  <a:pt x="1356" y="1103"/>
                  <a:pt x="1358" y="1101"/>
                </a:cubicBezTo>
                <a:cubicBezTo>
                  <a:pt x="1360" y="1100"/>
                  <a:pt x="1362" y="1098"/>
                  <a:pt x="1362" y="1096"/>
                </a:cubicBezTo>
                <a:cubicBezTo>
                  <a:pt x="1362" y="1093"/>
                  <a:pt x="1363" y="1090"/>
                  <a:pt x="1363" y="1087"/>
                </a:cubicBezTo>
                <a:cubicBezTo>
                  <a:pt x="1363" y="1086"/>
                  <a:pt x="1363" y="1084"/>
                  <a:pt x="1363" y="1083"/>
                </a:cubicBezTo>
                <a:cubicBezTo>
                  <a:pt x="1362" y="1078"/>
                  <a:pt x="1360" y="1074"/>
                  <a:pt x="1359" y="1069"/>
                </a:cubicBezTo>
                <a:cubicBezTo>
                  <a:pt x="1359" y="1068"/>
                  <a:pt x="1359" y="1066"/>
                  <a:pt x="1360" y="1065"/>
                </a:cubicBezTo>
                <a:cubicBezTo>
                  <a:pt x="1366" y="1060"/>
                  <a:pt x="1373" y="1055"/>
                  <a:pt x="1379" y="1050"/>
                </a:cubicBezTo>
                <a:cubicBezTo>
                  <a:pt x="1381" y="1048"/>
                  <a:pt x="1383" y="1047"/>
                  <a:pt x="1385" y="1046"/>
                </a:cubicBezTo>
                <a:cubicBezTo>
                  <a:pt x="1387" y="1045"/>
                  <a:pt x="1390" y="1044"/>
                  <a:pt x="1392" y="1043"/>
                </a:cubicBezTo>
                <a:cubicBezTo>
                  <a:pt x="1397" y="1040"/>
                  <a:pt x="1400" y="1036"/>
                  <a:pt x="1402" y="1030"/>
                </a:cubicBezTo>
                <a:cubicBezTo>
                  <a:pt x="1403" y="1028"/>
                  <a:pt x="1404" y="1026"/>
                  <a:pt x="1404" y="1023"/>
                </a:cubicBezTo>
                <a:cubicBezTo>
                  <a:pt x="1403" y="1020"/>
                  <a:pt x="1404" y="1018"/>
                  <a:pt x="1404" y="1015"/>
                </a:cubicBezTo>
                <a:cubicBezTo>
                  <a:pt x="1404" y="1013"/>
                  <a:pt x="1404" y="1011"/>
                  <a:pt x="1404" y="1009"/>
                </a:cubicBezTo>
                <a:cubicBezTo>
                  <a:pt x="1403" y="1005"/>
                  <a:pt x="1403" y="1002"/>
                  <a:pt x="1404" y="998"/>
                </a:cubicBezTo>
                <a:cubicBezTo>
                  <a:pt x="1405" y="997"/>
                  <a:pt x="1404" y="995"/>
                  <a:pt x="1402" y="994"/>
                </a:cubicBezTo>
                <a:cubicBezTo>
                  <a:pt x="1399" y="992"/>
                  <a:pt x="1398" y="989"/>
                  <a:pt x="1397" y="986"/>
                </a:cubicBezTo>
                <a:cubicBezTo>
                  <a:pt x="1396" y="982"/>
                  <a:pt x="1396" y="978"/>
                  <a:pt x="1396" y="974"/>
                </a:cubicBezTo>
                <a:cubicBezTo>
                  <a:pt x="1396" y="973"/>
                  <a:pt x="1396" y="972"/>
                  <a:pt x="1396" y="972"/>
                </a:cubicBezTo>
                <a:cubicBezTo>
                  <a:pt x="1397" y="970"/>
                  <a:pt x="1397" y="968"/>
                  <a:pt x="1396" y="967"/>
                </a:cubicBezTo>
                <a:cubicBezTo>
                  <a:pt x="1392" y="965"/>
                  <a:pt x="1392" y="962"/>
                  <a:pt x="1394" y="958"/>
                </a:cubicBezTo>
                <a:cubicBezTo>
                  <a:pt x="1395" y="956"/>
                  <a:pt x="1396" y="953"/>
                  <a:pt x="1398" y="951"/>
                </a:cubicBezTo>
                <a:cubicBezTo>
                  <a:pt x="1400" y="948"/>
                  <a:pt x="1401" y="945"/>
                  <a:pt x="1403" y="942"/>
                </a:cubicBezTo>
                <a:cubicBezTo>
                  <a:pt x="1404" y="940"/>
                  <a:pt x="1404" y="939"/>
                  <a:pt x="1406" y="938"/>
                </a:cubicBezTo>
                <a:cubicBezTo>
                  <a:pt x="1409" y="936"/>
                  <a:pt x="1411" y="934"/>
                  <a:pt x="1413" y="931"/>
                </a:cubicBezTo>
                <a:cubicBezTo>
                  <a:pt x="1418" y="925"/>
                  <a:pt x="1424" y="919"/>
                  <a:pt x="1431" y="913"/>
                </a:cubicBezTo>
                <a:cubicBezTo>
                  <a:pt x="1434" y="910"/>
                  <a:pt x="1437" y="906"/>
                  <a:pt x="1442" y="904"/>
                </a:cubicBezTo>
                <a:cubicBezTo>
                  <a:pt x="1443" y="904"/>
                  <a:pt x="1443" y="903"/>
                  <a:pt x="1444" y="903"/>
                </a:cubicBezTo>
                <a:cubicBezTo>
                  <a:pt x="1455" y="894"/>
                  <a:pt x="1463" y="884"/>
                  <a:pt x="1469" y="871"/>
                </a:cubicBezTo>
                <a:cubicBezTo>
                  <a:pt x="1471" y="866"/>
                  <a:pt x="1473" y="862"/>
                  <a:pt x="1476" y="857"/>
                </a:cubicBezTo>
                <a:cubicBezTo>
                  <a:pt x="1478" y="855"/>
                  <a:pt x="1480" y="851"/>
                  <a:pt x="1481" y="848"/>
                </a:cubicBezTo>
                <a:cubicBezTo>
                  <a:pt x="1482" y="843"/>
                  <a:pt x="1482" y="839"/>
                  <a:pt x="1482" y="834"/>
                </a:cubicBezTo>
                <a:cubicBezTo>
                  <a:pt x="1482" y="833"/>
                  <a:pt x="1480" y="831"/>
                  <a:pt x="1479" y="832"/>
                </a:cubicBezTo>
                <a:cubicBezTo>
                  <a:pt x="1478" y="832"/>
                  <a:pt x="1478" y="832"/>
                  <a:pt x="1478" y="832"/>
                </a:cubicBezTo>
                <a:cubicBezTo>
                  <a:pt x="1474" y="835"/>
                  <a:pt x="1470" y="836"/>
                  <a:pt x="1466" y="836"/>
                </a:cubicBezTo>
                <a:cubicBezTo>
                  <a:pt x="1461" y="837"/>
                  <a:pt x="1455" y="837"/>
                  <a:pt x="1449" y="840"/>
                </a:cubicBezTo>
                <a:cubicBezTo>
                  <a:pt x="1449" y="840"/>
                  <a:pt x="1448" y="840"/>
                  <a:pt x="1447" y="840"/>
                </a:cubicBezTo>
                <a:cubicBezTo>
                  <a:pt x="1443" y="840"/>
                  <a:pt x="1440" y="841"/>
                  <a:pt x="1438" y="842"/>
                </a:cubicBezTo>
                <a:cubicBezTo>
                  <a:pt x="1437" y="843"/>
                  <a:pt x="1436" y="843"/>
                  <a:pt x="1435" y="843"/>
                </a:cubicBezTo>
                <a:cubicBezTo>
                  <a:pt x="1434" y="843"/>
                  <a:pt x="1433" y="843"/>
                  <a:pt x="1432" y="843"/>
                </a:cubicBezTo>
                <a:cubicBezTo>
                  <a:pt x="1431" y="842"/>
                  <a:pt x="1430" y="842"/>
                  <a:pt x="1430" y="841"/>
                </a:cubicBezTo>
                <a:cubicBezTo>
                  <a:pt x="1428" y="839"/>
                  <a:pt x="1426" y="837"/>
                  <a:pt x="1424" y="835"/>
                </a:cubicBezTo>
                <a:cubicBezTo>
                  <a:pt x="1423" y="834"/>
                  <a:pt x="1423" y="833"/>
                  <a:pt x="1423" y="833"/>
                </a:cubicBezTo>
                <a:cubicBezTo>
                  <a:pt x="1425" y="829"/>
                  <a:pt x="1425" y="828"/>
                  <a:pt x="1423" y="827"/>
                </a:cubicBezTo>
                <a:cubicBezTo>
                  <a:pt x="1421" y="825"/>
                  <a:pt x="1420" y="824"/>
                  <a:pt x="1418" y="822"/>
                </a:cubicBezTo>
                <a:cubicBezTo>
                  <a:pt x="1416" y="819"/>
                  <a:pt x="1412" y="816"/>
                  <a:pt x="1409" y="813"/>
                </a:cubicBezTo>
                <a:cubicBezTo>
                  <a:pt x="1408" y="811"/>
                  <a:pt x="1405" y="810"/>
                  <a:pt x="1403" y="808"/>
                </a:cubicBezTo>
                <a:cubicBezTo>
                  <a:pt x="1399" y="806"/>
                  <a:pt x="1395" y="803"/>
                  <a:pt x="1394" y="798"/>
                </a:cubicBezTo>
                <a:cubicBezTo>
                  <a:pt x="1393" y="796"/>
                  <a:pt x="1393" y="793"/>
                  <a:pt x="1392" y="791"/>
                </a:cubicBezTo>
                <a:cubicBezTo>
                  <a:pt x="1391" y="788"/>
                  <a:pt x="1389" y="786"/>
                  <a:pt x="1387" y="785"/>
                </a:cubicBezTo>
                <a:cubicBezTo>
                  <a:pt x="1385" y="783"/>
                  <a:pt x="1384" y="782"/>
                  <a:pt x="1382" y="780"/>
                </a:cubicBezTo>
                <a:cubicBezTo>
                  <a:pt x="1380" y="779"/>
                  <a:pt x="1379" y="777"/>
                  <a:pt x="1379" y="776"/>
                </a:cubicBezTo>
                <a:cubicBezTo>
                  <a:pt x="1379" y="771"/>
                  <a:pt x="1378" y="766"/>
                  <a:pt x="1377" y="761"/>
                </a:cubicBezTo>
                <a:cubicBezTo>
                  <a:pt x="1376" y="756"/>
                  <a:pt x="1373" y="753"/>
                  <a:pt x="1369" y="751"/>
                </a:cubicBezTo>
                <a:cubicBezTo>
                  <a:pt x="1368" y="750"/>
                  <a:pt x="1368" y="750"/>
                  <a:pt x="1367" y="750"/>
                </a:cubicBezTo>
                <a:cubicBezTo>
                  <a:pt x="1366" y="749"/>
                  <a:pt x="1366" y="748"/>
                  <a:pt x="1365" y="748"/>
                </a:cubicBezTo>
                <a:cubicBezTo>
                  <a:pt x="1365" y="747"/>
                  <a:pt x="1365" y="746"/>
                  <a:pt x="1365" y="745"/>
                </a:cubicBezTo>
                <a:cubicBezTo>
                  <a:pt x="1365" y="742"/>
                  <a:pt x="1364" y="739"/>
                  <a:pt x="1362" y="737"/>
                </a:cubicBezTo>
                <a:cubicBezTo>
                  <a:pt x="1362" y="736"/>
                  <a:pt x="1361" y="735"/>
                  <a:pt x="1360" y="733"/>
                </a:cubicBezTo>
                <a:cubicBezTo>
                  <a:pt x="1357" y="728"/>
                  <a:pt x="1353" y="723"/>
                  <a:pt x="1352" y="716"/>
                </a:cubicBezTo>
                <a:cubicBezTo>
                  <a:pt x="1351" y="715"/>
                  <a:pt x="1351" y="714"/>
                  <a:pt x="1350" y="713"/>
                </a:cubicBezTo>
                <a:cubicBezTo>
                  <a:pt x="1350" y="712"/>
                  <a:pt x="1350" y="711"/>
                  <a:pt x="1351" y="711"/>
                </a:cubicBezTo>
                <a:cubicBezTo>
                  <a:pt x="1352" y="711"/>
                  <a:pt x="1354" y="712"/>
                  <a:pt x="1355" y="711"/>
                </a:cubicBezTo>
                <a:cubicBezTo>
                  <a:pt x="1355" y="710"/>
                  <a:pt x="1356" y="709"/>
                  <a:pt x="1358" y="709"/>
                </a:cubicBezTo>
                <a:cubicBezTo>
                  <a:pt x="1359" y="709"/>
                  <a:pt x="1360" y="710"/>
                  <a:pt x="1361" y="711"/>
                </a:cubicBezTo>
                <a:cubicBezTo>
                  <a:pt x="1362" y="712"/>
                  <a:pt x="1362" y="713"/>
                  <a:pt x="1363" y="714"/>
                </a:cubicBezTo>
                <a:cubicBezTo>
                  <a:pt x="1367" y="718"/>
                  <a:pt x="1369" y="723"/>
                  <a:pt x="1372" y="727"/>
                </a:cubicBezTo>
                <a:cubicBezTo>
                  <a:pt x="1374" y="730"/>
                  <a:pt x="1375" y="732"/>
                  <a:pt x="1376" y="735"/>
                </a:cubicBezTo>
                <a:cubicBezTo>
                  <a:pt x="1376" y="737"/>
                  <a:pt x="1377" y="738"/>
                  <a:pt x="1379" y="739"/>
                </a:cubicBezTo>
                <a:cubicBezTo>
                  <a:pt x="1383" y="740"/>
                  <a:pt x="1385" y="742"/>
                  <a:pt x="1386" y="746"/>
                </a:cubicBezTo>
                <a:cubicBezTo>
                  <a:pt x="1387" y="747"/>
                  <a:pt x="1387" y="748"/>
                  <a:pt x="1388" y="749"/>
                </a:cubicBezTo>
                <a:cubicBezTo>
                  <a:pt x="1389" y="751"/>
                  <a:pt x="1389" y="753"/>
                  <a:pt x="1389" y="755"/>
                </a:cubicBezTo>
                <a:cubicBezTo>
                  <a:pt x="1389" y="756"/>
                  <a:pt x="1389" y="757"/>
                  <a:pt x="1389" y="758"/>
                </a:cubicBezTo>
                <a:cubicBezTo>
                  <a:pt x="1390" y="762"/>
                  <a:pt x="1392" y="766"/>
                  <a:pt x="1396" y="769"/>
                </a:cubicBezTo>
                <a:cubicBezTo>
                  <a:pt x="1397" y="770"/>
                  <a:pt x="1399" y="770"/>
                  <a:pt x="1400" y="771"/>
                </a:cubicBezTo>
                <a:cubicBezTo>
                  <a:pt x="1402" y="773"/>
                  <a:pt x="1404" y="775"/>
                  <a:pt x="1405" y="778"/>
                </a:cubicBezTo>
                <a:cubicBezTo>
                  <a:pt x="1406" y="782"/>
                  <a:pt x="1408" y="785"/>
                  <a:pt x="1410" y="787"/>
                </a:cubicBezTo>
                <a:cubicBezTo>
                  <a:pt x="1412" y="789"/>
                  <a:pt x="1414" y="792"/>
                  <a:pt x="1416" y="794"/>
                </a:cubicBezTo>
                <a:cubicBezTo>
                  <a:pt x="1418" y="797"/>
                  <a:pt x="1419" y="800"/>
                  <a:pt x="1419" y="804"/>
                </a:cubicBezTo>
                <a:cubicBezTo>
                  <a:pt x="1418" y="805"/>
                  <a:pt x="1418" y="806"/>
                  <a:pt x="1419" y="807"/>
                </a:cubicBezTo>
                <a:cubicBezTo>
                  <a:pt x="1421" y="811"/>
                  <a:pt x="1421" y="816"/>
                  <a:pt x="1423" y="820"/>
                </a:cubicBezTo>
                <a:cubicBezTo>
                  <a:pt x="1423" y="821"/>
                  <a:pt x="1424" y="823"/>
                  <a:pt x="1425" y="824"/>
                </a:cubicBezTo>
                <a:cubicBezTo>
                  <a:pt x="1425" y="826"/>
                  <a:pt x="1427" y="826"/>
                  <a:pt x="1428" y="826"/>
                </a:cubicBezTo>
                <a:cubicBezTo>
                  <a:pt x="1430" y="826"/>
                  <a:pt x="1431" y="826"/>
                  <a:pt x="1433" y="826"/>
                </a:cubicBezTo>
                <a:cubicBezTo>
                  <a:pt x="1435" y="826"/>
                  <a:pt x="1437" y="825"/>
                  <a:pt x="1438" y="824"/>
                </a:cubicBezTo>
                <a:cubicBezTo>
                  <a:pt x="1440" y="821"/>
                  <a:pt x="1442" y="821"/>
                  <a:pt x="1445" y="821"/>
                </a:cubicBezTo>
                <a:cubicBezTo>
                  <a:pt x="1448" y="821"/>
                  <a:pt x="1451" y="821"/>
                  <a:pt x="1454" y="819"/>
                </a:cubicBezTo>
                <a:cubicBezTo>
                  <a:pt x="1456" y="818"/>
                  <a:pt x="1458" y="817"/>
                  <a:pt x="1460" y="817"/>
                </a:cubicBezTo>
                <a:cubicBezTo>
                  <a:pt x="1462" y="817"/>
                  <a:pt x="1463" y="816"/>
                  <a:pt x="1464" y="815"/>
                </a:cubicBezTo>
                <a:cubicBezTo>
                  <a:pt x="1466" y="813"/>
                  <a:pt x="1468" y="812"/>
                  <a:pt x="1470" y="811"/>
                </a:cubicBezTo>
                <a:cubicBezTo>
                  <a:pt x="1473" y="810"/>
                  <a:pt x="1476" y="810"/>
                  <a:pt x="1479" y="808"/>
                </a:cubicBezTo>
                <a:cubicBezTo>
                  <a:pt x="1481" y="808"/>
                  <a:pt x="1483" y="806"/>
                  <a:pt x="1486" y="805"/>
                </a:cubicBezTo>
                <a:cubicBezTo>
                  <a:pt x="1487" y="805"/>
                  <a:pt x="1488" y="804"/>
                  <a:pt x="1488" y="803"/>
                </a:cubicBezTo>
                <a:cubicBezTo>
                  <a:pt x="1489" y="800"/>
                  <a:pt x="1491" y="798"/>
                  <a:pt x="1493" y="797"/>
                </a:cubicBezTo>
                <a:cubicBezTo>
                  <a:pt x="1497" y="796"/>
                  <a:pt x="1500" y="795"/>
                  <a:pt x="1504" y="795"/>
                </a:cubicBezTo>
                <a:cubicBezTo>
                  <a:pt x="1507" y="794"/>
                  <a:pt x="1509" y="793"/>
                  <a:pt x="1509" y="790"/>
                </a:cubicBezTo>
                <a:cubicBezTo>
                  <a:pt x="1510" y="789"/>
                  <a:pt x="1510" y="788"/>
                  <a:pt x="1512" y="788"/>
                </a:cubicBezTo>
                <a:cubicBezTo>
                  <a:pt x="1515" y="787"/>
                  <a:pt x="1517" y="786"/>
                  <a:pt x="1518" y="782"/>
                </a:cubicBezTo>
                <a:cubicBezTo>
                  <a:pt x="1519" y="781"/>
                  <a:pt x="1520" y="780"/>
                  <a:pt x="1522" y="780"/>
                </a:cubicBezTo>
                <a:cubicBezTo>
                  <a:pt x="1523" y="779"/>
                  <a:pt x="1524" y="779"/>
                  <a:pt x="1525" y="779"/>
                </a:cubicBezTo>
                <a:cubicBezTo>
                  <a:pt x="1526" y="778"/>
                  <a:pt x="1526" y="777"/>
                  <a:pt x="1526" y="777"/>
                </a:cubicBezTo>
                <a:cubicBezTo>
                  <a:pt x="1527" y="775"/>
                  <a:pt x="1526" y="773"/>
                  <a:pt x="1527" y="771"/>
                </a:cubicBezTo>
                <a:cubicBezTo>
                  <a:pt x="1527" y="770"/>
                  <a:pt x="1527" y="769"/>
                  <a:pt x="1529" y="768"/>
                </a:cubicBezTo>
                <a:cubicBezTo>
                  <a:pt x="1533" y="765"/>
                  <a:pt x="1536" y="761"/>
                  <a:pt x="1538" y="756"/>
                </a:cubicBezTo>
                <a:cubicBezTo>
                  <a:pt x="1539" y="754"/>
                  <a:pt x="1539" y="752"/>
                  <a:pt x="1536" y="750"/>
                </a:cubicBezTo>
                <a:cubicBezTo>
                  <a:pt x="1535" y="748"/>
                  <a:pt x="1533" y="746"/>
                  <a:pt x="1532" y="744"/>
                </a:cubicBezTo>
                <a:cubicBezTo>
                  <a:pt x="1531" y="743"/>
                  <a:pt x="1530" y="742"/>
                  <a:pt x="1528" y="741"/>
                </a:cubicBezTo>
                <a:cubicBezTo>
                  <a:pt x="1525" y="741"/>
                  <a:pt x="1523" y="741"/>
                  <a:pt x="1521" y="740"/>
                </a:cubicBezTo>
                <a:cubicBezTo>
                  <a:pt x="1520" y="740"/>
                  <a:pt x="1518" y="739"/>
                  <a:pt x="1517" y="738"/>
                </a:cubicBezTo>
                <a:cubicBezTo>
                  <a:pt x="1515" y="736"/>
                  <a:pt x="1513" y="734"/>
                  <a:pt x="1513" y="731"/>
                </a:cubicBezTo>
                <a:cubicBezTo>
                  <a:pt x="1513" y="728"/>
                  <a:pt x="1512" y="725"/>
                  <a:pt x="1512" y="723"/>
                </a:cubicBezTo>
                <a:cubicBezTo>
                  <a:pt x="1512" y="723"/>
                  <a:pt x="1512" y="722"/>
                  <a:pt x="1512" y="722"/>
                </a:cubicBezTo>
                <a:cubicBezTo>
                  <a:pt x="1511" y="722"/>
                  <a:pt x="1510" y="722"/>
                  <a:pt x="1510" y="723"/>
                </a:cubicBezTo>
                <a:cubicBezTo>
                  <a:pt x="1507" y="726"/>
                  <a:pt x="1503" y="730"/>
                  <a:pt x="1500" y="734"/>
                </a:cubicBezTo>
                <a:cubicBezTo>
                  <a:pt x="1498" y="737"/>
                  <a:pt x="1495" y="739"/>
                  <a:pt x="1492" y="738"/>
                </a:cubicBezTo>
                <a:cubicBezTo>
                  <a:pt x="1489" y="738"/>
                  <a:pt x="1486" y="738"/>
                  <a:pt x="1483" y="739"/>
                </a:cubicBezTo>
                <a:cubicBezTo>
                  <a:pt x="1482" y="740"/>
                  <a:pt x="1481" y="739"/>
                  <a:pt x="1480" y="738"/>
                </a:cubicBezTo>
                <a:cubicBezTo>
                  <a:pt x="1479" y="737"/>
                  <a:pt x="1478" y="736"/>
                  <a:pt x="1478" y="735"/>
                </a:cubicBezTo>
                <a:cubicBezTo>
                  <a:pt x="1478" y="732"/>
                  <a:pt x="1477" y="729"/>
                  <a:pt x="1477" y="726"/>
                </a:cubicBezTo>
                <a:cubicBezTo>
                  <a:pt x="1477" y="725"/>
                  <a:pt x="1477" y="725"/>
                  <a:pt x="1476" y="724"/>
                </a:cubicBezTo>
                <a:cubicBezTo>
                  <a:pt x="1476" y="724"/>
                  <a:pt x="1476" y="723"/>
                  <a:pt x="1475" y="723"/>
                </a:cubicBezTo>
                <a:cubicBezTo>
                  <a:pt x="1475" y="723"/>
                  <a:pt x="1474" y="724"/>
                  <a:pt x="1474" y="724"/>
                </a:cubicBezTo>
                <a:cubicBezTo>
                  <a:pt x="1473" y="725"/>
                  <a:pt x="1473" y="726"/>
                  <a:pt x="1472" y="727"/>
                </a:cubicBezTo>
                <a:cubicBezTo>
                  <a:pt x="1471" y="728"/>
                  <a:pt x="1470" y="728"/>
                  <a:pt x="1469" y="727"/>
                </a:cubicBezTo>
                <a:cubicBezTo>
                  <a:pt x="1468" y="726"/>
                  <a:pt x="1467" y="724"/>
                  <a:pt x="1467" y="722"/>
                </a:cubicBezTo>
                <a:cubicBezTo>
                  <a:pt x="1467" y="719"/>
                  <a:pt x="1465" y="717"/>
                  <a:pt x="1463" y="715"/>
                </a:cubicBezTo>
                <a:cubicBezTo>
                  <a:pt x="1462" y="713"/>
                  <a:pt x="1460" y="712"/>
                  <a:pt x="1459" y="710"/>
                </a:cubicBezTo>
                <a:cubicBezTo>
                  <a:pt x="1458" y="710"/>
                  <a:pt x="1457" y="709"/>
                  <a:pt x="1457" y="709"/>
                </a:cubicBezTo>
                <a:cubicBezTo>
                  <a:pt x="1455" y="706"/>
                  <a:pt x="1453" y="703"/>
                  <a:pt x="1452" y="700"/>
                </a:cubicBezTo>
                <a:cubicBezTo>
                  <a:pt x="1451" y="699"/>
                  <a:pt x="1452" y="698"/>
                  <a:pt x="1452" y="697"/>
                </a:cubicBezTo>
                <a:cubicBezTo>
                  <a:pt x="1452" y="696"/>
                  <a:pt x="1452" y="695"/>
                  <a:pt x="1452" y="694"/>
                </a:cubicBezTo>
                <a:cubicBezTo>
                  <a:pt x="1453" y="693"/>
                  <a:pt x="1453" y="693"/>
                  <a:pt x="1454" y="693"/>
                </a:cubicBezTo>
                <a:cubicBezTo>
                  <a:pt x="1455" y="692"/>
                  <a:pt x="1457" y="692"/>
                  <a:pt x="1459" y="692"/>
                </a:cubicBezTo>
                <a:cubicBezTo>
                  <a:pt x="1460" y="692"/>
                  <a:pt x="1462" y="692"/>
                  <a:pt x="1464" y="693"/>
                </a:cubicBezTo>
                <a:cubicBezTo>
                  <a:pt x="1465" y="694"/>
                  <a:pt x="1465" y="695"/>
                  <a:pt x="1466" y="696"/>
                </a:cubicBezTo>
                <a:cubicBezTo>
                  <a:pt x="1468" y="700"/>
                  <a:pt x="1471" y="703"/>
                  <a:pt x="1473" y="707"/>
                </a:cubicBezTo>
                <a:cubicBezTo>
                  <a:pt x="1474" y="708"/>
                  <a:pt x="1475" y="709"/>
                  <a:pt x="1477" y="710"/>
                </a:cubicBezTo>
                <a:cubicBezTo>
                  <a:pt x="1478" y="710"/>
                  <a:pt x="1478" y="710"/>
                  <a:pt x="1479" y="710"/>
                </a:cubicBezTo>
                <a:cubicBezTo>
                  <a:pt x="1481" y="711"/>
                  <a:pt x="1483" y="712"/>
                  <a:pt x="1484" y="713"/>
                </a:cubicBezTo>
                <a:cubicBezTo>
                  <a:pt x="1485" y="715"/>
                  <a:pt x="1487" y="715"/>
                  <a:pt x="1488" y="716"/>
                </a:cubicBezTo>
                <a:cubicBezTo>
                  <a:pt x="1491" y="718"/>
                  <a:pt x="1495" y="719"/>
                  <a:pt x="1499" y="720"/>
                </a:cubicBezTo>
                <a:cubicBezTo>
                  <a:pt x="1500" y="720"/>
                  <a:pt x="1501" y="720"/>
                  <a:pt x="1503" y="719"/>
                </a:cubicBezTo>
                <a:cubicBezTo>
                  <a:pt x="1505" y="718"/>
                  <a:pt x="1507" y="717"/>
                  <a:pt x="1509" y="716"/>
                </a:cubicBezTo>
                <a:cubicBezTo>
                  <a:pt x="1512" y="715"/>
                  <a:pt x="1514" y="716"/>
                  <a:pt x="1515" y="718"/>
                </a:cubicBezTo>
                <a:cubicBezTo>
                  <a:pt x="1516" y="720"/>
                  <a:pt x="1517" y="722"/>
                  <a:pt x="1517" y="724"/>
                </a:cubicBezTo>
                <a:cubicBezTo>
                  <a:pt x="1518" y="726"/>
                  <a:pt x="1520" y="726"/>
                  <a:pt x="1521" y="727"/>
                </a:cubicBezTo>
                <a:cubicBezTo>
                  <a:pt x="1530" y="727"/>
                  <a:pt x="1538" y="729"/>
                  <a:pt x="1546" y="730"/>
                </a:cubicBezTo>
                <a:cubicBezTo>
                  <a:pt x="1549" y="731"/>
                  <a:pt x="1551" y="731"/>
                  <a:pt x="1554" y="731"/>
                </a:cubicBezTo>
                <a:cubicBezTo>
                  <a:pt x="1559" y="730"/>
                  <a:pt x="1564" y="729"/>
                  <a:pt x="1569" y="730"/>
                </a:cubicBezTo>
                <a:cubicBezTo>
                  <a:pt x="1570" y="730"/>
                  <a:pt x="1571" y="730"/>
                  <a:pt x="1572" y="729"/>
                </a:cubicBezTo>
                <a:cubicBezTo>
                  <a:pt x="1576" y="728"/>
                  <a:pt x="1579" y="728"/>
                  <a:pt x="1583" y="728"/>
                </a:cubicBezTo>
                <a:cubicBezTo>
                  <a:pt x="1584" y="728"/>
                  <a:pt x="1585" y="729"/>
                  <a:pt x="1586" y="730"/>
                </a:cubicBezTo>
                <a:cubicBezTo>
                  <a:pt x="1586" y="731"/>
                  <a:pt x="1587" y="732"/>
                  <a:pt x="1588" y="733"/>
                </a:cubicBezTo>
                <a:cubicBezTo>
                  <a:pt x="1589" y="733"/>
                  <a:pt x="1590" y="735"/>
                  <a:pt x="1590" y="736"/>
                </a:cubicBezTo>
                <a:cubicBezTo>
                  <a:pt x="1591" y="739"/>
                  <a:pt x="1593" y="741"/>
                  <a:pt x="1596" y="741"/>
                </a:cubicBezTo>
                <a:cubicBezTo>
                  <a:pt x="1598" y="741"/>
                  <a:pt x="1599" y="743"/>
                  <a:pt x="1601" y="745"/>
                </a:cubicBezTo>
                <a:cubicBezTo>
                  <a:pt x="1603" y="748"/>
                  <a:pt x="1606" y="749"/>
                  <a:pt x="1610" y="749"/>
                </a:cubicBezTo>
                <a:cubicBezTo>
                  <a:pt x="1610" y="749"/>
                  <a:pt x="1611" y="749"/>
                  <a:pt x="1612" y="749"/>
                </a:cubicBezTo>
                <a:cubicBezTo>
                  <a:pt x="1612" y="749"/>
                  <a:pt x="1612" y="749"/>
                  <a:pt x="1612" y="749"/>
                </a:cubicBezTo>
                <a:cubicBezTo>
                  <a:pt x="1612" y="749"/>
                  <a:pt x="1612" y="749"/>
                  <a:pt x="1612" y="749"/>
                </a:cubicBezTo>
                <a:cubicBezTo>
                  <a:pt x="1612" y="749"/>
                  <a:pt x="1612" y="749"/>
                  <a:pt x="1612" y="749"/>
                </a:cubicBezTo>
                <a:cubicBezTo>
                  <a:pt x="1612" y="749"/>
                  <a:pt x="1612" y="749"/>
                  <a:pt x="1612" y="749"/>
                </a:cubicBezTo>
                <a:cubicBezTo>
                  <a:pt x="1611" y="751"/>
                  <a:pt x="1609" y="752"/>
                  <a:pt x="1606" y="751"/>
                </a:cubicBezTo>
                <a:cubicBezTo>
                  <a:pt x="1606" y="751"/>
                  <a:pt x="1605" y="752"/>
                  <a:pt x="1605" y="752"/>
                </a:cubicBezTo>
                <a:cubicBezTo>
                  <a:pt x="1605" y="752"/>
                  <a:pt x="1605" y="753"/>
                  <a:pt x="1605" y="753"/>
                </a:cubicBezTo>
                <a:cubicBezTo>
                  <a:pt x="1608" y="756"/>
                  <a:pt x="1610" y="759"/>
                  <a:pt x="1613" y="761"/>
                </a:cubicBezTo>
                <a:cubicBezTo>
                  <a:pt x="1618" y="766"/>
                  <a:pt x="1620" y="766"/>
                  <a:pt x="1626" y="762"/>
                </a:cubicBezTo>
                <a:cubicBezTo>
                  <a:pt x="1628" y="761"/>
                  <a:pt x="1630" y="759"/>
                  <a:pt x="1630" y="756"/>
                </a:cubicBezTo>
                <a:cubicBezTo>
                  <a:pt x="1630" y="756"/>
                  <a:pt x="1630" y="756"/>
                  <a:pt x="1630" y="756"/>
                </a:cubicBezTo>
                <a:cubicBezTo>
                  <a:pt x="1630" y="756"/>
                  <a:pt x="1630" y="756"/>
                  <a:pt x="1630" y="756"/>
                </a:cubicBezTo>
                <a:cubicBezTo>
                  <a:pt x="1630" y="756"/>
                  <a:pt x="1630" y="756"/>
                  <a:pt x="1630" y="756"/>
                </a:cubicBezTo>
                <a:cubicBezTo>
                  <a:pt x="1630" y="756"/>
                  <a:pt x="1630" y="756"/>
                  <a:pt x="1630" y="756"/>
                </a:cubicBezTo>
                <a:cubicBezTo>
                  <a:pt x="1630" y="756"/>
                  <a:pt x="1630" y="757"/>
                  <a:pt x="1630" y="757"/>
                </a:cubicBezTo>
                <a:cubicBezTo>
                  <a:pt x="1632" y="761"/>
                  <a:pt x="1633" y="764"/>
                  <a:pt x="1633" y="768"/>
                </a:cubicBezTo>
                <a:cubicBezTo>
                  <a:pt x="1633" y="770"/>
                  <a:pt x="1633" y="772"/>
                  <a:pt x="1633" y="774"/>
                </a:cubicBezTo>
                <a:cubicBezTo>
                  <a:pt x="1635" y="778"/>
                  <a:pt x="1636" y="782"/>
                  <a:pt x="1637" y="786"/>
                </a:cubicBezTo>
                <a:cubicBezTo>
                  <a:pt x="1638" y="791"/>
                  <a:pt x="1640" y="794"/>
                  <a:pt x="1640" y="799"/>
                </a:cubicBezTo>
                <a:cubicBezTo>
                  <a:pt x="1640" y="800"/>
                  <a:pt x="1641" y="800"/>
                  <a:pt x="1641" y="801"/>
                </a:cubicBezTo>
                <a:cubicBezTo>
                  <a:pt x="1643" y="804"/>
                  <a:pt x="1644" y="806"/>
                  <a:pt x="1646" y="809"/>
                </a:cubicBezTo>
                <a:cubicBezTo>
                  <a:pt x="1648" y="812"/>
                  <a:pt x="1649" y="815"/>
                  <a:pt x="1650" y="818"/>
                </a:cubicBezTo>
                <a:cubicBezTo>
                  <a:pt x="1651" y="820"/>
                  <a:pt x="1651" y="822"/>
                  <a:pt x="1652" y="823"/>
                </a:cubicBezTo>
                <a:cubicBezTo>
                  <a:pt x="1653" y="827"/>
                  <a:pt x="1654" y="830"/>
                  <a:pt x="1657" y="832"/>
                </a:cubicBezTo>
                <a:cubicBezTo>
                  <a:pt x="1658" y="834"/>
                  <a:pt x="1659" y="836"/>
                  <a:pt x="1660" y="837"/>
                </a:cubicBezTo>
                <a:cubicBezTo>
                  <a:pt x="1662" y="841"/>
                  <a:pt x="1664" y="845"/>
                  <a:pt x="1665" y="850"/>
                </a:cubicBezTo>
                <a:cubicBezTo>
                  <a:pt x="1665" y="852"/>
                  <a:pt x="1666" y="855"/>
                  <a:pt x="1668" y="857"/>
                </a:cubicBezTo>
                <a:cubicBezTo>
                  <a:pt x="1669" y="858"/>
                  <a:pt x="1669" y="858"/>
                  <a:pt x="1670" y="859"/>
                </a:cubicBezTo>
                <a:cubicBezTo>
                  <a:pt x="1672" y="861"/>
                  <a:pt x="1676" y="861"/>
                  <a:pt x="1677" y="858"/>
                </a:cubicBezTo>
                <a:cubicBezTo>
                  <a:pt x="1678" y="858"/>
                  <a:pt x="1678" y="857"/>
                  <a:pt x="1679" y="856"/>
                </a:cubicBezTo>
                <a:cubicBezTo>
                  <a:pt x="1679" y="855"/>
                  <a:pt x="1680" y="854"/>
                  <a:pt x="1682" y="853"/>
                </a:cubicBezTo>
                <a:cubicBezTo>
                  <a:pt x="1683" y="852"/>
                  <a:pt x="1684" y="851"/>
                  <a:pt x="1685" y="849"/>
                </a:cubicBezTo>
                <a:cubicBezTo>
                  <a:pt x="1686" y="847"/>
                  <a:pt x="1687" y="845"/>
                  <a:pt x="1689" y="844"/>
                </a:cubicBezTo>
                <a:cubicBezTo>
                  <a:pt x="1691" y="843"/>
                  <a:pt x="1691" y="842"/>
                  <a:pt x="1691" y="840"/>
                </a:cubicBezTo>
                <a:cubicBezTo>
                  <a:pt x="1691" y="839"/>
                  <a:pt x="1690" y="837"/>
                  <a:pt x="1690" y="836"/>
                </a:cubicBezTo>
                <a:cubicBezTo>
                  <a:pt x="1690" y="834"/>
                  <a:pt x="1690" y="832"/>
                  <a:pt x="1691" y="831"/>
                </a:cubicBezTo>
                <a:cubicBezTo>
                  <a:pt x="1691" y="830"/>
                  <a:pt x="1691" y="829"/>
                  <a:pt x="1692" y="828"/>
                </a:cubicBezTo>
                <a:cubicBezTo>
                  <a:pt x="1693" y="825"/>
                  <a:pt x="1693" y="823"/>
                  <a:pt x="1692" y="820"/>
                </a:cubicBezTo>
                <a:cubicBezTo>
                  <a:pt x="1691" y="819"/>
                  <a:pt x="1691" y="817"/>
                  <a:pt x="1691" y="816"/>
                </a:cubicBezTo>
                <a:cubicBezTo>
                  <a:pt x="1691" y="813"/>
                  <a:pt x="1691" y="809"/>
                  <a:pt x="1691" y="806"/>
                </a:cubicBezTo>
                <a:cubicBezTo>
                  <a:pt x="1691" y="804"/>
                  <a:pt x="1692" y="803"/>
                  <a:pt x="1694" y="802"/>
                </a:cubicBezTo>
                <a:cubicBezTo>
                  <a:pt x="1695" y="802"/>
                  <a:pt x="1696" y="802"/>
                  <a:pt x="1697" y="802"/>
                </a:cubicBezTo>
                <a:cubicBezTo>
                  <a:pt x="1698" y="799"/>
                  <a:pt x="1701" y="798"/>
                  <a:pt x="1703" y="797"/>
                </a:cubicBezTo>
                <a:cubicBezTo>
                  <a:pt x="1704" y="797"/>
                  <a:pt x="1705" y="796"/>
                  <a:pt x="1705" y="795"/>
                </a:cubicBezTo>
                <a:cubicBezTo>
                  <a:pt x="1706" y="793"/>
                  <a:pt x="1706" y="792"/>
                  <a:pt x="1707" y="791"/>
                </a:cubicBezTo>
                <a:cubicBezTo>
                  <a:pt x="1711" y="789"/>
                  <a:pt x="1713" y="785"/>
                  <a:pt x="1716" y="783"/>
                </a:cubicBezTo>
                <a:cubicBezTo>
                  <a:pt x="1718" y="782"/>
                  <a:pt x="1719" y="781"/>
                  <a:pt x="1720" y="779"/>
                </a:cubicBezTo>
                <a:cubicBezTo>
                  <a:pt x="1721" y="777"/>
                  <a:pt x="1722" y="776"/>
                  <a:pt x="1724" y="774"/>
                </a:cubicBezTo>
                <a:cubicBezTo>
                  <a:pt x="1725" y="773"/>
                  <a:pt x="1726" y="773"/>
                  <a:pt x="1727" y="772"/>
                </a:cubicBezTo>
                <a:cubicBezTo>
                  <a:pt x="1732" y="770"/>
                  <a:pt x="1735" y="766"/>
                  <a:pt x="1735" y="761"/>
                </a:cubicBezTo>
                <a:cubicBezTo>
                  <a:pt x="1735" y="759"/>
                  <a:pt x="1737" y="758"/>
                  <a:pt x="1738" y="757"/>
                </a:cubicBezTo>
                <a:cubicBezTo>
                  <a:pt x="1740" y="756"/>
                  <a:pt x="1742" y="756"/>
                  <a:pt x="1745" y="756"/>
                </a:cubicBezTo>
                <a:cubicBezTo>
                  <a:pt x="1750" y="756"/>
                  <a:pt x="1755" y="755"/>
                  <a:pt x="1760" y="752"/>
                </a:cubicBezTo>
                <a:cubicBezTo>
                  <a:pt x="1761" y="751"/>
                  <a:pt x="1764" y="751"/>
                  <a:pt x="1766" y="749"/>
                </a:cubicBezTo>
                <a:cubicBezTo>
                  <a:pt x="1766" y="749"/>
                  <a:pt x="1767" y="749"/>
                  <a:pt x="1767" y="750"/>
                </a:cubicBezTo>
                <a:cubicBezTo>
                  <a:pt x="1768" y="751"/>
                  <a:pt x="1768" y="753"/>
                  <a:pt x="1769" y="755"/>
                </a:cubicBezTo>
                <a:cubicBezTo>
                  <a:pt x="1771" y="761"/>
                  <a:pt x="1774" y="765"/>
                  <a:pt x="1779" y="768"/>
                </a:cubicBezTo>
                <a:cubicBezTo>
                  <a:pt x="1780" y="768"/>
                  <a:pt x="1781" y="769"/>
                  <a:pt x="1782" y="769"/>
                </a:cubicBezTo>
                <a:cubicBezTo>
                  <a:pt x="1783" y="770"/>
                  <a:pt x="1783" y="771"/>
                  <a:pt x="1783" y="773"/>
                </a:cubicBezTo>
                <a:cubicBezTo>
                  <a:pt x="1782" y="776"/>
                  <a:pt x="1783" y="776"/>
                  <a:pt x="1785" y="778"/>
                </a:cubicBezTo>
                <a:cubicBezTo>
                  <a:pt x="1787" y="778"/>
                  <a:pt x="1788" y="779"/>
                  <a:pt x="1789" y="781"/>
                </a:cubicBezTo>
                <a:cubicBezTo>
                  <a:pt x="1789" y="781"/>
                  <a:pt x="1789" y="781"/>
                  <a:pt x="1789" y="782"/>
                </a:cubicBezTo>
                <a:cubicBezTo>
                  <a:pt x="1791" y="785"/>
                  <a:pt x="1792" y="789"/>
                  <a:pt x="1791" y="793"/>
                </a:cubicBezTo>
                <a:cubicBezTo>
                  <a:pt x="1790" y="795"/>
                  <a:pt x="1791" y="796"/>
                  <a:pt x="1791" y="798"/>
                </a:cubicBezTo>
                <a:cubicBezTo>
                  <a:pt x="1791" y="799"/>
                  <a:pt x="1793" y="801"/>
                  <a:pt x="1794" y="801"/>
                </a:cubicBezTo>
                <a:cubicBezTo>
                  <a:pt x="1797" y="800"/>
                  <a:pt x="1800" y="800"/>
                  <a:pt x="1803" y="798"/>
                </a:cubicBezTo>
                <a:cubicBezTo>
                  <a:pt x="1805" y="797"/>
                  <a:pt x="1807" y="795"/>
                  <a:pt x="1809" y="794"/>
                </a:cubicBezTo>
                <a:close/>
                <a:moveTo>
                  <a:pt x="1960" y="668"/>
                </a:moveTo>
                <a:cubicBezTo>
                  <a:pt x="1961" y="668"/>
                  <a:pt x="1961" y="668"/>
                  <a:pt x="1961" y="669"/>
                </a:cubicBezTo>
                <a:cubicBezTo>
                  <a:pt x="1961" y="669"/>
                  <a:pt x="1961" y="669"/>
                  <a:pt x="1961" y="670"/>
                </a:cubicBezTo>
                <a:cubicBezTo>
                  <a:pt x="1961" y="670"/>
                  <a:pt x="1961" y="670"/>
                  <a:pt x="1961" y="670"/>
                </a:cubicBezTo>
                <a:cubicBezTo>
                  <a:pt x="1961" y="670"/>
                  <a:pt x="1961" y="670"/>
                  <a:pt x="1961" y="670"/>
                </a:cubicBezTo>
                <a:cubicBezTo>
                  <a:pt x="1961" y="670"/>
                  <a:pt x="1961" y="670"/>
                  <a:pt x="1961" y="670"/>
                </a:cubicBezTo>
                <a:cubicBezTo>
                  <a:pt x="1961" y="670"/>
                  <a:pt x="1961" y="670"/>
                  <a:pt x="1961" y="670"/>
                </a:cubicBezTo>
                <a:cubicBezTo>
                  <a:pt x="1960" y="670"/>
                  <a:pt x="1960" y="669"/>
                  <a:pt x="1960" y="669"/>
                </a:cubicBezTo>
                <a:cubicBezTo>
                  <a:pt x="1959" y="669"/>
                  <a:pt x="1960" y="668"/>
                  <a:pt x="1960" y="668"/>
                </a:cubicBezTo>
                <a:close/>
                <a:moveTo>
                  <a:pt x="1945" y="649"/>
                </a:moveTo>
                <a:cubicBezTo>
                  <a:pt x="1946" y="650"/>
                  <a:pt x="1946" y="650"/>
                  <a:pt x="1946" y="650"/>
                </a:cubicBezTo>
                <a:cubicBezTo>
                  <a:pt x="1946" y="650"/>
                  <a:pt x="1946" y="650"/>
                  <a:pt x="1945" y="650"/>
                </a:cubicBezTo>
                <a:cubicBezTo>
                  <a:pt x="1945" y="650"/>
                  <a:pt x="1945" y="650"/>
                  <a:pt x="1945" y="650"/>
                </a:cubicBezTo>
                <a:cubicBezTo>
                  <a:pt x="1944" y="650"/>
                  <a:pt x="1945" y="649"/>
                  <a:pt x="1945" y="649"/>
                </a:cubicBezTo>
                <a:close/>
                <a:moveTo>
                  <a:pt x="1937" y="689"/>
                </a:moveTo>
                <a:cubicBezTo>
                  <a:pt x="1937" y="689"/>
                  <a:pt x="1937" y="689"/>
                  <a:pt x="1937" y="689"/>
                </a:cubicBezTo>
                <a:cubicBezTo>
                  <a:pt x="1938" y="689"/>
                  <a:pt x="1938" y="690"/>
                  <a:pt x="1938" y="691"/>
                </a:cubicBezTo>
                <a:cubicBezTo>
                  <a:pt x="1938" y="691"/>
                  <a:pt x="1937" y="691"/>
                  <a:pt x="1937" y="691"/>
                </a:cubicBezTo>
                <a:cubicBezTo>
                  <a:pt x="1937" y="690"/>
                  <a:pt x="1937" y="690"/>
                  <a:pt x="1936" y="689"/>
                </a:cubicBezTo>
                <a:cubicBezTo>
                  <a:pt x="1936" y="689"/>
                  <a:pt x="1937" y="689"/>
                  <a:pt x="1937" y="689"/>
                </a:cubicBezTo>
                <a:close/>
                <a:moveTo>
                  <a:pt x="2013" y="521"/>
                </a:moveTo>
                <a:cubicBezTo>
                  <a:pt x="2013" y="521"/>
                  <a:pt x="2015" y="522"/>
                  <a:pt x="2015" y="522"/>
                </a:cubicBezTo>
                <a:cubicBezTo>
                  <a:pt x="2015" y="523"/>
                  <a:pt x="2015" y="524"/>
                  <a:pt x="2015" y="525"/>
                </a:cubicBezTo>
                <a:cubicBezTo>
                  <a:pt x="2015" y="525"/>
                  <a:pt x="2014" y="526"/>
                  <a:pt x="2014" y="527"/>
                </a:cubicBezTo>
                <a:cubicBezTo>
                  <a:pt x="2014" y="527"/>
                  <a:pt x="2013" y="527"/>
                  <a:pt x="2013" y="527"/>
                </a:cubicBezTo>
                <a:cubicBezTo>
                  <a:pt x="2012" y="526"/>
                  <a:pt x="2011" y="525"/>
                  <a:pt x="2011" y="523"/>
                </a:cubicBezTo>
                <a:cubicBezTo>
                  <a:pt x="2011" y="522"/>
                  <a:pt x="2012" y="521"/>
                  <a:pt x="2013" y="521"/>
                </a:cubicBezTo>
                <a:close/>
                <a:moveTo>
                  <a:pt x="2168" y="194"/>
                </a:moveTo>
                <a:cubicBezTo>
                  <a:pt x="2169" y="194"/>
                  <a:pt x="2170" y="193"/>
                  <a:pt x="2171" y="193"/>
                </a:cubicBezTo>
                <a:cubicBezTo>
                  <a:pt x="2171" y="193"/>
                  <a:pt x="2172" y="193"/>
                  <a:pt x="2172" y="193"/>
                </a:cubicBezTo>
                <a:cubicBezTo>
                  <a:pt x="2172" y="194"/>
                  <a:pt x="2172" y="194"/>
                  <a:pt x="2172" y="194"/>
                </a:cubicBezTo>
                <a:cubicBezTo>
                  <a:pt x="2171" y="195"/>
                  <a:pt x="2170" y="196"/>
                  <a:pt x="2169" y="196"/>
                </a:cubicBezTo>
                <a:cubicBezTo>
                  <a:pt x="2169" y="196"/>
                  <a:pt x="2168" y="196"/>
                  <a:pt x="2167" y="195"/>
                </a:cubicBezTo>
                <a:cubicBezTo>
                  <a:pt x="2167" y="194"/>
                  <a:pt x="2167" y="194"/>
                  <a:pt x="2168" y="194"/>
                </a:cubicBezTo>
                <a:close/>
                <a:moveTo>
                  <a:pt x="2021" y="143"/>
                </a:moveTo>
                <a:cubicBezTo>
                  <a:pt x="2021" y="143"/>
                  <a:pt x="2021" y="143"/>
                  <a:pt x="2021" y="143"/>
                </a:cubicBezTo>
                <a:cubicBezTo>
                  <a:pt x="2022" y="143"/>
                  <a:pt x="2022" y="143"/>
                  <a:pt x="2022" y="144"/>
                </a:cubicBezTo>
                <a:cubicBezTo>
                  <a:pt x="2022" y="144"/>
                  <a:pt x="2022" y="144"/>
                  <a:pt x="2022" y="144"/>
                </a:cubicBezTo>
                <a:cubicBezTo>
                  <a:pt x="2021" y="144"/>
                  <a:pt x="2021" y="143"/>
                  <a:pt x="2021" y="143"/>
                </a:cubicBezTo>
                <a:cubicBezTo>
                  <a:pt x="2021" y="143"/>
                  <a:pt x="2021" y="143"/>
                  <a:pt x="2021" y="143"/>
                </a:cubicBezTo>
                <a:cubicBezTo>
                  <a:pt x="2020" y="143"/>
                  <a:pt x="2020" y="143"/>
                  <a:pt x="2020" y="142"/>
                </a:cubicBezTo>
                <a:cubicBezTo>
                  <a:pt x="2020" y="142"/>
                  <a:pt x="2021" y="143"/>
                  <a:pt x="2021" y="143"/>
                </a:cubicBezTo>
                <a:close/>
                <a:moveTo>
                  <a:pt x="1942" y="418"/>
                </a:moveTo>
                <a:cubicBezTo>
                  <a:pt x="1942" y="417"/>
                  <a:pt x="1942" y="417"/>
                  <a:pt x="1942" y="417"/>
                </a:cubicBezTo>
                <a:cubicBezTo>
                  <a:pt x="1943" y="417"/>
                  <a:pt x="1943" y="417"/>
                  <a:pt x="1943" y="417"/>
                </a:cubicBezTo>
                <a:cubicBezTo>
                  <a:pt x="1943" y="417"/>
                  <a:pt x="1943" y="417"/>
                  <a:pt x="1943" y="417"/>
                </a:cubicBezTo>
                <a:cubicBezTo>
                  <a:pt x="1943" y="417"/>
                  <a:pt x="1943" y="417"/>
                  <a:pt x="1942" y="417"/>
                </a:cubicBezTo>
                <a:cubicBezTo>
                  <a:pt x="1942" y="418"/>
                  <a:pt x="1942" y="418"/>
                  <a:pt x="1942" y="418"/>
                </a:cubicBezTo>
                <a:cubicBezTo>
                  <a:pt x="1941" y="418"/>
                  <a:pt x="1941" y="418"/>
                  <a:pt x="1941" y="418"/>
                </a:cubicBezTo>
                <a:lnTo>
                  <a:pt x="1942" y="418"/>
                </a:lnTo>
                <a:close/>
                <a:moveTo>
                  <a:pt x="1907" y="691"/>
                </a:moveTo>
                <a:cubicBezTo>
                  <a:pt x="1907" y="691"/>
                  <a:pt x="1907" y="691"/>
                  <a:pt x="1907" y="691"/>
                </a:cubicBezTo>
                <a:cubicBezTo>
                  <a:pt x="1908" y="691"/>
                  <a:pt x="1909" y="691"/>
                  <a:pt x="1910" y="690"/>
                </a:cubicBezTo>
                <a:cubicBezTo>
                  <a:pt x="1911" y="690"/>
                  <a:pt x="1911" y="690"/>
                  <a:pt x="1911" y="691"/>
                </a:cubicBezTo>
                <a:cubicBezTo>
                  <a:pt x="1911" y="691"/>
                  <a:pt x="1911" y="692"/>
                  <a:pt x="1910" y="692"/>
                </a:cubicBezTo>
                <a:cubicBezTo>
                  <a:pt x="1909" y="693"/>
                  <a:pt x="1908" y="692"/>
                  <a:pt x="1907" y="691"/>
                </a:cubicBezTo>
                <a:cubicBezTo>
                  <a:pt x="1907" y="691"/>
                  <a:pt x="1907" y="691"/>
                  <a:pt x="1906" y="691"/>
                </a:cubicBezTo>
                <a:cubicBezTo>
                  <a:pt x="1906" y="691"/>
                  <a:pt x="1906" y="691"/>
                  <a:pt x="1906" y="691"/>
                </a:cubicBezTo>
                <a:cubicBezTo>
                  <a:pt x="1907" y="691"/>
                  <a:pt x="1907" y="691"/>
                  <a:pt x="1907" y="691"/>
                </a:cubicBezTo>
                <a:close/>
                <a:moveTo>
                  <a:pt x="1903" y="127"/>
                </a:moveTo>
                <a:cubicBezTo>
                  <a:pt x="1903" y="126"/>
                  <a:pt x="1903" y="126"/>
                  <a:pt x="1903" y="126"/>
                </a:cubicBezTo>
                <a:cubicBezTo>
                  <a:pt x="1903" y="127"/>
                  <a:pt x="1903" y="127"/>
                  <a:pt x="1903" y="127"/>
                </a:cubicBezTo>
                <a:cubicBezTo>
                  <a:pt x="1903" y="127"/>
                  <a:pt x="1903" y="127"/>
                  <a:pt x="1903" y="127"/>
                </a:cubicBezTo>
                <a:cubicBezTo>
                  <a:pt x="1905" y="128"/>
                  <a:pt x="1905" y="129"/>
                  <a:pt x="1905" y="130"/>
                </a:cubicBezTo>
                <a:cubicBezTo>
                  <a:pt x="1905" y="131"/>
                  <a:pt x="1904" y="132"/>
                  <a:pt x="1904" y="133"/>
                </a:cubicBezTo>
                <a:cubicBezTo>
                  <a:pt x="1904" y="133"/>
                  <a:pt x="1903" y="133"/>
                  <a:pt x="1903" y="133"/>
                </a:cubicBezTo>
                <a:cubicBezTo>
                  <a:pt x="1903" y="133"/>
                  <a:pt x="1903" y="133"/>
                  <a:pt x="1903" y="133"/>
                </a:cubicBezTo>
                <a:cubicBezTo>
                  <a:pt x="1903" y="131"/>
                  <a:pt x="1903" y="129"/>
                  <a:pt x="1903" y="127"/>
                </a:cubicBezTo>
                <a:cubicBezTo>
                  <a:pt x="1903" y="127"/>
                  <a:pt x="1903" y="127"/>
                  <a:pt x="1903" y="127"/>
                </a:cubicBezTo>
                <a:close/>
                <a:moveTo>
                  <a:pt x="1895" y="491"/>
                </a:moveTo>
                <a:cubicBezTo>
                  <a:pt x="1895" y="491"/>
                  <a:pt x="1895" y="491"/>
                  <a:pt x="1895" y="491"/>
                </a:cubicBezTo>
                <a:cubicBezTo>
                  <a:pt x="1895" y="490"/>
                  <a:pt x="1895" y="490"/>
                  <a:pt x="1895" y="489"/>
                </a:cubicBezTo>
                <a:cubicBezTo>
                  <a:pt x="1895" y="489"/>
                  <a:pt x="1896" y="490"/>
                  <a:pt x="1896" y="490"/>
                </a:cubicBezTo>
                <a:cubicBezTo>
                  <a:pt x="1896" y="490"/>
                  <a:pt x="1895" y="491"/>
                  <a:pt x="1895" y="491"/>
                </a:cubicBezTo>
                <a:close/>
                <a:moveTo>
                  <a:pt x="1896" y="122"/>
                </a:moveTo>
                <a:cubicBezTo>
                  <a:pt x="1896" y="122"/>
                  <a:pt x="1897" y="123"/>
                  <a:pt x="1897" y="123"/>
                </a:cubicBezTo>
                <a:cubicBezTo>
                  <a:pt x="1897" y="123"/>
                  <a:pt x="1897" y="123"/>
                  <a:pt x="1897" y="123"/>
                </a:cubicBezTo>
                <a:cubicBezTo>
                  <a:pt x="1896" y="124"/>
                  <a:pt x="1896" y="125"/>
                  <a:pt x="1895" y="125"/>
                </a:cubicBezTo>
                <a:cubicBezTo>
                  <a:pt x="1895" y="125"/>
                  <a:pt x="1895" y="125"/>
                  <a:pt x="1894" y="126"/>
                </a:cubicBezTo>
                <a:cubicBezTo>
                  <a:pt x="1894" y="126"/>
                  <a:pt x="1893" y="125"/>
                  <a:pt x="1893" y="125"/>
                </a:cubicBezTo>
                <a:cubicBezTo>
                  <a:pt x="1893" y="123"/>
                  <a:pt x="1894" y="122"/>
                  <a:pt x="1896" y="122"/>
                </a:cubicBezTo>
                <a:close/>
                <a:moveTo>
                  <a:pt x="1867" y="153"/>
                </a:moveTo>
                <a:cubicBezTo>
                  <a:pt x="1868" y="153"/>
                  <a:pt x="1869" y="154"/>
                  <a:pt x="1870" y="154"/>
                </a:cubicBezTo>
                <a:cubicBezTo>
                  <a:pt x="1870" y="154"/>
                  <a:pt x="1870" y="154"/>
                  <a:pt x="1870" y="155"/>
                </a:cubicBezTo>
                <a:cubicBezTo>
                  <a:pt x="1870" y="155"/>
                  <a:pt x="1870" y="156"/>
                  <a:pt x="1869" y="156"/>
                </a:cubicBezTo>
                <a:cubicBezTo>
                  <a:pt x="1868" y="156"/>
                  <a:pt x="1867" y="156"/>
                  <a:pt x="1866" y="154"/>
                </a:cubicBezTo>
                <a:cubicBezTo>
                  <a:pt x="1866" y="154"/>
                  <a:pt x="1866" y="153"/>
                  <a:pt x="1867" y="153"/>
                </a:cubicBezTo>
                <a:close/>
                <a:moveTo>
                  <a:pt x="1864" y="823"/>
                </a:moveTo>
                <a:cubicBezTo>
                  <a:pt x="1864" y="823"/>
                  <a:pt x="1865" y="823"/>
                  <a:pt x="1865" y="823"/>
                </a:cubicBezTo>
                <a:cubicBezTo>
                  <a:pt x="1864" y="823"/>
                  <a:pt x="1864" y="823"/>
                  <a:pt x="1864" y="823"/>
                </a:cubicBezTo>
                <a:cubicBezTo>
                  <a:pt x="1864" y="823"/>
                  <a:pt x="1864" y="823"/>
                  <a:pt x="1864" y="823"/>
                </a:cubicBezTo>
                <a:close/>
                <a:moveTo>
                  <a:pt x="1684" y="116"/>
                </a:moveTo>
                <a:cubicBezTo>
                  <a:pt x="1684" y="116"/>
                  <a:pt x="1684" y="117"/>
                  <a:pt x="1685" y="117"/>
                </a:cubicBezTo>
                <a:cubicBezTo>
                  <a:pt x="1684" y="117"/>
                  <a:pt x="1684" y="117"/>
                  <a:pt x="1684" y="116"/>
                </a:cubicBezTo>
                <a:cubicBezTo>
                  <a:pt x="1684" y="116"/>
                  <a:pt x="1684" y="116"/>
                  <a:pt x="1684" y="116"/>
                </a:cubicBezTo>
                <a:close/>
                <a:moveTo>
                  <a:pt x="1172" y="380"/>
                </a:moveTo>
                <a:cubicBezTo>
                  <a:pt x="1172" y="380"/>
                  <a:pt x="1172" y="380"/>
                  <a:pt x="1172" y="380"/>
                </a:cubicBezTo>
                <a:cubicBezTo>
                  <a:pt x="1173" y="380"/>
                  <a:pt x="1173" y="380"/>
                  <a:pt x="1173" y="380"/>
                </a:cubicBezTo>
                <a:lnTo>
                  <a:pt x="1172" y="380"/>
                </a:lnTo>
                <a:close/>
                <a:moveTo>
                  <a:pt x="1195" y="434"/>
                </a:moveTo>
                <a:cubicBezTo>
                  <a:pt x="1195" y="435"/>
                  <a:pt x="1194" y="436"/>
                  <a:pt x="1192" y="437"/>
                </a:cubicBezTo>
                <a:cubicBezTo>
                  <a:pt x="1191" y="437"/>
                  <a:pt x="1190" y="437"/>
                  <a:pt x="1188" y="437"/>
                </a:cubicBezTo>
                <a:cubicBezTo>
                  <a:pt x="1188" y="437"/>
                  <a:pt x="1188" y="437"/>
                  <a:pt x="1188" y="437"/>
                </a:cubicBezTo>
                <a:cubicBezTo>
                  <a:pt x="1188" y="437"/>
                  <a:pt x="1188" y="437"/>
                  <a:pt x="1188" y="437"/>
                </a:cubicBezTo>
                <a:cubicBezTo>
                  <a:pt x="1188" y="437"/>
                  <a:pt x="1188" y="437"/>
                  <a:pt x="1188" y="437"/>
                </a:cubicBezTo>
                <a:cubicBezTo>
                  <a:pt x="1188" y="437"/>
                  <a:pt x="1188" y="437"/>
                  <a:pt x="1188" y="437"/>
                </a:cubicBezTo>
                <a:cubicBezTo>
                  <a:pt x="1188" y="435"/>
                  <a:pt x="1188" y="433"/>
                  <a:pt x="1191" y="432"/>
                </a:cubicBezTo>
                <a:cubicBezTo>
                  <a:pt x="1191" y="432"/>
                  <a:pt x="1191" y="431"/>
                  <a:pt x="1192" y="430"/>
                </a:cubicBezTo>
                <a:cubicBezTo>
                  <a:pt x="1193" y="429"/>
                  <a:pt x="1193" y="429"/>
                  <a:pt x="1194" y="429"/>
                </a:cubicBezTo>
                <a:cubicBezTo>
                  <a:pt x="1194" y="430"/>
                  <a:pt x="1195" y="430"/>
                  <a:pt x="1195" y="431"/>
                </a:cubicBezTo>
                <a:cubicBezTo>
                  <a:pt x="1195" y="432"/>
                  <a:pt x="1195" y="433"/>
                  <a:pt x="1195" y="434"/>
                </a:cubicBezTo>
                <a:close/>
                <a:moveTo>
                  <a:pt x="1201" y="438"/>
                </a:moveTo>
                <a:cubicBezTo>
                  <a:pt x="1201" y="438"/>
                  <a:pt x="1201" y="439"/>
                  <a:pt x="1201" y="439"/>
                </a:cubicBezTo>
                <a:cubicBezTo>
                  <a:pt x="1200" y="439"/>
                  <a:pt x="1200" y="439"/>
                  <a:pt x="1200" y="439"/>
                </a:cubicBezTo>
                <a:cubicBezTo>
                  <a:pt x="1200" y="439"/>
                  <a:pt x="1200" y="440"/>
                  <a:pt x="1200" y="440"/>
                </a:cubicBezTo>
                <a:cubicBezTo>
                  <a:pt x="1200" y="439"/>
                  <a:pt x="1200" y="439"/>
                  <a:pt x="1200" y="438"/>
                </a:cubicBezTo>
                <a:cubicBezTo>
                  <a:pt x="1200" y="438"/>
                  <a:pt x="1200" y="438"/>
                  <a:pt x="1201" y="438"/>
                </a:cubicBezTo>
                <a:cubicBezTo>
                  <a:pt x="1201" y="438"/>
                  <a:pt x="1201" y="437"/>
                  <a:pt x="1201" y="437"/>
                </a:cubicBezTo>
                <a:cubicBezTo>
                  <a:pt x="1201" y="437"/>
                  <a:pt x="1201" y="437"/>
                  <a:pt x="1201" y="437"/>
                </a:cubicBezTo>
                <a:cubicBezTo>
                  <a:pt x="1201" y="438"/>
                  <a:pt x="1201" y="438"/>
                  <a:pt x="1201" y="438"/>
                </a:cubicBezTo>
                <a:close/>
                <a:moveTo>
                  <a:pt x="1215" y="425"/>
                </a:moveTo>
                <a:cubicBezTo>
                  <a:pt x="1215" y="425"/>
                  <a:pt x="1215" y="425"/>
                  <a:pt x="1216" y="425"/>
                </a:cubicBezTo>
                <a:cubicBezTo>
                  <a:pt x="1216" y="425"/>
                  <a:pt x="1217" y="425"/>
                  <a:pt x="1217" y="426"/>
                </a:cubicBezTo>
                <a:cubicBezTo>
                  <a:pt x="1217" y="426"/>
                  <a:pt x="1217" y="426"/>
                  <a:pt x="1217" y="426"/>
                </a:cubicBezTo>
                <a:cubicBezTo>
                  <a:pt x="1217" y="426"/>
                  <a:pt x="1216" y="426"/>
                  <a:pt x="1215" y="426"/>
                </a:cubicBezTo>
                <a:cubicBezTo>
                  <a:pt x="1215" y="426"/>
                  <a:pt x="1214" y="426"/>
                  <a:pt x="1215" y="425"/>
                </a:cubicBezTo>
                <a:close/>
                <a:moveTo>
                  <a:pt x="1228" y="294"/>
                </a:moveTo>
                <a:cubicBezTo>
                  <a:pt x="1228" y="294"/>
                  <a:pt x="1228" y="294"/>
                  <a:pt x="1227" y="294"/>
                </a:cubicBezTo>
                <a:cubicBezTo>
                  <a:pt x="1227" y="295"/>
                  <a:pt x="1226" y="295"/>
                  <a:pt x="1226" y="294"/>
                </a:cubicBezTo>
                <a:cubicBezTo>
                  <a:pt x="1226" y="294"/>
                  <a:pt x="1226" y="293"/>
                  <a:pt x="1226" y="293"/>
                </a:cubicBezTo>
                <a:cubicBezTo>
                  <a:pt x="1226" y="293"/>
                  <a:pt x="1227" y="292"/>
                  <a:pt x="1227" y="292"/>
                </a:cubicBezTo>
                <a:cubicBezTo>
                  <a:pt x="1228" y="292"/>
                  <a:pt x="1229" y="294"/>
                  <a:pt x="1228" y="294"/>
                </a:cubicBezTo>
                <a:close/>
                <a:moveTo>
                  <a:pt x="1237" y="288"/>
                </a:moveTo>
                <a:cubicBezTo>
                  <a:pt x="1237" y="289"/>
                  <a:pt x="1237" y="289"/>
                  <a:pt x="1237" y="289"/>
                </a:cubicBezTo>
                <a:cubicBezTo>
                  <a:pt x="1237" y="289"/>
                  <a:pt x="1237" y="290"/>
                  <a:pt x="1236" y="290"/>
                </a:cubicBezTo>
                <a:cubicBezTo>
                  <a:pt x="1236" y="290"/>
                  <a:pt x="1236" y="289"/>
                  <a:pt x="1236" y="289"/>
                </a:cubicBezTo>
                <a:cubicBezTo>
                  <a:pt x="1236" y="289"/>
                  <a:pt x="1237" y="289"/>
                  <a:pt x="1237" y="289"/>
                </a:cubicBezTo>
                <a:cubicBezTo>
                  <a:pt x="1237" y="288"/>
                  <a:pt x="1237" y="288"/>
                  <a:pt x="1237" y="288"/>
                </a:cubicBezTo>
                <a:cubicBezTo>
                  <a:pt x="1238" y="288"/>
                  <a:pt x="1238" y="288"/>
                  <a:pt x="1238" y="288"/>
                </a:cubicBezTo>
                <a:lnTo>
                  <a:pt x="1237" y="288"/>
                </a:lnTo>
                <a:close/>
                <a:moveTo>
                  <a:pt x="1250" y="284"/>
                </a:moveTo>
                <a:cubicBezTo>
                  <a:pt x="1250" y="284"/>
                  <a:pt x="1250" y="285"/>
                  <a:pt x="1250" y="285"/>
                </a:cubicBezTo>
                <a:cubicBezTo>
                  <a:pt x="1249" y="285"/>
                  <a:pt x="1249" y="285"/>
                  <a:pt x="1249" y="285"/>
                </a:cubicBezTo>
                <a:cubicBezTo>
                  <a:pt x="1249" y="286"/>
                  <a:pt x="1249" y="288"/>
                  <a:pt x="1249" y="289"/>
                </a:cubicBezTo>
                <a:cubicBezTo>
                  <a:pt x="1249" y="289"/>
                  <a:pt x="1249" y="289"/>
                  <a:pt x="1249" y="289"/>
                </a:cubicBezTo>
                <a:cubicBezTo>
                  <a:pt x="1249" y="289"/>
                  <a:pt x="1248" y="289"/>
                  <a:pt x="1248" y="289"/>
                </a:cubicBezTo>
                <a:cubicBezTo>
                  <a:pt x="1248" y="287"/>
                  <a:pt x="1249" y="286"/>
                  <a:pt x="1249" y="285"/>
                </a:cubicBezTo>
                <a:cubicBezTo>
                  <a:pt x="1249" y="285"/>
                  <a:pt x="1249" y="285"/>
                  <a:pt x="1249" y="284"/>
                </a:cubicBezTo>
                <a:cubicBezTo>
                  <a:pt x="1250" y="284"/>
                  <a:pt x="1250" y="284"/>
                  <a:pt x="1250" y="284"/>
                </a:cubicBezTo>
                <a:cubicBezTo>
                  <a:pt x="1250" y="284"/>
                  <a:pt x="1250" y="284"/>
                  <a:pt x="1250" y="284"/>
                </a:cubicBezTo>
                <a:cubicBezTo>
                  <a:pt x="1250" y="284"/>
                  <a:pt x="1250" y="284"/>
                  <a:pt x="1250" y="284"/>
                </a:cubicBezTo>
                <a:close/>
                <a:moveTo>
                  <a:pt x="1264" y="399"/>
                </a:moveTo>
                <a:cubicBezTo>
                  <a:pt x="1265" y="398"/>
                  <a:pt x="1265" y="398"/>
                  <a:pt x="1265" y="398"/>
                </a:cubicBezTo>
                <a:cubicBezTo>
                  <a:pt x="1265" y="399"/>
                  <a:pt x="1265" y="399"/>
                  <a:pt x="1265" y="399"/>
                </a:cubicBezTo>
                <a:lnTo>
                  <a:pt x="1264" y="399"/>
                </a:lnTo>
                <a:close/>
                <a:moveTo>
                  <a:pt x="1266" y="306"/>
                </a:moveTo>
                <a:cubicBezTo>
                  <a:pt x="1266" y="305"/>
                  <a:pt x="1267" y="305"/>
                  <a:pt x="1267" y="304"/>
                </a:cubicBezTo>
                <a:cubicBezTo>
                  <a:pt x="1267" y="304"/>
                  <a:pt x="1267" y="304"/>
                  <a:pt x="1267" y="304"/>
                </a:cubicBezTo>
                <a:cubicBezTo>
                  <a:pt x="1267" y="303"/>
                  <a:pt x="1267" y="303"/>
                  <a:pt x="1267" y="303"/>
                </a:cubicBezTo>
                <a:cubicBezTo>
                  <a:pt x="1267" y="304"/>
                  <a:pt x="1267" y="304"/>
                  <a:pt x="1267" y="304"/>
                </a:cubicBezTo>
                <a:cubicBezTo>
                  <a:pt x="1267" y="304"/>
                  <a:pt x="1267" y="304"/>
                  <a:pt x="1267" y="304"/>
                </a:cubicBezTo>
                <a:cubicBezTo>
                  <a:pt x="1267" y="305"/>
                  <a:pt x="1268" y="306"/>
                  <a:pt x="1268" y="306"/>
                </a:cubicBezTo>
                <a:cubicBezTo>
                  <a:pt x="1268" y="307"/>
                  <a:pt x="1267" y="307"/>
                  <a:pt x="1267" y="307"/>
                </a:cubicBezTo>
                <a:cubicBezTo>
                  <a:pt x="1267" y="308"/>
                  <a:pt x="1266" y="308"/>
                  <a:pt x="1266" y="307"/>
                </a:cubicBezTo>
                <a:cubicBezTo>
                  <a:pt x="1266" y="307"/>
                  <a:pt x="1265" y="306"/>
                  <a:pt x="1266" y="306"/>
                </a:cubicBezTo>
                <a:close/>
                <a:moveTo>
                  <a:pt x="1269" y="386"/>
                </a:moveTo>
                <a:cubicBezTo>
                  <a:pt x="1269" y="386"/>
                  <a:pt x="1268" y="386"/>
                  <a:pt x="1268" y="386"/>
                </a:cubicBezTo>
                <a:cubicBezTo>
                  <a:pt x="1267" y="386"/>
                  <a:pt x="1266" y="386"/>
                  <a:pt x="1266" y="385"/>
                </a:cubicBezTo>
                <a:cubicBezTo>
                  <a:pt x="1266" y="385"/>
                  <a:pt x="1267" y="384"/>
                  <a:pt x="1267" y="384"/>
                </a:cubicBezTo>
                <a:cubicBezTo>
                  <a:pt x="1267" y="384"/>
                  <a:pt x="1268" y="385"/>
                  <a:pt x="1268" y="385"/>
                </a:cubicBezTo>
                <a:cubicBezTo>
                  <a:pt x="1269" y="385"/>
                  <a:pt x="1269" y="385"/>
                  <a:pt x="1269" y="385"/>
                </a:cubicBezTo>
                <a:cubicBezTo>
                  <a:pt x="1269" y="385"/>
                  <a:pt x="1269" y="386"/>
                  <a:pt x="1270" y="386"/>
                </a:cubicBezTo>
                <a:cubicBezTo>
                  <a:pt x="1269" y="386"/>
                  <a:pt x="1269" y="386"/>
                  <a:pt x="1269" y="386"/>
                </a:cubicBezTo>
                <a:close/>
                <a:moveTo>
                  <a:pt x="1273" y="367"/>
                </a:moveTo>
                <a:cubicBezTo>
                  <a:pt x="1273" y="367"/>
                  <a:pt x="1272" y="368"/>
                  <a:pt x="1272" y="368"/>
                </a:cubicBezTo>
                <a:cubicBezTo>
                  <a:pt x="1271" y="367"/>
                  <a:pt x="1271" y="367"/>
                  <a:pt x="1270" y="366"/>
                </a:cubicBezTo>
                <a:cubicBezTo>
                  <a:pt x="1270" y="366"/>
                  <a:pt x="1271" y="365"/>
                  <a:pt x="1271" y="365"/>
                </a:cubicBezTo>
                <a:cubicBezTo>
                  <a:pt x="1272" y="365"/>
                  <a:pt x="1273" y="365"/>
                  <a:pt x="1273" y="366"/>
                </a:cubicBezTo>
                <a:cubicBezTo>
                  <a:pt x="1273" y="367"/>
                  <a:pt x="1273" y="367"/>
                  <a:pt x="1273" y="367"/>
                </a:cubicBezTo>
                <a:close/>
                <a:moveTo>
                  <a:pt x="1282" y="392"/>
                </a:moveTo>
                <a:cubicBezTo>
                  <a:pt x="1282" y="393"/>
                  <a:pt x="1282" y="393"/>
                  <a:pt x="1282" y="393"/>
                </a:cubicBezTo>
                <a:cubicBezTo>
                  <a:pt x="1281" y="392"/>
                  <a:pt x="1281" y="392"/>
                  <a:pt x="1281" y="392"/>
                </a:cubicBezTo>
                <a:lnTo>
                  <a:pt x="1282" y="392"/>
                </a:lnTo>
                <a:close/>
                <a:moveTo>
                  <a:pt x="1284" y="400"/>
                </a:moveTo>
                <a:cubicBezTo>
                  <a:pt x="1284" y="400"/>
                  <a:pt x="1283" y="401"/>
                  <a:pt x="1284" y="402"/>
                </a:cubicBezTo>
                <a:cubicBezTo>
                  <a:pt x="1284" y="403"/>
                  <a:pt x="1284" y="404"/>
                  <a:pt x="1283" y="404"/>
                </a:cubicBezTo>
                <a:cubicBezTo>
                  <a:pt x="1283" y="404"/>
                  <a:pt x="1282" y="404"/>
                  <a:pt x="1281" y="403"/>
                </a:cubicBezTo>
                <a:cubicBezTo>
                  <a:pt x="1280" y="403"/>
                  <a:pt x="1280" y="401"/>
                  <a:pt x="1280" y="400"/>
                </a:cubicBezTo>
                <a:cubicBezTo>
                  <a:pt x="1281" y="399"/>
                  <a:pt x="1283" y="398"/>
                  <a:pt x="1284" y="397"/>
                </a:cubicBezTo>
                <a:cubicBezTo>
                  <a:pt x="1284" y="397"/>
                  <a:pt x="1284" y="397"/>
                  <a:pt x="1284" y="397"/>
                </a:cubicBezTo>
                <a:cubicBezTo>
                  <a:pt x="1285" y="398"/>
                  <a:pt x="1285" y="398"/>
                  <a:pt x="1285" y="398"/>
                </a:cubicBezTo>
                <a:cubicBezTo>
                  <a:pt x="1285" y="399"/>
                  <a:pt x="1285" y="399"/>
                  <a:pt x="1284" y="400"/>
                </a:cubicBezTo>
                <a:close/>
                <a:moveTo>
                  <a:pt x="1286" y="379"/>
                </a:moveTo>
                <a:cubicBezTo>
                  <a:pt x="1287" y="378"/>
                  <a:pt x="1287" y="378"/>
                  <a:pt x="1287" y="378"/>
                </a:cubicBezTo>
                <a:cubicBezTo>
                  <a:pt x="1287" y="378"/>
                  <a:pt x="1288" y="378"/>
                  <a:pt x="1288" y="379"/>
                </a:cubicBezTo>
                <a:cubicBezTo>
                  <a:pt x="1289" y="379"/>
                  <a:pt x="1289" y="379"/>
                  <a:pt x="1289" y="379"/>
                </a:cubicBezTo>
                <a:cubicBezTo>
                  <a:pt x="1289" y="379"/>
                  <a:pt x="1288" y="380"/>
                  <a:pt x="1288" y="380"/>
                </a:cubicBezTo>
                <a:cubicBezTo>
                  <a:pt x="1288" y="379"/>
                  <a:pt x="1287" y="379"/>
                  <a:pt x="1286" y="379"/>
                </a:cubicBezTo>
                <a:close/>
                <a:moveTo>
                  <a:pt x="1289" y="390"/>
                </a:moveTo>
                <a:cubicBezTo>
                  <a:pt x="1289" y="390"/>
                  <a:pt x="1289" y="390"/>
                  <a:pt x="1289" y="389"/>
                </a:cubicBezTo>
                <a:cubicBezTo>
                  <a:pt x="1289" y="389"/>
                  <a:pt x="1289" y="389"/>
                  <a:pt x="1289" y="389"/>
                </a:cubicBezTo>
                <a:cubicBezTo>
                  <a:pt x="1289" y="389"/>
                  <a:pt x="1289" y="389"/>
                  <a:pt x="1289" y="390"/>
                </a:cubicBezTo>
                <a:cubicBezTo>
                  <a:pt x="1289" y="390"/>
                  <a:pt x="1289" y="390"/>
                  <a:pt x="1289" y="390"/>
                </a:cubicBezTo>
                <a:close/>
                <a:moveTo>
                  <a:pt x="1282" y="434"/>
                </a:moveTo>
                <a:cubicBezTo>
                  <a:pt x="1282" y="434"/>
                  <a:pt x="1281" y="434"/>
                  <a:pt x="1281" y="434"/>
                </a:cubicBezTo>
                <a:cubicBezTo>
                  <a:pt x="1280" y="435"/>
                  <a:pt x="1280" y="434"/>
                  <a:pt x="1280" y="434"/>
                </a:cubicBezTo>
                <a:cubicBezTo>
                  <a:pt x="1279" y="433"/>
                  <a:pt x="1279" y="432"/>
                  <a:pt x="1280" y="431"/>
                </a:cubicBezTo>
                <a:cubicBezTo>
                  <a:pt x="1280" y="431"/>
                  <a:pt x="1281" y="431"/>
                  <a:pt x="1281" y="431"/>
                </a:cubicBezTo>
                <a:cubicBezTo>
                  <a:pt x="1282" y="432"/>
                  <a:pt x="1282" y="433"/>
                  <a:pt x="1282" y="434"/>
                </a:cubicBezTo>
                <a:close/>
                <a:moveTo>
                  <a:pt x="1285" y="441"/>
                </a:moveTo>
                <a:cubicBezTo>
                  <a:pt x="1284" y="440"/>
                  <a:pt x="1284" y="440"/>
                  <a:pt x="1284" y="440"/>
                </a:cubicBezTo>
                <a:cubicBezTo>
                  <a:pt x="1285" y="440"/>
                  <a:pt x="1285" y="440"/>
                  <a:pt x="1285" y="440"/>
                </a:cubicBezTo>
                <a:cubicBezTo>
                  <a:pt x="1285" y="441"/>
                  <a:pt x="1285" y="441"/>
                  <a:pt x="1285" y="441"/>
                </a:cubicBezTo>
                <a:close/>
                <a:moveTo>
                  <a:pt x="1107" y="856"/>
                </a:moveTo>
                <a:cubicBezTo>
                  <a:pt x="1108" y="856"/>
                  <a:pt x="1108" y="856"/>
                  <a:pt x="1108" y="856"/>
                </a:cubicBezTo>
                <a:cubicBezTo>
                  <a:pt x="1108" y="856"/>
                  <a:pt x="1108" y="856"/>
                  <a:pt x="1108" y="857"/>
                </a:cubicBezTo>
                <a:cubicBezTo>
                  <a:pt x="1108" y="856"/>
                  <a:pt x="1108" y="856"/>
                  <a:pt x="1107" y="856"/>
                </a:cubicBezTo>
                <a:close/>
                <a:moveTo>
                  <a:pt x="1109" y="857"/>
                </a:moveTo>
                <a:cubicBezTo>
                  <a:pt x="1109" y="857"/>
                  <a:pt x="1109" y="857"/>
                  <a:pt x="1109" y="857"/>
                </a:cubicBezTo>
                <a:cubicBezTo>
                  <a:pt x="1109" y="857"/>
                  <a:pt x="1109" y="857"/>
                  <a:pt x="1110" y="857"/>
                </a:cubicBezTo>
                <a:cubicBezTo>
                  <a:pt x="1110" y="858"/>
                  <a:pt x="1110" y="858"/>
                  <a:pt x="1110" y="858"/>
                </a:cubicBezTo>
                <a:lnTo>
                  <a:pt x="1109" y="857"/>
                </a:lnTo>
                <a:close/>
                <a:moveTo>
                  <a:pt x="1114" y="864"/>
                </a:moveTo>
                <a:cubicBezTo>
                  <a:pt x="1114" y="864"/>
                  <a:pt x="1114" y="863"/>
                  <a:pt x="1114" y="863"/>
                </a:cubicBezTo>
                <a:cubicBezTo>
                  <a:pt x="1114" y="862"/>
                  <a:pt x="1114" y="862"/>
                  <a:pt x="1115" y="862"/>
                </a:cubicBezTo>
                <a:cubicBezTo>
                  <a:pt x="1115" y="863"/>
                  <a:pt x="1115" y="863"/>
                  <a:pt x="1115" y="863"/>
                </a:cubicBezTo>
                <a:cubicBezTo>
                  <a:pt x="1115" y="864"/>
                  <a:pt x="1115" y="864"/>
                  <a:pt x="1114" y="864"/>
                </a:cubicBezTo>
                <a:close/>
                <a:moveTo>
                  <a:pt x="1290" y="1148"/>
                </a:moveTo>
                <a:cubicBezTo>
                  <a:pt x="1290" y="1147"/>
                  <a:pt x="1290" y="1147"/>
                  <a:pt x="1290" y="1147"/>
                </a:cubicBezTo>
                <a:cubicBezTo>
                  <a:pt x="1290" y="1148"/>
                  <a:pt x="1290" y="1148"/>
                  <a:pt x="1290" y="1148"/>
                </a:cubicBezTo>
                <a:close/>
                <a:moveTo>
                  <a:pt x="1314" y="1041"/>
                </a:moveTo>
                <a:cubicBezTo>
                  <a:pt x="1314" y="1041"/>
                  <a:pt x="1314" y="1040"/>
                  <a:pt x="1314" y="1040"/>
                </a:cubicBezTo>
                <a:cubicBezTo>
                  <a:pt x="1315" y="1041"/>
                  <a:pt x="1315" y="1041"/>
                  <a:pt x="1315" y="1041"/>
                </a:cubicBezTo>
                <a:cubicBezTo>
                  <a:pt x="1314" y="1041"/>
                  <a:pt x="1314" y="1041"/>
                  <a:pt x="1314" y="1041"/>
                </a:cubicBezTo>
                <a:close/>
                <a:moveTo>
                  <a:pt x="1322" y="933"/>
                </a:moveTo>
                <a:cubicBezTo>
                  <a:pt x="1322" y="934"/>
                  <a:pt x="1322" y="934"/>
                  <a:pt x="1322" y="934"/>
                </a:cubicBezTo>
                <a:cubicBezTo>
                  <a:pt x="1322" y="933"/>
                  <a:pt x="1322" y="933"/>
                  <a:pt x="1322" y="933"/>
                </a:cubicBezTo>
                <a:close/>
                <a:moveTo>
                  <a:pt x="1319" y="985"/>
                </a:moveTo>
                <a:cubicBezTo>
                  <a:pt x="1318" y="985"/>
                  <a:pt x="1318" y="986"/>
                  <a:pt x="1317" y="986"/>
                </a:cubicBezTo>
                <a:cubicBezTo>
                  <a:pt x="1317" y="986"/>
                  <a:pt x="1317" y="985"/>
                  <a:pt x="1317" y="985"/>
                </a:cubicBezTo>
                <a:cubicBezTo>
                  <a:pt x="1317" y="984"/>
                  <a:pt x="1318" y="984"/>
                  <a:pt x="1319" y="984"/>
                </a:cubicBezTo>
                <a:cubicBezTo>
                  <a:pt x="1319" y="984"/>
                  <a:pt x="1319" y="984"/>
                  <a:pt x="1319" y="984"/>
                </a:cubicBezTo>
                <a:cubicBezTo>
                  <a:pt x="1319" y="985"/>
                  <a:pt x="1319" y="985"/>
                  <a:pt x="1319" y="985"/>
                </a:cubicBezTo>
                <a:close/>
                <a:moveTo>
                  <a:pt x="1325" y="1000"/>
                </a:moveTo>
                <a:cubicBezTo>
                  <a:pt x="1325" y="1000"/>
                  <a:pt x="1325" y="1000"/>
                  <a:pt x="1325" y="1000"/>
                </a:cubicBezTo>
                <a:cubicBezTo>
                  <a:pt x="1324" y="1000"/>
                  <a:pt x="1324" y="1001"/>
                  <a:pt x="1324" y="1001"/>
                </a:cubicBezTo>
                <a:cubicBezTo>
                  <a:pt x="1324" y="1001"/>
                  <a:pt x="1324" y="1001"/>
                  <a:pt x="1324" y="1001"/>
                </a:cubicBezTo>
                <a:cubicBezTo>
                  <a:pt x="1324" y="1000"/>
                  <a:pt x="1324" y="1000"/>
                  <a:pt x="1325" y="1000"/>
                </a:cubicBezTo>
                <a:cubicBezTo>
                  <a:pt x="1325" y="1000"/>
                  <a:pt x="1325" y="1000"/>
                  <a:pt x="1325" y="999"/>
                </a:cubicBezTo>
                <a:cubicBezTo>
                  <a:pt x="1325" y="999"/>
                  <a:pt x="1325" y="999"/>
                  <a:pt x="1325" y="999"/>
                </a:cubicBezTo>
                <a:lnTo>
                  <a:pt x="1325" y="1000"/>
                </a:lnTo>
                <a:close/>
                <a:moveTo>
                  <a:pt x="1333" y="981"/>
                </a:moveTo>
                <a:cubicBezTo>
                  <a:pt x="1333" y="981"/>
                  <a:pt x="1333" y="981"/>
                  <a:pt x="1333" y="981"/>
                </a:cubicBezTo>
                <a:cubicBezTo>
                  <a:pt x="1332" y="979"/>
                  <a:pt x="1332" y="978"/>
                  <a:pt x="1332" y="977"/>
                </a:cubicBezTo>
                <a:cubicBezTo>
                  <a:pt x="1332" y="977"/>
                  <a:pt x="1332" y="977"/>
                  <a:pt x="1332" y="977"/>
                </a:cubicBezTo>
                <a:cubicBezTo>
                  <a:pt x="1332" y="977"/>
                  <a:pt x="1332" y="976"/>
                  <a:pt x="1332" y="976"/>
                </a:cubicBezTo>
                <a:cubicBezTo>
                  <a:pt x="1330" y="975"/>
                  <a:pt x="1330" y="973"/>
                  <a:pt x="1329" y="972"/>
                </a:cubicBezTo>
                <a:cubicBezTo>
                  <a:pt x="1328" y="971"/>
                  <a:pt x="1327" y="970"/>
                  <a:pt x="1326" y="969"/>
                </a:cubicBezTo>
                <a:cubicBezTo>
                  <a:pt x="1325" y="968"/>
                  <a:pt x="1324" y="966"/>
                  <a:pt x="1324" y="965"/>
                </a:cubicBezTo>
                <a:cubicBezTo>
                  <a:pt x="1323" y="960"/>
                  <a:pt x="1321" y="955"/>
                  <a:pt x="1322" y="950"/>
                </a:cubicBezTo>
                <a:cubicBezTo>
                  <a:pt x="1322" y="949"/>
                  <a:pt x="1322" y="949"/>
                  <a:pt x="1323" y="949"/>
                </a:cubicBezTo>
                <a:cubicBezTo>
                  <a:pt x="1323" y="949"/>
                  <a:pt x="1324" y="949"/>
                  <a:pt x="1324" y="950"/>
                </a:cubicBezTo>
                <a:cubicBezTo>
                  <a:pt x="1325" y="953"/>
                  <a:pt x="1325" y="956"/>
                  <a:pt x="1326" y="960"/>
                </a:cubicBezTo>
                <a:cubicBezTo>
                  <a:pt x="1325" y="963"/>
                  <a:pt x="1326" y="966"/>
                  <a:pt x="1329" y="968"/>
                </a:cubicBezTo>
                <a:cubicBezTo>
                  <a:pt x="1331" y="969"/>
                  <a:pt x="1331" y="971"/>
                  <a:pt x="1331" y="972"/>
                </a:cubicBezTo>
                <a:cubicBezTo>
                  <a:pt x="1332" y="974"/>
                  <a:pt x="1332" y="975"/>
                  <a:pt x="1332" y="976"/>
                </a:cubicBezTo>
                <a:cubicBezTo>
                  <a:pt x="1332" y="976"/>
                  <a:pt x="1332" y="977"/>
                  <a:pt x="1332" y="977"/>
                </a:cubicBezTo>
                <a:cubicBezTo>
                  <a:pt x="1332" y="977"/>
                  <a:pt x="1332" y="977"/>
                  <a:pt x="1332" y="977"/>
                </a:cubicBezTo>
                <a:cubicBezTo>
                  <a:pt x="1333" y="977"/>
                  <a:pt x="1334" y="979"/>
                  <a:pt x="1334" y="980"/>
                </a:cubicBezTo>
                <a:cubicBezTo>
                  <a:pt x="1334" y="980"/>
                  <a:pt x="1334" y="981"/>
                  <a:pt x="1333" y="981"/>
                </a:cubicBezTo>
                <a:close/>
                <a:moveTo>
                  <a:pt x="1335" y="906"/>
                </a:moveTo>
                <a:cubicBezTo>
                  <a:pt x="1335" y="907"/>
                  <a:pt x="1335" y="907"/>
                  <a:pt x="1335" y="907"/>
                </a:cubicBezTo>
                <a:cubicBezTo>
                  <a:pt x="1335" y="906"/>
                  <a:pt x="1335" y="906"/>
                  <a:pt x="1335" y="906"/>
                </a:cubicBezTo>
                <a:cubicBezTo>
                  <a:pt x="1336" y="906"/>
                  <a:pt x="1336" y="906"/>
                  <a:pt x="1336" y="906"/>
                </a:cubicBezTo>
                <a:lnTo>
                  <a:pt x="1335" y="906"/>
                </a:lnTo>
                <a:close/>
                <a:moveTo>
                  <a:pt x="1381" y="830"/>
                </a:moveTo>
                <a:cubicBezTo>
                  <a:pt x="1381" y="830"/>
                  <a:pt x="1382" y="830"/>
                  <a:pt x="1382" y="831"/>
                </a:cubicBezTo>
                <a:cubicBezTo>
                  <a:pt x="1382" y="831"/>
                  <a:pt x="1382" y="832"/>
                  <a:pt x="1381" y="831"/>
                </a:cubicBezTo>
                <a:cubicBezTo>
                  <a:pt x="1381" y="831"/>
                  <a:pt x="1381" y="831"/>
                  <a:pt x="1380" y="831"/>
                </a:cubicBezTo>
                <a:cubicBezTo>
                  <a:pt x="1380" y="830"/>
                  <a:pt x="1381" y="830"/>
                  <a:pt x="1381" y="830"/>
                </a:cubicBezTo>
                <a:close/>
                <a:moveTo>
                  <a:pt x="1346" y="706"/>
                </a:moveTo>
                <a:cubicBezTo>
                  <a:pt x="1346" y="706"/>
                  <a:pt x="1347" y="706"/>
                  <a:pt x="1347" y="706"/>
                </a:cubicBezTo>
                <a:cubicBezTo>
                  <a:pt x="1347" y="706"/>
                  <a:pt x="1347" y="707"/>
                  <a:pt x="1346" y="707"/>
                </a:cubicBezTo>
                <a:cubicBezTo>
                  <a:pt x="1346" y="707"/>
                  <a:pt x="1346" y="707"/>
                  <a:pt x="1346" y="707"/>
                </a:cubicBezTo>
                <a:cubicBezTo>
                  <a:pt x="1346" y="706"/>
                  <a:pt x="1346" y="706"/>
                  <a:pt x="1346" y="706"/>
                </a:cubicBezTo>
                <a:close/>
                <a:moveTo>
                  <a:pt x="1342" y="702"/>
                </a:moveTo>
                <a:cubicBezTo>
                  <a:pt x="1342" y="702"/>
                  <a:pt x="1343" y="702"/>
                  <a:pt x="1343" y="702"/>
                </a:cubicBezTo>
                <a:cubicBezTo>
                  <a:pt x="1343" y="702"/>
                  <a:pt x="1343" y="702"/>
                  <a:pt x="1343" y="702"/>
                </a:cubicBezTo>
                <a:cubicBezTo>
                  <a:pt x="1343" y="702"/>
                  <a:pt x="1343" y="702"/>
                  <a:pt x="1343" y="702"/>
                </a:cubicBezTo>
                <a:cubicBezTo>
                  <a:pt x="1342" y="702"/>
                  <a:pt x="1342" y="702"/>
                  <a:pt x="1342" y="702"/>
                </a:cubicBezTo>
                <a:close/>
                <a:moveTo>
                  <a:pt x="1360" y="996"/>
                </a:moveTo>
                <a:cubicBezTo>
                  <a:pt x="1360" y="998"/>
                  <a:pt x="1360" y="1000"/>
                  <a:pt x="1361" y="1001"/>
                </a:cubicBezTo>
                <a:cubicBezTo>
                  <a:pt x="1362" y="1003"/>
                  <a:pt x="1362" y="1006"/>
                  <a:pt x="1361" y="1008"/>
                </a:cubicBezTo>
                <a:cubicBezTo>
                  <a:pt x="1360" y="1010"/>
                  <a:pt x="1360" y="1012"/>
                  <a:pt x="1361" y="1015"/>
                </a:cubicBezTo>
                <a:cubicBezTo>
                  <a:pt x="1361" y="1016"/>
                  <a:pt x="1361" y="1018"/>
                  <a:pt x="1362" y="1020"/>
                </a:cubicBezTo>
                <a:cubicBezTo>
                  <a:pt x="1362" y="1020"/>
                  <a:pt x="1362" y="1021"/>
                  <a:pt x="1361" y="1021"/>
                </a:cubicBezTo>
                <a:cubicBezTo>
                  <a:pt x="1361" y="1022"/>
                  <a:pt x="1360" y="1021"/>
                  <a:pt x="1360" y="1021"/>
                </a:cubicBezTo>
                <a:cubicBezTo>
                  <a:pt x="1358" y="1018"/>
                  <a:pt x="1357" y="1014"/>
                  <a:pt x="1357" y="1011"/>
                </a:cubicBezTo>
                <a:cubicBezTo>
                  <a:pt x="1356" y="1010"/>
                  <a:pt x="1356" y="1008"/>
                  <a:pt x="1357" y="1007"/>
                </a:cubicBezTo>
                <a:cubicBezTo>
                  <a:pt x="1358" y="1004"/>
                  <a:pt x="1358" y="1001"/>
                  <a:pt x="1357" y="998"/>
                </a:cubicBezTo>
                <a:cubicBezTo>
                  <a:pt x="1357" y="996"/>
                  <a:pt x="1357" y="995"/>
                  <a:pt x="1357" y="993"/>
                </a:cubicBezTo>
                <a:cubicBezTo>
                  <a:pt x="1357" y="993"/>
                  <a:pt x="1357" y="992"/>
                  <a:pt x="1357" y="992"/>
                </a:cubicBezTo>
                <a:cubicBezTo>
                  <a:pt x="1358" y="992"/>
                  <a:pt x="1359" y="993"/>
                  <a:pt x="1359" y="993"/>
                </a:cubicBezTo>
                <a:cubicBezTo>
                  <a:pt x="1359" y="994"/>
                  <a:pt x="1359" y="995"/>
                  <a:pt x="1360" y="996"/>
                </a:cubicBezTo>
                <a:close/>
                <a:moveTo>
                  <a:pt x="1351" y="909"/>
                </a:moveTo>
                <a:cubicBezTo>
                  <a:pt x="1352" y="909"/>
                  <a:pt x="1352" y="909"/>
                  <a:pt x="1352" y="909"/>
                </a:cubicBezTo>
                <a:cubicBezTo>
                  <a:pt x="1351" y="909"/>
                  <a:pt x="1351" y="909"/>
                  <a:pt x="1351" y="909"/>
                </a:cubicBezTo>
                <a:close/>
                <a:moveTo>
                  <a:pt x="1353" y="918"/>
                </a:moveTo>
                <a:cubicBezTo>
                  <a:pt x="1355" y="918"/>
                  <a:pt x="1357" y="919"/>
                  <a:pt x="1358" y="921"/>
                </a:cubicBezTo>
                <a:cubicBezTo>
                  <a:pt x="1358" y="921"/>
                  <a:pt x="1359" y="922"/>
                  <a:pt x="1358" y="922"/>
                </a:cubicBezTo>
                <a:cubicBezTo>
                  <a:pt x="1357" y="926"/>
                  <a:pt x="1355" y="929"/>
                  <a:pt x="1353" y="931"/>
                </a:cubicBezTo>
                <a:cubicBezTo>
                  <a:pt x="1352" y="932"/>
                  <a:pt x="1352" y="933"/>
                  <a:pt x="1352" y="934"/>
                </a:cubicBezTo>
                <a:cubicBezTo>
                  <a:pt x="1352" y="935"/>
                  <a:pt x="1352" y="936"/>
                  <a:pt x="1351" y="936"/>
                </a:cubicBezTo>
                <a:cubicBezTo>
                  <a:pt x="1351" y="936"/>
                  <a:pt x="1350" y="937"/>
                  <a:pt x="1349" y="937"/>
                </a:cubicBezTo>
                <a:cubicBezTo>
                  <a:pt x="1349" y="937"/>
                  <a:pt x="1348" y="937"/>
                  <a:pt x="1348" y="937"/>
                </a:cubicBezTo>
                <a:cubicBezTo>
                  <a:pt x="1347" y="937"/>
                  <a:pt x="1346" y="937"/>
                  <a:pt x="1346" y="937"/>
                </a:cubicBezTo>
                <a:cubicBezTo>
                  <a:pt x="1345" y="937"/>
                  <a:pt x="1344" y="937"/>
                  <a:pt x="1342" y="937"/>
                </a:cubicBezTo>
                <a:cubicBezTo>
                  <a:pt x="1342" y="937"/>
                  <a:pt x="1342" y="936"/>
                  <a:pt x="1341" y="936"/>
                </a:cubicBezTo>
                <a:cubicBezTo>
                  <a:pt x="1341" y="935"/>
                  <a:pt x="1341" y="934"/>
                  <a:pt x="1341" y="934"/>
                </a:cubicBezTo>
                <a:cubicBezTo>
                  <a:pt x="1342" y="931"/>
                  <a:pt x="1343" y="927"/>
                  <a:pt x="1342" y="924"/>
                </a:cubicBezTo>
                <a:cubicBezTo>
                  <a:pt x="1342" y="923"/>
                  <a:pt x="1343" y="922"/>
                  <a:pt x="1343" y="921"/>
                </a:cubicBezTo>
                <a:cubicBezTo>
                  <a:pt x="1343" y="920"/>
                  <a:pt x="1344" y="920"/>
                  <a:pt x="1345" y="919"/>
                </a:cubicBezTo>
                <a:cubicBezTo>
                  <a:pt x="1347" y="919"/>
                  <a:pt x="1350" y="918"/>
                  <a:pt x="1353" y="918"/>
                </a:cubicBezTo>
                <a:close/>
                <a:moveTo>
                  <a:pt x="1347" y="428"/>
                </a:moveTo>
                <a:cubicBezTo>
                  <a:pt x="1347" y="428"/>
                  <a:pt x="1347" y="428"/>
                  <a:pt x="1347" y="428"/>
                </a:cubicBezTo>
                <a:cubicBezTo>
                  <a:pt x="1348" y="428"/>
                  <a:pt x="1348" y="428"/>
                  <a:pt x="1348" y="428"/>
                </a:cubicBezTo>
                <a:cubicBezTo>
                  <a:pt x="1348" y="428"/>
                  <a:pt x="1348" y="428"/>
                  <a:pt x="1348" y="428"/>
                </a:cubicBezTo>
                <a:cubicBezTo>
                  <a:pt x="1349" y="430"/>
                  <a:pt x="1351" y="431"/>
                  <a:pt x="1352" y="432"/>
                </a:cubicBezTo>
                <a:cubicBezTo>
                  <a:pt x="1353" y="433"/>
                  <a:pt x="1352" y="434"/>
                  <a:pt x="1352" y="435"/>
                </a:cubicBezTo>
                <a:cubicBezTo>
                  <a:pt x="1350" y="435"/>
                  <a:pt x="1349" y="435"/>
                  <a:pt x="1348" y="434"/>
                </a:cubicBezTo>
                <a:cubicBezTo>
                  <a:pt x="1347" y="433"/>
                  <a:pt x="1347" y="432"/>
                  <a:pt x="1347" y="431"/>
                </a:cubicBezTo>
                <a:cubicBezTo>
                  <a:pt x="1348" y="431"/>
                  <a:pt x="1348" y="431"/>
                  <a:pt x="1348" y="431"/>
                </a:cubicBezTo>
                <a:cubicBezTo>
                  <a:pt x="1348" y="430"/>
                  <a:pt x="1348" y="429"/>
                  <a:pt x="1348" y="428"/>
                </a:cubicBezTo>
                <a:cubicBezTo>
                  <a:pt x="1348" y="428"/>
                  <a:pt x="1348" y="428"/>
                  <a:pt x="1348" y="428"/>
                </a:cubicBezTo>
                <a:cubicBezTo>
                  <a:pt x="1348" y="428"/>
                  <a:pt x="1348" y="428"/>
                  <a:pt x="1347" y="428"/>
                </a:cubicBezTo>
                <a:cubicBezTo>
                  <a:pt x="1347" y="428"/>
                  <a:pt x="1347" y="428"/>
                  <a:pt x="1346" y="428"/>
                </a:cubicBezTo>
                <a:cubicBezTo>
                  <a:pt x="1346" y="427"/>
                  <a:pt x="1346" y="427"/>
                  <a:pt x="1347" y="428"/>
                </a:cubicBezTo>
                <a:close/>
                <a:moveTo>
                  <a:pt x="1342" y="412"/>
                </a:moveTo>
                <a:cubicBezTo>
                  <a:pt x="1342" y="412"/>
                  <a:pt x="1342" y="412"/>
                  <a:pt x="1343" y="412"/>
                </a:cubicBezTo>
                <a:cubicBezTo>
                  <a:pt x="1343" y="413"/>
                  <a:pt x="1343" y="413"/>
                  <a:pt x="1342" y="413"/>
                </a:cubicBezTo>
                <a:cubicBezTo>
                  <a:pt x="1342" y="413"/>
                  <a:pt x="1342" y="413"/>
                  <a:pt x="1342" y="413"/>
                </a:cubicBezTo>
                <a:cubicBezTo>
                  <a:pt x="1342" y="413"/>
                  <a:pt x="1342" y="412"/>
                  <a:pt x="1342" y="412"/>
                </a:cubicBezTo>
                <a:close/>
                <a:moveTo>
                  <a:pt x="1343" y="541"/>
                </a:moveTo>
                <a:cubicBezTo>
                  <a:pt x="1343" y="541"/>
                  <a:pt x="1343" y="542"/>
                  <a:pt x="1343" y="542"/>
                </a:cubicBezTo>
                <a:cubicBezTo>
                  <a:pt x="1343" y="542"/>
                  <a:pt x="1343" y="542"/>
                  <a:pt x="1342" y="541"/>
                </a:cubicBezTo>
                <a:cubicBezTo>
                  <a:pt x="1342" y="541"/>
                  <a:pt x="1342" y="541"/>
                  <a:pt x="1343" y="541"/>
                </a:cubicBezTo>
                <a:cubicBezTo>
                  <a:pt x="1343" y="541"/>
                  <a:pt x="1343" y="541"/>
                  <a:pt x="1343" y="541"/>
                </a:cubicBezTo>
                <a:close/>
                <a:moveTo>
                  <a:pt x="1322" y="391"/>
                </a:moveTo>
                <a:cubicBezTo>
                  <a:pt x="1323" y="391"/>
                  <a:pt x="1324" y="391"/>
                  <a:pt x="1325" y="390"/>
                </a:cubicBezTo>
                <a:cubicBezTo>
                  <a:pt x="1325" y="389"/>
                  <a:pt x="1326" y="389"/>
                  <a:pt x="1326" y="389"/>
                </a:cubicBezTo>
                <a:cubicBezTo>
                  <a:pt x="1326" y="389"/>
                  <a:pt x="1326" y="389"/>
                  <a:pt x="1326" y="389"/>
                </a:cubicBezTo>
                <a:cubicBezTo>
                  <a:pt x="1327" y="393"/>
                  <a:pt x="1329" y="395"/>
                  <a:pt x="1330" y="398"/>
                </a:cubicBezTo>
                <a:cubicBezTo>
                  <a:pt x="1331" y="399"/>
                  <a:pt x="1331" y="400"/>
                  <a:pt x="1332" y="401"/>
                </a:cubicBezTo>
                <a:cubicBezTo>
                  <a:pt x="1331" y="402"/>
                  <a:pt x="1331" y="403"/>
                  <a:pt x="1330" y="404"/>
                </a:cubicBezTo>
                <a:cubicBezTo>
                  <a:pt x="1330" y="404"/>
                  <a:pt x="1329" y="404"/>
                  <a:pt x="1329" y="404"/>
                </a:cubicBezTo>
                <a:cubicBezTo>
                  <a:pt x="1328" y="405"/>
                  <a:pt x="1328" y="404"/>
                  <a:pt x="1328" y="403"/>
                </a:cubicBezTo>
                <a:cubicBezTo>
                  <a:pt x="1328" y="401"/>
                  <a:pt x="1326" y="399"/>
                  <a:pt x="1324" y="398"/>
                </a:cubicBezTo>
                <a:cubicBezTo>
                  <a:pt x="1322" y="397"/>
                  <a:pt x="1321" y="396"/>
                  <a:pt x="1320" y="394"/>
                </a:cubicBezTo>
                <a:cubicBezTo>
                  <a:pt x="1320" y="392"/>
                  <a:pt x="1320" y="391"/>
                  <a:pt x="1322" y="391"/>
                </a:cubicBezTo>
                <a:close/>
                <a:moveTo>
                  <a:pt x="1327" y="527"/>
                </a:moveTo>
                <a:cubicBezTo>
                  <a:pt x="1327" y="527"/>
                  <a:pt x="1326" y="527"/>
                  <a:pt x="1326" y="527"/>
                </a:cubicBezTo>
                <a:cubicBezTo>
                  <a:pt x="1326" y="527"/>
                  <a:pt x="1326" y="527"/>
                  <a:pt x="1326" y="527"/>
                </a:cubicBezTo>
                <a:cubicBezTo>
                  <a:pt x="1326" y="527"/>
                  <a:pt x="1326" y="526"/>
                  <a:pt x="1326" y="526"/>
                </a:cubicBezTo>
                <a:cubicBezTo>
                  <a:pt x="1327" y="527"/>
                  <a:pt x="1327" y="527"/>
                  <a:pt x="1327" y="527"/>
                </a:cubicBezTo>
                <a:close/>
                <a:moveTo>
                  <a:pt x="1317" y="372"/>
                </a:moveTo>
                <a:cubicBezTo>
                  <a:pt x="1318" y="372"/>
                  <a:pt x="1318" y="372"/>
                  <a:pt x="1318" y="372"/>
                </a:cubicBezTo>
                <a:cubicBezTo>
                  <a:pt x="1319" y="373"/>
                  <a:pt x="1319" y="373"/>
                  <a:pt x="1319" y="374"/>
                </a:cubicBezTo>
                <a:cubicBezTo>
                  <a:pt x="1319" y="374"/>
                  <a:pt x="1318" y="374"/>
                  <a:pt x="1318" y="374"/>
                </a:cubicBezTo>
                <a:cubicBezTo>
                  <a:pt x="1318" y="374"/>
                  <a:pt x="1317" y="374"/>
                  <a:pt x="1317" y="373"/>
                </a:cubicBezTo>
                <a:cubicBezTo>
                  <a:pt x="1317" y="373"/>
                  <a:pt x="1317" y="372"/>
                  <a:pt x="1317" y="372"/>
                </a:cubicBezTo>
                <a:close/>
                <a:moveTo>
                  <a:pt x="1299" y="323"/>
                </a:moveTo>
                <a:cubicBezTo>
                  <a:pt x="1299" y="322"/>
                  <a:pt x="1299" y="322"/>
                  <a:pt x="1299" y="322"/>
                </a:cubicBezTo>
                <a:cubicBezTo>
                  <a:pt x="1299" y="322"/>
                  <a:pt x="1299" y="323"/>
                  <a:pt x="1299" y="323"/>
                </a:cubicBezTo>
                <a:cubicBezTo>
                  <a:pt x="1299" y="324"/>
                  <a:pt x="1299" y="324"/>
                  <a:pt x="1298" y="323"/>
                </a:cubicBezTo>
                <a:cubicBezTo>
                  <a:pt x="1298" y="323"/>
                  <a:pt x="1298" y="323"/>
                  <a:pt x="1299" y="323"/>
                </a:cubicBezTo>
                <a:close/>
                <a:moveTo>
                  <a:pt x="1297" y="348"/>
                </a:moveTo>
                <a:cubicBezTo>
                  <a:pt x="1297" y="348"/>
                  <a:pt x="1297" y="348"/>
                  <a:pt x="1297" y="348"/>
                </a:cubicBezTo>
                <a:cubicBezTo>
                  <a:pt x="1297" y="348"/>
                  <a:pt x="1297" y="348"/>
                  <a:pt x="1298" y="348"/>
                </a:cubicBezTo>
                <a:cubicBezTo>
                  <a:pt x="1297" y="348"/>
                  <a:pt x="1297" y="348"/>
                  <a:pt x="1297" y="348"/>
                </a:cubicBezTo>
                <a:cubicBezTo>
                  <a:pt x="1297" y="348"/>
                  <a:pt x="1297" y="348"/>
                  <a:pt x="1297" y="348"/>
                </a:cubicBezTo>
                <a:cubicBezTo>
                  <a:pt x="1297" y="347"/>
                  <a:pt x="1297" y="347"/>
                  <a:pt x="1297" y="347"/>
                </a:cubicBezTo>
                <a:lnTo>
                  <a:pt x="1297" y="348"/>
                </a:lnTo>
                <a:close/>
                <a:moveTo>
                  <a:pt x="1296" y="404"/>
                </a:moveTo>
                <a:cubicBezTo>
                  <a:pt x="1295" y="404"/>
                  <a:pt x="1295" y="403"/>
                  <a:pt x="1295" y="403"/>
                </a:cubicBezTo>
                <a:cubicBezTo>
                  <a:pt x="1296" y="401"/>
                  <a:pt x="1297" y="399"/>
                  <a:pt x="1299" y="398"/>
                </a:cubicBezTo>
                <a:cubicBezTo>
                  <a:pt x="1299" y="398"/>
                  <a:pt x="1299" y="398"/>
                  <a:pt x="1300" y="398"/>
                </a:cubicBezTo>
                <a:cubicBezTo>
                  <a:pt x="1300" y="398"/>
                  <a:pt x="1301" y="398"/>
                  <a:pt x="1301" y="398"/>
                </a:cubicBezTo>
                <a:cubicBezTo>
                  <a:pt x="1303" y="400"/>
                  <a:pt x="1305" y="401"/>
                  <a:pt x="1307" y="403"/>
                </a:cubicBezTo>
                <a:cubicBezTo>
                  <a:pt x="1307" y="403"/>
                  <a:pt x="1307" y="403"/>
                  <a:pt x="1308" y="404"/>
                </a:cubicBezTo>
                <a:cubicBezTo>
                  <a:pt x="1312" y="408"/>
                  <a:pt x="1311" y="411"/>
                  <a:pt x="1306" y="414"/>
                </a:cubicBezTo>
                <a:cubicBezTo>
                  <a:pt x="1306" y="414"/>
                  <a:pt x="1306" y="414"/>
                  <a:pt x="1306" y="415"/>
                </a:cubicBezTo>
                <a:cubicBezTo>
                  <a:pt x="1304" y="415"/>
                  <a:pt x="1303" y="415"/>
                  <a:pt x="1303" y="414"/>
                </a:cubicBezTo>
                <a:cubicBezTo>
                  <a:pt x="1300" y="411"/>
                  <a:pt x="1298" y="408"/>
                  <a:pt x="1296" y="404"/>
                </a:cubicBezTo>
                <a:close/>
                <a:moveTo>
                  <a:pt x="1307" y="607"/>
                </a:moveTo>
                <a:cubicBezTo>
                  <a:pt x="1307" y="607"/>
                  <a:pt x="1306" y="608"/>
                  <a:pt x="1305" y="608"/>
                </a:cubicBezTo>
                <a:cubicBezTo>
                  <a:pt x="1305" y="608"/>
                  <a:pt x="1304" y="608"/>
                  <a:pt x="1303" y="608"/>
                </a:cubicBezTo>
                <a:cubicBezTo>
                  <a:pt x="1303" y="608"/>
                  <a:pt x="1302" y="608"/>
                  <a:pt x="1302" y="608"/>
                </a:cubicBezTo>
                <a:cubicBezTo>
                  <a:pt x="1301" y="608"/>
                  <a:pt x="1300" y="608"/>
                  <a:pt x="1299" y="608"/>
                </a:cubicBezTo>
                <a:cubicBezTo>
                  <a:pt x="1298" y="608"/>
                  <a:pt x="1297" y="607"/>
                  <a:pt x="1297" y="607"/>
                </a:cubicBezTo>
                <a:cubicBezTo>
                  <a:pt x="1298" y="606"/>
                  <a:pt x="1298" y="605"/>
                  <a:pt x="1299" y="605"/>
                </a:cubicBezTo>
                <a:cubicBezTo>
                  <a:pt x="1301" y="603"/>
                  <a:pt x="1304" y="603"/>
                  <a:pt x="1306" y="604"/>
                </a:cubicBezTo>
                <a:cubicBezTo>
                  <a:pt x="1308" y="604"/>
                  <a:pt x="1308" y="605"/>
                  <a:pt x="1307" y="607"/>
                </a:cubicBezTo>
                <a:close/>
                <a:moveTo>
                  <a:pt x="1391" y="598"/>
                </a:moveTo>
                <a:cubicBezTo>
                  <a:pt x="1390" y="598"/>
                  <a:pt x="1389" y="599"/>
                  <a:pt x="1388" y="600"/>
                </a:cubicBezTo>
                <a:cubicBezTo>
                  <a:pt x="1386" y="601"/>
                  <a:pt x="1384" y="601"/>
                  <a:pt x="1382" y="601"/>
                </a:cubicBezTo>
                <a:cubicBezTo>
                  <a:pt x="1380" y="600"/>
                  <a:pt x="1377" y="600"/>
                  <a:pt x="1375" y="601"/>
                </a:cubicBezTo>
                <a:cubicBezTo>
                  <a:pt x="1373" y="602"/>
                  <a:pt x="1371" y="601"/>
                  <a:pt x="1369" y="601"/>
                </a:cubicBezTo>
                <a:cubicBezTo>
                  <a:pt x="1366" y="600"/>
                  <a:pt x="1363" y="599"/>
                  <a:pt x="1359" y="598"/>
                </a:cubicBezTo>
                <a:cubicBezTo>
                  <a:pt x="1359" y="597"/>
                  <a:pt x="1358" y="597"/>
                  <a:pt x="1357" y="596"/>
                </a:cubicBezTo>
                <a:cubicBezTo>
                  <a:pt x="1357" y="596"/>
                  <a:pt x="1356" y="595"/>
                  <a:pt x="1356" y="595"/>
                </a:cubicBezTo>
                <a:cubicBezTo>
                  <a:pt x="1353" y="595"/>
                  <a:pt x="1350" y="593"/>
                  <a:pt x="1347" y="593"/>
                </a:cubicBezTo>
                <a:cubicBezTo>
                  <a:pt x="1341" y="592"/>
                  <a:pt x="1335" y="593"/>
                  <a:pt x="1330" y="595"/>
                </a:cubicBezTo>
                <a:cubicBezTo>
                  <a:pt x="1328" y="596"/>
                  <a:pt x="1326" y="597"/>
                  <a:pt x="1324" y="599"/>
                </a:cubicBezTo>
                <a:cubicBezTo>
                  <a:pt x="1323" y="600"/>
                  <a:pt x="1322" y="601"/>
                  <a:pt x="1320" y="600"/>
                </a:cubicBezTo>
                <a:cubicBezTo>
                  <a:pt x="1317" y="599"/>
                  <a:pt x="1314" y="600"/>
                  <a:pt x="1311" y="600"/>
                </a:cubicBezTo>
                <a:cubicBezTo>
                  <a:pt x="1306" y="600"/>
                  <a:pt x="1303" y="598"/>
                  <a:pt x="1301" y="594"/>
                </a:cubicBezTo>
                <a:cubicBezTo>
                  <a:pt x="1301" y="593"/>
                  <a:pt x="1300" y="591"/>
                  <a:pt x="1299" y="590"/>
                </a:cubicBezTo>
                <a:cubicBezTo>
                  <a:pt x="1299" y="589"/>
                  <a:pt x="1299" y="588"/>
                  <a:pt x="1299" y="587"/>
                </a:cubicBezTo>
                <a:cubicBezTo>
                  <a:pt x="1300" y="586"/>
                  <a:pt x="1300" y="583"/>
                  <a:pt x="1302" y="582"/>
                </a:cubicBezTo>
                <a:cubicBezTo>
                  <a:pt x="1303" y="581"/>
                  <a:pt x="1304" y="579"/>
                  <a:pt x="1304" y="577"/>
                </a:cubicBezTo>
                <a:cubicBezTo>
                  <a:pt x="1304" y="575"/>
                  <a:pt x="1304" y="573"/>
                  <a:pt x="1304" y="571"/>
                </a:cubicBezTo>
                <a:cubicBezTo>
                  <a:pt x="1305" y="570"/>
                  <a:pt x="1305" y="569"/>
                  <a:pt x="1306" y="569"/>
                </a:cubicBezTo>
                <a:cubicBezTo>
                  <a:pt x="1309" y="568"/>
                  <a:pt x="1310" y="567"/>
                  <a:pt x="1310" y="564"/>
                </a:cubicBezTo>
                <a:cubicBezTo>
                  <a:pt x="1310" y="563"/>
                  <a:pt x="1310" y="562"/>
                  <a:pt x="1311" y="561"/>
                </a:cubicBezTo>
                <a:cubicBezTo>
                  <a:pt x="1313" y="558"/>
                  <a:pt x="1315" y="556"/>
                  <a:pt x="1317" y="553"/>
                </a:cubicBezTo>
                <a:cubicBezTo>
                  <a:pt x="1317" y="552"/>
                  <a:pt x="1319" y="552"/>
                  <a:pt x="1321" y="552"/>
                </a:cubicBezTo>
                <a:cubicBezTo>
                  <a:pt x="1321" y="553"/>
                  <a:pt x="1321" y="553"/>
                  <a:pt x="1321" y="553"/>
                </a:cubicBezTo>
                <a:cubicBezTo>
                  <a:pt x="1324" y="555"/>
                  <a:pt x="1328" y="557"/>
                  <a:pt x="1332" y="557"/>
                </a:cubicBezTo>
                <a:cubicBezTo>
                  <a:pt x="1333" y="557"/>
                  <a:pt x="1333" y="558"/>
                  <a:pt x="1333" y="559"/>
                </a:cubicBezTo>
                <a:cubicBezTo>
                  <a:pt x="1332" y="560"/>
                  <a:pt x="1331" y="560"/>
                  <a:pt x="1330" y="561"/>
                </a:cubicBezTo>
                <a:cubicBezTo>
                  <a:pt x="1330" y="562"/>
                  <a:pt x="1330" y="563"/>
                  <a:pt x="1331" y="563"/>
                </a:cubicBezTo>
                <a:cubicBezTo>
                  <a:pt x="1331" y="564"/>
                  <a:pt x="1332" y="564"/>
                  <a:pt x="1332" y="564"/>
                </a:cubicBezTo>
                <a:cubicBezTo>
                  <a:pt x="1334" y="565"/>
                  <a:pt x="1335" y="566"/>
                  <a:pt x="1335" y="568"/>
                </a:cubicBezTo>
                <a:cubicBezTo>
                  <a:pt x="1336" y="570"/>
                  <a:pt x="1338" y="571"/>
                  <a:pt x="1340" y="570"/>
                </a:cubicBezTo>
                <a:cubicBezTo>
                  <a:pt x="1340" y="570"/>
                  <a:pt x="1341" y="570"/>
                  <a:pt x="1342" y="569"/>
                </a:cubicBezTo>
                <a:cubicBezTo>
                  <a:pt x="1344" y="569"/>
                  <a:pt x="1345" y="568"/>
                  <a:pt x="1347" y="567"/>
                </a:cubicBezTo>
                <a:cubicBezTo>
                  <a:pt x="1349" y="566"/>
                  <a:pt x="1351" y="565"/>
                  <a:pt x="1353" y="565"/>
                </a:cubicBezTo>
                <a:cubicBezTo>
                  <a:pt x="1354" y="565"/>
                  <a:pt x="1354" y="565"/>
                  <a:pt x="1355" y="564"/>
                </a:cubicBezTo>
                <a:cubicBezTo>
                  <a:pt x="1356" y="564"/>
                  <a:pt x="1356" y="563"/>
                  <a:pt x="1356" y="562"/>
                </a:cubicBezTo>
                <a:cubicBezTo>
                  <a:pt x="1356" y="561"/>
                  <a:pt x="1355" y="561"/>
                  <a:pt x="1354" y="561"/>
                </a:cubicBezTo>
                <a:cubicBezTo>
                  <a:pt x="1354" y="561"/>
                  <a:pt x="1353" y="561"/>
                  <a:pt x="1353" y="561"/>
                </a:cubicBezTo>
                <a:cubicBezTo>
                  <a:pt x="1347" y="562"/>
                  <a:pt x="1346" y="561"/>
                  <a:pt x="1343" y="556"/>
                </a:cubicBezTo>
                <a:cubicBezTo>
                  <a:pt x="1342" y="556"/>
                  <a:pt x="1342" y="556"/>
                  <a:pt x="1342" y="556"/>
                </a:cubicBezTo>
                <a:cubicBezTo>
                  <a:pt x="1342" y="556"/>
                  <a:pt x="1342" y="556"/>
                  <a:pt x="1342" y="556"/>
                </a:cubicBezTo>
                <a:cubicBezTo>
                  <a:pt x="1343" y="556"/>
                  <a:pt x="1343" y="556"/>
                  <a:pt x="1343" y="556"/>
                </a:cubicBezTo>
                <a:cubicBezTo>
                  <a:pt x="1343" y="556"/>
                  <a:pt x="1343" y="556"/>
                  <a:pt x="1343" y="556"/>
                </a:cubicBezTo>
                <a:cubicBezTo>
                  <a:pt x="1345" y="554"/>
                  <a:pt x="1348" y="552"/>
                  <a:pt x="1351" y="551"/>
                </a:cubicBezTo>
                <a:cubicBezTo>
                  <a:pt x="1353" y="551"/>
                  <a:pt x="1355" y="550"/>
                  <a:pt x="1357" y="549"/>
                </a:cubicBezTo>
                <a:cubicBezTo>
                  <a:pt x="1360" y="546"/>
                  <a:pt x="1363" y="545"/>
                  <a:pt x="1367" y="546"/>
                </a:cubicBezTo>
                <a:cubicBezTo>
                  <a:pt x="1367" y="546"/>
                  <a:pt x="1368" y="546"/>
                  <a:pt x="1368" y="546"/>
                </a:cubicBezTo>
                <a:cubicBezTo>
                  <a:pt x="1368" y="546"/>
                  <a:pt x="1368" y="546"/>
                  <a:pt x="1369" y="546"/>
                </a:cubicBezTo>
                <a:cubicBezTo>
                  <a:pt x="1369" y="545"/>
                  <a:pt x="1369" y="545"/>
                  <a:pt x="1369" y="545"/>
                </a:cubicBezTo>
                <a:cubicBezTo>
                  <a:pt x="1369" y="546"/>
                  <a:pt x="1369" y="546"/>
                  <a:pt x="1369" y="546"/>
                </a:cubicBezTo>
                <a:cubicBezTo>
                  <a:pt x="1369" y="546"/>
                  <a:pt x="1368" y="546"/>
                  <a:pt x="1368" y="546"/>
                </a:cubicBezTo>
                <a:cubicBezTo>
                  <a:pt x="1367" y="547"/>
                  <a:pt x="1366" y="549"/>
                  <a:pt x="1364" y="550"/>
                </a:cubicBezTo>
                <a:cubicBezTo>
                  <a:pt x="1363" y="551"/>
                  <a:pt x="1363" y="552"/>
                  <a:pt x="1364" y="553"/>
                </a:cubicBezTo>
                <a:cubicBezTo>
                  <a:pt x="1364" y="554"/>
                  <a:pt x="1364" y="555"/>
                  <a:pt x="1364" y="556"/>
                </a:cubicBezTo>
                <a:cubicBezTo>
                  <a:pt x="1362" y="558"/>
                  <a:pt x="1361" y="561"/>
                  <a:pt x="1359" y="562"/>
                </a:cubicBezTo>
                <a:cubicBezTo>
                  <a:pt x="1359" y="563"/>
                  <a:pt x="1358" y="564"/>
                  <a:pt x="1359" y="564"/>
                </a:cubicBezTo>
                <a:cubicBezTo>
                  <a:pt x="1360" y="566"/>
                  <a:pt x="1362" y="568"/>
                  <a:pt x="1365" y="569"/>
                </a:cubicBezTo>
                <a:cubicBezTo>
                  <a:pt x="1369" y="570"/>
                  <a:pt x="1372" y="572"/>
                  <a:pt x="1375" y="575"/>
                </a:cubicBezTo>
                <a:cubicBezTo>
                  <a:pt x="1378" y="578"/>
                  <a:pt x="1382" y="581"/>
                  <a:pt x="1386" y="583"/>
                </a:cubicBezTo>
                <a:cubicBezTo>
                  <a:pt x="1391" y="585"/>
                  <a:pt x="1393" y="589"/>
                  <a:pt x="1393" y="593"/>
                </a:cubicBezTo>
                <a:cubicBezTo>
                  <a:pt x="1393" y="595"/>
                  <a:pt x="1393" y="597"/>
                  <a:pt x="1391" y="598"/>
                </a:cubicBezTo>
                <a:close/>
                <a:moveTo>
                  <a:pt x="1426" y="462"/>
                </a:moveTo>
                <a:cubicBezTo>
                  <a:pt x="1426" y="461"/>
                  <a:pt x="1426" y="461"/>
                  <a:pt x="1426" y="461"/>
                </a:cubicBezTo>
                <a:cubicBezTo>
                  <a:pt x="1427" y="462"/>
                  <a:pt x="1427" y="462"/>
                  <a:pt x="1427" y="462"/>
                </a:cubicBezTo>
                <a:lnTo>
                  <a:pt x="1426" y="462"/>
                </a:lnTo>
                <a:close/>
                <a:moveTo>
                  <a:pt x="1485" y="635"/>
                </a:moveTo>
                <a:cubicBezTo>
                  <a:pt x="1481" y="636"/>
                  <a:pt x="1477" y="636"/>
                  <a:pt x="1473" y="637"/>
                </a:cubicBezTo>
                <a:cubicBezTo>
                  <a:pt x="1473" y="637"/>
                  <a:pt x="1472" y="637"/>
                  <a:pt x="1471" y="637"/>
                </a:cubicBezTo>
                <a:cubicBezTo>
                  <a:pt x="1467" y="637"/>
                  <a:pt x="1463" y="636"/>
                  <a:pt x="1460" y="633"/>
                </a:cubicBezTo>
                <a:cubicBezTo>
                  <a:pt x="1459" y="632"/>
                  <a:pt x="1457" y="631"/>
                  <a:pt x="1456" y="631"/>
                </a:cubicBezTo>
                <a:cubicBezTo>
                  <a:pt x="1455" y="631"/>
                  <a:pt x="1453" y="631"/>
                  <a:pt x="1452" y="630"/>
                </a:cubicBezTo>
                <a:cubicBezTo>
                  <a:pt x="1452" y="630"/>
                  <a:pt x="1451" y="629"/>
                  <a:pt x="1450" y="629"/>
                </a:cubicBezTo>
                <a:cubicBezTo>
                  <a:pt x="1449" y="625"/>
                  <a:pt x="1447" y="621"/>
                  <a:pt x="1449" y="617"/>
                </a:cubicBezTo>
                <a:cubicBezTo>
                  <a:pt x="1450" y="615"/>
                  <a:pt x="1450" y="613"/>
                  <a:pt x="1451" y="611"/>
                </a:cubicBezTo>
                <a:cubicBezTo>
                  <a:pt x="1451" y="608"/>
                  <a:pt x="1452" y="606"/>
                  <a:pt x="1455" y="605"/>
                </a:cubicBezTo>
                <a:cubicBezTo>
                  <a:pt x="1455" y="605"/>
                  <a:pt x="1455" y="604"/>
                  <a:pt x="1455" y="603"/>
                </a:cubicBezTo>
                <a:cubicBezTo>
                  <a:pt x="1454" y="603"/>
                  <a:pt x="1454" y="603"/>
                  <a:pt x="1453" y="602"/>
                </a:cubicBezTo>
                <a:cubicBezTo>
                  <a:pt x="1450" y="601"/>
                  <a:pt x="1448" y="599"/>
                  <a:pt x="1447" y="597"/>
                </a:cubicBezTo>
                <a:cubicBezTo>
                  <a:pt x="1446" y="594"/>
                  <a:pt x="1444" y="591"/>
                  <a:pt x="1441" y="589"/>
                </a:cubicBezTo>
                <a:cubicBezTo>
                  <a:pt x="1437" y="587"/>
                  <a:pt x="1435" y="583"/>
                  <a:pt x="1434" y="579"/>
                </a:cubicBezTo>
                <a:cubicBezTo>
                  <a:pt x="1433" y="575"/>
                  <a:pt x="1431" y="572"/>
                  <a:pt x="1428" y="569"/>
                </a:cubicBezTo>
                <a:cubicBezTo>
                  <a:pt x="1427" y="568"/>
                  <a:pt x="1426" y="566"/>
                  <a:pt x="1427" y="565"/>
                </a:cubicBezTo>
                <a:cubicBezTo>
                  <a:pt x="1427" y="563"/>
                  <a:pt x="1428" y="561"/>
                  <a:pt x="1429" y="560"/>
                </a:cubicBezTo>
                <a:cubicBezTo>
                  <a:pt x="1429" y="558"/>
                  <a:pt x="1430" y="557"/>
                  <a:pt x="1432" y="557"/>
                </a:cubicBezTo>
                <a:cubicBezTo>
                  <a:pt x="1435" y="555"/>
                  <a:pt x="1437" y="554"/>
                  <a:pt x="1439" y="551"/>
                </a:cubicBezTo>
                <a:cubicBezTo>
                  <a:pt x="1440" y="550"/>
                  <a:pt x="1440" y="550"/>
                  <a:pt x="1441" y="549"/>
                </a:cubicBezTo>
                <a:cubicBezTo>
                  <a:pt x="1444" y="547"/>
                  <a:pt x="1448" y="545"/>
                  <a:pt x="1451" y="544"/>
                </a:cubicBezTo>
                <a:cubicBezTo>
                  <a:pt x="1452" y="543"/>
                  <a:pt x="1453" y="543"/>
                  <a:pt x="1453" y="543"/>
                </a:cubicBezTo>
                <a:cubicBezTo>
                  <a:pt x="1456" y="544"/>
                  <a:pt x="1459" y="545"/>
                  <a:pt x="1462" y="544"/>
                </a:cubicBezTo>
                <a:cubicBezTo>
                  <a:pt x="1463" y="544"/>
                  <a:pt x="1464" y="545"/>
                  <a:pt x="1465" y="546"/>
                </a:cubicBezTo>
                <a:cubicBezTo>
                  <a:pt x="1466" y="548"/>
                  <a:pt x="1466" y="549"/>
                  <a:pt x="1466" y="551"/>
                </a:cubicBezTo>
                <a:cubicBezTo>
                  <a:pt x="1466" y="552"/>
                  <a:pt x="1465" y="554"/>
                  <a:pt x="1465" y="556"/>
                </a:cubicBezTo>
                <a:cubicBezTo>
                  <a:pt x="1465" y="557"/>
                  <a:pt x="1465" y="557"/>
                  <a:pt x="1464" y="557"/>
                </a:cubicBezTo>
                <a:cubicBezTo>
                  <a:pt x="1462" y="558"/>
                  <a:pt x="1461" y="557"/>
                  <a:pt x="1459" y="558"/>
                </a:cubicBezTo>
                <a:cubicBezTo>
                  <a:pt x="1456" y="558"/>
                  <a:pt x="1455" y="559"/>
                  <a:pt x="1455" y="563"/>
                </a:cubicBezTo>
                <a:cubicBezTo>
                  <a:pt x="1455" y="565"/>
                  <a:pt x="1455" y="566"/>
                  <a:pt x="1454" y="566"/>
                </a:cubicBezTo>
                <a:cubicBezTo>
                  <a:pt x="1453" y="566"/>
                  <a:pt x="1453" y="566"/>
                  <a:pt x="1453" y="566"/>
                </a:cubicBezTo>
                <a:cubicBezTo>
                  <a:pt x="1450" y="567"/>
                  <a:pt x="1450" y="567"/>
                  <a:pt x="1451" y="569"/>
                </a:cubicBezTo>
                <a:cubicBezTo>
                  <a:pt x="1453" y="571"/>
                  <a:pt x="1455" y="573"/>
                  <a:pt x="1456" y="575"/>
                </a:cubicBezTo>
                <a:cubicBezTo>
                  <a:pt x="1458" y="579"/>
                  <a:pt x="1462" y="582"/>
                  <a:pt x="1466" y="583"/>
                </a:cubicBezTo>
                <a:cubicBezTo>
                  <a:pt x="1467" y="583"/>
                  <a:pt x="1468" y="584"/>
                  <a:pt x="1468" y="585"/>
                </a:cubicBezTo>
                <a:cubicBezTo>
                  <a:pt x="1468" y="586"/>
                  <a:pt x="1468" y="586"/>
                  <a:pt x="1468" y="587"/>
                </a:cubicBezTo>
                <a:cubicBezTo>
                  <a:pt x="1467" y="590"/>
                  <a:pt x="1468" y="592"/>
                  <a:pt x="1470" y="594"/>
                </a:cubicBezTo>
                <a:cubicBezTo>
                  <a:pt x="1472" y="597"/>
                  <a:pt x="1472" y="600"/>
                  <a:pt x="1472" y="603"/>
                </a:cubicBezTo>
                <a:cubicBezTo>
                  <a:pt x="1472" y="604"/>
                  <a:pt x="1472" y="605"/>
                  <a:pt x="1472" y="606"/>
                </a:cubicBezTo>
                <a:cubicBezTo>
                  <a:pt x="1473" y="608"/>
                  <a:pt x="1474" y="609"/>
                  <a:pt x="1476" y="609"/>
                </a:cubicBezTo>
                <a:cubicBezTo>
                  <a:pt x="1477" y="609"/>
                  <a:pt x="1477" y="609"/>
                  <a:pt x="1478" y="610"/>
                </a:cubicBezTo>
                <a:cubicBezTo>
                  <a:pt x="1479" y="611"/>
                  <a:pt x="1478" y="612"/>
                  <a:pt x="1478" y="613"/>
                </a:cubicBezTo>
                <a:cubicBezTo>
                  <a:pt x="1478" y="613"/>
                  <a:pt x="1478" y="613"/>
                  <a:pt x="1478" y="613"/>
                </a:cubicBezTo>
                <a:cubicBezTo>
                  <a:pt x="1478" y="614"/>
                  <a:pt x="1479" y="615"/>
                  <a:pt x="1479" y="615"/>
                </a:cubicBezTo>
                <a:cubicBezTo>
                  <a:pt x="1481" y="617"/>
                  <a:pt x="1483" y="619"/>
                  <a:pt x="1482" y="621"/>
                </a:cubicBezTo>
                <a:cubicBezTo>
                  <a:pt x="1482" y="626"/>
                  <a:pt x="1484" y="630"/>
                  <a:pt x="1485" y="634"/>
                </a:cubicBezTo>
                <a:cubicBezTo>
                  <a:pt x="1486" y="635"/>
                  <a:pt x="1485" y="635"/>
                  <a:pt x="1485" y="635"/>
                </a:cubicBezTo>
                <a:close/>
                <a:moveTo>
                  <a:pt x="1504" y="265"/>
                </a:moveTo>
                <a:cubicBezTo>
                  <a:pt x="1503" y="264"/>
                  <a:pt x="1503" y="264"/>
                  <a:pt x="1503" y="264"/>
                </a:cubicBezTo>
                <a:cubicBezTo>
                  <a:pt x="1504" y="264"/>
                  <a:pt x="1504" y="264"/>
                  <a:pt x="1504" y="264"/>
                </a:cubicBezTo>
                <a:lnTo>
                  <a:pt x="1504" y="265"/>
                </a:lnTo>
                <a:close/>
                <a:moveTo>
                  <a:pt x="1519" y="564"/>
                </a:moveTo>
                <a:cubicBezTo>
                  <a:pt x="1518" y="565"/>
                  <a:pt x="1515" y="567"/>
                  <a:pt x="1514" y="566"/>
                </a:cubicBezTo>
                <a:cubicBezTo>
                  <a:pt x="1512" y="566"/>
                  <a:pt x="1510" y="565"/>
                  <a:pt x="1508" y="564"/>
                </a:cubicBezTo>
                <a:cubicBezTo>
                  <a:pt x="1507" y="564"/>
                  <a:pt x="1506" y="563"/>
                  <a:pt x="1506" y="562"/>
                </a:cubicBezTo>
                <a:cubicBezTo>
                  <a:pt x="1506" y="556"/>
                  <a:pt x="1511" y="551"/>
                  <a:pt x="1516" y="551"/>
                </a:cubicBezTo>
                <a:cubicBezTo>
                  <a:pt x="1518" y="552"/>
                  <a:pt x="1519" y="552"/>
                  <a:pt x="1519" y="553"/>
                </a:cubicBezTo>
                <a:cubicBezTo>
                  <a:pt x="1520" y="554"/>
                  <a:pt x="1520" y="556"/>
                  <a:pt x="1521" y="557"/>
                </a:cubicBezTo>
                <a:cubicBezTo>
                  <a:pt x="1520" y="559"/>
                  <a:pt x="1519" y="562"/>
                  <a:pt x="1519" y="564"/>
                </a:cubicBezTo>
                <a:close/>
                <a:moveTo>
                  <a:pt x="1556" y="287"/>
                </a:moveTo>
                <a:cubicBezTo>
                  <a:pt x="1555" y="287"/>
                  <a:pt x="1555" y="287"/>
                  <a:pt x="1555" y="287"/>
                </a:cubicBezTo>
                <a:cubicBezTo>
                  <a:pt x="1553" y="284"/>
                  <a:pt x="1550" y="282"/>
                  <a:pt x="1548" y="279"/>
                </a:cubicBezTo>
                <a:cubicBezTo>
                  <a:pt x="1548" y="278"/>
                  <a:pt x="1548" y="278"/>
                  <a:pt x="1548" y="278"/>
                </a:cubicBezTo>
                <a:cubicBezTo>
                  <a:pt x="1549" y="278"/>
                  <a:pt x="1549" y="277"/>
                  <a:pt x="1550" y="277"/>
                </a:cubicBezTo>
                <a:cubicBezTo>
                  <a:pt x="1551" y="277"/>
                  <a:pt x="1552" y="278"/>
                  <a:pt x="1553" y="279"/>
                </a:cubicBezTo>
                <a:cubicBezTo>
                  <a:pt x="1554" y="280"/>
                  <a:pt x="1555" y="281"/>
                  <a:pt x="1556" y="282"/>
                </a:cubicBezTo>
                <a:cubicBezTo>
                  <a:pt x="1557" y="283"/>
                  <a:pt x="1557" y="286"/>
                  <a:pt x="1556" y="287"/>
                </a:cubicBezTo>
                <a:close/>
                <a:moveTo>
                  <a:pt x="1558" y="294"/>
                </a:moveTo>
                <a:cubicBezTo>
                  <a:pt x="1558" y="294"/>
                  <a:pt x="1557" y="294"/>
                  <a:pt x="1557" y="294"/>
                </a:cubicBezTo>
                <a:cubicBezTo>
                  <a:pt x="1557" y="293"/>
                  <a:pt x="1558" y="293"/>
                  <a:pt x="1558" y="294"/>
                </a:cubicBezTo>
                <a:cubicBezTo>
                  <a:pt x="1558" y="294"/>
                  <a:pt x="1558" y="294"/>
                  <a:pt x="1558" y="294"/>
                </a:cubicBezTo>
                <a:close/>
                <a:moveTo>
                  <a:pt x="1571" y="595"/>
                </a:moveTo>
                <a:cubicBezTo>
                  <a:pt x="1571" y="595"/>
                  <a:pt x="1571" y="595"/>
                  <a:pt x="1571" y="595"/>
                </a:cubicBezTo>
                <a:cubicBezTo>
                  <a:pt x="1571" y="595"/>
                  <a:pt x="1571" y="595"/>
                  <a:pt x="1571" y="595"/>
                </a:cubicBezTo>
                <a:close/>
                <a:moveTo>
                  <a:pt x="1575" y="251"/>
                </a:moveTo>
                <a:cubicBezTo>
                  <a:pt x="1575" y="252"/>
                  <a:pt x="1574" y="253"/>
                  <a:pt x="1574" y="252"/>
                </a:cubicBezTo>
                <a:cubicBezTo>
                  <a:pt x="1573" y="252"/>
                  <a:pt x="1573" y="251"/>
                  <a:pt x="1573" y="251"/>
                </a:cubicBezTo>
                <a:cubicBezTo>
                  <a:pt x="1574" y="250"/>
                  <a:pt x="1575" y="250"/>
                  <a:pt x="1575" y="250"/>
                </a:cubicBezTo>
                <a:cubicBezTo>
                  <a:pt x="1575" y="250"/>
                  <a:pt x="1576" y="250"/>
                  <a:pt x="1576" y="251"/>
                </a:cubicBezTo>
                <a:cubicBezTo>
                  <a:pt x="1576" y="251"/>
                  <a:pt x="1575" y="251"/>
                  <a:pt x="1575" y="251"/>
                </a:cubicBezTo>
                <a:close/>
                <a:moveTo>
                  <a:pt x="1612" y="130"/>
                </a:moveTo>
                <a:cubicBezTo>
                  <a:pt x="1613" y="131"/>
                  <a:pt x="1613" y="131"/>
                  <a:pt x="1614" y="132"/>
                </a:cubicBezTo>
                <a:cubicBezTo>
                  <a:pt x="1614" y="132"/>
                  <a:pt x="1614" y="132"/>
                  <a:pt x="1614" y="132"/>
                </a:cubicBezTo>
                <a:cubicBezTo>
                  <a:pt x="1614" y="132"/>
                  <a:pt x="1614" y="132"/>
                  <a:pt x="1614" y="132"/>
                </a:cubicBezTo>
                <a:cubicBezTo>
                  <a:pt x="1613" y="131"/>
                  <a:pt x="1613" y="131"/>
                  <a:pt x="1612" y="130"/>
                </a:cubicBezTo>
                <a:cubicBezTo>
                  <a:pt x="1612" y="130"/>
                  <a:pt x="1612" y="130"/>
                  <a:pt x="1612" y="130"/>
                </a:cubicBezTo>
                <a:cubicBezTo>
                  <a:pt x="1612" y="130"/>
                  <a:pt x="1612" y="130"/>
                  <a:pt x="1612" y="130"/>
                </a:cubicBezTo>
                <a:close/>
                <a:moveTo>
                  <a:pt x="1612" y="453"/>
                </a:moveTo>
                <a:cubicBezTo>
                  <a:pt x="1612" y="453"/>
                  <a:pt x="1612" y="453"/>
                  <a:pt x="1612" y="454"/>
                </a:cubicBezTo>
                <a:cubicBezTo>
                  <a:pt x="1612" y="454"/>
                  <a:pt x="1612" y="454"/>
                  <a:pt x="1611" y="454"/>
                </a:cubicBezTo>
                <a:cubicBezTo>
                  <a:pt x="1611" y="454"/>
                  <a:pt x="1610" y="454"/>
                  <a:pt x="1610" y="454"/>
                </a:cubicBezTo>
                <a:cubicBezTo>
                  <a:pt x="1610" y="454"/>
                  <a:pt x="1609" y="454"/>
                  <a:pt x="1609" y="454"/>
                </a:cubicBezTo>
                <a:cubicBezTo>
                  <a:pt x="1610" y="453"/>
                  <a:pt x="1611" y="453"/>
                  <a:pt x="1612" y="453"/>
                </a:cubicBezTo>
                <a:close/>
                <a:moveTo>
                  <a:pt x="1614" y="542"/>
                </a:moveTo>
                <a:cubicBezTo>
                  <a:pt x="1612" y="544"/>
                  <a:pt x="1611" y="546"/>
                  <a:pt x="1610" y="549"/>
                </a:cubicBezTo>
                <a:cubicBezTo>
                  <a:pt x="1610" y="549"/>
                  <a:pt x="1609" y="550"/>
                  <a:pt x="1609" y="550"/>
                </a:cubicBezTo>
                <a:cubicBezTo>
                  <a:pt x="1608" y="550"/>
                  <a:pt x="1607" y="549"/>
                  <a:pt x="1607" y="548"/>
                </a:cubicBezTo>
                <a:cubicBezTo>
                  <a:pt x="1607" y="548"/>
                  <a:pt x="1607" y="548"/>
                  <a:pt x="1607" y="548"/>
                </a:cubicBezTo>
                <a:cubicBezTo>
                  <a:pt x="1607" y="545"/>
                  <a:pt x="1608" y="543"/>
                  <a:pt x="1609" y="541"/>
                </a:cubicBezTo>
                <a:cubicBezTo>
                  <a:pt x="1610" y="540"/>
                  <a:pt x="1611" y="539"/>
                  <a:pt x="1612" y="538"/>
                </a:cubicBezTo>
                <a:cubicBezTo>
                  <a:pt x="1613" y="538"/>
                  <a:pt x="1614" y="538"/>
                  <a:pt x="1615" y="538"/>
                </a:cubicBezTo>
                <a:cubicBezTo>
                  <a:pt x="1615" y="538"/>
                  <a:pt x="1616" y="538"/>
                  <a:pt x="1616" y="539"/>
                </a:cubicBezTo>
                <a:cubicBezTo>
                  <a:pt x="1615" y="540"/>
                  <a:pt x="1615" y="541"/>
                  <a:pt x="1614" y="542"/>
                </a:cubicBezTo>
                <a:close/>
                <a:moveTo>
                  <a:pt x="1625" y="102"/>
                </a:moveTo>
                <a:cubicBezTo>
                  <a:pt x="1625" y="101"/>
                  <a:pt x="1625" y="101"/>
                  <a:pt x="1625" y="101"/>
                </a:cubicBezTo>
                <a:cubicBezTo>
                  <a:pt x="1625" y="101"/>
                  <a:pt x="1625" y="101"/>
                  <a:pt x="1625" y="101"/>
                </a:cubicBezTo>
                <a:lnTo>
                  <a:pt x="1625" y="102"/>
                </a:lnTo>
                <a:close/>
                <a:moveTo>
                  <a:pt x="1644" y="152"/>
                </a:moveTo>
                <a:cubicBezTo>
                  <a:pt x="1644" y="152"/>
                  <a:pt x="1644" y="152"/>
                  <a:pt x="1644" y="152"/>
                </a:cubicBezTo>
                <a:cubicBezTo>
                  <a:pt x="1643" y="153"/>
                  <a:pt x="1643" y="155"/>
                  <a:pt x="1643" y="157"/>
                </a:cubicBezTo>
                <a:cubicBezTo>
                  <a:pt x="1642" y="158"/>
                  <a:pt x="1642" y="158"/>
                  <a:pt x="1641" y="158"/>
                </a:cubicBezTo>
                <a:cubicBezTo>
                  <a:pt x="1639" y="159"/>
                  <a:pt x="1639" y="160"/>
                  <a:pt x="1638" y="162"/>
                </a:cubicBezTo>
                <a:cubicBezTo>
                  <a:pt x="1638" y="162"/>
                  <a:pt x="1638" y="162"/>
                  <a:pt x="1639" y="162"/>
                </a:cubicBezTo>
                <a:cubicBezTo>
                  <a:pt x="1639" y="162"/>
                  <a:pt x="1640" y="163"/>
                  <a:pt x="1640" y="164"/>
                </a:cubicBezTo>
                <a:cubicBezTo>
                  <a:pt x="1641" y="164"/>
                  <a:pt x="1642" y="165"/>
                  <a:pt x="1642" y="165"/>
                </a:cubicBezTo>
                <a:cubicBezTo>
                  <a:pt x="1642" y="166"/>
                  <a:pt x="1642" y="166"/>
                  <a:pt x="1642" y="166"/>
                </a:cubicBezTo>
                <a:cubicBezTo>
                  <a:pt x="1642" y="165"/>
                  <a:pt x="1642" y="165"/>
                  <a:pt x="1642" y="165"/>
                </a:cubicBezTo>
                <a:cubicBezTo>
                  <a:pt x="1641" y="165"/>
                  <a:pt x="1641" y="164"/>
                  <a:pt x="1640" y="164"/>
                </a:cubicBezTo>
                <a:cubicBezTo>
                  <a:pt x="1639" y="163"/>
                  <a:pt x="1639" y="163"/>
                  <a:pt x="1638" y="162"/>
                </a:cubicBezTo>
                <a:cubicBezTo>
                  <a:pt x="1638" y="162"/>
                  <a:pt x="1638" y="162"/>
                  <a:pt x="1638" y="162"/>
                </a:cubicBezTo>
                <a:cubicBezTo>
                  <a:pt x="1637" y="160"/>
                  <a:pt x="1635" y="160"/>
                  <a:pt x="1634" y="159"/>
                </a:cubicBezTo>
                <a:cubicBezTo>
                  <a:pt x="1633" y="157"/>
                  <a:pt x="1633" y="155"/>
                  <a:pt x="1632" y="154"/>
                </a:cubicBezTo>
                <a:cubicBezTo>
                  <a:pt x="1632" y="153"/>
                  <a:pt x="1632" y="152"/>
                  <a:pt x="1632" y="152"/>
                </a:cubicBezTo>
                <a:cubicBezTo>
                  <a:pt x="1632" y="151"/>
                  <a:pt x="1632" y="151"/>
                  <a:pt x="1632" y="151"/>
                </a:cubicBezTo>
                <a:cubicBezTo>
                  <a:pt x="1631" y="151"/>
                  <a:pt x="1631" y="151"/>
                  <a:pt x="1631" y="151"/>
                </a:cubicBezTo>
                <a:cubicBezTo>
                  <a:pt x="1632" y="151"/>
                  <a:pt x="1632" y="151"/>
                  <a:pt x="1632" y="151"/>
                </a:cubicBezTo>
                <a:cubicBezTo>
                  <a:pt x="1632" y="151"/>
                  <a:pt x="1632" y="151"/>
                  <a:pt x="1632" y="152"/>
                </a:cubicBezTo>
                <a:cubicBezTo>
                  <a:pt x="1633" y="152"/>
                  <a:pt x="1634" y="153"/>
                  <a:pt x="1635" y="153"/>
                </a:cubicBezTo>
                <a:cubicBezTo>
                  <a:pt x="1636" y="154"/>
                  <a:pt x="1638" y="154"/>
                  <a:pt x="1640" y="153"/>
                </a:cubicBezTo>
                <a:cubicBezTo>
                  <a:pt x="1641" y="152"/>
                  <a:pt x="1642" y="152"/>
                  <a:pt x="1644" y="152"/>
                </a:cubicBezTo>
                <a:cubicBezTo>
                  <a:pt x="1644" y="152"/>
                  <a:pt x="1644" y="151"/>
                  <a:pt x="1644" y="151"/>
                </a:cubicBezTo>
                <a:cubicBezTo>
                  <a:pt x="1644" y="151"/>
                  <a:pt x="1644" y="151"/>
                  <a:pt x="1644" y="151"/>
                </a:cubicBezTo>
                <a:cubicBezTo>
                  <a:pt x="1644" y="151"/>
                  <a:pt x="1644" y="151"/>
                  <a:pt x="1644" y="152"/>
                </a:cubicBezTo>
                <a:close/>
                <a:moveTo>
                  <a:pt x="1654" y="145"/>
                </a:moveTo>
                <a:cubicBezTo>
                  <a:pt x="1652" y="146"/>
                  <a:pt x="1650" y="147"/>
                  <a:pt x="1648" y="149"/>
                </a:cubicBezTo>
                <a:cubicBezTo>
                  <a:pt x="1647" y="149"/>
                  <a:pt x="1647" y="149"/>
                  <a:pt x="1646" y="149"/>
                </a:cubicBezTo>
                <a:cubicBezTo>
                  <a:pt x="1646" y="150"/>
                  <a:pt x="1646" y="150"/>
                  <a:pt x="1646" y="150"/>
                </a:cubicBezTo>
                <a:cubicBezTo>
                  <a:pt x="1646" y="150"/>
                  <a:pt x="1645" y="150"/>
                  <a:pt x="1645" y="150"/>
                </a:cubicBezTo>
                <a:cubicBezTo>
                  <a:pt x="1645" y="150"/>
                  <a:pt x="1645" y="150"/>
                  <a:pt x="1645" y="149"/>
                </a:cubicBezTo>
                <a:cubicBezTo>
                  <a:pt x="1646" y="149"/>
                  <a:pt x="1646" y="149"/>
                  <a:pt x="1646" y="149"/>
                </a:cubicBezTo>
                <a:cubicBezTo>
                  <a:pt x="1646" y="149"/>
                  <a:pt x="1647" y="148"/>
                  <a:pt x="1647" y="147"/>
                </a:cubicBezTo>
                <a:cubicBezTo>
                  <a:pt x="1649" y="145"/>
                  <a:pt x="1650" y="144"/>
                  <a:pt x="1651" y="143"/>
                </a:cubicBezTo>
                <a:cubicBezTo>
                  <a:pt x="1651" y="143"/>
                  <a:pt x="1651" y="143"/>
                  <a:pt x="1651" y="143"/>
                </a:cubicBezTo>
                <a:cubicBezTo>
                  <a:pt x="1651" y="143"/>
                  <a:pt x="1651" y="142"/>
                  <a:pt x="1651" y="142"/>
                </a:cubicBezTo>
                <a:cubicBezTo>
                  <a:pt x="1649" y="142"/>
                  <a:pt x="1647" y="142"/>
                  <a:pt x="1647" y="140"/>
                </a:cubicBezTo>
                <a:cubicBezTo>
                  <a:pt x="1647" y="139"/>
                  <a:pt x="1647" y="139"/>
                  <a:pt x="1647" y="139"/>
                </a:cubicBezTo>
                <a:cubicBezTo>
                  <a:pt x="1647" y="138"/>
                  <a:pt x="1648" y="139"/>
                  <a:pt x="1648" y="139"/>
                </a:cubicBezTo>
                <a:cubicBezTo>
                  <a:pt x="1648" y="139"/>
                  <a:pt x="1649" y="139"/>
                  <a:pt x="1649" y="140"/>
                </a:cubicBezTo>
                <a:cubicBezTo>
                  <a:pt x="1650" y="141"/>
                  <a:pt x="1650" y="142"/>
                  <a:pt x="1651" y="142"/>
                </a:cubicBezTo>
                <a:cubicBezTo>
                  <a:pt x="1651" y="142"/>
                  <a:pt x="1651" y="142"/>
                  <a:pt x="1651" y="142"/>
                </a:cubicBezTo>
                <a:cubicBezTo>
                  <a:pt x="1651" y="142"/>
                  <a:pt x="1651" y="143"/>
                  <a:pt x="1651" y="143"/>
                </a:cubicBezTo>
                <a:cubicBezTo>
                  <a:pt x="1652" y="143"/>
                  <a:pt x="1653" y="143"/>
                  <a:pt x="1653" y="143"/>
                </a:cubicBezTo>
                <a:cubicBezTo>
                  <a:pt x="1654" y="143"/>
                  <a:pt x="1654" y="144"/>
                  <a:pt x="1655" y="144"/>
                </a:cubicBezTo>
                <a:cubicBezTo>
                  <a:pt x="1655" y="144"/>
                  <a:pt x="1654" y="145"/>
                  <a:pt x="1654" y="145"/>
                </a:cubicBezTo>
                <a:close/>
                <a:moveTo>
                  <a:pt x="1667" y="144"/>
                </a:moveTo>
                <a:cubicBezTo>
                  <a:pt x="1666" y="144"/>
                  <a:pt x="1666" y="144"/>
                  <a:pt x="1666" y="144"/>
                </a:cubicBezTo>
                <a:cubicBezTo>
                  <a:pt x="1667" y="143"/>
                  <a:pt x="1667" y="143"/>
                  <a:pt x="1667" y="143"/>
                </a:cubicBezTo>
                <a:lnTo>
                  <a:pt x="1667" y="144"/>
                </a:lnTo>
                <a:close/>
                <a:moveTo>
                  <a:pt x="1679" y="523"/>
                </a:moveTo>
                <a:cubicBezTo>
                  <a:pt x="1679" y="524"/>
                  <a:pt x="1678" y="524"/>
                  <a:pt x="1677" y="524"/>
                </a:cubicBezTo>
                <a:cubicBezTo>
                  <a:pt x="1674" y="523"/>
                  <a:pt x="1671" y="522"/>
                  <a:pt x="1669" y="521"/>
                </a:cubicBezTo>
                <a:cubicBezTo>
                  <a:pt x="1668" y="520"/>
                  <a:pt x="1668" y="519"/>
                  <a:pt x="1668" y="518"/>
                </a:cubicBezTo>
                <a:cubicBezTo>
                  <a:pt x="1668" y="517"/>
                  <a:pt x="1668" y="516"/>
                  <a:pt x="1668" y="515"/>
                </a:cubicBezTo>
                <a:cubicBezTo>
                  <a:pt x="1669" y="515"/>
                  <a:pt x="1670" y="516"/>
                  <a:pt x="1670" y="517"/>
                </a:cubicBezTo>
                <a:cubicBezTo>
                  <a:pt x="1671" y="518"/>
                  <a:pt x="1673" y="519"/>
                  <a:pt x="1675" y="520"/>
                </a:cubicBezTo>
                <a:cubicBezTo>
                  <a:pt x="1676" y="520"/>
                  <a:pt x="1678" y="521"/>
                  <a:pt x="1679" y="522"/>
                </a:cubicBezTo>
                <a:cubicBezTo>
                  <a:pt x="1679" y="522"/>
                  <a:pt x="1679" y="522"/>
                  <a:pt x="1679" y="522"/>
                </a:cubicBezTo>
                <a:cubicBezTo>
                  <a:pt x="1679" y="523"/>
                  <a:pt x="1679" y="523"/>
                  <a:pt x="1679" y="523"/>
                </a:cubicBezTo>
                <a:close/>
                <a:moveTo>
                  <a:pt x="1679" y="178"/>
                </a:moveTo>
                <a:cubicBezTo>
                  <a:pt x="1679" y="178"/>
                  <a:pt x="1679" y="178"/>
                  <a:pt x="1679" y="178"/>
                </a:cubicBezTo>
                <a:cubicBezTo>
                  <a:pt x="1679" y="177"/>
                  <a:pt x="1679" y="177"/>
                  <a:pt x="1679" y="177"/>
                </a:cubicBezTo>
                <a:cubicBezTo>
                  <a:pt x="1679" y="177"/>
                  <a:pt x="1679" y="177"/>
                  <a:pt x="1679" y="177"/>
                </a:cubicBezTo>
                <a:cubicBezTo>
                  <a:pt x="1679" y="178"/>
                  <a:pt x="1679" y="178"/>
                  <a:pt x="1679" y="178"/>
                </a:cubicBezTo>
                <a:cubicBezTo>
                  <a:pt x="1679" y="178"/>
                  <a:pt x="1679" y="178"/>
                  <a:pt x="1679" y="178"/>
                </a:cubicBezTo>
                <a:cubicBezTo>
                  <a:pt x="1679" y="178"/>
                  <a:pt x="1679" y="178"/>
                  <a:pt x="1679" y="178"/>
                </a:cubicBezTo>
                <a:close/>
                <a:moveTo>
                  <a:pt x="1726" y="495"/>
                </a:moveTo>
                <a:cubicBezTo>
                  <a:pt x="1725" y="496"/>
                  <a:pt x="1724" y="496"/>
                  <a:pt x="1724" y="495"/>
                </a:cubicBezTo>
                <a:cubicBezTo>
                  <a:pt x="1723" y="494"/>
                  <a:pt x="1723" y="493"/>
                  <a:pt x="1723" y="493"/>
                </a:cubicBezTo>
                <a:cubicBezTo>
                  <a:pt x="1723" y="492"/>
                  <a:pt x="1724" y="492"/>
                  <a:pt x="1724" y="491"/>
                </a:cubicBezTo>
                <a:cubicBezTo>
                  <a:pt x="1725" y="491"/>
                  <a:pt x="1726" y="491"/>
                  <a:pt x="1726" y="492"/>
                </a:cubicBezTo>
                <a:cubicBezTo>
                  <a:pt x="1727" y="493"/>
                  <a:pt x="1727" y="493"/>
                  <a:pt x="1727" y="494"/>
                </a:cubicBezTo>
                <a:cubicBezTo>
                  <a:pt x="1726" y="494"/>
                  <a:pt x="1726" y="495"/>
                  <a:pt x="1726" y="495"/>
                </a:cubicBezTo>
                <a:close/>
                <a:moveTo>
                  <a:pt x="1730" y="517"/>
                </a:moveTo>
                <a:cubicBezTo>
                  <a:pt x="1730" y="517"/>
                  <a:pt x="1729" y="517"/>
                  <a:pt x="1729" y="517"/>
                </a:cubicBezTo>
                <a:cubicBezTo>
                  <a:pt x="1729" y="518"/>
                  <a:pt x="1728" y="518"/>
                  <a:pt x="1728" y="518"/>
                </a:cubicBezTo>
                <a:cubicBezTo>
                  <a:pt x="1728" y="518"/>
                  <a:pt x="1728" y="517"/>
                  <a:pt x="1728" y="517"/>
                </a:cubicBezTo>
                <a:cubicBezTo>
                  <a:pt x="1728" y="517"/>
                  <a:pt x="1728" y="516"/>
                  <a:pt x="1728" y="516"/>
                </a:cubicBezTo>
                <a:cubicBezTo>
                  <a:pt x="1728" y="515"/>
                  <a:pt x="1729" y="514"/>
                  <a:pt x="1729" y="515"/>
                </a:cubicBezTo>
                <a:cubicBezTo>
                  <a:pt x="1730" y="516"/>
                  <a:pt x="1730" y="516"/>
                  <a:pt x="1730" y="517"/>
                </a:cubicBezTo>
                <a:close/>
                <a:moveTo>
                  <a:pt x="1733" y="506"/>
                </a:moveTo>
                <a:cubicBezTo>
                  <a:pt x="1733" y="505"/>
                  <a:pt x="1733" y="505"/>
                  <a:pt x="1733" y="505"/>
                </a:cubicBezTo>
                <a:cubicBezTo>
                  <a:pt x="1733" y="506"/>
                  <a:pt x="1733" y="506"/>
                  <a:pt x="1733" y="506"/>
                </a:cubicBezTo>
                <a:cubicBezTo>
                  <a:pt x="1733" y="506"/>
                  <a:pt x="1733" y="506"/>
                  <a:pt x="1733" y="506"/>
                </a:cubicBezTo>
                <a:close/>
                <a:moveTo>
                  <a:pt x="1768" y="427"/>
                </a:moveTo>
                <a:cubicBezTo>
                  <a:pt x="1768" y="427"/>
                  <a:pt x="1767" y="428"/>
                  <a:pt x="1767" y="427"/>
                </a:cubicBezTo>
                <a:cubicBezTo>
                  <a:pt x="1766" y="426"/>
                  <a:pt x="1764" y="425"/>
                  <a:pt x="1764" y="423"/>
                </a:cubicBezTo>
                <a:cubicBezTo>
                  <a:pt x="1763" y="422"/>
                  <a:pt x="1764" y="422"/>
                  <a:pt x="1764" y="422"/>
                </a:cubicBezTo>
                <a:cubicBezTo>
                  <a:pt x="1764" y="421"/>
                  <a:pt x="1764" y="421"/>
                  <a:pt x="1765" y="422"/>
                </a:cubicBezTo>
                <a:cubicBezTo>
                  <a:pt x="1765" y="422"/>
                  <a:pt x="1766" y="423"/>
                  <a:pt x="1766" y="424"/>
                </a:cubicBezTo>
                <a:cubicBezTo>
                  <a:pt x="1767" y="425"/>
                  <a:pt x="1767" y="426"/>
                  <a:pt x="1768" y="427"/>
                </a:cubicBezTo>
                <a:cubicBezTo>
                  <a:pt x="1768" y="427"/>
                  <a:pt x="1768" y="427"/>
                  <a:pt x="1768" y="427"/>
                </a:cubicBezTo>
                <a:close/>
                <a:moveTo>
                  <a:pt x="1768" y="419"/>
                </a:moveTo>
                <a:cubicBezTo>
                  <a:pt x="1767" y="419"/>
                  <a:pt x="1768" y="418"/>
                  <a:pt x="1768" y="418"/>
                </a:cubicBezTo>
                <a:cubicBezTo>
                  <a:pt x="1768" y="418"/>
                  <a:pt x="1769" y="419"/>
                  <a:pt x="1769" y="419"/>
                </a:cubicBezTo>
                <a:cubicBezTo>
                  <a:pt x="1768" y="419"/>
                  <a:pt x="1768" y="419"/>
                  <a:pt x="1768" y="419"/>
                </a:cubicBezTo>
                <a:close/>
                <a:moveTo>
                  <a:pt x="1775" y="481"/>
                </a:moveTo>
                <a:cubicBezTo>
                  <a:pt x="1775" y="481"/>
                  <a:pt x="1774" y="482"/>
                  <a:pt x="1774" y="482"/>
                </a:cubicBezTo>
                <a:cubicBezTo>
                  <a:pt x="1774" y="481"/>
                  <a:pt x="1774" y="481"/>
                  <a:pt x="1774" y="481"/>
                </a:cubicBezTo>
                <a:cubicBezTo>
                  <a:pt x="1774" y="480"/>
                  <a:pt x="1773" y="479"/>
                  <a:pt x="1773" y="479"/>
                </a:cubicBezTo>
                <a:cubicBezTo>
                  <a:pt x="1773" y="479"/>
                  <a:pt x="1774" y="478"/>
                  <a:pt x="1774" y="478"/>
                </a:cubicBezTo>
                <a:cubicBezTo>
                  <a:pt x="1774" y="478"/>
                  <a:pt x="1775" y="478"/>
                  <a:pt x="1775" y="479"/>
                </a:cubicBezTo>
                <a:cubicBezTo>
                  <a:pt x="1775" y="480"/>
                  <a:pt x="1775" y="480"/>
                  <a:pt x="1775" y="481"/>
                </a:cubicBezTo>
                <a:close/>
                <a:moveTo>
                  <a:pt x="1798" y="471"/>
                </a:moveTo>
                <a:cubicBezTo>
                  <a:pt x="1798" y="471"/>
                  <a:pt x="1798" y="471"/>
                  <a:pt x="1798" y="471"/>
                </a:cubicBezTo>
                <a:cubicBezTo>
                  <a:pt x="1799" y="469"/>
                  <a:pt x="1799" y="468"/>
                  <a:pt x="1800" y="467"/>
                </a:cubicBezTo>
                <a:cubicBezTo>
                  <a:pt x="1800" y="467"/>
                  <a:pt x="1800" y="467"/>
                  <a:pt x="1800" y="467"/>
                </a:cubicBezTo>
                <a:cubicBezTo>
                  <a:pt x="1799" y="467"/>
                  <a:pt x="1799" y="467"/>
                  <a:pt x="1800" y="466"/>
                </a:cubicBezTo>
                <a:cubicBezTo>
                  <a:pt x="1800" y="466"/>
                  <a:pt x="1800" y="467"/>
                  <a:pt x="1800" y="467"/>
                </a:cubicBezTo>
                <a:cubicBezTo>
                  <a:pt x="1800" y="467"/>
                  <a:pt x="1800" y="467"/>
                  <a:pt x="1800" y="467"/>
                </a:cubicBezTo>
                <a:cubicBezTo>
                  <a:pt x="1801" y="468"/>
                  <a:pt x="1802" y="468"/>
                  <a:pt x="1803" y="468"/>
                </a:cubicBezTo>
                <a:cubicBezTo>
                  <a:pt x="1804" y="467"/>
                  <a:pt x="1805" y="466"/>
                  <a:pt x="1805" y="466"/>
                </a:cubicBezTo>
                <a:cubicBezTo>
                  <a:pt x="1806" y="463"/>
                  <a:pt x="1807" y="460"/>
                  <a:pt x="1809" y="458"/>
                </a:cubicBezTo>
                <a:cubicBezTo>
                  <a:pt x="1809" y="457"/>
                  <a:pt x="1810" y="456"/>
                  <a:pt x="1810" y="455"/>
                </a:cubicBezTo>
                <a:cubicBezTo>
                  <a:pt x="1811" y="453"/>
                  <a:pt x="1811" y="451"/>
                  <a:pt x="1812" y="449"/>
                </a:cubicBezTo>
                <a:cubicBezTo>
                  <a:pt x="1816" y="441"/>
                  <a:pt x="1817" y="432"/>
                  <a:pt x="1816" y="424"/>
                </a:cubicBezTo>
                <a:cubicBezTo>
                  <a:pt x="1815" y="423"/>
                  <a:pt x="1816" y="422"/>
                  <a:pt x="1816" y="422"/>
                </a:cubicBezTo>
                <a:cubicBezTo>
                  <a:pt x="1816" y="422"/>
                  <a:pt x="1816" y="421"/>
                  <a:pt x="1816" y="421"/>
                </a:cubicBezTo>
                <a:cubicBezTo>
                  <a:pt x="1817" y="421"/>
                  <a:pt x="1818" y="421"/>
                  <a:pt x="1818" y="422"/>
                </a:cubicBezTo>
                <a:cubicBezTo>
                  <a:pt x="1819" y="425"/>
                  <a:pt x="1820" y="428"/>
                  <a:pt x="1820" y="432"/>
                </a:cubicBezTo>
                <a:cubicBezTo>
                  <a:pt x="1821" y="434"/>
                  <a:pt x="1821" y="436"/>
                  <a:pt x="1822" y="438"/>
                </a:cubicBezTo>
                <a:cubicBezTo>
                  <a:pt x="1823" y="440"/>
                  <a:pt x="1822" y="442"/>
                  <a:pt x="1821" y="443"/>
                </a:cubicBezTo>
                <a:cubicBezTo>
                  <a:pt x="1820" y="444"/>
                  <a:pt x="1819" y="445"/>
                  <a:pt x="1820" y="447"/>
                </a:cubicBezTo>
                <a:cubicBezTo>
                  <a:pt x="1821" y="448"/>
                  <a:pt x="1821" y="448"/>
                  <a:pt x="1820" y="450"/>
                </a:cubicBezTo>
                <a:cubicBezTo>
                  <a:pt x="1818" y="454"/>
                  <a:pt x="1815" y="458"/>
                  <a:pt x="1811" y="461"/>
                </a:cubicBezTo>
                <a:cubicBezTo>
                  <a:pt x="1809" y="462"/>
                  <a:pt x="1808" y="464"/>
                  <a:pt x="1808" y="466"/>
                </a:cubicBezTo>
                <a:cubicBezTo>
                  <a:pt x="1808" y="468"/>
                  <a:pt x="1807" y="469"/>
                  <a:pt x="1805" y="470"/>
                </a:cubicBezTo>
                <a:cubicBezTo>
                  <a:pt x="1803" y="471"/>
                  <a:pt x="1802" y="472"/>
                  <a:pt x="1799" y="472"/>
                </a:cubicBezTo>
                <a:cubicBezTo>
                  <a:pt x="1799" y="472"/>
                  <a:pt x="1798" y="472"/>
                  <a:pt x="1798" y="471"/>
                </a:cubicBezTo>
                <a:close/>
                <a:moveTo>
                  <a:pt x="1835" y="851"/>
                </a:moveTo>
                <a:cubicBezTo>
                  <a:pt x="1835" y="851"/>
                  <a:pt x="1835" y="851"/>
                  <a:pt x="1835" y="851"/>
                </a:cubicBezTo>
                <a:cubicBezTo>
                  <a:pt x="1835" y="851"/>
                  <a:pt x="1835" y="851"/>
                  <a:pt x="1835" y="851"/>
                </a:cubicBezTo>
                <a:close/>
                <a:moveTo>
                  <a:pt x="1255" y="628"/>
                </a:moveTo>
                <a:cubicBezTo>
                  <a:pt x="1255" y="628"/>
                  <a:pt x="1255" y="628"/>
                  <a:pt x="1255" y="628"/>
                </a:cubicBezTo>
                <a:cubicBezTo>
                  <a:pt x="1255" y="628"/>
                  <a:pt x="1255" y="628"/>
                  <a:pt x="1255" y="628"/>
                </a:cubicBezTo>
                <a:cubicBezTo>
                  <a:pt x="1255" y="628"/>
                  <a:pt x="1255" y="628"/>
                  <a:pt x="1255" y="628"/>
                </a:cubicBezTo>
                <a:cubicBezTo>
                  <a:pt x="1255" y="628"/>
                  <a:pt x="1255" y="628"/>
                  <a:pt x="1255" y="628"/>
                </a:cubicBezTo>
                <a:close/>
                <a:moveTo>
                  <a:pt x="759" y="919"/>
                </a:moveTo>
                <a:cubicBezTo>
                  <a:pt x="759" y="919"/>
                  <a:pt x="759" y="919"/>
                  <a:pt x="759" y="919"/>
                </a:cubicBezTo>
                <a:cubicBezTo>
                  <a:pt x="759" y="919"/>
                  <a:pt x="759" y="919"/>
                  <a:pt x="759" y="919"/>
                </a:cubicBezTo>
                <a:cubicBezTo>
                  <a:pt x="759" y="919"/>
                  <a:pt x="759" y="919"/>
                  <a:pt x="759" y="919"/>
                </a:cubicBezTo>
                <a:cubicBezTo>
                  <a:pt x="759" y="919"/>
                  <a:pt x="759" y="919"/>
                  <a:pt x="759" y="919"/>
                </a:cubicBezTo>
                <a:close/>
                <a:moveTo>
                  <a:pt x="570" y="246"/>
                </a:moveTo>
                <a:cubicBezTo>
                  <a:pt x="570" y="246"/>
                  <a:pt x="570" y="246"/>
                  <a:pt x="570" y="246"/>
                </a:cubicBezTo>
                <a:cubicBezTo>
                  <a:pt x="570" y="246"/>
                  <a:pt x="570" y="246"/>
                  <a:pt x="570" y="246"/>
                </a:cubicBezTo>
                <a:cubicBezTo>
                  <a:pt x="570" y="246"/>
                  <a:pt x="570" y="246"/>
                  <a:pt x="570" y="246"/>
                </a:cubicBezTo>
                <a:cubicBezTo>
                  <a:pt x="570" y="246"/>
                  <a:pt x="570" y="246"/>
                  <a:pt x="570" y="246"/>
                </a:cubicBezTo>
                <a:close/>
                <a:moveTo>
                  <a:pt x="599" y="313"/>
                </a:moveTo>
                <a:cubicBezTo>
                  <a:pt x="599" y="313"/>
                  <a:pt x="599" y="313"/>
                  <a:pt x="599" y="313"/>
                </a:cubicBezTo>
                <a:cubicBezTo>
                  <a:pt x="600" y="313"/>
                  <a:pt x="600" y="313"/>
                  <a:pt x="600" y="313"/>
                </a:cubicBezTo>
                <a:cubicBezTo>
                  <a:pt x="599" y="314"/>
                  <a:pt x="599" y="316"/>
                  <a:pt x="598" y="318"/>
                </a:cubicBezTo>
                <a:cubicBezTo>
                  <a:pt x="596" y="323"/>
                  <a:pt x="593" y="327"/>
                  <a:pt x="592" y="333"/>
                </a:cubicBezTo>
                <a:cubicBezTo>
                  <a:pt x="591" y="334"/>
                  <a:pt x="591" y="335"/>
                  <a:pt x="590" y="335"/>
                </a:cubicBezTo>
                <a:cubicBezTo>
                  <a:pt x="589" y="336"/>
                  <a:pt x="588" y="336"/>
                  <a:pt x="588" y="337"/>
                </a:cubicBezTo>
                <a:cubicBezTo>
                  <a:pt x="587" y="338"/>
                  <a:pt x="587" y="340"/>
                  <a:pt x="588" y="341"/>
                </a:cubicBezTo>
                <a:cubicBezTo>
                  <a:pt x="589" y="341"/>
                  <a:pt x="590" y="341"/>
                  <a:pt x="590" y="341"/>
                </a:cubicBezTo>
                <a:cubicBezTo>
                  <a:pt x="591" y="342"/>
                  <a:pt x="592" y="343"/>
                  <a:pt x="592" y="344"/>
                </a:cubicBezTo>
                <a:cubicBezTo>
                  <a:pt x="592" y="345"/>
                  <a:pt x="592" y="345"/>
                  <a:pt x="592" y="346"/>
                </a:cubicBezTo>
                <a:cubicBezTo>
                  <a:pt x="592" y="348"/>
                  <a:pt x="593" y="349"/>
                  <a:pt x="595" y="348"/>
                </a:cubicBezTo>
                <a:cubicBezTo>
                  <a:pt x="596" y="348"/>
                  <a:pt x="598" y="348"/>
                  <a:pt x="598" y="347"/>
                </a:cubicBezTo>
                <a:cubicBezTo>
                  <a:pt x="601" y="344"/>
                  <a:pt x="606" y="343"/>
                  <a:pt x="608" y="338"/>
                </a:cubicBezTo>
                <a:cubicBezTo>
                  <a:pt x="608" y="338"/>
                  <a:pt x="609" y="338"/>
                  <a:pt x="609" y="338"/>
                </a:cubicBezTo>
                <a:cubicBezTo>
                  <a:pt x="611" y="339"/>
                  <a:pt x="613" y="340"/>
                  <a:pt x="613" y="342"/>
                </a:cubicBezTo>
                <a:cubicBezTo>
                  <a:pt x="613" y="343"/>
                  <a:pt x="613" y="344"/>
                  <a:pt x="614" y="345"/>
                </a:cubicBezTo>
                <a:cubicBezTo>
                  <a:pt x="616" y="345"/>
                  <a:pt x="618" y="346"/>
                  <a:pt x="621" y="347"/>
                </a:cubicBezTo>
                <a:cubicBezTo>
                  <a:pt x="621" y="347"/>
                  <a:pt x="622" y="347"/>
                  <a:pt x="622" y="347"/>
                </a:cubicBezTo>
                <a:cubicBezTo>
                  <a:pt x="623" y="346"/>
                  <a:pt x="625" y="345"/>
                  <a:pt x="625" y="344"/>
                </a:cubicBezTo>
                <a:cubicBezTo>
                  <a:pt x="626" y="343"/>
                  <a:pt x="626" y="341"/>
                  <a:pt x="624" y="340"/>
                </a:cubicBezTo>
                <a:cubicBezTo>
                  <a:pt x="624" y="340"/>
                  <a:pt x="624" y="340"/>
                  <a:pt x="624" y="340"/>
                </a:cubicBezTo>
                <a:cubicBezTo>
                  <a:pt x="622" y="339"/>
                  <a:pt x="621" y="338"/>
                  <a:pt x="621" y="336"/>
                </a:cubicBezTo>
                <a:cubicBezTo>
                  <a:pt x="621" y="333"/>
                  <a:pt x="620" y="331"/>
                  <a:pt x="618" y="330"/>
                </a:cubicBezTo>
                <a:cubicBezTo>
                  <a:pt x="617" y="329"/>
                  <a:pt x="616" y="327"/>
                  <a:pt x="616" y="326"/>
                </a:cubicBezTo>
                <a:cubicBezTo>
                  <a:pt x="614" y="323"/>
                  <a:pt x="610" y="322"/>
                  <a:pt x="609" y="318"/>
                </a:cubicBezTo>
                <a:cubicBezTo>
                  <a:pt x="609" y="318"/>
                  <a:pt x="608" y="318"/>
                  <a:pt x="607" y="318"/>
                </a:cubicBezTo>
                <a:cubicBezTo>
                  <a:pt x="605" y="317"/>
                  <a:pt x="605" y="317"/>
                  <a:pt x="607" y="316"/>
                </a:cubicBezTo>
                <a:cubicBezTo>
                  <a:pt x="607" y="315"/>
                  <a:pt x="609" y="314"/>
                  <a:pt x="609" y="313"/>
                </a:cubicBezTo>
                <a:cubicBezTo>
                  <a:pt x="610" y="312"/>
                  <a:pt x="609" y="311"/>
                  <a:pt x="609" y="311"/>
                </a:cubicBezTo>
                <a:cubicBezTo>
                  <a:pt x="609" y="310"/>
                  <a:pt x="608" y="310"/>
                  <a:pt x="608" y="311"/>
                </a:cubicBezTo>
                <a:cubicBezTo>
                  <a:pt x="607" y="311"/>
                  <a:pt x="606" y="312"/>
                  <a:pt x="605" y="311"/>
                </a:cubicBezTo>
                <a:cubicBezTo>
                  <a:pt x="603" y="311"/>
                  <a:pt x="602" y="311"/>
                  <a:pt x="601" y="311"/>
                </a:cubicBezTo>
                <a:cubicBezTo>
                  <a:pt x="601" y="311"/>
                  <a:pt x="600" y="312"/>
                  <a:pt x="600" y="313"/>
                </a:cubicBezTo>
                <a:cubicBezTo>
                  <a:pt x="600" y="313"/>
                  <a:pt x="599" y="313"/>
                  <a:pt x="599" y="313"/>
                </a:cubicBezTo>
                <a:close/>
                <a:moveTo>
                  <a:pt x="647" y="1376"/>
                </a:moveTo>
                <a:cubicBezTo>
                  <a:pt x="647" y="1376"/>
                  <a:pt x="647" y="1376"/>
                  <a:pt x="647" y="1376"/>
                </a:cubicBezTo>
                <a:cubicBezTo>
                  <a:pt x="647" y="1376"/>
                  <a:pt x="647" y="1376"/>
                  <a:pt x="647" y="1376"/>
                </a:cubicBezTo>
                <a:cubicBezTo>
                  <a:pt x="647" y="1376"/>
                  <a:pt x="647" y="1376"/>
                  <a:pt x="647" y="1376"/>
                </a:cubicBezTo>
                <a:cubicBezTo>
                  <a:pt x="647" y="1376"/>
                  <a:pt x="647" y="1376"/>
                  <a:pt x="647" y="1376"/>
                </a:cubicBezTo>
                <a:close/>
                <a:moveTo>
                  <a:pt x="638" y="255"/>
                </a:moveTo>
                <a:cubicBezTo>
                  <a:pt x="638" y="255"/>
                  <a:pt x="638" y="255"/>
                  <a:pt x="638" y="255"/>
                </a:cubicBezTo>
                <a:cubicBezTo>
                  <a:pt x="638" y="255"/>
                  <a:pt x="638" y="255"/>
                  <a:pt x="638" y="255"/>
                </a:cubicBezTo>
                <a:cubicBezTo>
                  <a:pt x="638" y="255"/>
                  <a:pt x="638" y="255"/>
                  <a:pt x="638" y="255"/>
                </a:cubicBezTo>
                <a:cubicBezTo>
                  <a:pt x="638" y="255"/>
                  <a:pt x="638" y="255"/>
                  <a:pt x="638" y="255"/>
                </a:cubicBezTo>
                <a:close/>
                <a:moveTo>
                  <a:pt x="694" y="551"/>
                </a:moveTo>
                <a:cubicBezTo>
                  <a:pt x="694" y="551"/>
                  <a:pt x="694" y="551"/>
                  <a:pt x="694" y="551"/>
                </a:cubicBezTo>
                <a:cubicBezTo>
                  <a:pt x="694" y="551"/>
                  <a:pt x="694" y="551"/>
                  <a:pt x="694" y="551"/>
                </a:cubicBezTo>
                <a:cubicBezTo>
                  <a:pt x="694" y="551"/>
                  <a:pt x="694" y="551"/>
                  <a:pt x="694" y="551"/>
                </a:cubicBezTo>
                <a:cubicBezTo>
                  <a:pt x="694" y="551"/>
                  <a:pt x="694" y="551"/>
                  <a:pt x="694" y="551"/>
                </a:cubicBezTo>
                <a:close/>
                <a:moveTo>
                  <a:pt x="661" y="1387"/>
                </a:moveTo>
                <a:cubicBezTo>
                  <a:pt x="661" y="1387"/>
                  <a:pt x="661" y="1387"/>
                  <a:pt x="661" y="1387"/>
                </a:cubicBezTo>
                <a:cubicBezTo>
                  <a:pt x="661" y="1387"/>
                  <a:pt x="661" y="1387"/>
                  <a:pt x="661" y="1387"/>
                </a:cubicBezTo>
                <a:close/>
                <a:moveTo>
                  <a:pt x="186" y="316"/>
                </a:moveTo>
                <a:cubicBezTo>
                  <a:pt x="186" y="316"/>
                  <a:pt x="186" y="316"/>
                  <a:pt x="186" y="316"/>
                </a:cubicBezTo>
                <a:cubicBezTo>
                  <a:pt x="186" y="316"/>
                  <a:pt x="186" y="316"/>
                  <a:pt x="186" y="316"/>
                </a:cubicBezTo>
                <a:cubicBezTo>
                  <a:pt x="186" y="316"/>
                  <a:pt x="186" y="316"/>
                  <a:pt x="186" y="316"/>
                </a:cubicBezTo>
                <a:cubicBezTo>
                  <a:pt x="186" y="316"/>
                  <a:pt x="186" y="316"/>
                  <a:pt x="186" y="316"/>
                </a:cubicBezTo>
                <a:close/>
                <a:moveTo>
                  <a:pt x="862" y="959"/>
                </a:moveTo>
                <a:cubicBezTo>
                  <a:pt x="862" y="959"/>
                  <a:pt x="861" y="958"/>
                  <a:pt x="860" y="958"/>
                </a:cubicBezTo>
                <a:cubicBezTo>
                  <a:pt x="859" y="957"/>
                  <a:pt x="858" y="956"/>
                  <a:pt x="856" y="957"/>
                </a:cubicBezTo>
                <a:cubicBezTo>
                  <a:pt x="854" y="957"/>
                  <a:pt x="852" y="956"/>
                  <a:pt x="850" y="954"/>
                </a:cubicBezTo>
                <a:cubicBezTo>
                  <a:pt x="848" y="953"/>
                  <a:pt x="844" y="952"/>
                  <a:pt x="843" y="949"/>
                </a:cubicBezTo>
                <a:cubicBezTo>
                  <a:pt x="840" y="945"/>
                  <a:pt x="836" y="943"/>
                  <a:pt x="832" y="941"/>
                </a:cubicBezTo>
                <a:cubicBezTo>
                  <a:pt x="830" y="940"/>
                  <a:pt x="828" y="940"/>
                  <a:pt x="826" y="940"/>
                </a:cubicBezTo>
                <a:cubicBezTo>
                  <a:pt x="819" y="940"/>
                  <a:pt x="812" y="939"/>
                  <a:pt x="805" y="937"/>
                </a:cubicBezTo>
                <a:cubicBezTo>
                  <a:pt x="804" y="937"/>
                  <a:pt x="803" y="937"/>
                  <a:pt x="803" y="937"/>
                </a:cubicBezTo>
                <a:cubicBezTo>
                  <a:pt x="802" y="937"/>
                  <a:pt x="801" y="938"/>
                  <a:pt x="799" y="939"/>
                </a:cubicBezTo>
                <a:cubicBezTo>
                  <a:pt x="799" y="939"/>
                  <a:pt x="798" y="939"/>
                  <a:pt x="797" y="938"/>
                </a:cubicBezTo>
                <a:cubicBezTo>
                  <a:pt x="797" y="936"/>
                  <a:pt x="797" y="935"/>
                  <a:pt x="796" y="933"/>
                </a:cubicBezTo>
                <a:cubicBezTo>
                  <a:pt x="795" y="933"/>
                  <a:pt x="794" y="931"/>
                  <a:pt x="793" y="931"/>
                </a:cubicBezTo>
                <a:cubicBezTo>
                  <a:pt x="789" y="931"/>
                  <a:pt x="786" y="929"/>
                  <a:pt x="783" y="927"/>
                </a:cubicBezTo>
                <a:cubicBezTo>
                  <a:pt x="780" y="926"/>
                  <a:pt x="778" y="925"/>
                  <a:pt x="775" y="925"/>
                </a:cubicBezTo>
                <a:cubicBezTo>
                  <a:pt x="772" y="925"/>
                  <a:pt x="770" y="925"/>
                  <a:pt x="769" y="928"/>
                </a:cubicBezTo>
                <a:cubicBezTo>
                  <a:pt x="769" y="928"/>
                  <a:pt x="768" y="928"/>
                  <a:pt x="768" y="928"/>
                </a:cubicBezTo>
                <a:cubicBezTo>
                  <a:pt x="767" y="928"/>
                  <a:pt x="767" y="928"/>
                  <a:pt x="767" y="927"/>
                </a:cubicBezTo>
                <a:cubicBezTo>
                  <a:pt x="768" y="927"/>
                  <a:pt x="768" y="926"/>
                  <a:pt x="768" y="925"/>
                </a:cubicBezTo>
                <a:cubicBezTo>
                  <a:pt x="768" y="923"/>
                  <a:pt x="767" y="922"/>
                  <a:pt x="766" y="921"/>
                </a:cubicBezTo>
                <a:cubicBezTo>
                  <a:pt x="763" y="920"/>
                  <a:pt x="761" y="920"/>
                  <a:pt x="759" y="919"/>
                </a:cubicBezTo>
                <a:cubicBezTo>
                  <a:pt x="759" y="920"/>
                  <a:pt x="759" y="920"/>
                  <a:pt x="759" y="921"/>
                </a:cubicBezTo>
                <a:cubicBezTo>
                  <a:pt x="759" y="921"/>
                  <a:pt x="759" y="921"/>
                  <a:pt x="759" y="921"/>
                </a:cubicBezTo>
                <a:cubicBezTo>
                  <a:pt x="759" y="921"/>
                  <a:pt x="759" y="921"/>
                  <a:pt x="759" y="921"/>
                </a:cubicBezTo>
                <a:cubicBezTo>
                  <a:pt x="759" y="921"/>
                  <a:pt x="759" y="921"/>
                  <a:pt x="759" y="921"/>
                </a:cubicBezTo>
                <a:cubicBezTo>
                  <a:pt x="759" y="921"/>
                  <a:pt x="759" y="921"/>
                  <a:pt x="759" y="921"/>
                </a:cubicBezTo>
                <a:cubicBezTo>
                  <a:pt x="756" y="920"/>
                  <a:pt x="754" y="920"/>
                  <a:pt x="752" y="922"/>
                </a:cubicBezTo>
                <a:cubicBezTo>
                  <a:pt x="751" y="921"/>
                  <a:pt x="750" y="921"/>
                  <a:pt x="749" y="921"/>
                </a:cubicBezTo>
                <a:cubicBezTo>
                  <a:pt x="750" y="919"/>
                  <a:pt x="753" y="918"/>
                  <a:pt x="755" y="917"/>
                </a:cubicBezTo>
                <a:cubicBezTo>
                  <a:pt x="756" y="915"/>
                  <a:pt x="757" y="913"/>
                  <a:pt x="757" y="911"/>
                </a:cubicBezTo>
                <a:cubicBezTo>
                  <a:pt x="757" y="909"/>
                  <a:pt x="757" y="908"/>
                  <a:pt x="756" y="906"/>
                </a:cubicBezTo>
                <a:cubicBezTo>
                  <a:pt x="755" y="905"/>
                  <a:pt x="755" y="903"/>
                  <a:pt x="753" y="902"/>
                </a:cubicBezTo>
                <a:cubicBezTo>
                  <a:pt x="751" y="900"/>
                  <a:pt x="749" y="896"/>
                  <a:pt x="749" y="893"/>
                </a:cubicBezTo>
                <a:cubicBezTo>
                  <a:pt x="748" y="891"/>
                  <a:pt x="748" y="890"/>
                  <a:pt x="746" y="888"/>
                </a:cubicBezTo>
                <a:cubicBezTo>
                  <a:pt x="742" y="884"/>
                  <a:pt x="737" y="879"/>
                  <a:pt x="730" y="877"/>
                </a:cubicBezTo>
                <a:cubicBezTo>
                  <a:pt x="729" y="877"/>
                  <a:pt x="728" y="877"/>
                  <a:pt x="727" y="876"/>
                </a:cubicBezTo>
                <a:cubicBezTo>
                  <a:pt x="724" y="875"/>
                  <a:pt x="721" y="875"/>
                  <a:pt x="718" y="875"/>
                </a:cubicBezTo>
                <a:cubicBezTo>
                  <a:pt x="715" y="875"/>
                  <a:pt x="712" y="875"/>
                  <a:pt x="708" y="875"/>
                </a:cubicBezTo>
                <a:cubicBezTo>
                  <a:pt x="708" y="875"/>
                  <a:pt x="707" y="874"/>
                  <a:pt x="706" y="874"/>
                </a:cubicBezTo>
                <a:cubicBezTo>
                  <a:pt x="703" y="872"/>
                  <a:pt x="701" y="869"/>
                  <a:pt x="697" y="869"/>
                </a:cubicBezTo>
                <a:cubicBezTo>
                  <a:pt x="697" y="869"/>
                  <a:pt x="696" y="868"/>
                  <a:pt x="696" y="867"/>
                </a:cubicBezTo>
                <a:cubicBezTo>
                  <a:pt x="696" y="866"/>
                  <a:pt x="695" y="865"/>
                  <a:pt x="694" y="864"/>
                </a:cubicBezTo>
                <a:cubicBezTo>
                  <a:pt x="692" y="862"/>
                  <a:pt x="690" y="860"/>
                  <a:pt x="688" y="858"/>
                </a:cubicBezTo>
                <a:cubicBezTo>
                  <a:pt x="687" y="857"/>
                  <a:pt x="685" y="856"/>
                  <a:pt x="684" y="856"/>
                </a:cubicBezTo>
                <a:cubicBezTo>
                  <a:pt x="682" y="855"/>
                  <a:pt x="681" y="855"/>
                  <a:pt x="679" y="855"/>
                </a:cubicBezTo>
                <a:cubicBezTo>
                  <a:pt x="678" y="855"/>
                  <a:pt x="678" y="855"/>
                  <a:pt x="678" y="854"/>
                </a:cubicBezTo>
                <a:cubicBezTo>
                  <a:pt x="678" y="851"/>
                  <a:pt x="676" y="849"/>
                  <a:pt x="674" y="848"/>
                </a:cubicBezTo>
                <a:cubicBezTo>
                  <a:pt x="672" y="847"/>
                  <a:pt x="670" y="846"/>
                  <a:pt x="668" y="845"/>
                </a:cubicBezTo>
                <a:cubicBezTo>
                  <a:pt x="667" y="845"/>
                  <a:pt x="666" y="844"/>
                  <a:pt x="666" y="844"/>
                </a:cubicBezTo>
                <a:cubicBezTo>
                  <a:pt x="666" y="842"/>
                  <a:pt x="667" y="842"/>
                  <a:pt x="668" y="842"/>
                </a:cubicBezTo>
                <a:cubicBezTo>
                  <a:pt x="668" y="842"/>
                  <a:pt x="668" y="842"/>
                  <a:pt x="668" y="842"/>
                </a:cubicBezTo>
                <a:cubicBezTo>
                  <a:pt x="669" y="842"/>
                  <a:pt x="669" y="841"/>
                  <a:pt x="669" y="841"/>
                </a:cubicBezTo>
                <a:cubicBezTo>
                  <a:pt x="669" y="840"/>
                  <a:pt x="669" y="840"/>
                  <a:pt x="668" y="840"/>
                </a:cubicBezTo>
                <a:cubicBezTo>
                  <a:pt x="666" y="839"/>
                  <a:pt x="663" y="840"/>
                  <a:pt x="661" y="840"/>
                </a:cubicBezTo>
                <a:cubicBezTo>
                  <a:pt x="659" y="840"/>
                  <a:pt x="658" y="839"/>
                  <a:pt x="657" y="838"/>
                </a:cubicBezTo>
                <a:cubicBezTo>
                  <a:pt x="656" y="838"/>
                  <a:pt x="655" y="838"/>
                  <a:pt x="655" y="838"/>
                </a:cubicBezTo>
                <a:cubicBezTo>
                  <a:pt x="655" y="839"/>
                  <a:pt x="655" y="840"/>
                  <a:pt x="654" y="841"/>
                </a:cubicBezTo>
                <a:cubicBezTo>
                  <a:pt x="652" y="843"/>
                  <a:pt x="647" y="845"/>
                  <a:pt x="644" y="843"/>
                </a:cubicBezTo>
                <a:cubicBezTo>
                  <a:pt x="642" y="841"/>
                  <a:pt x="640" y="841"/>
                  <a:pt x="637" y="841"/>
                </a:cubicBezTo>
                <a:cubicBezTo>
                  <a:pt x="635" y="841"/>
                  <a:pt x="632" y="842"/>
                  <a:pt x="629" y="842"/>
                </a:cubicBezTo>
                <a:cubicBezTo>
                  <a:pt x="628" y="842"/>
                  <a:pt x="627" y="841"/>
                  <a:pt x="627" y="840"/>
                </a:cubicBezTo>
                <a:cubicBezTo>
                  <a:pt x="627" y="840"/>
                  <a:pt x="627" y="839"/>
                  <a:pt x="627" y="839"/>
                </a:cubicBezTo>
                <a:cubicBezTo>
                  <a:pt x="626" y="837"/>
                  <a:pt x="625" y="836"/>
                  <a:pt x="623" y="836"/>
                </a:cubicBezTo>
                <a:cubicBezTo>
                  <a:pt x="622" y="835"/>
                  <a:pt x="621" y="835"/>
                  <a:pt x="620" y="835"/>
                </a:cubicBezTo>
                <a:cubicBezTo>
                  <a:pt x="617" y="835"/>
                  <a:pt x="616" y="833"/>
                  <a:pt x="615" y="831"/>
                </a:cubicBezTo>
                <a:cubicBezTo>
                  <a:pt x="615" y="830"/>
                  <a:pt x="615" y="830"/>
                  <a:pt x="614" y="830"/>
                </a:cubicBezTo>
                <a:cubicBezTo>
                  <a:pt x="613" y="830"/>
                  <a:pt x="611" y="830"/>
                  <a:pt x="611" y="831"/>
                </a:cubicBezTo>
                <a:cubicBezTo>
                  <a:pt x="611" y="832"/>
                  <a:pt x="610" y="832"/>
                  <a:pt x="610" y="833"/>
                </a:cubicBezTo>
                <a:cubicBezTo>
                  <a:pt x="610" y="835"/>
                  <a:pt x="609" y="836"/>
                  <a:pt x="607" y="837"/>
                </a:cubicBezTo>
                <a:cubicBezTo>
                  <a:pt x="606" y="837"/>
                  <a:pt x="604" y="838"/>
                  <a:pt x="603" y="838"/>
                </a:cubicBezTo>
                <a:cubicBezTo>
                  <a:pt x="602" y="839"/>
                  <a:pt x="602" y="838"/>
                  <a:pt x="601" y="837"/>
                </a:cubicBezTo>
                <a:cubicBezTo>
                  <a:pt x="601" y="837"/>
                  <a:pt x="600" y="836"/>
                  <a:pt x="601" y="835"/>
                </a:cubicBezTo>
                <a:cubicBezTo>
                  <a:pt x="602" y="834"/>
                  <a:pt x="603" y="833"/>
                  <a:pt x="605" y="831"/>
                </a:cubicBezTo>
                <a:cubicBezTo>
                  <a:pt x="605" y="831"/>
                  <a:pt x="605" y="829"/>
                  <a:pt x="604" y="828"/>
                </a:cubicBezTo>
                <a:cubicBezTo>
                  <a:pt x="603" y="828"/>
                  <a:pt x="602" y="828"/>
                  <a:pt x="601" y="828"/>
                </a:cubicBezTo>
                <a:cubicBezTo>
                  <a:pt x="599" y="828"/>
                  <a:pt x="597" y="829"/>
                  <a:pt x="596" y="830"/>
                </a:cubicBezTo>
                <a:cubicBezTo>
                  <a:pt x="594" y="832"/>
                  <a:pt x="592" y="834"/>
                  <a:pt x="589" y="835"/>
                </a:cubicBezTo>
                <a:cubicBezTo>
                  <a:pt x="586" y="835"/>
                  <a:pt x="583" y="835"/>
                  <a:pt x="581" y="837"/>
                </a:cubicBezTo>
                <a:cubicBezTo>
                  <a:pt x="581" y="838"/>
                  <a:pt x="580" y="837"/>
                  <a:pt x="579" y="837"/>
                </a:cubicBezTo>
                <a:cubicBezTo>
                  <a:pt x="577" y="837"/>
                  <a:pt x="576" y="838"/>
                  <a:pt x="575" y="839"/>
                </a:cubicBezTo>
                <a:cubicBezTo>
                  <a:pt x="573" y="841"/>
                  <a:pt x="572" y="843"/>
                  <a:pt x="571" y="845"/>
                </a:cubicBezTo>
                <a:cubicBezTo>
                  <a:pt x="571" y="847"/>
                  <a:pt x="570" y="849"/>
                  <a:pt x="568" y="850"/>
                </a:cubicBezTo>
                <a:cubicBezTo>
                  <a:pt x="567" y="851"/>
                  <a:pt x="565" y="853"/>
                  <a:pt x="564" y="854"/>
                </a:cubicBezTo>
                <a:cubicBezTo>
                  <a:pt x="563" y="855"/>
                  <a:pt x="563" y="856"/>
                  <a:pt x="563" y="857"/>
                </a:cubicBezTo>
                <a:cubicBezTo>
                  <a:pt x="563" y="857"/>
                  <a:pt x="563" y="857"/>
                  <a:pt x="563" y="857"/>
                </a:cubicBezTo>
                <a:cubicBezTo>
                  <a:pt x="563" y="858"/>
                  <a:pt x="563" y="858"/>
                  <a:pt x="563" y="858"/>
                </a:cubicBezTo>
                <a:cubicBezTo>
                  <a:pt x="563" y="857"/>
                  <a:pt x="563" y="857"/>
                  <a:pt x="563" y="857"/>
                </a:cubicBezTo>
                <a:cubicBezTo>
                  <a:pt x="563" y="857"/>
                  <a:pt x="563" y="857"/>
                  <a:pt x="563" y="857"/>
                </a:cubicBezTo>
                <a:cubicBezTo>
                  <a:pt x="562" y="857"/>
                  <a:pt x="562" y="857"/>
                  <a:pt x="561" y="857"/>
                </a:cubicBezTo>
                <a:cubicBezTo>
                  <a:pt x="560" y="855"/>
                  <a:pt x="558" y="854"/>
                  <a:pt x="557" y="853"/>
                </a:cubicBezTo>
                <a:cubicBezTo>
                  <a:pt x="555" y="851"/>
                  <a:pt x="553" y="850"/>
                  <a:pt x="550" y="849"/>
                </a:cubicBezTo>
                <a:cubicBezTo>
                  <a:pt x="546" y="848"/>
                  <a:pt x="543" y="848"/>
                  <a:pt x="540" y="850"/>
                </a:cubicBezTo>
                <a:cubicBezTo>
                  <a:pt x="539" y="851"/>
                  <a:pt x="538" y="851"/>
                  <a:pt x="537" y="852"/>
                </a:cubicBezTo>
                <a:cubicBezTo>
                  <a:pt x="534" y="853"/>
                  <a:pt x="532" y="854"/>
                  <a:pt x="529" y="852"/>
                </a:cubicBezTo>
                <a:cubicBezTo>
                  <a:pt x="525" y="852"/>
                  <a:pt x="522" y="849"/>
                  <a:pt x="519" y="845"/>
                </a:cubicBezTo>
                <a:cubicBezTo>
                  <a:pt x="517" y="843"/>
                  <a:pt x="516" y="841"/>
                  <a:pt x="515" y="839"/>
                </a:cubicBezTo>
                <a:cubicBezTo>
                  <a:pt x="514" y="838"/>
                  <a:pt x="514" y="837"/>
                  <a:pt x="514" y="836"/>
                </a:cubicBezTo>
                <a:cubicBezTo>
                  <a:pt x="514" y="833"/>
                  <a:pt x="514" y="830"/>
                  <a:pt x="516" y="828"/>
                </a:cubicBezTo>
                <a:cubicBezTo>
                  <a:pt x="517" y="827"/>
                  <a:pt x="517" y="826"/>
                  <a:pt x="517" y="825"/>
                </a:cubicBezTo>
                <a:cubicBezTo>
                  <a:pt x="517" y="822"/>
                  <a:pt x="518" y="819"/>
                  <a:pt x="519" y="816"/>
                </a:cubicBezTo>
                <a:cubicBezTo>
                  <a:pt x="520" y="813"/>
                  <a:pt x="519" y="810"/>
                  <a:pt x="519" y="808"/>
                </a:cubicBezTo>
                <a:cubicBezTo>
                  <a:pt x="519" y="807"/>
                  <a:pt x="519" y="806"/>
                  <a:pt x="519" y="806"/>
                </a:cubicBezTo>
                <a:cubicBezTo>
                  <a:pt x="518" y="806"/>
                  <a:pt x="516" y="805"/>
                  <a:pt x="515" y="805"/>
                </a:cubicBezTo>
                <a:cubicBezTo>
                  <a:pt x="515" y="805"/>
                  <a:pt x="515" y="805"/>
                  <a:pt x="515" y="805"/>
                </a:cubicBezTo>
                <a:cubicBezTo>
                  <a:pt x="515" y="805"/>
                  <a:pt x="515" y="805"/>
                  <a:pt x="516" y="805"/>
                </a:cubicBezTo>
                <a:cubicBezTo>
                  <a:pt x="515" y="805"/>
                  <a:pt x="515" y="805"/>
                  <a:pt x="515" y="805"/>
                </a:cubicBezTo>
                <a:cubicBezTo>
                  <a:pt x="515" y="805"/>
                  <a:pt x="515" y="805"/>
                  <a:pt x="515" y="805"/>
                </a:cubicBezTo>
                <a:cubicBezTo>
                  <a:pt x="513" y="803"/>
                  <a:pt x="511" y="802"/>
                  <a:pt x="509" y="802"/>
                </a:cubicBezTo>
                <a:cubicBezTo>
                  <a:pt x="506" y="802"/>
                  <a:pt x="503" y="801"/>
                  <a:pt x="501" y="801"/>
                </a:cubicBezTo>
                <a:cubicBezTo>
                  <a:pt x="498" y="800"/>
                  <a:pt x="495" y="802"/>
                  <a:pt x="492" y="802"/>
                </a:cubicBezTo>
                <a:cubicBezTo>
                  <a:pt x="490" y="801"/>
                  <a:pt x="488" y="802"/>
                  <a:pt x="485" y="802"/>
                </a:cubicBezTo>
                <a:cubicBezTo>
                  <a:pt x="484" y="802"/>
                  <a:pt x="482" y="802"/>
                  <a:pt x="481" y="801"/>
                </a:cubicBezTo>
                <a:cubicBezTo>
                  <a:pt x="480" y="801"/>
                  <a:pt x="480" y="800"/>
                  <a:pt x="480" y="800"/>
                </a:cubicBezTo>
                <a:cubicBezTo>
                  <a:pt x="483" y="797"/>
                  <a:pt x="484" y="794"/>
                  <a:pt x="484" y="791"/>
                </a:cubicBezTo>
                <a:cubicBezTo>
                  <a:pt x="484" y="789"/>
                  <a:pt x="484" y="787"/>
                  <a:pt x="485" y="785"/>
                </a:cubicBezTo>
                <a:cubicBezTo>
                  <a:pt x="485" y="785"/>
                  <a:pt x="485" y="784"/>
                  <a:pt x="486" y="784"/>
                </a:cubicBezTo>
                <a:cubicBezTo>
                  <a:pt x="488" y="784"/>
                  <a:pt x="489" y="782"/>
                  <a:pt x="490" y="781"/>
                </a:cubicBezTo>
                <a:cubicBezTo>
                  <a:pt x="490" y="779"/>
                  <a:pt x="491" y="776"/>
                  <a:pt x="490" y="775"/>
                </a:cubicBezTo>
                <a:cubicBezTo>
                  <a:pt x="490" y="772"/>
                  <a:pt x="491" y="769"/>
                  <a:pt x="493" y="767"/>
                </a:cubicBezTo>
                <a:cubicBezTo>
                  <a:pt x="494" y="766"/>
                  <a:pt x="495" y="765"/>
                  <a:pt x="496" y="763"/>
                </a:cubicBezTo>
                <a:cubicBezTo>
                  <a:pt x="497" y="763"/>
                  <a:pt x="497" y="762"/>
                  <a:pt x="497" y="761"/>
                </a:cubicBezTo>
                <a:cubicBezTo>
                  <a:pt x="498" y="759"/>
                  <a:pt x="496" y="757"/>
                  <a:pt x="494" y="757"/>
                </a:cubicBezTo>
                <a:cubicBezTo>
                  <a:pt x="491" y="757"/>
                  <a:pt x="487" y="756"/>
                  <a:pt x="484" y="758"/>
                </a:cubicBezTo>
                <a:cubicBezTo>
                  <a:pt x="481" y="759"/>
                  <a:pt x="479" y="759"/>
                  <a:pt x="476" y="759"/>
                </a:cubicBezTo>
                <a:cubicBezTo>
                  <a:pt x="473" y="759"/>
                  <a:pt x="471" y="761"/>
                  <a:pt x="470" y="763"/>
                </a:cubicBezTo>
                <a:cubicBezTo>
                  <a:pt x="470" y="764"/>
                  <a:pt x="469" y="766"/>
                  <a:pt x="469" y="767"/>
                </a:cubicBezTo>
                <a:cubicBezTo>
                  <a:pt x="468" y="771"/>
                  <a:pt x="466" y="775"/>
                  <a:pt x="463" y="778"/>
                </a:cubicBezTo>
                <a:cubicBezTo>
                  <a:pt x="461" y="782"/>
                  <a:pt x="459" y="782"/>
                  <a:pt x="456" y="781"/>
                </a:cubicBezTo>
                <a:cubicBezTo>
                  <a:pt x="455" y="780"/>
                  <a:pt x="454" y="780"/>
                  <a:pt x="452" y="781"/>
                </a:cubicBezTo>
                <a:cubicBezTo>
                  <a:pt x="449" y="781"/>
                  <a:pt x="447" y="783"/>
                  <a:pt x="444" y="783"/>
                </a:cubicBezTo>
                <a:cubicBezTo>
                  <a:pt x="442" y="784"/>
                  <a:pt x="439" y="784"/>
                  <a:pt x="437" y="782"/>
                </a:cubicBezTo>
                <a:cubicBezTo>
                  <a:pt x="436" y="780"/>
                  <a:pt x="434" y="779"/>
                  <a:pt x="432" y="779"/>
                </a:cubicBezTo>
                <a:cubicBezTo>
                  <a:pt x="430" y="778"/>
                  <a:pt x="428" y="776"/>
                  <a:pt x="427" y="774"/>
                </a:cubicBezTo>
                <a:cubicBezTo>
                  <a:pt x="426" y="771"/>
                  <a:pt x="425" y="768"/>
                  <a:pt x="422" y="766"/>
                </a:cubicBezTo>
                <a:cubicBezTo>
                  <a:pt x="421" y="765"/>
                  <a:pt x="421" y="763"/>
                  <a:pt x="421" y="762"/>
                </a:cubicBezTo>
                <a:cubicBezTo>
                  <a:pt x="420" y="759"/>
                  <a:pt x="420" y="757"/>
                  <a:pt x="419" y="754"/>
                </a:cubicBezTo>
                <a:cubicBezTo>
                  <a:pt x="419" y="752"/>
                  <a:pt x="419" y="751"/>
                  <a:pt x="419" y="749"/>
                </a:cubicBezTo>
                <a:cubicBezTo>
                  <a:pt x="419" y="743"/>
                  <a:pt x="420" y="737"/>
                  <a:pt x="421" y="731"/>
                </a:cubicBezTo>
                <a:cubicBezTo>
                  <a:pt x="422" y="730"/>
                  <a:pt x="422" y="728"/>
                  <a:pt x="423" y="728"/>
                </a:cubicBezTo>
                <a:cubicBezTo>
                  <a:pt x="425" y="725"/>
                  <a:pt x="425" y="722"/>
                  <a:pt x="425" y="719"/>
                </a:cubicBezTo>
                <a:cubicBezTo>
                  <a:pt x="424" y="715"/>
                  <a:pt x="425" y="711"/>
                  <a:pt x="427" y="707"/>
                </a:cubicBezTo>
                <a:cubicBezTo>
                  <a:pt x="428" y="704"/>
                  <a:pt x="430" y="701"/>
                  <a:pt x="434" y="700"/>
                </a:cubicBezTo>
                <a:cubicBezTo>
                  <a:pt x="438" y="700"/>
                  <a:pt x="441" y="698"/>
                  <a:pt x="445" y="695"/>
                </a:cubicBezTo>
                <a:cubicBezTo>
                  <a:pt x="447" y="693"/>
                  <a:pt x="450" y="693"/>
                  <a:pt x="452" y="692"/>
                </a:cubicBezTo>
                <a:cubicBezTo>
                  <a:pt x="454" y="691"/>
                  <a:pt x="457" y="691"/>
                  <a:pt x="459" y="692"/>
                </a:cubicBezTo>
                <a:cubicBezTo>
                  <a:pt x="461" y="693"/>
                  <a:pt x="463" y="693"/>
                  <a:pt x="464" y="692"/>
                </a:cubicBezTo>
                <a:cubicBezTo>
                  <a:pt x="466" y="692"/>
                  <a:pt x="468" y="692"/>
                  <a:pt x="469" y="694"/>
                </a:cubicBezTo>
                <a:cubicBezTo>
                  <a:pt x="471" y="697"/>
                  <a:pt x="474" y="697"/>
                  <a:pt x="477" y="696"/>
                </a:cubicBezTo>
                <a:cubicBezTo>
                  <a:pt x="479" y="696"/>
                  <a:pt x="480" y="695"/>
                  <a:pt x="482" y="695"/>
                </a:cubicBezTo>
                <a:cubicBezTo>
                  <a:pt x="482" y="693"/>
                  <a:pt x="483" y="691"/>
                  <a:pt x="483" y="690"/>
                </a:cubicBezTo>
                <a:cubicBezTo>
                  <a:pt x="483" y="688"/>
                  <a:pt x="485" y="687"/>
                  <a:pt x="486" y="687"/>
                </a:cubicBezTo>
                <a:cubicBezTo>
                  <a:pt x="487" y="686"/>
                  <a:pt x="488" y="686"/>
                  <a:pt x="489" y="686"/>
                </a:cubicBezTo>
                <a:cubicBezTo>
                  <a:pt x="493" y="685"/>
                  <a:pt x="497" y="686"/>
                  <a:pt x="502" y="686"/>
                </a:cubicBezTo>
                <a:cubicBezTo>
                  <a:pt x="506" y="686"/>
                  <a:pt x="510" y="687"/>
                  <a:pt x="513" y="691"/>
                </a:cubicBezTo>
                <a:cubicBezTo>
                  <a:pt x="514" y="692"/>
                  <a:pt x="516" y="692"/>
                  <a:pt x="517" y="691"/>
                </a:cubicBezTo>
                <a:cubicBezTo>
                  <a:pt x="519" y="691"/>
                  <a:pt x="520" y="690"/>
                  <a:pt x="521" y="690"/>
                </a:cubicBezTo>
                <a:cubicBezTo>
                  <a:pt x="522" y="689"/>
                  <a:pt x="523" y="690"/>
                  <a:pt x="524" y="691"/>
                </a:cubicBezTo>
                <a:cubicBezTo>
                  <a:pt x="526" y="693"/>
                  <a:pt x="528" y="695"/>
                  <a:pt x="529" y="697"/>
                </a:cubicBezTo>
                <a:cubicBezTo>
                  <a:pt x="530" y="699"/>
                  <a:pt x="530" y="700"/>
                  <a:pt x="530" y="702"/>
                </a:cubicBezTo>
                <a:cubicBezTo>
                  <a:pt x="530" y="702"/>
                  <a:pt x="529" y="703"/>
                  <a:pt x="529" y="704"/>
                </a:cubicBezTo>
                <a:cubicBezTo>
                  <a:pt x="528" y="706"/>
                  <a:pt x="528" y="707"/>
                  <a:pt x="530" y="709"/>
                </a:cubicBezTo>
                <a:cubicBezTo>
                  <a:pt x="531" y="714"/>
                  <a:pt x="533" y="718"/>
                  <a:pt x="535" y="722"/>
                </a:cubicBezTo>
                <a:cubicBezTo>
                  <a:pt x="536" y="725"/>
                  <a:pt x="538" y="726"/>
                  <a:pt x="539" y="728"/>
                </a:cubicBezTo>
                <a:cubicBezTo>
                  <a:pt x="541" y="730"/>
                  <a:pt x="544" y="729"/>
                  <a:pt x="545" y="728"/>
                </a:cubicBezTo>
                <a:cubicBezTo>
                  <a:pt x="547" y="724"/>
                  <a:pt x="548" y="720"/>
                  <a:pt x="548" y="716"/>
                </a:cubicBezTo>
                <a:cubicBezTo>
                  <a:pt x="549" y="715"/>
                  <a:pt x="549" y="715"/>
                  <a:pt x="548" y="714"/>
                </a:cubicBezTo>
                <a:cubicBezTo>
                  <a:pt x="548" y="712"/>
                  <a:pt x="547" y="710"/>
                  <a:pt x="546" y="708"/>
                </a:cubicBezTo>
                <a:cubicBezTo>
                  <a:pt x="546" y="705"/>
                  <a:pt x="546" y="703"/>
                  <a:pt x="546" y="701"/>
                </a:cubicBezTo>
                <a:cubicBezTo>
                  <a:pt x="545" y="700"/>
                  <a:pt x="545" y="700"/>
                  <a:pt x="545" y="700"/>
                </a:cubicBezTo>
                <a:cubicBezTo>
                  <a:pt x="543" y="693"/>
                  <a:pt x="543" y="686"/>
                  <a:pt x="544" y="679"/>
                </a:cubicBezTo>
                <a:cubicBezTo>
                  <a:pt x="544" y="678"/>
                  <a:pt x="544" y="677"/>
                  <a:pt x="545" y="676"/>
                </a:cubicBezTo>
                <a:cubicBezTo>
                  <a:pt x="548" y="673"/>
                  <a:pt x="551" y="669"/>
                  <a:pt x="555" y="667"/>
                </a:cubicBezTo>
                <a:cubicBezTo>
                  <a:pt x="556" y="667"/>
                  <a:pt x="557" y="667"/>
                  <a:pt x="557" y="667"/>
                </a:cubicBezTo>
                <a:cubicBezTo>
                  <a:pt x="559" y="666"/>
                  <a:pt x="560" y="665"/>
                  <a:pt x="561" y="664"/>
                </a:cubicBezTo>
                <a:cubicBezTo>
                  <a:pt x="562" y="663"/>
                  <a:pt x="563" y="661"/>
                  <a:pt x="564" y="660"/>
                </a:cubicBezTo>
                <a:cubicBezTo>
                  <a:pt x="565" y="660"/>
                  <a:pt x="566" y="659"/>
                  <a:pt x="567" y="658"/>
                </a:cubicBezTo>
                <a:cubicBezTo>
                  <a:pt x="569" y="658"/>
                  <a:pt x="570" y="656"/>
                  <a:pt x="572" y="655"/>
                </a:cubicBezTo>
                <a:cubicBezTo>
                  <a:pt x="574" y="653"/>
                  <a:pt x="577" y="651"/>
                  <a:pt x="580" y="650"/>
                </a:cubicBezTo>
                <a:cubicBezTo>
                  <a:pt x="582" y="650"/>
                  <a:pt x="583" y="649"/>
                  <a:pt x="583" y="647"/>
                </a:cubicBezTo>
                <a:cubicBezTo>
                  <a:pt x="583" y="646"/>
                  <a:pt x="584" y="646"/>
                  <a:pt x="584" y="646"/>
                </a:cubicBezTo>
                <a:cubicBezTo>
                  <a:pt x="585" y="645"/>
                  <a:pt x="586" y="644"/>
                  <a:pt x="587" y="643"/>
                </a:cubicBezTo>
                <a:cubicBezTo>
                  <a:pt x="588" y="643"/>
                  <a:pt x="588" y="642"/>
                  <a:pt x="588" y="641"/>
                </a:cubicBezTo>
                <a:cubicBezTo>
                  <a:pt x="587" y="640"/>
                  <a:pt x="586" y="639"/>
                  <a:pt x="587" y="637"/>
                </a:cubicBezTo>
                <a:cubicBezTo>
                  <a:pt x="588" y="635"/>
                  <a:pt x="588" y="633"/>
                  <a:pt x="587" y="631"/>
                </a:cubicBezTo>
                <a:cubicBezTo>
                  <a:pt x="586" y="630"/>
                  <a:pt x="586" y="629"/>
                  <a:pt x="586" y="628"/>
                </a:cubicBezTo>
                <a:cubicBezTo>
                  <a:pt x="586" y="625"/>
                  <a:pt x="587" y="623"/>
                  <a:pt x="587" y="620"/>
                </a:cubicBezTo>
                <a:cubicBezTo>
                  <a:pt x="587" y="620"/>
                  <a:pt x="587" y="620"/>
                  <a:pt x="588" y="620"/>
                </a:cubicBezTo>
                <a:cubicBezTo>
                  <a:pt x="588" y="620"/>
                  <a:pt x="588" y="620"/>
                  <a:pt x="588" y="620"/>
                </a:cubicBezTo>
                <a:cubicBezTo>
                  <a:pt x="590" y="621"/>
                  <a:pt x="589" y="623"/>
                  <a:pt x="589" y="624"/>
                </a:cubicBezTo>
                <a:cubicBezTo>
                  <a:pt x="589" y="625"/>
                  <a:pt x="590" y="625"/>
                  <a:pt x="590" y="625"/>
                </a:cubicBezTo>
                <a:cubicBezTo>
                  <a:pt x="590" y="625"/>
                  <a:pt x="591" y="625"/>
                  <a:pt x="591" y="625"/>
                </a:cubicBezTo>
                <a:cubicBezTo>
                  <a:pt x="593" y="623"/>
                  <a:pt x="594" y="621"/>
                  <a:pt x="596" y="619"/>
                </a:cubicBezTo>
                <a:cubicBezTo>
                  <a:pt x="596" y="618"/>
                  <a:pt x="596" y="616"/>
                  <a:pt x="596" y="615"/>
                </a:cubicBezTo>
                <a:cubicBezTo>
                  <a:pt x="597" y="614"/>
                  <a:pt x="596" y="614"/>
                  <a:pt x="596" y="613"/>
                </a:cubicBezTo>
                <a:cubicBezTo>
                  <a:pt x="596" y="612"/>
                  <a:pt x="597" y="612"/>
                  <a:pt x="598" y="612"/>
                </a:cubicBezTo>
                <a:cubicBezTo>
                  <a:pt x="599" y="612"/>
                  <a:pt x="600" y="611"/>
                  <a:pt x="601" y="610"/>
                </a:cubicBezTo>
                <a:cubicBezTo>
                  <a:pt x="604" y="607"/>
                  <a:pt x="606" y="604"/>
                  <a:pt x="606" y="601"/>
                </a:cubicBezTo>
                <a:cubicBezTo>
                  <a:pt x="607" y="598"/>
                  <a:pt x="609" y="597"/>
                  <a:pt x="611" y="597"/>
                </a:cubicBezTo>
                <a:cubicBezTo>
                  <a:pt x="613" y="597"/>
                  <a:pt x="615" y="596"/>
                  <a:pt x="616" y="596"/>
                </a:cubicBezTo>
                <a:cubicBezTo>
                  <a:pt x="617" y="596"/>
                  <a:pt x="618" y="595"/>
                  <a:pt x="619" y="595"/>
                </a:cubicBezTo>
                <a:cubicBezTo>
                  <a:pt x="619" y="595"/>
                  <a:pt x="619" y="594"/>
                  <a:pt x="619" y="594"/>
                </a:cubicBezTo>
                <a:cubicBezTo>
                  <a:pt x="619" y="594"/>
                  <a:pt x="619" y="593"/>
                  <a:pt x="619" y="593"/>
                </a:cubicBezTo>
                <a:cubicBezTo>
                  <a:pt x="618" y="593"/>
                  <a:pt x="618" y="593"/>
                  <a:pt x="617" y="593"/>
                </a:cubicBezTo>
                <a:cubicBezTo>
                  <a:pt x="616" y="593"/>
                  <a:pt x="616" y="593"/>
                  <a:pt x="616" y="592"/>
                </a:cubicBezTo>
                <a:cubicBezTo>
                  <a:pt x="616" y="592"/>
                  <a:pt x="617" y="592"/>
                  <a:pt x="617" y="592"/>
                </a:cubicBezTo>
                <a:cubicBezTo>
                  <a:pt x="617" y="592"/>
                  <a:pt x="617" y="592"/>
                  <a:pt x="618" y="592"/>
                </a:cubicBezTo>
                <a:cubicBezTo>
                  <a:pt x="623" y="592"/>
                  <a:pt x="627" y="590"/>
                  <a:pt x="632" y="590"/>
                </a:cubicBezTo>
                <a:cubicBezTo>
                  <a:pt x="633" y="590"/>
                  <a:pt x="634" y="589"/>
                  <a:pt x="635" y="589"/>
                </a:cubicBezTo>
                <a:cubicBezTo>
                  <a:pt x="636" y="587"/>
                  <a:pt x="636" y="587"/>
                  <a:pt x="634" y="585"/>
                </a:cubicBezTo>
                <a:cubicBezTo>
                  <a:pt x="633" y="584"/>
                  <a:pt x="632" y="582"/>
                  <a:pt x="632" y="581"/>
                </a:cubicBezTo>
                <a:cubicBezTo>
                  <a:pt x="633" y="579"/>
                  <a:pt x="633" y="577"/>
                  <a:pt x="634" y="575"/>
                </a:cubicBezTo>
                <a:cubicBezTo>
                  <a:pt x="635" y="572"/>
                  <a:pt x="638" y="569"/>
                  <a:pt x="641" y="568"/>
                </a:cubicBezTo>
                <a:cubicBezTo>
                  <a:pt x="643" y="567"/>
                  <a:pt x="645" y="566"/>
                  <a:pt x="647" y="565"/>
                </a:cubicBezTo>
                <a:cubicBezTo>
                  <a:pt x="648" y="564"/>
                  <a:pt x="649" y="563"/>
                  <a:pt x="651" y="564"/>
                </a:cubicBezTo>
                <a:cubicBezTo>
                  <a:pt x="654" y="564"/>
                  <a:pt x="658" y="562"/>
                  <a:pt x="662" y="561"/>
                </a:cubicBezTo>
                <a:cubicBezTo>
                  <a:pt x="663" y="561"/>
                  <a:pt x="663" y="560"/>
                  <a:pt x="664" y="559"/>
                </a:cubicBezTo>
                <a:cubicBezTo>
                  <a:pt x="664" y="558"/>
                  <a:pt x="665" y="557"/>
                  <a:pt x="665" y="557"/>
                </a:cubicBezTo>
                <a:cubicBezTo>
                  <a:pt x="668" y="556"/>
                  <a:pt x="671" y="556"/>
                  <a:pt x="674" y="555"/>
                </a:cubicBezTo>
                <a:cubicBezTo>
                  <a:pt x="674" y="555"/>
                  <a:pt x="675" y="556"/>
                  <a:pt x="675" y="556"/>
                </a:cubicBezTo>
                <a:cubicBezTo>
                  <a:pt x="674" y="556"/>
                  <a:pt x="674" y="557"/>
                  <a:pt x="674" y="557"/>
                </a:cubicBezTo>
                <a:cubicBezTo>
                  <a:pt x="673" y="558"/>
                  <a:pt x="672" y="558"/>
                  <a:pt x="671" y="558"/>
                </a:cubicBezTo>
                <a:cubicBezTo>
                  <a:pt x="668" y="560"/>
                  <a:pt x="667" y="561"/>
                  <a:pt x="666" y="564"/>
                </a:cubicBezTo>
                <a:cubicBezTo>
                  <a:pt x="665" y="565"/>
                  <a:pt x="665" y="566"/>
                  <a:pt x="665" y="567"/>
                </a:cubicBezTo>
                <a:cubicBezTo>
                  <a:pt x="665" y="569"/>
                  <a:pt x="667" y="570"/>
                  <a:pt x="668" y="571"/>
                </a:cubicBezTo>
                <a:cubicBezTo>
                  <a:pt x="669" y="572"/>
                  <a:pt x="669" y="572"/>
                  <a:pt x="670" y="572"/>
                </a:cubicBezTo>
                <a:cubicBezTo>
                  <a:pt x="673" y="570"/>
                  <a:pt x="677" y="568"/>
                  <a:pt x="679" y="565"/>
                </a:cubicBezTo>
                <a:cubicBezTo>
                  <a:pt x="680" y="563"/>
                  <a:pt x="682" y="562"/>
                  <a:pt x="684" y="563"/>
                </a:cubicBezTo>
                <a:cubicBezTo>
                  <a:pt x="688" y="561"/>
                  <a:pt x="693" y="560"/>
                  <a:pt x="697" y="558"/>
                </a:cubicBezTo>
                <a:cubicBezTo>
                  <a:pt x="699" y="558"/>
                  <a:pt x="700" y="558"/>
                  <a:pt x="701" y="557"/>
                </a:cubicBezTo>
                <a:cubicBezTo>
                  <a:pt x="702" y="554"/>
                  <a:pt x="705" y="555"/>
                  <a:pt x="707" y="554"/>
                </a:cubicBezTo>
                <a:cubicBezTo>
                  <a:pt x="708" y="553"/>
                  <a:pt x="709" y="553"/>
                  <a:pt x="709" y="553"/>
                </a:cubicBezTo>
                <a:cubicBezTo>
                  <a:pt x="710" y="552"/>
                  <a:pt x="710" y="552"/>
                  <a:pt x="711" y="552"/>
                </a:cubicBezTo>
                <a:cubicBezTo>
                  <a:pt x="711" y="551"/>
                  <a:pt x="712" y="550"/>
                  <a:pt x="711" y="549"/>
                </a:cubicBezTo>
                <a:cubicBezTo>
                  <a:pt x="709" y="548"/>
                  <a:pt x="708" y="546"/>
                  <a:pt x="709" y="543"/>
                </a:cubicBezTo>
                <a:cubicBezTo>
                  <a:pt x="709" y="543"/>
                  <a:pt x="709" y="543"/>
                  <a:pt x="709" y="543"/>
                </a:cubicBezTo>
                <a:cubicBezTo>
                  <a:pt x="709" y="542"/>
                  <a:pt x="707" y="541"/>
                  <a:pt x="707" y="542"/>
                </a:cubicBezTo>
                <a:cubicBezTo>
                  <a:pt x="704" y="544"/>
                  <a:pt x="701" y="547"/>
                  <a:pt x="699" y="550"/>
                </a:cubicBezTo>
                <a:cubicBezTo>
                  <a:pt x="699" y="552"/>
                  <a:pt x="698" y="552"/>
                  <a:pt x="697" y="552"/>
                </a:cubicBezTo>
                <a:cubicBezTo>
                  <a:pt x="696" y="551"/>
                  <a:pt x="695" y="551"/>
                  <a:pt x="694" y="551"/>
                </a:cubicBezTo>
                <a:cubicBezTo>
                  <a:pt x="694" y="552"/>
                  <a:pt x="693" y="552"/>
                  <a:pt x="692" y="552"/>
                </a:cubicBezTo>
                <a:cubicBezTo>
                  <a:pt x="692" y="552"/>
                  <a:pt x="691" y="551"/>
                  <a:pt x="691" y="551"/>
                </a:cubicBezTo>
                <a:cubicBezTo>
                  <a:pt x="690" y="551"/>
                  <a:pt x="689" y="551"/>
                  <a:pt x="688" y="551"/>
                </a:cubicBezTo>
                <a:cubicBezTo>
                  <a:pt x="686" y="551"/>
                  <a:pt x="685" y="549"/>
                  <a:pt x="685" y="547"/>
                </a:cubicBezTo>
                <a:cubicBezTo>
                  <a:pt x="682" y="547"/>
                  <a:pt x="680" y="545"/>
                  <a:pt x="680" y="542"/>
                </a:cubicBezTo>
                <a:cubicBezTo>
                  <a:pt x="680" y="539"/>
                  <a:pt x="680" y="537"/>
                  <a:pt x="681" y="534"/>
                </a:cubicBezTo>
                <a:cubicBezTo>
                  <a:pt x="681" y="533"/>
                  <a:pt x="681" y="532"/>
                  <a:pt x="679" y="531"/>
                </a:cubicBezTo>
                <a:cubicBezTo>
                  <a:pt x="679" y="531"/>
                  <a:pt x="678" y="531"/>
                  <a:pt x="677" y="531"/>
                </a:cubicBezTo>
                <a:cubicBezTo>
                  <a:pt x="677" y="531"/>
                  <a:pt x="677" y="531"/>
                  <a:pt x="677" y="531"/>
                </a:cubicBezTo>
                <a:cubicBezTo>
                  <a:pt x="677" y="531"/>
                  <a:pt x="678" y="530"/>
                  <a:pt x="678" y="530"/>
                </a:cubicBezTo>
                <a:cubicBezTo>
                  <a:pt x="680" y="529"/>
                  <a:pt x="682" y="528"/>
                  <a:pt x="684" y="527"/>
                </a:cubicBezTo>
                <a:cubicBezTo>
                  <a:pt x="685" y="526"/>
                  <a:pt x="686" y="524"/>
                  <a:pt x="685" y="523"/>
                </a:cubicBezTo>
                <a:cubicBezTo>
                  <a:pt x="684" y="522"/>
                  <a:pt x="684" y="521"/>
                  <a:pt x="683" y="520"/>
                </a:cubicBezTo>
                <a:cubicBezTo>
                  <a:pt x="681" y="518"/>
                  <a:pt x="678" y="517"/>
                  <a:pt x="675" y="518"/>
                </a:cubicBezTo>
                <a:cubicBezTo>
                  <a:pt x="667" y="520"/>
                  <a:pt x="659" y="522"/>
                  <a:pt x="652" y="526"/>
                </a:cubicBezTo>
                <a:cubicBezTo>
                  <a:pt x="652" y="526"/>
                  <a:pt x="652" y="527"/>
                  <a:pt x="652" y="527"/>
                </a:cubicBezTo>
                <a:cubicBezTo>
                  <a:pt x="652" y="527"/>
                  <a:pt x="652" y="527"/>
                  <a:pt x="652" y="527"/>
                </a:cubicBezTo>
                <a:cubicBezTo>
                  <a:pt x="651" y="528"/>
                  <a:pt x="650" y="529"/>
                  <a:pt x="649" y="530"/>
                </a:cubicBezTo>
                <a:cubicBezTo>
                  <a:pt x="649" y="530"/>
                  <a:pt x="649" y="530"/>
                  <a:pt x="649" y="530"/>
                </a:cubicBezTo>
                <a:cubicBezTo>
                  <a:pt x="648" y="531"/>
                  <a:pt x="646" y="531"/>
                  <a:pt x="645" y="532"/>
                </a:cubicBezTo>
                <a:cubicBezTo>
                  <a:pt x="645" y="532"/>
                  <a:pt x="644" y="533"/>
                  <a:pt x="643" y="533"/>
                </a:cubicBezTo>
                <a:cubicBezTo>
                  <a:pt x="643" y="534"/>
                  <a:pt x="643" y="534"/>
                  <a:pt x="643" y="534"/>
                </a:cubicBezTo>
                <a:cubicBezTo>
                  <a:pt x="643" y="533"/>
                  <a:pt x="643" y="533"/>
                  <a:pt x="643" y="533"/>
                </a:cubicBezTo>
                <a:cubicBezTo>
                  <a:pt x="644" y="532"/>
                  <a:pt x="644" y="532"/>
                  <a:pt x="645" y="531"/>
                </a:cubicBezTo>
                <a:cubicBezTo>
                  <a:pt x="646" y="531"/>
                  <a:pt x="648" y="530"/>
                  <a:pt x="649" y="530"/>
                </a:cubicBezTo>
                <a:cubicBezTo>
                  <a:pt x="649" y="530"/>
                  <a:pt x="649" y="530"/>
                  <a:pt x="649" y="530"/>
                </a:cubicBezTo>
                <a:cubicBezTo>
                  <a:pt x="649" y="527"/>
                  <a:pt x="650" y="527"/>
                  <a:pt x="652" y="527"/>
                </a:cubicBezTo>
                <a:cubicBezTo>
                  <a:pt x="652" y="527"/>
                  <a:pt x="652" y="527"/>
                  <a:pt x="652" y="526"/>
                </a:cubicBezTo>
                <a:cubicBezTo>
                  <a:pt x="652" y="526"/>
                  <a:pt x="652" y="526"/>
                  <a:pt x="652" y="526"/>
                </a:cubicBezTo>
                <a:cubicBezTo>
                  <a:pt x="652" y="525"/>
                  <a:pt x="653" y="524"/>
                  <a:pt x="654" y="523"/>
                </a:cubicBezTo>
                <a:cubicBezTo>
                  <a:pt x="657" y="520"/>
                  <a:pt x="660" y="518"/>
                  <a:pt x="664" y="517"/>
                </a:cubicBezTo>
                <a:cubicBezTo>
                  <a:pt x="666" y="517"/>
                  <a:pt x="668" y="516"/>
                  <a:pt x="669" y="513"/>
                </a:cubicBezTo>
                <a:cubicBezTo>
                  <a:pt x="669" y="513"/>
                  <a:pt x="670" y="512"/>
                  <a:pt x="670" y="512"/>
                </a:cubicBezTo>
                <a:cubicBezTo>
                  <a:pt x="672" y="510"/>
                  <a:pt x="673" y="509"/>
                  <a:pt x="675" y="507"/>
                </a:cubicBezTo>
                <a:cubicBezTo>
                  <a:pt x="677" y="506"/>
                  <a:pt x="679" y="507"/>
                  <a:pt x="681" y="508"/>
                </a:cubicBezTo>
                <a:cubicBezTo>
                  <a:pt x="690" y="508"/>
                  <a:pt x="698" y="509"/>
                  <a:pt x="706" y="510"/>
                </a:cubicBezTo>
                <a:cubicBezTo>
                  <a:pt x="709" y="510"/>
                  <a:pt x="712" y="509"/>
                  <a:pt x="716" y="509"/>
                </a:cubicBezTo>
                <a:cubicBezTo>
                  <a:pt x="717" y="510"/>
                  <a:pt x="718" y="509"/>
                  <a:pt x="719" y="509"/>
                </a:cubicBezTo>
                <a:cubicBezTo>
                  <a:pt x="719" y="509"/>
                  <a:pt x="720" y="508"/>
                  <a:pt x="721" y="508"/>
                </a:cubicBezTo>
                <a:cubicBezTo>
                  <a:pt x="723" y="507"/>
                  <a:pt x="725" y="505"/>
                  <a:pt x="727" y="503"/>
                </a:cubicBezTo>
                <a:cubicBezTo>
                  <a:pt x="728" y="501"/>
                  <a:pt x="730" y="500"/>
                  <a:pt x="732" y="500"/>
                </a:cubicBezTo>
                <a:cubicBezTo>
                  <a:pt x="733" y="500"/>
                  <a:pt x="735" y="499"/>
                  <a:pt x="736" y="499"/>
                </a:cubicBezTo>
                <a:cubicBezTo>
                  <a:pt x="740" y="499"/>
                  <a:pt x="744" y="497"/>
                  <a:pt x="747" y="494"/>
                </a:cubicBezTo>
                <a:cubicBezTo>
                  <a:pt x="749" y="493"/>
                  <a:pt x="750" y="491"/>
                  <a:pt x="749" y="489"/>
                </a:cubicBezTo>
                <a:cubicBezTo>
                  <a:pt x="748" y="488"/>
                  <a:pt x="748" y="486"/>
                  <a:pt x="749" y="485"/>
                </a:cubicBezTo>
                <a:cubicBezTo>
                  <a:pt x="749" y="484"/>
                  <a:pt x="750" y="483"/>
                  <a:pt x="750" y="482"/>
                </a:cubicBezTo>
                <a:cubicBezTo>
                  <a:pt x="750" y="481"/>
                  <a:pt x="750" y="480"/>
                  <a:pt x="750" y="479"/>
                </a:cubicBezTo>
                <a:cubicBezTo>
                  <a:pt x="748" y="477"/>
                  <a:pt x="746" y="475"/>
                  <a:pt x="743" y="476"/>
                </a:cubicBezTo>
                <a:cubicBezTo>
                  <a:pt x="743" y="476"/>
                  <a:pt x="743" y="476"/>
                  <a:pt x="743" y="476"/>
                </a:cubicBezTo>
                <a:cubicBezTo>
                  <a:pt x="743" y="476"/>
                  <a:pt x="743" y="476"/>
                  <a:pt x="743" y="476"/>
                </a:cubicBezTo>
                <a:cubicBezTo>
                  <a:pt x="743" y="476"/>
                  <a:pt x="743" y="476"/>
                  <a:pt x="743" y="476"/>
                </a:cubicBezTo>
                <a:cubicBezTo>
                  <a:pt x="743" y="476"/>
                  <a:pt x="743" y="476"/>
                  <a:pt x="743" y="476"/>
                </a:cubicBezTo>
                <a:cubicBezTo>
                  <a:pt x="743" y="475"/>
                  <a:pt x="743" y="474"/>
                  <a:pt x="743" y="473"/>
                </a:cubicBezTo>
                <a:cubicBezTo>
                  <a:pt x="743" y="472"/>
                  <a:pt x="742" y="470"/>
                  <a:pt x="740" y="470"/>
                </a:cubicBezTo>
                <a:cubicBezTo>
                  <a:pt x="739" y="470"/>
                  <a:pt x="738" y="470"/>
                  <a:pt x="737" y="470"/>
                </a:cubicBezTo>
                <a:cubicBezTo>
                  <a:pt x="737" y="470"/>
                  <a:pt x="737" y="470"/>
                  <a:pt x="737" y="470"/>
                </a:cubicBezTo>
                <a:cubicBezTo>
                  <a:pt x="737" y="469"/>
                  <a:pt x="737" y="469"/>
                  <a:pt x="738" y="469"/>
                </a:cubicBezTo>
                <a:cubicBezTo>
                  <a:pt x="738" y="469"/>
                  <a:pt x="739" y="468"/>
                  <a:pt x="740" y="468"/>
                </a:cubicBezTo>
                <a:cubicBezTo>
                  <a:pt x="741" y="467"/>
                  <a:pt x="741" y="466"/>
                  <a:pt x="741" y="465"/>
                </a:cubicBezTo>
                <a:cubicBezTo>
                  <a:pt x="740" y="464"/>
                  <a:pt x="739" y="463"/>
                  <a:pt x="737" y="463"/>
                </a:cubicBezTo>
                <a:cubicBezTo>
                  <a:pt x="737" y="463"/>
                  <a:pt x="736" y="463"/>
                  <a:pt x="735" y="463"/>
                </a:cubicBezTo>
                <a:cubicBezTo>
                  <a:pt x="733" y="460"/>
                  <a:pt x="730" y="459"/>
                  <a:pt x="727" y="458"/>
                </a:cubicBezTo>
                <a:cubicBezTo>
                  <a:pt x="727" y="457"/>
                  <a:pt x="726" y="457"/>
                  <a:pt x="726" y="457"/>
                </a:cubicBezTo>
                <a:cubicBezTo>
                  <a:pt x="726" y="453"/>
                  <a:pt x="723" y="452"/>
                  <a:pt x="721" y="450"/>
                </a:cubicBezTo>
                <a:cubicBezTo>
                  <a:pt x="720" y="449"/>
                  <a:pt x="719" y="447"/>
                  <a:pt x="718" y="446"/>
                </a:cubicBezTo>
                <a:cubicBezTo>
                  <a:pt x="717" y="445"/>
                  <a:pt x="717" y="444"/>
                  <a:pt x="718" y="443"/>
                </a:cubicBezTo>
                <a:cubicBezTo>
                  <a:pt x="719" y="442"/>
                  <a:pt x="720" y="441"/>
                  <a:pt x="721" y="440"/>
                </a:cubicBezTo>
                <a:cubicBezTo>
                  <a:pt x="722" y="439"/>
                  <a:pt x="722" y="438"/>
                  <a:pt x="722" y="437"/>
                </a:cubicBezTo>
                <a:cubicBezTo>
                  <a:pt x="720" y="435"/>
                  <a:pt x="719" y="433"/>
                  <a:pt x="720" y="430"/>
                </a:cubicBezTo>
                <a:cubicBezTo>
                  <a:pt x="720" y="430"/>
                  <a:pt x="719" y="429"/>
                  <a:pt x="719" y="428"/>
                </a:cubicBezTo>
                <a:cubicBezTo>
                  <a:pt x="718" y="427"/>
                  <a:pt x="718" y="425"/>
                  <a:pt x="717" y="424"/>
                </a:cubicBezTo>
                <a:cubicBezTo>
                  <a:pt x="716" y="424"/>
                  <a:pt x="717" y="422"/>
                  <a:pt x="716" y="421"/>
                </a:cubicBezTo>
                <a:cubicBezTo>
                  <a:pt x="716" y="420"/>
                  <a:pt x="716" y="418"/>
                  <a:pt x="716" y="417"/>
                </a:cubicBezTo>
                <a:cubicBezTo>
                  <a:pt x="716" y="415"/>
                  <a:pt x="715" y="414"/>
                  <a:pt x="715" y="412"/>
                </a:cubicBezTo>
                <a:cubicBezTo>
                  <a:pt x="713" y="408"/>
                  <a:pt x="713" y="404"/>
                  <a:pt x="712" y="400"/>
                </a:cubicBezTo>
                <a:cubicBezTo>
                  <a:pt x="712" y="399"/>
                  <a:pt x="712" y="398"/>
                  <a:pt x="711" y="397"/>
                </a:cubicBezTo>
                <a:cubicBezTo>
                  <a:pt x="711" y="396"/>
                  <a:pt x="711" y="396"/>
                  <a:pt x="710" y="396"/>
                </a:cubicBezTo>
                <a:cubicBezTo>
                  <a:pt x="710" y="396"/>
                  <a:pt x="710" y="396"/>
                  <a:pt x="709" y="396"/>
                </a:cubicBezTo>
                <a:cubicBezTo>
                  <a:pt x="707" y="399"/>
                  <a:pt x="704" y="402"/>
                  <a:pt x="703" y="406"/>
                </a:cubicBezTo>
                <a:cubicBezTo>
                  <a:pt x="701" y="410"/>
                  <a:pt x="699" y="413"/>
                  <a:pt x="695" y="415"/>
                </a:cubicBezTo>
                <a:cubicBezTo>
                  <a:pt x="694" y="415"/>
                  <a:pt x="693" y="416"/>
                  <a:pt x="692" y="417"/>
                </a:cubicBezTo>
                <a:cubicBezTo>
                  <a:pt x="691" y="418"/>
                  <a:pt x="689" y="418"/>
                  <a:pt x="688" y="419"/>
                </a:cubicBezTo>
                <a:cubicBezTo>
                  <a:pt x="687" y="419"/>
                  <a:pt x="685" y="419"/>
                  <a:pt x="684" y="418"/>
                </a:cubicBezTo>
                <a:cubicBezTo>
                  <a:pt x="683" y="417"/>
                  <a:pt x="682" y="416"/>
                  <a:pt x="682" y="415"/>
                </a:cubicBezTo>
                <a:cubicBezTo>
                  <a:pt x="682" y="414"/>
                  <a:pt x="680" y="413"/>
                  <a:pt x="679" y="412"/>
                </a:cubicBezTo>
                <a:cubicBezTo>
                  <a:pt x="677" y="411"/>
                  <a:pt x="677" y="409"/>
                  <a:pt x="677" y="408"/>
                </a:cubicBezTo>
                <a:cubicBezTo>
                  <a:pt x="677" y="405"/>
                  <a:pt x="679" y="402"/>
                  <a:pt x="678" y="399"/>
                </a:cubicBezTo>
                <a:cubicBezTo>
                  <a:pt x="678" y="398"/>
                  <a:pt x="678" y="397"/>
                  <a:pt x="679" y="397"/>
                </a:cubicBezTo>
                <a:cubicBezTo>
                  <a:pt x="680" y="394"/>
                  <a:pt x="681" y="391"/>
                  <a:pt x="682" y="389"/>
                </a:cubicBezTo>
                <a:cubicBezTo>
                  <a:pt x="683" y="388"/>
                  <a:pt x="682" y="387"/>
                  <a:pt x="681" y="387"/>
                </a:cubicBezTo>
                <a:cubicBezTo>
                  <a:pt x="679" y="386"/>
                  <a:pt x="677" y="384"/>
                  <a:pt x="674" y="384"/>
                </a:cubicBezTo>
                <a:cubicBezTo>
                  <a:pt x="673" y="384"/>
                  <a:pt x="672" y="383"/>
                  <a:pt x="671" y="382"/>
                </a:cubicBezTo>
                <a:cubicBezTo>
                  <a:pt x="670" y="382"/>
                  <a:pt x="670" y="381"/>
                  <a:pt x="670" y="380"/>
                </a:cubicBezTo>
                <a:cubicBezTo>
                  <a:pt x="670" y="379"/>
                  <a:pt x="670" y="378"/>
                  <a:pt x="670" y="378"/>
                </a:cubicBezTo>
                <a:cubicBezTo>
                  <a:pt x="668" y="376"/>
                  <a:pt x="667" y="374"/>
                  <a:pt x="666" y="372"/>
                </a:cubicBezTo>
                <a:cubicBezTo>
                  <a:pt x="666" y="370"/>
                  <a:pt x="665" y="369"/>
                  <a:pt x="664" y="368"/>
                </a:cubicBezTo>
                <a:cubicBezTo>
                  <a:pt x="662" y="366"/>
                  <a:pt x="661" y="365"/>
                  <a:pt x="658" y="366"/>
                </a:cubicBezTo>
                <a:cubicBezTo>
                  <a:pt x="657" y="366"/>
                  <a:pt x="656" y="366"/>
                  <a:pt x="655" y="366"/>
                </a:cubicBezTo>
                <a:cubicBezTo>
                  <a:pt x="651" y="365"/>
                  <a:pt x="648" y="366"/>
                  <a:pt x="645" y="363"/>
                </a:cubicBezTo>
                <a:cubicBezTo>
                  <a:pt x="644" y="362"/>
                  <a:pt x="642" y="362"/>
                  <a:pt x="641" y="362"/>
                </a:cubicBezTo>
                <a:cubicBezTo>
                  <a:pt x="637" y="361"/>
                  <a:pt x="633" y="363"/>
                  <a:pt x="632" y="366"/>
                </a:cubicBezTo>
                <a:cubicBezTo>
                  <a:pt x="631" y="368"/>
                  <a:pt x="631" y="370"/>
                  <a:pt x="632" y="372"/>
                </a:cubicBezTo>
                <a:cubicBezTo>
                  <a:pt x="633" y="373"/>
                  <a:pt x="633" y="375"/>
                  <a:pt x="632" y="376"/>
                </a:cubicBezTo>
                <a:cubicBezTo>
                  <a:pt x="631" y="378"/>
                  <a:pt x="629" y="380"/>
                  <a:pt x="628" y="382"/>
                </a:cubicBezTo>
                <a:cubicBezTo>
                  <a:pt x="627" y="384"/>
                  <a:pt x="630" y="387"/>
                  <a:pt x="629" y="389"/>
                </a:cubicBezTo>
                <a:cubicBezTo>
                  <a:pt x="629" y="390"/>
                  <a:pt x="629" y="392"/>
                  <a:pt x="629" y="393"/>
                </a:cubicBezTo>
                <a:cubicBezTo>
                  <a:pt x="630" y="395"/>
                  <a:pt x="629" y="396"/>
                  <a:pt x="627" y="397"/>
                </a:cubicBezTo>
                <a:cubicBezTo>
                  <a:pt x="627" y="398"/>
                  <a:pt x="626" y="398"/>
                  <a:pt x="625" y="399"/>
                </a:cubicBezTo>
                <a:cubicBezTo>
                  <a:pt x="624" y="402"/>
                  <a:pt x="620" y="404"/>
                  <a:pt x="618" y="407"/>
                </a:cubicBezTo>
                <a:cubicBezTo>
                  <a:pt x="617" y="409"/>
                  <a:pt x="617" y="410"/>
                  <a:pt x="618" y="412"/>
                </a:cubicBezTo>
                <a:cubicBezTo>
                  <a:pt x="619" y="413"/>
                  <a:pt x="620" y="414"/>
                  <a:pt x="621" y="415"/>
                </a:cubicBezTo>
                <a:cubicBezTo>
                  <a:pt x="621" y="416"/>
                  <a:pt x="622" y="417"/>
                  <a:pt x="622" y="419"/>
                </a:cubicBezTo>
                <a:cubicBezTo>
                  <a:pt x="623" y="422"/>
                  <a:pt x="623" y="425"/>
                  <a:pt x="623" y="428"/>
                </a:cubicBezTo>
                <a:cubicBezTo>
                  <a:pt x="624" y="432"/>
                  <a:pt x="622" y="435"/>
                  <a:pt x="623" y="438"/>
                </a:cubicBezTo>
                <a:cubicBezTo>
                  <a:pt x="623" y="439"/>
                  <a:pt x="623" y="439"/>
                  <a:pt x="622" y="440"/>
                </a:cubicBezTo>
                <a:cubicBezTo>
                  <a:pt x="621" y="441"/>
                  <a:pt x="620" y="441"/>
                  <a:pt x="619" y="442"/>
                </a:cubicBezTo>
                <a:cubicBezTo>
                  <a:pt x="615" y="446"/>
                  <a:pt x="611" y="448"/>
                  <a:pt x="606" y="450"/>
                </a:cubicBezTo>
                <a:cubicBezTo>
                  <a:pt x="604" y="451"/>
                  <a:pt x="602" y="452"/>
                  <a:pt x="600" y="453"/>
                </a:cubicBezTo>
                <a:cubicBezTo>
                  <a:pt x="598" y="453"/>
                  <a:pt x="597" y="454"/>
                  <a:pt x="597" y="456"/>
                </a:cubicBezTo>
                <a:cubicBezTo>
                  <a:pt x="597" y="460"/>
                  <a:pt x="598" y="463"/>
                  <a:pt x="597" y="466"/>
                </a:cubicBezTo>
                <a:cubicBezTo>
                  <a:pt x="597" y="469"/>
                  <a:pt x="597" y="471"/>
                  <a:pt x="596" y="473"/>
                </a:cubicBezTo>
                <a:cubicBezTo>
                  <a:pt x="596" y="476"/>
                  <a:pt x="597" y="478"/>
                  <a:pt x="597" y="480"/>
                </a:cubicBezTo>
                <a:cubicBezTo>
                  <a:pt x="597" y="481"/>
                  <a:pt x="597" y="482"/>
                  <a:pt x="596" y="483"/>
                </a:cubicBezTo>
                <a:cubicBezTo>
                  <a:pt x="596" y="484"/>
                  <a:pt x="595" y="486"/>
                  <a:pt x="594" y="487"/>
                </a:cubicBezTo>
                <a:cubicBezTo>
                  <a:pt x="594" y="488"/>
                  <a:pt x="593" y="488"/>
                  <a:pt x="593" y="488"/>
                </a:cubicBezTo>
                <a:cubicBezTo>
                  <a:pt x="590" y="488"/>
                  <a:pt x="589" y="489"/>
                  <a:pt x="588" y="490"/>
                </a:cubicBezTo>
                <a:cubicBezTo>
                  <a:pt x="587" y="491"/>
                  <a:pt x="585" y="491"/>
                  <a:pt x="585" y="490"/>
                </a:cubicBezTo>
                <a:cubicBezTo>
                  <a:pt x="585" y="489"/>
                  <a:pt x="584" y="488"/>
                  <a:pt x="584" y="487"/>
                </a:cubicBezTo>
                <a:cubicBezTo>
                  <a:pt x="583" y="486"/>
                  <a:pt x="583" y="484"/>
                  <a:pt x="582" y="483"/>
                </a:cubicBezTo>
                <a:cubicBezTo>
                  <a:pt x="579" y="481"/>
                  <a:pt x="578" y="477"/>
                  <a:pt x="576" y="474"/>
                </a:cubicBezTo>
                <a:cubicBezTo>
                  <a:pt x="576" y="473"/>
                  <a:pt x="576" y="472"/>
                  <a:pt x="576" y="470"/>
                </a:cubicBezTo>
                <a:cubicBezTo>
                  <a:pt x="578" y="467"/>
                  <a:pt x="580" y="463"/>
                  <a:pt x="580" y="458"/>
                </a:cubicBezTo>
                <a:cubicBezTo>
                  <a:pt x="580" y="457"/>
                  <a:pt x="581" y="455"/>
                  <a:pt x="581" y="454"/>
                </a:cubicBezTo>
                <a:cubicBezTo>
                  <a:pt x="582" y="452"/>
                  <a:pt x="582" y="451"/>
                  <a:pt x="582" y="450"/>
                </a:cubicBezTo>
                <a:cubicBezTo>
                  <a:pt x="583" y="449"/>
                  <a:pt x="582" y="448"/>
                  <a:pt x="581" y="448"/>
                </a:cubicBezTo>
                <a:cubicBezTo>
                  <a:pt x="577" y="447"/>
                  <a:pt x="572" y="445"/>
                  <a:pt x="568" y="445"/>
                </a:cubicBezTo>
                <a:cubicBezTo>
                  <a:pt x="566" y="445"/>
                  <a:pt x="565" y="445"/>
                  <a:pt x="565" y="444"/>
                </a:cubicBezTo>
                <a:cubicBezTo>
                  <a:pt x="562" y="441"/>
                  <a:pt x="560" y="439"/>
                  <a:pt x="557" y="437"/>
                </a:cubicBezTo>
                <a:cubicBezTo>
                  <a:pt x="554" y="436"/>
                  <a:pt x="551" y="434"/>
                  <a:pt x="550" y="431"/>
                </a:cubicBezTo>
                <a:cubicBezTo>
                  <a:pt x="548" y="427"/>
                  <a:pt x="546" y="425"/>
                  <a:pt x="542" y="423"/>
                </a:cubicBezTo>
                <a:cubicBezTo>
                  <a:pt x="540" y="422"/>
                  <a:pt x="537" y="420"/>
                  <a:pt x="534" y="419"/>
                </a:cubicBezTo>
                <a:cubicBezTo>
                  <a:pt x="533" y="418"/>
                  <a:pt x="531" y="418"/>
                  <a:pt x="530" y="418"/>
                </a:cubicBezTo>
                <a:cubicBezTo>
                  <a:pt x="527" y="419"/>
                  <a:pt x="525" y="420"/>
                  <a:pt x="523" y="419"/>
                </a:cubicBezTo>
                <a:cubicBezTo>
                  <a:pt x="523" y="419"/>
                  <a:pt x="522" y="419"/>
                  <a:pt x="522" y="419"/>
                </a:cubicBezTo>
                <a:cubicBezTo>
                  <a:pt x="522" y="420"/>
                  <a:pt x="522" y="420"/>
                  <a:pt x="522" y="420"/>
                </a:cubicBezTo>
                <a:cubicBezTo>
                  <a:pt x="522" y="419"/>
                  <a:pt x="522" y="419"/>
                  <a:pt x="522" y="419"/>
                </a:cubicBezTo>
                <a:cubicBezTo>
                  <a:pt x="522" y="419"/>
                  <a:pt x="522" y="419"/>
                  <a:pt x="523" y="419"/>
                </a:cubicBezTo>
                <a:cubicBezTo>
                  <a:pt x="524" y="417"/>
                  <a:pt x="525" y="415"/>
                  <a:pt x="525" y="412"/>
                </a:cubicBezTo>
                <a:cubicBezTo>
                  <a:pt x="524" y="409"/>
                  <a:pt x="525" y="406"/>
                  <a:pt x="524" y="403"/>
                </a:cubicBezTo>
                <a:cubicBezTo>
                  <a:pt x="524" y="401"/>
                  <a:pt x="524" y="400"/>
                  <a:pt x="524" y="399"/>
                </a:cubicBezTo>
                <a:cubicBezTo>
                  <a:pt x="524" y="399"/>
                  <a:pt x="523" y="398"/>
                  <a:pt x="523" y="398"/>
                </a:cubicBezTo>
                <a:cubicBezTo>
                  <a:pt x="522" y="398"/>
                  <a:pt x="520" y="398"/>
                  <a:pt x="519" y="398"/>
                </a:cubicBezTo>
                <a:cubicBezTo>
                  <a:pt x="518" y="398"/>
                  <a:pt x="517" y="397"/>
                  <a:pt x="517" y="396"/>
                </a:cubicBezTo>
                <a:cubicBezTo>
                  <a:pt x="517" y="395"/>
                  <a:pt x="516" y="394"/>
                  <a:pt x="517" y="393"/>
                </a:cubicBezTo>
                <a:cubicBezTo>
                  <a:pt x="517" y="392"/>
                  <a:pt x="518" y="390"/>
                  <a:pt x="518" y="388"/>
                </a:cubicBezTo>
                <a:cubicBezTo>
                  <a:pt x="520" y="381"/>
                  <a:pt x="523" y="375"/>
                  <a:pt x="529" y="370"/>
                </a:cubicBezTo>
                <a:cubicBezTo>
                  <a:pt x="530" y="369"/>
                  <a:pt x="531" y="367"/>
                  <a:pt x="532" y="366"/>
                </a:cubicBezTo>
                <a:cubicBezTo>
                  <a:pt x="535" y="362"/>
                  <a:pt x="538" y="357"/>
                  <a:pt x="543" y="356"/>
                </a:cubicBezTo>
                <a:cubicBezTo>
                  <a:pt x="545" y="353"/>
                  <a:pt x="548" y="352"/>
                  <a:pt x="549" y="348"/>
                </a:cubicBezTo>
                <a:cubicBezTo>
                  <a:pt x="549" y="348"/>
                  <a:pt x="550" y="347"/>
                  <a:pt x="551" y="347"/>
                </a:cubicBezTo>
                <a:cubicBezTo>
                  <a:pt x="552" y="347"/>
                  <a:pt x="553" y="348"/>
                  <a:pt x="554" y="348"/>
                </a:cubicBezTo>
                <a:cubicBezTo>
                  <a:pt x="557" y="348"/>
                  <a:pt x="560" y="346"/>
                  <a:pt x="560" y="343"/>
                </a:cubicBezTo>
                <a:cubicBezTo>
                  <a:pt x="560" y="342"/>
                  <a:pt x="560" y="340"/>
                  <a:pt x="559" y="339"/>
                </a:cubicBezTo>
                <a:cubicBezTo>
                  <a:pt x="559" y="339"/>
                  <a:pt x="559" y="339"/>
                  <a:pt x="559" y="339"/>
                </a:cubicBezTo>
                <a:cubicBezTo>
                  <a:pt x="559" y="339"/>
                  <a:pt x="559" y="339"/>
                  <a:pt x="559" y="339"/>
                </a:cubicBezTo>
                <a:cubicBezTo>
                  <a:pt x="559" y="339"/>
                  <a:pt x="559" y="339"/>
                  <a:pt x="559" y="339"/>
                </a:cubicBezTo>
                <a:cubicBezTo>
                  <a:pt x="559" y="339"/>
                  <a:pt x="559" y="339"/>
                  <a:pt x="559" y="339"/>
                </a:cubicBezTo>
                <a:cubicBezTo>
                  <a:pt x="563" y="339"/>
                  <a:pt x="567" y="338"/>
                  <a:pt x="568" y="334"/>
                </a:cubicBezTo>
                <a:cubicBezTo>
                  <a:pt x="569" y="333"/>
                  <a:pt x="570" y="333"/>
                  <a:pt x="570" y="333"/>
                </a:cubicBezTo>
                <a:cubicBezTo>
                  <a:pt x="572" y="334"/>
                  <a:pt x="573" y="335"/>
                  <a:pt x="574" y="335"/>
                </a:cubicBezTo>
                <a:cubicBezTo>
                  <a:pt x="576" y="335"/>
                  <a:pt x="577" y="336"/>
                  <a:pt x="579" y="334"/>
                </a:cubicBezTo>
                <a:cubicBezTo>
                  <a:pt x="583" y="330"/>
                  <a:pt x="587" y="326"/>
                  <a:pt x="592" y="322"/>
                </a:cubicBezTo>
                <a:cubicBezTo>
                  <a:pt x="592" y="322"/>
                  <a:pt x="592" y="321"/>
                  <a:pt x="592" y="320"/>
                </a:cubicBezTo>
                <a:cubicBezTo>
                  <a:pt x="592" y="319"/>
                  <a:pt x="593" y="318"/>
                  <a:pt x="594" y="317"/>
                </a:cubicBezTo>
                <a:cubicBezTo>
                  <a:pt x="596" y="316"/>
                  <a:pt x="598" y="314"/>
                  <a:pt x="599" y="313"/>
                </a:cubicBezTo>
                <a:cubicBezTo>
                  <a:pt x="600" y="312"/>
                  <a:pt x="601" y="312"/>
                  <a:pt x="601" y="311"/>
                </a:cubicBezTo>
                <a:cubicBezTo>
                  <a:pt x="601" y="311"/>
                  <a:pt x="601" y="311"/>
                  <a:pt x="601" y="311"/>
                </a:cubicBezTo>
                <a:cubicBezTo>
                  <a:pt x="602" y="310"/>
                  <a:pt x="602" y="310"/>
                  <a:pt x="602" y="310"/>
                </a:cubicBezTo>
                <a:cubicBezTo>
                  <a:pt x="605" y="308"/>
                  <a:pt x="605" y="308"/>
                  <a:pt x="603" y="305"/>
                </a:cubicBezTo>
                <a:cubicBezTo>
                  <a:pt x="603" y="304"/>
                  <a:pt x="603" y="304"/>
                  <a:pt x="603" y="304"/>
                </a:cubicBezTo>
                <a:cubicBezTo>
                  <a:pt x="602" y="303"/>
                  <a:pt x="603" y="303"/>
                  <a:pt x="603" y="303"/>
                </a:cubicBezTo>
                <a:cubicBezTo>
                  <a:pt x="606" y="302"/>
                  <a:pt x="609" y="302"/>
                  <a:pt x="610" y="305"/>
                </a:cubicBezTo>
                <a:cubicBezTo>
                  <a:pt x="610" y="305"/>
                  <a:pt x="610" y="306"/>
                  <a:pt x="610" y="306"/>
                </a:cubicBezTo>
                <a:cubicBezTo>
                  <a:pt x="614" y="308"/>
                  <a:pt x="619" y="308"/>
                  <a:pt x="623" y="306"/>
                </a:cubicBezTo>
                <a:cubicBezTo>
                  <a:pt x="626" y="305"/>
                  <a:pt x="629" y="303"/>
                  <a:pt x="631" y="301"/>
                </a:cubicBezTo>
                <a:cubicBezTo>
                  <a:pt x="632" y="300"/>
                  <a:pt x="633" y="299"/>
                  <a:pt x="634" y="299"/>
                </a:cubicBezTo>
                <a:cubicBezTo>
                  <a:pt x="636" y="299"/>
                  <a:pt x="637" y="297"/>
                  <a:pt x="638" y="295"/>
                </a:cubicBezTo>
                <a:cubicBezTo>
                  <a:pt x="639" y="294"/>
                  <a:pt x="639" y="292"/>
                  <a:pt x="639" y="291"/>
                </a:cubicBezTo>
                <a:cubicBezTo>
                  <a:pt x="638" y="290"/>
                  <a:pt x="638" y="289"/>
                  <a:pt x="638" y="288"/>
                </a:cubicBezTo>
                <a:cubicBezTo>
                  <a:pt x="637" y="286"/>
                  <a:pt x="637" y="284"/>
                  <a:pt x="637" y="283"/>
                </a:cubicBezTo>
                <a:cubicBezTo>
                  <a:pt x="638" y="281"/>
                  <a:pt x="638" y="279"/>
                  <a:pt x="638" y="278"/>
                </a:cubicBezTo>
                <a:cubicBezTo>
                  <a:pt x="638" y="278"/>
                  <a:pt x="638" y="277"/>
                  <a:pt x="638" y="277"/>
                </a:cubicBezTo>
                <a:cubicBezTo>
                  <a:pt x="638" y="277"/>
                  <a:pt x="638" y="277"/>
                  <a:pt x="638" y="277"/>
                </a:cubicBezTo>
                <a:cubicBezTo>
                  <a:pt x="638" y="277"/>
                  <a:pt x="638" y="277"/>
                  <a:pt x="638" y="277"/>
                </a:cubicBezTo>
                <a:cubicBezTo>
                  <a:pt x="638" y="277"/>
                  <a:pt x="638" y="277"/>
                  <a:pt x="638" y="278"/>
                </a:cubicBezTo>
                <a:cubicBezTo>
                  <a:pt x="639" y="278"/>
                  <a:pt x="641" y="278"/>
                  <a:pt x="642" y="278"/>
                </a:cubicBezTo>
                <a:cubicBezTo>
                  <a:pt x="645" y="278"/>
                  <a:pt x="646" y="277"/>
                  <a:pt x="646" y="273"/>
                </a:cubicBezTo>
                <a:cubicBezTo>
                  <a:pt x="646" y="272"/>
                  <a:pt x="646" y="271"/>
                  <a:pt x="647" y="270"/>
                </a:cubicBezTo>
                <a:cubicBezTo>
                  <a:pt x="649" y="268"/>
                  <a:pt x="648" y="267"/>
                  <a:pt x="647" y="266"/>
                </a:cubicBezTo>
                <a:cubicBezTo>
                  <a:pt x="645" y="265"/>
                  <a:pt x="643" y="263"/>
                  <a:pt x="643" y="260"/>
                </a:cubicBezTo>
                <a:cubicBezTo>
                  <a:pt x="643" y="259"/>
                  <a:pt x="642" y="257"/>
                  <a:pt x="640" y="258"/>
                </a:cubicBezTo>
                <a:cubicBezTo>
                  <a:pt x="639" y="258"/>
                  <a:pt x="638" y="256"/>
                  <a:pt x="638" y="255"/>
                </a:cubicBezTo>
                <a:cubicBezTo>
                  <a:pt x="636" y="255"/>
                  <a:pt x="634" y="254"/>
                  <a:pt x="633" y="253"/>
                </a:cubicBezTo>
                <a:cubicBezTo>
                  <a:pt x="633" y="253"/>
                  <a:pt x="633" y="253"/>
                  <a:pt x="633" y="253"/>
                </a:cubicBezTo>
                <a:cubicBezTo>
                  <a:pt x="633" y="253"/>
                  <a:pt x="633" y="253"/>
                  <a:pt x="633" y="253"/>
                </a:cubicBezTo>
                <a:cubicBezTo>
                  <a:pt x="633" y="253"/>
                  <a:pt x="633" y="253"/>
                  <a:pt x="633" y="253"/>
                </a:cubicBezTo>
                <a:cubicBezTo>
                  <a:pt x="632" y="253"/>
                  <a:pt x="632" y="254"/>
                  <a:pt x="631" y="254"/>
                </a:cubicBezTo>
                <a:cubicBezTo>
                  <a:pt x="628" y="254"/>
                  <a:pt x="627" y="255"/>
                  <a:pt x="626" y="257"/>
                </a:cubicBezTo>
                <a:cubicBezTo>
                  <a:pt x="626" y="260"/>
                  <a:pt x="624" y="262"/>
                  <a:pt x="625" y="265"/>
                </a:cubicBezTo>
                <a:cubicBezTo>
                  <a:pt x="625" y="266"/>
                  <a:pt x="625" y="266"/>
                  <a:pt x="624" y="267"/>
                </a:cubicBezTo>
                <a:cubicBezTo>
                  <a:pt x="623" y="267"/>
                  <a:pt x="622" y="269"/>
                  <a:pt x="621" y="270"/>
                </a:cubicBezTo>
                <a:cubicBezTo>
                  <a:pt x="619" y="270"/>
                  <a:pt x="618" y="272"/>
                  <a:pt x="617" y="274"/>
                </a:cubicBezTo>
                <a:cubicBezTo>
                  <a:pt x="616" y="275"/>
                  <a:pt x="615" y="276"/>
                  <a:pt x="615" y="278"/>
                </a:cubicBezTo>
                <a:cubicBezTo>
                  <a:pt x="614" y="279"/>
                  <a:pt x="613" y="279"/>
                  <a:pt x="612" y="279"/>
                </a:cubicBezTo>
                <a:cubicBezTo>
                  <a:pt x="612" y="279"/>
                  <a:pt x="612" y="279"/>
                  <a:pt x="612" y="279"/>
                </a:cubicBezTo>
                <a:cubicBezTo>
                  <a:pt x="612" y="279"/>
                  <a:pt x="612" y="280"/>
                  <a:pt x="611" y="280"/>
                </a:cubicBezTo>
                <a:cubicBezTo>
                  <a:pt x="612" y="280"/>
                  <a:pt x="612" y="279"/>
                  <a:pt x="612" y="279"/>
                </a:cubicBezTo>
                <a:cubicBezTo>
                  <a:pt x="612" y="279"/>
                  <a:pt x="612" y="279"/>
                  <a:pt x="612" y="279"/>
                </a:cubicBezTo>
                <a:cubicBezTo>
                  <a:pt x="611" y="278"/>
                  <a:pt x="611" y="277"/>
                  <a:pt x="610" y="277"/>
                </a:cubicBezTo>
                <a:cubicBezTo>
                  <a:pt x="609" y="277"/>
                  <a:pt x="608" y="278"/>
                  <a:pt x="607" y="280"/>
                </a:cubicBezTo>
                <a:cubicBezTo>
                  <a:pt x="607" y="281"/>
                  <a:pt x="607" y="282"/>
                  <a:pt x="608" y="283"/>
                </a:cubicBezTo>
                <a:cubicBezTo>
                  <a:pt x="608" y="285"/>
                  <a:pt x="608" y="286"/>
                  <a:pt x="607" y="287"/>
                </a:cubicBezTo>
                <a:cubicBezTo>
                  <a:pt x="606" y="287"/>
                  <a:pt x="605" y="288"/>
                  <a:pt x="604" y="288"/>
                </a:cubicBezTo>
                <a:cubicBezTo>
                  <a:pt x="603" y="287"/>
                  <a:pt x="602" y="287"/>
                  <a:pt x="602" y="286"/>
                </a:cubicBezTo>
                <a:cubicBezTo>
                  <a:pt x="601" y="284"/>
                  <a:pt x="601" y="283"/>
                  <a:pt x="601" y="281"/>
                </a:cubicBezTo>
                <a:cubicBezTo>
                  <a:pt x="600" y="278"/>
                  <a:pt x="601" y="275"/>
                  <a:pt x="604" y="272"/>
                </a:cubicBezTo>
                <a:cubicBezTo>
                  <a:pt x="605" y="272"/>
                  <a:pt x="605" y="270"/>
                  <a:pt x="605" y="269"/>
                </a:cubicBezTo>
                <a:cubicBezTo>
                  <a:pt x="606" y="265"/>
                  <a:pt x="604" y="262"/>
                  <a:pt x="603" y="258"/>
                </a:cubicBezTo>
                <a:cubicBezTo>
                  <a:pt x="602" y="258"/>
                  <a:pt x="601" y="258"/>
                  <a:pt x="600" y="259"/>
                </a:cubicBezTo>
                <a:cubicBezTo>
                  <a:pt x="599" y="261"/>
                  <a:pt x="597" y="262"/>
                  <a:pt x="596" y="265"/>
                </a:cubicBezTo>
                <a:cubicBezTo>
                  <a:pt x="595" y="266"/>
                  <a:pt x="594" y="267"/>
                  <a:pt x="593" y="268"/>
                </a:cubicBezTo>
                <a:cubicBezTo>
                  <a:pt x="593" y="269"/>
                  <a:pt x="593" y="269"/>
                  <a:pt x="592" y="269"/>
                </a:cubicBezTo>
                <a:cubicBezTo>
                  <a:pt x="592" y="269"/>
                  <a:pt x="591" y="268"/>
                  <a:pt x="592" y="268"/>
                </a:cubicBezTo>
                <a:cubicBezTo>
                  <a:pt x="593" y="265"/>
                  <a:pt x="593" y="262"/>
                  <a:pt x="593" y="259"/>
                </a:cubicBezTo>
                <a:cubicBezTo>
                  <a:pt x="593" y="258"/>
                  <a:pt x="594" y="257"/>
                  <a:pt x="595" y="257"/>
                </a:cubicBezTo>
                <a:cubicBezTo>
                  <a:pt x="597" y="256"/>
                  <a:pt x="597" y="255"/>
                  <a:pt x="596" y="254"/>
                </a:cubicBezTo>
                <a:cubicBezTo>
                  <a:pt x="594" y="253"/>
                  <a:pt x="593" y="251"/>
                  <a:pt x="591" y="251"/>
                </a:cubicBezTo>
                <a:cubicBezTo>
                  <a:pt x="590" y="251"/>
                  <a:pt x="588" y="250"/>
                  <a:pt x="587" y="249"/>
                </a:cubicBezTo>
                <a:cubicBezTo>
                  <a:pt x="587" y="249"/>
                  <a:pt x="586" y="248"/>
                  <a:pt x="587" y="248"/>
                </a:cubicBezTo>
                <a:cubicBezTo>
                  <a:pt x="588" y="246"/>
                  <a:pt x="590" y="244"/>
                  <a:pt x="592" y="243"/>
                </a:cubicBezTo>
                <a:cubicBezTo>
                  <a:pt x="592" y="242"/>
                  <a:pt x="593" y="242"/>
                  <a:pt x="593" y="242"/>
                </a:cubicBezTo>
                <a:cubicBezTo>
                  <a:pt x="595" y="241"/>
                  <a:pt x="596" y="241"/>
                  <a:pt x="595" y="239"/>
                </a:cubicBezTo>
                <a:cubicBezTo>
                  <a:pt x="594" y="234"/>
                  <a:pt x="593" y="229"/>
                  <a:pt x="596" y="223"/>
                </a:cubicBezTo>
                <a:cubicBezTo>
                  <a:pt x="596" y="222"/>
                  <a:pt x="596" y="221"/>
                  <a:pt x="596" y="221"/>
                </a:cubicBezTo>
                <a:cubicBezTo>
                  <a:pt x="594" y="217"/>
                  <a:pt x="595" y="214"/>
                  <a:pt x="593" y="210"/>
                </a:cubicBezTo>
                <a:cubicBezTo>
                  <a:pt x="593" y="209"/>
                  <a:pt x="593" y="208"/>
                  <a:pt x="594" y="208"/>
                </a:cubicBezTo>
                <a:cubicBezTo>
                  <a:pt x="597" y="206"/>
                  <a:pt x="599" y="204"/>
                  <a:pt x="601" y="203"/>
                </a:cubicBezTo>
                <a:cubicBezTo>
                  <a:pt x="602" y="202"/>
                  <a:pt x="603" y="200"/>
                  <a:pt x="603" y="198"/>
                </a:cubicBezTo>
                <a:cubicBezTo>
                  <a:pt x="603" y="198"/>
                  <a:pt x="603" y="197"/>
                  <a:pt x="604" y="197"/>
                </a:cubicBezTo>
                <a:cubicBezTo>
                  <a:pt x="604" y="196"/>
                  <a:pt x="605" y="196"/>
                  <a:pt x="605" y="196"/>
                </a:cubicBezTo>
                <a:cubicBezTo>
                  <a:pt x="607" y="196"/>
                  <a:pt x="608" y="197"/>
                  <a:pt x="609" y="198"/>
                </a:cubicBezTo>
                <a:cubicBezTo>
                  <a:pt x="611" y="199"/>
                  <a:pt x="612" y="198"/>
                  <a:pt x="614" y="197"/>
                </a:cubicBezTo>
                <a:cubicBezTo>
                  <a:pt x="615" y="197"/>
                  <a:pt x="616" y="196"/>
                  <a:pt x="617" y="195"/>
                </a:cubicBezTo>
                <a:cubicBezTo>
                  <a:pt x="621" y="191"/>
                  <a:pt x="625" y="188"/>
                  <a:pt x="629" y="184"/>
                </a:cubicBezTo>
                <a:cubicBezTo>
                  <a:pt x="630" y="183"/>
                  <a:pt x="630" y="182"/>
                  <a:pt x="631" y="181"/>
                </a:cubicBezTo>
                <a:cubicBezTo>
                  <a:pt x="632" y="180"/>
                  <a:pt x="631" y="177"/>
                  <a:pt x="630" y="176"/>
                </a:cubicBezTo>
                <a:cubicBezTo>
                  <a:pt x="629" y="176"/>
                  <a:pt x="629" y="176"/>
                  <a:pt x="629" y="176"/>
                </a:cubicBezTo>
                <a:cubicBezTo>
                  <a:pt x="625" y="176"/>
                  <a:pt x="622" y="174"/>
                  <a:pt x="619" y="172"/>
                </a:cubicBezTo>
                <a:cubicBezTo>
                  <a:pt x="619" y="171"/>
                  <a:pt x="617" y="171"/>
                  <a:pt x="616" y="171"/>
                </a:cubicBezTo>
                <a:cubicBezTo>
                  <a:pt x="614" y="170"/>
                  <a:pt x="611" y="170"/>
                  <a:pt x="608" y="170"/>
                </a:cubicBezTo>
                <a:cubicBezTo>
                  <a:pt x="608" y="171"/>
                  <a:pt x="607" y="171"/>
                  <a:pt x="606" y="172"/>
                </a:cubicBezTo>
                <a:cubicBezTo>
                  <a:pt x="605" y="173"/>
                  <a:pt x="604" y="175"/>
                  <a:pt x="602" y="176"/>
                </a:cubicBezTo>
                <a:cubicBezTo>
                  <a:pt x="601" y="177"/>
                  <a:pt x="600" y="179"/>
                  <a:pt x="599" y="181"/>
                </a:cubicBezTo>
                <a:cubicBezTo>
                  <a:pt x="597" y="184"/>
                  <a:pt x="596" y="186"/>
                  <a:pt x="594" y="189"/>
                </a:cubicBezTo>
                <a:cubicBezTo>
                  <a:pt x="593" y="191"/>
                  <a:pt x="593" y="193"/>
                  <a:pt x="593" y="194"/>
                </a:cubicBezTo>
                <a:cubicBezTo>
                  <a:pt x="593" y="198"/>
                  <a:pt x="591" y="202"/>
                  <a:pt x="590" y="205"/>
                </a:cubicBezTo>
                <a:cubicBezTo>
                  <a:pt x="589" y="206"/>
                  <a:pt x="589" y="207"/>
                  <a:pt x="588" y="207"/>
                </a:cubicBezTo>
                <a:cubicBezTo>
                  <a:pt x="586" y="208"/>
                  <a:pt x="585" y="209"/>
                  <a:pt x="583" y="211"/>
                </a:cubicBezTo>
                <a:cubicBezTo>
                  <a:pt x="582" y="212"/>
                  <a:pt x="582" y="213"/>
                  <a:pt x="582" y="214"/>
                </a:cubicBezTo>
                <a:cubicBezTo>
                  <a:pt x="582" y="214"/>
                  <a:pt x="582" y="214"/>
                  <a:pt x="582" y="214"/>
                </a:cubicBezTo>
                <a:cubicBezTo>
                  <a:pt x="582" y="214"/>
                  <a:pt x="582" y="215"/>
                  <a:pt x="582" y="215"/>
                </a:cubicBezTo>
                <a:cubicBezTo>
                  <a:pt x="582" y="215"/>
                  <a:pt x="582" y="215"/>
                  <a:pt x="582" y="215"/>
                </a:cubicBezTo>
                <a:cubicBezTo>
                  <a:pt x="582" y="215"/>
                  <a:pt x="582" y="215"/>
                  <a:pt x="582" y="215"/>
                </a:cubicBezTo>
                <a:cubicBezTo>
                  <a:pt x="582" y="215"/>
                  <a:pt x="582" y="215"/>
                  <a:pt x="582" y="214"/>
                </a:cubicBezTo>
                <a:cubicBezTo>
                  <a:pt x="582" y="214"/>
                  <a:pt x="582" y="214"/>
                  <a:pt x="582" y="214"/>
                </a:cubicBezTo>
                <a:cubicBezTo>
                  <a:pt x="581" y="215"/>
                  <a:pt x="579" y="215"/>
                  <a:pt x="578" y="216"/>
                </a:cubicBezTo>
                <a:cubicBezTo>
                  <a:pt x="574" y="218"/>
                  <a:pt x="572" y="222"/>
                  <a:pt x="571" y="226"/>
                </a:cubicBezTo>
                <a:cubicBezTo>
                  <a:pt x="571" y="228"/>
                  <a:pt x="571" y="229"/>
                  <a:pt x="569" y="231"/>
                </a:cubicBezTo>
                <a:cubicBezTo>
                  <a:pt x="569" y="231"/>
                  <a:pt x="569" y="231"/>
                  <a:pt x="568" y="232"/>
                </a:cubicBezTo>
                <a:cubicBezTo>
                  <a:pt x="567" y="233"/>
                  <a:pt x="566" y="235"/>
                  <a:pt x="566" y="237"/>
                </a:cubicBezTo>
                <a:cubicBezTo>
                  <a:pt x="567" y="239"/>
                  <a:pt x="567" y="241"/>
                  <a:pt x="568" y="243"/>
                </a:cubicBezTo>
                <a:cubicBezTo>
                  <a:pt x="569" y="244"/>
                  <a:pt x="569" y="245"/>
                  <a:pt x="570" y="246"/>
                </a:cubicBezTo>
                <a:cubicBezTo>
                  <a:pt x="571" y="246"/>
                  <a:pt x="571" y="246"/>
                  <a:pt x="572" y="247"/>
                </a:cubicBezTo>
                <a:cubicBezTo>
                  <a:pt x="574" y="248"/>
                  <a:pt x="575" y="249"/>
                  <a:pt x="577" y="250"/>
                </a:cubicBezTo>
                <a:cubicBezTo>
                  <a:pt x="577" y="250"/>
                  <a:pt x="577" y="250"/>
                  <a:pt x="577" y="251"/>
                </a:cubicBezTo>
                <a:cubicBezTo>
                  <a:pt x="577" y="251"/>
                  <a:pt x="577" y="251"/>
                  <a:pt x="576" y="251"/>
                </a:cubicBezTo>
                <a:cubicBezTo>
                  <a:pt x="576" y="252"/>
                  <a:pt x="575" y="252"/>
                  <a:pt x="574" y="252"/>
                </a:cubicBezTo>
                <a:cubicBezTo>
                  <a:pt x="573" y="254"/>
                  <a:pt x="572" y="255"/>
                  <a:pt x="570" y="257"/>
                </a:cubicBezTo>
                <a:cubicBezTo>
                  <a:pt x="570" y="258"/>
                  <a:pt x="570" y="259"/>
                  <a:pt x="571" y="260"/>
                </a:cubicBezTo>
                <a:cubicBezTo>
                  <a:pt x="572" y="260"/>
                  <a:pt x="572" y="260"/>
                  <a:pt x="573" y="260"/>
                </a:cubicBezTo>
                <a:cubicBezTo>
                  <a:pt x="573" y="260"/>
                  <a:pt x="573" y="260"/>
                  <a:pt x="573" y="260"/>
                </a:cubicBezTo>
                <a:cubicBezTo>
                  <a:pt x="574" y="260"/>
                  <a:pt x="574" y="260"/>
                  <a:pt x="574" y="260"/>
                </a:cubicBezTo>
                <a:cubicBezTo>
                  <a:pt x="573" y="260"/>
                  <a:pt x="573" y="260"/>
                  <a:pt x="573" y="260"/>
                </a:cubicBezTo>
                <a:cubicBezTo>
                  <a:pt x="573" y="260"/>
                  <a:pt x="573" y="260"/>
                  <a:pt x="573" y="260"/>
                </a:cubicBezTo>
                <a:cubicBezTo>
                  <a:pt x="573" y="261"/>
                  <a:pt x="573" y="262"/>
                  <a:pt x="572" y="263"/>
                </a:cubicBezTo>
                <a:cubicBezTo>
                  <a:pt x="571" y="265"/>
                  <a:pt x="569" y="266"/>
                  <a:pt x="568" y="267"/>
                </a:cubicBezTo>
                <a:cubicBezTo>
                  <a:pt x="566" y="269"/>
                  <a:pt x="564" y="270"/>
                  <a:pt x="562" y="270"/>
                </a:cubicBezTo>
                <a:cubicBezTo>
                  <a:pt x="558" y="270"/>
                  <a:pt x="557" y="272"/>
                  <a:pt x="556" y="275"/>
                </a:cubicBezTo>
                <a:cubicBezTo>
                  <a:pt x="556" y="277"/>
                  <a:pt x="556" y="279"/>
                  <a:pt x="555" y="281"/>
                </a:cubicBezTo>
                <a:cubicBezTo>
                  <a:pt x="555" y="281"/>
                  <a:pt x="555" y="282"/>
                  <a:pt x="555" y="282"/>
                </a:cubicBezTo>
                <a:cubicBezTo>
                  <a:pt x="554" y="282"/>
                  <a:pt x="554" y="282"/>
                  <a:pt x="554" y="282"/>
                </a:cubicBezTo>
                <a:cubicBezTo>
                  <a:pt x="553" y="281"/>
                  <a:pt x="553" y="280"/>
                  <a:pt x="552" y="279"/>
                </a:cubicBezTo>
                <a:cubicBezTo>
                  <a:pt x="551" y="277"/>
                  <a:pt x="551" y="276"/>
                  <a:pt x="552" y="275"/>
                </a:cubicBezTo>
                <a:cubicBezTo>
                  <a:pt x="554" y="273"/>
                  <a:pt x="555" y="271"/>
                  <a:pt x="557" y="269"/>
                </a:cubicBezTo>
                <a:cubicBezTo>
                  <a:pt x="557" y="268"/>
                  <a:pt x="557" y="266"/>
                  <a:pt x="556" y="266"/>
                </a:cubicBezTo>
                <a:cubicBezTo>
                  <a:pt x="553" y="266"/>
                  <a:pt x="552" y="264"/>
                  <a:pt x="552" y="262"/>
                </a:cubicBezTo>
                <a:cubicBezTo>
                  <a:pt x="552" y="261"/>
                  <a:pt x="552" y="261"/>
                  <a:pt x="551" y="261"/>
                </a:cubicBezTo>
                <a:cubicBezTo>
                  <a:pt x="552" y="261"/>
                  <a:pt x="552" y="261"/>
                  <a:pt x="552" y="262"/>
                </a:cubicBezTo>
                <a:cubicBezTo>
                  <a:pt x="552" y="262"/>
                  <a:pt x="552" y="262"/>
                  <a:pt x="552" y="262"/>
                </a:cubicBezTo>
                <a:cubicBezTo>
                  <a:pt x="552" y="262"/>
                  <a:pt x="552" y="262"/>
                  <a:pt x="552" y="262"/>
                </a:cubicBezTo>
                <a:cubicBezTo>
                  <a:pt x="552" y="262"/>
                  <a:pt x="552" y="262"/>
                  <a:pt x="552" y="262"/>
                </a:cubicBezTo>
                <a:cubicBezTo>
                  <a:pt x="553" y="262"/>
                  <a:pt x="554" y="262"/>
                  <a:pt x="555" y="263"/>
                </a:cubicBezTo>
                <a:cubicBezTo>
                  <a:pt x="557" y="263"/>
                  <a:pt x="558" y="263"/>
                  <a:pt x="559" y="263"/>
                </a:cubicBezTo>
                <a:cubicBezTo>
                  <a:pt x="561" y="262"/>
                  <a:pt x="562" y="261"/>
                  <a:pt x="564" y="260"/>
                </a:cubicBezTo>
                <a:cubicBezTo>
                  <a:pt x="565" y="260"/>
                  <a:pt x="565" y="259"/>
                  <a:pt x="565" y="259"/>
                </a:cubicBezTo>
                <a:cubicBezTo>
                  <a:pt x="565" y="257"/>
                  <a:pt x="565" y="255"/>
                  <a:pt x="565" y="253"/>
                </a:cubicBezTo>
                <a:cubicBezTo>
                  <a:pt x="565" y="251"/>
                  <a:pt x="565" y="251"/>
                  <a:pt x="567" y="250"/>
                </a:cubicBezTo>
                <a:cubicBezTo>
                  <a:pt x="569" y="250"/>
                  <a:pt x="569" y="248"/>
                  <a:pt x="570" y="246"/>
                </a:cubicBezTo>
                <a:cubicBezTo>
                  <a:pt x="569" y="246"/>
                  <a:pt x="569" y="246"/>
                  <a:pt x="568" y="246"/>
                </a:cubicBezTo>
                <a:cubicBezTo>
                  <a:pt x="564" y="246"/>
                  <a:pt x="561" y="245"/>
                  <a:pt x="560" y="241"/>
                </a:cubicBezTo>
                <a:cubicBezTo>
                  <a:pt x="560" y="241"/>
                  <a:pt x="559" y="240"/>
                  <a:pt x="559" y="240"/>
                </a:cubicBezTo>
                <a:cubicBezTo>
                  <a:pt x="559" y="239"/>
                  <a:pt x="557" y="239"/>
                  <a:pt x="557" y="239"/>
                </a:cubicBezTo>
                <a:cubicBezTo>
                  <a:pt x="556" y="240"/>
                  <a:pt x="555" y="241"/>
                  <a:pt x="554" y="242"/>
                </a:cubicBezTo>
                <a:cubicBezTo>
                  <a:pt x="551" y="245"/>
                  <a:pt x="549" y="248"/>
                  <a:pt x="545" y="248"/>
                </a:cubicBezTo>
                <a:cubicBezTo>
                  <a:pt x="544" y="249"/>
                  <a:pt x="544" y="249"/>
                  <a:pt x="543" y="249"/>
                </a:cubicBezTo>
                <a:cubicBezTo>
                  <a:pt x="543" y="250"/>
                  <a:pt x="543" y="250"/>
                  <a:pt x="543" y="250"/>
                </a:cubicBezTo>
                <a:cubicBezTo>
                  <a:pt x="542" y="250"/>
                  <a:pt x="542" y="252"/>
                  <a:pt x="543" y="252"/>
                </a:cubicBezTo>
                <a:cubicBezTo>
                  <a:pt x="546" y="255"/>
                  <a:pt x="549" y="256"/>
                  <a:pt x="551" y="260"/>
                </a:cubicBezTo>
                <a:cubicBezTo>
                  <a:pt x="550" y="260"/>
                  <a:pt x="550" y="260"/>
                  <a:pt x="550" y="260"/>
                </a:cubicBezTo>
                <a:cubicBezTo>
                  <a:pt x="550" y="260"/>
                  <a:pt x="550" y="260"/>
                  <a:pt x="550" y="260"/>
                </a:cubicBezTo>
                <a:cubicBezTo>
                  <a:pt x="549" y="260"/>
                  <a:pt x="548" y="261"/>
                  <a:pt x="546" y="261"/>
                </a:cubicBezTo>
                <a:cubicBezTo>
                  <a:pt x="545" y="261"/>
                  <a:pt x="544" y="261"/>
                  <a:pt x="543" y="263"/>
                </a:cubicBezTo>
                <a:cubicBezTo>
                  <a:pt x="542" y="264"/>
                  <a:pt x="541" y="264"/>
                  <a:pt x="541" y="265"/>
                </a:cubicBezTo>
                <a:cubicBezTo>
                  <a:pt x="540" y="266"/>
                  <a:pt x="539" y="266"/>
                  <a:pt x="539" y="267"/>
                </a:cubicBezTo>
                <a:cubicBezTo>
                  <a:pt x="539" y="268"/>
                  <a:pt x="539" y="269"/>
                  <a:pt x="538" y="270"/>
                </a:cubicBezTo>
                <a:cubicBezTo>
                  <a:pt x="537" y="270"/>
                  <a:pt x="536" y="270"/>
                  <a:pt x="535" y="270"/>
                </a:cubicBezTo>
                <a:cubicBezTo>
                  <a:pt x="534" y="269"/>
                  <a:pt x="533" y="269"/>
                  <a:pt x="532" y="268"/>
                </a:cubicBezTo>
                <a:cubicBezTo>
                  <a:pt x="530" y="267"/>
                  <a:pt x="528" y="267"/>
                  <a:pt x="526" y="268"/>
                </a:cubicBezTo>
                <a:cubicBezTo>
                  <a:pt x="525" y="268"/>
                  <a:pt x="524" y="268"/>
                  <a:pt x="523" y="269"/>
                </a:cubicBezTo>
                <a:cubicBezTo>
                  <a:pt x="522" y="269"/>
                  <a:pt x="521" y="269"/>
                  <a:pt x="520" y="268"/>
                </a:cubicBezTo>
                <a:cubicBezTo>
                  <a:pt x="518" y="267"/>
                  <a:pt x="516" y="266"/>
                  <a:pt x="516" y="264"/>
                </a:cubicBezTo>
                <a:cubicBezTo>
                  <a:pt x="514" y="262"/>
                  <a:pt x="512" y="260"/>
                  <a:pt x="510" y="260"/>
                </a:cubicBezTo>
                <a:cubicBezTo>
                  <a:pt x="508" y="259"/>
                  <a:pt x="507" y="259"/>
                  <a:pt x="507" y="257"/>
                </a:cubicBezTo>
                <a:cubicBezTo>
                  <a:pt x="506" y="255"/>
                  <a:pt x="505" y="252"/>
                  <a:pt x="505" y="249"/>
                </a:cubicBezTo>
                <a:cubicBezTo>
                  <a:pt x="505" y="248"/>
                  <a:pt x="505" y="247"/>
                  <a:pt x="505" y="246"/>
                </a:cubicBezTo>
                <a:cubicBezTo>
                  <a:pt x="505" y="244"/>
                  <a:pt x="503" y="242"/>
                  <a:pt x="501" y="243"/>
                </a:cubicBezTo>
                <a:cubicBezTo>
                  <a:pt x="497" y="243"/>
                  <a:pt x="493" y="244"/>
                  <a:pt x="489" y="244"/>
                </a:cubicBezTo>
                <a:cubicBezTo>
                  <a:pt x="487" y="244"/>
                  <a:pt x="486" y="246"/>
                  <a:pt x="485" y="248"/>
                </a:cubicBezTo>
                <a:cubicBezTo>
                  <a:pt x="485" y="249"/>
                  <a:pt x="485" y="250"/>
                  <a:pt x="486" y="251"/>
                </a:cubicBezTo>
                <a:cubicBezTo>
                  <a:pt x="487" y="252"/>
                  <a:pt x="488" y="252"/>
                  <a:pt x="489" y="252"/>
                </a:cubicBezTo>
                <a:cubicBezTo>
                  <a:pt x="489" y="251"/>
                  <a:pt x="490" y="251"/>
                  <a:pt x="490" y="251"/>
                </a:cubicBezTo>
                <a:cubicBezTo>
                  <a:pt x="492" y="250"/>
                  <a:pt x="494" y="250"/>
                  <a:pt x="495" y="250"/>
                </a:cubicBezTo>
                <a:cubicBezTo>
                  <a:pt x="497" y="250"/>
                  <a:pt x="499" y="249"/>
                  <a:pt x="500" y="248"/>
                </a:cubicBezTo>
                <a:cubicBezTo>
                  <a:pt x="501" y="248"/>
                  <a:pt x="501" y="249"/>
                  <a:pt x="501" y="249"/>
                </a:cubicBezTo>
                <a:cubicBezTo>
                  <a:pt x="502" y="249"/>
                  <a:pt x="501" y="250"/>
                  <a:pt x="501" y="250"/>
                </a:cubicBezTo>
                <a:cubicBezTo>
                  <a:pt x="499" y="251"/>
                  <a:pt x="498" y="251"/>
                  <a:pt x="496" y="252"/>
                </a:cubicBezTo>
                <a:cubicBezTo>
                  <a:pt x="494" y="253"/>
                  <a:pt x="492" y="254"/>
                  <a:pt x="490" y="255"/>
                </a:cubicBezTo>
                <a:cubicBezTo>
                  <a:pt x="489" y="255"/>
                  <a:pt x="488" y="255"/>
                  <a:pt x="487" y="256"/>
                </a:cubicBezTo>
                <a:cubicBezTo>
                  <a:pt x="485" y="256"/>
                  <a:pt x="484" y="257"/>
                  <a:pt x="483" y="259"/>
                </a:cubicBezTo>
                <a:cubicBezTo>
                  <a:pt x="482" y="262"/>
                  <a:pt x="482" y="265"/>
                  <a:pt x="481" y="268"/>
                </a:cubicBezTo>
                <a:cubicBezTo>
                  <a:pt x="481" y="269"/>
                  <a:pt x="481" y="269"/>
                  <a:pt x="480" y="270"/>
                </a:cubicBezTo>
                <a:cubicBezTo>
                  <a:pt x="479" y="271"/>
                  <a:pt x="478" y="271"/>
                  <a:pt x="478" y="271"/>
                </a:cubicBezTo>
                <a:cubicBezTo>
                  <a:pt x="477" y="271"/>
                  <a:pt x="477" y="270"/>
                  <a:pt x="478" y="269"/>
                </a:cubicBezTo>
                <a:cubicBezTo>
                  <a:pt x="479" y="267"/>
                  <a:pt x="479" y="266"/>
                  <a:pt x="478" y="265"/>
                </a:cubicBezTo>
                <a:cubicBezTo>
                  <a:pt x="477" y="263"/>
                  <a:pt x="476" y="261"/>
                  <a:pt x="475" y="259"/>
                </a:cubicBezTo>
                <a:cubicBezTo>
                  <a:pt x="475" y="258"/>
                  <a:pt x="474" y="256"/>
                  <a:pt x="473" y="254"/>
                </a:cubicBezTo>
                <a:cubicBezTo>
                  <a:pt x="473" y="254"/>
                  <a:pt x="471" y="253"/>
                  <a:pt x="470" y="253"/>
                </a:cubicBezTo>
                <a:cubicBezTo>
                  <a:pt x="469" y="253"/>
                  <a:pt x="468" y="254"/>
                  <a:pt x="467" y="254"/>
                </a:cubicBezTo>
                <a:cubicBezTo>
                  <a:pt x="458" y="256"/>
                  <a:pt x="450" y="254"/>
                  <a:pt x="443" y="248"/>
                </a:cubicBezTo>
                <a:cubicBezTo>
                  <a:pt x="442" y="248"/>
                  <a:pt x="442" y="247"/>
                  <a:pt x="443" y="246"/>
                </a:cubicBezTo>
                <a:cubicBezTo>
                  <a:pt x="444" y="244"/>
                  <a:pt x="445" y="243"/>
                  <a:pt x="447" y="243"/>
                </a:cubicBezTo>
                <a:cubicBezTo>
                  <a:pt x="448" y="243"/>
                  <a:pt x="449" y="243"/>
                  <a:pt x="450" y="243"/>
                </a:cubicBezTo>
                <a:cubicBezTo>
                  <a:pt x="453" y="243"/>
                  <a:pt x="455" y="241"/>
                  <a:pt x="454" y="238"/>
                </a:cubicBezTo>
                <a:cubicBezTo>
                  <a:pt x="454" y="236"/>
                  <a:pt x="453" y="234"/>
                  <a:pt x="452" y="233"/>
                </a:cubicBezTo>
                <a:cubicBezTo>
                  <a:pt x="451" y="231"/>
                  <a:pt x="449" y="229"/>
                  <a:pt x="447" y="229"/>
                </a:cubicBezTo>
                <a:cubicBezTo>
                  <a:pt x="443" y="230"/>
                  <a:pt x="441" y="229"/>
                  <a:pt x="439" y="227"/>
                </a:cubicBezTo>
                <a:cubicBezTo>
                  <a:pt x="435" y="224"/>
                  <a:pt x="432" y="222"/>
                  <a:pt x="429" y="219"/>
                </a:cubicBezTo>
                <a:cubicBezTo>
                  <a:pt x="427" y="218"/>
                  <a:pt x="425" y="216"/>
                  <a:pt x="425" y="213"/>
                </a:cubicBezTo>
                <a:cubicBezTo>
                  <a:pt x="424" y="209"/>
                  <a:pt x="422" y="208"/>
                  <a:pt x="418" y="206"/>
                </a:cubicBezTo>
                <a:cubicBezTo>
                  <a:pt x="416" y="205"/>
                  <a:pt x="413" y="205"/>
                  <a:pt x="411" y="208"/>
                </a:cubicBezTo>
                <a:cubicBezTo>
                  <a:pt x="411" y="209"/>
                  <a:pt x="410" y="210"/>
                  <a:pt x="409" y="210"/>
                </a:cubicBezTo>
                <a:cubicBezTo>
                  <a:pt x="408" y="210"/>
                  <a:pt x="407" y="210"/>
                  <a:pt x="406" y="211"/>
                </a:cubicBezTo>
                <a:cubicBezTo>
                  <a:pt x="405" y="211"/>
                  <a:pt x="404" y="209"/>
                  <a:pt x="405" y="209"/>
                </a:cubicBezTo>
                <a:cubicBezTo>
                  <a:pt x="407" y="206"/>
                  <a:pt x="408" y="203"/>
                  <a:pt x="408" y="199"/>
                </a:cubicBezTo>
                <a:cubicBezTo>
                  <a:pt x="408" y="199"/>
                  <a:pt x="408" y="199"/>
                  <a:pt x="408" y="199"/>
                </a:cubicBezTo>
                <a:cubicBezTo>
                  <a:pt x="408" y="198"/>
                  <a:pt x="407" y="198"/>
                  <a:pt x="407" y="198"/>
                </a:cubicBezTo>
                <a:cubicBezTo>
                  <a:pt x="406" y="199"/>
                  <a:pt x="406" y="199"/>
                  <a:pt x="405" y="200"/>
                </a:cubicBezTo>
                <a:cubicBezTo>
                  <a:pt x="402" y="202"/>
                  <a:pt x="400" y="204"/>
                  <a:pt x="398" y="206"/>
                </a:cubicBezTo>
                <a:cubicBezTo>
                  <a:pt x="397" y="206"/>
                  <a:pt x="396" y="206"/>
                  <a:pt x="396" y="206"/>
                </a:cubicBezTo>
                <a:cubicBezTo>
                  <a:pt x="396" y="206"/>
                  <a:pt x="395" y="205"/>
                  <a:pt x="395" y="205"/>
                </a:cubicBezTo>
                <a:cubicBezTo>
                  <a:pt x="395" y="202"/>
                  <a:pt x="395" y="200"/>
                  <a:pt x="395" y="198"/>
                </a:cubicBezTo>
                <a:cubicBezTo>
                  <a:pt x="396" y="194"/>
                  <a:pt x="397" y="190"/>
                  <a:pt x="396" y="186"/>
                </a:cubicBezTo>
                <a:cubicBezTo>
                  <a:pt x="396" y="185"/>
                  <a:pt x="396" y="184"/>
                  <a:pt x="396" y="183"/>
                </a:cubicBezTo>
                <a:cubicBezTo>
                  <a:pt x="395" y="183"/>
                  <a:pt x="394" y="183"/>
                  <a:pt x="394" y="183"/>
                </a:cubicBezTo>
                <a:cubicBezTo>
                  <a:pt x="393" y="184"/>
                  <a:pt x="392" y="185"/>
                  <a:pt x="392" y="187"/>
                </a:cubicBezTo>
                <a:cubicBezTo>
                  <a:pt x="392" y="188"/>
                  <a:pt x="392" y="190"/>
                  <a:pt x="390" y="190"/>
                </a:cubicBezTo>
                <a:cubicBezTo>
                  <a:pt x="388" y="191"/>
                  <a:pt x="387" y="192"/>
                  <a:pt x="385" y="193"/>
                </a:cubicBezTo>
                <a:cubicBezTo>
                  <a:pt x="384" y="194"/>
                  <a:pt x="383" y="194"/>
                  <a:pt x="382" y="193"/>
                </a:cubicBezTo>
                <a:cubicBezTo>
                  <a:pt x="381" y="192"/>
                  <a:pt x="381" y="192"/>
                  <a:pt x="381" y="192"/>
                </a:cubicBezTo>
                <a:cubicBezTo>
                  <a:pt x="381" y="192"/>
                  <a:pt x="381" y="192"/>
                  <a:pt x="381" y="192"/>
                </a:cubicBezTo>
                <a:cubicBezTo>
                  <a:pt x="380" y="192"/>
                  <a:pt x="380" y="192"/>
                  <a:pt x="380" y="192"/>
                </a:cubicBezTo>
                <a:cubicBezTo>
                  <a:pt x="379" y="192"/>
                  <a:pt x="379" y="193"/>
                  <a:pt x="378" y="193"/>
                </a:cubicBezTo>
                <a:cubicBezTo>
                  <a:pt x="378" y="193"/>
                  <a:pt x="378" y="193"/>
                  <a:pt x="378" y="193"/>
                </a:cubicBezTo>
                <a:cubicBezTo>
                  <a:pt x="377" y="192"/>
                  <a:pt x="377" y="192"/>
                  <a:pt x="378" y="192"/>
                </a:cubicBezTo>
                <a:cubicBezTo>
                  <a:pt x="379" y="192"/>
                  <a:pt x="379" y="192"/>
                  <a:pt x="380" y="192"/>
                </a:cubicBezTo>
                <a:cubicBezTo>
                  <a:pt x="380" y="192"/>
                  <a:pt x="380" y="192"/>
                  <a:pt x="380" y="192"/>
                </a:cubicBezTo>
                <a:cubicBezTo>
                  <a:pt x="380" y="192"/>
                  <a:pt x="381" y="192"/>
                  <a:pt x="381" y="192"/>
                </a:cubicBezTo>
                <a:cubicBezTo>
                  <a:pt x="381" y="191"/>
                  <a:pt x="381" y="190"/>
                  <a:pt x="381" y="189"/>
                </a:cubicBezTo>
                <a:cubicBezTo>
                  <a:pt x="382" y="188"/>
                  <a:pt x="381" y="187"/>
                  <a:pt x="380" y="187"/>
                </a:cubicBezTo>
                <a:cubicBezTo>
                  <a:pt x="378" y="187"/>
                  <a:pt x="376" y="186"/>
                  <a:pt x="374" y="187"/>
                </a:cubicBezTo>
                <a:cubicBezTo>
                  <a:pt x="370" y="189"/>
                  <a:pt x="366" y="190"/>
                  <a:pt x="361" y="190"/>
                </a:cubicBezTo>
                <a:cubicBezTo>
                  <a:pt x="360" y="190"/>
                  <a:pt x="358" y="191"/>
                  <a:pt x="357" y="192"/>
                </a:cubicBezTo>
                <a:cubicBezTo>
                  <a:pt x="354" y="194"/>
                  <a:pt x="352" y="193"/>
                  <a:pt x="349" y="193"/>
                </a:cubicBezTo>
                <a:cubicBezTo>
                  <a:pt x="349" y="193"/>
                  <a:pt x="349" y="193"/>
                  <a:pt x="349" y="193"/>
                </a:cubicBezTo>
                <a:cubicBezTo>
                  <a:pt x="349" y="194"/>
                  <a:pt x="349" y="194"/>
                  <a:pt x="349" y="194"/>
                </a:cubicBezTo>
                <a:cubicBezTo>
                  <a:pt x="349" y="193"/>
                  <a:pt x="349" y="193"/>
                  <a:pt x="349" y="193"/>
                </a:cubicBezTo>
                <a:cubicBezTo>
                  <a:pt x="349" y="193"/>
                  <a:pt x="349" y="193"/>
                  <a:pt x="349" y="193"/>
                </a:cubicBezTo>
                <a:cubicBezTo>
                  <a:pt x="349" y="193"/>
                  <a:pt x="349" y="193"/>
                  <a:pt x="349" y="193"/>
                </a:cubicBezTo>
                <a:cubicBezTo>
                  <a:pt x="350" y="192"/>
                  <a:pt x="350" y="191"/>
                  <a:pt x="350" y="190"/>
                </a:cubicBezTo>
                <a:cubicBezTo>
                  <a:pt x="349" y="189"/>
                  <a:pt x="348" y="188"/>
                  <a:pt x="347" y="189"/>
                </a:cubicBezTo>
                <a:cubicBezTo>
                  <a:pt x="346" y="190"/>
                  <a:pt x="345" y="190"/>
                  <a:pt x="343" y="191"/>
                </a:cubicBezTo>
                <a:cubicBezTo>
                  <a:pt x="342" y="191"/>
                  <a:pt x="340" y="191"/>
                  <a:pt x="338" y="192"/>
                </a:cubicBezTo>
                <a:cubicBezTo>
                  <a:pt x="335" y="193"/>
                  <a:pt x="334" y="194"/>
                  <a:pt x="333" y="197"/>
                </a:cubicBezTo>
                <a:cubicBezTo>
                  <a:pt x="333" y="198"/>
                  <a:pt x="332" y="198"/>
                  <a:pt x="332" y="198"/>
                </a:cubicBezTo>
                <a:cubicBezTo>
                  <a:pt x="330" y="197"/>
                  <a:pt x="329" y="196"/>
                  <a:pt x="328" y="196"/>
                </a:cubicBezTo>
                <a:cubicBezTo>
                  <a:pt x="326" y="194"/>
                  <a:pt x="325" y="193"/>
                  <a:pt x="324" y="191"/>
                </a:cubicBezTo>
                <a:cubicBezTo>
                  <a:pt x="324" y="189"/>
                  <a:pt x="323" y="187"/>
                  <a:pt x="323" y="185"/>
                </a:cubicBezTo>
                <a:cubicBezTo>
                  <a:pt x="322" y="184"/>
                  <a:pt x="321" y="182"/>
                  <a:pt x="321" y="181"/>
                </a:cubicBezTo>
                <a:cubicBezTo>
                  <a:pt x="319" y="179"/>
                  <a:pt x="316" y="178"/>
                  <a:pt x="314" y="176"/>
                </a:cubicBezTo>
                <a:cubicBezTo>
                  <a:pt x="310" y="174"/>
                  <a:pt x="307" y="171"/>
                  <a:pt x="305" y="167"/>
                </a:cubicBezTo>
                <a:cubicBezTo>
                  <a:pt x="305" y="166"/>
                  <a:pt x="305" y="166"/>
                  <a:pt x="304" y="165"/>
                </a:cubicBezTo>
                <a:cubicBezTo>
                  <a:pt x="303" y="164"/>
                  <a:pt x="303" y="164"/>
                  <a:pt x="301" y="164"/>
                </a:cubicBezTo>
                <a:cubicBezTo>
                  <a:pt x="300" y="163"/>
                  <a:pt x="299" y="163"/>
                  <a:pt x="298" y="163"/>
                </a:cubicBezTo>
                <a:cubicBezTo>
                  <a:pt x="295" y="163"/>
                  <a:pt x="293" y="162"/>
                  <a:pt x="291" y="161"/>
                </a:cubicBezTo>
                <a:cubicBezTo>
                  <a:pt x="289" y="159"/>
                  <a:pt x="286" y="156"/>
                  <a:pt x="283" y="155"/>
                </a:cubicBezTo>
                <a:cubicBezTo>
                  <a:pt x="281" y="155"/>
                  <a:pt x="280" y="153"/>
                  <a:pt x="279" y="152"/>
                </a:cubicBezTo>
                <a:cubicBezTo>
                  <a:pt x="277" y="151"/>
                  <a:pt x="276" y="149"/>
                  <a:pt x="275" y="147"/>
                </a:cubicBezTo>
                <a:cubicBezTo>
                  <a:pt x="274" y="145"/>
                  <a:pt x="272" y="144"/>
                  <a:pt x="270" y="145"/>
                </a:cubicBezTo>
                <a:cubicBezTo>
                  <a:pt x="269" y="145"/>
                  <a:pt x="267" y="145"/>
                  <a:pt x="266" y="146"/>
                </a:cubicBezTo>
                <a:cubicBezTo>
                  <a:pt x="265" y="146"/>
                  <a:pt x="264" y="145"/>
                  <a:pt x="264" y="145"/>
                </a:cubicBezTo>
                <a:cubicBezTo>
                  <a:pt x="262" y="142"/>
                  <a:pt x="262" y="140"/>
                  <a:pt x="261" y="137"/>
                </a:cubicBezTo>
                <a:cubicBezTo>
                  <a:pt x="261" y="137"/>
                  <a:pt x="261" y="136"/>
                  <a:pt x="262" y="136"/>
                </a:cubicBezTo>
                <a:cubicBezTo>
                  <a:pt x="262" y="135"/>
                  <a:pt x="262" y="134"/>
                  <a:pt x="262" y="133"/>
                </a:cubicBezTo>
                <a:cubicBezTo>
                  <a:pt x="262" y="133"/>
                  <a:pt x="261" y="132"/>
                  <a:pt x="260" y="132"/>
                </a:cubicBezTo>
                <a:cubicBezTo>
                  <a:pt x="259" y="131"/>
                  <a:pt x="258" y="130"/>
                  <a:pt x="256" y="130"/>
                </a:cubicBezTo>
                <a:cubicBezTo>
                  <a:pt x="256" y="130"/>
                  <a:pt x="255" y="130"/>
                  <a:pt x="254" y="130"/>
                </a:cubicBezTo>
                <a:cubicBezTo>
                  <a:pt x="253" y="129"/>
                  <a:pt x="252" y="129"/>
                  <a:pt x="252" y="127"/>
                </a:cubicBezTo>
                <a:cubicBezTo>
                  <a:pt x="253" y="126"/>
                  <a:pt x="253" y="124"/>
                  <a:pt x="251" y="124"/>
                </a:cubicBezTo>
                <a:cubicBezTo>
                  <a:pt x="251" y="124"/>
                  <a:pt x="251" y="124"/>
                  <a:pt x="251" y="124"/>
                </a:cubicBezTo>
                <a:cubicBezTo>
                  <a:pt x="251" y="124"/>
                  <a:pt x="251" y="124"/>
                  <a:pt x="251" y="124"/>
                </a:cubicBezTo>
                <a:cubicBezTo>
                  <a:pt x="250" y="124"/>
                  <a:pt x="249" y="124"/>
                  <a:pt x="248" y="125"/>
                </a:cubicBezTo>
                <a:cubicBezTo>
                  <a:pt x="248" y="125"/>
                  <a:pt x="247" y="125"/>
                  <a:pt x="247" y="125"/>
                </a:cubicBezTo>
                <a:cubicBezTo>
                  <a:pt x="247" y="125"/>
                  <a:pt x="247" y="125"/>
                  <a:pt x="247" y="125"/>
                </a:cubicBezTo>
                <a:cubicBezTo>
                  <a:pt x="247" y="126"/>
                  <a:pt x="247" y="126"/>
                  <a:pt x="247" y="127"/>
                </a:cubicBezTo>
                <a:cubicBezTo>
                  <a:pt x="246" y="128"/>
                  <a:pt x="245" y="128"/>
                  <a:pt x="244" y="127"/>
                </a:cubicBezTo>
                <a:cubicBezTo>
                  <a:pt x="243" y="127"/>
                  <a:pt x="243" y="127"/>
                  <a:pt x="243" y="126"/>
                </a:cubicBezTo>
                <a:cubicBezTo>
                  <a:pt x="243" y="126"/>
                  <a:pt x="243" y="126"/>
                  <a:pt x="244" y="126"/>
                </a:cubicBezTo>
                <a:cubicBezTo>
                  <a:pt x="245" y="125"/>
                  <a:pt x="246" y="125"/>
                  <a:pt x="247" y="125"/>
                </a:cubicBezTo>
                <a:cubicBezTo>
                  <a:pt x="247" y="125"/>
                  <a:pt x="247" y="125"/>
                  <a:pt x="247" y="125"/>
                </a:cubicBezTo>
                <a:cubicBezTo>
                  <a:pt x="247" y="125"/>
                  <a:pt x="248" y="125"/>
                  <a:pt x="248" y="125"/>
                </a:cubicBezTo>
                <a:cubicBezTo>
                  <a:pt x="249" y="124"/>
                  <a:pt x="250" y="124"/>
                  <a:pt x="251" y="124"/>
                </a:cubicBezTo>
                <a:cubicBezTo>
                  <a:pt x="251" y="124"/>
                  <a:pt x="251" y="124"/>
                  <a:pt x="251" y="124"/>
                </a:cubicBezTo>
                <a:cubicBezTo>
                  <a:pt x="251" y="124"/>
                  <a:pt x="251" y="124"/>
                  <a:pt x="251" y="124"/>
                </a:cubicBezTo>
                <a:cubicBezTo>
                  <a:pt x="250" y="121"/>
                  <a:pt x="249" y="119"/>
                  <a:pt x="248" y="118"/>
                </a:cubicBezTo>
                <a:cubicBezTo>
                  <a:pt x="247" y="117"/>
                  <a:pt x="246" y="117"/>
                  <a:pt x="245" y="117"/>
                </a:cubicBezTo>
                <a:cubicBezTo>
                  <a:pt x="243" y="118"/>
                  <a:pt x="241" y="118"/>
                  <a:pt x="239" y="120"/>
                </a:cubicBezTo>
                <a:cubicBezTo>
                  <a:pt x="236" y="122"/>
                  <a:pt x="234" y="122"/>
                  <a:pt x="231" y="121"/>
                </a:cubicBezTo>
                <a:cubicBezTo>
                  <a:pt x="229" y="120"/>
                  <a:pt x="227" y="120"/>
                  <a:pt x="226" y="119"/>
                </a:cubicBezTo>
                <a:cubicBezTo>
                  <a:pt x="223" y="119"/>
                  <a:pt x="221" y="120"/>
                  <a:pt x="219" y="122"/>
                </a:cubicBezTo>
                <a:cubicBezTo>
                  <a:pt x="218" y="122"/>
                  <a:pt x="218" y="123"/>
                  <a:pt x="217" y="124"/>
                </a:cubicBezTo>
                <a:cubicBezTo>
                  <a:pt x="217" y="125"/>
                  <a:pt x="216" y="125"/>
                  <a:pt x="215" y="126"/>
                </a:cubicBezTo>
                <a:cubicBezTo>
                  <a:pt x="213" y="126"/>
                  <a:pt x="211" y="127"/>
                  <a:pt x="208" y="126"/>
                </a:cubicBezTo>
                <a:cubicBezTo>
                  <a:pt x="205" y="125"/>
                  <a:pt x="202" y="126"/>
                  <a:pt x="199" y="128"/>
                </a:cubicBezTo>
                <a:cubicBezTo>
                  <a:pt x="194" y="131"/>
                  <a:pt x="189" y="134"/>
                  <a:pt x="184" y="139"/>
                </a:cubicBezTo>
                <a:cubicBezTo>
                  <a:pt x="184" y="139"/>
                  <a:pt x="183" y="140"/>
                  <a:pt x="182" y="140"/>
                </a:cubicBezTo>
                <a:cubicBezTo>
                  <a:pt x="177" y="143"/>
                  <a:pt x="171" y="146"/>
                  <a:pt x="164" y="143"/>
                </a:cubicBezTo>
                <a:cubicBezTo>
                  <a:pt x="164" y="143"/>
                  <a:pt x="164" y="142"/>
                  <a:pt x="163" y="142"/>
                </a:cubicBezTo>
                <a:cubicBezTo>
                  <a:pt x="161" y="141"/>
                  <a:pt x="159" y="142"/>
                  <a:pt x="157" y="144"/>
                </a:cubicBezTo>
                <a:cubicBezTo>
                  <a:pt x="156" y="146"/>
                  <a:pt x="155" y="147"/>
                  <a:pt x="153" y="149"/>
                </a:cubicBezTo>
                <a:cubicBezTo>
                  <a:pt x="151" y="151"/>
                  <a:pt x="150" y="153"/>
                  <a:pt x="152" y="156"/>
                </a:cubicBezTo>
                <a:cubicBezTo>
                  <a:pt x="152" y="158"/>
                  <a:pt x="153" y="160"/>
                  <a:pt x="153" y="162"/>
                </a:cubicBezTo>
                <a:cubicBezTo>
                  <a:pt x="155" y="167"/>
                  <a:pt x="156" y="172"/>
                  <a:pt x="153" y="178"/>
                </a:cubicBezTo>
                <a:cubicBezTo>
                  <a:pt x="152" y="179"/>
                  <a:pt x="153" y="181"/>
                  <a:pt x="154" y="181"/>
                </a:cubicBezTo>
                <a:cubicBezTo>
                  <a:pt x="156" y="182"/>
                  <a:pt x="157" y="183"/>
                  <a:pt x="159" y="184"/>
                </a:cubicBezTo>
                <a:cubicBezTo>
                  <a:pt x="159" y="184"/>
                  <a:pt x="159" y="185"/>
                  <a:pt x="159" y="185"/>
                </a:cubicBezTo>
                <a:cubicBezTo>
                  <a:pt x="159" y="186"/>
                  <a:pt x="159" y="186"/>
                  <a:pt x="158" y="186"/>
                </a:cubicBezTo>
                <a:cubicBezTo>
                  <a:pt x="157" y="186"/>
                  <a:pt x="156" y="186"/>
                  <a:pt x="156" y="187"/>
                </a:cubicBezTo>
                <a:cubicBezTo>
                  <a:pt x="156" y="189"/>
                  <a:pt x="156" y="192"/>
                  <a:pt x="156" y="194"/>
                </a:cubicBezTo>
                <a:cubicBezTo>
                  <a:pt x="156" y="194"/>
                  <a:pt x="157" y="195"/>
                  <a:pt x="157" y="195"/>
                </a:cubicBezTo>
                <a:cubicBezTo>
                  <a:pt x="158" y="195"/>
                  <a:pt x="159" y="195"/>
                  <a:pt x="159" y="195"/>
                </a:cubicBezTo>
                <a:cubicBezTo>
                  <a:pt x="159" y="195"/>
                  <a:pt x="159" y="195"/>
                  <a:pt x="159" y="195"/>
                </a:cubicBezTo>
                <a:cubicBezTo>
                  <a:pt x="159" y="195"/>
                  <a:pt x="160" y="195"/>
                  <a:pt x="160" y="195"/>
                </a:cubicBezTo>
                <a:cubicBezTo>
                  <a:pt x="160" y="195"/>
                  <a:pt x="160" y="194"/>
                  <a:pt x="160" y="194"/>
                </a:cubicBezTo>
                <a:cubicBezTo>
                  <a:pt x="160" y="194"/>
                  <a:pt x="160" y="194"/>
                  <a:pt x="160" y="194"/>
                </a:cubicBezTo>
                <a:cubicBezTo>
                  <a:pt x="159" y="193"/>
                  <a:pt x="159" y="193"/>
                  <a:pt x="159" y="193"/>
                </a:cubicBezTo>
                <a:cubicBezTo>
                  <a:pt x="160" y="193"/>
                  <a:pt x="160" y="193"/>
                  <a:pt x="160" y="193"/>
                </a:cubicBezTo>
                <a:cubicBezTo>
                  <a:pt x="160" y="194"/>
                  <a:pt x="160" y="194"/>
                  <a:pt x="160" y="194"/>
                </a:cubicBezTo>
                <a:cubicBezTo>
                  <a:pt x="162" y="193"/>
                  <a:pt x="165" y="193"/>
                  <a:pt x="167" y="194"/>
                </a:cubicBezTo>
                <a:cubicBezTo>
                  <a:pt x="168" y="195"/>
                  <a:pt x="168" y="196"/>
                  <a:pt x="168" y="196"/>
                </a:cubicBezTo>
                <a:cubicBezTo>
                  <a:pt x="167" y="197"/>
                  <a:pt x="167" y="197"/>
                  <a:pt x="167" y="197"/>
                </a:cubicBezTo>
                <a:cubicBezTo>
                  <a:pt x="164" y="197"/>
                  <a:pt x="162" y="196"/>
                  <a:pt x="160" y="195"/>
                </a:cubicBezTo>
                <a:cubicBezTo>
                  <a:pt x="160" y="195"/>
                  <a:pt x="160" y="195"/>
                  <a:pt x="160" y="195"/>
                </a:cubicBezTo>
                <a:cubicBezTo>
                  <a:pt x="159" y="195"/>
                  <a:pt x="159" y="195"/>
                  <a:pt x="159" y="195"/>
                </a:cubicBezTo>
                <a:cubicBezTo>
                  <a:pt x="159" y="196"/>
                  <a:pt x="159" y="198"/>
                  <a:pt x="158" y="198"/>
                </a:cubicBezTo>
                <a:cubicBezTo>
                  <a:pt x="156" y="198"/>
                  <a:pt x="154" y="198"/>
                  <a:pt x="153" y="200"/>
                </a:cubicBezTo>
                <a:cubicBezTo>
                  <a:pt x="151" y="201"/>
                  <a:pt x="150" y="201"/>
                  <a:pt x="148" y="200"/>
                </a:cubicBezTo>
                <a:cubicBezTo>
                  <a:pt x="146" y="199"/>
                  <a:pt x="144" y="198"/>
                  <a:pt x="143" y="197"/>
                </a:cubicBezTo>
                <a:cubicBezTo>
                  <a:pt x="141" y="196"/>
                  <a:pt x="141" y="195"/>
                  <a:pt x="142" y="194"/>
                </a:cubicBezTo>
                <a:cubicBezTo>
                  <a:pt x="142" y="193"/>
                  <a:pt x="143" y="192"/>
                  <a:pt x="144" y="191"/>
                </a:cubicBezTo>
                <a:cubicBezTo>
                  <a:pt x="145" y="189"/>
                  <a:pt x="143" y="187"/>
                  <a:pt x="141" y="187"/>
                </a:cubicBezTo>
                <a:cubicBezTo>
                  <a:pt x="139" y="187"/>
                  <a:pt x="136" y="187"/>
                  <a:pt x="134" y="187"/>
                </a:cubicBezTo>
                <a:cubicBezTo>
                  <a:pt x="133" y="187"/>
                  <a:pt x="131" y="188"/>
                  <a:pt x="130" y="189"/>
                </a:cubicBezTo>
                <a:cubicBezTo>
                  <a:pt x="129" y="190"/>
                  <a:pt x="128" y="190"/>
                  <a:pt x="126" y="190"/>
                </a:cubicBezTo>
                <a:cubicBezTo>
                  <a:pt x="124" y="190"/>
                  <a:pt x="123" y="191"/>
                  <a:pt x="122" y="191"/>
                </a:cubicBezTo>
                <a:cubicBezTo>
                  <a:pt x="117" y="191"/>
                  <a:pt x="114" y="194"/>
                  <a:pt x="110" y="196"/>
                </a:cubicBezTo>
                <a:cubicBezTo>
                  <a:pt x="109" y="196"/>
                  <a:pt x="109" y="198"/>
                  <a:pt x="109" y="199"/>
                </a:cubicBezTo>
                <a:cubicBezTo>
                  <a:pt x="111" y="201"/>
                  <a:pt x="112" y="203"/>
                  <a:pt x="113" y="205"/>
                </a:cubicBezTo>
                <a:cubicBezTo>
                  <a:pt x="114" y="206"/>
                  <a:pt x="114" y="206"/>
                  <a:pt x="112" y="207"/>
                </a:cubicBezTo>
                <a:cubicBezTo>
                  <a:pt x="112" y="207"/>
                  <a:pt x="111" y="207"/>
                  <a:pt x="111" y="207"/>
                </a:cubicBezTo>
                <a:cubicBezTo>
                  <a:pt x="110" y="210"/>
                  <a:pt x="109" y="213"/>
                  <a:pt x="108" y="216"/>
                </a:cubicBezTo>
                <a:cubicBezTo>
                  <a:pt x="108" y="217"/>
                  <a:pt x="108" y="218"/>
                  <a:pt x="108" y="219"/>
                </a:cubicBezTo>
                <a:cubicBezTo>
                  <a:pt x="110" y="222"/>
                  <a:pt x="113" y="224"/>
                  <a:pt x="117" y="224"/>
                </a:cubicBezTo>
                <a:cubicBezTo>
                  <a:pt x="120" y="223"/>
                  <a:pt x="123" y="223"/>
                  <a:pt x="126" y="226"/>
                </a:cubicBezTo>
                <a:cubicBezTo>
                  <a:pt x="127" y="227"/>
                  <a:pt x="129" y="227"/>
                  <a:pt x="131" y="226"/>
                </a:cubicBezTo>
                <a:cubicBezTo>
                  <a:pt x="134" y="225"/>
                  <a:pt x="137" y="223"/>
                  <a:pt x="140" y="222"/>
                </a:cubicBezTo>
                <a:cubicBezTo>
                  <a:pt x="140" y="222"/>
                  <a:pt x="141" y="222"/>
                  <a:pt x="142" y="223"/>
                </a:cubicBezTo>
                <a:cubicBezTo>
                  <a:pt x="142" y="223"/>
                  <a:pt x="143" y="223"/>
                  <a:pt x="143" y="223"/>
                </a:cubicBezTo>
                <a:cubicBezTo>
                  <a:pt x="143" y="223"/>
                  <a:pt x="143" y="224"/>
                  <a:pt x="143" y="224"/>
                </a:cubicBezTo>
                <a:cubicBezTo>
                  <a:pt x="142" y="224"/>
                  <a:pt x="142" y="225"/>
                  <a:pt x="141" y="225"/>
                </a:cubicBezTo>
                <a:cubicBezTo>
                  <a:pt x="140" y="225"/>
                  <a:pt x="138" y="226"/>
                  <a:pt x="139" y="228"/>
                </a:cubicBezTo>
                <a:cubicBezTo>
                  <a:pt x="139" y="229"/>
                  <a:pt x="139" y="230"/>
                  <a:pt x="139" y="230"/>
                </a:cubicBezTo>
                <a:cubicBezTo>
                  <a:pt x="138" y="233"/>
                  <a:pt x="137" y="235"/>
                  <a:pt x="136" y="238"/>
                </a:cubicBezTo>
                <a:cubicBezTo>
                  <a:pt x="136" y="240"/>
                  <a:pt x="131" y="243"/>
                  <a:pt x="128" y="243"/>
                </a:cubicBezTo>
                <a:cubicBezTo>
                  <a:pt x="128" y="243"/>
                  <a:pt x="127" y="243"/>
                  <a:pt x="127" y="243"/>
                </a:cubicBezTo>
                <a:cubicBezTo>
                  <a:pt x="126" y="242"/>
                  <a:pt x="125" y="242"/>
                  <a:pt x="124" y="241"/>
                </a:cubicBezTo>
                <a:cubicBezTo>
                  <a:pt x="123" y="240"/>
                  <a:pt x="123" y="239"/>
                  <a:pt x="122" y="239"/>
                </a:cubicBezTo>
                <a:cubicBezTo>
                  <a:pt x="121" y="239"/>
                  <a:pt x="121" y="240"/>
                  <a:pt x="121" y="241"/>
                </a:cubicBezTo>
                <a:cubicBezTo>
                  <a:pt x="120" y="244"/>
                  <a:pt x="117" y="246"/>
                  <a:pt x="114" y="247"/>
                </a:cubicBezTo>
                <a:cubicBezTo>
                  <a:pt x="113" y="247"/>
                  <a:pt x="113" y="246"/>
                  <a:pt x="112" y="246"/>
                </a:cubicBezTo>
                <a:cubicBezTo>
                  <a:pt x="112" y="246"/>
                  <a:pt x="112" y="245"/>
                  <a:pt x="111" y="245"/>
                </a:cubicBezTo>
                <a:cubicBezTo>
                  <a:pt x="110" y="242"/>
                  <a:pt x="108" y="242"/>
                  <a:pt x="106" y="243"/>
                </a:cubicBezTo>
                <a:cubicBezTo>
                  <a:pt x="103" y="245"/>
                  <a:pt x="99" y="247"/>
                  <a:pt x="98" y="251"/>
                </a:cubicBezTo>
                <a:cubicBezTo>
                  <a:pt x="98" y="251"/>
                  <a:pt x="98" y="252"/>
                  <a:pt x="97" y="252"/>
                </a:cubicBezTo>
                <a:cubicBezTo>
                  <a:pt x="92" y="255"/>
                  <a:pt x="89" y="260"/>
                  <a:pt x="84" y="263"/>
                </a:cubicBezTo>
                <a:cubicBezTo>
                  <a:pt x="81" y="265"/>
                  <a:pt x="80" y="269"/>
                  <a:pt x="81" y="272"/>
                </a:cubicBezTo>
                <a:cubicBezTo>
                  <a:pt x="81" y="274"/>
                  <a:pt x="81" y="275"/>
                  <a:pt x="82" y="277"/>
                </a:cubicBezTo>
                <a:cubicBezTo>
                  <a:pt x="82" y="278"/>
                  <a:pt x="82" y="279"/>
                  <a:pt x="81" y="281"/>
                </a:cubicBezTo>
                <a:cubicBezTo>
                  <a:pt x="78" y="283"/>
                  <a:pt x="78" y="286"/>
                  <a:pt x="79" y="289"/>
                </a:cubicBezTo>
                <a:cubicBezTo>
                  <a:pt x="80" y="291"/>
                  <a:pt x="80" y="293"/>
                  <a:pt x="81" y="295"/>
                </a:cubicBezTo>
                <a:cubicBezTo>
                  <a:pt x="81" y="297"/>
                  <a:pt x="82" y="297"/>
                  <a:pt x="83" y="298"/>
                </a:cubicBezTo>
                <a:cubicBezTo>
                  <a:pt x="84" y="298"/>
                  <a:pt x="85" y="298"/>
                  <a:pt x="87" y="298"/>
                </a:cubicBezTo>
                <a:cubicBezTo>
                  <a:pt x="89" y="298"/>
                  <a:pt x="91" y="297"/>
                  <a:pt x="93" y="297"/>
                </a:cubicBezTo>
                <a:cubicBezTo>
                  <a:pt x="93" y="297"/>
                  <a:pt x="93" y="297"/>
                  <a:pt x="93" y="297"/>
                </a:cubicBezTo>
                <a:cubicBezTo>
                  <a:pt x="93" y="297"/>
                  <a:pt x="93" y="297"/>
                  <a:pt x="93" y="297"/>
                </a:cubicBezTo>
                <a:cubicBezTo>
                  <a:pt x="93" y="296"/>
                  <a:pt x="94" y="295"/>
                  <a:pt x="94" y="295"/>
                </a:cubicBezTo>
                <a:cubicBezTo>
                  <a:pt x="94" y="295"/>
                  <a:pt x="94" y="294"/>
                  <a:pt x="94" y="294"/>
                </a:cubicBezTo>
                <a:cubicBezTo>
                  <a:pt x="94" y="294"/>
                  <a:pt x="94" y="294"/>
                  <a:pt x="94" y="295"/>
                </a:cubicBezTo>
                <a:cubicBezTo>
                  <a:pt x="94" y="295"/>
                  <a:pt x="94" y="296"/>
                  <a:pt x="93" y="297"/>
                </a:cubicBezTo>
                <a:cubicBezTo>
                  <a:pt x="93" y="297"/>
                  <a:pt x="93" y="297"/>
                  <a:pt x="93" y="297"/>
                </a:cubicBezTo>
                <a:cubicBezTo>
                  <a:pt x="93" y="297"/>
                  <a:pt x="93" y="297"/>
                  <a:pt x="93" y="297"/>
                </a:cubicBezTo>
                <a:cubicBezTo>
                  <a:pt x="93" y="299"/>
                  <a:pt x="93" y="300"/>
                  <a:pt x="93" y="301"/>
                </a:cubicBezTo>
                <a:cubicBezTo>
                  <a:pt x="93" y="304"/>
                  <a:pt x="91" y="305"/>
                  <a:pt x="90" y="307"/>
                </a:cubicBezTo>
                <a:cubicBezTo>
                  <a:pt x="89" y="308"/>
                  <a:pt x="89" y="309"/>
                  <a:pt x="89" y="311"/>
                </a:cubicBezTo>
                <a:cubicBezTo>
                  <a:pt x="90" y="312"/>
                  <a:pt x="90" y="313"/>
                  <a:pt x="89" y="314"/>
                </a:cubicBezTo>
                <a:cubicBezTo>
                  <a:pt x="89" y="315"/>
                  <a:pt x="88" y="315"/>
                  <a:pt x="88" y="316"/>
                </a:cubicBezTo>
                <a:cubicBezTo>
                  <a:pt x="87" y="317"/>
                  <a:pt x="87" y="318"/>
                  <a:pt x="88" y="318"/>
                </a:cubicBezTo>
                <a:cubicBezTo>
                  <a:pt x="91" y="319"/>
                  <a:pt x="93" y="320"/>
                  <a:pt x="95" y="316"/>
                </a:cubicBezTo>
                <a:cubicBezTo>
                  <a:pt x="95" y="316"/>
                  <a:pt x="96" y="316"/>
                  <a:pt x="96" y="316"/>
                </a:cubicBezTo>
                <a:cubicBezTo>
                  <a:pt x="98" y="318"/>
                  <a:pt x="101" y="320"/>
                  <a:pt x="102" y="323"/>
                </a:cubicBezTo>
                <a:cubicBezTo>
                  <a:pt x="102" y="324"/>
                  <a:pt x="103" y="324"/>
                  <a:pt x="104" y="323"/>
                </a:cubicBezTo>
                <a:cubicBezTo>
                  <a:pt x="104" y="323"/>
                  <a:pt x="104" y="323"/>
                  <a:pt x="104" y="323"/>
                </a:cubicBezTo>
                <a:cubicBezTo>
                  <a:pt x="106" y="321"/>
                  <a:pt x="106" y="321"/>
                  <a:pt x="108" y="322"/>
                </a:cubicBezTo>
                <a:cubicBezTo>
                  <a:pt x="109" y="322"/>
                  <a:pt x="110" y="323"/>
                  <a:pt x="111" y="322"/>
                </a:cubicBezTo>
                <a:cubicBezTo>
                  <a:pt x="112" y="322"/>
                  <a:pt x="112" y="322"/>
                  <a:pt x="113" y="322"/>
                </a:cubicBezTo>
                <a:cubicBezTo>
                  <a:pt x="114" y="322"/>
                  <a:pt x="114" y="322"/>
                  <a:pt x="114" y="322"/>
                </a:cubicBezTo>
                <a:cubicBezTo>
                  <a:pt x="115" y="323"/>
                  <a:pt x="115" y="323"/>
                  <a:pt x="114" y="324"/>
                </a:cubicBezTo>
                <a:cubicBezTo>
                  <a:pt x="112" y="325"/>
                  <a:pt x="110" y="328"/>
                  <a:pt x="109" y="330"/>
                </a:cubicBezTo>
                <a:cubicBezTo>
                  <a:pt x="106" y="336"/>
                  <a:pt x="102" y="342"/>
                  <a:pt x="95" y="345"/>
                </a:cubicBezTo>
                <a:cubicBezTo>
                  <a:pt x="93" y="346"/>
                  <a:pt x="92" y="347"/>
                  <a:pt x="89" y="348"/>
                </a:cubicBezTo>
                <a:cubicBezTo>
                  <a:pt x="86" y="350"/>
                  <a:pt x="83" y="352"/>
                  <a:pt x="79" y="354"/>
                </a:cubicBezTo>
                <a:cubicBezTo>
                  <a:pt x="77" y="355"/>
                  <a:pt x="75" y="356"/>
                  <a:pt x="74" y="358"/>
                </a:cubicBezTo>
                <a:cubicBezTo>
                  <a:pt x="73" y="359"/>
                  <a:pt x="72" y="359"/>
                  <a:pt x="71" y="359"/>
                </a:cubicBezTo>
                <a:cubicBezTo>
                  <a:pt x="68" y="358"/>
                  <a:pt x="66" y="359"/>
                  <a:pt x="64" y="360"/>
                </a:cubicBezTo>
                <a:cubicBezTo>
                  <a:pt x="62" y="361"/>
                  <a:pt x="60" y="363"/>
                  <a:pt x="58" y="364"/>
                </a:cubicBezTo>
                <a:cubicBezTo>
                  <a:pt x="55" y="367"/>
                  <a:pt x="52" y="368"/>
                  <a:pt x="48" y="369"/>
                </a:cubicBezTo>
                <a:cubicBezTo>
                  <a:pt x="46" y="369"/>
                  <a:pt x="45" y="369"/>
                  <a:pt x="43" y="369"/>
                </a:cubicBezTo>
                <a:cubicBezTo>
                  <a:pt x="40" y="369"/>
                  <a:pt x="39" y="371"/>
                  <a:pt x="37" y="373"/>
                </a:cubicBezTo>
                <a:cubicBezTo>
                  <a:pt x="37" y="374"/>
                  <a:pt x="37" y="375"/>
                  <a:pt x="37" y="375"/>
                </a:cubicBezTo>
                <a:cubicBezTo>
                  <a:pt x="38" y="375"/>
                  <a:pt x="38" y="376"/>
                  <a:pt x="39" y="376"/>
                </a:cubicBezTo>
                <a:cubicBezTo>
                  <a:pt x="40" y="376"/>
                  <a:pt x="40" y="376"/>
                  <a:pt x="41" y="375"/>
                </a:cubicBezTo>
                <a:cubicBezTo>
                  <a:pt x="43" y="375"/>
                  <a:pt x="45" y="375"/>
                  <a:pt x="46" y="375"/>
                </a:cubicBezTo>
                <a:cubicBezTo>
                  <a:pt x="48" y="375"/>
                  <a:pt x="49" y="374"/>
                  <a:pt x="50" y="374"/>
                </a:cubicBezTo>
                <a:cubicBezTo>
                  <a:pt x="52" y="371"/>
                  <a:pt x="54" y="371"/>
                  <a:pt x="57" y="371"/>
                </a:cubicBezTo>
                <a:cubicBezTo>
                  <a:pt x="60" y="371"/>
                  <a:pt x="63" y="369"/>
                  <a:pt x="65" y="365"/>
                </a:cubicBezTo>
                <a:cubicBezTo>
                  <a:pt x="65" y="365"/>
                  <a:pt x="65" y="365"/>
                  <a:pt x="65" y="365"/>
                </a:cubicBezTo>
                <a:cubicBezTo>
                  <a:pt x="65" y="365"/>
                  <a:pt x="65" y="365"/>
                  <a:pt x="65" y="365"/>
                </a:cubicBezTo>
                <a:cubicBezTo>
                  <a:pt x="65" y="365"/>
                  <a:pt x="65" y="365"/>
                  <a:pt x="65" y="365"/>
                </a:cubicBezTo>
                <a:cubicBezTo>
                  <a:pt x="65" y="365"/>
                  <a:pt x="65" y="365"/>
                  <a:pt x="65" y="365"/>
                </a:cubicBezTo>
                <a:cubicBezTo>
                  <a:pt x="66" y="367"/>
                  <a:pt x="66" y="368"/>
                  <a:pt x="67" y="369"/>
                </a:cubicBezTo>
                <a:cubicBezTo>
                  <a:pt x="68" y="370"/>
                  <a:pt x="68" y="370"/>
                  <a:pt x="68" y="368"/>
                </a:cubicBezTo>
                <a:cubicBezTo>
                  <a:pt x="69" y="368"/>
                  <a:pt x="69" y="367"/>
                  <a:pt x="69" y="367"/>
                </a:cubicBezTo>
                <a:cubicBezTo>
                  <a:pt x="72" y="366"/>
                  <a:pt x="74" y="365"/>
                  <a:pt x="77" y="365"/>
                </a:cubicBezTo>
                <a:cubicBezTo>
                  <a:pt x="78" y="365"/>
                  <a:pt x="79" y="366"/>
                  <a:pt x="80" y="365"/>
                </a:cubicBezTo>
                <a:cubicBezTo>
                  <a:pt x="81" y="364"/>
                  <a:pt x="83" y="363"/>
                  <a:pt x="85" y="363"/>
                </a:cubicBezTo>
                <a:cubicBezTo>
                  <a:pt x="87" y="361"/>
                  <a:pt x="90" y="361"/>
                  <a:pt x="91" y="358"/>
                </a:cubicBezTo>
                <a:cubicBezTo>
                  <a:pt x="93" y="357"/>
                  <a:pt x="95" y="355"/>
                  <a:pt x="97" y="354"/>
                </a:cubicBezTo>
                <a:cubicBezTo>
                  <a:pt x="98" y="354"/>
                  <a:pt x="99" y="354"/>
                  <a:pt x="100" y="355"/>
                </a:cubicBezTo>
                <a:cubicBezTo>
                  <a:pt x="100" y="354"/>
                  <a:pt x="101" y="353"/>
                  <a:pt x="101" y="353"/>
                </a:cubicBezTo>
                <a:cubicBezTo>
                  <a:pt x="103" y="352"/>
                  <a:pt x="105" y="351"/>
                  <a:pt x="107" y="350"/>
                </a:cubicBezTo>
                <a:cubicBezTo>
                  <a:pt x="109" y="349"/>
                  <a:pt x="110" y="348"/>
                  <a:pt x="111" y="346"/>
                </a:cubicBezTo>
                <a:cubicBezTo>
                  <a:pt x="111" y="345"/>
                  <a:pt x="112" y="345"/>
                  <a:pt x="113" y="344"/>
                </a:cubicBezTo>
                <a:cubicBezTo>
                  <a:pt x="117" y="342"/>
                  <a:pt x="121" y="339"/>
                  <a:pt x="125" y="338"/>
                </a:cubicBezTo>
                <a:cubicBezTo>
                  <a:pt x="129" y="337"/>
                  <a:pt x="131" y="336"/>
                  <a:pt x="133" y="333"/>
                </a:cubicBezTo>
                <a:cubicBezTo>
                  <a:pt x="134" y="332"/>
                  <a:pt x="135" y="331"/>
                  <a:pt x="136" y="331"/>
                </a:cubicBezTo>
                <a:cubicBezTo>
                  <a:pt x="137" y="330"/>
                  <a:pt x="138" y="329"/>
                  <a:pt x="139" y="329"/>
                </a:cubicBezTo>
                <a:cubicBezTo>
                  <a:pt x="141" y="328"/>
                  <a:pt x="142" y="326"/>
                  <a:pt x="141" y="324"/>
                </a:cubicBezTo>
                <a:cubicBezTo>
                  <a:pt x="140" y="324"/>
                  <a:pt x="140" y="323"/>
                  <a:pt x="140" y="322"/>
                </a:cubicBezTo>
                <a:cubicBezTo>
                  <a:pt x="139" y="321"/>
                  <a:pt x="139" y="320"/>
                  <a:pt x="140" y="319"/>
                </a:cubicBezTo>
                <a:cubicBezTo>
                  <a:pt x="142" y="317"/>
                  <a:pt x="144" y="316"/>
                  <a:pt x="146" y="317"/>
                </a:cubicBezTo>
                <a:cubicBezTo>
                  <a:pt x="148" y="317"/>
                  <a:pt x="149" y="317"/>
                  <a:pt x="150" y="316"/>
                </a:cubicBezTo>
                <a:cubicBezTo>
                  <a:pt x="152" y="314"/>
                  <a:pt x="154" y="313"/>
                  <a:pt x="155" y="311"/>
                </a:cubicBezTo>
                <a:cubicBezTo>
                  <a:pt x="155" y="309"/>
                  <a:pt x="156" y="308"/>
                  <a:pt x="158" y="308"/>
                </a:cubicBezTo>
                <a:cubicBezTo>
                  <a:pt x="159" y="308"/>
                  <a:pt x="160" y="308"/>
                  <a:pt x="161" y="307"/>
                </a:cubicBezTo>
                <a:cubicBezTo>
                  <a:pt x="164" y="301"/>
                  <a:pt x="169" y="300"/>
                  <a:pt x="174" y="297"/>
                </a:cubicBezTo>
                <a:cubicBezTo>
                  <a:pt x="176" y="296"/>
                  <a:pt x="178" y="298"/>
                  <a:pt x="178" y="300"/>
                </a:cubicBezTo>
                <a:cubicBezTo>
                  <a:pt x="178" y="301"/>
                  <a:pt x="178" y="302"/>
                  <a:pt x="178" y="302"/>
                </a:cubicBezTo>
                <a:cubicBezTo>
                  <a:pt x="178" y="303"/>
                  <a:pt x="177" y="303"/>
                  <a:pt x="176" y="303"/>
                </a:cubicBezTo>
                <a:cubicBezTo>
                  <a:pt x="173" y="301"/>
                  <a:pt x="170" y="302"/>
                  <a:pt x="167" y="304"/>
                </a:cubicBezTo>
                <a:cubicBezTo>
                  <a:pt x="166" y="304"/>
                  <a:pt x="165" y="305"/>
                  <a:pt x="165" y="306"/>
                </a:cubicBezTo>
                <a:cubicBezTo>
                  <a:pt x="163" y="310"/>
                  <a:pt x="160" y="313"/>
                  <a:pt x="157" y="316"/>
                </a:cubicBezTo>
                <a:cubicBezTo>
                  <a:pt x="156" y="317"/>
                  <a:pt x="156" y="319"/>
                  <a:pt x="157" y="320"/>
                </a:cubicBezTo>
                <a:cubicBezTo>
                  <a:pt x="158" y="320"/>
                  <a:pt x="158" y="321"/>
                  <a:pt x="157" y="321"/>
                </a:cubicBezTo>
                <a:cubicBezTo>
                  <a:pt x="156" y="322"/>
                  <a:pt x="154" y="323"/>
                  <a:pt x="152" y="324"/>
                </a:cubicBezTo>
                <a:cubicBezTo>
                  <a:pt x="152" y="324"/>
                  <a:pt x="151" y="325"/>
                  <a:pt x="152" y="326"/>
                </a:cubicBezTo>
                <a:cubicBezTo>
                  <a:pt x="152" y="327"/>
                  <a:pt x="153" y="327"/>
                  <a:pt x="154" y="327"/>
                </a:cubicBezTo>
                <a:cubicBezTo>
                  <a:pt x="155" y="327"/>
                  <a:pt x="157" y="327"/>
                  <a:pt x="158" y="326"/>
                </a:cubicBezTo>
                <a:cubicBezTo>
                  <a:pt x="161" y="325"/>
                  <a:pt x="163" y="324"/>
                  <a:pt x="166" y="323"/>
                </a:cubicBezTo>
                <a:cubicBezTo>
                  <a:pt x="167" y="323"/>
                  <a:pt x="168" y="322"/>
                  <a:pt x="169" y="322"/>
                </a:cubicBezTo>
                <a:cubicBezTo>
                  <a:pt x="172" y="321"/>
                  <a:pt x="174" y="319"/>
                  <a:pt x="178" y="320"/>
                </a:cubicBezTo>
                <a:cubicBezTo>
                  <a:pt x="178" y="320"/>
                  <a:pt x="179" y="319"/>
                  <a:pt x="180" y="319"/>
                </a:cubicBezTo>
                <a:cubicBezTo>
                  <a:pt x="181" y="318"/>
                  <a:pt x="182" y="317"/>
                  <a:pt x="183" y="316"/>
                </a:cubicBezTo>
                <a:cubicBezTo>
                  <a:pt x="184" y="315"/>
                  <a:pt x="185" y="315"/>
                  <a:pt x="186" y="316"/>
                </a:cubicBezTo>
                <a:cubicBezTo>
                  <a:pt x="186" y="316"/>
                  <a:pt x="187" y="316"/>
                  <a:pt x="188" y="316"/>
                </a:cubicBezTo>
                <a:cubicBezTo>
                  <a:pt x="188" y="315"/>
                  <a:pt x="189" y="314"/>
                  <a:pt x="187" y="313"/>
                </a:cubicBezTo>
                <a:cubicBezTo>
                  <a:pt x="186" y="312"/>
                  <a:pt x="186" y="311"/>
                  <a:pt x="185" y="310"/>
                </a:cubicBezTo>
                <a:cubicBezTo>
                  <a:pt x="184" y="308"/>
                  <a:pt x="185" y="306"/>
                  <a:pt x="186" y="305"/>
                </a:cubicBezTo>
                <a:cubicBezTo>
                  <a:pt x="187" y="305"/>
                  <a:pt x="188" y="304"/>
                  <a:pt x="189" y="305"/>
                </a:cubicBezTo>
                <a:cubicBezTo>
                  <a:pt x="189" y="307"/>
                  <a:pt x="190" y="308"/>
                  <a:pt x="192" y="308"/>
                </a:cubicBezTo>
                <a:cubicBezTo>
                  <a:pt x="194" y="308"/>
                  <a:pt x="195" y="308"/>
                  <a:pt x="196" y="308"/>
                </a:cubicBezTo>
                <a:cubicBezTo>
                  <a:pt x="196" y="308"/>
                  <a:pt x="196" y="308"/>
                  <a:pt x="196" y="307"/>
                </a:cubicBezTo>
                <a:cubicBezTo>
                  <a:pt x="197" y="307"/>
                  <a:pt x="197" y="307"/>
                  <a:pt x="197" y="307"/>
                </a:cubicBezTo>
                <a:cubicBezTo>
                  <a:pt x="196" y="308"/>
                  <a:pt x="196" y="308"/>
                  <a:pt x="196" y="308"/>
                </a:cubicBezTo>
                <a:cubicBezTo>
                  <a:pt x="196" y="308"/>
                  <a:pt x="196" y="308"/>
                  <a:pt x="196" y="308"/>
                </a:cubicBezTo>
                <a:cubicBezTo>
                  <a:pt x="196" y="308"/>
                  <a:pt x="196" y="309"/>
                  <a:pt x="196" y="310"/>
                </a:cubicBezTo>
                <a:cubicBezTo>
                  <a:pt x="197" y="313"/>
                  <a:pt x="198" y="316"/>
                  <a:pt x="202" y="317"/>
                </a:cubicBezTo>
                <a:cubicBezTo>
                  <a:pt x="204" y="318"/>
                  <a:pt x="205" y="320"/>
                  <a:pt x="206" y="321"/>
                </a:cubicBezTo>
                <a:cubicBezTo>
                  <a:pt x="207" y="322"/>
                  <a:pt x="207" y="323"/>
                  <a:pt x="207" y="324"/>
                </a:cubicBezTo>
                <a:cubicBezTo>
                  <a:pt x="208" y="325"/>
                  <a:pt x="209" y="326"/>
                  <a:pt x="210" y="326"/>
                </a:cubicBezTo>
                <a:cubicBezTo>
                  <a:pt x="211" y="326"/>
                  <a:pt x="212" y="326"/>
                  <a:pt x="213" y="326"/>
                </a:cubicBezTo>
                <a:cubicBezTo>
                  <a:pt x="216" y="326"/>
                  <a:pt x="218" y="327"/>
                  <a:pt x="220" y="329"/>
                </a:cubicBezTo>
                <a:cubicBezTo>
                  <a:pt x="221" y="330"/>
                  <a:pt x="222" y="330"/>
                  <a:pt x="223" y="330"/>
                </a:cubicBezTo>
                <a:cubicBezTo>
                  <a:pt x="223" y="330"/>
                  <a:pt x="223" y="330"/>
                  <a:pt x="223" y="330"/>
                </a:cubicBezTo>
                <a:cubicBezTo>
                  <a:pt x="223" y="330"/>
                  <a:pt x="223" y="330"/>
                  <a:pt x="223" y="330"/>
                </a:cubicBezTo>
                <a:cubicBezTo>
                  <a:pt x="223" y="330"/>
                  <a:pt x="223" y="330"/>
                  <a:pt x="223" y="330"/>
                </a:cubicBezTo>
                <a:cubicBezTo>
                  <a:pt x="223" y="330"/>
                  <a:pt x="223" y="330"/>
                  <a:pt x="223" y="330"/>
                </a:cubicBezTo>
                <a:cubicBezTo>
                  <a:pt x="223" y="331"/>
                  <a:pt x="224" y="332"/>
                  <a:pt x="224" y="332"/>
                </a:cubicBezTo>
                <a:cubicBezTo>
                  <a:pt x="226" y="334"/>
                  <a:pt x="228" y="336"/>
                  <a:pt x="231" y="335"/>
                </a:cubicBezTo>
                <a:cubicBezTo>
                  <a:pt x="231" y="335"/>
                  <a:pt x="232" y="335"/>
                  <a:pt x="232" y="335"/>
                </a:cubicBezTo>
                <a:cubicBezTo>
                  <a:pt x="233" y="335"/>
                  <a:pt x="233" y="336"/>
                  <a:pt x="232" y="336"/>
                </a:cubicBezTo>
                <a:cubicBezTo>
                  <a:pt x="231" y="338"/>
                  <a:pt x="231" y="340"/>
                  <a:pt x="233" y="342"/>
                </a:cubicBezTo>
                <a:cubicBezTo>
                  <a:pt x="233" y="342"/>
                  <a:pt x="234" y="344"/>
                  <a:pt x="235" y="344"/>
                </a:cubicBezTo>
                <a:cubicBezTo>
                  <a:pt x="236" y="345"/>
                  <a:pt x="237" y="345"/>
                  <a:pt x="237" y="347"/>
                </a:cubicBezTo>
                <a:cubicBezTo>
                  <a:pt x="237" y="348"/>
                  <a:pt x="237" y="350"/>
                  <a:pt x="238" y="351"/>
                </a:cubicBezTo>
                <a:cubicBezTo>
                  <a:pt x="238" y="353"/>
                  <a:pt x="239" y="356"/>
                  <a:pt x="241" y="358"/>
                </a:cubicBezTo>
                <a:cubicBezTo>
                  <a:pt x="242" y="359"/>
                  <a:pt x="243" y="359"/>
                  <a:pt x="245" y="359"/>
                </a:cubicBezTo>
                <a:cubicBezTo>
                  <a:pt x="246" y="359"/>
                  <a:pt x="247" y="358"/>
                  <a:pt x="247" y="357"/>
                </a:cubicBezTo>
                <a:cubicBezTo>
                  <a:pt x="247" y="356"/>
                  <a:pt x="246" y="355"/>
                  <a:pt x="246" y="354"/>
                </a:cubicBezTo>
                <a:cubicBezTo>
                  <a:pt x="246" y="354"/>
                  <a:pt x="246" y="354"/>
                  <a:pt x="246" y="353"/>
                </a:cubicBezTo>
                <a:cubicBezTo>
                  <a:pt x="247" y="353"/>
                  <a:pt x="247" y="353"/>
                  <a:pt x="247" y="354"/>
                </a:cubicBezTo>
                <a:cubicBezTo>
                  <a:pt x="248" y="355"/>
                  <a:pt x="248" y="356"/>
                  <a:pt x="248" y="357"/>
                </a:cubicBezTo>
                <a:cubicBezTo>
                  <a:pt x="249" y="359"/>
                  <a:pt x="250" y="360"/>
                  <a:pt x="251" y="361"/>
                </a:cubicBezTo>
                <a:cubicBezTo>
                  <a:pt x="251" y="362"/>
                  <a:pt x="251" y="362"/>
                  <a:pt x="251" y="362"/>
                </a:cubicBezTo>
                <a:cubicBezTo>
                  <a:pt x="251" y="363"/>
                  <a:pt x="250" y="363"/>
                  <a:pt x="250" y="362"/>
                </a:cubicBezTo>
                <a:cubicBezTo>
                  <a:pt x="249" y="362"/>
                  <a:pt x="249" y="362"/>
                  <a:pt x="248" y="362"/>
                </a:cubicBezTo>
                <a:cubicBezTo>
                  <a:pt x="246" y="361"/>
                  <a:pt x="244" y="362"/>
                  <a:pt x="244" y="364"/>
                </a:cubicBezTo>
                <a:cubicBezTo>
                  <a:pt x="243" y="365"/>
                  <a:pt x="242" y="367"/>
                  <a:pt x="243" y="369"/>
                </a:cubicBezTo>
                <a:cubicBezTo>
                  <a:pt x="243" y="370"/>
                  <a:pt x="243" y="372"/>
                  <a:pt x="244" y="374"/>
                </a:cubicBezTo>
                <a:cubicBezTo>
                  <a:pt x="243" y="374"/>
                  <a:pt x="243" y="374"/>
                  <a:pt x="243" y="374"/>
                </a:cubicBezTo>
                <a:cubicBezTo>
                  <a:pt x="243" y="374"/>
                  <a:pt x="243" y="374"/>
                  <a:pt x="243" y="374"/>
                </a:cubicBezTo>
                <a:cubicBezTo>
                  <a:pt x="244" y="374"/>
                  <a:pt x="244" y="374"/>
                  <a:pt x="244" y="374"/>
                </a:cubicBezTo>
                <a:cubicBezTo>
                  <a:pt x="245" y="375"/>
                  <a:pt x="245" y="377"/>
                  <a:pt x="245" y="378"/>
                </a:cubicBezTo>
                <a:cubicBezTo>
                  <a:pt x="244" y="381"/>
                  <a:pt x="243" y="384"/>
                  <a:pt x="244" y="387"/>
                </a:cubicBezTo>
                <a:cubicBezTo>
                  <a:pt x="244" y="387"/>
                  <a:pt x="244" y="388"/>
                  <a:pt x="244" y="388"/>
                </a:cubicBezTo>
                <a:cubicBezTo>
                  <a:pt x="245" y="388"/>
                  <a:pt x="246" y="388"/>
                  <a:pt x="246" y="387"/>
                </a:cubicBezTo>
                <a:cubicBezTo>
                  <a:pt x="247" y="385"/>
                  <a:pt x="248" y="383"/>
                  <a:pt x="249" y="382"/>
                </a:cubicBezTo>
                <a:cubicBezTo>
                  <a:pt x="249" y="381"/>
                  <a:pt x="249" y="381"/>
                  <a:pt x="249" y="381"/>
                </a:cubicBezTo>
                <a:cubicBezTo>
                  <a:pt x="249" y="381"/>
                  <a:pt x="249" y="381"/>
                  <a:pt x="249" y="381"/>
                </a:cubicBezTo>
                <a:cubicBezTo>
                  <a:pt x="250" y="380"/>
                  <a:pt x="251" y="379"/>
                  <a:pt x="252" y="379"/>
                </a:cubicBezTo>
                <a:cubicBezTo>
                  <a:pt x="252" y="379"/>
                  <a:pt x="253" y="379"/>
                  <a:pt x="253" y="379"/>
                </a:cubicBezTo>
                <a:cubicBezTo>
                  <a:pt x="253" y="379"/>
                  <a:pt x="253" y="379"/>
                  <a:pt x="253" y="379"/>
                </a:cubicBezTo>
                <a:cubicBezTo>
                  <a:pt x="253" y="379"/>
                  <a:pt x="253" y="379"/>
                  <a:pt x="253" y="379"/>
                </a:cubicBezTo>
                <a:cubicBezTo>
                  <a:pt x="255" y="375"/>
                  <a:pt x="258" y="372"/>
                  <a:pt x="259" y="368"/>
                </a:cubicBezTo>
                <a:cubicBezTo>
                  <a:pt x="259" y="368"/>
                  <a:pt x="260" y="368"/>
                  <a:pt x="260" y="368"/>
                </a:cubicBezTo>
                <a:cubicBezTo>
                  <a:pt x="261" y="368"/>
                  <a:pt x="261" y="369"/>
                  <a:pt x="261" y="369"/>
                </a:cubicBezTo>
                <a:cubicBezTo>
                  <a:pt x="261" y="370"/>
                  <a:pt x="261" y="371"/>
                  <a:pt x="261" y="371"/>
                </a:cubicBezTo>
                <a:cubicBezTo>
                  <a:pt x="260" y="373"/>
                  <a:pt x="259" y="375"/>
                  <a:pt x="259" y="377"/>
                </a:cubicBezTo>
                <a:cubicBezTo>
                  <a:pt x="258" y="378"/>
                  <a:pt x="259" y="379"/>
                  <a:pt x="259" y="381"/>
                </a:cubicBezTo>
                <a:cubicBezTo>
                  <a:pt x="260" y="381"/>
                  <a:pt x="260" y="381"/>
                  <a:pt x="260" y="381"/>
                </a:cubicBezTo>
                <a:cubicBezTo>
                  <a:pt x="260" y="381"/>
                  <a:pt x="260" y="381"/>
                  <a:pt x="260" y="381"/>
                </a:cubicBezTo>
                <a:cubicBezTo>
                  <a:pt x="260" y="382"/>
                  <a:pt x="261" y="383"/>
                  <a:pt x="261" y="384"/>
                </a:cubicBezTo>
                <a:cubicBezTo>
                  <a:pt x="261" y="384"/>
                  <a:pt x="261" y="384"/>
                  <a:pt x="261" y="384"/>
                </a:cubicBezTo>
                <a:cubicBezTo>
                  <a:pt x="261" y="385"/>
                  <a:pt x="261" y="385"/>
                  <a:pt x="261" y="385"/>
                </a:cubicBezTo>
                <a:cubicBezTo>
                  <a:pt x="261" y="384"/>
                  <a:pt x="261" y="384"/>
                  <a:pt x="261" y="384"/>
                </a:cubicBezTo>
                <a:cubicBezTo>
                  <a:pt x="261" y="384"/>
                  <a:pt x="261" y="384"/>
                  <a:pt x="261" y="384"/>
                </a:cubicBezTo>
                <a:cubicBezTo>
                  <a:pt x="260" y="383"/>
                  <a:pt x="260" y="382"/>
                  <a:pt x="260" y="381"/>
                </a:cubicBezTo>
                <a:cubicBezTo>
                  <a:pt x="260" y="381"/>
                  <a:pt x="260" y="381"/>
                  <a:pt x="260" y="381"/>
                </a:cubicBezTo>
                <a:cubicBezTo>
                  <a:pt x="260" y="381"/>
                  <a:pt x="260" y="381"/>
                  <a:pt x="259" y="381"/>
                </a:cubicBezTo>
                <a:cubicBezTo>
                  <a:pt x="258" y="380"/>
                  <a:pt x="257" y="380"/>
                  <a:pt x="257" y="380"/>
                </a:cubicBezTo>
                <a:cubicBezTo>
                  <a:pt x="255" y="379"/>
                  <a:pt x="254" y="379"/>
                  <a:pt x="253" y="379"/>
                </a:cubicBezTo>
                <a:cubicBezTo>
                  <a:pt x="253" y="379"/>
                  <a:pt x="253" y="379"/>
                  <a:pt x="253" y="379"/>
                </a:cubicBezTo>
                <a:cubicBezTo>
                  <a:pt x="253" y="379"/>
                  <a:pt x="253" y="379"/>
                  <a:pt x="252" y="379"/>
                </a:cubicBezTo>
                <a:cubicBezTo>
                  <a:pt x="252" y="381"/>
                  <a:pt x="250" y="381"/>
                  <a:pt x="249" y="381"/>
                </a:cubicBezTo>
                <a:cubicBezTo>
                  <a:pt x="249" y="381"/>
                  <a:pt x="249" y="381"/>
                  <a:pt x="249" y="381"/>
                </a:cubicBezTo>
                <a:cubicBezTo>
                  <a:pt x="249" y="381"/>
                  <a:pt x="249" y="381"/>
                  <a:pt x="249" y="382"/>
                </a:cubicBezTo>
                <a:cubicBezTo>
                  <a:pt x="248" y="384"/>
                  <a:pt x="249" y="387"/>
                  <a:pt x="248" y="389"/>
                </a:cubicBezTo>
                <a:cubicBezTo>
                  <a:pt x="247" y="390"/>
                  <a:pt x="248" y="391"/>
                  <a:pt x="249" y="392"/>
                </a:cubicBezTo>
                <a:cubicBezTo>
                  <a:pt x="250" y="392"/>
                  <a:pt x="250" y="392"/>
                  <a:pt x="251" y="392"/>
                </a:cubicBezTo>
                <a:cubicBezTo>
                  <a:pt x="251" y="392"/>
                  <a:pt x="251" y="392"/>
                  <a:pt x="251" y="392"/>
                </a:cubicBezTo>
                <a:cubicBezTo>
                  <a:pt x="251" y="391"/>
                  <a:pt x="251" y="391"/>
                  <a:pt x="251" y="391"/>
                </a:cubicBezTo>
                <a:cubicBezTo>
                  <a:pt x="251" y="391"/>
                  <a:pt x="251" y="390"/>
                  <a:pt x="252" y="390"/>
                </a:cubicBezTo>
                <a:cubicBezTo>
                  <a:pt x="252" y="390"/>
                  <a:pt x="252" y="390"/>
                  <a:pt x="252" y="390"/>
                </a:cubicBezTo>
                <a:cubicBezTo>
                  <a:pt x="252" y="391"/>
                  <a:pt x="251" y="391"/>
                  <a:pt x="251" y="391"/>
                </a:cubicBezTo>
                <a:cubicBezTo>
                  <a:pt x="251" y="391"/>
                  <a:pt x="251" y="392"/>
                  <a:pt x="251" y="392"/>
                </a:cubicBezTo>
                <a:cubicBezTo>
                  <a:pt x="251" y="392"/>
                  <a:pt x="251" y="392"/>
                  <a:pt x="251" y="392"/>
                </a:cubicBezTo>
                <a:cubicBezTo>
                  <a:pt x="250" y="393"/>
                  <a:pt x="250" y="394"/>
                  <a:pt x="250" y="394"/>
                </a:cubicBezTo>
                <a:cubicBezTo>
                  <a:pt x="251" y="395"/>
                  <a:pt x="252" y="396"/>
                  <a:pt x="251" y="398"/>
                </a:cubicBezTo>
                <a:cubicBezTo>
                  <a:pt x="251" y="399"/>
                  <a:pt x="251" y="400"/>
                  <a:pt x="250" y="401"/>
                </a:cubicBezTo>
                <a:cubicBezTo>
                  <a:pt x="250" y="402"/>
                  <a:pt x="250" y="403"/>
                  <a:pt x="250" y="404"/>
                </a:cubicBezTo>
                <a:cubicBezTo>
                  <a:pt x="252" y="406"/>
                  <a:pt x="252" y="408"/>
                  <a:pt x="253" y="410"/>
                </a:cubicBezTo>
                <a:cubicBezTo>
                  <a:pt x="253" y="411"/>
                  <a:pt x="254" y="411"/>
                  <a:pt x="254" y="411"/>
                </a:cubicBezTo>
                <a:cubicBezTo>
                  <a:pt x="254" y="411"/>
                  <a:pt x="255" y="411"/>
                  <a:pt x="255" y="410"/>
                </a:cubicBezTo>
                <a:cubicBezTo>
                  <a:pt x="256" y="408"/>
                  <a:pt x="258" y="405"/>
                  <a:pt x="258" y="402"/>
                </a:cubicBezTo>
                <a:cubicBezTo>
                  <a:pt x="258" y="402"/>
                  <a:pt x="258" y="402"/>
                  <a:pt x="258" y="402"/>
                </a:cubicBezTo>
                <a:cubicBezTo>
                  <a:pt x="258" y="402"/>
                  <a:pt x="258" y="402"/>
                  <a:pt x="258" y="402"/>
                </a:cubicBezTo>
                <a:cubicBezTo>
                  <a:pt x="257" y="402"/>
                  <a:pt x="257" y="401"/>
                  <a:pt x="257" y="401"/>
                </a:cubicBezTo>
                <a:cubicBezTo>
                  <a:pt x="257" y="401"/>
                  <a:pt x="258" y="401"/>
                  <a:pt x="258" y="401"/>
                </a:cubicBezTo>
                <a:cubicBezTo>
                  <a:pt x="258" y="402"/>
                  <a:pt x="258" y="402"/>
                  <a:pt x="258" y="402"/>
                </a:cubicBezTo>
                <a:cubicBezTo>
                  <a:pt x="258" y="402"/>
                  <a:pt x="258" y="402"/>
                  <a:pt x="258" y="402"/>
                </a:cubicBezTo>
                <a:cubicBezTo>
                  <a:pt x="258" y="402"/>
                  <a:pt x="258" y="402"/>
                  <a:pt x="258" y="402"/>
                </a:cubicBezTo>
                <a:cubicBezTo>
                  <a:pt x="258" y="402"/>
                  <a:pt x="259" y="402"/>
                  <a:pt x="259" y="402"/>
                </a:cubicBezTo>
                <a:cubicBezTo>
                  <a:pt x="259" y="402"/>
                  <a:pt x="259" y="402"/>
                  <a:pt x="259" y="402"/>
                </a:cubicBezTo>
                <a:cubicBezTo>
                  <a:pt x="259" y="402"/>
                  <a:pt x="260" y="402"/>
                  <a:pt x="260" y="402"/>
                </a:cubicBezTo>
                <a:cubicBezTo>
                  <a:pt x="260" y="402"/>
                  <a:pt x="260" y="402"/>
                  <a:pt x="260" y="402"/>
                </a:cubicBezTo>
                <a:cubicBezTo>
                  <a:pt x="260" y="402"/>
                  <a:pt x="260" y="402"/>
                  <a:pt x="259" y="402"/>
                </a:cubicBezTo>
                <a:cubicBezTo>
                  <a:pt x="260" y="403"/>
                  <a:pt x="261" y="404"/>
                  <a:pt x="261" y="405"/>
                </a:cubicBezTo>
                <a:cubicBezTo>
                  <a:pt x="261" y="405"/>
                  <a:pt x="261" y="405"/>
                  <a:pt x="262" y="405"/>
                </a:cubicBezTo>
                <a:cubicBezTo>
                  <a:pt x="262" y="405"/>
                  <a:pt x="262" y="406"/>
                  <a:pt x="262" y="406"/>
                </a:cubicBezTo>
                <a:cubicBezTo>
                  <a:pt x="262" y="406"/>
                  <a:pt x="262" y="406"/>
                  <a:pt x="262" y="407"/>
                </a:cubicBezTo>
                <a:cubicBezTo>
                  <a:pt x="262" y="408"/>
                  <a:pt x="262" y="408"/>
                  <a:pt x="262" y="407"/>
                </a:cubicBezTo>
                <a:cubicBezTo>
                  <a:pt x="262" y="407"/>
                  <a:pt x="262" y="406"/>
                  <a:pt x="262" y="406"/>
                </a:cubicBezTo>
                <a:cubicBezTo>
                  <a:pt x="262" y="406"/>
                  <a:pt x="262" y="406"/>
                  <a:pt x="262" y="406"/>
                </a:cubicBezTo>
                <a:cubicBezTo>
                  <a:pt x="262" y="406"/>
                  <a:pt x="261" y="405"/>
                  <a:pt x="261" y="405"/>
                </a:cubicBezTo>
                <a:cubicBezTo>
                  <a:pt x="261" y="405"/>
                  <a:pt x="261" y="405"/>
                  <a:pt x="261" y="405"/>
                </a:cubicBezTo>
                <a:cubicBezTo>
                  <a:pt x="260" y="406"/>
                  <a:pt x="260" y="407"/>
                  <a:pt x="260" y="409"/>
                </a:cubicBezTo>
                <a:cubicBezTo>
                  <a:pt x="260" y="410"/>
                  <a:pt x="261" y="411"/>
                  <a:pt x="262" y="411"/>
                </a:cubicBezTo>
                <a:cubicBezTo>
                  <a:pt x="263" y="412"/>
                  <a:pt x="264" y="412"/>
                  <a:pt x="264" y="412"/>
                </a:cubicBezTo>
                <a:cubicBezTo>
                  <a:pt x="266" y="412"/>
                  <a:pt x="266" y="413"/>
                  <a:pt x="265" y="414"/>
                </a:cubicBezTo>
                <a:cubicBezTo>
                  <a:pt x="264" y="415"/>
                  <a:pt x="262" y="417"/>
                  <a:pt x="262" y="420"/>
                </a:cubicBezTo>
                <a:cubicBezTo>
                  <a:pt x="262" y="421"/>
                  <a:pt x="261" y="421"/>
                  <a:pt x="260" y="421"/>
                </a:cubicBezTo>
                <a:cubicBezTo>
                  <a:pt x="259" y="422"/>
                  <a:pt x="259" y="422"/>
                  <a:pt x="260" y="423"/>
                </a:cubicBezTo>
                <a:cubicBezTo>
                  <a:pt x="262" y="425"/>
                  <a:pt x="262" y="426"/>
                  <a:pt x="259" y="427"/>
                </a:cubicBezTo>
                <a:cubicBezTo>
                  <a:pt x="259" y="428"/>
                  <a:pt x="258" y="428"/>
                  <a:pt x="258" y="428"/>
                </a:cubicBezTo>
                <a:cubicBezTo>
                  <a:pt x="259" y="430"/>
                  <a:pt x="260" y="432"/>
                  <a:pt x="262" y="431"/>
                </a:cubicBezTo>
                <a:cubicBezTo>
                  <a:pt x="264" y="431"/>
                  <a:pt x="266" y="430"/>
                  <a:pt x="268" y="430"/>
                </a:cubicBezTo>
                <a:cubicBezTo>
                  <a:pt x="268" y="430"/>
                  <a:pt x="269" y="430"/>
                  <a:pt x="269" y="430"/>
                </a:cubicBezTo>
                <a:cubicBezTo>
                  <a:pt x="269" y="431"/>
                  <a:pt x="269" y="431"/>
                  <a:pt x="268" y="432"/>
                </a:cubicBezTo>
                <a:cubicBezTo>
                  <a:pt x="268" y="432"/>
                  <a:pt x="267" y="433"/>
                  <a:pt x="266" y="434"/>
                </a:cubicBezTo>
                <a:cubicBezTo>
                  <a:pt x="264" y="435"/>
                  <a:pt x="264" y="437"/>
                  <a:pt x="264" y="439"/>
                </a:cubicBezTo>
                <a:cubicBezTo>
                  <a:pt x="264" y="440"/>
                  <a:pt x="264" y="440"/>
                  <a:pt x="265" y="441"/>
                </a:cubicBezTo>
                <a:cubicBezTo>
                  <a:pt x="265" y="441"/>
                  <a:pt x="265" y="441"/>
                  <a:pt x="265" y="441"/>
                </a:cubicBezTo>
                <a:cubicBezTo>
                  <a:pt x="265" y="441"/>
                  <a:pt x="265" y="440"/>
                  <a:pt x="265" y="440"/>
                </a:cubicBezTo>
                <a:cubicBezTo>
                  <a:pt x="265" y="440"/>
                  <a:pt x="265" y="440"/>
                  <a:pt x="265" y="440"/>
                </a:cubicBezTo>
                <a:cubicBezTo>
                  <a:pt x="265" y="440"/>
                  <a:pt x="265" y="440"/>
                  <a:pt x="265" y="440"/>
                </a:cubicBezTo>
                <a:cubicBezTo>
                  <a:pt x="266" y="440"/>
                  <a:pt x="265" y="440"/>
                  <a:pt x="265" y="440"/>
                </a:cubicBezTo>
                <a:cubicBezTo>
                  <a:pt x="265" y="440"/>
                  <a:pt x="265" y="441"/>
                  <a:pt x="265" y="441"/>
                </a:cubicBezTo>
                <a:cubicBezTo>
                  <a:pt x="266" y="442"/>
                  <a:pt x="268" y="444"/>
                  <a:pt x="269" y="445"/>
                </a:cubicBezTo>
                <a:cubicBezTo>
                  <a:pt x="270" y="446"/>
                  <a:pt x="270" y="447"/>
                  <a:pt x="270" y="448"/>
                </a:cubicBezTo>
                <a:cubicBezTo>
                  <a:pt x="269" y="449"/>
                  <a:pt x="269" y="450"/>
                  <a:pt x="268" y="451"/>
                </a:cubicBezTo>
                <a:cubicBezTo>
                  <a:pt x="268" y="451"/>
                  <a:pt x="268" y="451"/>
                  <a:pt x="268" y="451"/>
                </a:cubicBezTo>
                <a:cubicBezTo>
                  <a:pt x="268" y="451"/>
                  <a:pt x="268" y="451"/>
                  <a:pt x="268" y="451"/>
                </a:cubicBezTo>
                <a:cubicBezTo>
                  <a:pt x="268" y="451"/>
                  <a:pt x="268" y="451"/>
                  <a:pt x="268" y="451"/>
                </a:cubicBezTo>
                <a:cubicBezTo>
                  <a:pt x="268" y="452"/>
                  <a:pt x="268" y="453"/>
                  <a:pt x="268" y="454"/>
                </a:cubicBezTo>
                <a:cubicBezTo>
                  <a:pt x="269" y="455"/>
                  <a:pt x="269" y="456"/>
                  <a:pt x="268" y="458"/>
                </a:cubicBezTo>
                <a:cubicBezTo>
                  <a:pt x="268" y="458"/>
                  <a:pt x="267" y="458"/>
                  <a:pt x="267" y="458"/>
                </a:cubicBezTo>
                <a:cubicBezTo>
                  <a:pt x="270" y="464"/>
                  <a:pt x="270" y="464"/>
                  <a:pt x="270" y="464"/>
                </a:cubicBezTo>
                <a:cubicBezTo>
                  <a:pt x="271" y="464"/>
                  <a:pt x="273" y="465"/>
                  <a:pt x="274" y="467"/>
                </a:cubicBezTo>
                <a:cubicBezTo>
                  <a:pt x="275" y="468"/>
                  <a:pt x="276" y="469"/>
                  <a:pt x="278" y="470"/>
                </a:cubicBezTo>
                <a:cubicBezTo>
                  <a:pt x="279" y="470"/>
                  <a:pt x="281" y="471"/>
                  <a:pt x="282" y="472"/>
                </a:cubicBezTo>
                <a:cubicBezTo>
                  <a:pt x="283" y="472"/>
                  <a:pt x="283" y="473"/>
                  <a:pt x="283" y="474"/>
                </a:cubicBezTo>
                <a:cubicBezTo>
                  <a:pt x="282" y="475"/>
                  <a:pt x="282" y="477"/>
                  <a:pt x="283" y="479"/>
                </a:cubicBezTo>
                <a:cubicBezTo>
                  <a:pt x="283" y="480"/>
                  <a:pt x="283" y="480"/>
                  <a:pt x="284" y="481"/>
                </a:cubicBezTo>
                <a:cubicBezTo>
                  <a:pt x="284" y="481"/>
                  <a:pt x="284" y="481"/>
                  <a:pt x="284" y="481"/>
                </a:cubicBezTo>
                <a:cubicBezTo>
                  <a:pt x="284" y="481"/>
                  <a:pt x="284" y="481"/>
                  <a:pt x="284" y="481"/>
                </a:cubicBezTo>
                <a:cubicBezTo>
                  <a:pt x="284" y="481"/>
                  <a:pt x="284" y="481"/>
                  <a:pt x="284" y="481"/>
                </a:cubicBezTo>
                <a:cubicBezTo>
                  <a:pt x="284" y="481"/>
                  <a:pt x="284" y="481"/>
                  <a:pt x="284" y="481"/>
                </a:cubicBezTo>
                <a:cubicBezTo>
                  <a:pt x="284" y="481"/>
                  <a:pt x="284" y="482"/>
                  <a:pt x="284" y="483"/>
                </a:cubicBezTo>
                <a:cubicBezTo>
                  <a:pt x="285" y="483"/>
                  <a:pt x="286" y="483"/>
                  <a:pt x="286" y="483"/>
                </a:cubicBezTo>
                <a:cubicBezTo>
                  <a:pt x="288" y="483"/>
                  <a:pt x="289" y="484"/>
                  <a:pt x="289" y="485"/>
                </a:cubicBezTo>
                <a:cubicBezTo>
                  <a:pt x="290" y="487"/>
                  <a:pt x="290" y="489"/>
                  <a:pt x="291" y="491"/>
                </a:cubicBezTo>
                <a:cubicBezTo>
                  <a:pt x="292" y="492"/>
                  <a:pt x="291" y="494"/>
                  <a:pt x="291" y="496"/>
                </a:cubicBezTo>
                <a:cubicBezTo>
                  <a:pt x="290" y="496"/>
                  <a:pt x="290" y="497"/>
                  <a:pt x="290" y="497"/>
                </a:cubicBezTo>
                <a:cubicBezTo>
                  <a:pt x="289" y="497"/>
                  <a:pt x="288" y="498"/>
                  <a:pt x="287" y="498"/>
                </a:cubicBezTo>
                <a:cubicBezTo>
                  <a:pt x="285" y="497"/>
                  <a:pt x="282" y="497"/>
                  <a:pt x="280" y="495"/>
                </a:cubicBezTo>
                <a:cubicBezTo>
                  <a:pt x="281" y="495"/>
                  <a:pt x="281" y="495"/>
                  <a:pt x="281" y="495"/>
                </a:cubicBezTo>
                <a:cubicBezTo>
                  <a:pt x="281" y="495"/>
                  <a:pt x="281" y="495"/>
                  <a:pt x="280" y="495"/>
                </a:cubicBezTo>
                <a:cubicBezTo>
                  <a:pt x="281" y="495"/>
                  <a:pt x="282" y="495"/>
                  <a:pt x="283" y="495"/>
                </a:cubicBezTo>
                <a:cubicBezTo>
                  <a:pt x="285" y="495"/>
                  <a:pt x="286" y="494"/>
                  <a:pt x="286" y="493"/>
                </a:cubicBezTo>
                <a:cubicBezTo>
                  <a:pt x="286" y="489"/>
                  <a:pt x="285" y="486"/>
                  <a:pt x="284" y="483"/>
                </a:cubicBezTo>
                <a:cubicBezTo>
                  <a:pt x="283" y="482"/>
                  <a:pt x="281" y="482"/>
                  <a:pt x="281" y="480"/>
                </a:cubicBezTo>
                <a:cubicBezTo>
                  <a:pt x="281" y="479"/>
                  <a:pt x="280" y="477"/>
                  <a:pt x="280" y="476"/>
                </a:cubicBezTo>
                <a:cubicBezTo>
                  <a:pt x="279" y="473"/>
                  <a:pt x="277" y="471"/>
                  <a:pt x="274" y="470"/>
                </a:cubicBezTo>
                <a:cubicBezTo>
                  <a:pt x="272" y="469"/>
                  <a:pt x="270" y="468"/>
                  <a:pt x="268" y="466"/>
                </a:cubicBezTo>
                <a:cubicBezTo>
                  <a:pt x="267" y="466"/>
                  <a:pt x="266" y="465"/>
                  <a:pt x="265" y="464"/>
                </a:cubicBezTo>
                <a:cubicBezTo>
                  <a:pt x="264" y="463"/>
                  <a:pt x="263" y="463"/>
                  <a:pt x="262" y="463"/>
                </a:cubicBezTo>
                <a:cubicBezTo>
                  <a:pt x="261" y="463"/>
                  <a:pt x="260" y="464"/>
                  <a:pt x="260" y="465"/>
                </a:cubicBezTo>
                <a:cubicBezTo>
                  <a:pt x="261" y="466"/>
                  <a:pt x="261" y="468"/>
                  <a:pt x="261" y="470"/>
                </a:cubicBezTo>
                <a:cubicBezTo>
                  <a:pt x="261" y="471"/>
                  <a:pt x="261" y="472"/>
                  <a:pt x="262" y="472"/>
                </a:cubicBezTo>
                <a:cubicBezTo>
                  <a:pt x="263" y="474"/>
                  <a:pt x="265" y="475"/>
                  <a:pt x="266" y="477"/>
                </a:cubicBezTo>
                <a:cubicBezTo>
                  <a:pt x="269" y="482"/>
                  <a:pt x="274" y="486"/>
                  <a:pt x="277" y="491"/>
                </a:cubicBezTo>
                <a:cubicBezTo>
                  <a:pt x="277" y="492"/>
                  <a:pt x="278" y="493"/>
                  <a:pt x="279" y="493"/>
                </a:cubicBezTo>
                <a:cubicBezTo>
                  <a:pt x="279" y="493"/>
                  <a:pt x="279" y="493"/>
                  <a:pt x="279" y="493"/>
                </a:cubicBezTo>
                <a:cubicBezTo>
                  <a:pt x="279" y="493"/>
                  <a:pt x="279" y="493"/>
                  <a:pt x="279" y="493"/>
                </a:cubicBezTo>
                <a:cubicBezTo>
                  <a:pt x="277" y="494"/>
                  <a:pt x="275" y="496"/>
                  <a:pt x="275" y="498"/>
                </a:cubicBezTo>
                <a:cubicBezTo>
                  <a:pt x="275" y="502"/>
                  <a:pt x="275" y="506"/>
                  <a:pt x="275" y="510"/>
                </a:cubicBezTo>
                <a:cubicBezTo>
                  <a:pt x="275" y="515"/>
                  <a:pt x="274" y="519"/>
                  <a:pt x="273" y="523"/>
                </a:cubicBezTo>
                <a:cubicBezTo>
                  <a:pt x="271" y="528"/>
                  <a:pt x="269" y="532"/>
                  <a:pt x="268" y="537"/>
                </a:cubicBezTo>
                <a:cubicBezTo>
                  <a:pt x="267" y="542"/>
                  <a:pt x="265" y="546"/>
                  <a:pt x="262" y="550"/>
                </a:cubicBezTo>
                <a:cubicBezTo>
                  <a:pt x="260" y="554"/>
                  <a:pt x="259" y="558"/>
                  <a:pt x="259" y="562"/>
                </a:cubicBezTo>
                <a:cubicBezTo>
                  <a:pt x="259" y="563"/>
                  <a:pt x="259" y="564"/>
                  <a:pt x="259" y="564"/>
                </a:cubicBezTo>
                <a:cubicBezTo>
                  <a:pt x="260" y="569"/>
                  <a:pt x="259" y="574"/>
                  <a:pt x="256" y="578"/>
                </a:cubicBezTo>
                <a:cubicBezTo>
                  <a:pt x="255" y="579"/>
                  <a:pt x="255" y="581"/>
                  <a:pt x="256" y="582"/>
                </a:cubicBezTo>
                <a:cubicBezTo>
                  <a:pt x="257" y="585"/>
                  <a:pt x="258" y="588"/>
                  <a:pt x="257" y="591"/>
                </a:cubicBezTo>
                <a:cubicBezTo>
                  <a:pt x="256" y="593"/>
                  <a:pt x="257" y="594"/>
                  <a:pt x="257" y="596"/>
                </a:cubicBezTo>
                <a:cubicBezTo>
                  <a:pt x="257" y="596"/>
                  <a:pt x="257" y="597"/>
                  <a:pt x="257" y="598"/>
                </a:cubicBezTo>
                <a:cubicBezTo>
                  <a:pt x="258" y="601"/>
                  <a:pt x="259" y="603"/>
                  <a:pt x="260" y="605"/>
                </a:cubicBezTo>
                <a:cubicBezTo>
                  <a:pt x="261" y="606"/>
                  <a:pt x="261" y="606"/>
                  <a:pt x="262" y="607"/>
                </a:cubicBezTo>
                <a:cubicBezTo>
                  <a:pt x="264" y="608"/>
                  <a:pt x="264" y="608"/>
                  <a:pt x="263" y="609"/>
                </a:cubicBezTo>
                <a:cubicBezTo>
                  <a:pt x="263" y="610"/>
                  <a:pt x="262" y="611"/>
                  <a:pt x="262" y="612"/>
                </a:cubicBezTo>
                <a:cubicBezTo>
                  <a:pt x="262" y="613"/>
                  <a:pt x="262" y="613"/>
                  <a:pt x="262" y="614"/>
                </a:cubicBezTo>
                <a:cubicBezTo>
                  <a:pt x="263" y="617"/>
                  <a:pt x="264" y="619"/>
                  <a:pt x="263" y="622"/>
                </a:cubicBezTo>
                <a:cubicBezTo>
                  <a:pt x="263" y="622"/>
                  <a:pt x="264" y="623"/>
                  <a:pt x="264" y="624"/>
                </a:cubicBezTo>
                <a:cubicBezTo>
                  <a:pt x="265" y="627"/>
                  <a:pt x="267" y="631"/>
                  <a:pt x="268" y="634"/>
                </a:cubicBezTo>
                <a:cubicBezTo>
                  <a:pt x="269" y="635"/>
                  <a:pt x="269" y="637"/>
                  <a:pt x="269" y="639"/>
                </a:cubicBezTo>
                <a:cubicBezTo>
                  <a:pt x="269" y="641"/>
                  <a:pt x="270" y="642"/>
                  <a:pt x="271" y="642"/>
                </a:cubicBezTo>
                <a:cubicBezTo>
                  <a:pt x="276" y="643"/>
                  <a:pt x="280" y="646"/>
                  <a:pt x="284" y="649"/>
                </a:cubicBezTo>
                <a:cubicBezTo>
                  <a:pt x="288" y="651"/>
                  <a:pt x="290" y="654"/>
                  <a:pt x="290" y="658"/>
                </a:cubicBezTo>
                <a:cubicBezTo>
                  <a:pt x="290" y="661"/>
                  <a:pt x="291" y="664"/>
                  <a:pt x="292" y="667"/>
                </a:cubicBezTo>
                <a:cubicBezTo>
                  <a:pt x="293" y="673"/>
                  <a:pt x="296" y="678"/>
                  <a:pt x="297" y="683"/>
                </a:cubicBezTo>
                <a:cubicBezTo>
                  <a:pt x="297" y="685"/>
                  <a:pt x="298" y="686"/>
                  <a:pt x="299" y="688"/>
                </a:cubicBezTo>
                <a:cubicBezTo>
                  <a:pt x="302" y="690"/>
                  <a:pt x="304" y="693"/>
                  <a:pt x="306" y="696"/>
                </a:cubicBezTo>
                <a:cubicBezTo>
                  <a:pt x="307" y="698"/>
                  <a:pt x="306" y="699"/>
                  <a:pt x="305" y="701"/>
                </a:cubicBezTo>
                <a:cubicBezTo>
                  <a:pt x="305" y="702"/>
                  <a:pt x="304" y="702"/>
                  <a:pt x="302" y="702"/>
                </a:cubicBezTo>
                <a:cubicBezTo>
                  <a:pt x="302" y="702"/>
                  <a:pt x="302" y="702"/>
                  <a:pt x="302" y="702"/>
                </a:cubicBezTo>
                <a:cubicBezTo>
                  <a:pt x="301" y="703"/>
                  <a:pt x="300" y="704"/>
                  <a:pt x="301" y="705"/>
                </a:cubicBezTo>
                <a:cubicBezTo>
                  <a:pt x="302" y="707"/>
                  <a:pt x="304" y="709"/>
                  <a:pt x="307" y="711"/>
                </a:cubicBezTo>
                <a:cubicBezTo>
                  <a:pt x="310" y="712"/>
                  <a:pt x="313" y="715"/>
                  <a:pt x="315" y="718"/>
                </a:cubicBezTo>
                <a:cubicBezTo>
                  <a:pt x="317" y="719"/>
                  <a:pt x="317" y="720"/>
                  <a:pt x="317" y="722"/>
                </a:cubicBezTo>
                <a:cubicBezTo>
                  <a:pt x="317" y="723"/>
                  <a:pt x="317" y="724"/>
                  <a:pt x="317" y="726"/>
                </a:cubicBezTo>
                <a:cubicBezTo>
                  <a:pt x="316" y="728"/>
                  <a:pt x="317" y="729"/>
                  <a:pt x="318" y="731"/>
                </a:cubicBezTo>
                <a:cubicBezTo>
                  <a:pt x="322" y="735"/>
                  <a:pt x="328" y="738"/>
                  <a:pt x="330" y="744"/>
                </a:cubicBezTo>
                <a:cubicBezTo>
                  <a:pt x="331" y="745"/>
                  <a:pt x="332" y="745"/>
                  <a:pt x="333" y="744"/>
                </a:cubicBezTo>
                <a:cubicBezTo>
                  <a:pt x="335" y="743"/>
                  <a:pt x="335" y="742"/>
                  <a:pt x="335" y="740"/>
                </a:cubicBezTo>
                <a:cubicBezTo>
                  <a:pt x="334" y="738"/>
                  <a:pt x="333" y="737"/>
                  <a:pt x="332" y="735"/>
                </a:cubicBezTo>
                <a:cubicBezTo>
                  <a:pt x="331" y="734"/>
                  <a:pt x="327" y="728"/>
                  <a:pt x="327" y="726"/>
                </a:cubicBezTo>
                <a:cubicBezTo>
                  <a:pt x="326" y="725"/>
                  <a:pt x="326" y="723"/>
                  <a:pt x="325" y="722"/>
                </a:cubicBezTo>
                <a:cubicBezTo>
                  <a:pt x="325" y="720"/>
                  <a:pt x="325" y="717"/>
                  <a:pt x="324" y="715"/>
                </a:cubicBezTo>
                <a:cubicBezTo>
                  <a:pt x="324" y="712"/>
                  <a:pt x="321" y="711"/>
                  <a:pt x="320" y="708"/>
                </a:cubicBezTo>
                <a:cubicBezTo>
                  <a:pt x="319" y="705"/>
                  <a:pt x="317" y="701"/>
                  <a:pt x="315" y="697"/>
                </a:cubicBezTo>
                <a:cubicBezTo>
                  <a:pt x="313" y="694"/>
                  <a:pt x="311" y="690"/>
                  <a:pt x="308" y="686"/>
                </a:cubicBezTo>
                <a:cubicBezTo>
                  <a:pt x="308" y="686"/>
                  <a:pt x="307" y="685"/>
                  <a:pt x="307" y="684"/>
                </a:cubicBezTo>
                <a:cubicBezTo>
                  <a:pt x="307" y="680"/>
                  <a:pt x="306" y="675"/>
                  <a:pt x="307" y="671"/>
                </a:cubicBezTo>
                <a:cubicBezTo>
                  <a:pt x="307" y="670"/>
                  <a:pt x="308" y="670"/>
                  <a:pt x="308" y="670"/>
                </a:cubicBezTo>
                <a:cubicBezTo>
                  <a:pt x="310" y="671"/>
                  <a:pt x="312" y="672"/>
                  <a:pt x="313" y="672"/>
                </a:cubicBezTo>
                <a:cubicBezTo>
                  <a:pt x="315" y="673"/>
                  <a:pt x="316" y="674"/>
                  <a:pt x="316" y="676"/>
                </a:cubicBezTo>
                <a:cubicBezTo>
                  <a:pt x="317" y="680"/>
                  <a:pt x="317" y="684"/>
                  <a:pt x="319" y="687"/>
                </a:cubicBezTo>
                <a:cubicBezTo>
                  <a:pt x="321" y="693"/>
                  <a:pt x="324" y="698"/>
                  <a:pt x="327" y="702"/>
                </a:cubicBezTo>
                <a:cubicBezTo>
                  <a:pt x="328" y="703"/>
                  <a:pt x="329" y="704"/>
                  <a:pt x="329" y="705"/>
                </a:cubicBezTo>
                <a:cubicBezTo>
                  <a:pt x="330" y="708"/>
                  <a:pt x="332" y="710"/>
                  <a:pt x="334" y="711"/>
                </a:cubicBezTo>
                <a:cubicBezTo>
                  <a:pt x="335" y="712"/>
                  <a:pt x="337" y="713"/>
                  <a:pt x="338" y="715"/>
                </a:cubicBezTo>
                <a:cubicBezTo>
                  <a:pt x="339" y="715"/>
                  <a:pt x="339" y="716"/>
                  <a:pt x="338" y="717"/>
                </a:cubicBezTo>
                <a:cubicBezTo>
                  <a:pt x="338" y="718"/>
                  <a:pt x="338" y="718"/>
                  <a:pt x="337" y="719"/>
                </a:cubicBezTo>
                <a:cubicBezTo>
                  <a:pt x="336" y="720"/>
                  <a:pt x="337" y="722"/>
                  <a:pt x="338" y="723"/>
                </a:cubicBezTo>
                <a:cubicBezTo>
                  <a:pt x="339" y="724"/>
                  <a:pt x="341" y="725"/>
                  <a:pt x="343" y="726"/>
                </a:cubicBezTo>
                <a:cubicBezTo>
                  <a:pt x="345" y="727"/>
                  <a:pt x="346" y="728"/>
                  <a:pt x="346" y="731"/>
                </a:cubicBezTo>
                <a:cubicBezTo>
                  <a:pt x="346" y="732"/>
                  <a:pt x="347" y="733"/>
                  <a:pt x="348" y="733"/>
                </a:cubicBezTo>
                <a:cubicBezTo>
                  <a:pt x="357" y="743"/>
                  <a:pt x="360" y="747"/>
                  <a:pt x="362" y="758"/>
                </a:cubicBezTo>
                <a:cubicBezTo>
                  <a:pt x="362" y="759"/>
                  <a:pt x="362" y="760"/>
                  <a:pt x="362" y="761"/>
                </a:cubicBezTo>
                <a:cubicBezTo>
                  <a:pt x="362" y="762"/>
                  <a:pt x="361" y="763"/>
                  <a:pt x="361" y="764"/>
                </a:cubicBezTo>
                <a:cubicBezTo>
                  <a:pt x="359" y="767"/>
                  <a:pt x="360" y="769"/>
                  <a:pt x="361" y="772"/>
                </a:cubicBezTo>
                <a:cubicBezTo>
                  <a:pt x="362" y="774"/>
                  <a:pt x="364" y="776"/>
                  <a:pt x="367" y="777"/>
                </a:cubicBezTo>
                <a:cubicBezTo>
                  <a:pt x="369" y="778"/>
                  <a:pt x="371" y="779"/>
                  <a:pt x="373" y="782"/>
                </a:cubicBezTo>
                <a:cubicBezTo>
                  <a:pt x="374" y="784"/>
                  <a:pt x="377" y="785"/>
                  <a:pt x="379" y="786"/>
                </a:cubicBezTo>
                <a:cubicBezTo>
                  <a:pt x="380" y="786"/>
                  <a:pt x="382" y="786"/>
                  <a:pt x="383" y="786"/>
                </a:cubicBezTo>
                <a:cubicBezTo>
                  <a:pt x="384" y="787"/>
                  <a:pt x="385" y="787"/>
                  <a:pt x="386" y="788"/>
                </a:cubicBezTo>
                <a:cubicBezTo>
                  <a:pt x="390" y="791"/>
                  <a:pt x="394" y="794"/>
                  <a:pt x="399" y="795"/>
                </a:cubicBezTo>
                <a:cubicBezTo>
                  <a:pt x="401" y="796"/>
                  <a:pt x="404" y="797"/>
                  <a:pt x="406" y="798"/>
                </a:cubicBezTo>
                <a:cubicBezTo>
                  <a:pt x="408" y="800"/>
                  <a:pt x="411" y="801"/>
                  <a:pt x="414" y="801"/>
                </a:cubicBezTo>
                <a:cubicBezTo>
                  <a:pt x="424" y="804"/>
                  <a:pt x="424" y="804"/>
                  <a:pt x="433" y="801"/>
                </a:cubicBezTo>
                <a:cubicBezTo>
                  <a:pt x="436" y="800"/>
                  <a:pt x="439" y="800"/>
                  <a:pt x="441" y="802"/>
                </a:cubicBezTo>
                <a:cubicBezTo>
                  <a:pt x="445" y="806"/>
                  <a:pt x="450" y="809"/>
                  <a:pt x="454" y="814"/>
                </a:cubicBezTo>
                <a:cubicBezTo>
                  <a:pt x="456" y="816"/>
                  <a:pt x="458" y="818"/>
                  <a:pt x="461" y="818"/>
                </a:cubicBezTo>
                <a:cubicBezTo>
                  <a:pt x="465" y="818"/>
                  <a:pt x="468" y="819"/>
                  <a:pt x="472" y="821"/>
                </a:cubicBezTo>
                <a:cubicBezTo>
                  <a:pt x="476" y="822"/>
                  <a:pt x="480" y="824"/>
                  <a:pt x="485" y="823"/>
                </a:cubicBezTo>
                <a:cubicBezTo>
                  <a:pt x="486" y="823"/>
                  <a:pt x="486" y="824"/>
                  <a:pt x="487" y="825"/>
                </a:cubicBezTo>
                <a:cubicBezTo>
                  <a:pt x="488" y="827"/>
                  <a:pt x="490" y="829"/>
                  <a:pt x="491" y="831"/>
                </a:cubicBezTo>
                <a:cubicBezTo>
                  <a:pt x="493" y="833"/>
                  <a:pt x="495" y="835"/>
                  <a:pt x="497" y="838"/>
                </a:cubicBezTo>
                <a:cubicBezTo>
                  <a:pt x="498" y="839"/>
                  <a:pt x="499" y="841"/>
                  <a:pt x="498" y="843"/>
                </a:cubicBezTo>
                <a:cubicBezTo>
                  <a:pt x="497" y="845"/>
                  <a:pt x="499" y="847"/>
                  <a:pt x="501" y="848"/>
                </a:cubicBezTo>
                <a:cubicBezTo>
                  <a:pt x="503" y="848"/>
                  <a:pt x="504" y="848"/>
                  <a:pt x="505" y="848"/>
                </a:cubicBezTo>
                <a:cubicBezTo>
                  <a:pt x="506" y="848"/>
                  <a:pt x="507" y="848"/>
                  <a:pt x="507" y="849"/>
                </a:cubicBezTo>
                <a:cubicBezTo>
                  <a:pt x="509" y="851"/>
                  <a:pt x="512" y="852"/>
                  <a:pt x="512" y="855"/>
                </a:cubicBezTo>
                <a:cubicBezTo>
                  <a:pt x="513" y="858"/>
                  <a:pt x="515" y="859"/>
                  <a:pt x="518" y="859"/>
                </a:cubicBezTo>
                <a:cubicBezTo>
                  <a:pt x="519" y="859"/>
                  <a:pt x="520" y="859"/>
                  <a:pt x="521" y="859"/>
                </a:cubicBezTo>
                <a:cubicBezTo>
                  <a:pt x="523" y="858"/>
                  <a:pt x="526" y="859"/>
                  <a:pt x="528" y="861"/>
                </a:cubicBezTo>
                <a:cubicBezTo>
                  <a:pt x="529" y="863"/>
                  <a:pt x="532" y="864"/>
                  <a:pt x="533" y="865"/>
                </a:cubicBezTo>
                <a:cubicBezTo>
                  <a:pt x="535" y="867"/>
                  <a:pt x="536" y="867"/>
                  <a:pt x="539" y="865"/>
                </a:cubicBezTo>
                <a:cubicBezTo>
                  <a:pt x="540" y="864"/>
                  <a:pt x="540" y="863"/>
                  <a:pt x="539" y="862"/>
                </a:cubicBezTo>
                <a:cubicBezTo>
                  <a:pt x="539" y="861"/>
                  <a:pt x="539" y="860"/>
                  <a:pt x="539" y="859"/>
                </a:cubicBezTo>
                <a:cubicBezTo>
                  <a:pt x="542" y="858"/>
                  <a:pt x="543" y="856"/>
                  <a:pt x="545" y="854"/>
                </a:cubicBezTo>
                <a:cubicBezTo>
                  <a:pt x="545" y="853"/>
                  <a:pt x="546" y="853"/>
                  <a:pt x="547" y="854"/>
                </a:cubicBezTo>
                <a:cubicBezTo>
                  <a:pt x="550" y="855"/>
                  <a:pt x="551" y="857"/>
                  <a:pt x="552" y="859"/>
                </a:cubicBezTo>
                <a:cubicBezTo>
                  <a:pt x="552" y="862"/>
                  <a:pt x="552" y="863"/>
                  <a:pt x="554" y="865"/>
                </a:cubicBezTo>
                <a:cubicBezTo>
                  <a:pt x="555" y="867"/>
                  <a:pt x="556" y="870"/>
                  <a:pt x="558" y="872"/>
                </a:cubicBezTo>
                <a:cubicBezTo>
                  <a:pt x="558" y="872"/>
                  <a:pt x="558" y="873"/>
                  <a:pt x="558" y="874"/>
                </a:cubicBezTo>
                <a:cubicBezTo>
                  <a:pt x="558" y="878"/>
                  <a:pt x="558" y="882"/>
                  <a:pt x="558" y="886"/>
                </a:cubicBezTo>
                <a:cubicBezTo>
                  <a:pt x="558" y="888"/>
                  <a:pt x="558" y="890"/>
                  <a:pt x="559" y="891"/>
                </a:cubicBezTo>
                <a:cubicBezTo>
                  <a:pt x="560" y="892"/>
                  <a:pt x="560" y="893"/>
                  <a:pt x="559" y="894"/>
                </a:cubicBezTo>
                <a:cubicBezTo>
                  <a:pt x="557" y="896"/>
                  <a:pt x="556" y="899"/>
                  <a:pt x="553" y="901"/>
                </a:cubicBezTo>
                <a:cubicBezTo>
                  <a:pt x="549" y="902"/>
                  <a:pt x="548" y="904"/>
                  <a:pt x="547" y="908"/>
                </a:cubicBezTo>
                <a:cubicBezTo>
                  <a:pt x="546" y="909"/>
                  <a:pt x="545" y="911"/>
                  <a:pt x="544" y="912"/>
                </a:cubicBezTo>
                <a:cubicBezTo>
                  <a:pt x="542" y="912"/>
                  <a:pt x="540" y="913"/>
                  <a:pt x="539" y="914"/>
                </a:cubicBezTo>
                <a:cubicBezTo>
                  <a:pt x="539" y="914"/>
                  <a:pt x="538" y="915"/>
                  <a:pt x="538" y="916"/>
                </a:cubicBezTo>
                <a:cubicBezTo>
                  <a:pt x="536" y="923"/>
                  <a:pt x="536" y="923"/>
                  <a:pt x="534" y="928"/>
                </a:cubicBezTo>
                <a:cubicBezTo>
                  <a:pt x="533" y="928"/>
                  <a:pt x="533" y="929"/>
                  <a:pt x="533" y="929"/>
                </a:cubicBezTo>
                <a:cubicBezTo>
                  <a:pt x="533" y="932"/>
                  <a:pt x="532" y="935"/>
                  <a:pt x="533" y="938"/>
                </a:cubicBezTo>
                <a:cubicBezTo>
                  <a:pt x="533" y="940"/>
                  <a:pt x="535" y="941"/>
                  <a:pt x="537" y="942"/>
                </a:cubicBezTo>
                <a:cubicBezTo>
                  <a:pt x="537" y="942"/>
                  <a:pt x="538" y="942"/>
                  <a:pt x="538" y="942"/>
                </a:cubicBezTo>
                <a:cubicBezTo>
                  <a:pt x="538" y="941"/>
                  <a:pt x="539" y="941"/>
                  <a:pt x="539" y="940"/>
                </a:cubicBezTo>
                <a:cubicBezTo>
                  <a:pt x="539" y="941"/>
                  <a:pt x="539" y="941"/>
                  <a:pt x="539" y="942"/>
                </a:cubicBezTo>
                <a:cubicBezTo>
                  <a:pt x="539" y="943"/>
                  <a:pt x="539" y="945"/>
                  <a:pt x="538" y="946"/>
                </a:cubicBezTo>
                <a:cubicBezTo>
                  <a:pt x="536" y="947"/>
                  <a:pt x="534" y="948"/>
                  <a:pt x="533" y="949"/>
                </a:cubicBezTo>
                <a:cubicBezTo>
                  <a:pt x="530" y="951"/>
                  <a:pt x="529" y="954"/>
                  <a:pt x="530" y="957"/>
                </a:cubicBezTo>
                <a:cubicBezTo>
                  <a:pt x="530" y="958"/>
                  <a:pt x="531" y="960"/>
                  <a:pt x="531" y="961"/>
                </a:cubicBezTo>
                <a:cubicBezTo>
                  <a:pt x="531" y="962"/>
                  <a:pt x="531" y="963"/>
                  <a:pt x="531" y="964"/>
                </a:cubicBezTo>
                <a:cubicBezTo>
                  <a:pt x="530" y="965"/>
                  <a:pt x="531" y="967"/>
                  <a:pt x="532" y="967"/>
                </a:cubicBezTo>
                <a:cubicBezTo>
                  <a:pt x="534" y="968"/>
                  <a:pt x="536" y="969"/>
                  <a:pt x="537" y="970"/>
                </a:cubicBezTo>
                <a:cubicBezTo>
                  <a:pt x="539" y="971"/>
                  <a:pt x="541" y="973"/>
                  <a:pt x="542" y="975"/>
                </a:cubicBezTo>
                <a:cubicBezTo>
                  <a:pt x="543" y="977"/>
                  <a:pt x="544" y="979"/>
                  <a:pt x="546" y="980"/>
                </a:cubicBezTo>
                <a:cubicBezTo>
                  <a:pt x="547" y="981"/>
                  <a:pt x="547" y="982"/>
                  <a:pt x="548" y="983"/>
                </a:cubicBezTo>
                <a:cubicBezTo>
                  <a:pt x="549" y="987"/>
                  <a:pt x="551" y="990"/>
                  <a:pt x="552" y="993"/>
                </a:cubicBezTo>
                <a:cubicBezTo>
                  <a:pt x="554" y="998"/>
                  <a:pt x="557" y="1002"/>
                  <a:pt x="559" y="1006"/>
                </a:cubicBezTo>
                <a:cubicBezTo>
                  <a:pt x="562" y="1010"/>
                  <a:pt x="565" y="1015"/>
                  <a:pt x="568" y="1020"/>
                </a:cubicBezTo>
                <a:cubicBezTo>
                  <a:pt x="568" y="1020"/>
                  <a:pt x="568" y="1021"/>
                  <a:pt x="568" y="1022"/>
                </a:cubicBezTo>
                <a:cubicBezTo>
                  <a:pt x="568" y="1025"/>
                  <a:pt x="569" y="1026"/>
                  <a:pt x="571" y="1028"/>
                </a:cubicBezTo>
                <a:cubicBezTo>
                  <a:pt x="576" y="1034"/>
                  <a:pt x="582" y="1037"/>
                  <a:pt x="588" y="1041"/>
                </a:cubicBezTo>
                <a:cubicBezTo>
                  <a:pt x="589" y="1042"/>
                  <a:pt x="591" y="1042"/>
                  <a:pt x="592" y="1043"/>
                </a:cubicBezTo>
                <a:cubicBezTo>
                  <a:pt x="595" y="1044"/>
                  <a:pt x="599" y="1046"/>
                  <a:pt x="601" y="1048"/>
                </a:cubicBezTo>
                <a:cubicBezTo>
                  <a:pt x="604" y="1052"/>
                  <a:pt x="608" y="1055"/>
                  <a:pt x="611" y="1058"/>
                </a:cubicBezTo>
                <a:cubicBezTo>
                  <a:pt x="612" y="1058"/>
                  <a:pt x="613" y="1060"/>
                  <a:pt x="613" y="1061"/>
                </a:cubicBezTo>
                <a:cubicBezTo>
                  <a:pt x="613" y="1062"/>
                  <a:pt x="613" y="1064"/>
                  <a:pt x="613" y="1065"/>
                </a:cubicBezTo>
                <a:cubicBezTo>
                  <a:pt x="614" y="1068"/>
                  <a:pt x="615" y="1071"/>
                  <a:pt x="614" y="1074"/>
                </a:cubicBezTo>
                <a:cubicBezTo>
                  <a:pt x="613" y="1075"/>
                  <a:pt x="614" y="1076"/>
                  <a:pt x="614" y="1077"/>
                </a:cubicBezTo>
                <a:cubicBezTo>
                  <a:pt x="616" y="1083"/>
                  <a:pt x="615" y="1089"/>
                  <a:pt x="614" y="1094"/>
                </a:cubicBezTo>
                <a:cubicBezTo>
                  <a:pt x="614" y="1095"/>
                  <a:pt x="614" y="1096"/>
                  <a:pt x="614" y="1097"/>
                </a:cubicBezTo>
                <a:cubicBezTo>
                  <a:pt x="616" y="1105"/>
                  <a:pt x="615" y="1114"/>
                  <a:pt x="615" y="1123"/>
                </a:cubicBezTo>
                <a:cubicBezTo>
                  <a:pt x="615" y="1125"/>
                  <a:pt x="615" y="1128"/>
                  <a:pt x="614" y="1130"/>
                </a:cubicBezTo>
                <a:cubicBezTo>
                  <a:pt x="614" y="1133"/>
                  <a:pt x="613" y="1136"/>
                  <a:pt x="612" y="1138"/>
                </a:cubicBezTo>
                <a:cubicBezTo>
                  <a:pt x="612" y="1140"/>
                  <a:pt x="612" y="1142"/>
                  <a:pt x="613" y="1143"/>
                </a:cubicBezTo>
                <a:cubicBezTo>
                  <a:pt x="613" y="1146"/>
                  <a:pt x="613" y="1149"/>
                  <a:pt x="612" y="1151"/>
                </a:cubicBezTo>
                <a:cubicBezTo>
                  <a:pt x="611" y="1154"/>
                  <a:pt x="611" y="1156"/>
                  <a:pt x="612" y="1159"/>
                </a:cubicBezTo>
                <a:cubicBezTo>
                  <a:pt x="614" y="1162"/>
                  <a:pt x="613" y="1166"/>
                  <a:pt x="614" y="1169"/>
                </a:cubicBezTo>
                <a:cubicBezTo>
                  <a:pt x="615" y="1171"/>
                  <a:pt x="614" y="1173"/>
                  <a:pt x="614" y="1174"/>
                </a:cubicBezTo>
                <a:cubicBezTo>
                  <a:pt x="614" y="1176"/>
                  <a:pt x="614" y="1177"/>
                  <a:pt x="615" y="1179"/>
                </a:cubicBezTo>
                <a:cubicBezTo>
                  <a:pt x="615" y="1180"/>
                  <a:pt x="615" y="1181"/>
                  <a:pt x="615" y="1183"/>
                </a:cubicBezTo>
                <a:cubicBezTo>
                  <a:pt x="614" y="1185"/>
                  <a:pt x="613" y="1187"/>
                  <a:pt x="613" y="1189"/>
                </a:cubicBezTo>
                <a:cubicBezTo>
                  <a:pt x="611" y="1195"/>
                  <a:pt x="610" y="1202"/>
                  <a:pt x="608" y="1208"/>
                </a:cubicBezTo>
                <a:cubicBezTo>
                  <a:pt x="608" y="1210"/>
                  <a:pt x="608" y="1211"/>
                  <a:pt x="607" y="1211"/>
                </a:cubicBezTo>
                <a:cubicBezTo>
                  <a:pt x="605" y="1213"/>
                  <a:pt x="605" y="1215"/>
                  <a:pt x="606" y="1217"/>
                </a:cubicBezTo>
                <a:cubicBezTo>
                  <a:pt x="608" y="1220"/>
                  <a:pt x="608" y="1224"/>
                  <a:pt x="610" y="1227"/>
                </a:cubicBezTo>
                <a:cubicBezTo>
                  <a:pt x="612" y="1229"/>
                  <a:pt x="612" y="1232"/>
                  <a:pt x="610" y="1235"/>
                </a:cubicBezTo>
                <a:cubicBezTo>
                  <a:pt x="609" y="1237"/>
                  <a:pt x="609" y="1238"/>
                  <a:pt x="609" y="1240"/>
                </a:cubicBezTo>
                <a:cubicBezTo>
                  <a:pt x="609" y="1242"/>
                  <a:pt x="609" y="1243"/>
                  <a:pt x="609" y="1245"/>
                </a:cubicBezTo>
                <a:cubicBezTo>
                  <a:pt x="609" y="1247"/>
                  <a:pt x="610" y="1249"/>
                  <a:pt x="611" y="1251"/>
                </a:cubicBezTo>
                <a:cubicBezTo>
                  <a:pt x="612" y="1252"/>
                  <a:pt x="613" y="1253"/>
                  <a:pt x="613" y="1254"/>
                </a:cubicBezTo>
                <a:cubicBezTo>
                  <a:pt x="610" y="1253"/>
                  <a:pt x="610" y="1254"/>
                  <a:pt x="609" y="1256"/>
                </a:cubicBezTo>
                <a:cubicBezTo>
                  <a:pt x="609" y="1257"/>
                  <a:pt x="609" y="1258"/>
                  <a:pt x="609" y="1259"/>
                </a:cubicBezTo>
                <a:cubicBezTo>
                  <a:pt x="609" y="1262"/>
                  <a:pt x="610" y="1264"/>
                  <a:pt x="610" y="1267"/>
                </a:cubicBezTo>
                <a:cubicBezTo>
                  <a:pt x="610" y="1268"/>
                  <a:pt x="612" y="1269"/>
                  <a:pt x="613" y="1268"/>
                </a:cubicBezTo>
                <a:cubicBezTo>
                  <a:pt x="614" y="1267"/>
                  <a:pt x="615" y="1266"/>
                  <a:pt x="615" y="1264"/>
                </a:cubicBezTo>
                <a:cubicBezTo>
                  <a:pt x="615" y="1262"/>
                  <a:pt x="615" y="1260"/>
                  <a:pt x="615" y="1258"/>
                </a:cubicBezTo>
                <a:cubicBezTo>
                  <a:pt x="615" y="1257"/>
                  <a:pt x="615" y="1255"/>
                  <a:pt x="614" y="1254"/>
                </a:cubicBezTo>
                <a:cubicBezTo>
                  <a:pt x="615" y="1254"/>
                  <a:pt x="616" y="1254"/>
                  <a:pt x="618" y="1253"/>
                </a:cubicBezTo>
                <a:cubicBezTo>
                  <a:pt x="619" y="1252"/>
                  <a:pt x="619" y="1253"/>
                  <a:pt x="619" y="1254"/>
                </a:cubicBezTo>
                <a:cubicBezTo>
                  <a:pt x="619" y="1255"/>
                  <a:pt x="620" y="1256"/>
                  <a:pt x="620" y="1256"/>
                </a:cubicBezTo>
                <a:cubicBezTo>
                  <a:pt x="620" y="1260"/>
                  <a:pt x="619" y="1264"/>
                  <a:pt x="619" y="1268"/>
                </a:cubicBezTo>
                <a:cubicBezTo>
                  <a:pt x="619" y="1271"/>
                  <a:pt x="619" y="1275"/>
                  <a:pt x="618" y="1279"/>
                </a:cubicBezTo>
                <a:cubicBezTo>
                  <a:pt x="618" y="1280"/>
                  <a:pt x="618" y="1281"/>
                  <a:pt x="619" y="1282"/>
                </a:cubicBezTo>
                <a:cubicBezTo>
                  <a:pt x="621" y="1285"/>
                  <a:pt x="620" y="1289"/>
                  <a:pt x="618" y="1292"/>
                </a:cubicBezTo>
                <a:cubicBezTo>
                  <a:pt x="618" y="1293"/>
                  <a:pt x="618" y="1293"/>
                  <a:pt x="617" y="1292"/>
                </a:cubicBezTo>
                <a:cubicBezTo>
                  <a:pt x="617" y="1292"/>
                  <a:pt x="616" y="1292"/>
                  <a:pt x="616" y="1292"/>
                </a:cubicBezTo>
                <a:cubicBezTo>
                  <a:pt x="616" y="1291"/>
                  <a:pt x="616" y="1290"/>
                  <a:pt x="615" y="1289"/>
                </a:cubicBezTo>
                <a:cubicBezTo>
                  <a:pt x="613" y="1289"/>
                  <a:pt x="611" y="1290"/>
                  <a:pt x="610" y="1292"/>
                </a:cubicBezTo>
                <a:cubicBezTo>
                  <a:pt x="610" y="1295"/>
                  <a:pt x="608" y="1298"/>
                  <a:pt x="607" y="1300"/>
                </a:cubicBezTo>
                <a:cubicBezTo>
                  <a:pt x="607" y="1301"/>
                  <a:pt x="607" y="1301"/>
                  <a:pt x="607" y="1302"/>
                </a:cubicBezTo>
                <a:cubicBezTo>
                  <a:pt x="608" y="1302"/>
                  <a:pt x="608" y="1302"/>
                  <a:pt x="609" y="1302"/>
                </a:cubicBezTo>
                <a:cubicBezTo>
                  <a:pt x="610" y="1302"/>
                  <a:pt x="610" y="1301"/>
                  <a:pt x="611" y="1301"/>
                </a:cubicBezTo>
                <a:cubicBezTo>
                  <a:pt x="613" y="1301"/>
                  <a:pt x="614" y="1301"/>
                  <a:pt x="616" y="1302"/>
                </a:cubicBezTo>
                <a:cubicBezTo>
                  <a:pt x="617" y="1302"/>
                  <a:pt x="618" y="1304"/>
                  <a:pt x="617" y="1305"/>
                </a:cubicBezTo>
                <a:cubicBezTo>
                  <a:pt x="617" y="1307"/>
                  <a:pt x="616" y="1309"/>
                  <a:pt x="617" y="1311"/>
                </a:cubicBezTo>
                <a:cubicBezTo>
                  <a:pt x="617" y="1311"/>
                  <a:pt x="617" y="1311"/>
                  <a:pt x="617" y="1311"/>
                </a:cubicBezTo>
                <a:cubicBezTo>
                  <a:pt x="617" y="1311"/>
                  <a:pt x="617" y="1311"/>
                  <a:pt x="617" y="1312"/>
                </a:cubicBezTo>
                <a:cubicBezTo>
                  <a:pt x="617" y="1312"/>
                  <a:pt x="618" y="1312"/>
                  <a:pt x="617" y="1312"/>
                </a:cubicBezTo>
                <a:cubicBezTo>
                  <a:pt x="617" y="1312"/>
                  <a:pt x="617" y="1312"/>
                  <a:pt x="617" y="1312"/>
                </a:cubicBezTo>
                <a:cubicBezTo>
                  <a:pt x="617" y="1312"/>
                  <a:pt x="617" y="1312"/>
                  <a:pt x="617" y="1311"/>
                </a:cubicBezTo>
                <a:cubicBezTo>
                  <a:pt x="617" y="1311"/>
                  <a:pt x="617" y="1311"/>
                  <a:pt x="617" y="1311"/>
                </a:cubicBezTo>
                <a:cubicBezTo>
                  <a:pt x="615" y="1312"/>
                  <a:pt x="614" y="1312"/>
                  <a:pt x="612" y="1313"/>
                </a:cubicBezTo>
                <a:cubicBezTo>
                  <a:pt x="611" y="1314"/>
                  <a:pt x="611" y="1315"/>
                  <a:pt x="611" y="1316"/>
                </a:cubicBezTo>
                <a:cubicBezTo>
                  <a:pt x="611" y="1317"/>
                  <a:pt x="612" y="1318"/>
                  <a:pt x="612" y="1319"/>
                </a:cubicBezTo>
                <a:cubicBezTo>
                  <a:pt x="612" y="1320"/>
                  <a:pt x="613" y="1321"/>
                  <a:pt x="613" y="1321"/>
                </a:cubicBezTo>
                <a:cubicBezTo>
                  <a:pt x="613" y="1322"/>
                  <a:pt x="613" y="1324"/>
                  <a:pt x="614" y="1325"/>
                </a:cubicBezTo>
                <a:cubicBezTo>
                  <a:pt x="614" y="1325"/>
                  <a:pt x="615" y="1325"/>
                  <a:pt x="615" y="1325"/>
                </a:cubicBezTo>
                <a:cubicBezTo>
                  <a:pt x="615" y="1325"/>
                  <a:pt x="615" y="1325"/>
                  <a:pt x="615" y="1325"/>
                </a:cubicBezTo>
                <a:cubicBezTo>
                  <a:pt x="615" y="1325"/>
                  <a:pt x="615" y="1325"/>
                  <a:pt x="615" y="1325"/>
                </a:cubicBezTo>
                <a:cubicBezTo>
                  <a:pt x="615" y="1326"/>
                  <a:pt x="615" y="1326"/>
                  <a:pt x="615" y="1326"/>
                </a:cubicBezTo>
                <a:cubicBezTo>
                  <a:pt x="615" y="1326"/>
                  <a:pt x="615" y="1326"/>
                  <a:pt x="615" y="1325"/>
                </a:cubicBezTo>
                <a:cubicBezTo>
                  <a:pt x="615" y="1326"/>
                  <a:pt x="615" y="1327"/>
                  <a:pt x="615" y="1328"/>
                </a:cubicBezTo>
                <a:cubicBezTo>
                  <a:pt x="614" y="1330"/>
                  <a:pt x="614" y="1330"/>
                  <a:pt x="617" y="1332"/>
                </a:cubicBezTo>
                <a:cubicBezTo>
                  <a:pt x="618" y="1332"/>
                  <a:pt x="619" y="1333"/>
                  <a:pt x="620" y="1334"/>
                </a:cubicBezTo>
                <a:cubicBezTo>
                  <a:pt x="620" y="1334"/>
                  <a:pt x="620" y="1334"/>
                  <a:pt x="620" y="1334"/>
                </a:cubicBezTo>
                <a:cubicBezTo>
                  <a:pt x="620" y="1334"/>
                  <a:pt x="620" y="1334"/>
                  <a:pt x="621" y="1334"/>
                </a:cubicBezTo>
                <a:cubicBezTo>
                  <a:pt x="622" y="1336"/>
                  <a:pt x="622" y="1336"/>
                  <a:pt x="621" y="1338"/>
                </a:cubicBezTo>
                <a:cubicBezTo>
                  <a:pt x="621" y="1338"/>
                  <a:pt x="620" y="1338"/>
                  <a:pt x="620" y="1338"/>
                </a:cubicBezTo>
                <a:cubicBezTo>
                  <a:pt x="620" y="1338"/>
                  <a:pt x="620" y="1338"/>
                  <a:pt x="620" y="1338"/>
                </a:cubicBezTo>
                <a:cubicBezTo>
                  <a:pt x="621" y="1338"/>
                  <a:pt x="621" y="1338"/>
                  <a:pt x="621" y="1338"/>
                </a:cubicBezTo>
                <a:cubicBezTo>
                  <a:pt x="621" y="1340"/>
                  <a:pt x="622" y="1343"/>
                  <a:pt x="621" y="1346"/>
                </a:cubicBezTo>
                <a:cubicBezTo>
                  <a:pt x="620" y="1347"/>
                  <a:pt x="621" y="1348"/>
                  <a:pt x="623" y="1348"/>
                </a:cubicBezTo>
                <a:cubicBezTo>
                  <a:pt x="624" y="1348"/>
                  <a:pt x="625" y="1348"/>
                  <a:pt x="625" y="1346"/>
                </a:cubicBezTo>
                <a:cubicBezTo>
                  <a:pt x="625" y="1344"/>
                  <a:pt x="625" y="1342"/>
                  <a:pt x="626" y="1340"/>
                </a:cubicBezTo>
                <a:cubicBezTo>
                  <a:pt x="626" y="1340"/>
                  <a:pt x="626" y="1340"/>
                  <a:pt x="626" y="1340"/>
                </a:cubicBezTo>
                <a:cubicBezTo>
                  <a:pt x="625" y="1339"/>
                  <a:pt x="625" y="1339"/>
                  <a:pt x="625" y="1339"/>
                </a:cubicBezTo>
                <a:cubicBezTo>
                  <a:pt x="626" y="1339"/>
                  <a:pt x="626" y="1339"/>
                  <a:pt x="626" y="1339"/>
                </a:cubicBezTo>
                <a:cubicBezTo>
                  <a:pt x="626" y="1340"/>
                  <a:pt x="626" y="1340"/>
                  <a:pt x="626" y="1340"/>
                </a:cubicBezTo>
                <a:cubicBezTo>
                  <a:pt x="627" y="1341"/>
                  <a:pt x="627" y="1342"/>
                  <a:pt x="627" y="1343"/>
                </a:cubicBezTo>
                <a:cubicBezTo>
                  <a:pt x="627" y="1344"/>
                  <a:pt x="628" y="1345"/>
                  <a:pt x="628" y="1346"/>
                </a:cubicBezTo>
                <a:cubicBezTo>
                  <a:pt x="629" y="1347"/>
                  <a:pt x="630" y="1348"/>
                  <a:pt x="629" y="1349"/>
                </a:cubicBezTo>
                <a:cubicBezTo>
                  <a:pt x="628" y="1350"/>
                  <a:pt x="627" y="1351"/>
                  <a:pt x="626" y="1351"/>
                </a:cubicBezTo>
                <a:cubicBezTo>
                  <a:pt x="625" y="1351"/>
                  <a:pt x="625" y="1351"/>
                  <a:pt x="624" y="1351"/>
                </a:cubicBezTo>
                <a:cubicBezTo>
                  <a:pt x="624" y="1351"/>
                  <a:pt x="623" y="1351"/>
                  <a:pt x="623" y="1352"/>
                </a:cubicBezTo>
                <a:cubicBezTo>
                  <a:pt x="623" y="1352"/>
                  <a:pt x="623" y="1353"/>
                  <a:pt x="624" y="1353"/>
                </a:cubicBezTo>
                <a:cubicBezTo>
                  <a:pt x="624" y="1353"/>
                  <a:pt x="625" y="1354"/>
                  <a:pt x="626" y="1354"/>
                </a:cubicBezTo>
                <a:cubicBezTo>
                  <a:pt x="629" y="1354"/>
                  <a:pt x="630" y="1356"/>
                  <a:pt x="631" y="1358"/>
                </a:cubicBezTo>
                <a:cubicBezTo>
                  <a:pt x="630" y="1360"/>
                  <a:pt x="631" y="1361"/>
                  <a:pt x="632" y="1362"/>
                </a:cubicBezTo>
                <a:cubicBezTo>
                  <a:pt x="634" y="1363"/>
                  <a:pt x="636" y="1364"/>
                  <a:pt x="638" y="1366"/>
                </a:cubicBezTo>
                <a:cubicBezTo>
                  <a:pt x="638" y="1366"/>
                  <a:pt x="638" y="1366"/>
                  <a:pt x="638" y="1366"/>
                </a:cubicBezTo>
                <a:cubicBezTo>
                  <a:pt x="638" y="1366"/>
                  <a:pt x="638" y="1366"/>
                  <a:pt x="638" y="1366"/>
                </a:cubicBezTo>
                <a:cubicBezTo>
                  <a:pt x="639" y="1366"/>
                  <a:pt x="639" y="1367"/>
                  <a:pt x="639" y="1367"/>
                </a:cubicBezTo>
                <a:cubicBezTo>
                  <a:pt x="640" y="1367"/>
                  <a:pt x="640" y="1367"/>
                  <a:pt x="640" y="1367"/>
                </a:cubicBezTo>
                <a:cubicBezTo>
                  <a:pt x="640" y="1368"/>
                  <a:pt x="640" y="1368"/>
                  <a:pt x="640" y="1368"/>
                </a:cubicBezTo>
                <a:cubicBezTo>
                  <a:pt x="640" y="1367"/>
                  <a:pt x="640" y="1367"/>
                  <a:pt x="640" y="1367"/>
                </a:cubicBezTo>
                <a:cubicBezTo>
                  <a:pt x="640" y="1367"/>
                  <a:pt x="639" y="1367"/>
                  <a:pt x="639" y="1367"/>
                </a:cubicBezTo>
                <a:cubicBezTo>
                  <a:pt x="639" y="1367"/>
                  <a:pt x="638" y="1367"/>
                  <a:pt x="638" y="1366"/>
                </a:cubicBezTo>
                <a:cubicBezTo>
                  <a:pt x="638" y="1366"/>
                  <a:pt x="638" y="1366"/>
                  <a:pt x="638" y="1366"/>
                </a:cubicBezTo>
                <a:cubicBezTo>
                  <a:pt x="638" y="1366"/>
                  <a:pt x="638" y="1366"/>
                  <a:pt x="638" y="1366"/>
                </a:cubicBezTo>
                <a:cubicBezTo>
                  <a:pt x="635" y="1366"/>
                  <a:pt x="633" y="1365"/>
                  <a:pt x="631" y="1364"/>
                </a:cubicBezTo>
                <a:cubicBezTo>
                  <a:pt x="630" y="1364"/>
                  <a:pt x="630" y="1364"/>
                  <a:pt x="629" y="1364"/>
                </a:cubicBezTo>
                <a:cubicBezTo>
                  <a:pt x="629" y="1364"/>
                  <a:pt x="628" y="1364"/>
                  <a:pt x="628" y="1364"/>
                </a:cubicBezTo>
                <a:cubicBezTo>
                  <a:pt x="628" y="1365"/>
                  <a:pt x="629" y="1366"/>
                  <a:pt x="629" y="1366"/>
                </a:cubicBezTo>
                <a:cubicBezTo>
                  <a:pt x="632" y="1368"/>
                  <a:pt x="636" y="1371"/>
                  <a:pt x="639" y="1374"/>
                </a:cubicBezTo>
                <a:cubicBezTo>
                  <a:pt x="640" y="1375"/>
                  <a:pt x="642" y="1376"/>
                  <a:pt x="643" y="1376"/>
                </a:cubicBezTo>
                <a:cubicBezTo>
                  <a:pt x="644" y="1376"/>
                  <a:pt x="646" y="1376"/>
                  <a:pt x="647" y="1376"/>
                </a:cubicBezTo>
                <a:cubicBezTo>
                  <a:pt x="647" y="1376"/>
                  <a:pt x="647" y="1375"/>
                  <a:pt x="648" y="1374"/>
                </a:cubicBezTo>
                <a:cubicBezTo>
                  <a:pt x="648" y="1374"/>
                  <a:pt x="648" y="1374"/>
                  <a:pt x="648" y="1374"/>
                </a:cubicBezTo>
                <a:cubicBezTo>
                  <a:pt x="649" y="1374"/>
                  <a:pt x="649" y="1374"/>
                  <a:pt x="649" y="1375"/>
                </a:cubicBezTo>
                <a:cubicBezTo>
                  <a:pt x="649" y="1375"/>
                  <a:pt x="649" y="1376"/>
                  <a:pt x="649" y="1376"/>
                </a:cubicBezTo>
                <a:cubicBezTo>
                  <a:pt x="649" y="1376"/>
                  <a:pt x="650" y="1377"/>
                  <a:pt x="650" y="1377"/>
                </a:cubicBezTo>
                <a:cubicBezTo>
                  <a:pt x="652" y="1377"/>
                  <a:pt x="653" y="1378"/>
                  <a:pt x="653" y="1380"/>
                </a:cubicBezTo>
                <a:cubicBezTo>
                  <a:pt x="653" y="1381"/>
                  <a:pt x="653" y="1381"/>
                  <a:pt x="654" y="1381"/>
                </a:cubicBezTo>
                <a:cubicBezTo>
                  <a:pt x="656" y="1382"/>
                  <a:pt x="657" y="1383"/>
                  <a:pt x="658" y="1385"/>
                </a:cubicBezTo>
                <a:cubicBezTo>
                  <a:pt x="658" y="1386"/>
                  <a:pt x="660" y="1387"/>
                  <a:pt x="661" y="1387"/>
                </a:cubicBezTo>
                <a:cubicBezTo>
                  <a:pt x="662" y="1385"/>
                  <a:pt x="662" y="1384"/>
                  <a:pt x="664" y="1383"/>
                </a:cubicBezTo>
                <a:cubicBezTo>
                  <a:pt x="665" y="1383"/>
                  <a:pt x="665" y="1383"/>
                  <a:pt x="665" y="1384"/>
                </a:cubicBezTo>
                <a:cubicBezTo>
                  <a:pt x="666" y="1384"/>
                  <a:pt x="666" y="1385"/>
                  <a:pt x="666" y="1385"/>
                </a:cubicBezTo>
                <a:cubicBezTo>
                  <a:pt x="665" y="1386"/>
                  <a:pt x="665" y="1388"/>
                  <a:pt x="666" y="1388"/>
                </a:cubicBezTo>
                <a:cubicBezTo>
                  <a:pt x="667" y="1389"/>
                  <a:pt x="668" y="1389"/>
                  <a:pt x="669" y="1390"/>
                </a:cubicBezTo>
                <a:cubicBezTo>
                  <a:pt x="670" y="1390"/>
                  <a:pt x="671" y="1389"/>
                  <a:pt x="672" y="1389"/>
                </a:cubicBezTo>
                <a:cubicBezTo>
                  <a:pt x="673" y="1389"/>
                  <a:pt x="674" y="1389"/>
                  <a:pt x="675" y="1389"/>
                </a:cubicBezTo>
                <a:cubicBezTo>
                  <a:pt x="677" y="1390"/>
                  <a:pt x="677" y="1390"/>
                  <a:pt x="677" y="1387"/>
                </a:cubicBezTo>
                <a:cubicBezTo>
                  <a:pt x="677" y="1387"/>
                  <a:pt x="676" y="1387"/>
                  <a:pt x="676" y="1387"/>
                </a:cubicBezTo>
                <a:cubicBezTo>
                  <a:pt x="676" y="1387"/>
                  <a:pt x="676" y="1387"/>
                  <a:pt x="676" y="1387"/>
                </a:cubicBezTo>
                <a:cubicBezTo>
                  <a:pt x="676" y="1387"/>
                  <a:pt x="676" y="1386"/>
                  <a:pt x="676" y="1386"/>
                </a:cubicBezTo>
                <a:cubicBezTo>
                  <a:pt x="676" y="1386"/>
                  <a:pt x="676" y="1386"/>
                  <a:pt x="676" y="1387"/>
                </a:cubicBezTo>
                <a:cubicBezTo>
                  <a:pt x="676" y="1387"/>
                  <a:pt x="677" y="1387"/>
                  <a:pt x="677" y="1387"/>
                </a:cubicBezTo>
                <a:cubicBezTo>
                  <a:pt x="677" y="1387"/>
                  <a:pt x="677" y="1387"/>
                  <a:pt x="677" y="1387"/>
                </a:cubicBezTo>
                <a:cubicBezTo>
                  <a:pt x="678" y="1387"/>
                  <a:pt x="680" y="1386"/>
                  <a:pt x="681" y="1386"/>
                </a:cubicBezTo>
                <a:cubicBezTo>
                  <a:pt x="683" y="1385"/>
                  <a:pt x="683" y="1384"/>
                  <a:pt x="683" y="1383"/>
                </a:cubicBezTo>
                <a:cubicBezTo>
                  <a:pt x="684" y="1382"/>
                  <a:pt x="684" y="1382"/>
                  <a:pt x="685" y="1382"/>
                </a:cubicBezTo>
                <a:cubicBezTo>
                  <a:pt x="686" y="1383"/>
                  <a:pt x="687" y="1383"/>
                  <a:pt x="688" y="1383"/>
                </a:cubicBezTo>
                <a:cubicBezTo>
                  <a:pt x="690" y="1382"/>
                  <a:pt x="692" y="1380"/>
                  <a:pt x="694" y="1379"/>
                </a:cubicBezTo>
                <a:cubicBezTo>
                  <a:pt x="694" y="1379"/>
                  <a:pt x="694" y="1378"/>
                  <a:pt x="693" y="1378"/>
                </a:cubicBezTo>
                <a:cubicBezTo>
                  <a:pt x="693" y="1377"/>
                  <a:pt x="691" y="1378"/>
                  <a:pt x="690" y="1377"/>
                </a:cubicBezTo>
                <a:cubicBezTo>
                  <a:pt x="687" y="1376"/>
                  <a:pt x="683" y="1374"/>
                  <a:pt x="679" y="1372"/>
                </a:cubicBezTo>
                <a:cubicBezTo>
                  <a:pt x="679" y="1372"/>
                  <a:pt x="678" y="1372"/>
                  <a:pt x="678" y="1371"/>
                </a:cubicBezTo>
                <a:cubicBezTo>
                  <a:pt x="676" y="1369"/>
                  <a:pt x="674" y="1368"/>
                  <a:pt x="672" y="1366"/>
                </a:cubicBezTo>
                <a:cubicBezTo>
                  <a:pt x="671" y="1365"/>
                  <a:pt x="671" y="1364"/>
                  <a:pt x="671" y="1362"/>
                </a:cubicBezTo>
                <a:cubicBezTo>
                  <a:pt x="670" y="1358"/>
                  <a:pt x="668" y="1357"/>
                  <a:pt x="664" y="1357"/>
                </a:cubicBezTo>
                <a:cubicBezTo>
                  <a:pt x="663" y="1357"/>
                  <a:pt x="662" y="1357"/>
                  <a:pt x="661" y="1357"/>
                </a:cubicBezTo>
                <a:cubicBezTo>
                  <a:pt x="661" y="1357"/>
                  <a:pt x="661" y="1357"/>
                  <a:pt x="661" y="1357"/>
                </a:cubicBezTo>
                <a:cubicBezTo>
                  <a:pt x="661" y="1357"/>
                  <a:pt x="661" y="1357"/>
                  <a:pt x="661" y="1357"/>
                </a:cubicBezTo>
                <a:cubicBezTo>
                  <a:pt x="660" y="1358"/>
                  <a:pt x="660" y="1359"/>
                  <a:pt x="660" y="1359"/>
                </a:cubicBezTo>
                <a:cubicBezTo>
                  <a:pt x="657" y="1361"/>
                  <a:pt x="657" y="1363"/>
                  <a:pt x="657" y="1366"/>
                </a:cubicBezTo>
                <a:cubicBezTo>
                  <a:pt x="657" y="1366"/>
                  <a:pt x="657" y="1366"/>
                  <a:pt x="657" y="1367"/>
                </a:cubicBezTo>
                <a:cubicBezTo>
                  <a:pt x="657" y="1367"/>
                  <a:pt x="656" y="1367"/>
                  <a:pt x="656" y="1367"/>
                </a:cubicBezTo>
                <a:cubicBezTo>
                  <a:pt x="656" y="1367"/>
                  <a:pt x="656" y="1367"/>
                  <a:pt x="656" y="1366"/>
                </a:cubicBezTo>
                <a:cubicBezTo>
                  <a:pt x="656" y="1365"/>
                  <a:pt x="655" y="1364"/>
                  <a:pt x="656" y="1363"/>
                </a:cubicBezTo>
                <a:cubicBezTo>
                  <a:pt x="656" y="1360"/>
                  <a:pt x="658" y="1358"/>
                  <a:pt x="661" y="1357"/>
                </a:cubicBezTo>
                <a:cubicBezTo>
                  <a:pt x="661" y="1357"/>
                  <a:pt x="661" y="1357"/>
                  <a:pt x="661" y="1357"/>
                </a:cubicBezTo>
                <a:cubicBezTo>
                  <a:pt x="661" y="1357"/>
                  <a:pt x="661" y="1357"/>
                  <a:pt x="661" y="1357"/>
                </a:cubicBezTo>
                <a:cubicBezTo>
                  <a:pt x="662" y="1355"/>
                  <a:pt x="663" y="1354"/>
                  <a:pt x="665" y="1354"/>
                </a:cubicBezTo>
                <a:cubicBezTo>
                  <a:pt x="665" y="1355"/>
                  <a:pt x="665" y="1355"/>
                  <a:pt x="666" y="1355"/>
                </a:cubicBezTo>
                <a:cubicBezTo>
                  <a:pt x="666" y="1354"/>
                  <a:pt x="667" y="1354"/>
                  <a:pt x="667" y="1354"/>
                </a:cubicBezTo>
                <a:cubicBezTo>
                  <a:pt x="667" y="1353"/>
                  <a:pt x="667" y="1353"/>
                  <a:pt x="667" y="1352"/>
                </a:cubicBezTo>
                <a:cubicBezTo>
                  <a:pt x="666" y="1350"/>
                  <a:pt x="664" y="1349"/>
                  <a:pt x="663" y="1347"/>
                </a:cubicBezTo>
                <a:cubicBezTo>
                  <a:pt x="662" y="1345"/>
                  <a:pt x="662" y="1342"/>
                  <a:pt x="661" y="1340"/>
                </a:cubicBezTo>
                <a:cubicBezTo>
                  <a:pt x="660" y="1338"/>
                  <a:pt x="661" y="1335"/>
                  <a:pt x="662" y="1334"/>
                </a:cubicBezTo>
                <a:cubicBezTo>
                  <a:pt x="663" y="1333"/>
                  <a:pt x="664" y="1332"/>
                  <a:pt x="665" y="1331"/>
                </a:cubicBezTo>
                <a:cubicBezTo>
                  <a:pt x="667" y="1329"/>
                  <a:pt x="668" y="1327"/>
                  <a:pt x="668" y="1324"/>
                </a:cubicBezTo>
                <a:cubicBezTo>
                  <a:pt x="668" y="1322"/>
                  <a:pt x="668" y="1320"/>
                  <a:pt x="670" y="1318"/>
                </a:cubicBezTo>
                <a:cubicBezTo>
                  <a:pt x="672" y="1316"/>
                  <a:pt x="674" y="1314"/>
                  <a:pt x="675" y="1312"/>
                </a:cubicBezTo>
                <a:cubicBezTo>
                  <a:pt x="676" y="1311"/>
                  <a:pt x="677" y="1309"/>
                  <a:pt x="676" y="1308"/>
                </a:cubicBezTo>
                <a:cubicBezTo>
                  <a:pt x="676" y="1307"/>
                  <a:pt x="676" y="1306"/>
                  <a:pt x="676" y="1305"/>
                </a:cubicBezTo>
                <a:cubicBezTo>
                  <a:pt x="675" y="1303"/>
                  <a:pt x="675" y="1301"/>
                  <a:pt x="672" y="1301"/>
                </a:cubicBezTo>
                <a:cubicBezTo>
                  <a:pt x="670" y="1301"/>
                  <a:pt x="669" y="1300"/>
                  <a:pt x="668" y="1299"/>
                </a:cubicBezTo>
                <a:cubicBezTo>
                  <a:pt x="666" y="1298"/>
                  <a:pt x="665" y="1297"/>
                  <a:pt x="664" y="1296"/>
                </a:cubicBezTo>
                <a:cubicBezTo>
                  <a:pt x="661" y="1293"/>
                  <a:pt x="661" y="1290"/>
                  <a:pt x="663" y="1287"/>
                </a:cubicBezTo>
                <a:cubicBezTo>
                  <a:pt x="664" y="1286"/>
                  <a:pt x="665" y="1285"/>
                  <a:pt x="666" y="1284"/>
                </a:cubicBezTo>
                <a:cubicBezTo>
                  <a:pt x="668" y="1283"/>
                  <a:pt x="670" y="1283"/>
                  <a:pt x="671" y="1282"/>
                </a:cubicBezTo>
                <a:cubicBezTo>
                  <a:pt x="672" y="1282"/>
                  <a:pt x="673" y="1281"/>
                  <a:pt x="673" y="1281"/>
                </a:cubicBezTo>
                <a:cubicBezTo>
                  <a:pt x="673" y="1278"/>
                  <a:pt x="675" y="1276"/>
                  <a:pt x="674" y="1273"/>
                </a:cubicBezTo>
                <a:cubicBezTo>
                  <a:pt x="673" y="1273"/>
                  <a:pt x="673" y="1272"/>
                  <a:pt x="673" y="1271"/>
                </a:cubicBezTo>
                <a:cubicBezTo>
                  <a:pt x="673" y="1268"/>
                  <a:pt x="674" y="1266"/>
                  <a:pt x="675" y="1264"/>
                </a:cubicBezTo>
                <a:cubicBezTo>
                  <a:pt x="677" y="1263"/>
                  <a:pt x="677" y="1262"/>
                  <a:pt x="678" y="1261"/>
                </a:cubicBezTo>
                <a:cubicBezTo>
                  <a:pt x="678" y="1261"/>
                  <a:pt x="678" y="1261"/>
                  <a:pt x="678" y="1261"/>
                </a:cubicBezTo>
                <a:cubicBezTo>
                  <a:pt x="678" y="1261"/>
                  <a:pt x="678" y="1260"/>
                  <a:pt x="678" y="1260"/>
                </a:cubicBezTo>
                <a:cubicBezTo>
                  <a:pt x="677" y="1260"/>
                  <a:pt x="677" y="1260"/>
                  <a:pt x="676" y="1260"/>
                </a:cubicBezTo>
                <a:cubicBezTo>
                  <a:pt x="676" y="1260"/>
                  <a:pt x="676" y="1259"/>
                  <a:pt x="676" y="1259"/>
                </a:cubicBezTo>
                <a:cubicBezTo>
                  <a:pt x="676" y="1259"/>
                  <a:pt x="677" y="1259"/>
                  <a:pt x="677" y="1259"/>
                </a:cubicBezTo>
                <a:cubicBezTo>
                  <a:pt x="677" y="1259"/>
                  <a:pt x="678" y="1260"/>
                  <a:pt x="678" y="1260"/>
                </a:cubicBezTo>
                <a:cubicBezTo>
                  <a:pt x="678" y="1260"/>
                  <a:pt x="678" y="1260"/>
                  <a:pt x="679" y="1260"/>
                </a:cubicBezTo>
                <a:cubicBezTo>
                  <a:pt x="679" y="1260"/>
                  <a:pt x="678" y="1261"/>
                  <a:pt x="678" y="1261"/>
                </a:cubicBezTo>
                <a:cubicBezTo>
                  <a:pt x="679" y="1261"/>
                  <a:pt x="680" y="1261"/>
                  <a:pt x="680" y="1261"/>
                </a:cubicBezTo>
                <a:cubicBezTo>
                  <a:pt x="682" y="1261"/>
                  <a:pt x="684" y="1259"/>
                  <a:pt x="683" y="1258"/>
                </a:cubicBezTo>
                <a:cubicBezTo>
                  <a:pt x="683" y="1256"/>
                  <a:pt x="682" y="1255"/>
                  <a:pt x="682" y="1253"/>
                </a:cubicBezTo>
                <a:cubicBezTo>
                  <a:pt x="682" y="1253"/>
                  <a:pt x="681" y="1252"/>
                  <a:pt x="680" y="1253"/>
                </a:cubicBezTo>
                <a:cubicBezTo>
                  <a:pt x="679" y="1253"/>
                  <a:pt x="679" y="1253"/>
                  <a:pt x="678" y="1253"/>
                </a:cubicBezTo>
                <a:cubicBezTo>
                  <a:pt x="676" y="1255"/>
                  <a:pt x="673" y="1253"/>
                  <a:pt x="672" y="1251"/>
                </a:cubicBezTo>
                <a:cubicBezTo>
                  <a:pt x="672" y="1249"/>
                  <a:pt x="671" y="1247"/>
                  <a:pt x="671" y="1245"/>
                </a:cubicBezTo>
                <a:cubicBezTo>
                  <a:pt x="671" y="1245"/>
                  <a:pt x="671" y="1244"/>
                  <a:pt x="671" y="1244"/>
                </a:cubicBezTo>
                <a:cubicBezTo>
                  <a:pt x="670" y="1243"/>
                  <a:pt x="672" y="1242"/>
                  <a:pt x="673" y="1242"/>
                </a:cubicBezTo>
                <a:cubicBezTo>
                  <a:pt x="675" y="1243"/>
                  <a:pt x="676" y="1243"/>
                  <a:pt x="678" y="1244"/>
                </a:cubicBezTo>
                <a:cubicBezTo>
                  <a:pt x="680" y="1245"/>
                  <a:pt x="682" y="1245"/>
                  <a:pt x="685" y="1245"/>
                </a:cubicBezTo>
                <a:cubicBezTo>
                  <a:pt x="687" y="1245"/>
                  <a:pt x="690" y="1242"/>
                  <a:pt x="690" y="1240"/>
                </a:cubicBezTo>
                <a:cubicBezTo>
                  <a:pt x="690" y="1238"/>
                  <a:pt x="689" y="1236"/>
                  <a:pt x="689" y="1235"/>
                </a:cubicBezTo>
                <a:cubicBezTo>
                  <a:pt x="689" y="1233"/>
                  <a:pt x="690" y="1231"/>
                  <a:pt x="690" y="1229"/>
                </a:cubicBezTo>
                <a:cubicBezTo>
                  <a:pt x="690" y="1228"/>
                  <a:pt x="690" y="1228"/>
                  <a:pt x="690" y="1228"/>
                </a:cubicBezTo>
                <a:cubicBezTo>
                  <a:pt x="689" y="1227"/>
                  <a:pt x="689" y="1227"/>
                  <a:pt x="689" y="1226"/>
                </a:cubicBezTo>
                <a:cubicBezTo>
                  <a:pt x="689" y="1224"/>
                  <a:pt x="690" y="1223"/>
                  <a:pt x="691" y="1224"/>
                </a:cubicBezTo>
                <a:cubicBezTo>
                  <a:pt x="698" y="1225"/>
                  <a:pt x="704" y="1224"/>
                  <a:pt x="710" y="1222"/>
                </a:cubicBezTo>
                <a:cubicBezTo>
                  <a:pt x="712" y="1221"/>
                  <a:pt x="714" y="1221"/>
                  <a:pt x="715" y="1220"/>
                </a:cubicBezTo>
                <a:cubicBezTo>
                  <a:pt x="718" y="1219"/>
                  <a:pt x="720" y="1217"/>
                  <a:pt x="721" y="1214"/>
                </a:cubicBezTo>
                <a:cubicBezTo>
                  <a:pt x="721" y="1212"/>
                  <a:pt x="722" y="1210"/>
                  <a:pt x="723" y="1208"/>
                </a:cubicBezTo>
                <a:cubicBezTo>
                  <a:pt x="724" y="1207"/>
                  <a:pt x="724" y="1206"/>
                  <a:pt x="724" y="1205"/>
                </a:cubicBezTo>
                <a:cubicBezTo>
                  <a:pt x="724" y="1204"/>
                  <a:pt x="724" y="1202"/>
                  <a:pt x="723" y="1201"/>
                </a:cubicBezTo>
                <a:cubicBezTo>
                  <a:pt x="722" y="1201"/>
                  <a:pt x="721" y="1201"/>
                  <a:pt x="720" y="1200"/>
                </a:cubicBezTo>
                <a:cubicBezTo>
                  <a:pt x="719" y="1200"/>
                  <a:pt x="719" y="1199"/>
                  <a:pt x="719" y="1198"/>
                </a:cubicBezTo>
                <a:cubicBezTo>
                  <a:pt x="719" y="1197"/>
                  <a:pt x="719" y="1196"/>
                  <a:pt x="720" y="1195"/>
                </a:cubicBezTo>
                <a:cubicBezTo>
                  <a:pt x="721" y="1193"/>
                  <a:pt x="719" y="1191"/>
                  <a:pt x="718" y="1190"/>
                </a:cubicBezTo>
                <a:cubicBezTo>
                  <a:pt x="716" y="1188"/>
                  <a:pt x="714" y="1187"/>
                  <a:pt x="712" y="1186"/>
                </a:cubicBezTo>
                <a:cubicBezTo>
                  <a:pt x="712" y="1186"/>
                  <a:pt x="712" y="1185"/>
                  <a:pt x="711" y="1185"/>
                </a:cubicBezTo>
                <a:cubicBezTo>
                  <a:pt x="711" y="1185"/>
                  <a:pt x="711" y="1185"/>
                  <a:pt x="711" y="1185"/>
                </a:cubicBezTo>
                <a:cubicBezTo>
                  <a:pt x="711" y="1185"/>
                  <a:pt x="711" y="1185"/>
                  <a:pt x="711" y="1185"/>
                </a:cubicBezTo>
                <a:cubicBezTo>
                  <a:pt x="711" y="1185"/>
                  <a:pt x="711" y="1185"/>
                  <a:pt x="711" y="1185"/>
                </a:cubicBezTo>
                <a:cubicBezTo>
                  <a:pt x="711" y="1185"/>
                  <a:pt x="711" y="1185"/>
                  <a:pt x="711" y="1185"/>
                </a:cubicBezTo>
                <a:cubicBezTo>
                  <a:pt x="712" y="1185"/>
                  <a:pt x="712" y="1185"/>
                  <a:pt x="712" y="1185"/>
                </a:cubicBezTo>
                <a:cubicBezTo>
                  <a:pt x="712" y="1185"/>
                  <a:pt x="712" y="1185"/>
                  <a:pt x="712" y="1186"/>
                </a:cubicBezTo>
                <a:cubicBezTo>
                  <a:pt x="716" y="1186"/>
                  <a:pt x="720" y="1186"/>
                  <a:pt x="724" y="1188"/>
                </a:cubicBezTo>
                <a:cubicBezTo>
                  <a:pt x="725" y="1189"/>
                  <a:pt x="726" y="1189"/>
                  <a:pt x="727" y="1189"/>
                </a:cubicBezTo>
                <a:cubicBezTo>
                  <a:pt x="728" y="1189"/>
                  <a:pt x="730" y="1189"/>
                  <a:pt x="732" y="1189"/>
                </a:cubicBezTo>
                <a:cubicBezTo>
                  <a:pt x="736" y="1189"/>
                  <a:pt x="740" y="1187"/>
                  <a:pt x="742" y="1183"/>
                </a:cubicBezTo>
                <a:cubicBezTo>
                  <a:pt x="743" y="1181"/>
                  <a:pt x="744" y="1179"/>
                  <a:pt x="746" y="1178"/>
                </a:cubicBezTo>
                <a:cubicBezTo>
                  <a:pt x="748" y="1176"/>
                  <a:pt x="749" y="1173"/>
                  <a:pt x="750" y="1171"/>
                </a:cubicBezTo>
                <a:cubicBezTo>
                  <a:pt x="750" y="1168"/>
                  <a:pt x="751" y="1165"/>
                  <a:pt x="752" y="1162"/>
                </a:cubicBezTo>
                <a:cubicBezTo>
                  <a:pt x="752" y="1163"/>
                  <a:pt x="752" y="1163"/>
                  <a:pt x="752" y="1163"/>
                </a:cubicBezTo>
                <a:cubicBezTo>
                  <a:pt x="752" y="1163"/>
                  <a:pt x="752" y="1162"/>
                  <a:pt x="752" y="1162"/>
                </a:cubicBezTo>
                <a:cubicBezTo>
                  <a:pt x="752" y="1162"/>
                  <a:pt x="752" y="1162"/>
                  <a:pt x="752" y="1162"/>
                </a:cubicBezTo>
                <a:cubicBezTo>
                  <a:pt x="751" y="1160"/>
                  <a:pt x="751" y="1159"/>
                  <a:pt x="753" y="1158"/>
                </a:cubicBezTo>
                <a:cubicBezTo>
                  <a:pt x="754" y="1157"/>
                  <a:pt x="755" y="1157"/>
                  <a:pt x="755" y="1157"/>
                </a:cubicBezTo>
                <a:cubicBezTo>
                  <a:pt x="756" y="1155"/>
                  <a:pt x="757" y="1153"/>
                  <a:pt x="758" y="1151"/>
                </a:cubicBezTo>
                <a:cubicBezTo>
                  <a:pt x="758" y="1151"/>
                  <a:pt x="759" y="1150"/>
                  <a:pt x="759" y="1150"/>
                </a:cubicBezTo>
                <a:cubicBezTo>
                  <a:pt x="760" y="1150"/>
                  <a:pt x="760" y="1151"/>
                  <a:pt x="760" y="1151"/>
                </a:cubicBezTo>
                <a:cubicBezTo>
                  <a:pt x="760" y="1152"/>
                  <a:pt x="761" y="1153"/>
                  <a:pt x="761" y="1154"/>
                </a:cubicBezTo>
                <a:cubicBezTo>
                  <a:pt x="762" y="1153"/>
                  <a:pt x="763" y="1152"/>
                  <a:pt x="764" y="1151"/>
                </a:cubicBezTo>
                <a:cubicBezTo>
                  <a:pt x="766" y="1145"/>
                  <a:pt x="769" y="1140"/>
                  <a:pt x="772" y="1135"/>
                </a:cubicBezTo>
                <a:cubicBezTo>
                  <a:pt x="775" y="1131"/>
                  <a:pt x="776" y="1127"/>
                  <a:pt x="774" y="1123"/>
                </a:cubicBezTo>
                <a:cubicBezTo>
                  <a:pt x="773" y="1123"/>
                  <a:pt x="773" y="1122"/>
                  <a:pt x="773" y="1121"/>
                </a:cubicBezTo>
                <a:cubicBezTo>
                  <a:pt x="772" y="1116"/>
                  <a:pt x="773" y="1112"/>
                  <a:pt x="778" y="1108"/>
                </a:cubicBezTo>
                <a:cubicBezTo>
                  <a:pt x="779" y="1107"/>
                  <a:pt x="781" y="1105"/>
                  <a:pt x="783" y="1103"/>
                </a:cubicBezTo>
                <a:cubicBezTo>
                  <a:pt x="785" y="1101"/>
                  <a:pt x="789" y="1099"/>
                  <a:pt x="792" y="1097"/>
                </a:cubicBezTo>
                <a:cubicBezTo>
                  <a:pt x="794" y="1097"/>
                  <a:pt x="796" y="1096"/>
                  <a:pt x="797" y="1094"/>
                </a:cubicBezTo>
                <a:cubicBezTo>
                  <a:pt x="799" y="1093"/>
                  <a:pt x="800" y="1092"/>
                  <a:pt x="801" y="1091"/>
                </a:cubicBezTo>
                <a:cubicBezTo>
                  <a:pt x="801" y="1090"/>
                  <a:pt x="802" y="1090"/>
                  <a:pt x="802" y="1090"/>
                </a:cubicBezTo>
                <a:cubicBezTo>
                  <a:pt x="804" y="1090"/>
                  <a:pt x="806" y="1090"/>
                  <a:pt x="807" y="1090"/>
                </a:cubicBezTo>
                <a:cubicBezTo>
                  <a:pt x="809" y="1089"/>
                  <a:pt x="811" y="1090"/>
                  <a:pt x="812" y="1090"/>
                </a:cubicBezTo>
                <a:cubicBezTo>
                  <a:pt x="816" y="1090"/>
                  <a:pt x="819" y="1089"/>
                  <a:pt x="821" y="1086"/>
                </a:cubicBezTo>
                <a:cubicBezTo>
                  <a:pt x="822" y="1085"/>
                  <a:pt x="824" y="1084"/>
                  <a:pt x="825" y="1083"/>
                </a:cubicBezTo>
                <a:cubicBezTo>
                  <a:pt x="826" y="1083"/>
                  <a:pt x="827" y="1082"/>
                  <a:pt x="826" y="1080"/>
                </a:cubicBezTo>
                <a:cubicBezTo>
                  <a:pt x="826" y="1079"/>
                  <a:pt x="826" y="1077"/>
                  <a:pt x="827" y="1076"/>
                </a:cubicBezTo>
                <a:cubicBezTo>
                  <a:pt x="829" y="1073"/>
                  <a:pt x="830" y="1070"/>
                  <a:pt x="832" y="1067"/>
                </a:cubicBezTo>
                <a:cubicBezTo>
                  <a:pt x="834" y="1065"/>
                  <a:pt x="834" y="1062"/>
                  <a:pt x="834" y="1060"/>
                </a:cubicBezTo>
                <a:cubicBezTo>
                  <a:pt x="834" y="1057"/>
                  <a:pt x="834" y="1055"/>
                  <a:pt x="835" y="1054"/>
                </a:cubicBezTo>
                <a:cubicBezTo>
                  <a:pt x="837" y="1050"/>
                  <a:pt x="838" y="1047"/>
                  <a:pt x="838" y="1043"/>
                </a:cubicBezTo>
                <a:cubicBezTo>
                  <a:pt x="838" y="1038"/>
                  <a:pt x="838" y="1033"/>
                  <a:pt x="838" y="1029"/>
                </a:cubicBezTo>
                <a:cubicBezTo>
                  <a:pt x="838" y="1026"/>
                  <a:pt x="838" y="1022"/>
                  <a:pt x="838" y="1019"/>
                </a:cubicBezTo>
                <a:cubicBezTo>
                  <a:pt x="838" y="1018"/>
                  <a:pt x="838" y="1016"/>
                  <a:pt x="840" y="1015"/>
                </a:cubicBezTo>
                <a:cubicBezTo>
                  <a:pt x="844" y="1014"/>
                  <a:pt x="846" y="1010"/>
                  <a:pt x="847" y="1006"/>
                </a:cubicBezTo>
                <a:cubicBezTo>
                  <a:pt x="848" y="1006"/>
                  <a:pt x="848" y="1005"/>
                  <a:pt x="849" y="1004"/>
                </a:cubicBezTo>
                <a:cubicBezTo>
                  <a:pt x="850" y="1002"/>
                  <a:pt x="851" y="1000"/>
                  <a:pt x="853" y="998"/>
                </a:cubicBezTo>
                <a:cubicBezTo>
                  <a:pt x="856" y="996"/>
                  <a:pt x="858" y="993"/>
                  <a:pt x="860" y="991"/>
                </a:cubicBezTo>
                <a:cubicBezTo>
                  <a:pt x="862" y="989"/>
                  <a:pt x="864" y="986"/>
                  <a:pt x="865" y="983"/>
                </a:cubicBezTo>
                <a:cubicBezTo>
                  <a:pt x="866" y="980"/>
                  <a:pt x="867" y="973"/>
                  <a:pt x="866" y="971"/>
                </a:cubicBezTo>
                <a:cubicBezTo>
                  <a:pt x="865" y="967"/>
                  <a:pt x="864" y="963"/>
                  <a:pt x="862" y="959"/>
                </a:cubicBezTo>
                <a:close/>
                <a:moveTo>
                  <a:pt x="729" y="473"/>
                </a:moveTo>
                <a:cubicBezTo>
                  <a:pt x="729" y="473"/>
                  <a:pt x="729" y="473"/>
                  <a:pt x="729" y="473"/>
                </a:cubicBezTo>
                <a:cubicBezTo>
                  <a:pt x="728" y="476"/>
                  <a:pt x="726" y="476"/>
                  <a:pt x="725" y="477"/>
                </a:cubicBezTo>
                <a:cubicBezTo>
                  <a:pt x="724" y="476"/>
                  <a:pt x="724" y="476"/>
                  <a:pt x="724" y="476"/>
                </a:cubicBezTo>
                <a:cubicBezTo>
                  <a:pt x="725" y="474"/>
                  <a:pt x="727" y="473"/>
                  <a:pt x="729" y="473"/>
                </a:cubicBezTo>
                <a:close/>
                <a:moveTo>
                  <a:pt x="691" y="484"/>
                </a:moveTo>
                <a:cubicBezTo>
                  <a:pt x="691" y="484"/>
                  <a:pt x="691" y="484"/>
                  <a:pt x="691" y="484"/>
                </a:cubicBezTo>
                <a:cubicBezTo>
                  <a:pt x="692" y="484"/>
                  <a:pt x="692" y="484"/>
                  <a:pt x="692" y="484"/>
                </a:cubicBezTo>
                <a:lnTo>
                  <a:pt x="691" y="484"/>
                </a:lnTo>
                <a:close/>
                <a:moveTo>
                  <a:pt x="689" y="468"/>
                </a:moveTo>
                <a:cubicBezTo>
                  <a:pt x="691" y="467"/>
                  <a:pt x="692" y="468"/>
                  <a:pt x="693" y="467"/>
                </a:cubicBezTo>
                <a:cubicBezTo>
                  <a:pt x="696" y="466"/>
                  <a:pt x="699" y="467"/>
                  <a:pt x="702" y="468"/>
                </a:cubicBezTo>
                <a:cubicBezTo>
                  <a:pt x="702" y="468"/>
                  <a:pt x="702" y="469"/>
                  <a:pt x="702" y="469"/>
                </a:cubicBezTo>
                <a:cubicBezTo>
                  <a:pt x="702" y="469"/>
                  <a:pt x="702" y="470"/>
                  <a:pt x="702" y="470"/>
                </a:cubicBezTo>
                <a:cubicBezTo>
                  <a:pt x="701" y="470"/>
                  <a:pt x="699" y="471"/>
                  <a:pt x="699" y="471"/>
                </a:cubicBezTo>
                <a:cubicBezTo>
                  <a:pt x="696" y="470"/>
                  <a:pt x="694" y="470"/>
                  <a:pt x="692" y="470"/>
                </a:cubicBezTo>
                <a:cubicBezTo>
                  <a:pt x="691" y="470"/>
                  <a:pt x="690" y="470"/>
                  <a:pt x="689" y="469"/>
                </a:cubicBezTo>
                <a:cubicBezTo>
                  <a:pt x="689" y="469"/>
                  <a:pt x="689" y="469"/>
                  <a:pt x="689" y="468"/>
                </a:cubicBezTo>
                <a:cubicBezTo>
                  <a:pt x="689" y="468"/>
                  <a:pt x="689" y="468"/>
                  <a:pt x="689" y="468"/>
                </a:cubicBezTo>
                <a:close/>
                <a:moveTo>
                  <a:pt x="687" y="483"/>
                </a:moveTo>
                <a:cubicBezTo>
                  <a:pt x="687" y="483"/>
                  <a:pt x="687" y="483"/>
                  <a:pt x="687" y="483"/>
                </a:cubicBezTo>
                <a:cubicBezTo>
                  <a:pt x="687" y="483"/>
                  <a:pt x="687" y="483"/>
                  <a:pt x="687" y="483"/>
                </a:cubicBezTo>
                <a:close/>
                <a:moveTo>
                  <a:pt x="666" y="459"/>
                </a:moveTo>
                <a:cubicBezTo>
                  <a:pt x="666" y="459"/>
                  <a:pt x="666" y="460"/>
                  <a:pt x="666" y="460"/>
                </a:cubicBezTo>
                <a:cubicBezTo>
                  <a:pt x="667" y="460"/>
                  <a:pt x="667" y="461"/>
                  <a:pt x="667" y="461"/>
                </a:cubicBezTo>
                <a:cubicBezTo>
                  <a:pt x="667" y="461"/>
                  <a:pt x="666" y="460"/>
                  <a:pt x="666" y="460"/>
                </a:cubicBezTo>
                <a:cubicBezTo>
                  <a:pt x="666" y="460"/>
                  <a:pt x="666" y="460"/>
                  <a:pt x="666" y="459"/>
                </a:cubicBezTo>
                <a:close/>
                <a:moveTo>
                  <a:pt x="660" y="462"/>
                </a:moveTo>
                <a:cubicBezTo>
                  <a:pt x="661" y="461"/>
                  <a:pt x="661" y="461"/>
                  <a:pt x="662" y="460"/>
                </a:cubicBezTo>
                <a:cubicBezTo>
                  <a:pt x="662" y="461"/>
                  <a:pt x="662" y="461"/>
                  <a:pt x="662" y="462"/>
                </a:cubicBezTo>
                <a:cubicBezTo>
                  <a:pt x="662" y="462"/>
                  <a:pt x="662" y="463"/>
                  <a:pt x="663" y="464"/>
                </a:cubicBezTo>
                <a:cubicBezTo>
                  <a:pt x="663" y="464"/>
                  <a:pt x="663" y="465"/>
                  <a:pt x="662" y="466"/>
                </a:cubicBezTo>
                <a:cubicBezTo>
                  <a:pt x="662" y="466"/>
                  <a:pt x="662" y="466"/>
                  <a:pt x="662" y="466"/>
                </a:cubicBezTo>
                <a:cubicBezTo>
                  <a:pt x="660" y="466"/>
                  <a:pt x="659" y="464"/>
                  <a:pt x="660" y="462"/>
                </a:cubicBezTo>
                <a:close/>
                <a:moveTo>
                  <a:pt x="644" y="454"/>
                </a:moveTo>
                <a:cubicBezTo>
                  <a:pt x="645" y="454"/>
                  <a:pt x="645" y="454"/>
                  <a:pt x="644" y="454"/>
                </a:cubicBezTo>
                <a:cubicBezTo>
                  <a:pt x="644" y="454"/>
                  <a:pt x="644" y="454"/>
                  <a:pt x="643" y="454"/>
                </a:cubicBezTo>
                <a:cubicBezTo>
                  <a:pt x="644" y="454"/>
                  <a:pt x="644" y="453"/>
                  <a:pt x="644" y="454"/>
                </a:cubicBezTo>
                <a:close/>
                <a:moveTo>
                  <a:pt x="630" y="495"/>
                </a:moveTo>
                <a:cubicBezTo>
                  <a:pt x="630" y="495"/>
                  <a:pt x="631" y="495"/>
                  <a:pt x="631" y="496"/>
                </a:cubicBezTo>
                <a:cubicBezTo>
                  <a:pt x="631" y="496"/>
                  <a:pt x="631" y="496"/>
                  <a:pt x="631" y="496"/>
                </a:cubicBezTo>
                <a:cubicBezTo>
                  <a:pt x="630" y="497"/>
                  <a:pt x="629" y="498"/>
                  <a:pt x="627" y="498"/>
                </a:cubicBezTo>
                <a:cubicBezTo>
                  <a:pt x="627" y="498"/>
                  <a:pt x="627" y="498"/>
                  <a:pt x="627" y="498"/>
                </a:cubicBezTo>
                <a:cubicBezTo>
                  <a:pt x="628" y="496"/>
                  <a:pt x="629" y="495"/>
                  <a:pt x="630" y="495"/>
                </a:cubicBezTo>
                <a:close/>
                <a:moveTo>
                  <a:pt x="615" y="520"/>
                </a:moveTo>
                <a:cubicBezTo>
                  <a:pt x="615" y="520"/>
                  <a:pt x="615" y="520"/>
                  <a:pt x="616" y="520"/>
                </a:cubicBezTo>
                <a:cubicBezTo>
                  <a:pt x="616" y="520"/>
                  <a:pt x="616" y="520"/>
                  <a:pt x="616" y="521"/>
                </a:cubicBezTo>
                <a:cubicBezTo>
                  <a:pt x="615" y="521"/>
                  <a:pt x="615" y="521"/>
                  <a:pt x="615" y="521"/>
                </a:cubicBezTo>
                <a:cubicBezTo>
                  <a:pt x="615" y="521"/>
                  <a:pt x="615" y="520"/>
                  <a:pt x="614" y="520"/>
                </a:cubicBezTo>
                <a:cubicBezTo>
                  <a:pt x="615" y="520"/>
                  <a:pt x="615" y="520"/>
                  <a:pt x="615" y="520"/>
                </a:cubicBezTo>
                <a:close/>
                <a:moveTo>
                  <a:pt x="580" y="309"/>
                </a:moveTo>
                <a:cubicBezTo>
                  <a:pt x="580" y="309"/>
                  <a:pt x="581" y="309"/>
                  <a:pt x="581" y="309"/>
                </a:cubicBezTo>
                <a:cubicBezTo>
                  <a:pt x="583" y="311"/>
                  <a:pt x="584" y="314"/>
                  <a:pt x="586" y="316"/>
                </a:cubicBezTo>
                <a:cubicBezTo>
                  <a:pt x="586" y="316"/>
                  <a:pt x="586" y="316"/>
                  <a:pt x="586" y="317"/>
                </a:cubicBezTo>
                <a:cubicBezTo>
                  <a:pt x="585" y="317"/>
                  <a:pt x="585" y="317"/>
                  <a:pt x="585" y="317"/>
                </a:cubicBezTo>
                <a:cubicBezTo>
                  <a:pt x="584" y="317"/>
                  <a:pt x="583" y="317"/>
                  <a:pt x="583" y="316"/>
                </a:cubicBezTo>
                <a:cubicBezTo>
                  <a:pt x="581" y="314"/>
                  <a:pt x="580" y="312"/>
                  <a:pt x="579" y="310"/>
                </a:cubicBezTo>
                <a:cubicBezTo>
                  <a:pt x="579" y="310"/>
                  <a:pt x="579" y="309"/>
                  <a:pt x="580" y="309"/>
                </a:cubicBezTo>
                <a:close/>
                <a:moveTo>
                  <a:pt x="534" y="323"/>
                </a:moveTo>
                <a:cubicBezTo>
                  <a:pt x="534" y="323"/>
                  <a:pt x="535" y="323"/>
                  <a:pt x="535" y="323"/>
                </a:cubicBezTo>
                <a:cubicBezTo>
                  <a:pt x="536" y="323"/>
                  <a:pt x="537" y="324"/>
                  <a:pt x="538" y="325"/>
                </a:cubicBezTo>
                <a:cubicBezTo>
                  <a:pt x="538" y="325"/>
                  <a:pt x="538" y="325"/>
                  <a:pt x="538" y="325"/>
                </a:cubicBezTo>
                <a:cubicBezTo>
                  <a:pt x="538" y="325"/>
                  <a:pt x="538" y="325"/>
                  <a:pt x="538" y="325"/>
                </a:cubicBezTo>
                <a:cubicBezTo>
                  <a:pt x="539" y="325"/>
                  <a:pt x="540" y="326"/>
                  <a:pt x="541" y="326"/>
                </a:cubicBezTo>
                <a:cubicBezTo>
                  <a:pt x="541" y="326"/>
                  <a:pt x="542" y="326"/>
                  <a:pt x="542" y="326"/>
                </a:cubicBezTo>
                <a:cubicBezTo>
                  <a:pt x="542" y="327"/>
                  <a:pt x="542" y="327"/>
                  <a:pt x="542" y="327"/>
                </a:cubicBezTo>
                <a:cubicBezTo>
                  <a:pt x="542" y="327"/>
                  <a:pt x="542" y="327"/>
                  <a:pt x="542" y="327"/>
                </a:cubicBezTo>
                <a:cubicBezTo>
                  <a:pt x="541" y="326"/>
                  <a:pt x="541" y="326"/>
                  <a:pt x="541" y="326"/>
                </a:cubicBezTo>
                <a:cubicBezTo>
                  <a:pt x="540" y="326"/>
                  <a:pt x="539" y="326"/>
                  <a:pt x="538" y="325"/>
                </a:cubicBezTo>
                <a:cubicBezTo>
                  <a:pt x="538" y="325"/>
                  <a:pt x="538" y="325"/>
                  <a:pt x="538" y="325"/>
                </a:cubicBezTo>
                <a:cubicBezTo>
                  <a:pt x="538" y="325"/>
                  <a:pt x="538" y="325"/>
                  <a:pt x="538" y="325"/>
                </a:cubicBezTo>
                <a:cubicBezTo>
                  <a:pt x="535" y="326"/>
                  <a:pt x="535" y="326"/>
                  <a:pt x="534" y="324"/>
                </a:cubicBezTo>
                <a:cubicBezTo>
                  <a:pt x="534" y="324"/>
                  <a:pt x="534" y="323"/>
                  <a:pt x="534" y="323"/>
                </a:cubicBezTo>
                <a:close/>
                <a:moveTo>
                  <a:pt x="517" y="317"/>
                </a:moveTo>
                <a:cubicBezTo>
                  <a:pt x="517" y="317"/>
                  <a:pt x="518" y="317"/>
                  <a:pt x="518" y="317"/>
                </a:cubicBezTo>
                <a:cubicBezTo>
                  <a:pt x="518" y="317"/>
                  <a:pt x="517" y="317"/>
                  <a:pt x="517" y="317"/>
                </a:cubicBezTo>
                <a:cubicBezTo>
                  <a:pt x="516" y="317"/>
                  <a:pt x="517" y="317"/>
                  <a:pt x="517" y="317"/>
                </a:cubicBezTo>
                <a:close/>
                <a:moveTo>
                  <a:pt x="581" y="516"/>
                </a:moveTo>
                <a:cubicBezTo>
                  <a:pt x="581" y="516"/>
                  <a:pt x="581" y="516"/>
                  <a:pt x="582" y="516"/>
                </a:cubicBezTo>
                <a:cubicBezTo>
                  <a:pt x="582" y="516"/>
                  <a:pt x="582" y="516"/>
                  <a:pt x="582" y="516"/>
                </a:cubicBezTo>
                <a:cubicBezTo>
                  <a:pt x="582" y="517"/>
                  <a:pt x="582" y="517"/>
                  <a:pt x="581" y="517"/>
                </a:cubicBezTo>
                <a:cubicBezTo>
                  <a:pt x="581" y="517"/>
                  <a:pt x="581" y="517"/>
                  <a:pt x="581" y="517"/>
                </a:cubicBezTo>
                <a:cubicBezTo>
                  <a:pt x="581" y="516"/>
                  <a:pt x="581" y="516"/>
                  <a:pt x="581" y="516"/>
                </a:cubicBezTo>
                <a:close/>
                <a:moveTo>
                  <a:pt x="575" y="568"/>
                </a:moveTo>
                <a:cubicBezTo>
                  <a:pt x="575" y="567"/>
                  <a:pt x="575" y="567"/>
                  <a:pt x="576" y="567"/>
                </a:cubicBezTo>
                <a:cubicBezTo>
                  <a:pt x="577" y="567"/>
                  <a:pt x="578" y="566"/>
                  <a:pt x="580" y="566"/>
                </a:cubicBezTo>
                <a:cubicBezTo>
                  <a:pt x="583" y="565"/>
                  <a:pt x="586" y="565"/>
                  <a:pt x="588" y="565"/>
                </a:cubicBezTo>
                <a:cubicBezTo>
                  <a:pt x="590" y="565"/>
                  <a:pt x="592" y="564"/>
                  <a:pt x="593" y="563"/>
                </a:cubicBezTo>
                <a:cubicBezTo>
                  <a:pt x="593" y="563"/>
                  <a:pt x="594" y="563"/>
                  <a:pt x="595" y="563"/>
                </a:cubicBezTo>
                <a:cubicBezTo>
                  <a:pt x="595" y="563"/>
                  <a:pt x="595" y="563"/>
                  <a:pt x="595" y="563"/>
                </a:cubicBezTo>
                <a:cubicBezTo>
                  <a:pt x="596" y="565"/>
                  <a:pt x="596" y="567"/>
                  <a:pt x="595" y="568"/>
                </a:cubicBezTo>
                <a:cubicBezTo>
                  <a:pt x="593" y="570"/>
                  <a:pt x="591" y="572"/>
                  <a:pt x="588" y="571"/>
                </a:cubicBezTo>
                <a:cubicBezTo>
                  <a:pt x="584" y="569"/>
                  <a:pt x="579" y="570"/>
                  <a:pt x="575" y="570"/>
                </a:cubicBezTo>
                <a:cubicBezTo>
                  <a:pt x="575" y="570"/>
                  <a:pt x="575" y="569"/>
                  <a:pt x="574" y="569"/>
                </a:cubicBezTo>
                <a:cubicBezTo>
                  <a:pt x="574" y="569"/>
                  <a:pt x="575" y="568"/>
                  <a:pt x="575" y="568"/>
                </a:cubicBezTo>
                <a:close/>
                <a:moveTo>
                  <a:pt x="574" y="576"/>
                </a:moveTo>
                <a:cubicBezTo>
                  <a:pt x="574" y="576"/>
                  <a:pt x="573" y="577"/>
                  <a:pt x="573" y="577"/>
                </a:cubicBezTo>
                <a:cubicBezTo>
                  <a:pt x="570" y="579"/>
                  <a:pt x="567" y="580"/>
                  <a:pt x="564" y="582"/>
                </a:cubicBezTo>
                <a:cubicBezTo>
                  <a:pt x="561" y="583"/>
                  <a:pt x="559" y="583"/>
                  <a:pt x="557" y="585"/>
                </a:cubicBezTo>
                <a:cubicBezTo>
                  <a:pt x="554" y="586"/>
                  <a:pt x="552" y="587"/>
                  <a:pt x="549" y="587"/>
                </a:cubicBezTo>
                <a:cubicBezTo>
                  <a:pt x="548" y="586"/>
                  <a:pt x="547" y="586"/>
                  <a:pt x="546" y="585"/>
                </a:cubicBezTo>
                <a:cubicBezTo>
                  <a:pt x="545" y="585"/>
                  <a:pt x="546" y="583"/>
                  <a:pt x="547" y="582"/>
                </a:cubicBezTo>
                <a:cubicBezTo>
                  <a:pt x="547" y="582"/>
                  <a:pt x="547" y="582"/>
                  <a:pt x="547" y="582"/>
                </a:cubicBezTo>
                <a:cubicBezTo>
                  <a:pt x="551" y="581"/>
                  <a:pt x="555" y="579"/>
                  <a:pt x="558" y="577"/>
                </a:cubicBezTo>
                <a:cubicBezTo>
                  <a:pt x="560" y="576"/>
                  <a:pt x="561" y="576"/>
                  <a:pt x="563" y="577"/>
                </a:cubicBezTo>
                <a:cubicBezTo>
                  <a:pt x="564" y="577"/>
                  <a:pt x="566" y="577"/>
                  <a:pt x="568" y="576"/>
                </a:cubicBezTo>
                <a:cubicBezTo>
                  <a:pt x="569" y="575"/>
                  <a:pt x="570" y="575"/>
                  <a:pt x="572" y="575"/>
                </a:cubicBezTo>
                <a:cubicBezTo>
                  <a:pt x="572" y="574"/>
                  <a:pt x="574" y="575"/>
                  <a:pt x="574" y="576"/>
                </a:cubicBezTo>
                <a:close/>
                <a:moveTo>
                  <a:pt x="549" y="540"/>
                </a:moveTo>
                <a:cubicBezTo>
                  <a:pt x="555" y="541"/>
                  <a:pt x="561" y="542"/>
                  <a:pt x="566" y="544"/>
                </a:cubicBezTo>
                <a:cubicBezTo>
                  <a:pt x="567" y="545"/>
                  <a:pt x="568" y="545"/>
                  <a:pt x="568" y="546"/>
                </a:cubicBezTo>
                <a:cubicBezTo>
                  <a:pt x="570" y="548"/>
                  <a:pt x="571" y="550"/>
                  <a:pt x="572" y="553"/>
                </a:cubicBezTo>
                <a:cubicBezTo>
                  <a:pt x="573" y="554"/>
                  <a:pt x="572" y="555"/>
                  <a:pt x="571" y="556"/>
                </a:cubicBezTo>
                <a:cubicBezTo>
                  <a:pt x="571" y="557"/>
                  <a:pt x="570" y="557"/>
                  <a:pt x="569" y="557"/>
                </a:cubicBezTo>
                <a:cubicBezTo>
                  <a:pt x="567" y="556"/>
                  <a:pt x="566" y="554"/>
                  <a:pt x="565" y="553"/>
                </a:cubicBezTo>
                <a:cubicBezTo>
                  <a:pt x="564" y="552"/>
                  <a:pt x="564" y="552"/>
                  <a:pt x="563" y="552"/>
                </a:cubicBezTo>
                <a:cubicBezTo>
                  <a:pt x="563" y="552"/>
                  <a:pt x="563" y="553"/>
                  <a:pt x="563" y="553"/>
                </a:cubicBezTo>
                <a:cubicBezTo>
                  <a:pt x="563" y="554"/>
                  <a:pt x="563" y="555"/>
                  <a:pt x="562" y="556"/>
                </a:cubicBezTo>
                <a:cubicBezTo>
                  <a:pt x="560" y="559"/>
                  <a:pt x="559" y="564"/>
                  <a:pt x="557" y="568"/>
                </a:cubicBezTo>
                <a:cubicBezTo>
                  <a:pt x="557" y="568"/>
                  <a:pt x="557" y="569"/>
                  <a:pt x="556" y="569"/>
                </a:cubicBezTo>
                <a:cubicBezTo>
                  <a:pt x="556" y="570"/>
                  <a:pt x="554" y="569"/>
                  <a:pt x="554" y="568"/>
                </a:cubicBezTo>
                <a:cubicBezTo>
                  <a:pt x="554" y="567"/>
                  <a:pt x="554" y="565"/>
                  <a:pt x="553" y="563"/>
                </a:cubicBezTo>
                <a:cubicBezTo>
                  <a:pt x="553" y="562"/>
                  <a:pt x="551" y="561"/>
                  <a:pt x="550" y="562"/>
                </a:cubicBezTo>
                <a:cubicBezTo>
                  <a:pt x="549" y="562"/>
                  <a:pt x="548" y="563"/>
                  <a:pt x="548" y="563"/>
                </a:cubicBezTo>
                <a:cubicBezTo>
                  <a:pt x="547" y="563"/>
                  <a:pt x="546" y="564"/>
                  <a:pt x="546" y="563"/>
                </a:cubicBezTo>
                <a:cubicBezTo>
                  <a:pt x="546" y="563"/>
                  <a:pt x="546" y="563"/>
                  <a:pt x="546" y="562"/>
                </a:cubicBezTo>
                <a:cubicBezTo>
                  <a:pt x="547" y="561"/>
                  <a:pt x="548" y="560"/>
                  <a:pt x="549" y="559"/>
                </a:cubicBezTo>
                <a:cubicBezTo>
                  <a:pt x="550" y="557"/>
                  <a:pt x="551" y="554"/>
                  <a:pt x="550" y="551"/>
                </a:cubicBezTo>
                <a:cubicBezTo>
                  <a:pt x="549" y="550"/>
                  <a:pt x="549" y="549"/>
                  <a:pt x="548" y="549"/>
                </a:cubicBezTo>
                <a:cubicBezTo>
                  <a:pt x="546" y="547"/>
                  <a:pt x="545" y="547"/>
                  <a:pt x="543" y="546"/>
                </a:cubicBezTo>
                <a:cubicBezTo>
                  <a:pt x="543" y="545"/>
                  <a:pt x="542" y="544"/>
                  <a:pt x="542" y="544"/>
                </a:cubicBezTo>
                <a:cubicBezTo>
                  <a:pt x="542" y="544"/>
                  <a:pt x="542" y="544"/>
                  <a:pt x="542" y="544"/>
                </a:cubicBezTo>
                <a:cubicBezTo>
                  <a:pt x="542" y="544"/>
                  <a:pt x="542" y="544"/>
                  <a:pt x="542" y="544"/>
                </a:cubicBezTo>
                <a:cubicBezTo>
                  <a:pt x="540" y="545"/>
                  <a:pt x="539" y="546"/>
                  <a:pt x="538" y="548"/>
                </a:cubicBezTo>
                <a:cubicBezTo>
                  <a:pt x="537" y="549"/>
                  <a:pt x="536" y="550"/>
                  <a:pt x="534" y="550"/>
                </a:cubicBezTo>
                <a:cubicBezTo>
                  <a:pt x="532" y="550"/>
                  <a:pt x="531" y="552"/>
                  <a:pt x="530" y="553"/>
                </a:cubicBezTo>
                <a:cubicBezTo>
                  <a:pt x="528" y="558"/>
                  <a:pt x="526" y="563"/>
                  <a:pt x="526" y="569"/>
                </a:cubicBezTo>
                <a:cubicBezTo>
                  <a:pt x="526" y="574"/>
                  <a:pt x="523" y="578"/>
                  <a:pt x="519" y="581"/>
                </a:cubicBezTo>
                <a:cubicBezTo>
                  <a:pt x="518" y="582"/>
                  <a:pt x="516" y="581"/>
                  <a:pt x="516" y="580"/>
                </a:cubicBezTo>
                <a:cubicBezTo>
                  <a:pt x="515" y="575"/>
                  <a:pt x="515" y="570"/>
                  <a:pt x="517" y="565"/>
                </a:cubicBezTo>
                <a:cubicBezTo>
                  <a:pt x="519" y="563"/>
                  <a:pt x="520" y="559"/>
                  <a:pt x="521" y="557"/>
                </a:cubicBezTo>
                <a:cubicBezTo>
                  <a:pt x="521" y="555"/>
                  <a:pt x="521" y="554"/>
                  <a:pt x="521" y="552"/>
                </a:cubicBezTo>
                <a:cubicBezTo>
                  <a:pt x="520" y="552"/>
                  <a:pt x="521" y="551"/>
                  <a:pt x="521" y="551"/>
                </a:cubicBezTo>
                <a:cubicBezTo>
                  <a:pt x="521" y="550"/>
                  <a:pt x="521" y="550"/>
                  <a:pt x="521" y="550"/>
                </a:cubicBezTo>
                <a:cubicBezTo>
                  <a:pt x="528" y="542"/>
                  <a:pt x="526" y="543"/>
                  <a:pt x="536" y="542"/>
                </a:cubicBezTo>
                <a:cubicBezTo>
                  <a:pt x="539" y="541"/>
                  <a:pt x="540" y="542"/>
                  <a:pt x="542" y="544"/>
                </a:cubicBezTo>
                <a:cubicBezTo>
                  <a:pt x="542" y="544"/>
                  <a:pt x="542" y="544"/>
                  <a:pt x="542" y="544"/>
                </a:cubicBezTo>
                <a:cubicBezTo>
                  <a:pt x="542" y="544"/>
                  <a:pt x="542" y="544"/>
                  <a:pt x="542" y="544"/>
                </a:cubicBezTo>
                <a:cubicBezTo>
                  <a:pt x="544" y="543"/>
                  <a:pt x="545" y="543"/>
                  <a:pt x="547" y="542"/>
                </a:cubicBezTo>
                <a:cubicBezTo>
                  <a:pt x="547" y="542"/>
                  <a:pt x="547" y="541"/>
                  <a:pt x="548" y="541"/>
                </a:cubicBezTo>
                <a:cubicBezTo>
                  <a:pt x="548" y="540"/>
                  <a:pt x="548" y="540"/>
                  <a:pt x="549" y="540"/>
                </a:cubicBezTo>
                <a:close/>
                <a:moveTo>
                  <a:pt x="547" y="463"/>
                </a:moveTo>
                <a:cubicBezTo>
                  <a:pt x="547" y="463"/>
                  <a:pt x="547" y="463"/>
                  <a:pt x="547" y="463"/>
                </a:cubicBezTo>
                <a:cubicBezTo>
                  <a:pt x="547" y="462"/>
                  <a:pt x="547" y="462"/>
                  <a:pt x="547" y="461"/>
                </a:cubicBezTo>
                <a:cubicBezTo>
                  <a:pt x="547" y="460"/>
                  <a:pt x="548" y="460"/>
                  <a:pt x="548" y="460"/>
                </a:cubicBezTo>
                <a:cubicBezTo>
                  <a:pt x="548" y="461"/>
                  <a:pt x="548" y="461"/>
                  <a:pt x="548" y="461"/>
                </a:cubicBezTo>
                <a:cubicBezTo>
                  <a:pt x="548" y="462"/>
                  <a:pt x="548" y="462"/>
                  <a:pt x="547" y="463"/>
                </a:cubicBezTo>
                <a:cubicBezTo>
                  <a:pt x="547" y="463"/>
                  <a:pt x="547" y="463"/>
                  <a:pt x="547" y="463"/>
                </a:cubicBezTo>
                <a:cubicBezTo>
                  <a:pt x="546" y="464"/>
                  <a:pt x="546" y="464"/>
                  <a:pt x="546" y="464"/>
                </a:cubicBezTo>
                <a:lnTo>
                  <a:pt x="547" y="463"/>
                </a:lnTo>
                <a:close/>
                <a:moveTo>
                  <a:pt x="525" y="499"/>
                </a:moveTo>
                <a:cubicBezTo>
                  <a:pt x="525" y="499"/>
                  <a:pt x="526" y="499"/>
                  <a:pt x="526" y="499"/>
                </a:cubicBezTo>
                <a:cubicBezTo>
                  <a:pt x="526" y="500"/>
                  <a:pt x="527" y="500"/>
                  <a:pt x="527" y="500"/>
                </a:cubicBezTo>
                <a:cubicBezTo>
                  <a:pt x="528" y="502"/>
                  <a:pt x="528" y="503"/>
                  <a:pt x="527" y="504"/>
                </a:cubicBezTo>
                <a:cubicBezTo>
                  <a:pt x="527" y="504"/>
                  <a:pt x="526" y="504"/>
                  <a:pt x="526" y="505"/>
                </a:cubicBezTo>
                <a:cubicBezTo>
                  <a:pt x="525" y="505"/>
                  <a:pt x="525" y="505"/>
                  <a:pt x="525" y="504"/>
                </a:cubicBezTo>
                <a:cubicBezTo>
                  <a:pt x="524" y="502"/>
                  <a:pt x="524" y="501"/>
                  <a:pt x="525" y="499"/>
                </a:cubicBezTo>
                <a:close/>
                <a:moveTo>
                  <a:pt x="517" y="487"/>
                </a:moveTo>
                <a:cubicBezTo>
                  <a:pt x="517" y="487"/>
                  <a:pt x="517" y="487"/>
                  <a:pt x="517" y="487"/>
                </a:cubicBezTo>
                <a:cubicBezTo>
                  <a:pt x="516" y="487"/>
                  <a:pt x="516" y="487"/>
                  <a:pt x="516" y="487"/>
                </a:cubicBezTo>
                <a:lnTo>
                  <a:pt x="517" y="487"/>
                </a:lnTo>
                <a:close/>
                <a:moveTo>
                  <a:pt x="512" y="342"/>
                </a:moveTo>
                <a:cubicBezTo>
                  <a:pt x="512" y="342"/>
                  <a:pt x="513" y="342"/>
                  <a:pt x="513" y="342"/>
                </a:cubicBezTo>
                <a:cubicBezTo>
                  <a:pt x="514" y="342"/>
                  <a:pt x="514" y="342"/>
                  <a:pt x="514" y="343"/>
                </a:cubicBezTo>
                <a:cubicBezTo>
                  <a:pt x="515" y="344"/>
                  <a:pt x="515" y="344"/>
                  <a:pt x="515" y="345"/>
                </a:cubicBezTo>
                <a:cubicBezTo>
                  <a:pt x="514" y="346"/>
                  <a:pt x="514" y="346"/>
                  <a:pt x="513" y="346"/>
                </a:cubicBezTo>
                <a:cubicBezTo>
                  <a:pt x="513" y="345"/>
                  <a:pt x="512" y="345"/>
                  <a:pt x="512" y="344"/>
                </a:cubicBezTo>
                <a:cubicBezTo>
                  <a:pt x="511" y="344"/>
                  <a:pt x="511" y="343"/>
                  <a:pt x="512" y="342"/>
                </a:cubicBezTo>
                <a:close/>
                <a:moveTo>
                  <a:pt x="506" y="337"/>
                </a:moveTo>
                <a:cubicBezTo>
                  <a:pt x="506" y="337"/>
                  <a:pt x="506" y="337"/>
                  <a:pt x="506" y="338"/>
                </a:cubicBezTo>
                <a:cubicBezTo>
                  <a:pt x="506" y="338"/>
                  <a:pt x="506" y="338"/>
                  <a:pt x="506" y="338"/>
                </a:cubicBezTo>
                <a:cubicBezTo>
                  <a:pt x="506" y="338"/>
                  <a:pt x="505" y="338"/>
                  <a:pt x="505" y="337"/>
                </a:cubicBezTo>
                <a:cubicBezTo>
                  <a:pt x="505" y="337"/>
                  <a:pt x="506" y="337"/>
                  <a:pt x="506" y="337"/>
                </a:cubicBezTo>
                <a:close/>
                <a:moveTo>
                  <a:pt x="503" y="445"/>
                </a:moveTo>
                <a:cubicBezTo>
                  <a:pt x="503" y="445"/>
                  <a:pt x="503" y="445"/>
                  <a:pt x="504" y="445"/>
                </a:cubicBezTo>
                <a:cubicBezTo>
                  <a:pt x="503" y="445"/>
                  <a:pt x="503" y="445"/>
                  <a:pt x="503" y="445"/>
                </a:cubicBezTo>
                <a:cubicBezTo>
                  <a:pt x="503" y="445"/>
                  <a:pt x="503" y="445"/>
                  <a:pt x="503" y="445"/>
                </a:cubicBezTo>
                <a:cubicBezTo>
                  <a:pt x="503" y="445"/>
                  <a:pt x="503" y="445"/>
                  <a:pt x="503" y="445"/>
                </a:cubicBezTo>
                <a:close/>
                <a:moveTo>
                  <a:pt x="500" y="493"/>
                </a:moveTo>
                <a:cubicBezTo>
                  <a:pt x="500" y="493"/>
                  <a:pt x="500" y="493"/>
                  <a:pt x="500" y="493"/>
                </a:cubicBezTo>
                <a:cubicBezTo>
                  <a:pt x="500" y="493"/>
                  <a:pt x="500" y="493"/>
                  <a:pt x="500" y="493"/>
                </a:cubicBezTo>
                <a:cubicBezTo>
                  <a:pt x="502" y="493"/>
                  <a:pt x="503" y="493"/>
                  <a:pt x="505" y="494"/>
                </a:cubicBezTo>
                <a:cubicBezTo>
                  <a:pt x="505" y="494"/>
                  <a:pt x="505" y="495"/>
                  <a:pt x="505" y="495"/>
                </a:cubicBezTo>
                <a:cubicBezTo>
                  <a:pt x="505" y="495"/>
                  <a:pt x="504" y="496"/>
                  <a:pt x="504" y="495"/>
                </a:cubicBezTo>
                <a:cubicBezTo>
                  <a:pt x="503" y="495"/>
                  <a:pt x="501" y="494"/>
                  <a:pt x="500" y="493"/>
                </a:cubicBezTo>
                <a:cubicBezTo>
                  <a:pt x="500" y="493"/>
                  <a:pt x="500" y="493"/>
                  <a:pt x="500" y="493"/>
                </a:cubicBezTo>
                <a:cubicBezTo>
                  <a:pt x="499" y="493"/>
                  <a:pt x="499" y="493"/>
                  <a:pt x="500" y="493"/>
                </a:cubicBezTo>
                <a:close/>
                <a:moveTo>
                  <a:pt x="507" y="523"/>
                </a:moveTo>
                <a:cubicBezTo>
                  <a:pt x="510" y="522"/>
                  <a:pt x="514" y="521"/>
                  <a:pt x="517" y="518"/>
                </a:cubicBezTo>
                <a:cubicBezTo>
                  <a:pt x="520" y="516"/>
                  <a:pt x="524" y="516"/>
                  <a:pt x="526" y="513"/>
                </a:cubicBezTo>
                <a:cubicBezTo>
                  <a:pt x="527" y="513"/>
                  <a:pt x="528" y="513"/>
                  <a:pt x="529" y="513"/>
                </a:cubicBezTo>
                <a:cubicBezTo>
                  <a:pt x="530" y="513"/>
                  <a:pt x="531" y="514"/>
                  <a:pt x="532" y="514"/>
                </a:cubicBezTo>
                <a:cubicBezTo>
                  <a:pt x="535" y="514"/>
                  <a:pt x="537" y="516"/>
                  <a:pt x="538" y="519"/>
                </a:cubicBezTo>
                <a:cubicBezTo>
                  <a:pt x="538" y="521"/>
                  <a:pt x="540" y="522"/>
                  <a:pt x="541" y="523"/>
                </a:cubicBezTo>
                <a:cubicBezTo>
                  <a:pt x="544" y="523"/>
                  <a:pt x="544" y="524"/>
                  <a:pt x="544" y="526"/>
                </a:cubicBezTo>
                <a:cubicBezTo>
                  <a:pt x="544" y="529"/>
                  <a:pt x="545" y="532"/>
                  <a:pt x="545" y="534"/>
                </a:cubicBezTo>
                <a:cubicBezTo>
                  <a:pt x="545" y="535"/>
                  <a:pt x="544" y="536"/>
                  <a:pt x="542" y="536"/>
                </a:cubicBezTo>
                <a:cubicBezTo>
                  <a:pt x="541" y="535"/>
                  <a:pt x="540" y="534"/>
                  <a:pt x="539" y="535"/>
                </a:cubicBezTo>
                <a:cubicBezTo>
                  <a:pt x="537" y="535"/>
                  <a:pt x="534" y="535"/>
                  <a:pt x="532" y="535"/>
                </a:cubicBezTo>
                <a:cubicBezTo>
                  <a:pt x="529" y="536"/>
                  <a:pt x="527" y="535"/>
                  <a:pt x="525" y="533"/>
                </a:cubicBezTo>
                <a:cubicBezTo>
                  <a:pt x="525" y="532"/>
                  <a:pt x="525" y="532"/>
                  <a:pt x="524" y="532"/>
                </a:cubicBezTo>
                <a:cubicBezTo>
                  <a:pt x="523" y="531"/>
                  <a:pt x="522" y="531"/>
                  <a:pt x="522" y="530"/>
                </a:cubicBezTo>
                <a:cubicBezTo>
                  <a:pt x="523" y="529"/>
                  <a:pt x="523" y="529"/>
                  <a:pt x="524" y="528"/>
                </a:cubicBezTo>
                <a:cubicBezTo>
                  <a:pt x="524" y="528"/>
                  <a:pt x="524" y="527"/>
                  <a:pt x="524" y="527"/>
                </a:cubicBezTo>
                <a:cubicBezTo>
                  <a:pt x="524" y="526"/>
                  <a:pt x="523" y="526"/>
                  <a:pt x="523" y="526"/>
                </a:cubicBezTo>
                <a:cubicBezTo>
                  <a:pt x="522" y="526"/>
                  <a:pt x="522" y="526"/>
                  <a:pt x="521" y="526"/>
                </a:cubicBezTo>
                <a:cubicBezTo>
                  <a:pt x="521" y="527"/>
                  <a:pt x="520" y="527"/>
                  <a:pt x="520" y="527"/>
                </a:cubicBezTo>
                <a:cubicBezTo>
                  <a:pt x="516" y="530"/>
                  <a:pt x="513" y="531"/>
                  <a:pt x="509" y="532"/>
                </a:cubicBezTo>
                <a:cubicBezTo>
                  <a:pt x="506" y="533"/>
                  <a:pt x="504" y="534"/>
                  <a:pt x="503" y="531"/>
                </a:cubicBezTo>
                <a:cubicBezTo>
                  <a:pt x="502" y="529"/>
                  <a:pt x="500" y="530"/>
                  <a:pt x="498" y="530"/>
                </a:cubicBezTo>
                <a:cubicBezTo>
                  <a:pt x="498" y="530"/>
                  <a:pt x="498" y="530"/>
                  <a:pt x="498" y="530"/>
                </a:cubicBezTo>
                <a:cubicBezTo>
                  <a:pt x="498" y="530"/>
                  <a:pt x="498" y="530"/>
                  <a:pt x="498" y="530"/>
                </a:cubicBezTo>
                <a:cubicBezTo>
                  <a:pt x="497" y="530"/>
                  <a:pt x="497" y="530"/>
                  <a:pt x="497" y="531"/>
                </a:cubicBezTo>
                <a:cubicBezTo>
                  <a:pt x="497" y="530"/>
                  <a:pt x="497" y="530"/>
                  <a:pt x="497" y="530"/>
                </a:cubicBezTo>
                <a:cubicBezTo>
                  <a:pt x="497" y="530"/>
                  <a:pt x="497" y="530"/>
                  <a:pt x="498" y="530"/>
                </a:cubicBezTo>
                <a:cubicBezTo>
                  <a:pt x="498" y="530"/>
                  <a:pt x="498" y="530"/>
                  <a:pt x="498" y="530"/>
                </a:cubicBezTo>
                <a:cubicBezTo>
                  <a:pt x="498" y="530"/>
                  <a:pt x="498" y="530"/>
                  <a:pt x="498" y="530"/>
                </a:cubicBezTo>
                <a:cubicBezTo>
                  <a:pt x="500" y="527"/>
                  <a:pt x="503" y="525"/>
                  <a:pt x="507" y="523"/>
                </a:cubicBezTo>
                <a:close/>
                <a:moveTo>
                  <a:pt x="497" y="456"/>
                </a:moveTo>
                <a:cubicBezTo>
                  <a:pt x="497" y="455"/>
                  <a:pt x="496" y="455"/>
                  <a:pt x="497" y="454"/>
                </a:cubicBezTo>
                <a:cubicBezTo>
                  <a:pt x="497" y="454"/>
                  <a:pt x="497" y="454"/>
                  <a:pt x="497" y="454"/>
                </a:cubicBezTo>
                <a:cubicBezTo>
                  <a:pt x="498" y="455"/>
                  <a:pt x="498" y="455"/>
                  <a:pt x="498" y="455"/>
                </a:cubicBezTo>
                <a:cubicBezTo>
                  <a:pt x="498" y="455"/>
                  <a:pt x="497" y="456"/>
                  <a:pt x="497" y="456"/>
                </a:cubicBezTo>
                <a:close/>
                <a:moveTo>
                  <a:pt x="493" y="331"/>
                </a:moveTo>
                <a:cubicBezTo>
                  <a:pt x="494" y="331"/>
                  <a:pt x="495" y="330"/>
                  <a:pt x="496" y="330"/>
                </a:cubicBezTo>
                <a:cubicBezTo>
                  <a:pt x="497" y="330"/>
                  <a:pt x="497" y="331"/>
                  <a:pt x="498" y="331"/>
                </a:cubicBezTo>
                <a:cubicBezTo>
                  <a:pt x="496" y="333"/>
                  <a:pt x="496" y="335"/>
                  <a:pt x="496" y="338"/>
                </a:cubicBezTo>
                <a:cubicBezTo>
                  <a:pt x="495" y="339"/>
                  <a:pt x="493" y="340"/>
                  <a:pt x="492" y="338"/>
                </a:cubicBezTo>
                <a:cubicBezTo>
                  <a:pt x="489" y="335"/>
                  <a:pt x="489" y="333"/>
                  <a:pt x="493" y="331"/>
                </a:cubicBezTo>
                <a:close/>
                <a:moveTo>
                  <a:pt x="491" y="374"/>
                </a:moveTo>
                <a:cubicBezTo>
                  <a:pt x="491" y="374"/>
                  <a:pt x="491" y="373"/>
                  <a:pt x="491" y="373"/>
                </a:cubicBezTo>
                <a:cubicBezTo>
                  <a:pt x="491" y="373"/>
                  <a:pt x="491" y="373"/>
                  <a:pt x="491" y="372"/>
                </a:cubicBezTo>
                <a:cubicBezTo>
                  <a:pt x="492" y="372"/>
                  <a:pt x="492" y="372"/>
                  <a:pt x="492" y="373"/>
                </a:cubicBezTo>
                <a:cubicBezTo>
                  <a:pt x="492" y="373"/>
                  <a:pt x="491" y="373"/>
                  <a:pt x="491" y="373"/>
                </a:cubicBezTo>
                <a:cubicBezTo>
                  <a:pt x="491" y="373"/>
                  <a:pt x="491" y="374"/>
                  <a:pt x="491" y="374"/>
                </a:cubicBezTo>
                <a:cubicBezTo>
                  <a:pt x="490" y="375"/>
                  <a:pt x="490" y="375"/>
                  <a:pt x="489" y="376"/>
                </a:cubicBezTo>
                <a:cubicBezTo>
                  <a:pt x="489" y="376"/>
                  <a:pt x="489" y="376"/>
                  <a:pt x="489" y="376"/>
                </a:cubicBezTo>
                <a:cubicBezTo>
                  <a:pt x="489" y="376"/>
                  <a:pt x="489" y="376"/>
                  <a:pt x="489" y="376"/>
                </a:cubicBezTo>
                <a:cubicBezTo>
                  <a:pt x="489" y="375"/>
                  <a:pt x="490" y="374"/>
                  <a:pt x="491" y="374"/>
                </a:cubicBezTo>
                <a:close/>
                <a:moveTo>
                  <a:pt x="489" y="345"/>
                </a:moveTo>
                <a:cubicBezTo>
                  <a:pt x="489" y="345"/>
                  <a:pt x="489" y="345"/>
                  <a:pt x="489" y="345"/>
                </a:cubicBezTo>
                <a:cubicBezTo>
                  <a:pt x="488" y="345"/>
                  <a:pt x="488" y="345"/>
                  <a:pt x="488" y="345"/>
                </a:cubicBezTo>
                <a:lnTo>
                  <a:pt x="489" y="345"/>
                </a:lnTo>
                <a:close/>
                <a:moveTo>
                  <a:pt x="485" y="412"/>
                </a:moveTo>
                <a:cubicBezTo>
                  <a:pt x="485" y="413"/>
                  <a:pt x="485" y="413"/>
                  <a:pt x="485" y="413"/>
                </a:cubicBezTo>
                <a:cubicBezTo>
                  <a:pt x="485" y="413"/>
                  <a:pt x="485" y="413"/>
                  <a:pt x="485" y="413"/>
                </a:cubicBezTo>
                <a:lnTo>
                  <a:pt x="485" y="412"/>
                </a:lnTo>
                <a:close/>
                <a:moveTo>
                  <a:pt x="482" y="506"/>
                </a:moveTo>
                <a:cubicBezTo>
                  <a:pt x="482" y="504"/>
                  <a:pt x="482" y="503"/>
                  <a:pt x="484" y="502"/>
                </a:cubicBezTo>
                <a:cubicBezTo>
                  <a:pt x="484" y="502"/>
                  <a:pt x="484" y="502"/>
                  <a:pt x="484" y="502"/>
                </a:cubicBezTo>
                <a:cubicBezTo>
                  <a:pt x="484" y="502"/>
                  <a:pt x="484" y="502"/>
                  <a:pt x="484" y="501"/>
                </a:cubicBezTo>
                <a:cubicBezTo>
                  <a:pt x="484" y="502"/>
                  <a:pt x="484" y="502"/>
                  <a:pt x="484" y="502"/>
                </a:cubicBezTo>
                <a:cubicBezTo>
                  <a:pt x="484" y="502"/>
                  <a:pt x="484" y="502"/>
                  <a:pt x="484" y="502"/>
                </a:cubicBezTo>
                <a:cubicBezTo>
                  <a:pt x="484" y="503"/>
                  <a:pt x="484" y="504"/>
                  <a:pt x="484" y="505"/>
                </a:cubicBezTo>
                <a:cubicBezTo>
                  <a:pt x="485" y="505"/>
                  <a:pt x="485" y="506"/>
                  <a:pt x="484" y="506"/>
                </a:cubicBezTo>
                <a:cubicBezTo>
                  <a:pt x="484" y="506"/>
                  <a:pt x="484" y="507"/>
                  <a:pt x="483" y="507"/>
                </a:cubicBezTo>
                <a:cubicBezTo>
                  <a:pt x="483" y="507"/>
                  <a:pt x="483" y="507"/>
                  <a:pt x="482" y="507"/>
                </a:cubicBezTo>
                <a:cubicBezTo>
                  <a:pt x="482" y="507"/>
                  <a:pt x="481" y="506"/>
                  <a:pt x="482" y="506"/>
                </a:cubicBezTo>
                <a:close/>
                <a:moveTo>
                  <a:pt x="480" y="443"/>
                </a:moveTo>
                <a:cubicBezTo>
                  <a:pt x="481" y="443"/>
                  <a:pt x="481" y="443"/>
                  <a:pt x="481" y="443"/>
                </a:cubicBezTo>
                <a:cubicBezTo>
                  <a:pt x="480" y="443"/>
                  <a:pt x="480" y="443"/>
                  <a:pt x="480" y="443"/>
                </a:cubicBezTo>
                <a:close/>
                <a:moveTo>
                  <a:pt x="478" y="415"/>
                </a:moveTo>
                <a:cubicBezTo>
                  <a:pt x="478" y="415"/>
                  <a:pt x="479" y="416"/>
                  <a:pt x="479" y="416"/>
                </a:cubicBezTo>
                <a:cubicBezTo>
                  <a:pt x="479" y="417"/>
                  <a:pt x="479" y="417"/>
                  <a:pt x="478" y="417"/>
                </a:cubicBezTo>
                <a:cubicBezTo>
                  <a:pt x="477" y="417"/>
                  <a:pt x="477" y="417"/>
                  <a:pt x="477" y="417"/>
                </a:cubicBezTo>
                <a:cubicBezTo>
                  <a:pt x="477" y="416"/>
                  <a:pt x="477" y="416"/>
                  <a:pt x="478" y="415"/>
                </a:cubicBezTo>
                <a:close/>
                <a:moveTo>
                  <a:pt x="476" y="482"/>
                </a:moveTo>
                <a:cubicBezTo>
                  <a:pt x="477" y="485"/>
                  <a:pt x="476" y="488"/>
                  <a:pt x="474" y="489"/>
                </a:cubicBezTo>
                <a:cubicBezTo>
                  <a:pt x="474" y="490"/>
                  <a:pt x="474" y="490"/>
                  <a:pt x="474" y="490"/>
                </a:cubicBezTo>
                <a:cubicBezTo>
                  <a:pt x="473" y="490"/>
                  <a:pt x="473" y="490"/>
                  <a:pt x="473" y="490"/>
                </a:cubicBezTo>
                <a:cubicBezTo>
                  <a:pt x="473" y="490"/>
                  <a:pt x="473" y="490"/>
                  <a:pt x="473" y="490"/>
                </a:cubicBezTo>
                <a:cubicBezTo>
                  <a:pt x="473" y="490"/>
                  <a:pt x="474" y="489"/>
                  <a:pt x="474" y="489"/>
                </a:cubicBezTo>
                <a:cubicBezTo>
                  <a:pt x="473" y="487"/>
                  <a:pt x="474" y="484"/>
                  <a:pt x="475" y="481"/>
                </a:cubicBezTo>
                <a:cubicBezTo>
                  <a:pt x="476" y="481"/>
                  <a:pt x="476" y="481"/>
                  <a:pt x="476" y="481"/>
                </a:cubicBezTo>
                <a:cubicBezTo>
                  <a:pt x="476" y="481"/>
                  <a:pt x="476" y="482"/>
                  <a:pt x="476" y="482"/>
                </a:cubicBezTo>
                <a:close/>
                <a:moveTo>
                  <a:pt x="475" y="447"/>
                </a:moveTo>
                <a:cubicBezTo>
                  <a:pt x="476" y="447"/>
                  <a:pt x="476" y="447"/>
                  <a:pt x="476" y="447"/>
                </a:cubicBezTo>
                <a:cubicBezTo>
                  <a:pt x="476" y="447"/>
                  <a:pt x="476" y="448"/>
                  <a:pt x="476" y="448"/>
                </a:cubicBezTo>
                <a:cubicBezTo>
                  <a:pt x="476" y="448"/>
                  <a:pt x="475" y="448"/>
                  <a:pt x="475" y="448"/>
                </a:cubicBezTo>
                <a:cubicBezTo>
                  <a:pt x="475" y="447"/>
                  <a:pt x="475" y="447"/>
                  <a:pt x="475" y="447"/>
                </a:cubicBezTo>
                <a:close/>
                <a:moveTo>
                  <a:pt x="470" y="454"/>
                </a:moveTo>
                <a:cubicBezTo>
                  <a:pt x="470" y="454"/>
                  <a:pt x="471" y="454"/>
                  <a:pt x="471" y="454"/>
                </a:cubicBezTo>
                <a:cubicBezTo>
                  <a:pt x="473" y="454"/>
                  <a:pt x="474" y="455"/>
                  <a:pt x="475" y="457"/>
                </a:cubicBezTo>
                <a:cubicBezTo>
                  <a:pt x="475" y="459"/>
                  <a:pt x="476" y="461"/>
                  <a:pt x="476" y="463"/>
                </a:cubicBezTo>
                <a:cubicBezTo>
                  <a:pt x="475" y="466"/>
                  <a:pt x="475" y="468"/>
                  <a:pt x="475" y="471"/>
                </a:cubicBezTo>
                <a:cubicBezTo>
                  <a:pt x="476" y="472"/>
                  <a:pt x="476" y="473"/>
                  <a:pt x="476" y="474"/>
                </a:cubicBezTo>
                <a:cubicBezTo>
                  <a:pt x="476" y="475"/>
                  <a:pt x="476" y="476"/>
                  <a:pt x="475" y="476"/>
                </a:cubicBezTo>
                <a:cubicBezTo>
                  <a:pt x="475" y="477"/>
                  <a:pt x="474" y="476"/>
                  <a:pt x="474" y="475"/>
                </a:cubicBezTo>
                <a:cubicBezTo>
                  <a:pt x="473" y="474"/>
                  <a:pt x="473" y="473"/>
                  <a:pt x="472" y="473"/>
                </a:cubicBezTo>
                <a:cubicBezTo>
                  <a:pt x="470" y="473"/>
                  <a:pt x="470" y="472"/>
                  <a:pt x="469" y="470"/>
                </a:cubicBezTo>
                <a:cubicBezTo>
                  <a:pt x="469" y="470"/>
                  <a:pt x="469" y="469"/>
                  <a:pt x="468" y="468"/>
                </a:cubicBezTo>
                <a:cubicBezTo>
                  <a:pt x="468" y="466"/>
                  <a:pt x="467" y="463"/>
                  <a:pt x="468" y="461"/>
                </a:cubicBezTo>
                <a:cubicBezTo>
                  <a:pt x="468" y="460"/>
                  <a:pt x="467" y="459"/>
                  <a:pt x="467" y="458"/>
                </a:cubicBezTo>
                <a:cubicBezTo>
                  <a:pt x="468" y="457"/>
                  <a:pt x="469" y="455"/>
                  <a:pt x="470" y="454"/>
                </a:cubicBezTo>
                <a:close/>
                <a:moveTo>
                  <a:pt x="460" y="466"/>
                </a:moveTo>
                <a:cubicBezTo>
                  <a:pt x="459" y="467"/>
                  <a:pt x="458" y="469"/>
                  <a:pt x="457" y="470"/>
                </a:cubicBezTo>
                <a:cubicBezTo>
                  <a:pt x="457" y="470"/>
                  <a:pt x="457" y="471"/>
                  <a:pt x="456" y="470"/>
                </a:cubicBezTo>
                <a:cubicBezTo>
                  <a:pt x="456" y="470"/>
                  <a:pt x="456" y="469"/>
                  <a:pt x="456" y="469"/>
                </a:cubicBezTo>
                <a:cubicBezTo>
                  <a:pt x="456" y="469"/>
                  <a:pt x="456" y="469"/>
                  <a:pt x="456" y="468"/>
                </a:cubicBezTo>
                <a:cubicBezTo>
                  <a:pt x="457" y="467"/>
                  <a:pt x="458" y="465"/>
                  <a:pt x="457" y="464"/>
                </a:cubicBezTo>
                <a:cubicBezTo>
                  <a:pt x="457" y="461"/>
                  <a:pt x="455" y="462"/>
                  <a:pt x="454" y="461"/>
                </a:cubicBezTo>
                <a:cubicBezTo>
                  <a:pt x="453" y="461"/>
                  <a:pt x="453" y="460"/>
                  <a:pt x="453" y="460"/>
                </a:cubicBezTo>
                <a:cubicBezTo>
                  <a:pt x="454" y="460"/>
                  <a:pt x="454" y="459"/>
                  <a:pt x="454" y="459"/>
                </a:cubicBezTo>
                <a:cubicBezTo>
                  <a:pt x="455" y="459"/>
                  <a:pt x="455" y="459"/>
                  <a:pt x="456" y="459"/>
                </a:cubicBezTo>
                <a:cubicBezTo>
                  <a:pt x="457" y="460"/>
                  <a:pt x="458" y="460"/>
                  <a:pt x="459" y="460"/>
                </a:cubicBezTo>
                <a:cubicBezTo>
                  <a:pt x="459" y="460"/>
                  <a:pt x="459" y="460"/>
                  <a:pt x="459" y="460"/>
                </a:cubicBezTo>
                <a:cubicBezTo>
                  <a:pt x="459" y="460"/>
                  <a:pt x="459" y="460"/>
                  <a:pt x="459" y="460"/>
                </a:cubicBezTo>
                <a:cubicBezTo>
                  <a:pt x="458" y="458"/>
                  <a:pt x="457" y="457"/>
                  <a:pt x="457" y="456"/>
                </a:cubicBezTo>
                <a:cubicBezTo>
                  <a:pt x="455" y="453"/>
                  <a:pt x="456" y="451"/>
                  <a:pt x="456" y="449"/>
                </a:cubicBezTo>
                <a:cubicBezTo>
                  <a:pt x="457" y="448"/>
                  <a:pt x="458" y="447"/>
                  <a:pt x="458" y="447"/>
                </a:cubicBezTo>
                <a:cubicBezTo>
                  <a:pt x="459" y="447"/>
                  <a:pt x="460" y="447"/>
                  <a:pt x="460" y="448"/>
                </a:cubicBezTo>
                <a:cubicBezTo>
                  <a:pt x="461" y="449"/>
                  <a:pt x="462" y="450"/>
                  <a:pt x="463" y="451"/>
                </a:cubicBezTo>
                <a:cubicBezTo>
                  <a:pt x="463" y="451"/>
                  <a:pt x="463" y="451"/>
                  <a:pt x="463" y="451"/>
                </a:cubicBezTo>
                <a:cubicBezTo>
                  <a:pt x="463" y="451"/>
                  <a:pt x="463" y="451"/>
                  <a:pt x="463" y="451"/>
                </a:cubicBezTo>
                <a:cubicBezTo>
                  <a:pt x="463" y="452"/>
                  <a:pt x="463" y="452"/>
                  <a:pt x="463" y="452"/>
                </a:cubicBezTo>
                <a:cubicBezTo>
                  <a:pt x="463" y="452"/>
                  <a:pt x="463" y="451"/>
                  <a:pt x="463" y="451"/>
                </a:cubicBezTo>
                <a:cubicBezTo>
                  <a:pt x="461" y="454"/>
                  <a:pt x="461" y="456"/>
                  <a:pt x="463" y="458"/>
                </a:cubicBezTo>
                <a:cubicBezTo>
                  <a:pt x="463" y="458"/>
                  <a:pt x="463" y="459"/>
                  <a:pt x="462" y="459"/>
                </a:cubicBezTo>
                <a:cubicBezTo>
                  <a:pt x="461" y="459"/>
                  <a:pt x="460" y="459"/>
                  <a:pt x="459" y="460"/>
                </a:cubicBezTo>
                <a:cubicBezTo>
                  <a:pt x="459" y="460"/>
                  <a:pt x="459" y="460"/>
                  <a:pt x="459" y="460"/>
                </a:cubicBezTo>
                <a:cubicBezTo>
                  <a:pt x="459" y="460"/>
                  <a:pt x="459" y="460"/>
                  <a:pt x="459" y="460"/>
                </a:cubicBezTo>
                <a:cubicBezTo>
                  <a:pt x="460" y="461"/>
                  <a:pt x="460" y="462"/>
                  <a:pt x="460" y="463"/>
                </a:cubicBezTo>
                <a:cubicBezTo>
                  <a:pt x="460" y="464"/>
                  <a:pt x="460" y="465"/>
                  <a:pt x="460" y="466"/>
                </a:cubicBezTo>
                <a:close/>
                <a:moveTo>
                  <a:pt x="464" y="490"/>
                </a:moveTo>
                <a:cubicBezTo>
                  <a:pt x="464" y="490"/>
                  <a:pt x="463" y="490"/>
                  <a:pt x="463" y="490"/>
                </a:cubicBezTo>
                <a:cubicBezTo>
                  <a:pt x="463" y="490"/>
                  <a:pt x="462" y="490"/>
                  <a:pt x="462" y="490"/>
                </a:cubicBezTo>
                <a:cubicBezTo>
                  <a:pt x="461" y="488"/>
                  <a:pt x="461" y="486"/>
                  <a:pt x="461" y="485"/>
                </a:cubicBezTo>
                <a:cubicBezTo>
                  <a:pt x="460" y="484"/>
                  <a:pt x="461" y="484"/>
                  <a:pt x="461" y="483"/>
                </a:cubicBezTo>
                <a:cubicBezTo>
                  <a:pt x="461" y="483"/>
                  <a:pt x="461" y="483"/>
                  <a:pt x="461" y="483"/>
                </a:cubicBezTo>
                <a:cubicBezTo>
                  <a:pt x="461" y="482"/>
                  <a:pt x="461" y="482"/>
                  <a:pt x="462" y="482"/>
                </a:cubicBezTo>
                <a:cubicBezTo>
                  <a:pt x="462" y="482"/>
                  <a:pt x="462" y="482"/>
                  <a:pt x="462" y="482"/>
                </a:cubicBezTo>
                <a:cubicBezTo>
                  <a:pt x="462" y="481"/>
                  <a:pt x="462" y="481"/>
                  <a:pt x="462" y="481"/>
                </a:cubicBezTo>
                <a:cubicBezTo>
                  <a:pt x="462" y="481"/>
                  <a:pt x="462" y="481"/>
                  <a:pt x="462" y="482"/>
                </a:cubicBezTo>
                <a:cubicBezTo>
                  <a:pt x="461" y="482"/>
                  <a:pt x="461" y="483"/>
                  <a:pt x="461" y="483"/>
                </a:cubicBezTo>
                <a:cubicBezTo>
                  <a:pt x="461" y="483"/>
                  <a:pt x="461" y="483"/>
                  <a:pt x="461" y="483"/>
                </a:cubicBezTo>
                <a:cubicBezTo>
                  <a:pt x="462" y="485"/>
                  <a:pt x="463" y="486"/>
                  <a:pt x="464" y="488"/>
                </a:cubicBezTo>
                <a:cubicBezTo>
                  <a:pt x="464" y="489"/>
                  <a:pt x="464" y="489"/>
                  <a:pt x="464" y="490"/>
                </a:cubicBezTo>
                <a:close/>
                <a:moveTo>
                  <a:pt x="461" y="314"/>
                </a:moveTo>
                <a:cubicBezTo>
                  <a:pt x="461" y="314"/>
                  <a:pt x="461" y="313"/>
                  <a:pt x="462" y="313"/>
                </a:cubicBezTo>
                <a:cubicBezTo>
                  <a:pt x="462" y="314"/>
                  <a:pt x="462" y="314"/>
                  <a:pt x="462" y="315"/>
                </a:cubicBezTo>
                <a:cubicBezTo>
                  <a:pt x="462" y="315"/>
                  <a:pt x="462" y="315"/>
                  <a:pt x="461" y="315"/>
                </a:cubicBezTo>
                <a:cubicBezTo>
                  <a:pt x="461" y="315"/>
                  <a:pt x="461" y="314"/>
                  <a:pt x="461" y="314"/>
                </a:cubicBezTo>
                <a:close/>
                <a:moveTo>
                  <a:pt x="456" y="395"/>
                </a:moveTo>
                <a:cubicBezTo>
                  <a:pt x="456" y="394"/>
                  <a:pt x="457" y="393"/>
                  <a:pt x="459" y="393"/>
                </a:cubicBezTo>
                <a:cubicBezTo>
                  <a:pt x="459" y="393"/>
                  <a:pt x="460" y="393"/>
                  <a:pt x="460" y="394"/>
                </a:cubicBezTo>
                <a:cubicBezTo>
                  <a:pt x="460" y="394"/>
                  <a:pt x="460" y="394"/>
                  <a:pt x="460" y="394"/>
                </a:cubicBezTo>
                <a:cubicBezTo>
                  <a:pt x="459" y="396"/>
                  <a:pt x="458" y="397"/>
                  <a:pt x="456" y="398"/>
                </a:cubicBezTo>
                <a:cubicBezTo>
                  <a:pt x="456" y="398"/>
                  <a:pt x="456" y="398"/>
                  <a:pt x="456" y="399"/>
                </a:cubicBezTo>
                <a:cubicBezTo>
                  <a:pt x="456" y="399"/>
                  <a:pt x="456" y="399"/>
                  <a:pt x="455" y="399"/>
                </a:cubicBezTo>
                <a:cubicBezTo>
                  <a:pt x="455" y="399"/>
                  <a:pt x="455" y="399"/>
                  <a:pt x="455" y="399"/>
                </a:cubicBezTo>
                <a:cubicBezTo>
                  <a:pt x="455" y="399"/>
                  <a:pt x="455" y="399"/>
                  <a:pt x="455" y="399"/>
                </a:cubicBezTo>
                <a:cubicBezTo>
                  <a:pt x="455" y="399"/>
                  <a:pt x="455" y="399"/>
                  <a:pt x="455" y="399"/>
                </a:cubicBezTo>
                <a:cubicBezTo>
                  <a:pt x="456" y="399"/>
                  <a:pt x="456" y="398"/>
                  <a:pt x="456" y="398"/>
                </a:cubicBezTo>
                <a:cubicBezTo>
                  <a:pt x="456" y="398"/>
                  <a:pt x="456" y="398"/>
                  <a:pt x="456" y="398"/>
                </a:cubicBezTo>
                <a:cubicBezTo>
                  <a:pt x="456" y="397"/>
                  <a:pt x="456" y="396"/>
                  <a:pt x="456" y="395"/>
                </a:cubicBezTo>
                <a:close/>
                <a:moveTo>
                  <a:pt x="455" y="311"/>
                </a:moveTo>
                <a:cubicBezTo>
                  <a:pt x="456" y="311"/>
                  <a:pt x="456" y="311"/>
                  <a:pt x="455" y="312"/>
                </a:cubicBezTo>
                <a:cubicBezTo>
                  <a:pt x="455" y="312"/>
                  <a:pt x="455" y="312"/>
                  <a:pt x="455" y="312"/>
                </a:cubicBezTo>
                <a:cubicBezTo>
                  <a:pt x="455" y="312"/>
                  <a:pt x="454" y="312"/>
                  <a:pt x="454" y="311"/>
                </a:cubicBezTo>
                <a:cubicBezTo>
                  <a:pt x="454" y="311"/>
                  <a:pt x="455" y="311"/>
                  <a:pt x="455" y="311"/>
                </a:cubicBezTo>
                <a:close/>
                <a:moveTo>
                  <a:pt x="452" y="417"/>
                </a:moveTo>
                <a:cubicBezTo>
                  <a:pt x="453" y="417"/>
                  <a:pt x="454" y="417"/>
                  <a:pt x="455" y="416"/>
                </a:cubicBezTo>
                <a:cubicBezTo>
                  <a:pt x="455" y="416"/>
                  <a:pt x="455" y="416"/>
                  <a:pt x="456" y="416"/>
                </a:cubicBezTo>
                <a:cubicBezTo>
                  <a:pt x="456" y="415"/>
                  <a:pt x="457" y="415"/>
                  <a:pt x="458" y="414"/>
                </a:cubicBezTo>
                <a:cubicBezTo>
                  <a:pt x="458" y="414"/>
                  <a:pt x="458" y="414"/>
                  <a:pt x="458" y="414"/>
                </a:cubicBezTo>
                <a:cubicBezTo>
                  <a:pt x="458" y="414"/>
                  <a:pt x="458" y="414"/>
                  <a:pt x="458" y="414"/>
                </a:cubicBezTo>
                <a:cubicBezTo>
                  <a:pt x="456" y="406"/>
                  <a:pt x="455" y="406"/>
                  <a:pt x="463" y="401"/>
                </a:cubicBezTo>
                <a:cubicBezTo>
                  <a:pt x="464" y="401"/>
                  <a:pt x="464" y="401"/>
                  <a:pt x="465" y="402"/>
                </a:cubicBezTo>
                <a:cubicBezTo>
                  <a:pt x="465" y="402"/>
                  <a:pt x="465" y="403"/>
                  <a:pt x="465" y="403"/>
                </a:cubicBezTo>
                <a:cubicBezTo>
                  <a:pt x="465" y="403"/>
                  <a:pt x="465" y="404"/>
                  <a:pt x="465" y="404"/>
                </a:cubicBezTo>
                <a:cubicBezTo>
                  <a:pt x="464" y="405"/>
                  <a:pt x="462" y="407"/>
                  <a:pt x="461" y="408"/>
                </a:cubicBezTo>
                <a:cubicBezTo>
                  <a:pt x="460" y="410"/>
                  <a:pt x="460" y="411"/>
                  <a:pt x="459" y="413"/>
                </a:cubicBezTo>
                <a:cubicBezTo>
                  <a:pt x="459" y="413"/>
                  <a:pt x="458" y="414"/>
                  <a:pt x="458" y="414"/>
                </a:cubicBezTo>
                <a:cubicBezTo>
                  <a:pt x="458" y="414"/>
                  <a:pt x="458" y="414"/>
                  <a:pt x="458" y="414"/>
                </a:cubicBezTo>
                <a:cubicBezTo>
                  <a:pt x="457" y="415"/>
                  <a:pt x="456" y="416"/>
                  <a:pt x="456" y="416"/>
                </a:cubicBezTo>
                <a:cubicBezTo>
                  <a:pt x="456" y="416"/>
                  <a:pt x="455" y="416"/>
                  <a:pt x="455" y="416"/>
                </a:cubicBezTo>
                <a:cubicBezTo>
                  <a:pt x="454" y="417"/>
                  <a:pt x="453" y="418"/>
                  <a:pt x="452" y="418"/>
                </a:cubicBezTo>
                <a:cubicBezTo>
                  <a:pt x="452" y="418"/>
                  <a:pt x="452" y="418"/>
                  <a:pt x="452" y="418"/>
                </a:cubicBezTo>
                <a:cubicBezTo>
                  <a:pt x="452" y="417"/>
                  <a:pt x="452" y="417"/>
                  <a:pt x="452" y="417"/>
                </a:cubicBezTo>
                <a:close/>
                <a:moveTo>
                  <a:pt x="452" y="284"/>
                </a:moveTo>
                <a:cubicBezTo>
                  <a:pt x="451" y="285"/>
                  <a:pt x="451" y="285"/>
                  <a:pt x="451" y="285"/>
                </a:cubicBezTo>
                <a:cubicBezTo>
                  <a:pt x="451" y="284"/>
                  <a:pt x="451" y="284"/>
                  <a:pt x="451" y="284"/>
                </a:cubicBezTo>
                <a:lnTo>
                  <a:pt x="452" y="284"/>
                </a:lnTo>
                <a:close/>
                <a:moveTo>
                  <a:pt x="446" y="302"/>
                </a:moveTo>
                <a:cubicBezTo>
                  <a:pt x="446" y="301"/>
                  <a:pt x="447" y="302"/>
                  <a:pt x="447" y="302"/>
                </a:cubicBezTo>
                <a:cubicBezTo>
                  <a:pt x="447" y="302"/>
                  <a:pt x="447" y="302"/>
                  <a:pt x="447" y="303"/>
                </a:cubicBezTo>
                <a:cubicBezTo>
                  <a:pt x="447" y="303"/>
                  <a:pt x="446" y="303"/>
                  <a:pt x="446" y="303"/>
                </a:cubicBezTo>
                <a:cubicBezTo>
                  <a:pt x="446" y="303"/>
                  <a:pt x="446" y="302"/>
                  <a:pt x="446" y="302"/>
                </a:cubicBezTo>
                <a:close/>
                <a:moveTo>
                  <a:pt x="251" y="374"/>
                </a:moveTo>
                <a:cubicBezTo>
                  <a:pt x="251" y="374"/>
                  <a:pt x="251" y="374"/>
                  <a:pt x="251" y="374"/>
                </a:cubicBezTo>
                <a:cubicBezTo>
                  <a:pt x="251" y="374"/>
                  <a:pt x="251" y="374"/>
                  <a:pt x="251" y="374"/>
                </a:cubicBezTo>
                <a:cubicBezTo>
                  <a:pt x="251" y="374"/>
                  <a:pt x="251" y="374"/>
                  <a:pt x="251" y="374"/>
                </a:cubicBezTo>
                <a:cubicBezTo>
                  <a:pt x="251" y="374"/>
                  <a:pt x="251" y="374"/>
                  <a:pt x="251" y="374"/>
                </a:cubicBezTo>
                <a:close/>
                <a:moveTo>
                  <a:pt x="256" y="362"/>
                </a:moveTo>
                <a:cubicBezTo>
                  <a:pt x="256" y="362"/>
                  <a:pt x="256" y="361"/>
                  <a:pt x="256" y="361"/>
                </a:cubicBezTo>
                <a:cubicBezTo>
                  <a:pt x="256" y="361"/>
                  <a:pt x="255" y="361"/>
                  <a:pt x="255" y="361"/>
                </a:cubicBezTo>
                <a:cubicBezTo>
                  <a:pt x="255" y="360"/>
                  <a:pt x="255" y="360"/>
                  <a:pt x="255" y="360"/>
                </a:cubicBezTo>
                <a:cubicBezTo>
                  <a:pt x="256" y="360"/>
                  <a:pt x="256" y="361"/>
                  <a:pt x="256" y="361"/>
                </a:cubicBezTo>
                <a:cubicBezTo>
                  <a:pt x="256" y="361"/>
                  <a:pt x="256" y="361"/>
                  <a:pt x="256" y="361"/>
                </a:cubicBezTo>
                <a:cubicBezTo>
                  <a:pt x="256" y="362"/>
                  <a:pt x="256" y="362"/>
                  <a:pt x="256" y="362"/>
                </a:cubicBezTo>
                <a:cubicBezTo>
                  <a:pt x="256" y="362"/>
                  <a:pt x="256" y="362"/>
                  <a:pt x="256" y="362"/>
                </a:cubicBezTo>
                <a:close/>
                <a:moveTo>
                  <a:pt x="257" y="351"/>
                </a:moveTo>
                <a:cubicBezTo>
                  <a:pt x="257" y="351"/>
                  <a:pt x="257" y="351"/>
                  <a:pt x="257" y="351"/>
                </a:cubicBezTo>
                <a:cubicBezTo>
                  <a:pt x="257" y="350"/>
                  <a:pt x="257" y="350"/>
                  <a:pt x="257" y="349"/>
                </a:cubicBezTo>
                <a:cubicBezTo>
                  <a:pt x="257" y="350"/>
                  <a:pt x="257" y="350"/>
                  <a:pt x="257" y="350"/>
                </a:cubicBezTo>
                <a:cubicBezTo>
                  <a:pt x="257" y="350"/>
                  <a:pt x="257" y="350"/>
                  <a:pt x="257" y="351"/>
                </a:cubicBezTo>
                <a:close/>
                <a:moveTo>
                  <a:pt x="258" y="397"/>
                </a:moveTo>
                <a:cubicBezTo>
                  <a:pt x="258" y="397"/>
                  <a:pt x="257" y="397"/>
                  <a:pt x="257" y="397"/>
                </a:cubicBezTo>
                <a:cubicBezTo>
                  <a:pt x="256" y="396"/>
                  <a:pt x="255" y="395"/>
                  <a:pt x="255" y="394"/>
                </a:cubicBezTo>
                <a:cubicBezTo>
                  <a:pt x="255" y="392"/>
                  <a:pt x="255" y="391"/>
                  <a:pt x="256" y="390"/>
                </a:cubicBezTo>
                <a:cubicBezTo>
                  <a:pt x="256" y="390"/>
                  <a:pt x="256" y="390"/>
                  <a:pt x="256" y="390"/>
                </a:cubicBezTo>
                <a:cubicBezTo>
                  <a:pt x="256" y="390"/>
                  <a:pt x="256" y="390"/>
                  <a:pt x="256" y="390"/>
                </a:cubicBezTo>
                <a:cubicBezTo>
                  <a:pt x="256" y="389"/>
                  <a:pt x="256" y="389"/>
                  <a:pt x="257" y="388"/>
                </a:cubicBezTo>
                <a:cubicBezTo>
                  <a:pt x="257" y="388"/>
                  <a:pt x="257" y="389"/>
                  <a:pt x="257" y="389"/>
                </a:cubicBezTo>
                <a:cubicBezTo>
                  <a:pt x="257" y="389"/>
                  <a:pt x="257" y="389"/>
                  <a:pt x="256" y="390"/>
                </a:cubicBezTo>
                <a:cubicBezTo>
                  <a:pt x="256" y="390"/>
                  <a:pt x="256" y="390"/>
                  <a:pt x="256" y="390"/>
                </a:cubicBezTo>
                <a:cubicBezTo>
                  <a:pt x="256" y="390"/>
                  <a:pt x="256" y="390"/>
                  <a:pt x="256" y="390"/>
                </a:cubicBezTo>
                <a:cubicBezTo>
                  <a:pt x="257" y="392"/>
                  <a:pt x="258" y="394"/>
                  <a:pt x="259" y="396"/>
                </a:cubicBezTo>
                <a:cubicBezTo>
                  <a:pt x="259" y="396"/>
                  <a:pt x="258" y="397"/>
                  <a:pt x="258" y="397"/>
                </a:cubicBezTo>
                <a:close/>
                <a:moveTo>
                  <a:pt x="261" y="391"/>
                </a:moveTo>
                <a:cubicBezTo>
                  <a:pt x="260" y="391"/>
                  <a:pt x="260" y="391"/>
                  <a:pt x="260" y="390"/>
                </a:cubicBezTo>
                <a:cubicBezTo>
                  <a:pt x="260" y="390"/>
                  <a:pt x="260" y="390"/>
                  <a:pt x="260" y="389"/>
                </a:cubicBezTo>
                <a:cubicBezTo>
                  <a:pt x="261" y="389"/>
                  <a:pt x="261" y="390"/>
                  <a:pt x="262" y="390"/>
                </a:cubicBezTo>
                <a:cubicBezTo>
                  <a:pt x="262" y="391"/>
                  <a:pt x="261" y="391"/>
                  <a:pt x="261" y="391"/>
                </a:cubicBezTo>
                <a:close/>
                <a:moveTo>
                  <a:pt x="339" y="206"/>
                </a:moveTo>
                <a:cubicBezTo>
                  <a:pt x="339" y="206"/>
                  <a:pt x="338" y="206"/>
                  <a:pt x="338" y="206"/>
                </a:cubicBezTo>
                <a:cubicBezTo>
                  <a:pt x="338" y="205"/>
                  <a:pt x="338" y="204"/>
                  <a:pt x="338" y="204"/>
                </a:cubicBezTo>
                <a:cubicBezTo>
                  <a:pt x="338" y="203"/>
                  <a:pt x="338" y="202"/>
                  <a:pt x="339" y="201"/>
                </a:cubicBezTo>
                <a:cubicBezTo>
                  <a:pt x="339" y="201"/>
                  <a:pt x="339" y="201"/>
                  <a:pt x="339" y="201"/>
                </a:cubicBezTo>
                <a:cubicBezTo>
                  <a:pt x="339" y="201"/>
                  <a:pt x="339" y="201"/>
                  <a:pt x="339" y="201"/>
                </a:cubicBezTo>
                <a:cubicBezTo>
                  <a:pt x="339" y="202"/>
                  <a:pt x="339" y="204"/>
                  <a:pt x="340" y="205"/>
                </a:cubicBezTo>
                <a:cubicBezTo>
                  <a:pt x="340" y="206"/>
                  <a:pt x="339" y="206"/>
                  <a:pt x="339" y="206"/>
                </a:cubicBezTo>
                <a:close/>
                <a:moveTo>
                  <a:pt x="351" y="202"/>
                </a:moveTo>
                <a:cubicBezTo>
                  <a:pt x="351" y="202"/>
                  <a:pt x="350" y="203"/>
                  <a:pt x="350" y="203"/>
                </a:cubicBezTo>
                <a:cubicBezTo>
                  <a:pt x="350" y="203"/>
                  <a:pt x="350" y="202"/>
                  <a:pt x="351" y="202"/>
                </a:cubicBezTo>
                <a:cubicBezTo>
                  <a:pt x="351" y="202"/>
                  <a:pt x="351" y="202"/>
                  <a:pt x="351" y="202"/>
                </a:cubicBezTo>
                <a:close/>
                <a:moveTo>
                  <a:pt x="354" y="348"/>
                </a:moveTo>
                <a:cubicBezTo>
                  <a:pt x="354" y="348"/>
                  <a:pt x="354" y="348"/>
                  <a:pt x="354" y="348"/>
                </a:cubicBezTo>
                <a:cubicBezTo>
                  <a:pt x="354" y="348"/>
                  <a:pt x="354" y="348"/>
                  <a:pt x="354" y="348"/>
                </a:cubicBezTo>
                <a:cubicBezTo>
                  <a:pt x="354" y="347"/>
                  <a:pt x="354" y="347"/>
                  <a:pt x="354" y="347"/>
                </a:cubicBezTo>
                <a:lnTo>
                  <a:pt x="354" y="348"/>
                </a:lnTo>
                <a:close/>
                <a:moveTo>
                  <a:pt x="367" y="419"/>
                </a:moveTo>
                <a:cubicBezTo>
                  <a:pt x="367" y="419"/>
                  <a:pt x="367" y="419"/>
                  <a:pt x="367" y="419"/>
                </a:cubicBezTo>
                <a:cubicBezTo>
                  <a:pt x="367" y="419"/>
                  <a:pt x="367" y="418"/>
                  <a:pt x="368" y="418"/>
                </a:cubicBezTo>
                <a:cubicBezTo>
                  <a:pt x="368" y="418"/>
                  <a:pt x="368" y="419"/>
                  <a:pt x="368" y="419"/>
                </a:cubicBezTo>
                <a:cubicBezTo>
                  <a:pt x="368" y="419"/>
                  <a:pt x="368" y="419"/>
                  <a:pt x="367" y="419"/>
                </a:cubicBezTo>
                <a:close/>
                <a:moveTo>
                  <a:pt x="369" y="196"/>
                </a:moveTo>
                <a:cubicBezTo>
                  <a:pt x="369" y="197"/>
                  <a:pt x="369" y="197"/>
                  <a:pt x="369" y="197"/>
                </a:cubicBezTo>
                <a:cubicBezTo>
                  <a:pt x="366" y="197"/>
                  <a:pt x="363" y="197"/>
                  <a:pt x="360" y="197"/>
                </a:cubicBezTo>
                <a:cubicBezTo>
                  <a:pt x="360" y="197"/>
                  <a:pt x="360" y="197"/>
                  <a:pt x="359" y="197"/>
                </a:cubicBezTo>
                <a:cubicBezTo>
                  <a:pt x="359" y="198"/>
                  <a:pt x="358" y="198"/>
                  <a:pt x="358" y="199"/>
                </a:cubicBezTo>
                <a:cubicBezTo>
                  <a:pt x="357" y="199"/>
                  <a:pt x="357" y="199"/>
                  <a:pt x="357" y="199"/>
                </a:cubicBezTo>
                <a:cubicBezTo>
                  <a:pt x="357" y="199"/>
                  <a:pt x="357" y="200"/>
                  <a:pt x="356" y="200"/>
                </a:cubicBezTo>
                <a:cubicBezTo>
                  <a:pt x="356" y="200"/>
                  <a:pt x="356" y="200"/>
                  <a:pt x="356" y="200"/>
                </a:cubicBezTo>
                <a:cubicBezTo>
                  <a:pt x="356" y="199"/>
                  <a:pt x="357" y="199"/>
                  <a:pt x="357" y="199"/>
                </a:cubicBezTo>
                <a:cubicBezTo>
                  <a:pt x="357" y="199"/>
                  <a:pt x="357" y="199"/>
                  <a:pt x="357" y="199"/>
                </a:cubicBezTo>
                <a:cubicBezTo>
                  <a:pt x="358" y="198"/>
                  <a:pt x="359" y="197"/>
                  <a:pt x="359" y="197"/>
                </a:cubicBezTo>
                <a:cubicBezTo>
                  <a:pt x="360" y="197"/>
                  <a:pt x="360" y="197"/>
                  <a:pt x="360" y="197"/>
                </a:cubicBezTo>
                <a:cubicBezTo>
                  <a:pt x="363" y="195"/>
                  <a:pt x="366" y="195"/>
                  <a:pt x="369" y="196"/>
                </a:cubicBezTo>
                <a:cubicBezTo>
                  <a:pt x="369" y="196"/>
                  <a:pt x="369" y="196"/>
                  <a:pt x="369" y="196"/>
                </a:cubicBezTo>
                <a:close/>
                <a:moveTo>
                  <a:pt x="433" y="433"/>
                </a:moveTo>
                <a:cubicBezTo>
                  <a:pt x="433" y="433"/>
                  <a:pt x="433" y="433"/>
                  <a:pt x="432" y="433"/>
                </a:cubicBezTo>
                <a:cubicBezTo>
                  <a:pt x="432" y="432"/>
                  <a:pt x="433" y="432"/>
                  <a:pt x="433" y="431"/>
                </a:cubicBezTo>
                <a:cubicBezTo>
                  <a:pt x="433" y="431"/>
                  <a:pt x="434" y="430"/>
                  <a:pt x="435" y="431"/>
                </a:cubicBezTo>
                <a:cubicBezTo>
                  <a:pt x="435" y="431"/>
                  <a:pt x="435" y="431"/>
                  <a:pt x="435" y="431"/>
                </a:cubicBezTo>
                <a:cubicBezTo>
                  <a:pt x="435" y="432"/>
                  <a:pt x="434" y="433"/>
                  <a:pt x="433" y="433"/>
                </a:cubicBezTo>
                <a:close/>
                <a:moveTo>
                  <a:pt x="432" y="405"/>
                </a:moveTo>
                <a:cubicBezTo>
                  <a:pt x="432" y="405"/>
                  <a:pt x="432" y="404"/>
                  <a:pt x="431" y="404"/>
                </a:cubicBezTo>
                <a:cubicBezTo>
                  <a:pt x="431" y="404"/>
                  <a:pt x="431" y="404"/>
                  <a:pt x="432" y="404"/>
                </a:cubicBezTo>
                <a:cubicBezTo>
                  <a:pt x="432" y="402"/>
                  <a:pt x="434" y="402"/>
                  <a:pt x="435" y="402"/>
                </a:cubicBezTo>
                <a:cubicBezTo>
                  <a:pt x="435" y="402"/>
                  <a:pt x="435" y="402"/>
                  <a:pt x="435" y="403"/>
                </a:cubicBezTo>
                <a:cubicBezTo>
                  <a:pt x="435" y="404"/>
                  <a:pt x="434" y="405"/>
                  <a:pt x="432" y="405"/>
                </a:cubicBezTo>
                <a:close/>
                <a:moveTo>
                  <a:pt x="435" y="344"/>
                </a:moveTo>
                <a:cubicBezTo>
                  <a:pt x="436" y="344"/>
                  <a:pt x="436" y="344"/>
                  <a:pt x="436" y="344"/>
                </a:cubicBezTo>
                <a:cubicBezTo>
                  <a:pt x="436" y="344"/>
                  <a:pt x="436" y="344"/>
                  <a:pt x="436" y="344"/>
                </a:cubicBezTo>
                <a:lnTo>
                  <a:pt x="435" y="344"/>
                </a:lnTo>
                <a:close/>
                <a:moveTo>
                  <a:pt x="440" y="275"/>
                </a:moveTo>
                <a:cubicBezTo>
                  <a:pt x="441" y="275"/>
                  <a:pt x="441" y="275"/>
                  <a:pt x="442" y="275"/>
                </a:cubicBezTo>
                <a:cubicBezTo>
                  <a:pt x="442" y="275"/>
                  <a:pt x="442" y="276"/>
                  <a:pt x="442" y="276"/>
                </a:cubicBezTo>
                <a:cubicBezTo>
                  <a:pt x="442" y="276"/>
                  <a:pt x="442" y="276"/>
                  <a:pt x="442" y="276"/>
                </a:cubicBezTo>
                <a:cubicBezTo>
                  <a:pt x="442" y="276"/>
                  <a:pt x="441" y="277"/>
                  <a:pt x="441" y="276"/>
                </a:cubicBezTo>
                <a:cubicBezTo>
                  <a:pt x="440" y="276"/>
                  <a:pt x="439" y="275"/>
                  <a:pt x="440" y="275"/>
                </a:cubicBezTo>
                <a:close/>
                <a:moveTo>
                  <a:pt x="373" y="242"/>
                </a:moveTo>
                <a:cubicBezTo>
                  <a:pt x="374" y="242"/>
                  <a:pt x="374" y="242"/>
                  <a:pt x="374" y="242"/>
                </a:cubicBezTo>
                <a:cubicBezTo>
                  <a:pt x="374" y="242"/>
                  <a:pt x="374" y="242"/>
                  <a:pt x="374" y="242"/>
                </a:cubicBezTo>
                <a:cubicBezTo>
                  <a:pt x="374" y="242"/>
                  <a:pt x="374" y="242"/>
                  <a:pt x="374" y="242"/>
                </a:cubicBezTo>
                <a:cubicBezTo>
                  <a:pt x="374" y="242"/>
                  <a:pt x="374" y="243"/>
                  <a:pt x="374" y="243"/>
                </a:cubicBezTo>
                <a:cubicBezTo>
                  <a:pt x="373" y="243"/>
                  <a:pt x="373" y="243"/>
                  <a:pt x="373" y="243"/>
                </a:cubicBezTo>
                <a:lnTo>
                  <a:pt x="373" y="242"/>
                </a:lnTo>
                <a:close/>
                <a:moveTo>
                  <a:pt x="380" y="339"/>
                </a:moveTo>
                <a:cubicBezTo>
                  <a:pt x="380" y="339"/>
                  <a:pt x="380" y="339"/>
                  <a:pt x="380" y="339"/>
                </a:cubicBezTo>
                <a:cubicBezTo>
                  <a:pt x="380" y="339"/>
                  <a:pt x="380" y="339"/>
                  <a:pt x="381" y="339"/>
                </a:cubicBezTo>
                <a:cubicBezTo>
                  <a:pt x="381" y="339"/>
                  <a:pt x="381" y="339"/>
                  <a:pt x="381" y="339"/>
                </a:cubicBezTo>
                <a:lnTo>
                  <a:pt x="380" y="339"/>
                </a:lnTo>
                <a:close/>
                <a:moveTo>
                  <a:pt x="382" y="280"/>
                </a:moveTo>
                <a:cubicBezTo>
                  <a:pt x="380" y="281"/>
                  <a:pt x="378" y="281"/>
                  <a:pt x="375" y="280"/>
                </a:cubicBezTo>
                <a:cubicBezTo>
                  <a:pt x="374" y="279"/>
                  <a:pt x="373" y="278"/>
                  <a:pt x="374" y="278"/>
                </a:cubicBezTo>
                <a:cubicBezTo>
                  <a:pt x="375" y="277"/>
                  <a:pt x="377" y="277"/>
                  <a:pt x="378" y="275"/>
                </a:cubicBezTo>
                <a:cubicBezTo>
                  <a:pt x="379" y="274"/>
                  <a:pt x="380" y="272"/>
                  <a:pt x="382" y="272"/>
                </a:cubicBezTo>
                <a:cubicBezTo>
                  <a:pt x="384" y="271"/>
                  <a:pt x="385" y="270"/>
                  <a:pt x="385" y="269"/>
                </a:cubicBezTo>
                <a:cubicBezTo>
                  <a:pt x="385" y="268"/>
                  <a:pt x="386" y="268"/>
                  <a:pt x="386" y="268"/>
                </a:cubicBezTo>
                <a:cubicBezTo>
                  <a:pt x="388" y="268"/>
                  <a:pt x="389" y="269"/>
                  <a:pt x="391" y="268"/>
                </a:cubicBezTo>
                <a:cubicBezTo>
                  <a:pt x="392" y="268"/>
                  <a:pt x="393" y="267"/>
                  <a:pt x="392" y="266"/>
                </a:cubicBezTo>
                <a:cubicBezTo>
                  <a:pt x="391" y="265"/>
                  <a:pt x="390" y="264"/>
                  <a:pt x="389" y="263"/>
                </a:cubicBezTo>
                <a:cubicBezTo>
                  <a:pt x="388" y="262"/>
                  <a:pt x="386" y="262"/>
                  <a:pt x="384" y="262"/>
                </a:cubicBezTo>
                <a:cubicBezTo>
                  <a:pt x="380" y="262"/>
                  <a:pt x="376" y="262"/>
                  <a:pt x="372" y="261"/>
                </a:cubicBezTo>
                <a:cubicBezTo>
                  <a:pt x="372" y="261"/>
                  <a:pt x="372" y="261"/>
                  <a:pt x="372" y="261"/>
                </a:cubicBezTo>
                <a:cubicBezTo>
                  <a:pt x="372" y="260"/>
                  <a:pt x="372" y="260"/>
                  <a:pt x="373" y="259"/>
                </a:cubicBezTo>
                <a:cubicBezTo>
                  <a:pt x="373" y="259"/>
                  <a:pt x="374" y="259"/>
                  <a:pt x="374" y="259"/>
                </a:cubicBezTo>
                <a:cubicBezTo>
                  <a:pt x="379" y="259"/>
                  <a:pt x="383" y="259"/>
                  <a:pt x="387" y="258"/>
                </a:cubicBezTo>
                <a:cubicBezTo>
                  <a:pt x="391" y="258"/>
                  <a:pt x="394" y="258"/>
                  <a:pt x="397" y="257"/>
                </a:cubicBezTo>
                <a:cubicBezTo>
                  <a:pt x="400" y="256"/>
                  <a:pt x="402" y="256"/>
                  <a:pt x="405" y="255"/>
                </a:cubicBezTo>
                <a:cubicBezTo>
                  <a:pt x="406" y="255"/>
                  <a:pt x="407" y="255"/>
                  <a:pt x="408" y="255"/>
                </a:cubicBezTo>
                <a:cubicBezTo>
                  <a:pt x="408" y="255"/>
                  <a:pt x="409" y="256"/>
                  <a:pt x="409" y="256"/>
                </a:cubicBezTo>
                <a:cubicBezTo>
                  <a:pt x="409" y="256"/>
                  <a:pt x="409" y="257"/>
                  <a:pt x="409" y="257"/>
                </a:cubicBezTo>
                <a:cubicBezTo>
                  <a:pt x="406" y="258"/>
                  <a:pt x="404" y="259"/>
                  <a:pt x="401" y="260"/>
                </a:cubicBezTo>
                <a:cubicBezTo>
                  <a:pt x="401" y="261"/>
                  <a:pt x="400" y="262"/>
                  <a:pt x="401" y="263"/>
                </a:cubicBezTo>
                <a:cubicBezTo>
                  <a:pt x="401" y="263"/>
                  <a:pt x="401" y="263"/>
                  <a:pt x="401" y="263"/>
                </a:cubicBezTo>
                <a:cubicBezTo>
                  <a:pt x="402" y="264"/>
                  <a:pt x="402" y="264"/>
                  <a:pt x="403" y="264"/>
                </a:cubicBezTo>
                <a:cubicBezTo>
                  <a:pt x="406" y="267"/>
                  <a:pt x="410" y="268"/>
                  <a:pt x="414" y="265"/>
                </a:cubicBezTo>
                <a:cubicBezTo>
                  <a:pt x="415" y="265"/>
                  <a:pt x="415" y="264"/>
                  <a:pt x="415" y="265"/>
                </a:cubicBezTo>
                <a:cubicBezTo>
                  <a:pt x="416" y="265"/>
                  <a:pt x="416" y="265"/>
                  <a:pt x="416" y="266"/>
                </a:cubicBezTo>
                <a:cubicBezTo>
                  <a:pt x="415" y="267"/>
                  <a:pt x="415" y="268"/>
                  <a:pt x="414" y="269"/>
                </a:cubicBezTo>
                <a:cubicBezTo>
                  <a:pt x="413" y="270"/>
                  <a:pt x="412" y="271"/>
                  <a:pt x="411" y="272"/>
                </a:cubicBezTo>
                <a:cubicBezTo>
                  <a:pt x="410" y="272"/>
                  <a:pt x="410" y="273"/>
                  <a:pt x="409" y="274"/>
                </a:cubicBezTo>
                <a:cubicBezTo>
                  <a:pt x="408" y="277"/>
                  <a:pt x="407" y="277"/>
                  <a:pt x="405" y="275"/>
                </a:cubicBezTo>
                <a:cubicBezTo>
                  <a:pt x="403" y="273"/>
                  <a:pt x="401" y="273"/>
                  <a:pt x="398" y="274"/>
                </a:cubicBezTo>
                <a:cubicBezTo>
                  <a:pt x="397" y="275"/>
                  <a:pt x="396" y="276"/>
                  <a:pt x="396" y="276"/>
                </a:cubicBezTo>
                <a:cubicBezTo>
                  <a:pt x="396" y="279"/>
                  <a:pt x="394" y="281"/>
                  <a:pt x="391" y="281"/>
                </a:cubicBezTo>
                <a:cubicBezTo>
                  <a:pt x="391" y="281"/>
                  <a:pt x="391" y="281"/>
                  <a:pt x="391" y="281"/>
                </a:cubicBezTo>
                <a:cubicBezTo>
                  <a:pt x="391" y="281"/>
                  <a:pt x="391" y="281"/>
                  <a:pt x="391" y="281"/>
                </a:cubicBezTo>
                <a:cubicBezTo>
                  <a:pt x="390" y="282"/>
                  <a:pt x="389" y="282"/>
                  <a:pt x="388" y="283"/>
                </a:cubicBezTo>
                <a:cubicBezTo>
                  <a:pt x="388" y="283"/>
                  <a:pt x="388" y="283"/>
                  <a:pt x="388" y="283"/>
                </a:cubicBezTo>
                <a:cubicBezTo>
                  <a:pt x="387" y="283"/>
                  <a:pt x="387" y="283"/>
                  <a:pt x="387" y="283"/>
                </a:cubicBezTo>
                <a:cubicBezTo>
                  <a:pt x="387" y="283"/>
                  <a:pt x="387" y="284"/>
                  <a:pt x="386" y="284"/>
                </a:cubicBezTo>
                <a:cubicBezTo>
                  <a:pt x="386" y="284"/>
                  <a:pt x="386" y="284"/>
                  <a:pt x="386" y="284"/>
                </a:cubicBezTo>
                <a:cubicBezTo>
                  <a:pt x="386" y="283"/>
                  <a:pt x="387" y="283"/>
                  <a:pt x="387" y="283"/>
                </a:cubicBezTo>
                <a:cubicBezTo>
                  <a:pt x="387" y="283"/>
                  <a:pt x="387" y="283"/>
                  <a:pt x="387" y="283"/>
                </a:cubicBezTo>
                <a:cubicBezTo>
                  <a:pt x="388" y="283"/>
                  <a:pt x="388" y="283"/>
                  <a:pt x="388" y="283"/>
                </a:cubicBezTo>
                <a:cubicBezTo>
                  <a:pt x="389" y="282"/>
                  <a:pt x="390" y="281"/>
                  <a:pt x="391" y="281"/>
                </a:cubicBezTo>
                <a:cubicBezTo>
                  <a:pt x="391" y="281"/>
                  <a:pt x="391" y="281"/>
                  <a:pt x="391" y="281"/>
                </a:cubicBezTo>
                <a:cubicBezTo>
                  <a:pt x="391" y="281"/>
                  <a:pt x="391" y="281"/>
                  <a:pt x="391" y="281"/>
                </a:cubicBezTo>
                <a:cubicBezTo>
                  <a:pt x="392" y="280"/>
                  <a:pt x="392" y="279"/>
                  <a:pt x="393" y="277"/>
                </a:cubicBezTo>
                <a:cubicBezTo>
                  <a:pt x="393" y="276"/>
                  <a:pt x="391" y="274"/>
                  <a:pt x="390" y="275"/>
                </a:cubicBezTo>
                <a:cubicBezTo>
                  <a:pt x="388" y="275"/>
                  <a:pt x="387" y="276"/>
                  <a:pt x="385" y="277"/>
                </a:cubicBezTo>
                <a:cubicBezTo>
                  <a:pt x="384" y="277"/>
                  <a:pt x="383" y="279"/>
                  <a:pt x="382" y="280"/>
                </a:cubicBezTo>
                <a:close/>
                <a:moveTo>
                  <a:pt x="403" y="285"/>
                </a:moveTo>
                <a:cubicBezTo>
                  <a:pt x="402" y="285"/>
                  <a:pt x="402" y="286"/>
                  <a:pt x="401" y="286"/>
                </a:cubicBezTo>
                <a:cubicBezTo>
                  <a:pt x="401" y="286"/>
                  <a:pt x="401" y="286"/>
                  <a:pt x="401" y="286"/>
                </a:cubicBezTo>
                <a:cubicBezTo>
                  <a:pt x="401" y="286"/>
                  <a:pt x="401" y="286"/>
                  <a:pt x="401" y="287"/>
                </a:cubicBezTo>
                <a:cubicBezTo>
                  <a:pt x="401" y="287"/>
                  <a:pt x="401" y="287"/>
                  <a:pt x="401" y="288"/>
                </a:cubicBezTo>
                <a:cubicBezTo>
                  <a:pt x="400" y="287"/>
                  <a:pt x="401" y="287"/>
                  <a:pt x="401" y="287"/>
                </a:cubicBezTo>
                <a:cubicBezTo>
                  <a:pt x="401" y="286"/>
                  <a:pt x="401" y="286"/>
                  <a:pt x="401" y="286"/>
                </a:cubicBezTo>
                <a:cubicBezTo>
                  <a:pt x="401" y="286"/>
                  <a:pt x="401" y="286"/>
                  <a:pt x="401" y="286"/>
                </a:cubicBezTo>
                <a:cubicBezTo>
                  <a:pt x="402" y="285"/>
                  <a:pt x="402" y="285"/>
                  <a:pt x="402" y="284"/>
                </a:cubicBezTo>
                <a:cubicBezTo>
                  <a:pt x="402" y="284"/>
                  <a:pt x="403" y="285"/>
                  <a:pt x="403" y="285"/>
                </a:cubicBezTo>
                <a:close/>
                <a:moveTo>
                  <a:pt x="395" y="312"/>
                </a:moveTo>
                <a:cubicBezTo>
                  <a:pt x="395" y="312"/>
                  <a:pt x="395" y="313"/>
                  <a:pt x="395" y="313"/>
                </a:cubicBezTo>
                <a:cubicBezTo>
                  <a:pt x="392" y="312"/>
                  <a:pt x="391" y="311"/>
                  <a:pt x="391" y="309"/>
                </a:cubicBezTo>
                <a:cubicBezTo>
                  <a:pt x="390" y="308"/>
                  <a:pt x="391" y="308"/>
                  <a:pt x="392" y="308"/>
                </a:cubicBezTo>
                <a:cubicBezTo>
                  <a:pt x="392" y="307"/>
                  <a:pt x="393" y="307"/>
                  <a:pt x="393" y="307"/>
                </a:cubicBezTo>
                <a:cubicBezTo>
                  <a:pt x="394" y="309"/>
                  <a:pt x="395" y="311"/>
                  <a:pt x="395" y="312"/>
                </a:cubicBezTo>
                <a:close/>
                <a:moveTo>
                  <a:pt x="389" y="358"/>
                </a:moveTo>
                <a:cubicBezTo>
                  <a:pt x="389" y="357"/>
                  <a:pt x="389" y="357"/>
                  <a:pt x="389" y="357"/>
                </a:cubicBezTo>
                <a:cubicBezTo>
                  <a:pt x="390" y="357"/>
                  <a:pt x="390" y="357"/>
                  <a:pt x="390" y="357"/>
                </a:cubicBezTo>
                <a:lnTo>
                  <a:pt x="389" y="358"/>
                </a:lnTo>
                <a:close/>
                <a:moveTo>
                  <a:pt x="403" y="384"/>
                </a:moveTo>
                <a:cubicBezTo>
                  <a:pt x="403" y="384"/>
                  <a:pt x="402" y="384"/>
                  <a:pt x="402" y="384"/>
                </a:cubicBezTo>
                <a:cubicBezTo>
                  <a:pt x="402" y="384"/>
                  <a:pt x="402" y="383"/>
                  <a:pt x="402" y="383"/>
                </a:cubicBezTo>
                <a:cubicBezTo>
                  <a:pt x="402" y="383"/>
                  <a:pt x="402" y="383"/>
                  <a:pt x="402" y="383"/>
                </a:cubicBezTo>
                <a:cubicBezTo>
                  <a:pt x="403" y="383"/>
                  <a:pt x="403" y="383"/>
                  <a:pt x="403" y="383"/>
                </a:cubicBezTo>
                <a:cubicBezTo>
                  <a:pt x="403" y="384"/>
                  <a:pt x="403" y="384"/>
                  <a:pt x="403" y="384"/>
                </a:cubicBezTo>
                <a:close/>
                <a:moveTo>
                  <a:pt x="406" y="345"/>
                </a:moveTo>
                <a:cubicBezTo>
                  <a:pt x="405" y="347"/>
                  <a:pt x="404" y="347"/>
                  <a:pt x="402" y="348"/>
                </a:cubicBezTo>
                <a:cubicBezTo>
                  <a:pt x="399" y="348"/>
                  <a:pt x="397" y="349"/>
                  <a:pt x="394" y="349"/>
                </a:cubicBezTo>
                <a:cubicBezTo>
                  <a:pt x="392" y="349"/>
                  <a:pt x="390" y="349"/>
                  <a:pt x="389" y="347"/>
                </a:cubicBezTo>
                <a:cubicBezTo>
                  <a:pt x="388" y="346"/>
                  <a:pt x="387" y="345"/>
                  <a:pt x="386" y="344"/>
                </a:cubicBezTo>
                <a:cubicBezTo>
                  <a:pt x="386" y="344"/>
                  <a:pt x="386" y="343"/>
                  <a:pt x="386" y="343"/>
                </a:cubicBezTo>
                <a:cubicBezTo>
                  <a:pt x="386" y="343"/>
                  <a:pt x="387" y="343"/>
                  <a:pt x="387" y="343"/>
                </a:cubicBezTo>
                <a:cubicBezTo>
                  <a:pt x="388" y="343"/>
                  <a:pt x="389" y="344"/>
                  <a:pt x="390" y="344"/>
                </a:cubicBezTo>
                <a:cubicBezTo>
                  <a:pt x="391" y="344"/>
                  <a:pt x="392" y="344"/>
                  <a:pt x="393" y="343"/>
                </a:cubicBezTo>
                <a:cubicBezTo>
                  <a:pt x="394" y="342"/>
                  <a:pt x="395" y="341"/>
                  <a:pt x="396" y="339"/>
                </a:cubicBezTo>
                <a:cubicBezTo>
                  <a:pt x="397" y="338"/>
                  <a:pt x="399" y="337"/>
                  <a:pt x="401" y="338"/>
                </a:cubicBezTo>
                <a:cubicBezTo>
                  <a:pt x="401" y="338"/>
                  <a:pt x="402" y="338"/>
                  <a:pt x="402" y="337"/>
                </a:cubicBezTo>
                <a:cubicBezTo>
                  <a:pt x="404" y="337"/>
                  <a:pt x="405" y="336"/>
                  <a:pt x="404" y="335"/>
                </a:cubicBezTo>
                <a:cubicBezTo>
                  <a:pt x="404" y="334"/>
                  <a:pt x="404" y="333"/>
                  <a:pt x="404" y="332"/>
                </a:cubicBezTo>
                <a:cubicBezTo>
                  <a:pt x="404" y="331"/>
                  <a:pt x="403" y="329"/>
                  <a:pt x="403" y="327"/>
                </a:cubicBezTo>
                <a:cubicBezTo>
                  <a:pt x="403" y="327"/>
                  <a:pt x="403" y="326"/>
                  <a:pt x="404" y="326"/>
                </a:cubicBezTo>
                <a:cubicBezTo>
                  <a:pt x="404" y="326"/>
                  <a:pt x="404" y="326"/>
                  <a:pt x="404" y="326"/>
                </a:cubicBezTo>
                <a:cubicBezTo>
                  <a:pt x="407" y="328"/>
                  <a:pt x="409" y="331"/>
                  <a:pt x="410" y="334"/>
                </a:cubicBezTo>
                <a:cubicBezTo>
                  <a:pt x="411" y="335"/>
                  <a:pt x="412" y="336"/>
                  <a:pt x="414" y="336"/>
                </a:cubicBezTo>
                <a:cubicBezTo>
                  <a:pt x="418" y="336"/>
                  <a:pt x="422" y="335"/>
                  <a:pt x="425" y="333"/>
                </a:cubicBezTo>
                <a:cubicBezTo>
                  <a:pt x="427" y="330"/>
                  <a:pt x="431" y="329"/>
                  <a:pt x="434" y="329"/>
                </a:cubicBezTo>
                <a:cubicBezTo>
                  <a:pt x="435" y="328"/>
                  <a:pt x="437" y="329"/>
                  <a:pt x="438" y="329"/>
                </a:cubicBezTo>
                <a:cubicBezTo>
                  <a:pt x="438" y="329"/>
                  <a:pt x="438" y="329"/>
                  <a:pt x="438" y="329"/>
                </a:cubicBezTo>
                <a:cubicBezTo>
                  <a:pt x="438" y="328"/>
                  <a:pt x="438" y="328"/>
                  <a:pt x="439" y="328"/>
                </a:cubicBezTo>
                <a:cubicBezTo>
                  <a:pt x="439" y="328"/>
                  <a:pt x="438" y="329"/>
                  <a:pt x="438" y="329"/>
                </a:cubicBezTo>
                <a:cubicBezTo>
                  <a:pt x="438" y="329"/>
                  <a:pt x="438" y="329"/>
                  <a:pt x="438" y="329"/>
                </a:cubicBezTo>
                <a:cubicBezTo>
                  <a:pt x="438" y="330"/>
                  <a:pt x="437" y="331"/>
                  <a:pt x="436" y="331"/>
                </a:cubicBezTo>
                <a:cubicBezTo>
                  <a:pt x="435" y="332"/>
                  <a:pt x="434" y="333"/>
                  <a:pt x="432" y="333"/>
                </a:cubicBezTo>
                <a:cubicBezTo>
                  <a:pt x="429" y="335"/>
                  <a:pt x="427" y="336"/>
                  <a:pt x="424" y="338"/>
                </a:cubicBezTo>
                <a:cubicBezTo>
                  <a:pt x="421" y="340"/>
                  <a:pt x="417" y="342"/>
                  <a:pt x="414" y="343"/>
                </a:cubicBezTo>
                <a:cubicBezTo>
                  <a:pt x="414" y="344"/>
                  <a:pt x="413" y="344"/>
                  <a:pt x="412" y="343"/>
                </a:cubicBezTo>
                <a:cubicBezTo>
                  <a:pt x="410" y="342"/>
                  <a:pt x="408" y="343"/>
                  <a:pt x="406" y="345"/>
                </a:cubicBezTo>
                <a:close/>
                <a:moveTo>
                  <a:pt x="412" y="420"/>
                </a:moveTo>
                <a:cubicBezTo>
                  <a:pt x="412" y="420"/>
                  <a:pt x="412" y="420"/>
                  <a:pt x="412" y="419"/>
                </a:cubicBezTo>
                <a:cubicBezTo>
                  <a:pt x="412" y="419"/>
                  <a:pt x="411" y="419"/>
                  <a:pt x="411" y="418"/>
                </a:cubicBezTo>
                <a:cubicBezTo>
                  <a:pt x="411" y="419"/>
                  <a:pt x="412" y="419"/>
                  <a:pt x="412" y="419"/>
                </a:cubicBezTo>
                <a:cubicBezTo>
                  <a:pt x="412" y="419"/>
                  <a:pt x="413" y="420"/>
                  <a:pt x="412" y="420"/>
                </a:cubicBezTo>
                <a:close/>
                <a:moveTo>
                  <a:pt x="413" y="384"/>
                </a:moveTo>
                <a:cubicBezTo>
                  <a:pt x="413" y="384"/>
                  <a:pt x="412" y="383"/>
                  <a:pt x="412" y="383"/>
                </a:cubicBezTo>
                <a:cubicBezTo>
                  <a:pt x="412" y="383"/>
                  <a:pt x="412" y="383"/>
                  <a:pt x="412" y="383"/>
                </a:cubicBezTo>
                <a:cubicBezTo>
                  <a:pt x="413" y="382"/>
                  <a:pt x="413" y="380"/>
                  <a:pt x="414" y="380"/>
                </a:cubicBezTo>
                <a:cubicBezTo>
                  <a:pt x="417" y="378"/>
                  <a:pt x="421" y="376"/>
                  <a:pt x="424" y="374"/>
                </a:cubicBezTo>
                <a:cubicBezTo>
                  <a:pt x="424" y="374"/>
                  <a:pt x="425" y="374"/>
                  <a:pt x="425" y="375"/>
                </a:cubicBezTo>
                <a:cubicBezTo>
                  <a:pt x="427" y="376"/>
                  <a:pt x="429" y="377"/>
                  <a:pt x="431" y="377"/>
                </a:cubicBezTo>
                <a:cubicBezTo>
                  <a:pt x="431" y="377"/>
                  <a:pt x="431" y="378"/>
                  <a:pt x="431" y="378"/>
                </a:cubicBezTo>
                <a:cubicBezTo>
                  <a:pt x="431" y="378"/>
                  <a:pt x="431" y="379"/>
                  <a:pt x="431" y="379"/>
                </a:cubicBezTo>
                <a:cubicBezTo>
                  <a:pt x="429" y="379"/>
                  <a:pt x="427" y="379"/>
                  <a:pt x="425" y="380"/>
                </a:cubicBezTo>
                <a:cubicBezTo>
                  <a:pt x="425" y="379"/>
                  <a:pt x="425" y="379"/>
                  <a:pt x="425" y="379"/>
                </a:cubicBezTo>
                <a:cubicBezTo>
                  <a:pt x="424" y="379"/>
                  <a:pt x="423" y="379"/>
                  <a:pt x="422" y="379"/>
                </a:cubicBezTo>
                <a:cubicBezTo>
                  <a:pt x="420" y="379"/>
                  <a:pt x="417" y="380"/>
                  <a:pt x="415" y="382"/>
                </a:cubicBezTo>
                <a:cubicBezTo>
                  <a:pt x="415" y="383"/>
                  <a:pt x="414" y="383"/>
                  <a:pt x="413" y="384"/>
                </a:cubicBezTo>
                <a:close/>
                <a:moveTo>
                  <a:pt x="504" y="835"/>
                </a:moveTo>
                <a:cubicBezTo>
                  <a:pt x="504" y="835"/>
                  <a:pt x="504" y="836"/>
                  <a:pt x="504" y="836"/>
                </a:cubicBezTo>
                <a:cubicBezTo>
                  <a:pt x="502" y="836"/>
                  <a:pt x="500" y="835"/>
                  <a:pt x="500" y="833"/>
                </a:cubicBezTo>
                <a:cubicBezTo>
                  <a:pt x="500" y="833"/>
                  <a:pt x="501" y="833"/>
                  <a:pt x="501" y="833"/>
                </a:cubicBezTo>
                <a:cubicBezTo>
                  <a:pt x="502" y="832"/>
                  <a:pt x="504" y="833"/>
                  <a:pt x="504" y="834"/>
                </a:cubicBezTo>
                <a:cubicBezTo>
                  <a:pt x="504" y="835"/>
                  <a:pt x="504" y="835"/>
                  <a:pt x="504" y="835"/>
                </a:cubicBezTo>
                <a:close/>
                <a:moveTo>
                  <a:pt x="602" y="850"/>
                </a:moveTo>
                <a:cubicBezTo>
                  <a:pt x="602" y="850"/>
                  <a:pt x="601" y="852"/>
                  <a:pt x="601" y="851"/>
                </a:cubicBezTo>
                <a:cubicBezTo>
                  <a:pt x="600" y="851"/>
                  <a:pt x="600" y="851"/>
                  <a:pt x="599" y="850"/>
                </a:cubicBezTo>
                <a:cubicBezTo>
                  <a:pt x="598" y="848"/>
                  <a:pt x="598" y="847"/>
                  <a:pt x="601" y="844"/>
                </a:cubicBezTo>
                <a:cubicBezTo>
                  <a:pt x="601" y="844"/>
                  <a:pt x="602" y="844"/>
                  <a:pt x="602" y="844"/>
                </a:cubicBezTo>
                <a:cubicBezTo>
                  <a:pt x="602" y="844"/>
                  <a:pt x="602" y="845"/>
                  <a:pt x="602" y="845"/>
                </a:cubicBezTo>
                <a:cubicBezTo>
                  <a:pt x="603" y="846"/>
                  <a:pt x="603" y="846"/>
                  <a:pt x="603" y="848"/>
                </a:cubicBezTo>
                <a:cubicBezTo>
                  <a:pt x="603" y="848"/>
                  <a:pt x="603" y="849"/>
                  <a:pt x="602" y="850"/>
                </a:cubicBezTo>
                <a:close/>
                <a:moveTo>
                  <a:pt x="620" y="1318"/>
                </a:moveTo>
                <a:cubicBezTo>
                  <a:pt x="620" y="1318"/>
                  <a:pt x="619" y="1318"/>
                  <a:pt x="619" y="1318"/>
                </a:cubicBezTo>
                <a:cubicBezTo>
                  <a:pt x="619" y="1318"/>
                  <a:pt x="619" y="1318"/>
                  <a:pt x="619" y="1317"/>
                </a:cubicBezTo>
                <a:cubicBezTo>
                  <a:pt x="620" y="1317"/>
                  <a:pt x="620" y="1317"/>
                  <a:pt x="620" y="1318"/>
                </a:cubicBezTo>
                <a:cubicBezTo>
                  <a:pt x="620" y="1318"/>
                  <a:pt x="620" y="1318"/>
                  <a:pt x="620" y="1318"/>
                </a:cubicBezTo>
                <a:close/>
                <a:moveTo>
                  <a:pt x="622" y="1040"/>
                </a:moveTo>
                <a:cubicBezTo>
                  <a:pt x="622" y="1040"/>
                  <a:pt x="622" y="1040"/>
                  <a:pt x="622" y="1040"/>
                </a:cubicBezTo>
                <a:cubicBezTo>
                  <a:pt x="619" y="1040"/>
                  <a:pt x="618" y="1038"/>
                  <a:pt x="616" y="1036"/>
                </a:cubicBezTo>
                <a:cubicBezTo>
                  <a:pt x="616" y="1036"/>
                  <a:pt x="616" y="1035"/>
                  <a:pt x="616" y="1034"/>
                </a:cubicBezTo>
                <a:cubicBezTo>
                  <a:pt x="617" y="1034"/>
                  <a:pt x="617" y="1034"/>
                  <a:pt x="617" y="1034"/>
                </a:cubicBezTo>
                <a:cubicBezTo>
                  <a:pt x="619" y="1036"/>
                  <a:pt x="621" y="1037"/>
                  <a:pt x="622" y="1040"/>
                </a:cubicBezTo>
                <a:cubicBezTo>
                  <a:pt x="622" y="1040"/>
                  <a:pt x="622" y="1040"/>
                  <a:pt x="622" y="1040"/>
                </a:cubicBezTo>
                <a:cubicBezTo>
                  <a:pt x="622" y="1040"/>
                  <a:pt x="623" y="1040"/>
                  <a:pt x="623" y="1040"/>
                </a:cubicBezTo>
                <a:cubicBezTo>
                  <a:pt x="622" y="1040"/>
                  <a:pt x="622" y="1040"/>
                  <a:pt x="622" y="1040"/>
                </a:cubicBezTo>
                <a:close/>
                <a:moveTo>
                  <a:pt x="638" y="1351"/>
                </a:moveTo>
                <a:cubicBezTo>
                  <a:pt x="638" y="1352"/>
                  <a:pt x="638" y="1352"/>
                  <a:pt x="638" y="1352"/>
                </a:cubicBezTo>
                <a:cubicBezTo>
                  <a:pt x="638" y="1352"/>
                  <a:pt x="638" y="1352"/>
                  <a:pt x="638" y="1352"/>
                </a:cubicBezTo>
                <a:cubicBezTo>
                  <a:pt x="638" y="1352"/>
                  <a:pt x="638" y="1352"/>
                  <a:pt x="638" y="1352"/>
                </a:cubicBezTo>
                <a:cubicBezTo>
                  <a:pt x="638" y="1352"/>
                  <a:pt x="638" y="1352"/>
                  <a:pt x="638" y="1351"/>
                </a:cubicBezTo>
                <a:cubicBezTo>
                  <a:pt x="638" y="1351"/>
                  <a:pt x="638" y="1351"/>
                  <a:pt x="638" y="1351"/>
                </a:cubicBezTo>
                <a:cubicBezTo>
                  <a:pt x="639" y="1351"/>
                  <a:pt x="639" y="1351"/>
                  <a:pt x="638" y="1351"/>
                </a:cubicBezTo>
                <a:close/>
                <a:moveTo>
                  <a:pt x="643" y="1360"/>
                </a:moveTo>
                <a:cubicBezTo>
                  <a:pt x="642" y="1360"/>
                  <a:pt x="642" y="1361"/>
                  <a:pt x="641" y="1361"/>
                </a:cubicBezTo>
                <a:cubicBezTo>
                  <a:pt x="641" y="1361"/>
                  <a:pt x="641" y="1361"/>
                  <a:pt x="641" y="1361"/>
                </a:cubicBezTo>
                <a:cubicBezTo>
                  <a:pt x="640" y="1360"/>
                  <a:pt x="641" y="1359"/>
                  <a:pt x="641" y="1359"/>
                </a:cubicBezTo>
                <a:cubicBezTo>
                  <a:pt x="642" y="1359"/>
                  <a:pt x="642" y="1360"/>
                  <a:pt x="643" y="1360"/>
                </a:cubicBezTo>
                <a:cubicBezTo>
                  <a:pt x="643" y="1360"/>
                  <a:pt x="643" y="1360"/>
                  <a:pt x="643" y="1360"/>
                </a:cubicBezTo>
                <a:close/>
                <a:moveTo>
                  <a:pt x="644" y="1370"/>
                </a:moveTo>
                <a:cubicBezTo>
                  <a:pt x="644" y="1370"/>
                  <a:pt x="644" y="1370"/>
                  <a:pt x="644" y="1370"/>
                </a:cubicBezTo>
                <a:cubicBezTo>
                  <a:pt x="644" y="1370"/>
                  <a:pt x="645" y="1370"/>
                  <a:pt x="645" y="1370"/>
                </a:cubicBezTo>
                <a:cubicBezTo>
                  <a:pt x="645" y="1370"/>
                  <a:pt x="645" y="1370"/>
                  <a:pt x="645" y="1370"/>
                </a:cubicBezTo>
                <a:cubicBezTo>
                  <a:pt x="645" y="1370"/>
                  <a:pt x="645" y="1370"/>
                  <a:pt x="644" y="1370"/>
                </a:cubicBezTo>
                <a:close/>
                <a:moveTo>
                  <a:pt x="649" y="1364"/>
                </a:moveTo>
                <a:cubicBezTo>
                  <a:pt x="649" y="1364"/>
                  <a:pt x="649" y="1364"/>
                  <a:pt x="649" y="1364"/>
                </a:cubicBezTo>
                <a:cubicBezTo>
                  <a:pt x="648" y="1364"/>
                  <a:pt x="648" y="1364"/>
                  <a:pt x="648" y="1364"/>
                </a:cubicBezTo>
                <a:cubicBezTo>
                  <a:pt x="648" y="1365"/>
                  <a:pt x="648" y="1365"/>
                  <a:pt x="647" y="1365"/>
                </a:cubicBezTo>
                <a:cubicBezTo>
                  <a:pt x="647" y="1366"/>
                  <a:pt x="647" y="1366"/>
                  <a:pt x="647" y="1366"/>
                </a:cubicBezTo>
                <a:cubicBezTo>
                  <a:pt x="646" y="1366"/>
                  <a:pt x="646" y="1366"/>
                  <a:pt x="646" y="1366"/>
                </a:cubicBezTo>
                <a:cubicBezTo>
                  <a:pt x="647" y="1366"/>
                  <a:pt x="647" y="1366"/>
                  <a:pt x="647" y="1366"/>
                </a:cubicBezTo>
                <a:cubicBezTo>
                  <a:pt x="647" y="1366"/>
                  <a:pt x="647" y="1365"/>
                  <a:pt x="647" y="1365"/>
                </a:cubicBezTo>
                <a:cubicBezTo>
                  <a:pt x="647" y="1365"/>
                  <a:pt x="648" y="1364"/>
                  <a:pt x="648" y="1364"/>
                </a:cubicBezTo>
                <a:cubicBezTo>
                  <a:pt x="648" y="1364"/>
                  <a:pt x="648" y="1364"/>
                  <a:pt x="648" y="1364"/>
                </a:cubicBezTo>
                <a:cubicBezTo>
                  <a:pt x="649" y="1364"/>
                  <a:pt x="649" y="1364"/>
                  <a:pt x="649" y="1364"/>
                </a:cubicBezTo>
                <a:cubicBezTo>
                  <a:pt x="649" y="1364"/>
                  <a:pt x="649" y="1363"/>
                  <a:pt x="649" y="1363"/>
                </a:cubicBezTo>
                <a:cubicBezTo>
                  <a:pt x="649" y="1364"/>
                  <a:pt x="649" y="1364"/>
                  <a:pt x="649" y="1364"/>
                </a:cubicBezTo>
                <a:close/>
                <a:moveTo>
                  <a:pt x="661" y="1368"/>
                </a:moveTo>
                <a:cubicBezTo>
                  <a:pt x="662" y="1368"/>
                  <a:pt x="662" y="1368"/>
                  <a:pt x="663" y="1368"/>
                </a:cubicBezTo>
                <a:cubicBezTo>
                  <a:pt x="663" y="1369"/>
                  <a:pt x="663" y="1369"/>
                  <a:pt x="662" y="1369"/>
                </a:cubicBezTo>
                <a:cubicBezTo>
                  <a:pt x="662" y="1370"/>
                  <a:pt x="662" y="1370"/>
                  <a:pt x="661" y="1370"/>
                </a:cubicBezTo>
                <a:cubicBezTo>
                  <a:pt x="661" y="1370"/>
                  <a:pt x="661" y="1370"/>
                  <a:pt x="660" y="1370"/>
                </a:cubicBezTo>
                <a:cubicBezTo>
                  <a:pt x="660" y="1370"/>
                  <a:pt x="660" y="1369"/>
                  <a:pt x="661" y="1368"/>
                </a:cubicBezTo>
                <a:close/>
                <a:moveTo>
                  <a:pt x="656" y="1374"/>
                </a:moveTo>
                <a:cubicBezTo>
                  <a:pt x="656" y="1375"/>
                  <a:pt x="656" y="1375"/>
                  <a:pt x="656" y="1375"/>
                </a:cubicBezTo>
                <a:cubicBezTo>
                  <a:pt x="657" y="1375"/>
                  <a:pt x="658" y="1376"/>
                  <a:pt x="659" y="1377"/>
                </a:cubicBezTo>
                <a:cubicBezTo>
                  <a:pt x="659" y="1377"/>
                  <a:pt x="659" y="1377"/>
                  <a:pt x="659" y="1377"/>
                </a:cubicBezTo>
                <a:cubicBezTo>
                  <a:pt x="659" y="1377"/>
                  <a:pt x="659" y="1376"/>
                  <a:pt x="659" y="1376"/>
                </a:cubicBezTo>
                <a:cubicBezTo>
                  <a:pt x="659" y="1376"/>
                  <a:pt x="659" y="1376"/>
                  <a:pt x="659" y="1375"/>
                </a:cubicBezTo>
                <a:cubicBezTo>
                  <a:pt x="659" y="1375"/>
                  <a:pt x="660" y="1374"/>
                  <a:pt x="660" y="1374"/>
                </a:cubicBezTo>
                <a:cubicBezTo>
                  <a:pt x="661" y="1374"/>
                  <a:pt x="661" y="1375"/>
                  <a:pt x="661" y="1375"/>
                </a:cubicBezTo>
                <a:cubicBezTo>
                  <a:pt x="662" y="1375"/>
                  <a:pt x="661" y="1376"/>
                  <a:pt x="661" y="1376"/>
                </a:cubicBezTo>
                <a:cubicBezTo>
                  <a:pt x="660" y="1376"/>
                  <a:pt x="660" y="1376"/>
                  <a:pt x="659" y="1376"/>
                </a:cubicBezTo>
                <a:cubicBezTo>
                  <a:pt x="659" y="1377"/>
                  <a:pt x="659" y="1377"/>
                  <a:pt x="659" y="1377"/>
                </a:cubicBezTo>
                <a:cubicBezTo>
                  <a:pt x="659" y="1377"/>
                  <a:pt x="659" y="1377"/>
                  <a:pt x="659" y="1377"/>
                </a:cubicBezTo>
                <a:cubicBezTo>
                  <a:pt x="659" y="1377"/>
                  <a:pt x="658" y="1377"/>
                  <a:pt x="658" y="1377"/>
                </a:cubicBezTo>
                <a:cubicBezTo>
                  <a:pt x="657" y="1377"/>
                  <a:pt x="656" y="1377"/>
                  <a:pt x="656" y="1376"/>
                </a:cubicBezTo>
                <a:cubicBezTo>
                  <a:pt x="656" y="1376"/>
                  <a:pt x="656" y="1375"/>
                  <a:pt x="656" y="1375"/>
                </a:cubicBezTo>
                <a:cubicBezTo>
                  <a:pt x="656" y="1375"/>
                  <a:pt x="656" y="1375"/>
                  <a:pt x="655" y="1375"/>
                </a:cubicBezTo>
                <a:cubicBezTo>
                  <a:pt x="655" y="1375"/>
                  <a:pt x="655" y="1374"/>
                  <a:pt x="655" y="1374"/>
                </a:cubicBezTo>
                <a:cubicBezTo>
                  <a:pt x="655" y="1374"/>
                  <a:pt x="654" y="1374"/>
                  <a:pt x="654" y="1374"/>
                </a:cubicBezTo>
                <a:cubicBezTo>
                  <a:pt x="654" y="1373"/>
                  <a:pt x="655" y="1373"/>
                  <a:pt x="655" y="1373"/>
                </a:cubicBezTo>
                <a:cubicBezTo>
                  <a:pt x="655" y="1374"/>
                  <a:pt x="655" y="1374"/>
                  <a:pt x="655" y="1374"/>
                </a:cubicBezTo>
                <a:cubicBezTo>
                  <a:pt x="655" y="1374"/>
                  <a:pt x="656" y="1374"/>
                  <a:pt x="656" y="1374"/>
                </a:cubicBezTo>
                <a:close/>
                <a:moveTo>
                  <a:pt x="663" y="867"/>
                </a:moveTo>
                <a:cubicBezTo>
                  <a:pt x="664" y="866"/>
                  <a:pt x="664" y="866"/>
                  <a:pt x="664" y="866"/>
                </a:cubicBezTo>
                <a:cubicBezTo>
                  <a:pt x="664" y="867"/>
                  <a:pt x="664" y="867"/>
                  <a:pt x="664" y="867"/>
                </a:cubicBezTo>
                <a:lnTo>
                  <a:pt x="663" y="867"/>
                </a:lnTo>
                <a:close/>
                <a:moveTo>
                  <a:pt x="676" y="1153"/>
                </a:moveTo>
                <a:cubicBezTo>
                  <a:pt x="676" y="1153"/>
                  <a:pt x="675" y="1153"/>
                  <a:pt x="675" y="1153"/>
                </a:cubicBezTo>
                <a:cubicBezTo>
                  <a:pt x="675" y="1153"/>
                  <a:pt x="675" y="1152"/>
                  <a:pt x="676" y="1152"/>
                </a:cubicBezTo>
                <a:cubicBezTo>
                  <a:pt x="676" y="1152"/>
                  <a:pt x="676" y="1152"/>
                  <a:pt x="676" y="1152"/>
                </a:cubicBezTo>
                <a:cubicBezTo>
                  <a:pt x="677" y="1152"/>
                  <a:pt x="677" y="1153"/>
                  <a:pt x="677" y="1153"/>
                </a:cubicBezTo>
                <a:cubicBezTo>
                  <a:pt x="677" y="1153"/>
                  <a:pt x="677" y="1153"/>
                  <a:pt x="676" y="1153"/>
                </a:cubicBezTo>
                <a:close/>
                <a:moveTo>
                  <a:pt x="717" y="883"/>
                </a:moveTo>
                <a:cubicBezTo>
                  <a:pt x="716" y="883"/>
                  <a:pt x="716" y="883"/>
                  <a:pt x="716" y="883"/>
                </a:cubicBezTo>
                <a:cubicBezTo>
                  <a:pt x="717" y="882"/>
                  <a:pt x="717" y="882"/>
                  <a:pt x="718" y="882"/>
                </a:cubicBezTo>
                <a:cubicBezTo>
                  <a:pt x="718" y="882"/>
                  <a:pt x="718" y="883"/>
                  <a:pt x="718" y="883"/>
                </a:cubicBezTo>
                <a:cubicBezTo>
                  <a:pt x="718" y="883"/>
                  <a:pt x="717" y="884"/>
                  <a:pt x="717" y="883"/>
                </a:cubicBezTo>
                <a:close/>
                <a:moveTo>
                  <a:pt x="751" y="924"/>
                </a:moveTo>
                <a:cubicBezTo>
                  <a:pt x="750" y="925"/>
                  <a:pt x="749" y="925"/>
                  <a:pt x="748" y="925"/>
                </a:cubicBezTo>
                <a:cubicBezTo>
                  <a:pt x="747" y="924"/>
                  <a:pt x="747" y="923"/>
                  <a:pt x="747" y="923"/>
                </a:cubicBezTo>
                <a:cubicBezTo>
                  <a:pt x="748" y="922"/>
                  <a:pt x="748" y="921"/>
                  <a:pt x="748" y="921"/>
                </a:cubicBezTo>
                <a:cubicBezTo>
                  <a:pt x="748" y="921"/>
                  <a:pt x="748" y="922"/>
                  <a:pt x="749" y="922"/>
                </a:cubicBezTo>
                <a:cubicBezTo>
                  <a:pt x="749" y="923"/>
                  <a:pt x="750" y="923"/>
                  <a:pt x="751" y="923"/>
                </a:cubicBezTo>
                <a:cubicBezTo>
                  <a:pt x="751" y="923"/>
                  <a:pt x="751" y="923"/>
                  <a:pt x="752" y="923"/>
                </a:cubicBezTo>
                <a:cubicBezTo>
                  <a:pt x="751" y="923"/>
                  <a:pt x="751" y="924"/>
                  <a:pt x="751" y="924"/>
                </a:cubicBezTo>
                <a:close/>
                <a:moveTo>
                  <a:pt x="759" y="934"/>
                </a:moveTo>
                <a:cubicBezTo>
                  <a:pt x="759" y="934"/>
                  <a:pt x="759" y="933"/>
                  <a:pt x="760" y="933"/>
                </a:cubicBezTo>
                <a:cubicBezTo>
                  <a:pt x="760" y="933"/>
                  <a:pt x="760" y="933"/>
                  <a:pt x="761" y="933"/>
                </a:cubicBezTo>
                <a:cubicBezTo>
                  <a:pt x="761" y="933"/>
                  <a:pt x="761" y="933"/>
                  <a:pt x="761" y="933"/>
                </a:cubicBezTo>
                <a:cubicBezTo>
                  <a:pt x="761" y="933"/>
                  <a:pt x="761" y="934"/>
                  <a:pt x="761" y="934"/>
                </a:cubicBezTo>
                <a:cubicBezTo>
                  <a:pt x="760" y="934"/>
                  <a:pt x="760" y="934"/>
                  <a:pt x="759" y="934"/>
                </a:cubicBezTo>
                <a:close/>
                <a:moveTo>
                  <a:pt x="762" y="954"/>
                </a:moveTo>
                <a:cubicBezTo>
                  <a:pt x="762" y="954"/>
                  <a:pt x="761" y="954"/>
                  <a:pt x="761" y="954"/>
                </a:cubicBezTo>
                <a:cubicBezTo>
                  <a:pt x="761" y="953"/>
                  <a:pt x="760" y="952"/>
                  <a:pt x="760" y="951"/>
                </a:cubicBezTo>
                <a:cubicBezTo>
                  <a:pt x="760" y="951"/>
                  <a:pt x="760" y="950"/>
                  <a:pt x="760" y="950"/>
                </a:cubicBezTo>
                <a:cubicBezTo>
                  <a:pt x="760" y="950"/>
                  <a:pt x="761" y="950"/>
                  <a:pt x="761" y="951"/>
                </a:cubicBezTo>
                <a:cubicBezTo>
                  <a:pt x="761" y="951"/>
                  <a:pt x="762" y="952"/>
                  <a:pt x="762" y="953"/>
                </a:cubicBezTo>
                <a:cubicBezTo>
                  <a:pt x="762" y="953"/>
                  <a:pt x="762" y="953"/>
                  <a:pt x="762" y="954"/>
                </a:cubicBezTo>
                <a:close/>
                <a:moveTo>
                  <a:pt x="768" y="1055"/>
                </a:moveTo>
                <a:cubicBezTo>
                  <a:pt x="767" y="1055"/>
                  <a:pt x="767" y="1055"/>
                  <a:pt x="767" y="1055"/>
                </a:cubicBezTo>
                <a:cubicBezTo>
                  <a:pt x="768" y="1054"/>
                  <a:pt x="768" y="1054"/>
                  <a:pt x="768" y="1054"/>
                </a:cubicBezTo>
                <a:lnTo>
                  <a:pt x="768" y="1055"/>
                </a:lnTo>
                <a:close/>
                <a:moveTo>
                  <a:pt x="284" y="483"/>
                </a:moveTo>
                <a:cubicBezTo>
                  <a:pt x="284" y="483"/>
                  <a:pt x="284" y="482"/>
                  <a:pt x="284" y="482"/>
                </a:cubicBezTo>
                <a:cubicBezTo>
                  <a:pt x="284" y="483"/>
                  <a:pt x="284" y="483"/>
                  <a:pt x="284" y="483"/>
                </a:cubicBezTo>
                <a:cubicBezTo>
                  <a:pt x="284" y="483"/>
                  <a:pt x="284" y="483"/>
                  <a:pt x="284" y="483"/>
                </a:cubicBezTo>
                <a:cubicBezTo>
                  <a:pt x="284" y="483"/>
                  <a:pt x="284" y="483"/>
                  <a:pt x="284" y="483"/>
                </a:cubicBezTo>
                <a:close/>
                <a:moveTo>
                  <a:pt x="808" y="299"/>
                </a:moveTo>
                <a:cubicBezTo>
                  <a:pt x="808" y="299"/>
                  <a:pt x="808" y="299"/>
                  <a:pt x="808" y="299"/>
                </a:cubicBezTo>
                <a:cubicBezTo>
                  <a:pt x="808" y="299"/>
                  <a:pt x="808" y="299"/>
                  <a:pt x="808" y="299"/>
                </a:cubicBezTo>
                <a:close/>
                <a:moveTo>
                  <a:pt x="985" y="293"/>
                </a:moveTo>
                <a:cubicBezTo>
                  <a:pt x="985" y="292"/>
                  <a:pt x="985" y="292"/>
                  <a:pt x="985" y="291"/>
                </a:cubicBezTo>
                <a:cubicBezTo>
                  <a:pt x="985" y="291"/>
                  <a:pt x="985" y="291"/>
                  <a:pt x="984" y="291"/>
                </a:cubicBezTo>
                <a:cubicBezTo>
                  <a:pt x="981" y="289"/>
                  <a:pt x="977" y="290"/>
                  <a:pt x="974" y="288"/>
                </a:cubicBezTo>
                <a:cubicBezTo>
                  <a:pt x="972" y="287"/>
                  <a:pt x="969" y="287"/>
                  <a:pt x="967" y="288"/>
                </a:cubicBezTo>
                <a:cubicBezTo>
                  <a:pt x="966" y="288"/>
                  <a:pt x="966" y="288"/>
                  <a:pt x="965" y="287"/>
                </a:cubicBezTo>
                <a:cubicBezTo>
                  <a:pt x="965" y="287"/>
                  <a:pt x="965" y="287"/>
                  <a:pt x="964" y="287"/>
                </a:cubicBezTo>
                <a:cubicBezTo>
                  <a:pt x="964" y="286"/>
                  <a:pt x="964" y="286"/>
                  <a:pt x="965" y="285"/>
                </a:cubicBezTo>
                <a:cubicBezTo>
                  <a:pt x="966" y="285"/>
                  <a:pt x="967" y="285"/>
                  <a:pt x="969" y="284"/>
                </a:cubicBezTo>
                <a:cubicBezTo>
                  <a:pt x="970" y="283"/>
                  <a:pt x="971" y="282"/>
                  <a:pt x="971" y="280"/>
                </a:cubicBezTo>
                <a:cubicBezTo>
                  <a:pt x="971" y="278"/>
                  <a:pt x="971" y="276"/>
                  <a:pt x="970" y="275"/>
                </a:cubicBezTo>
                <a:cubicBezTo>
                  <a:pt x="970" y="274"/>
                  <a:pt x="972" y="273"/>
                  <a:pt x="972" y="273"/>
                </a:cubicBezTo>
                <a:cubicBezTo>
                  <a:pt x="973" y="273"/>
                  <a:pt x="973" y="274"/>
                  <a:pt x="973" y="274"/>
                </a:cubicBezTo>
                <a:cubicBezTo>
                  <a:pt x="975" y="277"/>
                  <a:pt x="976" y="281"/>
                  <a:pt x="978" y="284"/>
                </a:cubicBezTo>
                <a:cubicBezTo>
                  <a:pt x="979" y="286"/>
                  <a:pt x="981" y="287"/>
                  <a:pt x="984" y="287"/>
                </a:cubicBezTo>
                <a:cubicBezTo>
                  <a:pt x="985" y="286"/>
                  <a:pt x="986" y="286"/>
                  <a:pt x="987" y="287"/>
                </a:cubicBezTo>
                <a:cubicBezTo>
                  <a:pt x="990" y="287"/>
                  <a:pt x="991" y="286"/>
                  <a:pt x="991" y="283"/>
                </a:cubicBezTo>
                <a:cubicBezTo>
                  <a:pt x="991" y="281"/>
                  <a:pt x="991" y="278"/>
                  <a:pt x="991" y="276"/>
                </a:cubicBezTo>
                <a:cubicBezTo>
                  <a:pt x="991" y="273"/>
                  <a:pt x="989" y="271"/>
                  <a:pt x="990" y="268"/>
                </a:cubicBezTo>
                <a:cubicBezTo>
                  <a:pt x="990" y="268"/>
                  <a:pt x="989" y="267"/>
                  <a:pt x="989" y="266"/>
                </a:cubicBezTo>
                <a:cubicBezTo>
                  <a:pt x="987" y="263"/>
                  <a:pt x="985" y="260"/>
                  <a:pt x="982" y="258"/>
                </a:cubicBezTo>
                <a:cubicBezTo>
                  <a:pt x="981" y="257"/>
                  <a:pt x="979" y="256"/>
                  <a:pt x="978" y="255"/>
                </a:cubicBezTo>
                <a:cubicBezTo>
                  <a:pt x="978" y="255"/>
                  <a:pt x="977" y="254"/>
                  <a:pt x="977" y="253"/>
                </a:cubicBezTo>
                <a:cubicBezTo>
                  <a:pt x="976" y="251"/>
                  <a:pt x="976" y="249"/>
                  <a:pt x="976" y="247"/>
                </a:cubicBezTo>
                <a:cubicBezTo>
                  <a:pt x="976" y="247"/>
                  <a:pt x="976" y="246"/>
                  <a:pt x="977" y="246"/>
                </a:cubicBezTo>
                <a:cubicBezTo>
                  <a:pt x="977" y="246"/>
                  <a:pt x="978" y="246"/>
                  <a:pt x="978" y="246"/>
                </a:cubicBezTo>
                <a:cubicBezTo>
                  <a:pt x="979" y="247"/>
                  <a:pt x="979" y="248"/>
                  <a:pt x="979" y="248"/>
                </a:cubicBezTo>
                <a:cubicBezTo>
                  <a:pt x="979" y="252"/>
                  <a:pt x="980" y="254"/>
                  <a:pt x="983" y="256"/>
                </a:cubicBezTo>
                <a:cubicBezTo>
                  <a:pt x="985" y="257"/>
                  <a:pt x="986" y="259"/>
                  <a:pt x="988" y="259"/>
                </a:cubicBezTo>
                <a:cubicBezTo>
                  <a:pt x="989" y="259"/>
                  <a:pt x="990" y="259"/>
                  <a:pt x="990" y="258"/>
                </a:cubicBezTo>
                <a:cubicBezTo>
                  <a:pt x="990" y="257"/>
                  <a:pt x="990" y="255"/>
                  <a:pt x="991" y="254"/>
                </a:cubicBezTo>
                <a:cubicBezTo>
                  <a:pt x="991" y="252"/>
                  <a:pt x="992" y="251"/>
                  <a:pt x="992" y="250"/>
                </a:cubicBezTo>
                <a:cubicBezTo>
                  <a:pt x="993" y="249"/>
                  <a:pt x="993" y="248"/>
                  <a:pt x="992" y="247"/>
                </a:cubicBezTo>
                <a:cubicBezTo>
                  <a:pt x="990" y="246"/>
                  <a:pt x="988" y="244"/>
                  <a:pt x="986" y="243"/>
                </a:cubicBezTo>
                <a:cubicBezTo>
                  <a:pt x="986" y="243"/>
                  <a:pt x="985" y="242"/>
                  <a:pt x="985" y="241"/>
                </a:cubicBezTo>
                <a:cubicBezTo>
                  <a:pt x="985" y="241"/>
                  <a:pt x="985" y="241"/>
                  <a:pt x="985" y="241"/>
                </a:cubicBezTo>
                <a:cubicBezTo>
                  <a:pt x="985" y="241"/>
                  <a:pt x="985" y="241"/>
                  <a:pt x="985" y="241"/>
                </a:cubicBezTo>
                <a:cubicBezTo>
                  <a:pt x="983" y="240"/>
                  <a:pt x="981" y="239"/>
                  <a:pt x="980" y="238"/>
                </a:cubicBezTo>
                <a:cubicBezTo>
                  <a:pt x="980" y="238"/>
                  <a:pt x="980" y="238"/>
                  <a:pt x="980" y="238"/>
                </a:cubicBezTo>
                <a:cubicBezTo>
                  <a:pt x="980" y="238"/>
                  <a:pt x="980" y="237"/>
                  <a:pt x="981" y="237"/>
                </a:cubicBezTo>
                <a:cubicBezTo>
                  <a:pt x="981" y="237"/>
                  <a:pt x="982" y="237"/>
                  <a:pt x="982" y="238"/>
                </a:cubicBezTo>
                <a:cubicBezTo>
                  <a:pt x="983" y="239"/>
                  <a:pt x="984" y="240"/>
                  <a:pt x="985" y="241"/>
                </a:cubicBezTo>
                <a:cubicBezTo>
                  <a:pt x="985" y="241"/>
                  <a:pt x="985" y="241"/>
                  <a:pt x="985" y="241"/>
                </a:cubicBezTo>
                <a:cubicBezTo>
                  <a:pt x="985" y="241"/>
                  <a:pt x="985" y="241"/>
                  <a:pt x="985" y="241"/>
                </a:cubicBezTo>
                <a:cubicBezTo>
                  <a:pt x="986" y="241"/>
                  <a:pt x="987" y="242"/>
                  <a:pt x="987" y="242"/>
                </a:cubicBezTo>
                <a:cubicBezTo>
                  <a:pt x="989" y="243"/>
                  <a:pt x="991" y="243"/>
                  <a:pt x="993" y="242"/>
                </a:cubicBezTo>
                <a:cubicBezTo>
                  <a:pt x="995" y="241"/>
                  <a:pt x="997" y="240"/>
                  <a:pt x="1000" y="240"/>
                </a:cubicBezTo>
                <a:cubicBezTo>
                  <a:pt x="1000" y="240"/>
                  <a:pt x="1001" y="239"/>
                  <a:pt x="1001" y="238"/>
                </a:cubicBezTo>
                <a:cubicBezTo>
                  <a:pt x="1002" y="237"/>
                  <a:pt x="1002" y="236"/>
                  <a:pt x="1002" y="235"/>
                </a:cubicBezTo>
                <a:cubicBezTo>
                  <a:pt x="1003" y="234"/>
                  <a:pt x="1002" y="232"/>
                  <a:pt x="1001" y="232"/>
                </a:cubicBezTo>
                <a:cubicBezTo>
                  <a:pt x="999" y="232"/>
                  <a:pt x="997" y="230"/>
                  <a:pt x="995" y="229"/>
                </a:cubicBezTo>
                <a:cubicBezTo>
                  <a:pt x="995" y="229"/>
                  <a:pt x="994" y="229"/>
                  <a:pt x="995" y="229"/>
                </a:cubicBezTo>
                <a:cubicBezTo>
                  <a:pt x="995" y="228"/>
                  <a:pt x="995" y="228"/>
                  <a:pt x="996" y="228"/>
                </a:cubicBezTo>
                <a:cubicBezTo>
                  <a:pt x="999" y="229"/>
                  <a:pt x="1001" y="230"/>
                  <a:pt x="1004" y="228"/>
                </a:cubicBezTo>
                <a:cubicBezTo>
                  <a:pt x="1004" y="227"/>
                  <a:pt x="1006" y="228"/>
                  <a:pt x="1006" y="227"/>
                </a:cubicBezTo>
                <a:cubicBezTo>
                  <a:pt x="1009" y="227"/>
                  <a:pt x="1011" y="222"/>
                  <a:pt x="1009" y="221"/>
                </a:cubicBezTo>
                <a:cubicBezTo>
                  <a:pt x="1007" y="219"/>
                  <a:pt x="1006" y="218"/>
                  <a:pt x="1006" y="216"/>
                </a:cubicBezTo>
                <a:cubicBezTo>
                  <a:pt x="1006" y="216"/>
                  <a:pt x="1005" y="215"/>
                  <a:pt x="1005" y="214"/>
                </a:cubicBezTo>
                <a:cubicBezTo>
                  <a:pt x="1004" y="214"/>
                  <a:pt x="1004" y="214"/>
                  <a:pt x="1004" y="213"/>
                </a:cubicBezTo>
                <a:cubicBezTo>
                  <a:pt x="1004" y="212"/>
                  <a:pt x="1005" y="212"/>
                  <a:pt x="1006" y="212"/>
                </a:cubicBezTo>
                <a:cubicBezTo>
                  <a:pt x="1006" y="212"/>
                  <a:pt x="1007" y="213"/>
                  <a:pt x="1008" y="212"/>
                </a:cubicBezTo>
                <a:cubicBezTo>
                  <a:pt x="1009" y="212"/>
                  <a:pt x="1010" y="211"/>
                  <a:pt x="1010" y="210"/>
                </a:cubicBezTo>
                <a:cubicBezTo>
                  <a:pt x="1010" y="207"/>
                  <a:pt x="1010" y="205"/>
                  <a:pt x="1010" y="203"/>
                </a:cubicBezTo>
                <a:cubicBezTo>
                  <a:pt x="1010" y="202"/>
                  <a:pt x="1010" y="200"/>
                  <a:pt x="1009" y="200"/>
                </a:cubicBezTo>
                <a:cubicBezTo>
                  <a:pt x="1007" y="198"/>
                  <a:pt x="1008" y="197"/>
                  <a:pt x="1009" y="196"/>
                </a:cubicBezTo>
                <a:cubicBezTo>
                  <a:pt x="1010" y="196"/>
                  <a:pt x="1009" y="194"/>
                  <a:pt x="1009" y="194"/>
                </a:cubicBezTo>
                <a:cubicBezTo>
                  <a:pt x="1007" y="193"/>
                  <a:pt x="1005" y="193"/>
                  <a:pt x="1004" y="192"/>
                </a:cubicBezTo>
                <a:cubicBezTo>
                  <a:pt x="1004" y="192"/>
                  <a:pt x="1003" y="192"/>
                  <a:pt x="1003" y="192"/>
                </a:cubicBezTo>
                <a:cubicBezTo>
                  <a:pt x="1001" y="191"/>
                  <a:pt x="1001" y="190"/>
                  <a:pt x="1001" y="189"/>
                </a:cubicBezTo>
                <a:cubicBezTo>
                  <a:pt x="1001" y="188"/>
                  <a:pt x="1001" y="187"/>
                  <a:pt x="1002" y="187"/>
                </a:cubicBezTo>
                <a:cubicBezTo>
                  <a:pt x="1003" y="187"/>
                  <a:pt x="1004" y="188"/>
                  <a:pt x="1004" y="188"/>
                </a:cubicBezTo>
                <a:cubicBezTo>
                  <a:pt x="1004" y="188"/>
                  <a:pt x="1004" y="189"/>
                  <a:pt x="1004" y="189"/>
                </a:cubicBezTo>
                <a:cubicBezTo>
                  <a:pt x="1004" y="188"/>
                  <a:pt x="1004" y="188"/>
                  <a:pt x="1004" y="188"/>
                </a:cubicBezTo>
                <a:cubicBezTo>
                  <a:pt x="1004" y="188"/>
                  <a:pt x="1003" y="187"/>
                  <a:pt x="1002" y="186"/>
                </a:cubicBezTo>
                <a:cubicBezTo>
                  <a:pt x="1002" y="186"/>
                  <a:pt x="1002" y="186"/>
                  <a:pt x="1002" y="186"/>
                </a:cubicBezTo>
                <a:cubicBezTo>
                  <a:pt x="1004" y="185"/>
                  <a:pt x="1005" y="184"/>
                  <a:pt x="1007" y="182"/>
                </a:cubicBezTo>
                <a:cubicBezTo>
                  <a:pt x="1007" y="181"/>
                  <a:pt x="1009" y="181"/>
                  <a:pt x="1010" y="182"/>
                </a:cubicBezTo>
                <a:cubicBezTo>
                  <a:pt x="1010" y="182"/>
                  <a:pt x="1010" y="182"/>
                  <a:pt x="1011" y="182"/>
                </a:cubicBezTo>
                <a:cubicBezTo>
                  <a:pt x="1012" y="184"/>
                  <a:pt x="1015" y="186"/>
                  <a:pt x="1014" y="189"/>
                </a:cubicBezTo>
                <a:cubicBezTo>
                  <a:pt x="1014" y="192"/>
                  <a:pt x="1014" y="194"/>
                  <a:pt x="1015" y="197"/>
                </a:cubicBezTo>
                <a:cubicBezTo>
                  <a:pt x="1015" y="197"/>
                  <a:pt x="1016" y="197"/>
                  <a:pt x="1016" y="197"/>
                </a:cubicBezTo>
                <a:cubicBezTo>
                  <a:pt x="1016" y="196"/>
                  <a:pt x="1017" y="195"/>
                  <a:pt x="1016" y="194"/>
                </a:cubicBezTo>
                <a:cubicBezTo>
                  <a:pt x="1016" y="191"/>
                  <a:pt x="1016" y="188"/>
                  <a:pt x="1018" y="185"/>
                </a:cubicBezTo>
                <a:cubicBezTo>
                  <a:pt x="1020" y="183"/>
                  <a:pt x="1020" y="180"/>
                  <a:pt x="1020" y="177"/>
                </a:cubicBezTo>
                <a:cubicBezTo>
                  <a:pt x="1020" y="176"/>
                  <a:pt x="1019" y="174"/>
                  <a:pt x="1018" y="174"/>
                </a:cubicBezTo>
                <a:cubicBezTo>
                  <a:pt x="1016" y="174"/>
                  <a:pt x="1015" y="174"/>
                  <a:pt x="1014" y="173"/>
                </a:cubicBezTo>
                <a:cubicBezTo>
                  <a:pt x="1013" y="173"/>
                  <a:pt x="1013" y="173"/>
                  <a:pt x="1012" y="172"/>
                </a:cubicBezTo>
                <a:cubicBezTo>
                  <a:pt x="1012" y="172"/>
                  <a:pt x="1012" y="171"/>
                  <a:pt x="1012" y="171"/>
                </a:cubicBezTo>
                <a:cubicBezTo>
                  <a:pt x="1012" y="171"/>
                  <a:pt x="1012" y="170"/>
                  <a:pt x="1013" y="170"/>
                </a:cubicBezTo>
                <a:cubicBezTo>
                  <a:pt x="1016" y="170"/>
                  <a:pt x="1016" y="169"/>
                  <a:pt x="1015" y="167"/>
                </a:cubicBezTo>
                <a:cubicBezTo>
                  <a:pt x="1014" y="165"/>
                  <a:pt x="1014" y="164"/>
                  <a:pt x="1012" y="163"/>
                </a:cubicBezTo>
                <a:cubicBezTo>
                  <a:pt x="1012" y="163"/>
                  <a:pt x="1011" y="162"/>
                  <a:pt x="1010" y="161"/>
                </a:cubicBezTo>
                <a:cubicBezTo>
                  <a:pt x="1010" y="161"/>
                  <a:pt x="1010" y="160"/>
                  <a:pt x="1010" y="160"/>
                </a:cubicBezTo>
                <a:cubicBezTo>
                  <a:pt x="1010" y="160"/>
                  <a:pt x="1011" y="160"/>
                  <a:pt x="1011" y="160"/>
                </a:cubicBezTo>
                <a:cubicBezTo>
                  <a:pt x="1013" y="161"/>
                  <a:pt x="1015" y="160"/>
                  <a:pt x="1016" y="157"/>
                </a:cubicBezTo>
                <a:cubicBezTo>
                  <a:pt x="1016" y="154"/>
                  <a:pt x="1018" y="152"/>
                  <a:pt x="1018" y="148"/>
                </a:cubicBezTo>
                <a:cubicBezTo>
                  <a:pt x="1018" y="140"/>
                  <a:pt x="1021" y="134"/>
                  <a:pt x="1026" y="128"/>
                </a:cubicBezTo>
                <a:cubicBezTo>
                  <a:pt x="1028" y="126"/>
                  <a:pt x="1029" y="124"/>
                  <a:pt x="1031" y="122"/>
                </a:cubicBezTo>
                <a:cubicBezTo>
                  <a:pt x="1031" y="121"/>
                  <a:pt x="1031" y="120"/>
                  <a:pt x="1031" y="120"/>
                </a:cubicBezTo>
                <a:cubicBezTo>
                  <a:pt x="1031" y="117"/>
                  <a:pt x="1031" y="117"/>
                  <a:pt x="1033" y="117"/>
                </a:cubicBezTo>
                <a:cubicBezTo>
                  <a:pt x="1035" y="117"/>
                  <a:pt x="1037" y="115"/>
                  <a:pt x="1038" y="113"/>
                </a:cubicBezTo>
                <a:cubicBezTo>
                  <a:pt x="1038" y="112"/>
                  <a:pt x="1038" y="110"/>
                  <a:pt x="1037" y="110"/>
                </a:cubicBezTo>
                <a:cubicBezTo>
                  <a:pt x="1036" y="109"/>
                  <a:pt x="1035" y="109"/>
                  <a:pt x="1035" y="109"/>
                </a:cubicBezTo>
                <a:cubicBezTo>
                  <a:pt x="1033" y="109"/>
                  <a:pt x="1032" y="109"/>
                  <a:pt x="1031" y="109"/>
                </a:cubicBezTo>
                <a:cubicBezTo>
                  <a:pt x="1031" y="109"/>
                  <a:pt x="1031" y="108"/>
                  <a:pt x="1031" y="108"/>
                </a:cubicBezTo>
                <a:cubicBezTo>
                  <a:pt x="1031" y="108"/>
                  <a:pt x="1031" y="107"/>
                  <a:pt x="1032" y="107"/>
                </a:cubicBezTo>
                <a:cubicBezTo>
                  <a:pt x="1033" y="106"/>
                  <a:pt x="1034" y="107"/>
                  <a:pt x="1036" y="107"/>
                </a:cubicBezTo>
                <a:cubicBezTo>
                  <a:pt x="1038" y="108"/>
                  <a:pt x="1040" y="108"/>
                  <a:pt x="1043" y="107"/>
                </a:cubicBezTo>
                <a:cubicBezTo>
                  <a:pt x="1043" y="106"/>
                  <a:pt x="1044" y="106"/>
                  <a:pt x="1045" y="105"/>
                </a:cubicBezTo>
                <a:cubicBezTo>
                  <a:pt x="1046" y="105"/>
                  <a:pt x="1046" y="104"/>
                  <a:pt x="1046" y="103"/>
                </a:cubicBezTo>
                <a:cubicBezTo>
                  <a:pt x="1046" y="102"/>
                  <a:pt x="1045" y="102"/>
                  <a:pt x="1045" y="101"/>
                </a:cubicBezTo>
                <a:cubicBezTo>
                  <a:pt x="1045" y="100"/>
                  <a:pt x="1046" y="99"/>
                  <a:pt x="1047" y="100"/>
                </a:cubicBezTo>
                <a:cubicBezTo>
                  <a:pt x="1049" y="100"/>
                  <a:pt x="1051" y="100"/>
                  <a:pt x="1052" y="98"/>
                </a:cubicBezTo>
                <a:cubicBezTo>
                  <a:pt x="1053" y="97"/>
                  <a:pt x="1054" y="96"/>
                  <a:pt x="1055" y="96"/>
                </a:cubicBezTo>
                <a:cubicBezTo>
                  <a:pt x="1059" y="92"/>
                  <a:pt x="1059" y="90"/>
                  <a:pt x="1056" y="86"/>
                </a:cubicBezTo>
                <a:cubicBezTo>
                  <a:pt x="1056" y="86"/>
                  <a:pt x="1055" y="85"/>
                  <a:pt x="1055" y="85"/>
                </a:cubicBezTo>
                <a:cubicBezTo>
                  <a:pt x="1051" y="81"/>
                  <a:pt x="1047" y="79"/>
                  <a:pt x="1042" y="79"/>
                </a:cubicBezTo>
                <a:cubicBezTo>
                  <a:pt x="1039" y="79"/>
                  <a:pt x="1036" y="80"/>
                  <a:pt x="1033" y="81"/>
                </a:cubicBezTo>
                <a:cubicBezTo>
                  <a:pt x="1033" y="81"/>
                  <a:pt x="1032" y="82"/>
                  <a:pt x="1032" y="82"/>
                </a:cubicBezTo>
                <a:cubicBezTo>
                  <a:pt x="1032" y="83"/>
                  <a:pt x="1031" y="84"/>
                  <a:pt x="1031" y="85"/>
                </a:cubicBezTo>
                <a:cubicBezTo>
                  <a:pt x="1031" y="86"/>
                  <a:pt x="1030" y="86"/>
                  <a:pt x="1028" y="86"/>
                </a:cubicBezTo>
                <a:cubicBezTo>
                  <a:pt x="1027" y="86"/>
                  <a:pt x="1026" y="85"/>
                  <a:pt x="1025" y="84"/>
                </a:cubicBezTo>
                <a:cubicBezTo>
                  <a:pt x="1024" y="84"/>
                  <a:pt x="1024" y="84"/>
                  <a:pt x="1023" y="85"/>
                </a:cubicBezTo>
                <a:cubicBezTo>
                  <a:pt x="1020" y="90"/>
                  <a:pt x="1016" y="92"/>
                  <a:pt x="1011" y="94"/>
                </a:cubicBezTo>
                <a:cubicBezTo>
                  <a:pt x="1008" y="95"/>
                  <a:pt x="1005" y="95"/>
                  <a:pt x="1003" y="97"/>
                </a:cubicBezTo>
                <a:cubicBezTo>
                  <a:pt x="1003" y="97"/>
                  <a:pt x="1003" y="97"/>
                  <a:pt x="1003" y="97"/>
                </a:cubicBezTo>
                <a:cubicBezTo>
                  <a:pt x="1002" y="98"/>
                  <a:pt x="1002" y="98"/>
                  <a:pt x="1001" y="99"/>
                </a:cubicBezTo>
                <a:cubicBezTo>
                  <a:pt x="1000" y="99"/>
                  <a:pt x="1000" y="100"/>
                  <a:pt x="999" y="101"/>
                </a:cubicBezTo>
                <a:cubicBezTo>
                  <a:pt x="999" y="101"/>
                  <a:pt x="999" y="101"/>
                  <a:pt x="999" y="101"/>
                </a:cubicBezTo>
                <a:cubicBezTo>
                  <a:pt x="999" y="100"/>
                  <a:pt x="999" y="100"/>
                  <a:pt x="999" y="100"/>
                </a:cubicBezTo>
                <a:cubicBezTo>
                  <a:pt x="1000" y="100"/>
                  <a:pt x="1000" y="99"/>
                  <a:pt x="1001" y="99"/>
                </a:cubicBezTo>
                <a:cubicBezTo>
                  <a:pt x="1001" y="98"/>
                  <a:pt x="1002" y="98"/>
                  <a:pt x="1003" y="97"/>
                </a:cubicBezTo>
                <a:cubicBezTo>
                  <a:pt x="1003" y="97"/>
                  <a:pt x="1003" y="97"/>
                  <a:pt x="1003" y="97"/>
                </a:cubicBezTo>
                <a:cubicBezTo>
                  <a:pt x="1003" y="96"/>
                  <a:pt x="1003" y="95"/>
                  <a:pt x="1003" y="95"/>
                </a:cubicBezTo>
                <a:cubicBezTo>
                  <a:pt x="1005" y="93"/>
                  <a:pt x="1007" y="90"/>
                  <a:pt x="1010" y="89"/>
                </a:cubicBezTo>
                <a:cubicBezTo>
                  <a:pt x="1013" y="88"/>
                  <a:pt x="1016" y="86"/>
                  <a:pt x="1017" y="83"/>
                </a:cubicBezTo>
                <a:cubicBezTo>
                  <a:pt x="1017" y="82"/>
                  <a:pt x="1017" y="81"/>
                  <a:pt x="1018" y="80"/>
                </a:cubicBezTo>
                <a:cubicBezTo>
                  <a:pt x="1020" y="74"/>
                  <a:pt x="1017" y="72"/>
                  <a:pt x="1012" y="73"/>
                </a:cubicBezTo>
                <a:cubicBezTo>
                  <a:pt x="1012" y="73"/>
                  <a:pt x="1011" y="73"/>
                  <a:pt x="1011" y="73"/>
                </a:cubicBezTo>
                <a:cubicBezTo>
                  <a:pt x="1011" y="73"/>
                  <a:pt x="1010" y="73"/>
                  <a:pt x="1010" y="74"/>
                </a:cubicBezTo>
                <a:cubicBezTo>
                  <a:pt x="1009" y="75"/>
                  <a:pt x="1009" y="77"/>
                  <a:pt x="1008" y="78"/>
                </a:cubicBezTo>
                <a:cubicBezTo>
                  <a:pt x="1008" y="80"/>
                  <a:pt x="1006" y="81"/>
                  <a:pt x="1004" y="81"/>
                </a:cubicBezTo>
                <a:cubicBezTo>
                  <a:pt x="1004" y="81"/>
                  <a:pt x="1004" y="81"/>
                  <a:pt x="1003" y="81"/>
                </a:cubicBezTo>
                <a:cubicBezTo>
                  <a:pt x="1000" y="79"/>
                  <a:pt x="997" y="80"/>
                  <a:pt x="994" y="80"/>
                </a:cubicBezTo>
                <a:cubicBezTo>
                  <a:pt x="994" y="80"/>
                  <a:pt x="993" y="80"/>
                  <a:pt x="993" y="80"/>
                </a:cubicBezTo>
                <a:cubicBezTo>
                  <a:pt x="993" y="80"/>
                  <a:pt x="994" y="79"/>
                  <a:pt x="994" y="79"/>
                </a:cubicBezTo>
                <a:cubicBezTo>
                  <a:pt x="995" y="78"/>
                  <a:pt x="997" y="78"/>
                  <a:pt x="999" y="77"/>
                </a:cubicBezTo>
                <a:cubicBezTo>
                  <a:pt x="1000" y="77"/>
                  <a:pt x="1001" y="76"/>
                  <a:pt x="1001" y="74"/>
                </a:cubicBezTo>
                <a:cubicBezTo>
                  <a:pt x="1002" y="73"/>
                  <a:pt x="1001" y="72"/>
                  <a:pt x="1000" y="71"/>
                </a:cubicBezTo>
                <a:cubicBezTo>
                  <a:pt x="998" y="71"/>
                  <a:pt x="996" y="70"/>
                  <a:pt x="994" y="70"/>
                </a:cubicBezTo>
                <a:cubicBezTo>
                  <a:pt x="985" y="68"/>
                  <a:pt x="982" y="68"/>
                  <a:pt x="974" y="72"/>
                </a:cubicBezTo>
                <a:cubicBezTo>
                  <a:pt x="973" y="72"/>
                  <a:pt x="972" y="73"/>
                  <a:pt x="971" y="73"/>
                </a:cubicBezTo>
                <a:cubicBezTo>
                  <a:pt x="969" y="74"/>
                  <a:pt x="967" y="74"/>
                  <a:pt x="966" y="75"/>
                </a:cubicBezTo>
                <a:cubicBezTo>
                  <a:pt x="965" y="75"/>
                  <a:pt x="965" y="74"/>
                  <a:pt x="965" y="74"/>
                </a:cubicBezTo>
                <a:cubicBezTo>
                  <a:pt x="964" y="74"/>
                  <a:pt x="965" y="73"/>
                  <a:pt x="965" y="73"/>
                </a:cubicBezTo>
                <a:cubicBezTo>
                  <a:pt x="966" y="72"/>
                  <a:pt x="967" y="72"/>
                  <a:pt x="968" y="71"/>
                </a:cubicBezTo>
                <a:cubicBezTo>
                  <a:pt x="971" y="70"/>
                  <a:pt x="974" y="69"/>
                  <a:pt x="977" y="68"/>
                </a:cubicBezTo>
                <a:cubicBezTo>
                  <a:pt x="982" y="65"/>
                  <a:pt x="987" y="65"/>
                  <a:pt x="993" y="67"/>
                </a:cubicBezTo>
                <a:cubicBezTo>
                  <a:pt x="997" y="68"/>
                  <a:pt x="1000" y="68"/>
                  <a:pt x="1004" y="68"/>
                </a:cubicBezTo>
                <a:cubicBezTo>
                  <a:pt x="1008" y="67"/>
                  <a:pt x="1011" y="66"/>
                  <a:pt x="1015" y="66"/>
                </a:cubicBezTo>
                <a:cubicBezTo>
                  <a:pt x="1019" y="66"/>
                  <a:pt x="1022" y="64"/>
                  <a:pt x="1025" y="61"/>
                </a:cubicBezTo>
                <a:cubicBezTo>
                  <a:pt x="1026" y="60"/>
                  <a:pt x="1026" y="57"/>
                  <a:pt x="1025" y="56"/>
                </a:cubicBezTo>
                <a:cubicBezTo>
                  <a:pt x="1023" y="54"/>
                  <a:pt x="1021" y="53"/>
                  <a:pt x="1019" y="51"/>
                </a:cubicBezTo>
                <a:cubicBezTo>
                  <a:pt x="1015" y="49"/>
                  <a:pt x="1011" y="47"/>
                  <a:pt x="1007" y="50"/>
                </a:cubicBezTo>
                <a:cubicBezTo>
                  <a:pt x="1007" y="50"/>
                  <a:pt x="1006" y="50"/>
                  <a:pt x="1005" y="50"/>
                </a:cubicBezTo>
                <a:cubicBezTo>
                  <a:pt x="1005" y="50"/>
                  <a:pt x="1005" y="49"/>
                  <a:pt x="1005" y="49"/>
                </a:cubicBezTo>
                <a:cubicBezTo>
                  <a:pt x="1005" y="49"/>
                  <a:pt x="1005" y="49"/>
                  <a:pt x="1005" y="49"/>
                </a:cubicBezTo>
                <a:cubicBezTo>
                  <a:pt x="1006" y="48"/>
                  <a:pt x="1007" y="48"/>
                  <a:pt x="1007" y="48"/>
                </a:cubicBezTo>
                <a:cubicBezTo>
                  <a:pt x="1010" y="46"/>
                  <a:pt x="1010" y="44"/>
                  <a:pt x="1009" y="41"/>
                </a:cubicBezTo>
                <a:cubicBezTo>
                  <a:pt x="1008" y="40"/>
                  <a:pt x="1007" y="40"/>
                  <a:pt x="1006" y="40"/>
                </a:cubicBezTo>
                <a:cubicBezTo>
                  <a:pt x="1000" y="42"/>
                  <a:pt x="995" y="42"/>
                  <a:pt x="990" y="39"/>
                </a:cubicBezTo>
                <a:cubicBezTo>
                  <a:pt x="988" y="39"/>
                  <a:pt x="986" y="39"/>
                  <a:pt x="985" y="39"/>
                </a:cubicBezTo>
                <a:cubicBezTo>
                  <a:pt x="983" y="39"/>
                  <a:pt x="981" y="40"/>
                  <a:pt x="979" y="40"/>
                </a:cubicBezTo>
                <a:cubicBezTo>
                  <a:pt x="976" y="41"/>
                  <a:pt x="973" y="41"/>
                  <a:pt x="970" y="41"/>
                </a:cubicBezTo>
                <a:cubicBezTo>
                  <a:pt x="968" y="40"/>
                  <a:pt x="966" y="41"/>
                  <a:pt x="964" y="42"/>
                </a:cubicBezTo>
                <a:cubicBezTo>
                  <a:pt x="963" y="42"/>
                  <a:pt x="962" y="42"/>
                  <a:pt x="962" y="42"/>
                </a:cubicBezTo>
                <a:cubicBezTo>
                  <a:pt x="961" y="42"/>
                  <a:pt x="961" y="42"/>
                  <a:pt x="961" y="42"/>
                </a:cubicBezTo>
                <a:cubicBezTo>
                  <a:pt x="961" y="42"/>
                  <a:pt x="961" y="41"/>
                  <a:pt x="961" y="41"/>
                </a:cubicBezTo>
                <a:cubicBezTo>
                  <a:pt x="962" y="41"/>
                  <a:pt x="963" y="40"/>
                  <a:pt x="964" y="40"/>
                </a:cubicBezTo>
                <a:cubicBezTo>
                  <a:pt x="966" y="40"/>
                  <a:pt x="969" y="40"/>
                  <a:pt x="971" y="39"/>
                </a:cubicBezTo>
                <a:cubicBezTo>
                  <a:pt x="975" y="38"/>
                  <a:pt x="980" y="38"/>
                  <a:pt x="984" y="38"/>
                </a:cubicBezTo>
                <a:cubicBezTo>
                  <a:pt x="987" y="37"/>
                  <a:pt x="991" y="37"/>
                  <a:pt x="994" y="38"/>
                </a:cubicBezTo>
                <a:cubicBezTo>
                  <a:pt x="998" y="40"/>
                  <a:pt x="1001" y="38"/>
                  <a:pt x="1003" y="37"/>
                </a:cubicBezTo>
                <a:cubicBezTo>
                  <a:pt x="1004" y="36"/>
                  <a:pt x="1004" y="35"/>
                  <a:pt x="1004" y="35"/>
                </a:cubicBezTo>
                <a:cubicBezTo>
                  <a:pt x="1002" y="32"/>
                  <a:pt x="999" y="30"/>
                  <a:pt x="996" y="29"/>
                </a:cubicBezTo>
                <a:cubicBezTo>
                  <a:pt x="989" y="28"/>
                  <a:pt x="983" y="25"/>
                  <a:pt x="977" y="23"/>
                </a:cubicBezTo>
                <a:cubicBezTo>
                  <a:pt x="974" y="22"/>
                  <a:pt x="972" y="22"/>
                  <a:pt x="969" y="22"/>
                </a:cubicBezTo>
                <a:cubicBezTo>
                  <a:pt x="965" y="21"/>
                  <a:pt x="962" y="23"/>
                  <a:pt x="959" y="23"/>
                </a:cubicBezTo>
                <a:cubicBezTo>
                  <a:pt x="957" y="24"/>
                  <a:pt x="955" y="26"/>
                  <a:pt x="954" y="28"/>
                </a:cubicBezTo>
                <a:cubicBezTo>
                  <a:pt x="954" y="28"/>
                  <a:pt x="954" y="29"/>
                  <a:pt x="953" y="29"/>
                </a:cubicBezTo>
                <a:cubicBezTo>
                  <a:pt x="953" y="29"/>
                  <a:pt x="953" y="29"/>
                  <a:pt x="953" y="29"/>
                </a:cubicBezTo>
                <a:cubicBezTo>
                  <a:pt x="953" y="29"/>
                  <a:pt x="953" y="29"/>
                  <a:pt x="953" y="29"/>
                </a:cubicBezTo>
                <a:cubicBezTo>
                  <a:pt x="954" y="29"/>
                  <a:pt x="954" y="29"/>
                  <a:pt x="954" y="29"/>
                </a:cubicBezTo>
                <a:cubicBezTo>
                  <a:pt x="953" y="29"/>
                  <a:pt x="953" y="30"/>
                  <a:pt x="953" y="30"/>
                </a:cubicBezTo>
                <a:cubicBezTo>
                  <a:pt x="953" y="30"/>
                  <a:pt x="953" y="30"/>
                  <a:pt x="953" y="30"/>
                </a:cubicBezTo>
                <a:cubicBezTo>
                  <a:pt x="954" y="31"/>
                  <a:pt x="954" y="31"/>
                  <a:pt x="954" y="31"/>
                </a:cubicBezTo>
                <a:cubicBezTo>
                  <a:pt x="953" y="31"/>
                  <a:pt x="953" y="31"/>
                  <a:pt x="953" y="31"/>
                </a:cubicBezTo>
                <a:cubicBezTo>
                  <a:pt x="953" y="30"/>
                  <a:pt x="953" y="30"/>
                  <a:pt x="953" y="30"/>
                </a:cubicBezTo>
                <a:cubicBezTo>
                  <a:pt x="951" y="31"/>
                  <a:pt x="950" y="29"/>
                  <a:pt x="948" y="28"/>
                </a:cubicBezTo>
                <a:cubicBezTo>
                  <a:pt x="947" y="28"/>
                  <a:pt x="947" y="28"/>
                  <a:pt x="947" y="29"/>
                </a:cubicBezTo>
                <a:cubicBezTo>
                  <a:pt x="946" y="29"/>
                  <a:pt x="946" y="29"/>
                  <a:pt x="946" y="29"/>
                </a:cubicBezTo>
                <a:cubicBezTo>
                  <a:pt x="946" y="30"/>
                  <a:pt x="947" y="31"/>
                  <a:pt x="947" y="32"/>
                </a:cubicBezTo>
                <a:cubicBezTo>
                  <a:pt x="947" y="32"/>
                  <a:pt x="947" y="33"/>
                  <a:pt x="947" y="33"/>
                </a:cubicBezTo>
                <a:cubicBezTo>
                  <a:pt x="946" y="33"/>
                  <a:pt x="945" y="34"/>
                  <a:pt x="945" y="34"/>
                </a:cubicBezTo>
                <a:cubicBezTo>
                  <a:pt x="943" y="33"/>
                  <a:pt x="940" y="32"/>
                  <a:pt x="938" y="30"/>
                </a:cubicBezTo>
                <a:cubicBezTo>
                  <a:pt x="937" y="29"/>
                  <a:pt x="935" y="29"/>
                  <a:pt x="933" y="30"/>
                </a:cubicBezTo>
                <a:cubicBezTo>
                  <a:pt x="932" y="31"/>
                  <a:pt x="930" y="32"/>
                  <a:pt x="929" y="32"/>
                </a:cubicBezTo>
                <a:cubicBezTo>
                  <a:pt x="927" y="32"/>
                  <a:pt x="927" y="33"/>
                  <a:pt x="927" y="33"/>
                </a:cubicBezTo>
                <a:cubicBezTo>
                  <a:pt x="927" y="35"/>
                  <a:pt x="927" y="38"/>
                  <a:pt x="927" y="40"/>
                </a:cubicBezTo>
                <a:cubicBezTo>
                  <a:pt x="926" y="41"/>
                  <a:pt x="926" y="42"/>
                  <a:pt x="925" y="42"/>
                </a:cubicBezTo>
                <a:cubicBezTo>
                  <a:pt x="924" y="43"/>
                  <a:pt x="923" y="44"/>
                  <a:pt x="922" y="45"/>
                </a:cubicBezTo>
                <a:cubicBezTo>
                  <a:pt x="922" y="45"/>
                  <a:pt x="921" y="45"/>
                  <a:pt x="921" y="45"/>
                </a:cubicBezTo>
                <a:cubicBezTo>
                  <a:pt x="919" y="44"/>
                  <a:pt x="917" y="43"/>
                  <a:pt x="915" y="43"/>
                </a:cubicBezTo>
                <a:cubicBezTo>
                  <a:pt x="915" y="43"/>
                  <a:pt x="913" y="44"/>
                  <a:pt x="913" y="45"/>
                </a:cubicBezTo>
                <a:cubicBezTo>
                  <a:pt x="913" y="45"/>
                  <a:pt x="913" y="46"/>
                  <a:pt x="913" y="47"/>
                </a:cubicBezTo>
                <a:cubicBezTo>
                  <a:pt x="914" y="50"/>
                  <a:pt x="914" y="54"/>
                  <a:pt x="915" y="57"/>
                </a:cubicBezTo>
                <a:cubicBezTo>
                  <a:pt x="916" y="61"/>
                  <a:pt x="916" y="65"/>
                  <a:pt x="918" y="68"/>
                </a:cubicBezTo>
                <a:cubicBezTo>
                  <a:pt x="918" y="69"/>
                  <a:pt x="918" y="70"/>
                  <a:pt x="916" y="70"/>
                </a:cubicBezTo>
                <a:cubicBezTo>
                  <a:pt x="915" y="70"/>
                  <a:pt x="914" y="70"/>
                  <a:pt x="913" y="68"/>
                </a:cubicBezTo>
                <a:cubicBezTo>
                  <a:pt x="913" y="67"/>
                  <a:pt x="912" y="66"/>
                  <a:pt x="910" y="65"/>
                </a:cubicBezTo>
                <a:cubicBezTo>
                  <a:pt x="910" y="65"/>
                  <a:pt x="910" y="65"/>
                  <a:pt x="911" y="64"/>
                </a:cubicBezTo>
                <a:cubicBezTo>
                  <a:pt x="912" y="63"/>
                  <a:pt x="912" y="62"/>
                  <a:pt x="911" y="61"/>
                </a:cubicBezTo>
                <a:cubicBezTo>
                  <a:pt x="910" y="60"/>
                  <a:pt x="908" y="59"/>
                  <a:pt x="908" y="57"/>
                </a:cubicBezTo>
                <a:cubicBezTo>
                  <a:pt x="907" y="54"/>
                  <a:pt x="906" y="52"/>
                  <a:pt x="904" y="49"/>
                </a:cubicBezTo>
                <a:cubicBezTo>
                  <a:pt x="904" y="47"/>
                  <a:pt x="902" y="46"/>
                  <a:pt x="901" y="45"/>
                </a:cubicBezTo>
                <a:cubicBezTo>
                  <a:pt x="899" y="45"/>
                  <a:pt x="897" y="45"/>
                  <a:pt x="897" y="46"/>
                </a:cubicBezTo>
                <a:cubicBezTo>
                  <a:pt x="897" y="47"/>
                  <a:pt x="897" y="47"/>
                  <a:pt x="896" y="48"/>
                </a:cubicBezTo>
                <a:cubicBezTo>
                  <a:pt x="895" y="51"/>
                  <a:pt x="895" y="55"/>
                  <a:pt x="895" y="58"/>
                </a:cubicBezTo>
                <a:cubicBezTo>
                  <a:pt x="895" y="60"/>
                  <a:pt x="895" y="61"/>
                  <a:pt x="895" y="63"/>
                </a:cubicBezTo>
                <a:cubicBezTo>
                  <a:pt x="894" y="64"/>
                  <a:pt x="892" y="63"/>
                  <a:pt x="891" y="63"/>
                </a:cubicBezTo>
                <a:cubicBezTo>
                  <a:pt x="890" y="63"/>
                  <a:pt x="890" y="63"/>
                  <a:pt x="890" y="63"/>
                </a:cubicBezTo>
                <a:cubicBezTo>
                  <a:pt x="889" y="63"/>
                  <a:pt x="889" y="64"/>
                  <a:pt x="888" y="64"/>
                </a:cubicBezTo>
                <a:cubicBezTo>
                  <a:pt x="888" y="64"/>
                  <a:pt x="887" y="64"/>
                  <a:pt x="887" y="63"/>
                </a:cubicBezTo>
                <a:cubicBezTo>
                  <a:pt x="886" y="61"/>
                  <a:pt x="888" y="60"/>
                  <a:pt x="888" y="59"/>
                </a:cubicBezTo>
                <a:cubicBezTo>
                  <a:pt x="887" y="56"/>
                  <a:pt x="887" y="53"/>
                  <a:pt x="887" y="50"/>
                </a:cubicBezTo>
                <a:cubicBezTo>
                  <a:pt x="887" y="49"/>
                  <a:pt x="887" y="49"/>
                  <a:pt x="886" y="48"/>
                </a:cubicBezTo>
                <a:cubicBezTo>
                  <a:pt x="886" y="48"/>
                  <a:pt x="886" y="47"/>
                  <a:pt x="886" y="47"/>
                </a:cubicBezTo>
                <a:cubicBezTo>
                  <a:pt x="885" y="47"/>
                  <a:pt x="885" y="47"/>
                  <a:pt x="884" y="48"/>
                </a:cubicBezTo>
                <a:cubicBezTo>
                  <a:pt x="883" y="49"/>
                  <a:pt x="883" y="51"/>
                  <a:pt x="883" y="52"/>
                </a:cubicBezTo>
                <a:cubicBezTo>
                  <a:pt x="883" y="53"/>
                  <a:pt x="884" y="55"/>
                  <a:pt x="883" y="56"/>
                </a:cubicBezTo>
                <a:cubicBezTo>
                  <a:pt x="883" y="57"/>
                  <a:pt x="881" y="58"/>
                  <a:pt x="881" y="60"/>
                </a:cubicBezTo>
                <a:cubicBezTo>
                  <a:pt x="880" y="60"/>
                  <a:pt x="880" y="60"/>
                  <a:pt x="880" y="60"/>
                </a:cubicBezTo>
                <a:cubicBezTo>
                  <a:pt x="880" y="60"/>
                  <a:pt x="880" y="60"/>
                  <a:pt x="880" y="60"/>
                </a:cubicBezTo>
                <a:cubicBezTo>
                  <a:pt x="880" y="61"/>
                  <a:pt x="879" y="61"/>
                  <a:pt x="878" y="62"/>
                </a:cubicBezTo>
                <a:cubicBezTo>
                  <a:pt x="878" y="63"/>
                  <a:pt x="877" y="63"/>
                  <a:pt x="876" y="64"/>
                </a:cubicBezTo>
                <a:cubicBezTo>
                  <a:pt x="876" y="64"/>
                  <a:pt x="876" y="64"/>
                  <a:pt x="876" y="64"/>
                </a:cubicBezTo>
                <a:cubicBezTo>
                  <a:pt x="876" y="65"/>
                  <a:pt x="876" y="65"/>
                  <a:pt x="876" y="65"/>
                </a:cubicBezTo>
                <a:cubicBezTo>
                  <a:pt x="875" y="65"/>
                  <a:pt x="876" y="65"/>
                  <a:pt x="876" y="64"/>
                </a:cubicBezTo>
                <a:cubicBezTo>
                  <a:pt x="876" y="64"/>
                  <a:pt x="876" y="64"/>
                  <a:pt x="876" y="64"/>
                </a:cubicBezTo>
                <a:cubicBezTo>
                  <a:pt x="877" y="63"/>
                  <a:pt x="877" y="62"/>
                  <a:pt x="878" y="62"/>
                </a:cubicBezTo>
                <a:cubicBezTo>
                  <a:pt x="879" y="61"/>
                  <a:pt x="879" y="61"/>
                  <a:pt x="880" y="60"/>
                </a:cubicBezTo>
                <a:cubicBezTo>
                  <a:pt x="880" y="60"/>
                  <a:pt x="880" y="60"/>
                  <a:pt x="880" y="60"/>
                </a:cubicBezTo>
                <a:cubicBezTo>
                  <a:pt x="880" y="59"/>
                  <a:pt x="879" y="58"/>
                  <a:pt x="879" y="57"/>
                </a:cubicBezTo>
                <a:cubicBezTo>
                  <a:pt x="880" y="55"/>
                  <a:pt x="881" y="53"/>
                  <a:pt x="882" y="51"/>
                </a:cubicBezTo>
                <a:cubicBezTo>
                  <a:pt x="882" y="49"/>
                  <a:pt x="882" y="47"/>
                  <a:pt x="882" y="45"/>
                </a:cubicBezTo>
                <a:cubicBezTo>
                  <a:pt x="882" y="44"/>
                  <a:pt x="880" y="43"/>
                  <a:pt x="879" y="43"/>
                </a:cubicBezTo>
                <a:cubicBezTo>
                  <a:pt x="878" y="44"/>
                  <a:pt x="876" y="44"/>
                  <a:pt x="875" y="45"/>
                </a:cubicBezTo>
                <a:cubicBezTo>
                  <a:pt x="872" y="46"/>
                  <a:pt x="870" y="46"/>
                  <a:pt x="867" y="47"/>
                </a:cubicBezTo>
                <a:cubicBezTo>
                  <a:pt x="863" y="47"/>
                  <a:pt x="859" y="47"/>
                  <a:pt x="855" y="48"/>
                </a:cubicBezTo>
                <a:cubicBezTo>
                  <a:pt x="853" y="48"/>
                  <a:pt x="852" y="49"/>
                  <a:pt x="852" y="51"/>
                </a:cubicBezTo>
                <a:cubicBezTo>
                  <a:pt x="852" y="52"/>
                  <a:pt x="852" y="52"/>
                  <a:pt x="852" y="53"/>
                </a:cubicBezTo>
                <a:cubicBezTo>
                  <a:pt x="852" y="53"/>
                  <a:pt x="852" y="54"/>
                  <a:pt x="852" y="54"/>
                </a:cubicBezTo>
                <a:cubicBezTo>
                  <a:pt x="851" y="54"/>
                  <a:pt x="851" y="54"/>
                  <a:pt x="851" y="54"/>
                </a:cubicBezTo>
                <a:cubicBezTo>
                  <a:pt x="850" y="53"/>
                  <a:pt x="850" y="51"/>
                  <a:pt x="849" y="51"/>
                </a:cubicBezTo>
                <a:cubicBezTo>
                  <a:pt x="847" y="50"/>
                  <a:pt x="846" y="51"/>
                  <a:pt x="844" y="52"/>
                </a:cubicBezTo>
                <a:cubicBezTo>
                  <a:pt x="843" y="52"/>
                  <a:pt x="842" y="53"/>
                  <a:pt x="842" y="55"/>
                </a:cubicBezTo>
                <a:cubicBezTo>
                  <a:pt x="841" y="56"/>
                  <a:pt x="841" y="56"/>
                  <a:pt x="841" y="57"/>
                </a:cubicBezTo>
                <a:cubicBezTo>
                  <a:pt x="841" y="59"/>
                  <a:pt x="841" y="61"/>
                  <a:pt x="840" y="62"/>
                </a:cubicBezTo>
                <a:cubicBezTo>
                  <a:pt x="840" y="64"/>
                  <a:pt x="838" y="65"/>
                  <a:pt x="837" y="66"/>
                </a:cubicBezTo>
                <a:cubicBezTo>
                  <a:pt x="837" y="67"/>
                  <a:pt x="836" y="67"/>
                  <a:pt x="836" y="68"/>
                </a:cubicBezTo>
                <a:cubicBezTo>
                  <a:pt x="835" y="69"/>
                  <a:pt x="834" y="69"/>
                  <a:pt x="833" y="68"/>
                </a:cubicBezTo>
                <a:cubicBezTo>
                  <a:pt x="831" y="66"/>
                  <a:pt x="829" y="66"/>
                  <a:pt x="827" y="67"/>
                </a:cubicBezTo>
                <a:cubicBezTo>
                  <a:pt x="824" y="67"/>
                  <a:pt x="821" y="68"/>
                  <a:pt x="819" y="70"/>
                </a:cubicBezTo>
                <a:cubicBezTo>
                  <a:pt x="817" y="73"/>
                  <a:pt x="815" y="74"/>
                  <a:pt x="812" y="74"/>
                </a:cubicBezTo>
                <a:cubicBezTo>
                  <a:pt x="811" y="75"/>
                  <a:pt x="811" y="76"/>
                  <a:pt x="810" y="76"/>
                </a:cubicBezTo>
                <a:cubicBezTo>
                  <a:pt x="807" y="78"/>
                  <a:pt x="805" y="81"/>
                  <a:pt x="803" y="84"/>
                </a:cubicBezTo>
                <a:cubicBezTo>
                  <a:pt x="802" y="86"/>
                  <a:pt x="803" y="88"/>
                  <a:pt x="805" y="88"/>
                </a:cubicBezTo>
                <a:cubicBezTo>
                  <a:pt x="807" y="89"/>
                  <a:pt x="809" y="90"/>
                  <a:pt x="811" y="90"/>
                </a:cubicBezTo>
                <a:cubicBezTo>
                  <a:pt x="811" y="90"/>
                  <a:pt x="811" y="90"/>
                  <a:pt x="811" y="90"/>
                </a:cubicBezTo>
                <a:cubicBezTo>
                  <a:pt x="812" y="90"/>
                  <a:pt x="812" y="90"/>
                  <a:pt x="812" y="90"/>
                </a:cubicBezTo>
                <a:cubicBezTo>
                  <a:pt x="812" y="90"/>
                  <a:pt x="812" y="90"/>
                  <a:pt x="812" y="90"/>
                </a:cubicBezTo>
                <a:cubicBezTo>
                  <a:pt x="812" y="90"/>
                  <a:pt x="812" y="90"/>
                  <a:pt x="811" y="90"/>
                </a:cubicBezTo>
                <a:cubicBezTo>
                  <a:pt x="812" y="91"/>
                  <a:pt x="812" y="91"/>
                  <a:pt x="812" y="92"/>
                </a:cubicBezTo>
                <a:cubicBezTo>
                  <a:pt x="812" y="93"/>
                  <a:pt x="812" y="94"/>
                  <a:pt x="811" y="94"/>
                </a:cubicBezTo>
                <a:cubicBezTo>
                  <a:pt x="810" y="95"/>
                  <a:pt x="809" y="96"/>
                  <a:pt x="809" y="97"/>
                </a:cubicBezTo>
                <a:cubicBezTo>
                  <a:pt x="809" y="99"/>
                  <a:pt x="808" y="100"/>
                  <a:pt x="807" y="100"/>
                </a:cubicBezTo>
                <a:cubicBezTo>
                  <a:pt x="806" y="102"/>
                  <a:pt x="804" y="104"/>
                  <a:pt x="802" y="106"/>
                </a:cubicBezTo>
                <a:cubicBezTo>
                  <a:pt x="801" y="107"/>
                  <a:pt x="800" y="108"/>
                  <a:pt x="799" y="107"/>
                </a:cubicBezTo>
                <a:cubicBezTo>
                  <a:pt x="795" y="105"/>
                  <a:pt x="791" y="106"/>
                  <a:pt x="788" y="106"/>
                </a:cubicBezTo>
                <a:cubicBezTo>
                  <a:pt x="786" y="106"/>
                  <a:pt x="785" y="106"/>
                  <a:pt x="784" y="107"/>
                </a:cubicBezTo>
                <a:cubicBezTo>
                  <a:pt x="782" y="108"/>
                  <a:pt x="780" y="109"/>
                  <a:pt x="778" y="109"/>
                </a:cubicBezTo>
                <a:cubicBezTo>
                  <a:pt x="774" y="110"/>
                  <a:pt x="770" y="111"/>
                  <a:pt x="766" y="111"/>
                </a:cubicBezTo>
                <a:cubicBezTo>
                  <a:pt x="763" y="112"/>
                  <a:pt x="761" y="114"/>
                  <a:pt x="759" y="117"/>
                </a:cubicBezTo>
                <a:cubicBezTo>
                  <a:pt x="758" y="119"/>
                  <a:pt x="757" y="121"/>
                  <a:pt x="759" y="123"/>
                </a:cubicBezTo>
                <a:cubicBezTo>
                  <a:pt x="761" y="125"/>
                  <a:pt x="762" y="128"/>
                  <a:pt x="764" y="130"/>
                </a:cubicBezTo>
                <a:cubicBezTo>
                  <a:pt x="764" y="130"/>
                  <a:pt x="764" y="130"/>
                  <a:pt x="765" y="130"/>
                </a:cubicBezTo>
                <a:cubicBezTo>
                  <a:pt x="765" y="130"/>
                  <a:pt x="765" y="130"/>
                  <a:pt x="765" y="130"/>
                </a:cubicBezTo>
                <a:cubicBezTo>
                  <a:pt x="765" y="130"/>
                  <a:pt x="765" y="130"/>
                  <a:pt x="765" y="130"/>
                </a:cubicBezTo>
                <a:cubicBezTo>
                  <a:pt x="764" y="130"/>
                  <a:pt x="764" y="130"/>
                  <a:pt x="764" y="130"/>
                </a:cubicBezTo>
                <a:cubicBezTo>
                  <a:pt x="764" y="130"/>
                  <a:pt x="764" y="130"/>
                  <a:pt x="764" y="130"/>
                </a:cubicBezTo>
                <a:cubicBezTo>
                  <a:pt x="764" y="130"/>
                  <a:pt x="764" y="130"/>
                  <a:pt x="764" y="130"/>
                </a:cubicBezTo>
                <a:cubicBezTo>
                  <a:pt x="765" y="132"/>
                  <a:pt x="765" y="134"/>
                  <a:pt x="766" y="135"/>
                </a:cubicBezTo>
                <a:cubicBezTo>
                  <a:pt x="767" y="137"/>
                  <a:pt x="769" y="138"/>
                  <a:pt x="771" y="137"/>
                </a:cubicBezTo>
                <a:cubicBezTo>
                  <a:pt x="772" y="137"/>
                  <a:pt x="773" y="136"/>
                  <a:pt x="775" y="137"/>
                </a:cubicBezTo>
                <a:cubicBezTo>
                  <a:pt x="776" y="137"/>
                  <a:pt x="778" y="137"/>
                  <a:pt x="780" y="137"/>
                </a:cubicBezTo>
                <a:cubicBezTo>
                  <a:pt x="780" y="137"/>
                  <a:pt x="781" y="137"/>
                  <a:pt x="781" y="137"/>
                </a:cubicBezTo>
                <a:cubicBezTo>
                  <a:pt x="782" y="138"/>
                  <a:pt x="782" y="138"/>
                  <a:pt x="782" y="139"/>
                </a:cubicBezTo>
                <a:cubicBezTo>
                  <a:pt x="782" y="139"/>
                  <a:pt x="782" y="140"/>
                  <a:pt x="781" y="140"/>
                </a:cubicBezTo>
                <a:cubicBezTo>
                  <a:pt x="780" y="140"/>
                  <a:pt x="779" y="140"/>
                  <a:pt x="779" y="140"/>
                </a:cubicBezTo>
                <a:cubicBezTo>
                  <a:pt x="775" y="139"/>
                  <a:pt x="772" y="138"/>
                  <a:pt x="769" y="140"/>
                </a:cubicBezTo>
                <a:cubicBezTo>
                  <a:pt x="767" y="141"/>
                  <a:pt x="766" y="141"/>
                  <a:pt x="764" y="141"/>
                </a:cubicBezTo>
                <a:cubicBezTo>
                  <a:pt x="763" y="140"/>
                  <a:pt x="761" y="141"/>
                  <a:pt x="759" y="141"/>
                </a:cubicBezTo>
                <a:cubicBezTo>
                  <a:pt x="757" y="143"/>
                  <a:pt x="756" y="146"/>
                  <a:pt x="758" y="148"/>
                </a:cubicBezTo>
                <a:cubicBezTo>
                  <a:pt x="759" y="150"/>
                  <a:pt x="761" y="152"/>
                  <a:pt x="763" y="153"/>
                </a:cubicBezTo>
                <a:cubicBezTo>
                  <a:pt x="764" y="154"/>
                  <a:pt x="764" y="154"/>
                  <a:pt x="763" y="155"/>
                </a:cubicBezTo>
                <a:cubicBezTo>
                  <a:pt x="762" y="156"/>
                  <a:pt x="761" y="156"/>
                  <a:pt x="760" y="157"/>
                </a:cubicBezTo>
                <a:cubicBezTo>
                  <a:pt x="760" y="157"/>
                  <a:pt x="759" y="159"/>
                  <a:pt x="759" y="159"/>
                </a:cubicBezTo>
                <a:cubicBezTo>
                  <a:pt x="761" y="163"/>
                  <a:pt x="763" y="166"/>
                  <a:pt x="766" y="168"/>
                </a:cubicBezTo>
                <a:cubicBezTo>
                  <a:pt x="769" y="169"/>
                  <a:pt x="770" y="169"/>
                  <a:pt x="771" y="167"/>
                </a:cubicBezTo>
                <a:cubicBezTo>
                  <a:pt x="772" y="165"/>
                  <a:pt x="772" y="165"/>
                  <a:pt x="774" y="166"/>
                </a:cubicBezTo>
                <a:cubicBezTo>
                  <a:pt x="775" y="166"/>
                  <a:pt x="776" y="166"/>
                  <a:pt x="777" y="168"/>
                </a:cubicBezTo>
                <a:cubicBezTo>
                  <a:pt x="777" y="168"/>
                  <a:pt x="778" y="168"/>
                  <a:pt x="778" y="168"/>
                </a:cubicBezTo>
                <a:cubicBezTo>
                  <a:pt x="782" y="167"/>
                  <a:pt x="786" y="169"/>
                  <a:pt x="789" y="167"/>
                </a:cubicBezTo>
                <a:cubicBezTo>
                  <a:pt x="789" y="167"/>
                  <a:pt x="790" y="167"/>
                  <a:pt x="790" y="167"/>
                </a:cubicBezTo>
                <a:cubicBezTo>
                  <a:pt x="793" y="168"/>
                  <a:pt x="797" y="170"/>
                  <a:pt x="800" y="172"/>
                </a:cubicBezTo>
                <a:cubicBezTo>
                  <a:pt x="802" y="174"/>
                  <a:pt x="805" y="176"/>
                  <a:pt x="807" y="178"/>
                </a:cubicBezTo>
                <a:cubicBezTo>
                  <a:pt x="808" y="179"/>
                  <a:pt x="809" y="180"/>
                  <a:pt x="810" y="181"/>
                </a:cubicBezTo>
                <a:cubicBezTo>
                  <a:pt x="810" y="181"/>
                  <a:pt x="810" y="182"/>
                  <a:pt x="810" y="183"/>
                </a:cubicBezTo>
                <a:cubicBezTo>
                  <a:pt x="810" y="184"/>
                  <a:pt x="810" y="186"/>
                  <a:pt x="809" y="187"/>
                </a:cubicBezTo>
                <a:cubicBezTo>
                  <a:pt x="807" y="190"/>
                  <a:pt x="808" y="192"/>
                  <a:pt x="810" y="194"/>
                </a:cubicBezTo>
                <a:cubicBezTo>
                  <a:pt x="810" y="194"/>
                  <a:pt x="811" y="196"/>
                  <a:pt x="811" y="197"/>
                </a:cubicBezTo>
                <a:cubicBezTo>
                  <a:pt x="811" y="198"/>
                  <a:pt x="811" y="200"/>
                  <a:pt x="810" y="201"/>
                </a:cubicBezTo>
                <a:cubicBezTo>
                  <a:pt x="809" y="201"/>
                  <a:pt x="809" y="202"/>
                  <a:pt x="810" y="202"/>
                </a:cubicBezTo>
                <a:cubicBezTo>
                  <a:pt x="811" y="202"/>
                  <a:pt x="811" y="202"/>
                  <a:pt x="812" y="203"/>
                </a:cubicBezTo>
                <a:cubicBezTo>
                  <a:pt x="813" y="203"/>
                  <a:pt x="814" y="204"/>
                  <a:pt x="813" y="205"/>
                </a:cubicBezTo>
                <a:cubicBezTo>
                  <a:pt x="813" y="205"/>
                  <a:pt x="813" y="206"/>
                  <a:pt x="812" y="206"/>
                </a:cubicBezTo>
                <a:cubicBezTo>
                  <a:pt x="811" y="208"/>
                  <a:pt x="811" y="209"/>
                  <a:pt x="812" y="210"/>
                </a:cubicBezTo>
                <a:cubicBezTo>
                  <a:pt x="813" y="210"/>
                  <a:pt x="813" y="211"/>
                  <a:pt x="813" y="212"/>
                </a:cubicBezTo>
                <a:cubicBezTo>
                  <a:pt x="812" y="212"/>
                  <a:pt x="811" y="213"/>
                  <a:pt x="812" y="214"/>
                </a:cubicBezTo>
                <a:cubicBezTo>
                  <a:pt x="812" y="215"/>
                  <a:pt x="813" y="216"/>
                  <a:pt x="813" y="217"/>
                </a:cubicBezTo>
                <a:cubicBezTo>
                  <a:pt x="813" y="219"/>
                  <a:pt x="813" y="220"/>
                  <a:pt x="813" y="222"/>
                </a:cubicBezTo>
                <a:cubicBezTo>
                  <a:pt x="814" y="224"/>
                  <a:pt x="813" y="226"/>
                  <a:pt x="813" y="227"/>
                </a:cubicBezTo>
                <a:cubicBezTo>
                  <a:pt x="812" y="227"/>
                  <a:pt x="812" y="228"/>
                  <a:pt x="813" y="229"/>
                </a:cubicBezTo>
                <a:cubicBezTo>
                  <a:pt x="813" y="229"/>
                  <a:pt x="814" y="229"/>
                  <a:pt x="814" y="230"/>
                </a:cubicBezTo>
                <a:cubicBezTo>
                  <a:pt x="815" y="231"/>
                  <a:pt x="815" y="232"/>
                  <a:pt x="813" y="233"/>
                </a:cubicBezTo>
                <a:cubicBezTo>
                  <a:pt x="812" y="233"/>
                  <a:pt x="811" y="233"/>
                  <a:pt x="810" y="234"/>
                </a:cubicBezTo>
                <a:cubicBezTo>
                  <a:pt x="809" y="234"/>
                  <a:pt x="809" y="235"/>
                  <a:pt x="810" y="235"/>
                </a:cubicBezTo>
                <a:cubicBezTo>
                  <a:pt x="810" y="236"/>
                  <a:pt x="813" y="236"/>
                  <a:pt x="810" y="237"/>
                </a:cubicBezTo>
                <a:cubicBezTo>
                  <a:pt x="808" y="238"/>
                  <a:pt x="808" y="240"/>
                  <a:pt x="808" y="242"/>
                </a:cubicBezTo>
                <a:cubicBezTo>
                  <a:pt x="809" y="243"/>
                  <a:pt x="809" y="243"/>
                  <a:pt x="810" y="243"/>
                </a:cubicBezTo>
                <a:cubicBezTo>
                  <a:pt x="810" y="243"/>
                  <a:pt x="810" y="243"/>
                  <a:pt x="810" y="243"/>
                </a:cubicBezTo>
                <a:cubicBezTo>
                  <a:pt x="810" y="242"/>
                  <a:pt x="810" y="242"/>
                  <a:pt x="810" y="242"/>
                </a:cubicBezTo>
                <a:cubicBezTo>
                  <a:pt x="810" y="243"/>
                  <a:pt x="810" y="243"/>
                  <a:pt x="810" y="243"/>
                </a:cubicBezTo>
                <a:cubicBezTo>
                  <a:pt x="810" y="243"/>
                  <a:pt x="810" y="243"/>
                  <a:pt x="810" y="243"/>
                </a:cubicBezTo>
                <a:cubicBezTo>
                  <a:pt x="809" y="243"/>
                  <a:pt x="809" y="244"/>
                  <a:pt x="808" y="244"/>
                </a:cubicBezTo>
                <a:cubicBezTo>
                  <a:pt x="808" y="244"/>
                  <a:pt x="808" y="244"/>
                  <a:pt x="808" y="244"/>
                </a:cubicBezTo>
                <a:cubicBezTo>
                  <a:pt x="808" y="244"/>
                  <a:pt x="808" y="244"/>
                  <a:pt x="808" y="244"/>
                </a:cubicBezTo>
                <a:cubicBezTo>
                  <a:pt x="808" y="244"/>
                  <a:pt x="808" y="244"/>
                  <a:pt x="808" y="244"/>
                </a:cubicBezTo>
                <a:cubicBezTo>
                  <a:pt x="808" y="247"/>
                  <a:pt x="807" y="249"/>
                  <a:pt x="805" y="250"/>
                </a:cubicBezTo>
                <a:cubicBezTo>
                  <a:pt x="804" y="251"/>
                  <a:pt x="805" y="253"/>
                  <a:pt x="806" y="254"/>
                </a:cubicBezTo>
                <a:cubicBezTo>
                  <a:pt x="809" y="258"/>
                  <a:pt x="811" y="258"/>
                  <a:pt x="814" y="255"/>
                </a:cubicBezTo>
                <a:cubicBezTo>
                  <a:pt x="815" y="254"/>
                  <a:pt x="815" y="253"/>
                  <a:pt x="816" y="253"/>
                </a:cubicBezTo>
                <a:cubicBezTo>
                  <a:pt x="817" y="252"/>
                  <a:pt x="818" y="252"/>
                  <a:pt x="819" y="252"/>
                </a:cubicBezTo>
                <a:cubicBezTo>
                  <a:pt x="819" y="252"/>
                  <a:pt x="820" y="253"/>
                  <a:pt x="820" y="253"/>
                </a:cubicBezTo>
                <a:cubicBezTo>
                  <a:pt x="820" y="253"/>
                  <a:pt x="820" y="253"/>
                  <a:pt x="820" y="253"/>
                </a:cubicBezTo>
                <a:cubicBezTo>
                  <a:pt x="820" y="253"/>
                  <a:pt x="820" y="253"/>
                  <a:pt x="820" y="253"/>
                </a:cubicBezTo>
                <a:cubicBezTo>
                  <a:pt x="820" y="253"/>
                  <a:pt x="820" y="253"/>
                  <a:pt x="820" y="253"/>
                </a:cubicBezTo>
                <a:cubicBezTo>
                  <a:pt x="821" y="253"/>
                  <a:pt x="821" y="253"/>
                  <a:pt x="822" y="254"/>
                </a:cubicBezTo>
                <a:cubicBezTo>
                  <a:pt x="822" y="255"/>
                  <a:pt x="821" y="255"/>
                  <a:pt x="820" y="255"/>
                </a:cubicBezTo>
                <a:cubicBezTo>
                  <a:pt x="819" y="256"/>
                  <a:pt x="818" y="258"/>
                  <a:pt x="818" y="259"/>
                </a:cubicBezTo>
                <a:cubicBezTo>
                  <a:pt x="817" y="260"/>
                  <a:pt x="817" y="261"/>
                  <a:pt x="818" y="261"/>
                </a:cubicBezTo>
                <a:cubicBezTo>
                  <a:pt x="819" y="261"/>
                  <a:pt x="820" y="262"/>
                  <a:pt x="820" y="262"/>
                </a:cubicBezTo>
                <a:cubicBezTo>
                  <a:pt x="821" y="263"/>
                  <a:pt x="822" y="264"/>
                  <a:pt x="821" y="265"/>
                </a:cubicBezTo>
                <a:cubicBezTo>
                  <a:pt x="821" y="266"/>
                  <a:pt x="820" y="266"/>
                  <a:pt x="820" y="267"/>
                </a:cubicBezTo>
                <a:cubicBezTo>
                  <a:pt x="820" y="267"/>
                  <a:pt x="820" y="267"/>
                  <a:pt x="820" y="267"/>
                </a:cubicBezTo>
                <a:cubicBezTo>
                  <a:pt x="820" y="267"/>
                  <a:pt x="820" y="267"/>
                  <a:pt x="820" y="267"/>
                </a:cubicBezTo>
                <a:cubicBezTo>
                  <a:pt x="822" y="267"/>
                  <a:pt x="824" y="269"/>
                  <a:pt x="824" y="271"/>
                </a:cubicBezTo>
                <a:cubicBezTo>
                  <a:pt x="824" y="271"/>
                  <a:pt x="824" y="271"/>
                  <a:pt x="824" y="271"/>
                </a:cubicBezTo>
                <a:cubicBezTo>
                  <a:pt x="823" y="271"/>
                  <a:pt x="823" y="271"/>
                  <a:pt x="823" y="271"/>
                </a:cubicBezTo>
                <a:cubicBezTo>
                  <a:pt x="822" y="270"/>
                  <a:pt x="821" y="269"/>
                  <a:pt x="820" y="267"/>
                </a:cubicBezTo>
                <a:cubicBezTo>
                  <a:pt x="820" y="267"/>
                  <a:pt x="820" y="267"/>
                  <a:pt x="820" y="267"/>
                </a:cubicBezTo>
                <a:cubicBezTo>
                  <a:pt x="820" y="267"/>
                  <a:pt x="820" y="267"/>
                  <a:pt x="820" y="267"/>
                </a:cubicBezTo>
                <a:cubicBezTo>
                  <a:pt x="818" y="267"/>
                  <a:pt x="816" y="266"/>
                  <a:pt x="814" y="265"/>
                </a:cubicBezTo>
                <a:cubicBezTo>
                  <a:pt x="812" y="265"/>
                  <a:pt x="811" y="265"/>
                  <a:pt x="809" y="264"/>
                </a:cubicBezTo>
                <a:cubicBezTo>
                  <a:pt x="808" y="264"/>
                  <a:pt x="806" y="266"/>
                  <a:pt x="806" y="268"/>
                </a:cubicBezTo>
                <a:cubicBezTo>
                  <a:pt x="806" y="268"/>
                  <a:pt x="806" y="268"/>
                  <a:pt x="806" y="268"/>
                </a:cubicBezTo>
                <a:cubicBezTo>
                  <a:pt x="807" y="269"/>
                  <a:pt x="807" y="270"/>
                  <a:pt x="807" y="271"/>
                </a:cubicBezTo>
                <a:cubicBezTo>
                  <a:pt x="806" y="272"/>
                  <a:pt x="805" y="272"/>
                  <a:pt x="805" y="272"/>
                </a:cubicBezTo>
                <a:cubicBezTo>
                  <a:pt x="803" y="273"/>
                  <a:pt x="803" y="274"/>
                  <a:pt x="802" y="275"/>
                </a:cubicBezTo>
                <a:cubicBezTo>
                  <a:pt x="802" y="276"/>
                  <a:pt x="801" y="278"/>
                  <a:pt x="802" y="280"/>
                </a:cubicBezTo>
                <a:cubicBezTo>
                  <a:pt x="802" y="283"/>
                  <a:pt x="803" y="286"/>
                  <a:pt x="806" y="288"/>
                </a:cubicBezTo>
                <a:cubicBezTo>
                  <a:pt x="806" y="288"/>
                  <a:pt x="806" y="288"/>
                  <a:pt x="807" y="288"/>
                </a:cubicBezTo>
                <a:cubicBezTo>
                  <a:pt x="810" y="289"/>
                  <a:pt x="813" y="288"/>
                  <a:pt x="816" y="287"/>
                </a:cubicBezTo>
                <a:cubicBezTo>
                  <a:pt x="817" y="286"/>
                  <a:pt x="818" y="284"/>
                  <a:pt x="817" y="282"/>
                </a:cubicBezTo>
                <a:cubicBezTo>
                  <a:pt x="817" y="282"/>
                  <a:pt x="816" y="281"/>
                  <a:pt x="815" y="280"/>
                </a:cubicBezTo>
                <a:cubicBezTo>
                  <a:pt x="814" y="279"/>
                  <a:pt x="814" y="278"/>
                  <a:pt x="813" y="276"/>
                </a:cubicBezTo>
                <a:cubicBezTo>
                  <a:pt x="813" y="276"/>
                  <a:pt x="813" y="276"/>
                  <a:pt x="813" y="276"/>
                </a:cubicBezTo>
                <a:cubicBezTo>
                  <a:pt x="813" y="275"/>
                  <a:pt x="813" y="275"/>
                  <a:pt x="813" y="275"/>
                </a:cubicBezTo>
                <a:cubicBezTo>
                  <a:pt x="813" y="276"/>
                  <a:pt x="813" y="276"/>
                  <a:pt x="813" y="276"/>
                </a:cubicBezTo>
                <a:cubicBezTo>
                  <a:pt x="813" y="276"/>
                  <a:pt x="813" y="276"/>
                  <a:pt x="813" y="276"/>
                </a:cubicBezTo>
                <a:cubicBezTo>
                  <a:pt x="817" y="278"/>
                  <a:pt x="821" y="280"/>
                  <a:pt x="825" y="280"/>
                </a:cubicBezTo>
                <a:cubicBezTo>
                  <a:pt x="826" y="280"/>
                  <a:pt x="827" y="282"/>
                  <a:pt x="826" y="282"/>
                </a:cubicBezTo>
                <a:cubicBezTo>
                  <a:pt x="825" y="283"/>
                  <a:pt x="825" y="284"/>
                  <a:pt x="824" y="285"/>
                </a:cubicBezTo>
                <a:cubicBezTo>
                  <a:pt x="824" y="285"/>
                  <a:pt x="824" y="284"/>
                  <a:pt x="824" y="284"/>
                </a:cubicBezTo>
                <a:cubicBezTo>
                  <a:pt x="824" y="285"/>
                  <a:pt x="824" y="285"/>
                  <a:pt x="824" y="285"/>
                </a:cubicBezTo>
                <a:cubicBezTo>
                  <a:pt x="824" y="285"/>
                  <a:pt x="824" y="285"/>
                  <a:pt x="824" y="285"/>
                </a:cubicBezTo>
                <a:cubicBezTo>
                  <a:pt x="823" y="286"/>
                  <a:pt x="823" y="287"/>
                  <a:pt x="822" y="288"/>
                </a:cubicBezTo>
                <a:cubicBezTo>
                  <a:pt x="822" y="289"/>
                  <a:pt x="822" y="289"/>
                  <a:pt x="822" y="290"/>
                </a:cubicBezTo>
                <a:cubicBezTo>
                  <a:pt x="823" y="292"/>
                  <a:pt x="823" y="292"/>
                  <a:pt x="821" y="292"/>
                </a:cubicBezTo>
                <a:cubicBezTo>
                  <a:pt x="820" y="292"/>
                  <a:pt x="819" y="292"/>
                  <a:pt x="819" y="293"/>
                </a:cubicBezTo>
                <a:cubicBezTo>
                  <a:pt x="818" y="297"/>
                  <a:pt x="816" y="299"/>
                  <a:pt x="812" y="298"/>
                </a:cubicBezTo>
                <a:cubicBezTo>
                  <a:pt x="811" y="298"/>
                  <a:pt x="810" y="298"/>
                  <a:pt x="808" y="299"/>
                </a:cubicBezTo>
                <a:cubicBezTo>
                  <a:pt x="808" y="300"/>
                  <a:pt x="809" y="302"/>
                  <a:pt x="809" y="304"/>
                </a:cubicBezTo>
                <a:cubicBezTo>
                  <a:pt x="810" y="304"/>
                  <a:pt x="810" y="304"/>
                  <a:pt x="810" y="304"/>
                </a:cubicBezTo>
                <a:cubicBezTo>
                  <a:pt x="810" y="304"/>
                  <a:pt x="810" y="304"/>
                  <a:pt x="810" y="304"/>
                </a:cubicBezTo>
                <a:cubicBezTo>
                  <a:pt x="810" y="304"/>
                  <a:pt x="810" y="304"/>
                  <a:pt x="810" y="304"/>
                </a:cubicBezTo>
                <a:cubicBezTo>
                  <a:pt x="809" y="304"/>
                  <a:pt x="809" y="304"/>
                  <a:pt x="809" y="304"/>
                </a:cubicBezTo>
                <a:cubicBezTo>
                  <a:pt x="809" y="304"/>
                  <a:pt x="808" y="303"/>
                  <a:pt x="807" y="303"/>
                </a:cubicBezTo>
                <a:cubicBezTo>
                  <a:pt x="805" y="303"/>
                  <a:pt x="805" y="303"/>
                  <a:pt x="805" y="305"/>
                </a:cubicBezTo>
                <a:cubicBezTo>
                  <a:pt x="804" y="305"/>
                  <a:pt x="804" y="306"/>
                  <a:pt x="804" y="307"/>
                </a:cubicBezTo>
                <a:cubicBezTo>
                  <a:pt x="802" y="308"/>
                  <a:pt x="801" y="309"/>
                  <a:pt x="800" y="311"/>
                </a:cubicBezTo>
                <a:cubicBezTo>
                  <a:pt x="800" y="312"/>
                  <a:pt x="799" y="314"/>
                  <a:pt x="799" y="315"/>
                </a:cubicBezTo>
                <a:cubicBezTo>
                  <a:pt x="798" y="316"/>
                  <a:pt x="798" y="318"/>
                  <a:pt x="798" y="319"/>
                </a:cubicBezTo>
                <a:cubicBezTo>
                  <a:pt x="798" y="320"/>
                  <a:pt x="798" y="321"/>
                  <a:pt x="799" y="322"/>
                </a:cubicBezTo>
                <a:cubicBezTo>
                  <a:pt x="799" y="322"/>
                  <a:pt x="800" y="323"/>
                  <a:pt x="801" y="323"/>
                </a:cubicBezTo>
                <a:cubicBezTo>
                  <a:pt x="801" y="323"/>
                  <a:pt x="801" y="323"/>
                  <a:pt x="801" y="323"/>
                </a:cubicBezTo>
                <a:cubicBezTo>
                  <a:pt x="801" y="323"/>
                  <a:pt x="801" y="323"/>
                  <a:pt x="801" y="323"/>
                </a:cubicBezTo>
                <a:cubicBezTo>
                  <a:pt x="802" y="323"/>
                  <a:pt x="802" y="322"/>
                  <a:pt x="802" y="322"/>
                </a:cubicBezTo>
                <a:cubicBezTo>
                  <a:pt x="802" y="322"/>
                  <a:pt x="802" y="322"/>
                  <a:pt x="803" y="322"/>
                </a:cubicBezTo>
                <a:cubicBezTo>
                  <a:pt x="802" y="323"/>
                  <a:pt x="802" y="323"/>
                  <a:pt x="801" y="323"/>
                </a:cubicBezTo>
                <a:cubicBezTo>
                  <a:pt x="801" y="323"/>
                  <a:pt x="801" y="323"/>
                  <a:pt x="801" y="323"/>
                </a:cubicBezTo>
                <a:cubicBezTo>
                  <a:pt x="801" y="323"/>
                  <a:pt x="801" y="323"/>
                  <a:pt x="801" y="323"/>
                </a:cubicBezTo>
                <a:cubicBezTo>
                  <a:pt x="799" y="324"/>
                  <a:pt x="798" y="325"/>
                  <a:pt x="797" y="327"/>
                </a:cubicBezTo>
                <a:cubicBezTo>
                  <a:pt x="796" y="328"/>
                  <a:pt x="795" y="330"/>
                  <a:pt x="797" y="332"/>
                </a:cubicBezTo>
                <a:cubicBezTo>
                  <a:pt x="798" y="333"/>
                  <a:pt x="798" y="335"/>
                  <a:pt x="798" y="336"/>
                </a:cubicBezTo>
                <a:cubicBezTo>
                  <a:pt x="798" y="337"/>
                  <a:pt x="798" y="339"/>
                  <a:pt x="799" y="340"/>
                </a:cubicBezTo>
                <a:cubicBezTo>
                  <a:pt x="800" y="343"/>
                  <a:pt x="801" y="347"/>
                  <a:pt x="800" y="352"/>
                </a:cubicBezTo>
                <a:cubicBezTo>
                  <a:pt x="800" y="352"/>
                  <a:pt x="800" y="353"/>
                  <a:pt x="800" y="353"/>
                </a:cubicBezTo>
                <a:cubicBezTo>
                  <a:pt x="800" y="354"/>
                  <a:pt x="801" y="355"/>
                  <a:pt x="802" y="355"/>
                </a:cubicBezTo>
                <a:cubicBezTo>
                  <a:pt x="804" y="354"/>
                  <a:pt x="806" y="354"/>
                  <a:pt x="808" y="353"/>
                </a:cubicBezTo>
                <a:cubicBezTo>
                  <a:pt x="808" y="353"/>
                  <a:pt x="808" y="353"/>
                  <a:pt x="808" y="353"/>
                </a:cubicBezTo>
                <a:cubicBezTo>
                  <a:pt x="808" y="353"/>
                  <a:pt x="808" y="353"/>
                  <a:pt x="808" y="353"/>
                </a:cubicBezTo>
                <a:cubicBezTo>
                  <a:pt x="809" y="352"/>
                  <a:pt x="809" y="352"/>
                  <a:pt x="809" y="352"/>
                </a:cubicBezTo>
                <a:cubicBezTo>
                  <a:pt x="809" y="353"/>
                  <a:pt x="809" y="353"/>
                  <a:pt x="808" y="353"/>
                </a:cubicBezTo>
                <a:cubicBezTo>
                  <a:pt x="808" y="353"/>
                  <a:pt x="808" y="353"/>
                  <a:pt x="808" y="353"/>
                </a:cubicBezTo>
                <a:cubicBezTo>
                  <a:pt x="808" y="353"/>
                  <a:pt x="808" y="353"/>
                  <a:pt x="808" y="353"/>
                </a:cubicBezTo>
                <a:cubicBezTo>
                  <a:pt x="807" y="355"/>
                  <a:pt x="805" y="356"/>
                  <a:pt x="804" y="357"/>
                </a:cubicBezTo>
                <a:cubicBezTo>
                  <a:pt x="802" y="358"/>
                  <a:pt x="801" y="360"/>
                  <a:pt x="802" y="362"/>
                </a:cubicBezTo>
                <a:cubicBezTo>
                  <a:pt x="802" y="365"/>
                  <a:pt x="803" y="368"/>
                  <a:pt x="805" y="371"/>
                </a:cubicBezTo>
                <a:cubicBezTo>
                  <a:pt x="805" y="370"/>
                  <a:pt x="805" y="370"/>
                  <a:pt x="805" y="370"/>
                </a:cubicBezTo>
                <a:cubicBezTo>
                  <a:pt x="805" y="371"/>
                  <a:pt x="805" y="371"/>
                  <a:pt x="805" y="371"/>
                </a:cubicBezTo>
                <a:cubicBezTo>
                  <a:pt x="805" y="371"/>
                  <a:pt x="805" y="371"/>
                  <a:pt x="805" y="371"/>
                </a:cubicBezTo>
                <a:cubicBezTo>
                  <a:pt x="804" y="371"/>
                  <a:pt x="804" y="371"/>
                  <a:pt x="804" y="371"/>
                </a:cubicBezTo>
                <a:cubicBezTo>
                  <a:pt x="805" y="371"/>
                  <a:pt x="805" y="372"/>
                  <a:pt x="806" y="373"/>
                </a:cubicBezTo>
                <a:cubicBezTo>
                  <a:pt x="807" y="374"/>
                  <a:pt x="808" y="375"/>
                  <a:pt x="807" y="376"/>
                </a:cubicBezTo>
                <a:cubicBezTo>
                  <a:pt x="807" y="377"/>
                  <a:pt x="806" y="378"/>
                  <a:pt x="807" y="379"/>
                </a:cubicBezTo>
                <a:cubicBezTo>
                  <a:pt x="809" y="381"/>
                  <a:pt x="809" y="383"/>
                  <a:pt x="810" y="385"/>
                </a:cubicBezTo>
                <a:cubicBezTo>
                  <a:pt x="810" y="387"/>
                  <a:pt x="810" y="388"/>
                  <a:pt x="810" y="389"/>
                </a:cubicBezTo>
                <a:cubicBezTo>
                  <a:pt x="809" y="390"/>
                  <a:pt x="809" y="391"/>
                  <a:pt x="809" y="391"/>
                </a:cubicBezTo>
                <a:cubicBezTo>
                  <a:pt x="811" y="392"/>
                  <a:pt x="812" y="394"/>
                  <a:pt x="813" y="395"/>
                </a:cubicBezTo>
                <a:cubicBezTo>
                  <a:pt x="816" y="395"/>
                  <a:pt x="817" y="397"/>
                  <a:pt x="817" y="399"/>
                </a:cubicBezTo>
                <a:cubicBezTo>
                  <a:pt x="817" y="400"/>
                  <a:pt x="818" y="400"/>
                  <a:pt x="818" y="400"/>
                </a:cubicBezTo>
                <a:cubicBezTo>
                  <a:pt x="820" y="400"/>
                  <a:pt x="821" y="399"/>
                  <a:pt x="823" y="399"/>
                </a:cubicBezTo>
                <a:cubicBezTo>
                  <a:pt x="824" y="399"/>
                  <a:pt x="825" y="398"/>
                  <a:pt x="826" y="398"/>
                </a:cubicBezTo>
                <a:cubicBezTo>
                  <a:pt x="827" y="398"/>
                  <a:pt x="829" y="398"/>
                  <a:pt x="829" y="400"/>
                </a:cubicBezTo>
                <a:cubicBezTo>
                  <a:pt x="829" y="402"/>
                  <a:pt x="830" y="404"/>
                  <a:pt x="832" y="406"/>
                </a:cubicBezTo>
                <a:cubicBezTo>
                  <a:pt x="832" y="406"/>
                  <a:pt x="832" y="408"/>
                  <a:pt x="833" y="408"/>
                </a:cubicBezTo>
                <a:cubicBezTo>
                  <a:pt x="834" y="409"/>
                  <a:pt x="834" y="410"/>
                  <a:pt x="835" y="409"/>
                </a:cubicBezTo>
                <a:cubicBezTo>
                  <a:pt x="837" y="409"/>
                  <a:pt x="839" y="410"/>
                  <a:pt x="841" y="411"/>
                </a:cubicBezTo>
                <a:cubicBezTo>
                  <a:pt x="842" y="411"/>
                  <a:pt x="844" y="410"/>
                  <a:pt x="845" y="409"/>
                </a:cubicBezTo>
                <a:cubicBezTo>
                  <a:pt x="846" y="405"/>
                  <a:pt x="846" y="401"/>
                  <a:pt x="848" y="398"/>
                </a:cubicBezTo>
                <a:cubicBezTo>
                  <a:pt x="849" y="396"/>
                  <a:pt x="850" y="393"/>
                  <a:pt x="852" y="391"/>
                </a:cubicBezTo>
                <a:cubicBezTo>
                  <a:pt x="853" y="390"/>
                  <a:pt x="854" y="388"/>
                  <a:pt x="854" y="386"/>
                </a:cubicBezTo>
                <a:cubicBezTo>
                  <a:pt x="854" y="384"/>
                  <a:pt x="855" y="383"/>
                  <a:pt x="855" y="381"/>
                </a:cubicBezTo>
                <a:cubicBezTo>
                  <a:pt x="855" y="381"/>
                  <a:pt x="855" y="381"/>
                  <a:pt x="855" y="381"/>
                </a:cubicBezTo>
                <a:cubicBezTo>
                  <a:pt x="855" y="381"/>
                  <a:pt x="855" y="381"/>
                  <a:pt x="855" y="381"/>
                </a:cubicBezTo>
                <a:cubicBezTo>
                  <a:pt x="855" y="381"/>
                  <a:pt x="854" y="381"/>
                  <a:pt x="854" y="380"/>
                </a:cubicBezTo>
                <a:cubicBezTo>
                  <a:pt x="854" y="380"/>
                  <a:pt x="854" y="380"/>
                  <a:pt x="854" y="380"/>
                </a:cubicBezTo>
                <a:cubicBezTo>
                  <a:pt x="854" y="379"/>
                  <a:pt x="854" y="379"/>
                  <a:pt x="855" y="380"/>
                </a:cubicBezTo>
                <a:cubicBezTo>
                  <a:pt x="855" y="380"/>
                  <a:pt x="855" y="380"/>
                  <a:pt x="855" y="381"/>
                </a:cubicBezTo>
                <a:cubicBezTo>
                  <a:pt x="855" y="381"/>
                  <a:pt x="855" y="381"/>
                  <a:pt x="855" y="381"/>
                </a:cubicBezTo>
                <a:cubicBezTo>
                  <a:pt x="855" y="381"/>
                  <a:pt x="855" y="381"/>
                  <a:pt x="855" y="381"/>
                </a:cubicBezTo>
                <a:cubicBezTo>
                  <a:pt x="857" y="380"/>
                  <a:pt x="858" y="379"/>
                  <a:pt x="859" y="378"/>
                </a:cubicBezTo>
                <a:cubicBezTo>
                  <a:pt x="860" y="375"/>
                  <a:pt x="862" y="372"/>
                  <a:pt x="865" y="370"/>
                </a:cubicBezTo>
                <a:cubicBezTo>
                  <a:pt x="867" y="368"/>
                  <a:pt x="868" y="365"/>
                  <a:pt x="867" y="361"/>
                </a:cubicBezTo>
                <a:cubicBezTo>
                  <a:pt x="866" y="360"/>
                  <a:pt x="867" y="359"/>
                  <a:pt x="868" y="359"/>
                </a:cubicBezTo>
                <a:cubicBezTo>
                  <a:pt x="869" y="358"/>
                  <a:pt x="869" y="358"/>
                  <a:pt x="870" y="358"/>
                </a:cubicBezTo>
                <a:cubicBezTo>
                  <a:pt x="870" y="357"/>
                  <a:pt x="870" y="356"/>
                  <a:pt x="870" y="355"/>
                </a:cubicBezTo>
                <a:cubicBezTo>
                  <a:pt x="870" y="355"/>
                  <a:pt x="870" y="354"/>
                  <a:pt x="870" y="354"/>
                </a:cubicBezTo>
                <a:cubicBezTo>
                  <a:pt x="869" y="352"/>
                  <a:pt x="869" y="352"/>
                  <a:pt x="871" y="351"/>
                </a:cubicBezTo>
                <a:cubicBezTo>
                  <a:pt x="873" y="351"/>
                  <a:pt x="874" y="351"/>
                  <a:pt x="874" y="349"/>
                </a:cubicBezTo>
                <a:cubicBezTo>
                  <a:pt x="875" y="347"/>
                  <a:pt x="877" y="346"/>
                  <a:pt x="879" y="346"/>
                </a:cubicBezTo>
                <a:cubicBezTo>
                  <a:pt x="882" y="347"/>
                  <a:pt x="885" y="345"/>
                  <a:pt x="889" y="346"/>
                </a:cubicBezTo>
                <a:cubicBezTo>
                  <a:pt x="890" y="346"/>
                  <a:pt x="890" y="345"/>
                  <a:pt x="891" y="345"/>
                </a:cubicBezTo>
                <a:cubicBezTo>
                  <a:pt x="891" y="344"/>
                  <a:pt x="892" y="343"/>
                  <a:pt x="893" y="343"/>
                </a:cubicBezTo>
                <a:cubicBezTo>
                  <a:pt x="897" y="343"/>
                  <a:pt x="901" y="341"/>
                  <a:pt x="905" y="338"/>
                </a:cubicBezTo>
                <a:cubicBezTo>
                  <a:pt x="905" y="338"/>
                  <a:pt x="906" y="338"/>
                  <a:pt x="906" y="338"/>
                </a:cubicBezTo>
                <a:cubicBezTo>
                  <a:pt x="909" y="337"/>
                  <a:pt x="911" y="335"/>
                  <a:pt x="912" y="333"/>
                </a:cubicBezTo>
                <a:cubicBezTo>
                  <a:pt x="914" y="329"/>
                  <a:pt x="917" y="327"/>
                  <a:pt x="919" y="324"/>
                </a:cubicBezTo>
                <a:cubicBezTo>
                  <a:pt x="921" y="320"/>
                  <a:pt x="925" y="320"/>
                  <a:pt x="928" y="316"/>
                </a:cubicBezTo>
                <a:cubicBezTo>
                  <a:pt x="930" y="315"/>
                  <a:pt x="932" y="316"/>
                  <a:pt x="934" y="316"/>
                </a:cubicBezTo>
                <a:cubicBezTo>
                  <a:pt x="935" y="316"/>
                  <a:pt x="936" y="315"/>
                  <a:pt x="937" y="315"/>
                </a:cubicBezTo>
                <a:cubicBezTo>
                  <a:pt x="938" y="315"/>
                  <a:pt x="939" y="314"/>
                  <a:pt x="939" y="314"/>
                </a:cubicBezTo>
                <a:cubicBezTo>
                  <a:pt x="941" y="315"/>
                  <a:pt x="943" y="315"/>
                  <a:pt x="944" y="314"/>
                </a:cubicBezTo>
                <a:cubicBezTo>
                  <a:pt x="947" y="312"/>
                  <a:pt x="950" y="312"/>
                  <a:pt x="954" y="311"/>
                </a:cubicBezTo>
                <a:cubicBezTo>
                  <a:pt x="959" y="310"/>
                  <a:pt x="964" y="308"/>
                  <a:pt x="968" y="305"/>
                </a:cubicBezTo>
                <a:cubicBezTo>
                  <a:pt x="973" y="301"/>
                  <a:pt x="979" y="297"/>
                  <a:pt x="985" y="293"/>
                </a:cubicBezTo>
                <a:close/>
                <a:moveTo>
                  <a:pt x="1024" y="116"/>
                </a:moveTo>
                <a:cubicBezTo>
                  <a:pt x="1024" y="116"/>
                  <a:pt x="1025" y="116"/>
                  <a:pt x="1025" y="116"/>
                </a:cubicBezTo>
                <a:cubicBezTo>
                  <a:pt x="1025" y="116"/>
                  <a:pt x="1026" y="116"/>
                  <a:pt x="1026" y="117"/>
                </a:cubicBezTo>
                <a:cubicBezTo>
                  <a:pt x="1026" y="117"/>
                  <a:pt x="1026" y="118"/>
                  <a:pt x="1025" y="118"/>
                </a:cubicBezTo>
                <a:cubicBezTo>
                  <a:pt x="1025" y="118"/>
                  <a:pt x="1024" y="117"/>
                  <a:pt x="1024" y="117"/>
                </a:cubicBezTo>
                <a:cubicBezTo>
                  <a:pt x="1024" y="117"/>
                  <a:pt x="1024" y="117"/>
                  <a:pt x="1024" y="116"/>
                </a:cubicBezTo>
                <a:close/>
                <a:moveTo>
                  <a:pt x="1018" y="119"/>
                </a:moveTo>
                <a:cubicBezTo>
                  <a:pt x="1018" y="119"/>
                  <a:pt x="1019" y="118"/>
                  <a:pt x="1019" y="118"/>
                </a:cubicBezTo>
                <a:cubicBezTo>
                  <a:pt x="1019" y="118"/>
                  <a:pt x="1020" y="118"/>
                  <a:pt x="1020" y="118"/>
                </a:cubicBezTo>
                <a:cubicBezTo>
                  <a:pt x="1021" y="119"/>
                  <a:pt x="1021" y="119"/>
                  <a:pt x="1020" y="120"/>
                </a:cubicBezTo>
                <a:cubicBezTo>
                  <a:pt x="1020" y="120"/>
                  <a:pt x="1019" y="121"/>
                  <a:pt x="1019" y="121"/>
                </a:cubicBezTo>
                <a:cubicBezTo>
                  <a:pt x="1018" y="121"/>
                  <a:pt x="1018" y="120"/>
                  <a:pt x="1018" y="119"/>
                </a:cubicBezTo>
                <a:close/>
                <a:moveTo>
                  <a:pt x="887" y="342"/>
                </a:moveTo>
                <a:cubicBezTo>
                  <a:pt x="887" y="342"/>
                  <a:pt x="887" y="342"/>
                  <a:pt x="886" y="342"/>
                </a:cubicBezTo>
                <a:cubicBezTo>
                  <a:pt x="887" y="341"/>
                  <a:pt x="887" y="341"/>
                  <a:pt x="887" y="341"/>
                </a:cubicBezTo>
                <a:cubicBezTo>
                  <a:pt x="887" y="341"/>
                  <a:pt x="887" y="341"/>
                  <a:pt x="888" y="342"/>
                </a:cubicBezTo>
                <a:cubicBezTo>
                  <a:pt x="887" y="342"/>
                  <a:pt x="887" y="342"/>
                  <a:pt x="887" y="342"/>
                </a:cubicBezTo>
                <a:close/>
                <a:moveTo>
                  <a:pt x="932" y="43"/>
                </a:moveTo>
                <a:cubicBezTo>
                  <a:pt x="932" y="43"/>
                  <a:pt x="932" y="42"/>
                  <a:pt x="932" y="43"/>
                </a:cubicBezTo>
                <a:cubicBezTo>
                  <a:pt x="932" y="43"/>
                  <a:pt x="933" y="43"/>
                  <a:pt x="933" y="43"/>
                </a:cubicBezTo>
                <a:cubicBezTo>
                  <a:pt x="933" y="43"/>
                  <a:pt x="932" y="43"/>
                  <a:pt x="932" y="43"/>
                </a:cubicBezTo>
                <a:close/>
                <a:moveTo>
                  <a:pt x="935" y="46"/>
                </a:moveTo>
                <a:cubicBezTo>
                  <a:pt x="934" y="46"/>
                  <a:pt x="934" y="45"/>
                  <a:pt x="934" y="45"/>
                </a:cubicBezTo>
                <a:cubicBezTo>
                  <a:pt x="934" y="45"/>
                  <a:pt x="934" y="45"/>
                  <a:pt x="934" y="45"/>
                </a:cubicBezTo>
                <a:cubicBezTo>
                  <a:pt x="934" y="44"/>
                  <a:pt x="934" y="44"/>
                  <a:pt x="934" y="44"/>
                </a:cubicBezTo>
                <a:cubicBezTo>
                  <a:pt x="934" y="44"/>
                  <a:pt x="934" y="44"/>
                  <a:pt x="934" y="45"/>
                </a:cubicBezTo>
                <a:cubicBezTo>
                  <a:pt x="934" y="45"/>
                  <a:pt x="934" y="45"/>
                  <a:pt x="934" y="45"/>
                </a:cubicBezTo>
                <a:cubicBezTo>
                  <a:pt x="935" y="45"/>
                  <a:pt x="935" y="45"/>
                  <a:pt x="935" y="46"/>
                </a:cubicBezTo>
                <a:cubicBezTo>
                  <a:pt x="935" y="46"/>
                  <a:pt x="935" y="46"/>
                  <a:pt x="935" y="46"/>
                </a:cubicBezTo>
                <a:close/>
                <a:moveTo>
                  <a:pt x="958" y="280"/>
                </a:moveTo>
                <a:cubicBezTo>
                  <a:pt x="958" y="279"/>
                  <a:pt x="958" y="279"/>
                  <a:pt x="958" y="279"/>
                </a:cubicBezTo>
                <a:cubicBezTo>
                  <a:pt x="958" y="279"/>
                  <a:pt x="958" y="279"/>
                  <a:pt x="958" y="279"/>
                </a:cubicBezTo>
                <a:lnTo>
                  <a:pt x="958" y="280"/>
                </a:lnTo>
                <a:close/>
                <a:moveTo>
                  <a:pt x="960" y="265"/>
                </a:moveTo>
                <a:cubicBezTo>
                  <a:pt x="960" y="265"/>
                  <a:pt x="960" y="265"/>
                  <a:pt x="960" y="265"/>
                </a:cubicBezTo>
                <a:cubicBezTo>
                  <a:pt x="961" y="265"/>
                  <a:pt x="961" y="265"/>
                  <a:pt x="961" y="265"/>
                </a:cubicBezTo>
                <a:cubicBezTo>
                  <a:pt x="961" y="266"/>
                  <a:pt x="961" y="266"/>
                  <a:pt x="961" y="266"/>
                </a:cubicBezTo>
                <a:lnTo>
                  <a:pt x="960" y="265"/>
                </a:lnTo>
                <a:close/>
                <a:moveTo>
                  <a:pt x="808" y="242"/>
                </a:moveTo>
                <a:cubicBezTo>
                  <a:pt x="808" y="242"/>
                  <a:pt x="808" y="242"/>
                  <a:pt x="808" y="242"/>
                </a:cubicBezTo>
                <a:cubicBezTo>
                  <a:pt x="808" y="243"/>
                  <a:pt x="808" y="243"/>
                  <a:pt x="808" y="243"/>
                </a:cubicBezTo>
                <a:cubicBezTo>
                  <a:pt x="808" y="243"/>
                  <a:pt x="808" y="243"/>
                  <a:pt x="808" y="243"/>
                </a:cubicBezTo>
                <a:cubicBezTo>
                  <a:pt x="808" y="243"/>
                  <a:pt x="808" y="242"/>
                  <a:pt x="808" y="242"/>
                </a:cubicBezTo>
                <a:close/>
                <a:moveTo>
                  <a:pt x="1004" y="192"/>
                </a:moveTo>
                <a:cubicBezTo>
                  <a:pt x="1004" y="192"/>
                  <a:pt x="1004" y="192"/>
                  <a:pt x="1004" y="192"/>
                </a:cubicBezTo>
                <a:cubicBezTo>
                  <a:pt x="1004" y="192"/>
                  <a:pt x="1004" y="192"/>
                  <a:pt x="1004" y="191"/>
                </a:cubicBezTo>
                <a:cubicBezTo>
                  <a:pt x="1004" y="192"/>
                  <a:pt x="1004" y="192"/>
                  <a:pt x="1004" y="192"/>
                </a:cubicBezTo>
                <a:cubicBezTo>
                  <a:pt x="1004" y="192"/>
                  <a:pt x="1004" y="192"/>
                  <a:pt x="1004" y="192"/>
                </a:cubicBezTo>
                <a:close/>
                <a:moveTo>
                  <a:pt x="1923" y="1126"/>
                </a:moveTo>
                <a:cubicBezTo>
                  <a:pt x="1923" y="1126"/>
                  <a:pt x="1923" y="1126"/>
                  <a:pt x="1923" y="1126"/>
                </a:cubicBezTo>
                <a:cubicBezTo>
                  <a:pt x="1922" y="1126"/>
                  <a:pt x="1922" y="1126"/>
                  <a:pt x="1922" y="1126"/>
                </a:cubicBezTo>
                <a:cubicBezTo>
                  <a:pt x="1922" y="1126"/>
                  <a:pt x="1922" y="1126"/>
                  <a:pt x="1922" y="1126"/>
                </a:cubicBezTo>
                <a:cubicBezTo>
                  <a:pt x="1922" y="1126"/>
                  <a:pt x="1922" y="1126"/>
                  <a:pt x="1923" y="1126"/>
                </a:cubicBezTo>
                <a:close/>
                <a:moveTo>
                  <a:pt x="2208" y="1121"/>
                </a:moveTo>
                <a:cubicBezTo>
                  <a:pt x="2205" y="1123"/>
                  <a:pt x="2205" y="1123"/>
                  <a:pt x="2204" y="1121"/>
                </a:cubicBezTo>
                <a:cubicBezTo>
                  <a:pt x="2203" y="1120"/>
                  <a:pt x="2203" y="1120"/>
                  <a:pt x="2203" y="1119"/>
                </a:cubicBezTo>
                <a:cubicBezTo>
                  <a:pt x="2201" y="1117"/>
                  <a:pt x="2201" y="1114"/>
                  <a:pt x="2198" y="1112"/>
                </a:cubicBezTo>
                <a:cubicBezTo>
                  <a:pt x="2197" y="1109"/>
                  <a:pt x="2193" y="1106"/>
                  <a:pt x="2194" y="1102"/>
                </a:cubicBezTo>
                <a:cubicBezTo>
                  <a:pt x="2195" y="1100"/>
                  <a:pt x="2193" y="1099"/>
                  <a:pt x="2192" y="1098"/>
                </a:cubicBezTo>
                <a:cubicBezTo>
                  <a:pt x="2190" y="1098"/>
                  <a:pt x="2188" y="1097"/>
                  <a:pt x="2187" y="1096"/>
                </a:cubicBezTo>
                <a:cubicBezTo>
                  <a:pt x="2186" y="1096"/>
                  <a:pt x="2186" y="1095"/>
                  <a:pt x="2186" y="1095"/>
                </a:cubicBezTo>
                <a:cubicBezTo>
                  <a:pt x="2186" y="1092"/>
                  <a:pt x="2185" y="1090"/>
                  <a:pt x="2184" y="1087"/>
                </a:cubicBezTo>
                <a:cubicBezTo>
                  <a:pt x="2183" y="1085"/>
                  <a:pt x="2182" y="1083"/>
                  <a:pt x="2182" y="1081"/>
                </a:cubicBezTo>
                <a:cubicBezTo>
                  <a:pt x="2182" y="1080"/>
                  <a:pt x="2181" y="1079"/>
                  <a:pt x="2181" y="1079"/>
                </a:cubicBezTo>
                <a:cubicBezTo>
                  <a:pt x="2176" y="1076"/>
                  <a:pt x="2173" y="1072"/>
                  <a:pt x="2168" y="1070"/>
                </a:cubicBezTo>
                <a:cubicBezTo>
                  <a:pt x="2167" y="1070"/>
                  <a:pt x="2167" y="1069"/>
                  <a:pt x="2166" y="1068"/>
                </a:cubicBezTo>
                <a:cubicBezTo>
                  <a:pt x="2166" y="1065"/>
                  <a:pt x="2165" y="1063"/>
                  <a:pt x="2165" y="1061"/>
                </a:cubicBezTo>
                <a:cubicBezTo>
                  <a:pt x="2166" y="1057"/>
                  <a:pt x="2165" y="1054"/>
                  <a:pt x="2163" y="1052"/>
                </a:cubicBezTo>
                <a:cubicBezTo>
                  <a:pt x="2162" y="1049"/>
                  <a:pt x="2161" y="1047"/>
                  <a:pt x="2162" y="1044"/>
                </a:cubicBezTo>
                <a:cubicBezTo>
                  <a:pt x="2162" y="1042"/>
                  <a:pt x="2161" y="1040"/>
                  <a:pt x="2161" y="1038"/>
                </a:cubicBezTo>
                <a:cubicBezTo>
                  <a:pt x="2161" y="1035"/>
                  <a:pt x="2160" y="1033"/>
                  <a:pt x="2158" y="1031"/>
                </a:cubicBezTo>
                <a:cubicBezTo>
                  <a:pt x="2157" y="1030"/>
                  <a:pt x="2155" y="1029"/>
                  <a:pt x="2154" y="1030"/>
                </a:cubicBezTo>
                <a:cubicBezTo>
                  <a:pt x="2152" y="1030"/>
                  <a:pt x="2151" y="1029"/>
                  <a:pt x="2151" y="1028"/>
                </a:cubicBezTo>
                <a:cubicBezTo>
                  <a:pt x="2151" y="1027"/>
                  <a:pt x="2150" y="1026"/>
                  <a:pt x="2151" y="1025"/>
                </a:cubicBezTo>
                <a:cubicBezTo>
                  <a:pt x="2151" y="1022"/>
                  <a:pt x="2150" y="1020"/>
                  <a:pt x="2149" y="1017"/>
                </a:cubicBezTo>
                <a:cubicBezTo>
                  <a:pt x="2148" y="1013"/>
                  <a:pt x="2146" y="1009"/>
                  <a:pt x="2145" y="1005"/>
                </a:cubicBezTo>
                <a:cubicBezTo>
                  <a:pt x="2145" y="1005"/>
                  <a:pt x="2144" y="1004"/>
                  <a:pt x="2143" y="1004"/>
                </a:cubicBezTo>
                <a:cubicBezTo>
                  <a:pt x="2143" y="1003"/>
                  <a:pt x="2142" y="1004"/>
                  <a:pt x="2142" y="1004"/>
                </a:cubicBezTo>
                <a:cubicBezTo>
                  <a:pt x="2141" y="1004"/>
                  <a:pt x="2141" y="1005"/>
                  <a:pt x="2141" y="1005"/>
                </a:cubicBezTo>
                <a:cubicBezTo>
                  <a:pt x="2140" y="1008"/>
                  <a:pt x="2139" y="1010"/>
                  <a:pt x="2138" y="1013"/>
                </a:cubicBezTo>
                <a:cubicBezTo>
                  <a:pt x="2137" y="1015"/>
                  <a:pt x="2137" y="1018"/>
                  <a:pt x="2136" y="1020"/>
                </a:cubicBezTo>
                <a:cubicBezTo>
                  <a:pt x="2135" y="1025"/>
                  <a:pt x="2134" y="1029"/>
                  <a:pt x="2134" y="1033"/>
                </a:cubicBezTo>
                <a:cubicBezTo>
                  <a:pt x="2134" y="1035"/>
                  <a:pt x="2134" y="1036"/>
                  <a:pt x="2134" y="1037"/>
                </a:cubicBezTo>
                <a:cubicBezTo>
                  <a:pt x="2133" y="1041"/>
                  <a:pt x="2132" y="1044"/>
                  <a:pt x="2131" y="1048"/>
                </a:cubicBezTo>
                <a:cubicBezTo>
                  <a:pt x="2130" y="1050"/>
                  <a:pt x="2129" y="1052"/>
                  <a:pt x="2128" y="1054"/>
                </a:cubicBezTo>
                <a:cubicBezTo>
                  <a:pt x="2128" y="1056"/>
                  <a:pt x="2126" y="1057"/>
                  <a:pt x="2124" y="1057"/>
                </a:cubicBezTo>
                <a:cubicBezTo>
                  <a:pt x="2122" y="1058"/>
                  <a:pt x="2119" y="1057"/>
                  <a:pt x="2117" y="1055"/>
                </a:cubicBezTo>
                <a:cubicBezTo>
                  <a:pt x="2116" y="1054"/>
                  <a:pt x="2115" y="1052"/>
                  <a:pt x="2115" y="1050"/>
                </a:cubicBezTo>
                <a:cubicBezTo>
                  <a:pt x="2114" y="1050"/>
                  <a:pt x="2114" y="1050"/>
                  <a:pt x="2113" y="1050"/>
                </a:cubicBezTo>
                <a:cubicBezTo>
                  <a:pt x="2111" y="1050"/>
                  <a:pt x="2109" y="1050"/>
                  <a:pt x="2107" y="1048"/>
                </a:cubicBezTo>
                <a:cubicBezTo>
                  <a:pt x="2105" y="1045"/>
                  <a:pt x="2103" y="1044"/>
                  <a:pt x="2100" y="1043"/>
                </a:cubicBezTo>
                <a:cubicBezTo>
                  <a:pt x="2098" y="1042"/>
                  <a:pt x="2097" y="1041"/>
                  <a:pt x="2096" y="1040"/>
                </a:cubicBezTo>
                <a:cubicBezTo>
                  <a:pt x="2095" y="1038"/>
                  <a:pt x="2094" y="1037"/>
                  <a:pt x="2093" y="1036"/>
                </a:cubicBezTo>
                <a:cubicBezTo>
                  <a:pt x="2092" y="1035"/>
                  <a:pt x="2091" y="1034"/>
                  <a:pt x="2092" y="1033"/>
                </a:cubicBezTo>
                <a:cubicBezTo>
                  <a:pt x="2093" y="1030"/>
                  <a:pt x="2095" y="1027"/>
                  <a:pt x="2095" y="1024"/>
                </a:cubicBezTo>
                <a:cubicBezTo>
                  <a:pt x="2095" y="1024"/>
                  <a:pt x="2096" y="1023"/>
                  <a:pt x="2096" y="1023"/>
                </a:cubicBezTo>
                <a:cubicBezTo>
                  <a:pt x="2097" y="1022"/>
                  <a:pt x="2098" y="1022"/>
                  <a:pt x="2099" y="1021"/>
                </a:cubicBezTo>
                <a:cubicBezTo>
                  <a:pt x="2100" y="1019"/>
                  <a:pt x="2101" y="1017"/>
                  <a:pt x="2102" y="1014"/>
                </a:cubicBezTo>
                <a:cubicBezTo>
                  <a:pt x="2102" y="1014"/>
                  <a:pt x="2102" y="1013"/>
                  <a:pt x="2102" y="1013"/>
                </a:cubicBezTo>
                <a:cubicBezTo>
                  <a:pt x="2100" y="1012"/>
                  <a:pt x="2099" y="1011"/>
                  <a:pt x="2098" y="1012"/>
                </a:cubicBezTo>
                <a:cubicBezTo>
                  <a:pt x="2096" y="1013"/>
                  <a:pt x="2095" y="1013"/>
                  <a:pt x="2094" y="1012"/>
                </a:cubicBezTo>
                <a:cubicBezTo>
                  <a:pt x="2093" y="1011"/>
                  <a:pt x="2092" y="1012"/>
                  <a:pt x="2091" y="1012"/>
                </a:cubicBezTo>
                <a:cubicBezTo>
                  <a:pt x="2090" y="1012"/>
                  <a:pt x="2089" y="1013"/>
                  <a:pt x="2089" y="1013"/>
                </a:cubicBezTo>
                <a:cubicBezTo>
                  <a:pt x="2084" y="1011"/>
                  <a:pt x="2080" y="1010"/>
                  <a:pt x="2076" y="1008"/>
                </a:cubicBezTo>
                <a:cubicBezTo>
                  <a:pt x="2074" y="1007"/>
                  <a:pt x="2071" y="1006"/>
                  <a:pt x="2069" y="1005"/>
                </a:cubicBezTo>
                <a:cubicBezTo>
                  <a:pt x="2069" y="1005"/>
                  <a:pt x="2068" y="1005"/>
                  <a:pt x="2068" y="1005"/>
                </a:cubicBezTo>
                <a:cubicBezTo>
                  <a:pt x="2067" y="1006"/>
                  <a:pt x="2067" y="1006"/>
                  <a:pt x="2067" y="1006"/>
                </a:cubicBezTo>
                <a:cubicBezTo>
                  <a:pt x="2067" y="1006"/>
                  <a:pt x="2067" y="1007"/>
                  <a:pt x="2067" y="1007"/>
                </a:cubicBezTo>
                <a:cubicBezTo>
                  <a:pt x="2068" y="1008"/>
                  <a:pt x="2069" y="1008"/>
                  <a:pt x="2069" y="1009"/>
                </a:cubicBezTo>
                <a:cubicBezTo>
                  <a:pt x="2070" y="1010"/>
                  <a:pt x="2070" y="1011"/>
                  <a:pt x="2069" y="1012"/>
                </a:cubicBezTo>
                <a:cubicBezTo>
                  <a:pt x="2067" y="1013"/>
                  <a:pt x="2065" y="1013"/>
                  <a:pt x="2063" y="1013"/>
                </a:cubicBezTo>
                <a:cubicBezTo>
                  <a:pt x="2062" y="1013"/>
                  <a:pt x="2060" y="1013"/>
                  <a:pt x="2060" y="1014"/>
                </a:cubicBezTo>
                <a:cubicBezTo>
                  <a:pt x="2057" y="1015"/>
                  <a:pt x="2055" y="1016"/>
                  <a:pt x="2053" y="1018"/>
                </a:cubicBezTo>
                <a:cubicBezTo>
                  <a:pt x="2051" y="1021"/>
                  <a:pt x="2049" y="1024"/>
                  <a:pt x="2047" y="1027"/>
                </a:cubicBezTo>
                <a:cubicBezTo>
                  <a:pt x="2045" y="1029"/>
                  <a:pt x="2045" y="1030"/>
                  <a:pt x="2046" y="1032"/>
                </a:cubicBezTo>
                <a:cubicBezTo>
                  <a:pt x="2046" y="1033"/>
                  <a:pt x="2045" y="1034"/>
                  <a:pt x="2044" y="1034"/>
                </a:cubicBezTo>
                <a:cubicBezTo>
                  <a:pt x="2042" y="1034"/>
                  <a:pt x="2041" y="1033"/>
                  <a:pt x="2039" y="1034"/>
                </a:cubicBezTo>
                <a:cubicBezTo>
                  <a:pt x="2038" y="1034"/>
                  <a:pt x="2037" y="1034"/>
                  <a:pt x="2036" y="1033"/>
                </a:cubicBezTo>
                <a:cubicBezTo>
                  <a:pt x="2035" y="1031"/>
                  <a:pt x="2033" y="1029"/>
                  <a:pt x="2032" y="1028"/>
                </a:cubicBezTo>
                <a:cubicBezTo>
                  <a:pt x="2031" y="1026"/>
                  <a:pt x="2029" y="1026"/>
                  <a:pt x="2027" y="1026"/>
                </a:cubicBezTo>
                <a:cubicBezTo>
                  <a:pt x="2026" y="1027"/>
                  <a:pt x="2023" y="1027"/>
                  <a:pt x="2022" y="1029"/>
                </a:cubicBezTo>
                <a:cubicBezTo>
                  <a:pt x="2020" y="1030"/>
                  <a:pt x="2019" y="1030"/>
                  <a:pt x="2017" y="1031"/>
                </a:cubicBezTo>
                <a:cubicBezTo>
                  <a:pt x="2015" y="1031"/>
                  <a:pt x="2015" y="1034"/>
                  <a:pt x="2014" y="1035"/>
                </a:cubicBezTo>
                <a:cubicBezTo>
                  <a:pt x="2013" y="1036"/>
                  <a:pt x="2012" y="1037"/>
                  <a:pt x="2012" y="1037"/>
                </a:cubicBezTo>
                <a:cubicBezTo>
                  <a:pt x="2009" y="1038"/>
                  <a:pt x="2008" y="1040"/>
                  <a:pt x="2008" y="1042"/>
                </a:cubicBezTo>
                <a:cubicBezTo>
                  <a:pt x="2009" y="1043"/>
                  <a:pt x="2008" y="1043"/>
                  <a:pt x="2008" y="1044"/>
                </a:cubicBezTo>
                <a:cubicBezTo>
                  <a:pt x="2008" y="1045"/>
                  <a:pt x="2007" y="1046"/>
                  <a:pt x="2007" y="1046"/>
                </a:cubicBezTo>
                <a:cubicBezTo>
                  <a:pt x="2006" y="1045"/>
                  <a:pt x="2005" y="1045"/>
                  <a:pt x="2004" y="1045"/>
                </a:cubicBezTo>
                <a:cubicBezTo>
                  <a:pt x="2003" y="1045"/>
                  <a:pt x="2002" y="1047"/>
                  <a:pt x="2002" y="1048"/>
                </a:cubicBezTo>
                <a:cubicBezTo>
                  <a:pt x="2002" y="1049"/>
                  <a:pt x="2002" y="1050"/>
                  <a:pt x="2003" y="1051"/>
                </a:cubicBezTo>
                <a:cubicBezTo>
                  <a:pt x="2003" y="1051"/>
                  <a:pt x="2002" y="1052"/>
                  <a:pt x="2002" y="1052"/>
                </a:cubicBezTo>
                <a:cubicBezTo>
                  <a:pt x="2002" y="1052"/>
                  <a:pt x="2001" y="1052"/>
                  <a:pt x="2001" y="1052"/>
                </a:cubicBezTo>
                <a:cubicBezTo>
                  <a:pt x="2000" y="1051"/>
                  <a:pt x="1999" y="1049"/>
                  <a:pt x="1998" y="1048"/>
                </a:cubicBezTo>
                <a:cubicBezTo>
                  <a:pt x="1998" y="1047"/>
                  <a:pt x="1997" y="1047"/>
                  <a:pt x="1996" y="1048"/>
                </a:cubicBezTo>
                <a:cubicBezTo>
                  <a:pt x="1995" y="1049"/>
                  <a:pt x="1993" y="1050"/>
                  <a:pt x="1992" y="1051"/>
                </a:cubicBezTo>
                <a:cubicBezTo>
                  <a:pt x="1991" y="1052"/>
                  <a:pt x="1991" y="1053"/>
                  <a:pt x="1991" y="1054"/>
                </a:cubicBezTo>
                <a:cubicBezTo>
                  <a:pt x="1991" y="1058"/>
                  <a:pt x="1989" y="1062"/>
                  <a:pt x="1986" y="1064"/>
                </a:cubicBezTo>
                <a:cubicBezTo>
                  <a:pt x="1986" y="1065"/>
                  <a:pt x="1985" y="1066"/>
                  <a:pt x="1985" y="1067"/>
                </a:cubicBezTo>
                <a:cubicBezTo>
                  <a:pt x="1982" y="1071"/>
                  <a:pt x="1979" y="1073"/>
                  <a:pt x="1975" y="1073"/>
                </a:cubicBezTo>
                <a:cubicBezTo>
                  <a:pt x="1973" y="1073"/>
                  <a:pt x="1970" y="1074"/>
                  <a:pt x="1967" y="1074"/>
                </a:cubicBezTo>
                <a:cubicBezTo>
                  <a:pt x="1964" y="1077"/>
                  <a:pt x="1959" y="1076"/>
                  <a:pt x="1955" y="1079"/>
                </a:cubicBezTo>
                <a:cubicBezTo>
                  <a:pt x="1955" y="1079"/>
                  <a:pt x="1954" y="1080"/>
                  <a:pt x="1953" y="1079"/>
                </a:cubicBezTo>
                <a:cubicBezTo>
                  <a:pt x="1950" y="1079"/>
                  <a:pt x="1947" y="1080"/>
                  <a:pt x="1945" y="1081"/>
                </a:cubicBezTo>
                <a:cubicBezTo>
                  <a:pt x="1941" y="1083"/>
                  <a:pt x="1938" y="1085"/>
                  <a:pt x="1935" y="1086"/>
                </a:cubicBezTo>
                <a:cubicBezTo>
                  <a:pt x="1933" y="1087"/>
                  <a:pt x="1932" y="1089"/>
                  <a:pt x="1931" y="1090"/>
                </a:cubicBezTo>
                <a:cubicBezTo>
                  <a:pt x="1930" y="1091"/>
                  <a:pt x="1930" y="1090"/>
                  <a:pt x="1929" y="1090"/>
                </a:cubicBezTo>
                <a:cubicBezTo>
                  <a:pt x="1929" y="1090"/>
                  <a:pt x="1928" y="1090"/>
                  <a:pt x="1928" y="1090"/>
                </a:cubicBezTo>
                <a:cubicBezTo>
                  <a:pt x="1927" y="1091"/>
                  <a:pt x="1926" y="1092"/>
                  <a:pt x="1926" y="1093"/>
                </a:cubicBezTo>
                <a:cubicBezTo>
                  <a:pt x="1926" y="1094"/>
                  <a:pt x="1926" y="1096"/>
                  <a:pt x="1926" y="1097"/>
                </a:cubicBezTo>
                <a:cubicBezTo>
                  <a:pt x="1925" y="1100"/>
                  <a:pt x="1925" y="1102"/>
                  <a:pt x="1924" y="1104"/>
                </a:cubicBezTo>
                <a:cubicBezTo>
                  <a:pt x="1922" y="1106"/>
                  <a:pt x="1922" y="1108"/>
                  <a:pt x="1922" y="1111"/>
                </a:cubicBezTo>
                <a:cubicBezTo>
                  <a:pt x="1922" y="1114"/>
                  <a:pt x="1922" y="1117"/>
                  <a:pt x="1924" y="1120"/>
                </a:cubicBezTo>
                <a:cubicBezTo>
                  <a:pt x="1924" y="1121"/>
                  <a:pt x="1924" y="1122"/>
                  <a:pt x="1925" y="1122"/>
                </a:cubicBezTo>
                <a:cubicBezTo>
                  <a:pt x="1925" y="1123"/>
                  <a:pt x="1924" y="1124"/>
                  <a:pt x="1924" y="1125"/>
                </a:cubicBezTo>
                <a:cubicBezTo>
                  <a:pt x="1923" y="1125"/>
                  <a:pt x="1923" y="1125"/>
                  <a:pt x="1923" y="1126"/>
                </a:cubicBezTo>
                <a:cubicBezTo>
                  <a:pt x="1922" y="1127"/>
                  <a:pt x="1921" y="1128"/>
                  <a:pt x="1921" y="1129"/>
                </a:cubicBezTo>
                <a:cubicBezTo>
                  <a:pt x="1921" y="1129"/>
                  <a:pt x="1921" y="1129"/>
                  <a:pt x="1921" y="1129"/>
                </a:cubicBezTo>
                <a:cubicBezTo>
                  <a:pt x="1921" y="1129"/>
                  <a:pt x="1921" y="1129"/>
                  <a:pt x="1921" y="1129"/>
                </a:cubicBezTo>
                <a:cubicBezTo>
                  <a:pt x="1921" y="1129"/>
                  <a:pt x="1921" y="1129"/>
                  <a:pt x="1921" y="1129"/>
                </a:cubicBezTo>
                <a:cubicBezTo>
                  <a:pt x="1921" y="1130"/>
                  <a:pt x="1921" y="1131"/>
                  <a:pt x="1921" y="1132"/>
                </a:cubicBezTo>
                <a:cubicBezTo>
                  <a:pt x="1922" y="1134"/>
                  <a:pt x="1922" y="1136"/>
                  <a:pt x="1922" y="1138"/>
                </a:cubicBezTo>
                <a:cubicBezTo>
                  <a:pt x="1922" y="1141"/>
                  <a:pt x="1923" y="1145"/>
                  <a:pt x="1924" y="1148"/>
                </a:cubicBezTo>
                <a:cubicBezTo>
                  <a:pt x="1925" y="1152"/>
                  <a:pt x="1926" y="1155"/>
                  <a:pt x="1926" y="1159"/>
                </a:cubicBezTo>
                <a:cubicBezTo>
                  <a:pt x="1925" y="1163"/>
                  <a:pt x="1925" y="1168"/>
                  <a:pt x="1927" y="1172"/>
                </a:cubicBezTo>
                <a:cubicBezTo>
                  <a:pt x="1927" y="1173"/>
                  <a:pt x="1927" y="1174"/>
                  <a:pt x="1927" y="1176"/>
                </a:cubicBezTo>
                <a:cubicBezTo>
                  <a:pt x="1927" y="1178"/>
                  <a:pt x="1926" y="1180"/>
                  <a:pt x="1926" y="1182"/>
                </a:cubicBezTo>
                <a:cubicBezTo>
                  <a:pt x="1925" y="1186"/>
                  <a:pt x="1923" y="1188"/>
                  <a:pt x="1921" y="1190"/>
                </a:cubicBezTo>
                <a:cubicBezTo>
                  <a:pt x="1918" y="1192"/>
                  <a:pt x="1918" y="1195"/>
                  <a:pt x="1920" y="1197"/>
                </a:cubicBezTo>
                <a:cubicBezTo>
                  <a:pt x="1921" y="1199"/>
                  <a:pt x="1923" y="1200"/>
                  <a:pt x="1924" y="1201"/>
                </a:cubicBezTo>
                <a:cubicBezTo>
                  <a:pt x="1926" y="1203"/>
                  <a:pt x="1928" y="1204"/>
                  <a:pt x="1931" y="1205"/>
                </a:cubicBezTo>
                <a:cubicBezTo>
                  <a:pt x="1933" y="1205"/>
                  <a:pt x="1935" y="1205"/>
                  <a:pt x="1937" y="1205"/>
                </a:cubicBezTo>
                <a:cubicBezTo>
                  <a:pt x="1938" y="1205"/>
                  <a:pt x="1939" y="1205"/>
                  <a:pt x="1940" y="1204"/>
                </a:cubicBezTo>
                <a:cubicBezTo>
                  <a:pt x="1944" y="1201"/>
                  <a:pt x="1950" y="1201"/>
                  <a:pt x="1953" y="1197"/>
                </a:cubicBezTo>
                <a:cubicBezTo>
                  <a:pt x="1953" y="1197"/>
                  <a:pt x="1954" y="1196"/>
                  <a:pt x="1954" y="1196"/>
                </a:cubicBezTo>
                <a:cubicBezTo>
                  <a:pt x="1958" y="1196"/>
                  <a:pt x="1962" y="1195"/>
                  <a:pt x="1967" y="1195"/>
                </a:cubicBezTo>
                <a:cubicBezTo>
                  <a:pt x="1970" y="1196"/>
                  <a:pt x="1974" y="1196"/>
                  <a:pt x="1977" y="1196"/>
                </a:cubicBezTo>
                <a:cubicBezTo>
                  <a:pt x="1979" y="1196"/>
                  <a:pt x="1980" y="1195"/>
                  <a:pt x="1982" y="1194"/>
                </a:cubicBezTo>
                <a:cubicBezTo>
                  <a:pt x="1985" y="1190"/>
                  <a:pt x="1988" y="1188"/>
                  <a:pt x="1993" y="1186"/>
                </a:cubicBezTo>
                <a:cubicBezTo>
                  <a:pt x="1995" y="1185"/>
                  <a:pt x="1996" y="1184"/>
                  <a:pt x="1997" y="1183"/>
                </a:cubicBezTo>
                <a:cubicBezTo>
                  <a:pt x="1999" y="1182"/>
                  <a:pt x="2001" y="1182"/>
                  <a:pt x="2003" y="1182"/>
                </a:cubicBezTo>
                <a:cubicBezTo>
                  <a:pt x="2008" y="1183"/>
                  <a:pt x="2013" y="1182"/>
                  <a:pt x="2018" y="1179"/>
                </a:cubicBezTo>
                <a:cubicBezTo>
                  <a:pt x="2022" y="1177"/>
                  <a:pt x="2026" y="1177"/>
                  <a:pt x="2030" y="1177"/>
                </a:cubicBezTo>
                <a:cubicBezTo>
                  <a:pt x="2033" y="1177"/>
                  <a:pt x="2036" y="1177"/>
                  <a:pt x="2039" y="1177"/>
                </a:cubicBezTo>
                <a:cubicBezTo>
                  <a:pt x="2040" y="1177"/>
                  <a:pt x="2042" y="1178"/>
                  <a:pt x="2043" y="1179"/>
                </a:cubicBezTo>
                <a:cubicBezTo>
                  <a:pt x="2044" y="1181"/>
                  <a:pt x="2046" y="1181"/>
                  <a:pt x="2049" y="1182"/>
                </a:cubicBezTo>
                <a:cubicBezTo>
                  <a:pt x="2051" y="1182"/>
                  <a:pt x="2053" y="1184"/>
                  <a:pt x="2056" y="1185"/>
                </a:cubicBezTo>
                <a:cubicBezTo>
                  <a:pt x="2057" y="1185"/>
                  <a:pt x="2058" y="1187"/>
                  <a:pt x="2058" y="1188"/>
                </a:cubicBezTo>
                <a:cubicBezTo>
                  <a:pt x="2058" y="1190"/>
                  <a:pt x="2058" y="1192"/>
                  <a:pt x="2060" y="1193"/>
                </a:cubicBezTo>
                <a:cubicBezTo>
                  <a:pt x="2061" y="1194"/>
                  <a:pt x="2062" y="1196"/>
                  <a:pt x="2062" y="1198"/>
                </a:cubicBezTo>
                <a:cubicBezTo>
                  <a:pt x="2062" y="1200"/>
                  <a:pt x="2063" y="1202"/>
                  <a:pt x="2063" y="1204"/>
                </a:cubicBezTo>
                <a:cubicBezTo>
                  <a:pt x="2063" y="1205"/>
                  <a:pt x="2063" y="1206"/>
                  <a:pt x="2063" y="1207"/>
                </a:cubicBezTo>
                <a:cubicBezTo>
                  <a:pt x="2063" y="1207"/>
                  <a:pt x="2063" y="1208"/>
                  <a:pt x="2063" y="1208"/>
                </a:cubicBezTo>
                <a:cubicBezTo>
                  <a:pt x="2064" y="1208"/>
                  <a:pt x="2064" y="1209"/>
                  <a:pt x="2065" y="1209"/>
                </a:cubicBezTo>
                <a:cubicBezTo>
                  <a:pt x="2065" y="1210"/>
                  <a:pt x="2066" y="1209"/>
                  <a:pt x="2067" y="1209"/>
                </a:cubicBezTo>
                <a:cubicBezTo>
                  <a:pt x="2069" y="1207"/>
                  <a:pt x="2071" y="1204"/>
                  <a:pt x="2074" y="1201"/>
                </a:cubicBezTo>
                <a:cubicBezTo>
                  <a:pt x="2075" y="1200"/>
                  <a:pt x="2077" y="1199"/>
                  <a:pt x="2078" y="1198"/>
                </a:cubicBezTo>
                <a:cubicBezTo>
                  <a:pt x="2079" y="1197"/>
                  <a:pt x="2081" y="1195"/>
                  <a:pt x="2082" y="1194"/>
                </a:cubicBezTo>
                <a:cubicBezTo>
                  <a:pt x="2082" y="1194"/>
                  <a:pt x="2082" y="1194"/>
                  <a:pt x="2083" y="1194"/>
                </a:cubicBezTo>
                <a:cubicBezTo>
                  <a:pt x="2083" y="1194"/>
                  <a:pt x="2083" y="1194"/>
                  <a:pt x="2083" y="1194"/>
                </a:cubicBezTo>
                <a:cubicBezTo>
                  <a:pt x="2083" y="1196"/>
                  <a:pt x="2083" y="1197"/>
                  <a:pt x="2083" y="1198"/>
                </a:cubicBezTo>
                <a:cubicBezTo>
                  <a:pt x="2080" y="1200"/>
                  <a:pt x="2079" y="1202"/>
                  <a:pt x="2078" y="1205"/>
                </a:cubicBezTo>
                <a:cubicBezTo>
                  <a:pt x="2078" y="1208"/>
                  <a:pt x="2076" y="1210"/>
                  <a:pt x="2074" y="1211"/>
                </a:cubicBezTo>
                <a:cubicBezTo>
                  <a:pt x="2073" y="1211"/>
                  <a:pt x="2073" y="1212"/>
                  <a:pt x="2073" y="1213"/>
                </a:cubicBezTo>
                <a:cubicBezTo>
                  <a:pt x="2073" y="1213"/>
                  <a:pt x="2073" y="1214"/>
                  <a:pt x="2073" y="1214"/>
                </a:cubicBezTo>
                <a:cubicBezTo>
                  <a:pt x="2074" y="1214"/>
                  <a:pt x="2075" y="1214"/>
                  <a:pt x="2076" y="1214"/>
                </a:cubicBezTo>
                <a:cubicBezTo>
                  <a:pt x="2078" y="1214"/>
                  <a:pt x="2080" y="1213"/>
                  <a:pt x="2081" y="1210"/>
                </a:cubicBezTo>
                <a:cubicBezTo>
                  <a:pt x="2082" y="1210"/>
                  <a:pt x="2082" y="1209"/>
                  <a:pt x="2082" y="1209"/>
                </a:cubicBezTo>
                <a:cubicBezTo>
                  <a:pt x="2082" y="1209"/>
                  <a:pt x="2083" y="1208"/>
                  <a:pt x="2083" y="1208"/>
                </a:cubicBezTo>
                <a:cubicBezTo>
                  <a:pt x="2083" y="1209"/>
                  <a:pt x="2084" y="1209"/>
                  <a:pt x="2084" y="1209"/>
                </a:cubicBezTo>
                <a:cubicBezTo>
                  <a:pt x="2084" y="1212"/>
                  <a:pt x="2084" y="1215"/>
                  <a:pt x="2082" y="1217"/>
                </a:cubicBezTo>
                <a:cubicBezTo>
                  <a:pt x="2081" y="1218"/>
                  <a:pt x="2082" y="1219"/>
                  <a:pt x="2083" y="1219"/>
                </a:cubicBezTo>
                <a:cubicBezTo>
                  <a:pt x="2084" y="1219"/>
                  <a:pt x="2086" y="1219"/>
                  <a:pt x="2087" y="1219"/>
                </a:cubicBezTo>
                <a:cubicBezTo>
                  <a:pt x="2087" y="1219"/>
                  <a:pt x="2087" y="1219"/>
                  <a:pt x="2087" y="1219"/>
                </a:cubicBezTo>
                <a:cubicBezTo>
                  <a:pt x="2087" y="1218"/>
                  <a:pt x="2087" y="1218"/>
                  <a:pt x="2087" y="1218"/>
                </a:cubicBezTo>
                <a:cubicBezTo>
                  <a:pt x="2087" y="1219"/>
                  <a:pt x="2087" y="1219"/>
                  <a:pt x="2087" y="1219"/>
                </a:cubicBezTo>
                <a:cubicBezTo>
                  <a:pt x="2087" y="1219"/>
                  <a:pt x="2087" y="1219"/>
                  <a:pt x="2087" y="1219"/>
                </a:cubicBezTo>
                <a:cubicBezTo>
                  <a:pt x="2087" y="1219"/>
                  <a:pt x="2087" y="1219"/>
                  <a:pt x="2087" y="1220"/>
                </a:cubicBezTo>
                <a:cubicBezTo>
                  <a:pt x="2089" y="1224"/>
                  <a:pt x="2090" y="1229"/>
                  <a:pt x="2088" y="1234"/>
                </a:cubicBezTo>
                <a:cubicBezTo>
                  <a:pt x="2087" y="1235"/>
                  <a:pt x="2088" y="1236"/>
                  <a:pt x="2088" y="1237"/>
                </a:cubicBezTo>
                <a:cubicBezTo>
                  <a:pt x="2089" y="1239"/>
                  <a:pt x="2090" y="1240"/>
                  <a:pt x="2090" y="1241"/>
                </a:cubicBezTo>
                <a:cubicBezTo>
                  <a:pt x="2092" y="1245"/>
                  <a:pt x="2095" y="1248"/>
                  <a:pt x="2099" y="1249"/>
                </a:cubicBezTo>
                <a:cubicBezTo>
                  <a:pt x="2101" y="1249"/>
                  <a:pt x="2103" y="1251"/>
                  <a:pt x="2105" y="1252"/>
                </a:cubicBezTo>
                <a:cubicBezTo>
                  <a:pt x="2106" y="1253"/>
                  <a:pt x="2107" y="1254"/>
                  <a:pt x="2108" y="1255"/>
                </a:cubicBezTo>
                <a:cubicBezTo>
                  <a:pt x="2109" y="1256"/>
                  <a:pt x="2111" y="1256"/>
                  <a:pt x="2112" y="1255"/>
                </a:cubicBezTo>
                <a:cubicBezTo>
                  <a:pt x="2115" y="1253"/>
                  <a:pt x="2119" y="1252"/>
                  <a:pt x="2121" y="1248"/>
                </a:cubicBezTo>
                <a:cubicBezTo>
                  <a:pt x="2122" y="1247"/>
                  <a:pt x="2122" y="1248"/>
                  <a:pt x="2123" y="1248"/>
                </a:cubicBezTo>
                <a:cubicBezTo>
                  <a:pt x="2123" y="1248"/>
                  <a:pt x="2123" y="1249"/>
                  <a:pt x="2123" y="1249"/>
                </a:cubicBezTo>
                <a:cubicBezTo>
                  <a:pt x="2123" y="1250"/>
                  <a:pt x="2122" y="1251"/>
                  <a:pt x="2122" y="1251"/>
                </a:cubicBezTo>
                <a:cubicBezTo>
                  <a:pt x="2124" y="1254"/>
                  <a:pt x="2126" y="1257"/>
                  <a:pt x="2128" y="1259"/>
                </a:cubicBezTo>
                <a:cubicBezTo>
                  <a:pt x="2129" y="1260"/>
                  <a:pt x="2130" y="1260"/>
                  <a:pt x="2130" y="1260"/>
                </a:cubicBezTo>
                <a:cubicBezTo>
                  <a:pt x="2133" y="1257"/>
                  <a:pt x="2137" y="1255"/>
                  <a:pt x="2140" y="1252"/>
                </a:cubicBezTo>
                <a:cubicBezTo>
                  <a:pt x="2143" y="1250"/>
                  <a:pt x="2147" y="1248"/>
                  <a:pt x="2151" y="1248"/>
                </a:cubicBezTo>
                <a:cubicBezTo>
                  <a:pt x="2152" y="1248"/>
                  <a:pt x="2153" y="1248"/>
                  <a:pt x="2155" y="1248"/>
                </a:cubicBezTo>
                <a:cubicBezTo>
                  <a:pt x="2157" y="1248"/>
                  <a:pt x="2161" y="1245"/>
                  <a:pt x="2161" y="1243"/>
                </a:cubicBezTo>
                <a:cubicBezTo>
                  <a:pt x="2161" y="1239"/>
                  <a:pt x="2163" y="1235"/>
                  <a:pt x="2164" y="1232"/>
                </a:cubicBezTo>
                <a:cubicBezTo>
                  <a:pt x="2165" y="1228"/>
                  <a:pt x="2167" y="1224"/>
                  <a:pt x="2170" y="1221"/>
                </a:cubicBezTo>
                <a:cubicBezTo>
                  <a:pt x="2172" y="1219"/>
                  <a:pt x="2173" y="1217"/>
                  <a:pt x="2174" y="1215"/>
                </a:cubicBezTo>
                <a:cubicBezTo>
                  <a:pt x="2176" y="1212"/>
                  <a:pt x="2177" y="1209"/>
                  <a:pt x="2179" y="1206"/>
                </a:cubicBezTo>
                <a:cubicBezTo>
                  <a:pt x="2181" y="1201"/>
                  <a:pt x="2184" y="1197"/>
                  <a:pt x="2189" y="1194"/>
                </a:cubicBezTo>
                <a:cubicBezTo>
                  <a:pt x="2190" y="1194"/>
                  <a:pt x="2191" y="1193"/>
                  <a:pt x="2191" y="1192"/>
                </a:cubicBezTo>
                <a:cubicBezTo>
                  <a:pt x="2192" y="1188"/>
                  <a:pt x="2196" y="1186"/>
                  <a:pt x="2197" y="1182"/>
                </a:cubicBezTo>
                <a:cubicBezTo>
                  <a:pt x="2198" y="1179"/>
                  <a:pt x="2198" y="1175"/>
                  <a:pt x="2200" y="1171"/>
                </a:cubicBezTo>
                <a:cubicBezTo>
                  <a:pt x="2202" y="1167"/>
                  <a:pt x="2202" y="1162"/>
                  <a:pt x="2205" y="1158"/>
                </a:cubicBezTo>
                <a:cubicBezTo>
                  <a:pt x="2206" y="1157"/>
                  <a:pt x="2206" y="1156"/>
                  <a:pt x="2206" y="1154"/>
                </a:cubicBezTo>
                <a:cubicBezTo>
                  <a:pt x="2207" y="1151"/>
                  <a:pt x="2207" y="1149"/>
                  <a:pt x="2206" y="1146"/>
                </a:cubicBezTo>
                <a:cubicBezTo>
                  <a:pt x="2205" y="1144"/>
                  <a:pt x="2205" y="1142"/>
                  <a:pt x="2206" y="1140"/>
                </a:cubicBezTo>
                <a:cubicBezTo>
                  <a:pt x="2206" y="1138"/>
                  <a:pt x="2206" y="1137"/>
                  <a:pt x="2206" y="1135"/>
                </a:cubicBezTo>
                <a:cubicBezTo>
                  <a:pt x="2206" y="1131"/>
                  <a:pt x="2207" y="1127"/>
                  <a:pt x="2209" y="1124"/>
                </a:cubicBezTo>
                <a:cubicBezTo>
                  <a:pt x="2209" y="1123"/>
                  <a:pt x="2209" y="1122"/>
                  <a:pt x="2209" y="1122"/>
                </a:cubicBezTo>
                <a:cubicBezTo>
                  <a:pt x="2209" y="1122"/>
                  <a:pt x="2209" y="1121"/>
                  <a:pt x="2209" y="1121"/>
                </a:cubicBezTo>
                <a:cubicBezTo>
                  <a:pt x="2208" y="1121"/>
                  <a:pt x="2208" y="1121"/>
                  <a:pt x="2208" y="1121"/>
                </a:cubicBezTo>
                <a:close/>
                <a:moveTo>
                  <a:pt x="705" y="90"/>
                </a:moveTo>
                <a:cubicBezTo>
                  <a:pt x="705" y="90"/>
                  <a:pt x="705" y="90"/>
                  <a:pt x="705" y="90"/>
                </a:cubicBezTo>
                <a:cubicBezTo>
                  <a:pt x="705" y="90"/>
                  <a:pt x="705" y="90"/>
                  <a:pt x="705" y="90"/>
                </a:cubicBezTo>
                <a:cubicBezTo>
                  <a:pt x="705" y="90"/>
                  <a:pt x="704" y="90"/>
                  <a:pt x="704" y="90"/>
                </a:cubicBezTo>
                <a:cubicBezTo>
                  <a:pt x="704" y="90"/>
                  <a:pt x="704" y="90"/>
                  <a:pt x="705" y="90"/>
                </a:cubicBezTo>
                <a:close/>
                <a:moveTo>
                  <a:pt x="713" y="64"/>
                </a:moveTo>
                <a:cubicBezTo>
                  <a:pt x="713" y="64"/>
                  <a:pt x="713" y="64"/>
                  <a:pt x="713" y="64"/>
                </a:cubicBezTo>
                <a:cubicBezTo>
                  <a:pt x="713" y="64"/>
                  <a:pt x="713" y="64"/>
                  <a:pt x="713" y="64"/>
                </a:cubicBezTo>
                <a:cubicBezTo>
                  <a:pt x="713" y="64"/>
                  <a:pt x="713" y="64"/>
                  <a:pt x="713" y="64"/>
                </a:cubicBezTo>
                <a:cubicBezTo>
                  <a:pt x="713" y="64"/>
                  <a:pt x="713" y="64"/>
                  <a:pt x="713" y="64"/>
                </a:cubicBezTo>
                <a:close/>
                <a:moveTo>
                  <a:pt x="714" y="67"/>
                </a:moveTo>
                <a:cubicBezTo>
                  <a:pt x="713" y="69"/>
                  <a:pt x="713" y="70"/>
                  <a:pt x="714" y="72"/>
                </a:cubicBezTo>
                <a:cubicBezTo>
                  <a:pt x="714" y="74"/>
                  <a:pt x="715" y="76"/>
                  <a:pt x="714" y="79"/>
                </a:cubicBezTo>
                <a:cubicBezTo>
                  <a:pt x="713" y="80"/>
                  <a:pt x="713" y="83"/>
                  <a:pt x="713" y="84"/>
                </a:cubicBezTo>
                <a:cubicBezTo>
                  <a:pt x="712" y="85"/>
                  <a:pt x="712" y="85"/>
                  <a:pt x="711" y="86"/>
                </a:cubicBezTo>
                <a:cubicBezTo>
                  <a:pt x="709" y="86"/>
                  <a:pt x="710" y="88"/>
                  <a:pt x="710" y="90"/>
                </a:cubicBezTo>
                <a:cubicBezTo>
                  <a:pt x="710" y="90"/>
                  <a:pt x="710" y="90"/>
                  <a:pt x="710" y="90"/>
                </a:cubicBezTo>
                <a:cubicBezTo>
                  <a:pt x="711" y="91"/>
                  <a:pt x="711" y="91"/>
                  <a:pt x="712" y="92"/>
                </a:cubicBezTo>
                <a:cubicBezTo>
                  <a:pt x="712" y="92"/>
                  <a:pt x="712" y="92"/>
                  <a:pt x="713" y="92"/>
                </a:cubicBezTo>
                <a:cubicBezTo>
                  <a:pt x="713" y="93"/>
                  <a:pt x="714" y="93"/>
                  <a:pt x="715" y="93"/>
                </a:cubicBezTo>
                <a:cubicBezTo>
                  <a:pt x="715" y="93"/>
                  <a:pt x="715" y="93"/>
                  <a:pt x="716" y="93"/>
                </a:cubicBezTo>
                <a:cubicBezTo>
                  <a:pt x="716" y="93"/>
                  <a:pt x="716" y="94"/>
                  <a:pt x="715" y="94"/>
                </a:cubicBezTo>
                <a:cubicBezTo>
                  <a:pt x="716" y="94"/>
                  <a:pt x="716" y="94"/>
                  <a:pt x="717" y="94"/>
                </a:cubicBezTo>
                <a:cubicBezTo>
                  <a:pt x="717" y="94"/>
                  <a:pt x="717" y="95"/>
                  <a:pt x="717" y="95"/>
                </a:cubicBezTo>
                <a:cubicBezTo>
                  <a:pt x="717" y="95"/>
                  <a:pt x="717" y="95"/>
                  <a:pt x="717" y="95"/>
                </a:cubicBezTo>
                <a:cubicBezTo>
                  <a:pt x="716" y="96"/>
                  <a:pt x="716" y="96"/>
                  <a:pt x="716" y="95"/>
                </a:cubicBezTo>
                <a:cubicBezTo>
                  <a:pt x="715" y="95"/>
                  <a:pt x="715" y="94"/>
                  <a:pt x="715" y="94"/>
                </a:cubicBezTo>
                <a:cubicBezTo>
                  <a:pt x="715" y="94"/>
                  <a:pt x="715" y="94"/>
                  <a:pt x="715" y="94"/>
                </a:cubicBezTo>
                <a:cubicBezTo>
                  <a:pt x="715" y="93"/>
                  <a:pt x="715" y="93"/>
                  <a:pt x="715" y="93"/>
                </a:cubicBezTo>
                <a:cubicBezTo>
                  <a:pt x="714" y="93"/>
                  <a:pt x="713" y="93"/>
                  <a:pt x="713" y="92"/>
                </a:cubicBezTo>
                <a:cubicBezTo>
                  <a:pt x="712" y="92"/>
                  <a:pt x="712" y="92"/>
                  <a:pt x="712" y="92"/>
                </a:cubicBezTo>
                <a:cubicBezTo>
                  <a:pt x="711" y="91"/>
                  <a:pt x="710" y="91"/>
                  <a:pt x="710" y="90"/>
                </a:cubicBezTo>
                <a:cubicBezTo>
                  <a:pt x="710" y="90"/>
                  <a:pt x="710" y="90"/>
                  <a:pt x="710" y="90"/>
                </a:cubicBezTo>
                <a:cubicBezTo>
                  <a:pt x="708" y="90"/>
                  <a:pt x="706" y="90"/>
                  <a:pt x="705" y="90"/>
                </a:cubicBezTo>
                <a:cubicBezTo>
                  <a:pt x="704" y="91"/>
                  <a:pt x="703" y="91"/>
                  <a:pt x="702" y="91"/>
                </a:cubicBezTo>
                <a:cubicBezTo>
                  <a:pt x="700" y="91"/>
                  <a:pt x="698" y="92"/>
                  <a:pt x="696" y="92"/>
                </a:cubicBezTo>
                <a:cubicBezTo>
                  <a:pt x="695" y="95"/>
                  <a:pt x="693" y="97"/>
                  <a:pt x="691" y="99"/>
                </a:cubicBezTo>
                <a:cubicBezTo>
                  <a:pt x="689" y="100"/>
                  <a:pt x="688" y="102"/>
                  <a:pt x="688" y="104"/>
                </a:cubicBezTo>
                <a:cubicBezTo>
                  <a:pt x="688" y="105"/>
                  <a:pt x="688" y="107"/>
                  <a:pt x="690" y="107"/>
                </a:cubicBezTo>
                <a:cubicBezTo>
                  <a:pt x="690" y="107"/>
                  <a:pt x="691" y="107"/>
                  <a:pt x="691" y="107"/>
                </a:cubicBezTo>
                <a:cubicBezTo>
                  <a:pt x="694" y="107"/>
                  <a:pt x="695" y="108"/>
                  <a:pt x="695" y="111"/>
                </a:cubicBezTo>
                <a:cubicBezTo>
                  <a:pt x="695" y="112"/>
                  <a:pt x="695" y="113"/>
                  <a:pt x="695" y="114"/>
                </a:cubicBezTo>
                <a:cubicBezTo>
                  <a:pt x="695" y="116"/>
                  <a:pt x="694" y="117"/>
                  <a:pt x="693" y="118"/>
                </a:cubicBezTo>
                <a:cubicBezTo>
                  <a:pt x="693" y="118"/>
                  <a:pt x="693" y="118"/>
                  <a:pt x="692" y="118"/>
                </a:cubicBezTo>
                <a:cubicBezTo>
                  <a:pt x="692" y="118"/>
                  <a:pt x="692" y="118"/>
                  <a:pt x="692" y="118"/>
                </a:cubicBezTo>
                <a:cubicBezTo>
                  <a:pt x="691" y="116"/>
                  <a:pt x="691" y="114"/>
                  <a:pt x="690" y="112"/>
                </a:cubicBezTo>
                <a:cubicBezTo>
                  <a:pt x="690" y="111"/>
                  <a:pt x="689" y="110"/>
                  <a:pt x="688" y="110"/>
                </a:cubicBezTo>
                <a:cubicBezTo>
                  <a:pt x="686" y="109"/>
                  <a:pt x="684" y="109"/>
                  <a:pt x="682" y="110"/>
                </a:cubicBezTo>
                <a:cubicBezTo>
                  <a:pt x="682" y="110"/>
                  <a:pt x="681" y="110"/>
                  <a:pt x="681" y="111"/>
                </a:cubicBezTo>
                <a:cubicBezTo>
                  <a:pt x="681" y="112"/>
                  <a:pt x="680" y="112"/>
                  <a:pt x="680" y="113"/>
                </a:cubicBezTo>
                <a:cubicBezTo>
                  <a:pt x="680" y="117"/>
                  <a:pt x="681" y="120"/>
                  <a:pt x="682" y="123"/>
                </a:cubicBezTo>
                <a:cubicBezTo>
                  <a:pt x="682" y="123"/>
                  <a:pt x="682" y="123"/>
                  <a:pt x="682" y="123"/>
                </a:cubicBezTo>
                <a:cubicBezTo>
                  <a:pt x="682" y="123"/>
                  <a:pt x="682" y="123"/>
                  <a:pt x="682" y="123"/>
                </a:cubicBezTo>
                <a:cubicBezTo>
                  <a:pt x="682" y="123"/>
                  <a:pt x="682" y="123"/>
                  <a:pt x="682" y="123"/>
                </a:cubicBezTo>
                <a:cubicBezTo>
                  <a:pt x="681" y="123"/>
                  <a:pt x="680" y="124"/>
                  <a:pt x="679" y="123"/>
                </a:cubicBezTo>
                <a:cubicBezTo>
                  <a:pt x="674" y="122"/>
                  <a:pt x="670" y="124"/>
                  <a:pt x="665" y="127"/>
                </a:cubicBezTo>
                <a:cubicBezTo>
                  <a:pt x="665" y="127"/>
                  <a:pt x="665" y="127"/>
                  <a:pt x="664" y="127"/>
                </a:cubicBezTo>
                <a:cubicBezTo>
                  <a:pt x="664" y="127"/>
                  <a:pt x="663" y="128"/>
                  <a:pt x="662" y="129"/>
                </a:cubicBezTo>
                <a:cubicBezTo>
                  <a:pt x="661" y="130"/>
                  <a:pt x="661" y="128"/>
                  <a:pt x="660" y="128"/>
                </a:cubicBezTo>
                <a:cubicBezTo>
                  <a:pt x="659" y="127"/>
                  <a:pt x="658" y="127"/>
                  <a:pt x="657" y="128"/>
                </a:cubicBezTo>
                <a:cubicBezTo>
                  <a:pt x="657" y="130"/>
                  <a:pt x="657" y="132"/>
                  <a:pt x="658" y="133"/>
                </a:cubicBezTo>
                <a:cubicBezTo>
                  <a:pt x="661" y="136"/>
                  <a:pt x="663" y="138"/>
                  <a:pt x="667" y="139"/>
                </a:cubicBezTo>
                <a:cubicBezTo>
                  <a:pt x="670" y="140"/>
                  <a:pt x="673" y="142"/>
                  <a:pt x="677" y="144"/>
                </a:cubicBezTo>
                <a:cubicBezTo>
                  <a:pt x="678" y="144"/>
                  <a:pt x="678" y="145"/>
                  <a:pt x="679" y="145"/>
                </a:cubicBezTo>
                <a:cubicBezTo>
                  <a:pt x="680" y="146"/>
                  <a:pt x="682" y="146"/>
                  <a:pt x="683" y="144"/>
                </a:cubicBezTo>
                <a:cubicBezTo>
                  <a:pt x="683" y="144"/>
                  <a:pt x="683" y="143"/>
                  <a:pt x="684" y="143"/>
                </a:cubicBezTo>
                <a:cubicBezTo>
                  <a:pt x="684" y="143"/>
                  <a:pt x="684" y="143"/>
                  <a:pt x="684" y="143"/>
                </a:cubicBezTo>
                <a:cubicBezTo>
                  <a:pt x="683" y="142"/>
                  <a:pt x="683" y="142"/>
                  <a:pt x="683" y="142"/>
                </a:cubicBezTo>
                <a:cubicBezTo>
                  <a:pt x="684" y="143"/>
                  <a:pt x="684" y="143"/>
                  <a:pt x="684" y="143"/>
                </a:cubicBezTo>
                <a:cubicBezTo>
                  <a:pt x="684" y="143"/>
                  <a:pt x="684" y="143"/>
                  <a:pt x="684" y="143"/>
                </a:cubicBezTo>
                <a:cubicBezTo>
                  <a:pt x="685" y="142"/>
                  <a:pt x="686" y="142"/>
                  <a:pt x="688" y="143"/>
                </a:cubicBezTo>
                <a:cubicBezTo>
                  <a:pt x="691" y="145"/>
                  <a:pt x="694" y="146"/>
                  <a:pt x="697" y="146"/>
                </a:cubicBezTo>
                <a:cubicBezTo>
                  <a:pt x="698" y="145"/>
                  <a:pt x="699" y="146"/>
                  <a:pt x="699" y="146"/>
                </a:cubicBezTo>
                <a:cubicBezTo>
                  <a:pt x="701" y="146"/>
                  <a:pt x="701" y="147"/>
                  <a:pt x="701" y="149"/>
                </a:cubicBezTo>
                <a:cubicBezTo>
                  <a:pt x="701" y="149"/>
                  <a:pt x="701" y="150"/>
                  <a:pt x="701" y="150"/>
                </a:cubicBezTo>
                <a:cubicBezTo>
                  <a:pt x="701" y="151"/>
                  <a:pt x="703" y="152"/>
                  <a:pt x="704" y="152"/>
                </a:cubicBezTo>
                <a:cubicBezTo>
                  <a:pt x="706" y="151"/>
                  <a:pt x="708" y="151"/>
                  <a:pt x="709" y="150"/>
                </a:cubicBezTo>
                <a:cubicBezTo>
                  <a:pt x="711" y="150"/>
                  <a:pt x="712" y="149"/>
                  <a:pt x="714" y="149"/>
                </a:cubicBezTo>
                <a:cubicBezTo>
                  <a:pt x="717" y="149"/>
                  <a:pt x="719" y="147"/>
                  <a:pt x="721" y="145"/>
                </a:cubicBezTo>
                <a:cubicBezTo>
                  <a:pt x="721" y="145"/>
                  <a:pt x="721" y="144"/>
                  <a:pt x="721" y="144"/>
                </a:cubicBezTo>
                <a:cubicBezTo>
                  <a:pt x="723" y="142"/>
                  <a:pt x="722" y="140"/>
                  <a:pt x="719" y="139"/>
                </a:cubicBezTo>
                <a:cubicBezTo>
                  <a:pt x="718" y="138"/>
                  <a:pt x="718" y="138"/>
                  <a:pt x="717" y="137"/>
                </a:cubicBezTo>
                <a:cubicBezTo>
                  <a:pt x="717" y="136"/>
                  <a:pt x="718" y="135"/>
                  <a:pt x="718" y="134"/>
                </a:cubicBezTo>
                <a:cubicBezTo>
                  <a:pt x="719" y="133"/>
                  <a:pt x="720" y="133"/>
                  <a:pt x="721" y="132"/>
                </a:cubicBezTo>
                <a:cubicBezTo>
                  <a:pt x="722" y="131"/>
                  <a:pt x="724" y="131"/>
                  <a:pt x="726" y="130"/>
                </a:cubicBezTo>
                <a:cubicBezTo>
                  <a:pt x="728" y="129"/>
                  <a:pt x="730" y="127"/>
                  <a:pt x="730" y="125"/>
                </a:cubicBezTo>
                <a:cubicBezTo>
                  <a:pt x="731" y="124"/>
                  <a:pt x="731" y="123"/>
                  <a:pt x="731" y="123"/>
                </a:cubicBezTo>
                <a:cubicBezTo>
                  <a:pt x="731" y="123"/>
                  <a:pt x="731" y="122"/>
                  <a:pt x="731" y="122"/>
                </a:cubicBezTo>
                <a:cubicBezTo>
                  <a:pt x="732" y="121"/>
                  <a:pt x="733" y="120"/>
                  <a:pt x="734" y="121"/>
                </a:cubicBezTo>
                <a:cubicBezTo>
                  <a:pt x="737" y="122"/>
                  <a:pt x="740" y="121"/>
                  <a:pt x="743" y="121"/>
                </a:cubicBezTo>
                <a:cubicBezTo>
                  <a:pt x="744" y="121"/>
                  <a:pt x="745" y="119"/>
                  <a:pt x="744" y="118"/>
                </a:cubicBezTo>
                <a:cubicBezTo>
                  <a:pt x="744" y="117"/>
                  <a:pt x="744" y="117"/>
                  <a:pt x="744" y="116"/>
                </a:cubicBezTo>
                <a:cubicBezTo>
                  <a:pt x="743" y="116"/>
                  <a:pt x="743" y="116"/>
                  <a:pt x="743" y="116"/>
                </a:cubicBezTo>
                <a:cubicBezTo>
                  <a:pt x="743" y="116"/>
                  <a:pt x="743" y="116"/>
                  <a:pt x="743" y="116"/>
                </a:cubicBezTo>
                <a:cubicBezTo>
                  <a:pt x="743" y="116"/>
                  <a:pt x="742" y="116"/>
                  <a:pt x="742" y="116"/>
                </a:cubicBezTo>
                <a:cubicBezTo>
                  <a:pt x="742" y="115"/>
                  <a:pt x="743" y="116"/>
                  <a:pt x="743" y="116"/>
                </a:cubicBezTo>
                <a:cubicBezTo>
                  <a:pt x="743" y="116"/>
                  <a:pt x="743" y="116"/>
                  <a:pt x="743" y="116"/>
                </a:cubicBezTo>
                <a:cubicBezTo>
                  <a:pt x="743" y="116"/>
                  <a:pt x="744" y="116"/>
                  <a:pt x="744" y="116"/>
                </a:cubicBezTo>
                <a:cubicBezTo>
                  <a:pt x="746" y="117"/>
                  <a:pt x="748" y="116"/>
                  <a:pt x="750" y="114"/>
                </a:cubicBezTo>
                <a:cubicBezTo>
                  <a:pt x="751" y="113"/>
                  <a:pt x="751" y="112"/>
                  <a:pt x="753" y="111"/>
                </a:cubicBezTo>
                <a:cubicBezTo>
                  <a:pt x="754" y="110"/>
                  <a:pt x="754" y="108"/>
                  <a:pt x="755" y="107"/>
                </a:cubicBezTo>
                <a:cubicBezTo>
                  <a:pt x="756" y="106"/>
                  <a:pt x="756" y="104"/>
                  <a:pt x="755" y="103"/>
                </a:cubicBezTo>
                <a:cubicBezTo>
                  <a:pt x="754" y="101"/>
                  <a:pt x="754" y="100"/>
                  <a:pt x="754" y="99"/>
                </a:cubicBezTo>
                <a:cubicBezTo>
                  <a:pt x="754" y="99"/>
                  <a:pt x="754" y="99"/>
                  <a:pt x="754" y="99"/>
                </a:cubicBezTo>
                <a:cubicBezTo>
                  <a:pt x="754" y="99"/>
                  <a:pt x="753" y="99"/>
                  <a:pt x="753" y="99"/>
                </a:cubicBezTo>
                <a:cubicBezTo>
                  <a:pt x="753" y="99"/>
                  <a:pt x="754" y="99"/>
                  <a:pt x="754" y="99"/>
                </a:cubicBezTo>
                <a:cubicBezTo>
                  <a:pt x="754" y="99"/>
                  <a:pt x="754" y="99"/>
                  <a:pt x="754" y="99"/>
                </a:cubicBezTo>
                <a:cubicBezTo>
                  <a:pt x="755" y="100"/>
                  <a:pt x="756" y="100"/>
                  <a:pt x="758" y="100"/>
                </a:cubicBezTo>
                <a:cubicBezTo>
                  <a:pt x="759" y="101"/>
                  <a:pt x="761" y="100"/>
                  <a:pt x="761" y="98"/>
                </a:cubicBezTo>
                <a:cubicBezTo>
                  <a:pt x="761" y="97"/>
                  <a:pt x="761" y="95"/>
                  <a:pt x="759" y="95"/>
                </a:cubicBezTo>
                <a:cubicBezTo>
                  <a:pt x="758" y="94"/>
                  <a:pt x="757" y="94"/>
                  <a:pt x="756" y="93"/>
                </a:cubicBezTo>
                <a:cubicBezTo>
                  <a:pt x="756" y="93"/>
                  <a:pt x="756" y="93"/>
                  <a:pt x="755" y="93"/>
                </a:cubicBezTo>
                <a:cubicBezTo>
                  <a:pt x="756" y="93"/>
                  <a:pt x="756" y="92"/>
                  <a:pt x="756" y="92"/>
                </a:cubicBezTo>
                <a:cubicBezTo>
                  <a:pt x="757" y="91"/>
                  <a:pt x="758" y="91"/>
                  <a:pt x="759" y="91"/>
                </a:cubicBezTo>
                <a:cubicBezTo>
                  <a:pt x="761" y="92"/>
                  <a:pt x="764" y="92"/>
                  <a:pt x="767" y="91"/>
                </a:cubicBezTo>
                <a:cubicBezTo>
                  <a:pt x="768" y="91"/>
                  <a:pt x="769" y="91"/>
                  <a:pt x="770" y="89"/>
                </a:cubicBezTo>
                <a:cubicBezTo>
                  <a:pt x="770" y="88"/>
                  <a:pt x="770" y="88"/>
                  <a:pt x="770" y="87"/>
                </a:cubicBezTo>
                <a:cubicBezTo>
                  <a:pt x="771" y="88"/>
                  <a:pt x="771" y="88"/>
                  <a:pt x="771" y="88"/>
                </a:cubicBezTo>
                <a:cubicBezTo>
                  <a:pt x="772" y="88"/>
                  <a:pt x="772" y="89"/>
                  <a:pt x="773" y="89"/>
                </a:cubicBezTo>
                <a:cubicBezTo>
                  <a:pt x="777" y="91"/>
                  <a:pt x="779" y="90"/>
                  <a:pt x="782" y="87"/>
                </a:cubicBezTo>
                <a:cubicBezTo>
                  <a:pt x="785" y="84"/>
                  <a:pt x="788" y="80"/>
                  <a:pt x="792" y="78"/>
                </a:cubicBezTo>
                <a:cubicBezTo>
                  <a:pt x="794" y="77"/>
                  <a:pt x="796" y="76"/>
                  <a:pt x="798" y="74"/>
                </a:cubicBezTo>
                <a:cubicBezTo>
                  <a:pt x="799" y="73"/>
                  <a:pt x="800" y="73"/>
                  <a:pt x="801" y="72"/>
                </a:cubicBezTo>
                <a:cubicBezTo>
                  <a:pt x="806" y="71"/>
                  <a:pt x="810" y="68"/>
                  <a:pt x="814" y="67"/>
                </a:cubicBezTo>
                <a:cubicBezTo>
                  <a:pt x="818" y="65"/>
                  <a:pt x="822" y="63"/>
                  <a:pt x="826" y="60"/>
                </a:cubicBezTo>
                <a:cubicBezTo>
                  <a:pt x="827" y="60"/>
                  <a:pt x="827" y="59"/>
                  <a:pt x="827" y="58"/>
                </a:cubicBezTo>
                <a:cubicBezTo>
                  <a:pt x="828" y="57"/>
                  <a:pt x="827" y="56"/>
                  <a:pt x="825" y="56"/>
                </a:cubicBezTo>
                <a:cubicBezTo>
                  <a:pt x="824" y="56"/>
                  <a:pt x="823" y="55"/>
                  <a:pt x="822" y="55"/>
                </a:cubicBezTo>
                <a:cubicBezTo>
                  <a:pt x="822" y="55"/>
                  <a:pt x="822" y="55"/>
                  <a:pt x="822" y="55"/>
                </a:cubicBezTo>
                <a:cubicBezTo>
                  <a:pt x="822" y="55"/>
                  <a:pt x="822" y="55"/>
                  <a:pt x="822" y="55"/>
                </a:cubicBezTo>
                <a:cubicBezTo>
                  <a:pt x="822" y="55"/>
                  <a:pt x="822" y="55"/>
                  <a:pt x="822" y="55"/>
                </a:cubicBezTo>
                <a:cubicBezTo>
                  <a:pt x="822" y="55"/>
                  <a:pt x="822" y="55"/>
                  <a:pt x="822" y="55"/>
                </a:cubicBezTo>
                <a:cubicBezTo>
                  <a:pt x="822" y="54"/>
                  <a:pt x="823" y="53"/>
                  <a:pt x="824" y="53"/>
                </a:cubicBezTo>
                <a:cubicBezTo>
                  <a:pt x="828" y="53"/>
                  <a:pt x="833" y="52"/>
                  <a:pt x="837" y="52"/>
                </a:cubicBezTo>
                <a:cubicBezTo>
                  <a:pt x="841" y="50"/>
                  <a:pt x="845" y="47"/>
                  <a:pt x="849" y="45"/>
                </a:cubicBezTo>
                <a:cubicBezTo>
                  <a:pt x="850" y="45"/>
                  <a:pt x="851" y="45"/>
                  <a:pt x="851" y="45"/>
                </a:cubicBezTo>
                <a:cubicBezTo>
                  <a:pt x="852" y="43"/>
                  <a:pt x="853" y="42"/>
                  <a:pt x="853" y="41"/>
                </a:cubicBezTo>
                <a:cubicBezTo>
                  <a:pt x="854" y="40"/>
                  <a:pt x="854" y="38"/>
                  <a:pt x="854" y="36"/>
                </a:cubicBezTo>
                <a:cubicBezTo>
                  <a:pt x="854" y="34"/>
                  <a:pt x="853" y="33"/>
                  <a:pt x="852" y="32"/>
                </a:cubicBezTo>
                <a:cubicBezTo>
                  <a:pt x="850" y="32"/>
                  <a:pt x="850" y="31"/>
                  <a:pt x="850" y="30"/>
                </a:cubicBezTo>
                <a:cubicBezTo>
                  <a:pt x="850" y="28"/>
                  <a:pt x="850" y="25"/>
                  <a:pt x="850" y="23"/>
                </a:cubicBezTo>
                <a:cubicBezTo>
                  <a:pt x="850" y="23"/>
                  <a:pt x="850" y="22"/>
                  <a:pt x="849" y="22"/>
                </a:cubicBezTo>
                <a:cubicBezTo>
                  <a:pt x="847" y="21"/>
                  <a:pt x="845" y="21"/>
                  <a:pt x="843" y="20"/>
                </a:cubicBezTo>
                <a:cubicBezTo>
                  <a:pt x="842" y="20"/>
                  <a:pt x="840" y="20"/>
                  <a:pt x="839" y="21"/>
                </a:cubicBezTo>
                <a:cubicBezTo>
                  <a:pt x="838" y="21"/>
                  <a:pt x="837" y="21"/>
                  <a:pt x="837" y="22"/>
                </a:cubicBezTo>
                <a:cubicBezTo>
                  <a:pt x="837" y="22"/>
                  <a:pt x="836" y="22"/>
                  <a:pt x="836" y="22"/>
                </a:cubicBezTo>
                <a:cubicBezTo>
                  <a:pt x="836" y="22"/>
                  <a:pt x="836" y="22"/>
                  <a:pt x="836" y="22"/>
                </a:cubicBezTo>
                <a:cubicBezTo>
                  <a:pt x="836" y="22"/>
                  <a:pt x="835" y="23"/>
                  <a:pt x="835" y="23"/>
                </a:cubicBezTo>
                <a:cubicBezTo>
                  <a:pt x="835" y="23"/>
                  <a:pt x="835" y="23"/>
                  <a:pt x="834" y="23"/>
                </a:cubicBezTo>
                <a:cubicBezTo>
                  <a:pt x="835" y="22"/>
                  <a:pt x="835" y="22"/>
                  <a:pt x="836" y="22"/>
                </a:cubicBezTo>
                <a:cubicBezTo>
                  <a:pt x="836" y="22"/>
                  <a:pt x="836" y="22"/>
                  <a:pt x="836" y="22"/>
                </a:cubicBezTo>
                <a:cubicBezTo>
                  <a:pt x="836" y="22"/>
                  <a:pt x="836" y="22"/>
                  <a:pt x="837" y="22"/>
                </a:cubicBezTo>
                <a:cubicBezTo>
                  <a:pt x="838" y="21"/>
                  <a:pt x="838" y="20"/>
                  <a:pt x="839" y="19"/>
                </a:cubicBezTo>
                <a:cubicBezTo>
                  <a:pt x="840" y="18"/>
                  <a:pt x="841" y="17"/>
                  <a:pt x="839" y="16"/>
                </a:cubicBezTo>
                <a:cubicBezTo>
                  <a:pt x="839" y="16"/>
                  <a:pt x="838" y="15"/>
                  <a:pt x="838" y="15"/>
                </a:cubicBezTo>
                <a:cubicBezTo>
                  <a:pt x="838" y="15"/>
                  <a:pt x="837" y="15"/>
                  <a:pt x="837" y="15"/>
                </a:cubicBezTo>
                <a:cubicBezTo>
                  <a:pt x="835" y="14"/>
                  <a:pt x="833" y="13"/>
                  <a:pt x="831" y="12"/>
                </a:cubicBezTo>
                <a:cubicBezTo>
                  <a:pt x="829" y="12"/>
                  <a:pt x="828" y="11"/>
                  <a:pt x="828" y="10"/>
                </a:cubicBezTo>
                <a:cubicBezTo>
                  <a:pt x="827" y="8"/>
                  <a:pt x="826" y="8"/>
                  <a:pt x="825" y="7"/>
                </a:cubicBezTo>
                <a:cubicBezTo>
                  <a:pt x="823" y="7"/>
                  <a:pt x="820" y="7"/>
                  <a:pt x="818" y="6"/>
                </a:cubicBezTo>
                <a:cubicBezTo>
                  <a:pt x="816" y="5"/>
                  <a:pt x="814" y="5"/>
                  <a:pt x="812" y="7"/>
                </a:cubicBezTo>
                <a:cubicBezTo>
                  <a:pt x="810" y="8"/>
                  <a:pt x="809" y="7"/>
                  <a:pt x="809" y="5"/>
                </a:cubicBezTo>
                <a:cubicBezTo>
                  <a:pt x="809" y="4"/>
                  <a:pt x="809" y="3"/>
                  <a:pt x="809" y="3"/>
                </a:cubicBezTo>
                <a:cubicBezTo>
                  <a:pt x="806" y="2"/>
                  <a:pt x="803" y="2"/>
                  <a:pt x="800" y="1"/>
                </a:cubicBezTo>
                <a:cubicBezTo>
                  <a:pt x="799" y="1"/>
                  <a:pt x="797" y="1"/>
                  <a:pt x="796" y="1"/>
                </a:cubicBezTo>
                <a:cubicBezTo>
                  <a:pt x="795" y="1"/>
                  <a:pt x="794" y="2"/>
                  <a:pt x="794" y="3"/>
                </a:cubicBezTo>
                <a:cubicBezTo>
                  <a:pt x="794" y="5"/>
                  <a:pt x="793" y="7"/>
                  <a:pt x="793" y="9"/>
                </a:cubicBezTo>
                <a:cubicBezTo>
                  <a:pt x="793" y="9"/>
                  <a:pt x="793" y="10"/>
                  <a:pt x="793" y="10"/>
                </a:cubicBezTo>
                <a:cubicBezTo>
                  <a:pt x="792" y="10"/>
                  <a:pt x="791" y="10"/>
                  <a:pt x="791" y="9"/>
                </a:cubicBezTo>
                <a:cubicBezTo>
                  <a:pt x="791" y="8"/>
                  <a:pt x="791" y="7"/>
                  <a:pt x="791" y="6"/>
                </a:cubicBezTo>
                <a:cubicBezTo>
                  <a:pt x="791" y="6"/>
                  <a:pt x="791" y="6"/>
                  <a:pt x="791" y="6"/>
                </a:cubicBezTo>
                <a:cubicBezTo>
                  <a:pt x="791" y="5"/>
                  <a:pt x="790" y="5"/>
                  <a:pt x="790" y="5"/>
                </a:cubicBezTo>
                <a:cubicBezTo>
                  <a:pt x="787" y="5"/>
                  <a:pt x="786" y="3"/>
                  <a:pt x="785" y="2"/>
                </a:cubicBezTo>
                <a:cubicBezTo>
                  <a:pt x="784" y="1"/>
                  <a:pt x="782" y="0"/>
                  <a:pt x="781" y="1"/>
                </a:cubicBezTo>
                <a:cubicBezTo>
                  <a:pt x="779" y="2"/>
                  <a:pt x="779" y="3"/>
                  <a:pt x="779" y="4"/>
                </a:cubicBezTo>
                <a:cubicBezTo>
                  <a:pt x="779" y="6"/>
                  <a:pt x="779" y="7"/>
                  <a:pt x="779" y="8"/>
                </a:cubicBezTo>
                <a:cubicBezTo>
                  <a:pt x="779" y="8"/>
                  <a:pt x="779" y="8"/>
                  <a:pt x="778" y="9"/>
                </a:cubicBezTo>
                <a:cubicBezTo>
                  <a:pt x="778" y="9"/>
                  <a:pt x="778" y="9"/>
                  <a:pt x="778" y="8"/>
                </a:cubicBezTo>
                <a:cubicBezTo>
                  <a:pt x="777" y="7"/>
                  <a:pt x="776" y="5"/>
                  <a:pt x="775" y="4"/>
                </a:cubicBezTo>
                <a:cubicBezTo>
                  <a:pt x="774" y="2"/>
                  <a:pt x="772" y="2"/>
                  <a:pt x="771" y="4"/>
                </a:cubicBezTo>
                <a:cubicBezTo>
                  <a:pt x="770" y="6"/>
                  <a:pt x="770" y="6"/>
                  <a:pt x="769" y="6"/>
                </a:cubicBezTo>
                <a:cubicBezTo>
                  <a:pt x="769" y="6"/>
                  <a:pt x="768" y="5"/>
                  <a:pt x="768" y="5"/>
                </a:cubicBezTo>
                <a:cubicBezTo>
                  <a:pt x="766" y="5"/>
                  <a:pt x="765" y="6"/>
                  <a:pt x="765" y="7"/>
                </a:cubicBezTo>
                <a:cubicBezTo>
                  <a:pt x="766" y="10"/>
                  <a:pt x="765" y="11"/>
                  <a:pt x="763" y="12"/>
                </a:cubicBezTo>
                <a:cubicBezTo>
                  <a:pt x="762" y="13"/>
                  <a:pt x="762" y="14"/>
                  <a:pt x="762" y="15"/>
                </a:cubicBezTo>
                <a:cubicBezTo>
                  <a:pt x="761" y="16"/>
                  <a:pt x="759" y="16"/>
                  <a:pt x="758" y="15"/>
                </a:cubicBezTo>
                <a:cubicBezTo>
                  <a:pt x="757" y="13"/>
                  <a:pt x="756" y="10"/>
                  <a:pt x="755" y="8"/>
                </a:cubicBezTo>
                <a:cubicBezTo>
                  <a:pt x="754" y="7"/>
                  <a:pt x="753" y="7"/>
                  <a:pt x="751" y="7"/>
                </a:cubicBezTo>
                <a:cubicBezTo>
                  <a:pt x="751" y="6"/>
                  <a:pt x="749" y="7"/>
                  <a:pt x="749" y="9"/>
                </a:cubicBezTo>
                <a:cubicBezTo>
                  <a:pt x="749" y="10"/>
                  <a:pt x="748" y="11"/>
                  <a:pt x="746" y="12"/>
                </a:cubicBezTo>
                <a:cubicBezTo>
                  <a:pt x="746" y="12"/>
                  <a:pt x="745" y="12"/>
                  <a:pt x="745" y="12"/>
                </a:cubicBezTo>
                <a:cubicBezTo>
                  <a:pt x="744" y="12"/>
                  <a:pt x="744" y="13"/>
                  <a:pt x="744" y="13"/>
                </a:cubicBezTo>
                <a:cubicBezTo>
                  <a:pt x="745" y="16"/>
                  <a:pt x="746" y="18"/>
                  <a:pt x="746" y="20"/>
                </a:cubicBezTo>
                <a:cubicBezTo>
                  <a:pt x="747" y="20"/>
                  <a:pt x="747" y="20"/>
                  <a:pt x="747" y="20"/>
                </a:cubicBezTo>
                <a:cubicBezTo>
                  <a:pt x="747" y="20"/>
                  <a:pt x="747" y="20"/>
                  <a:pt x="747" y="20"/>
                </a:cubicBezTo>
                <a:cubicBezTo>
                  <a:pt x="747" y="20"/>
                  <a:pt x="747" y="20"/>
                  <a:pt x="747" y="20"/>
                </a:cubicBezTo>
                <a:cubicBezTo>
                  <a:pt x="747" y="20"/>
                  <a:pt x="746" y="20"/>
                  <a:pt x="746" y="20"/>
                </a:cubicBezTo>
                <a:cubicBezTo>
                  <a:pt x="745" y="20"/>
                  <a:pt x="744" y="20"/>
                  <a:pt x="743" y="18"/>
                </a:cubicBezTo>
                <a:cubicBezTo>
                  <a:pt x="742" y="17"/>
                  <a:pt x="741" y="17"/>
                  <a:pt x="740" y="17"/>
                </a:cubicBezTo>
                <a:cubicBezTo>
                  <a:pt x="739" y="17"/>
                  <a:pt x="738" y="17"/>
                  <a:pt x="738" y="16"/>
                </a:cubicBezTo>
                <a:cubicBezTo>
                  <a:pt x="737" y="16"/>
                  <a:pt x="737" y="15"/>
                  <a:pt x="736" y="14"/>
                </a:cubicBezTo>
                <a:cubicBezTo>
                  <a:pt x="735" y="13"/>
                  <a:pt x="734" y="13"/>
                  <a:pt x="733" y="14"/>
                </a:cubicBezTo>
                <a:cubicBezTo>
                  <a:pt x="732" y="15"/>
                  <a:pt x="732" y="16"/>
                  <a:pt x="731" y="16"/>
                </a:cubicBezTo>
                <a:cubicBezTo>
                  <a:pt x="730" y="17"/>
                  <a:pt x="730" y="17"/>
                  <a:pt x="729" y="16"/>
                </a:cubicBezTo>
                <a:cubicBezTo>
                  <a:pt x="728" y="15"/>
                  <a:pt x="727" y="15"/>
                  <a:pt x="725" y="15"/>
                </a:cubicBezTo>
                <a:cubicBezTo>
                  <a:pt x="722" y="16"/>
                  <a:pt x="719" y="17"/>
                  <a:pt x="716" y="19"/>
                </a:cubicBezTo>
                <a:cubicBezTo>
                  <a:pt x="716" y="19"/>
                  <a:pt x="715" y="20"/>
                  <a:pt x="714" y="20"/>
                </a:cubicBezTo>
                <a:cubicBezTo>
                  <a:pt x="713" y="21"/>
                  <a:pt x="714" y="24"/>
                  <a:pt x="715" y="25"/>
                </a:cubicBezTo>
                <a:cubicBezTo>
                  <a:pt x="716" y="25"/>
                  <a:pt x="716" y="25"/>
                  <a:pt x="717" y="25"/>
                </a:cubicBezTo>
                <a:cubicBezTo>
                  <a:pt x="717" y="25"/>
                  <a:pt x="717" y="25"/>
                  <a:pt x="717" y="25"/>
                </a:cubicBezTo>
                <a:cubicBezTo>
                  <a:pt x="717" y="25"/>
                  <a:pt x="717" y="25"/>
                  <a:pt x="717" y="25"/>
                </a:cubicBezTo>
                <a:cubicBezTo>
                  <a:pt x="717" y="24"/>
                  <a:pt x="718" y="24"/>
                  <a:pt x="718" y="23"/>
                </a:cubicBezTo>
                <a:cubicBezTo>
                  <a:pt x="718" y="23"/>
                  <a:pt x="719" y="23"/>
                  <a:pt x="719" y="23"/>
                </a:cubicBezTo>
                <a:cubicBezTo>
                  <a:pt x="720" y="24"/>
                  <a:pt x="720" y="24"/>
                  <a:pt x="719" y="25"/>
                </a:cubicBezTo>
                <a:cubicBezTo>
                  <a:pt x="718" y="25"/>
                  <a:pt x="718" y="25"/>
                  <a:pt x="717" y="25"/>
                </a:cubicBezTo>
                <a:cubicBezTo>
                  <a:pt x="717" y="25"/>
                  <a:pt x="717" y="25"/>
                  <a:pt x="717" y="25"/>
                </a:cubicBezTo>
                <a:cubicBezTo>
                  <a:pt x="717" y="25"/>
                  <a:pt x="717" y="25"/>
                  <a:pt x="717" y="25"/>
                </a:cubicBezTo>
                <a:cubicBezTo>
                  <a:pt x="717" y="26"/>
                  <a:pt x="717" y="27"/>
                  <a:pt x="717" y="28"/>
                </a:cubicBezTo>
                <a:cubicBezTo>
                  <a:pt x="718" y="30"/>
                  <a:pt x="718" y="30"/>
                  <a:pt x="717" y="31"/>
                </a:cubicBezTo>
                <a:cubicBezTo>
                  <a:pt x="717" y="32"/>
                  <a:pt x="716" y="32"/>
                  <a:pt x="716" y="33"/>
                </a:cubicBezTo>
                <a:cubicBezTo>
                  <a:pt x="714" y="35"/>
                  <a:pt x="715" y="37"/>
                  <a:pt x="717" y="38"/>
                </a:cubicBezTo>
                <a:cubicBezTo>
                  <a:pt x="717" y="38"/>
                  <a:pt x="718" y="38"/>
                  <a:pt x="718" y="38"/>
                </a:cubicBezTo>
                <a:cubicBezTo>
                  <a:pt x="718" y="39"/>
                  <a:pt x="718" y="39"/>
                  <a:pt x="717" y="39"/>
                </a:cubicBezTo>
                <a:cubicBezTo>
                  <a:pt x="717" y="39"/>
                  <a:pt x="716" y="39"/>
                  <a:pt x="716" y="39"/>
                </a:cubicBezTo>
                <a:cubicBezTo>
                  <a:pt x="714" y="39"/>
                  <a:pt x="713" y="41"/>
                  <a:pt x="714" y="42"/>
                </a:cubicBezTo>
                <a:cubicBezTo>
                  <a:pt x="714" y="45"/>
                  <a:pt x="715" y="46"/>
                  <a:pt x="717" y="48"/>
                </a:cubicBezTo>
                <a:cubicBezTo>
                  <a:pt x="718" y="50"/>
                  <a:pt x="720" y="50"/>
                  <a:pt x="722" y="50"/>
                </a:cubicBezTo>
                <a:cubicBezTo>
                  <a:pt x="722" y="50"/>
                  <a:pt x="722" y="50"/>
                  <a:pt x="722" y="50"/>
                </a:cubicBezTo>
                <a:cubicBezTo>
                  <a:pt x="722" y="50"/>
                  <a:pt x="722" y="49"/>
                  <a:pt x="722" y="49"/>
                </a:cubicBezTo>
                <a:cubicBezTo>
                  <a:pt x="722" y="50"/>
                  <a:pt x="722" y="50"/>
                  <a:pt x="722" y="50"/>
                </a:cubicBezTo>
                <a:cubicBezTo>
                  <a:pt x="722" y="50"/>
                  <a:pt x="722" y="50"/>
                  <a:pt x="722" y="50"/>
                </a:cubicBezTo>
                <a:cubicBezTo>
                  <a:pt x="722" y="51"/>
                  <a:pt x="723" y="52"/>
                  <a:pt x="723" y="53"/>
                </a:cubicBezTo>
                <a:cubicBezTo>
                  <a:pt x="725" y="55"/>
                  <a:pt x="728" y="56"/>
                  <a:pt x="731" y="57"/>
                </a:cubicBezTo>
                <a:cubicBezTo>
                  <a:pt x="734" y="57"/>
                  <a:pt x="736" y="56"/>
                  <a:pt x="738" y="55"/>
                </a:cubicBezTo>
                <a:cubicBezTo>
                  <a:pt x="738" y="55"/>
                  <a:pt x="738" y="55"/>
                  <a:pt x="738" y="55"/>
                </a:cubicBezTo>
                <a:cubicBezTo>
                  <a:pt x="738" y="55"/>
                  <a:pt x="738" y="55"/>
                  <a:pt x="738" y="55"/>
                </a:cubicBezTo>
                <a:cubicBezTo>
                  <a:pt x="738" y="55"/>
                  <a:pt x="738" y="55"/>
                  <a:pt x="738" y="55"/>
                </a:cubicBezTo>
                <a:cubicBezTo>
                  <a:pt x="738" y="56"/>
                  <a:pt x="738" y="57"/>
                  <a:pt x="739" y="58"/>
                </a:cubicBezTo>
                <a:cubicBezTo>
                  <a:pt x="742" y="60"/>
                  <a:pt x="746" y="61"/>
                  <a:pt x="749" y="60"/>
                </a:cubicBezTo>
                <a:cubicBezTo>
                  <a:pt x="753" y="60"/>
                  <a:pt x="757" y="59"/>
                  <a:pt x="760" y="55"/>
                </a:cubicBezTo>
                <a:cubicBezTo>
                  <a:pt x="760" y="54"/>
                  <a:pt x="761" y="54"/>
                  <a:pt x="762" y="54"/>
                </a:cubicBezTo>
                <a:cubicBezTo>
                  <a:pt x="762" y="53"/>
                  <a:pt x="762" y="53"/>
                  <a:pt x="762" y="53"/>
                </a:cubicBezTo>
                <a:cubicBezTo>
                  <a:pt x="762" y="53"/>
                  <a:pt x="762" y="53"/>
                  <a:pt x="762" y="53"/>
                </a:cubicBezTo>
                <a:cubicBezTo>
                  <a:pt x="762" y="54"/>
                  <a:pt x="762" y="54"/>
                  <a:pt x="762" y="54"/>
                </a:cubicBezTo>
                <a:cubicBezTo>
                  <a:pt x="762" y="54"/>
                  <a:pt x="762" y="54"/>
                  <a:pt x="762" y="55"/>
                </a:cubicBezTo>
                <a:cubicBezTo>
                  <a:pt x="761" y="55"/>
                  <a:pt x="761" y="55"/>
                  <a:pt x="761" y="56"/>
                </a:cubicBezTo>
                <a:cubicBezTo>
                  <a:pt x="761" y="57"/>
                  <a:pt x="761" y="58"/>
                  <a:pt x="762" y="58"/>
                </a:cubicBezTo>
                <a:cubicBezTo>
                  <a:pt x="764" y="59"/>
                  <a:pt x="766" y="59"/>
                  <a:pt x="767" y="60"/>
                </a:cubicBezTo>
                <a:cubicBezTo>
                  <a:pt x="767" y="60"/>
                  <a:pt x="768" y="60"/>
                  <a:pt x="768" y="60"/>
                </a:cubicBezTo>
                <a:cubicBezTo>
                  <a:pt x="768" y="60"/>
                  <a:pt x="768" y="60"/>
                  <a:pt x="768" y="60"/>
                </a:cubicBezTo>
                <a:cubicBezTo>
                  <a:pt x="768" y="60"/>
                  <a:pt x="768" y="60"/>
                  <a:pt x="768" y="60"/>
                </a:cubicBezTo>
                <a:cubicBezTo>
                  <a:pt x="767" y="60"/>
                  <a:pt x="767" y="60"/>
                  <a:pt x="767" y="60"/>
                </a:cubicBezTo>
                <a:cubicBezTo>
                  <a:pt x="761" y="60"/>
                  <a:pt x="755" y="60"/>
                  <a:pt x="750" y="62"/>
                </a:cubicBezTo>
                <a:cubicBezTo>
                  <a:pt x="747" y="64"/>
                  <a:pt x="745" y="64"/>
                  <a:pt x="742" y="63"/>
                </a:cubicBezTo>
                <a:cubicBezTo>
                  <a:pt x="741" y="62"/>
                  <a:pt x="739" y="62"/>
                  <a:pt x="737" y="62"/>
                </a:cubicBezTo>
                <a:cubicBezTo>
                  <a:pt x="736" y="62"/>
                  <a:pt x="735" y="63"/>
                  <a:pt x="734" y="64"/>
                </a:cubicBezTo>
                <a:cubicBezTo>
                  <a:pt x="734" y="66"/>
                  <a:pt x="734" y="68"/>
                  <a:pt x="734" y="71"/>
                </a:cubicBezTo>
                <a:cubicBezTo>
                  <a:pt x="734" y="72"/>
                  <a:pt x="734" y="72"/>
                  <a:pt x="733" y="72"/>
                </a:cubicBezTo>
                <a:cubicBezTo>
                  <a:pt x="733" y="72"/>
                  <a:pt x="733" y="71"/>
                  <a:pt x="733" y="71"/>
                </a:cubicBezTo>
                <a:cubicBezTo>
                  <a:pt x="732" y="65"/>
                  <a:pt x="729" y="61"/>
                  <a:pt x="723" y="58"/>
                </a:cubicBezTo>
                <a:cubicBezTo>
                  <a:pt x="723" y="58"/>
                  <a:pt x="723" y="58"/>
                  <a:pt x="723" y="58"/>
                </a:cubicBezTo>
                <a:cubicBezTo>
                  <a:pt x="721" y="57"/>
                  <a:pt x="720" y="57"/>
                  <a:pt x="719" y="58"/>
                </a:cubicBezTo>
                <a:cubicBezTo>
                  <a:pt x="717" y="60"/>
                  <a:pt x="715" y="62"/>
                  <a:pt x="713" y="64"/>
                </a:cubicBezTo>
                <a:cubicBezTo>
                  <a:pt x="714" y="65"/>
                  <a:pt x="715" y="66"/>
                  <a:pt x="714" y="67"/>
                </a:cubicBezTo>
                <a:close/>
                <a:moveTo>
                  <a:pt x="696" y="122"/>
                </a:moveTo>
                <a:cubicBezTo>
                  <a:pt x="695" y="122"/>
                  <a:pt x="695" y="121"/>
                  <a:pt x="695" y="121"/>
                </a:cubicBezTo>
                <a:cubicBezTo>
                  <a:pt x="695" y="121"/>
                  <a:pt x="696" y="121"/>
                  <a:pt x="696" y="122"/>
                </a:cubicBezTo>
                <a:cubicBezTo>
                  <a:pt x="696" y="122"/>
                  <a:pt x="696" y="122"/>
                  <a:pt x="696" y="122"/>
                </a:cubicBezTo>
                <a:close/>
                <a:moveTo>
                  <a:pt x="700" y="108"/>
                </a:moveTo>
                <a:cubicBezTo>
                  <a:pt x="699" y="108"/>
                  <a:pt x="699" y="108"/>
                  <a:pt x="699" y="108"/>
                </a:cubicBezTo>
                <a:cubicBezTo>
                  <a:pt x="699" y="107"/>
                  <a:pt x="699" y="107"/>
                  <a:pt x="699" y="107"/>
                </a:cubicBezTo>
                <a:cubicBezTo>
                  <a:pt x="700" y="107"/>
                  <a:pt x="700" y="107"/>
                  <a:pt x="700" y="107"/>
                </a:cubicBezTo>
                <a:lnTo>
                  <a:pt x="700" y="108"/>
                </a:lnTo>
                <a:close/>
                <a:moveTo>
                  <a:pt x="709" y="128"/>
                </a:moveTo>
                <a:cubicBezTo>
                  <a:pt x="709" y="128"/>
                  <a:pt x="709" y="128"/>
                  <a:pt x="709" y="128"/>
                </a:cubicBezTo>
                <a:cubicBezTo>
                  <a:pt x="709" y="128"/>
                  <a:pt x="708" y="128"/>
                  <a:pt x="708" y="129"/>
                </a:cubicBezTo>
                <a:cubicBezTo>
                  <a:pt x="708" y="129"/>
                  <a:pt x="708" y="129"/>
                  <a:pt x="708" y="129"/>
                </a:cubicBezTo>
                <a:cubicBezTo>
                  <a:pt x="708" y="129"/>
                  <a:pt x="707" y="129"/>
                  <a:pt x="707" y="129"/>
                </a:cubicBezTo>
                <a:cubicBezTo>
                  <a:pt x="707" y="129"/>
                  <a:pt x="708" y="129"/>
                  <a:pt x="708" y="129"/>
                </a:cubicBezTo>
                <a:cubicBezTo>
                  <a:pt x="708" y="128"/>
                  <a:pt x="708" y="128"/>
                  <a:pt x="709" y="128"/>
                </a:cubicBezTo>
                <a:cubicBezTo>
                  <a:pt x="709" y="128"/>
                  <a:pt x="709" y="127"/>
                  <a:pt x="709" y="127"/>
                </a:cubicBezTo>
                <a:cubicBezTo>
                  <a:pt x="709" y="127"/>
                  <a:pt x="709" y="128"/>
                  <a:pt x="709" y="128"/>
                </a:cubicBezTo>
                <a:close/>
                <a:moveTo>
                  <a:pt x="817" y="57"/>
                </a:moveTo>
                <a:cubicBezTo>
                  <a:pt x="817" y="57"/>
                  <a:pt x="817" y="57"/>
                  <a:pt x="817" y="58"/>
                </a:cubicBezTo>
                <a:cubicBezTo>
                  <a:pt x="817" y="58"/>
                  <a:pt x="817" y="58"/>
                  <a:pt x="817" y="58"/>
                </a:cubicBezTo>
                <a:cubicBezTo>
                  <a:pt x="817" y="58"/>
                  <a:pt x="817" y="58"/>
                  <a:pt x="816" y="58"/>
                </a:cubicBezTo>
                <a:cubicBezTo>
                  <a:pt x="817" y="58"/>
                  <a:pt x="817" y="57"/>
                  <a:pt x="817" y="57"/>
                </a:cubicBezTo>
                <a:close/>
                <a:moveTo>
                  <a:pt x="724" y="48"/>
                </a:moveTo>
                <a:cubicBezTo>
                  <a:pt x="724" y="48"/>
                  <a:pt x="724" y="48"/>
                  <a:pt x="723" y="48"/>
                </a:cubicBezTo>
                <a:cubicBezTo>
                  <a:pt x="724" y="48"/>
                  <a:pt x="724" y="48"/>
                  <a:pt x="724" y="48"/>
                </a:cubicBezTo>
                <a:cubicBezTo>
                  <a:pt x="724" y="48"/>
                  <a:pt x="724" y="48"/>
                  <a:pt x="724" y="48"/>
                </a:cubicBezTo>
                <a:close/>
                <a:moveTo>
                  <a:pt x="751" y="91"/>
                </a:moveTo>
                <a:cubicBezTo>
                  <a:pt x="750" y="91"/>
                  <a:pt x="750" y="91"/>
                  <a:pt x="750" y="91"/>
                </a:cubicBezTo>
                <a:cubicBezTo>
                  <a:pt x="750" y="91"/>
                  <a:pt x="750" y="91"/>
                  <a:pt x="750" y="91"/>
                </a:cubicBezTo>
                <a:lnTo>
                  <a:pt x="751" y="91"/>
                </a:lnTo>
                <a:close/>
                <a:moveTo>
                  <a:pt x="640" y="254"/>
                </a:moveTo>
                <a:cubicBezTo>
                  <a:pt x="644" y="255"/>
                  <a:pt x="647" y="258"/>
                  <a:pt x="650" y="257"/>
                </a:cubicBezTo>
                <a:cubicBezTo>
                  <a:pt x="651" y="257"/>
                  <a:pt x="651" y="257"/>
                  <a:pt x="651" y="257"/>
                </a:cubicBezTo>
                <a:cubicBezTo>
                  <a:pt x="652" y="258"/>
                  <a:pt x="652" y="258"/>
                  <a:pt x="653" y="258"/>
                </a:cubicBezTo>
                <a:cubicBezTo>
                  <a:pt x="654" y="259"/>
                  <a:pt x="655" y="261"/>
                  <a:pt x="657" y="262"/>
                </a:cubicBezTo>
                <a:cubicBezTo>
                  <a:pt x="657" y="262"/>
                  <a:pt x="658" y="262"/>
                  <a:pt x="659" y="262"/>
                </a:cubicBezTo>
                <a:cubicBezTo>
                  <a:pt x="660" y="262"/>
                  <a:pt x="660" y="261"/>
                  <a:pt x="661" y="260"/>
                </a:cubicBezTo>
                <a:cubicBezTo>
                  <a:pt x="660" y="260"/>
                  <a:pt x="659" y="259"/>
                  <a:pt x="659" y="258"/>
                </a:cubicBezTo>
                <a:cubicBezTo>
                  <a:pt x="659" y="258"/>
                  <a:pt x="659" y="258"/>
                  <a:pt x="659" y="258"/>
                </a:cubicBezTo>
                <a:cubicBezTo>
                  <a:pt x="657" y="258"/>
                  <a:pt x="656" y="258"/>
                  <a:pt x="656" y="257"/>
                </a:cubicBezTo>
                <a:cubicBezTo>
                  <a:pt x="656" y="257"/>
                  <a:pt x="656" y="257"/>
                  <a:pt x="656" y="257"/>
                </a:cubicBezTo>
                <a:cubicBezTo>
                  <a:pt x="655" y="256"/>
                  <a:pt x="655" y="256"/>
                  <a:pt x="655" y="256"/>
                </a:cubicBezTo>
                <a:cubicBezTo>
                  <a:pt x="656" y="256"/>
                  <a:pt x="656" y="256"/>
                  <a:pt x="656" y="256"/>
                </a:cubicBezTo>
                <a:cubicBezTo>
                  <a:pt x="656" y="257"/>
                  <a:pt x="656" y="257"/>
                  <a:pt x="656" y="257"/>
                </a:cubicBezTo>
                <a:cubicBezTo>
                  <a:pt x="657" y="257"/>
                  <a:pt x="658" y="257"/>
                  <a:pt x="659" y="258"/>
                </a:cubicBezTo>
                <a:cubicBezTo>
                  <a:pt x="659" y="258"/>
                  <a:pt x="659" y="258"/>
                  <a:pt x="659" y="258"/>
                </a:cubicBezTo>
                <a:cubicBezTo>
                  <a:pt x="660" y="259"/>
                  <a:pt x="660" y="260"/>
                  <a:pt x="661" y="260"/>
                </a:cubicBezTo>
                <a:cubicBezTo>
                  <a:pt x="661" y="260"/>
                  <a:pt x="661" y="260"/>
                  <a:pt x="661" y="260"/>
                </a:cubicBezTo>
                <a:cubicBezTo>
                  <a:pt x="662" y="260"/>
                  <a:pt x="663" y="260"/>
                  <a:pt x="665" y="260"/>
                </a:cubicBezTo>
                <a:cubicBezTo>
                  <a:pt x="667" y="259"/>
                  <a:pt x="668" y="257"/>
                  <a:pt x="668" y="255"/>
                </a:cubicBezTo>
                <a:cubicBezTo>
                  <a:pt x="668" y="254"/>
                  <a:pt x="668" y="253"/>
                  <a:pt x="668" y="252"/>
                </a:cubicBezTo>
                <a:cubicBezTo>
                  <a:pt x="668" y="252"/>
                  <a:pt x="668" y="252"/>
                  <a:pt x="668" y="252"/>
                </a:cubicBezTo>
                <a:cubicBezTo>
                  <a:pt x="668" y="251"/>
                  <a:pt x="668" y="251"/>
                  <a:pt x="668" y="251"/>
                </a:cubicBezTo>
                <a:cubicBezTo>
                  <a:pt x="666" y="250"/>
                  <a:pt x="666" y="250"/>
                  <a:pt x="668" y="248"/>
                </a:cubicBezTo>
                <a:cubicBezTo>
                  <a:pt x="668" y="248"/>
                  <a:pt x="668" y="248"/>
                  <a:pt x="668" y="248"/>
                </a:cubicBezTo>
                <a:cubicBezTo>
                  <a:pt x="668" y="247"/>
                  <a:pt x="668" y="247"/>
                  <a:pt x="668" y="248"/>
                </a:cubicBezTo>
                <a:cubicBezTo>
                  <a:pt x="668" y="248"/>
                  <a:pt x="668" y="248"/>
                  <a:pt x="668" y="248"/>
                </a:cubicBezTo>
                <a:cubicBezTo>
                  <a:pt x="668" y="248"/>
                  <a:pt x="668" y="248"/>
                  <a:pt x="668" y="248"/>
                </a:cubicBezTo>
                <a:cubicBezTo>
                  <a:pt x="668" y="249"/>
                  <a:pt x="668" y="250"/>
                  <a:pt x="668" y="251"/>
                </a:cubicBezTo>
                <a:cubicBezTo>
                  <a:pt x="668" y="251"/>
                  <a:pt x="668" y="251"/>
                  <a:pt x="668" y="251"/>
                </a:cubicBezTo>
                <a:cubicBezTo>
                  <a:pt x="668" y="252"/>
                  <a:pt x="668" y="252"/>
                  <a:pt x="668" y="252"/>
                </a:cubicBezTo>
                <a:cubicBezTo>
                  <a:pt x="670" y="252"/>
                  <a:pt x="671" y="253"/>
                  <a:pt x="673" y="254"/>
                </a:cubicBezTo>
                <a:cubicBezTo>
                  <a:pt x="673" y="254"/>
                  <a:pt x="674" y="255"/>
                  <a:pt x="674" y="255"/>
                </a:cubicBezTo>
                <a:cubicBezTo>
                  <a:pt x="674" y="256"/>
                  <a:pt x="674" y="256"/>
                  <a:pt x="674" y="256"/>
                </a:cubicBezTo>
                <a:cubicBezTo>
                  <a:pt x="673" y="258"/>
                  <a:pt x="672" y="259"/>
                  <a:pt x="672" y="260"/>
                </a:cubicBezTo>
                <a:cubicBezTo>
                  <a:pt x="672" y="262"/>
                  <a:pt x="674" y="263"/>
                  <a:pt x="674" y="264"/>
                </a:cubicBezTo>
                <a:cubicBezTo>
                  <a:pt x="675" y="267"/>
                  <a:pt x="676" y="270"/>
                  <a:pt x="678" y="272"/>
                </a:cubicBezTo>
                <a:cubicBezTo>
                  <a:pt x="679" y="272"/>
                  <a:pt x="679" y="273"/>
                  <a:pt x="678" y="274"/>
                </a:cubicBezTo>
                <a:cubicBezTo>
                  <a:pt x="677" y="274"/>
                  <a:pt x="676" y="274"/>
                  <a:pt x="675" y="275"/>
                </a:cubicBezTo>
                <a:cubicBezTo>
                  <a:pt x="675" y="275"/>
                  <a:pt x="674" y="276"/>
                  <a:pt x="674" y="277"/>
                </a:cubicBezTo>
                <a:cubicBezTo>
                  <a:pt x="674" y="277"/>
                  <a:pt x="674" y="278"/>
                  <a:pt x="675" y="278"/>
                </a:cubicBezTo>
                <a:cubicBezTo>
                  <a:pt x="677" y="279"/>
                  <a:pt x="679" y="277"/>
                  <a:pt x="682" y="278"/>
                </a:cubicBezTo>
                <a:cubicBezTo>
                  <a:pt x="682" y="278"/>
                  <a:pt x="682" y="279"/>
                  <a:pt x="682" y="279"/>
                </a:cubicBezTo>
                <a:cubicBezTo>
                  <a:pt x="683" y="279"/>
                  <a:pt x="683" y="280"/>
                  <a:pt x="682" y="280"/>
                </a:cubicBezTo>
                <a:cubicBezTo>
                  <a:pt x="681" y="281"/>
                  <a:pt x="680" y="281"/>
                  <a:pt x="680" y="281"/>
                </a:cubicBezTo>
                <a:cubicBezTo>
                  <a:pt x="679" y="282"/>
                  <a:pt x="679" y="283"/>
                  <a:pt x="679" y="284"/>
                </a:cubicBezTo>
                <a:cubicBezTo>
                  <a:pt x="680" y="284"/>
                  <a:pt x="680" y="284"/>
                  <a:pt x="681" y="284"/>
                </a:cubicBezTo>
                <a:cubicBezTo>
                  <a:pt x="681" y="284"/>
                  <a:pt x="682" y="284"/>
                  <a:pt x="683" y="284"/>
                </a:cubicBezTo>
                <a:cubicBezTo>
                  <a:pt x="685" y="283"/>
                  <a:pt x="687" y="284"/>
                  <a:pt x="687" y="286"/>
                </a:cubicBezTo>
                <a:cubicBezTo>
                  <a:pt x="687" y="287"/>
                  <a:pt x="688" y="288"/>
                  <a:pt x="688" y="288"/>
                </a:cubicBezTo>
                <a:cubicBezTo>
                  <a:pt x="691" y="289"/>
                  <a:pt x="691" y="291"/>
                  <a:pt x="691" y="294"/>
                </a:cubicBezTo>
                <a:cubicBezTo>
                  <a:pt x="690" y="296"/>
                  <a:pt x="690" y="299"/>
                  <a:pt x="690" y="302"/>
                </a:cubicBezTo>
                <a:cubicBezTo>
                  <a:pt x="690" y="303"/>
                  <a:pt x="689" y="305"/>
                  <a:pt x="688" y="305"/>
                </a:cubicBezTo>
                <a:cubicBezTo>
                  <a:pt x="686" y="305"/>
                  <a:pt x="685" y="306"/>
                  <a:pt x="684" y="308"/>
                </a:cubicBezTo>
                <a:cubicBezTo>
                  <a:pt x="682" y="310"/>
                  <a:pt x="680" y="312"/>
                  <a:pt x="677" y="313"/>
                </a:cubicBezTo>
                <a:cubicBezTo>
                  <a:pt x="673" y="317"/>
                  <a:pt x="671" y="317"/>
                  <a:pt x="674" y="324"/>
                </a:cubicBezTo>
                <a:cubicBezTo>
                  <a:pt x="674" y="324"/>
                  <a:pt x="674" y="325"/>
                  <a:pt x="673" y="325"/>
                </a:cubicBezTo>
                <a:cubicBezTo>
                  <a:pt x="670" y="325"/>
                  <a:pt x="668" y="326"/>
                  <a:pt x="665" y="327"/>
                </a:cubicBezTo>
                <a:cubicBezTo>
                  <a:pt x="662" y="328"/>
                  <a:pt x="659" y="328"/>
                  <a:pt x="657" y="326"/>
                </a:cubicBezTo>
                <a:cubicBezTo>
                  <a:pt x="655" y="326"/>
                  <a:pt x="654" y="325"/>
                  <a:pt x="652" y="324"/>
                </a:cubicBezTo>
                <a:cubicBezTo>
                  <a:pt x="652" y="324"/>
                  <a:pt x="651" y="324"/>
                  <a:pt x="650" y="324"/>
                </a:cubicBezTo>
                <a:cubicBezTo>
                  <a:pt x="649" y="326"/>
                  <a:pt x="647" y="328"/>
                  <a:pt x="645" y="329"/>
                </a:cubicBezTo>
                <a:cubicBezTo>
                  <a:pt x="645" y="330"/>
                  <a:pt x="644" y="331"/>
                  <a:pt x="643" y="332"/>
                </a:cubicBezTo>
                <a:cubicBezTo>
                  <a:pt x="643" y="334"/>
                  <a:pt x="643" y="336"/>
                  <a:pt x="644" y="337"/>
                </a:cubicBezTo>
                <a:cubicBezTo>
                  <a:pt x="647" y="340"/>
                  <a:pt x="650" y="342"/>
                  <a:pt x="654" y="340"/>
                </a:cubicBezTo>
                <a:cubicBezTo>
                  <a:pt x="655" y="339"/>
                  <a:pt x="656" y="339"/>
                  <a:pt x="657" y="339"/>
                </a:cubicBezTo>
                <a:cubicBezTo>
                  <a:pt x="658" y="339"/>
                  <a:pt x="659" y="339"/>
                  <a:pt x="659" y="339"/>
                </a:cubicBezTo>
                <a:cubicBezTo>
                  <a:pt x="662" y="340"/>
                  <a:pt x="665" y="339"/>
                  <a:pt x="668" y="340"/>
                </a:cubicBezTo>
                <a:cubicBezTo>
                  <a:pt x="670" y="340"/>
                  <a:pt x="671" y="341"/>
                  <a:pt x="672" y="342"/>
                </a:cubicBezTo>
                <a:cubicBezTo>
                  <a:pt x="673" y="345"/>
                  <a:pt x="674" y="348"/>
                  <a:pt x="676" y="350"/>
                </a:cubicBezTo>
                <a:cubicBezTo>
                  <a:pt x="677" y="352"/>
                  <a:pt x="678" y="353"/>
                  <a:pt x="677" y="355"/>
                </a:cubicBezTo>
                <a:cubicBezTo>
                  <a:pt x="676" y="356"/>
                  <a:pt x="677" y="357"/>
                  <a:pt x="677" y="358"/>
                </a:cubicBezTo>
                <a:cubicBezTo>
                  <a:pt x="679" y="360"/>
                  <a:pt x="681" y="362"/>
                  <a:pt x="683" y="363"/>
                </a:cubicBezTo>
                <a:cubicBezTo>
                  <a:pt x="683" y="364"/>
                  <a:pt x="683" y="364"/>
                  <a:pt x="683" y="364"/>
                </a:cubicBezTo>
                <a:cubicBezTo>
                  <a:pt x="684" y="364"/>
                  <a:pt x="684" y="364"/>
                  <a:pt x="684" y="364"/>
                </a:cubicBezTo>
                <a:cubicBezTo>
                  <a:pt x="684" y="363"/>
                  <a:pt x="684" y="363"/>
                  <a:pt x="684" y="363"/>
                </a:cubicBezTo>
                <a:cubicBezTo>
                  <a:pt x="685" y="364"/>
                  <a:pt x="687" y="366"/>
                  <a:pt x="688" y="367"/>
                </a:cubicBezTo>
                <a:cubicBezTo>
                  <a:pt x="691" y="370"/>
                  <a:pt x="693" y="372"/>
                  <a:pt x="697" y="373"/>
                </a:cubicBezTo>
                <a:cubicBezTo>
                  <a:pt x="698" y="373"/>
                  <a:pt x="700" y="375"/>
                  <a:pt x="701" y="375"/>
                </a:cubicBezTo>
                <a:cubicBezTo>
                  <a:pt x="703" y="376"/>
                  <a:pt x="704" y="377"/>
                  <a:pt x="706" y="377"/>
                </a:cubicBezTo>
                <a:cubicBezTo>
                  <a:pt x="706" y="377"/>
                  <a:pt x="707" y="377"/>
                  <a:pt x="707" y="376"/>
                </a:cubicBezTo>
                <a:cubicBezTo>
                  <a:pt x="708" y="375"/>
                  <a:pt x="708" y="373"/>
                  <a:pt x="708" y="371"/>
                </a:cubicBezTo>
                <a:cubicBezTo>
                  <a:pt x="705" y="367"/>
                  <a:pt x="703" y="363"/>
                  <a:pt x="699" y="359"/>
                </a:cubicBezTo>
                <a:cubicBezTo>
                  <a:pt x="698" y="358"/>
                  <a:pt x="698" y="357"/>
                  <a:pt x="698" y="355"/>
                </a:cubicBezTo>
                <a:cubicBezTo>
                  <a:pt x="698" y="355"/>
                  <a:pt x="698" y="355"/>
                  <a:pt x="698" y="355"/>
                </a:cubicBezTo>
                <a:cubicBezTo>
                  <a:pt x="698" y="355"/>
                  <a:pt x="697" y="354"/>
                  <a:pt x="697" y="354"/>
                </a:cubicBezTo>
                <a:cubicBezTo>
                  <a:pt x="697" y="354"/>
                  <a:pt x="697" y="354"/>
                  <a:pt x="697" y="354"/>
                </a:cubicBezTo>
                <a:cubicBezTo>
                  <a:pt x="697" y="354"/>
                  <a:pt x="697" y="354"/>
                  <a:pt x="697" y="354"/>
                </a:cubicBezTo>
                <a:cubicBezTo>
                  <a:pt x="697" y="354"/>
                  <a:pt x="697" y="354"/>
                  <a:pt x="697" y="354"/>
                </a:cubicBezTo>
                <a:cubicBezTo>
                  <a:pt x="698" y="354"/>
                  <a:pt x="698" y="355"/>
                  <a:pt x="698" y="355"/>
                </a:cubicBezTo>
                <a:cubicBezTo>
                  <a:pt x="698" y="355"/>
                  <a:pt x="698" y="355"/>
                  <a:pt x="698" y="355"/>
                </a:cubicBezTo>
                <a:cubicBezTo>
                  <a:pt x="700" y="356"/>
                  <a:pt x="703" y="357"/>
                  <a:pt x="705" y="360"/>
                </a:cubicBezTo>
                <a:cubicBezTo>
                  <a:pt x="706" y="361"/>
                  <a:pt x="708" y="363"/>
                  <a:pt x="710" y="364"/>
                </a:cubicBezTo>
                <a:cubicBezTo>
                  <a:pt x="712" y="364"/>
                  <a:pt x="713" y="366"/>
                  <a:pt x="714" y="367"/>
                </a:cubicBezTo>
                <a:cubicBezTo>
                  <a:pt x="715" y="369"/>
                  <a:pt x="715" y="370"/>
                  <a:pt x="716" y="372"/>
                </a:cubicBezTo>
                <a:cubicBezTo>
                  <a:pt x="717" y="372"/>
                  <a:pt x="717" y="373"/>
                  <a:pt x="718" y="373"/>
                </a:cubicBezTo>
                <a:cubicBezTo>
                  <a:pt x="718" y="372"/>
                  <a:pt x="719" y="372"/>
                  <a:pt x="718" y="371"/>
                </a:cubicBezTo>
                <a:cubicBezTo>
                  <a:pt x="717" y="369"/>
                  <a:pt x="717" y="367"/>
                  <a:pt x="719" y="365"/>
                </a:cubicBezTo>
                <a:cubicBezTo>
                  <a:pt x="720" y="363"/>
                  <a:pt x="720" y="362"/>
                  <a:pt x="722" y="361"/>
                </a:cubicBezTo>
                <a:cubicBezTo>
                  <a:pt x="723" y="360"/>
                  <a:pt x="723" y="358"/>
                  <a:pt x="723" y="357"/>
                </a:cubicBezTo>
                <a:cubicBezTo>
                  <a:pt x="723" y="356"/>
                  <a:pt x="723" y="355"/>
                  <a:pt x="722" y="354"/>
                </a:cubicBezTo>
                <a:cubicBezTo>
                  <a:pt x="721" y="351"/>
                  <a:pt x="720" y="348"/>
                  <a:pt x="721" y="345"/>
                </a:cubicBezTo>
                <a:cubicBezTo>
                  <a:pt x="721" y="343"/>
                  <a:pt x="720" y="342"/>
                  <a:pt x="718" y="341"/>
                </a:cubicBezTo>
                <a:cubicBezTo>
                  <a:pt x="717" y="340"/>
                  <a:pt x="715" y="338"/>
                  <a:pt x="714" y="337"/>
                </a:cubicBezTo>
                <a:cubicBezTo>
                  <a:pt x="713" y="336"/>
                  <a:pt x="713" y="335"/>
                  <a:pt x="713" y="334"/>
                </a:cubicBezTo>
                <a:cubicBezTo>
                  <a:pt x="713" y="331"/>
                  <a:pt x="712" y="329"/>
                  <a:pt x="710" y="327"/>
                </a:cubicBezTo>
                <a:cubicBezTo>
                  <a:pt x="710" y="326"/>
                  <a:pt x="710" y="326"/>
                  <a:pt x="710" y="325"/>
                </a:cubicBezTo>
                <a:cubicBezTo>
                  <a:pt x="710" y="325"/>
                  <a:pt x="710" y="325"/>
                  <a:pt x="710" y="325"/>
                </a:cubicBezTo>
                <a:cubicBezTo>
                  <a:pt x="710" y="325"/>
                  <a:pt x="710" y="325"/>
                  <a:pt x="710" y="325"/>
                </a:cubicBezTo>
                <a:cubicBezTo>
                  <a:pt x="710" y="325"/>
                  <a:pt x="710" y="325"/>
                  <a:pt x="710" y="325"/>
                </a:cubicBezTo>
                <a:cubicBezTo>
                  <a:pt x="710" y="325"/>
                  <a:pt x="710" y="325"/>
                  <a:pt x="710" y="325"/>
                </a:cubicBezTo>
                <a:cubicBezTo>
                  <a:pt x="711" y="325"/>
                  <a:pt x="711" y="325"/>
                  <a:pt x="712" y="325"/>
                </a:cubicBezTo>
                <a:cubicBezTo>
                  <a:pt x="714" y="325"/>
                  <a:pt x="715" y="325"/>
                  <a:pt x="715" y="322"/>
                </a:cubicBezTo>
                <a:cubicBezTo>
                  <a:pt x="715" y="322"/>
                  <a:pt x="716" y="321"/>
                  <a:pt x="716" y="320"/>
                </a:cubicBezTo>
                <a:cubicBezTo>
                  <a:pt x="716" y="319"/>
                  <a:pt x="718" y="319"/>
                  <a:pt x="718" y="320"/>
                </a:cubicBezTo>
                <a:cubicBezTo>
                  <a:pt x="719" y="322"/>
                  <a:pt x="721" y="323"/>
                  <a:pt x="722" y="325"/>
                </a:cubicBezTo>
                <a:cubicBezTo>
                  <a:pt x="723" y="327"/>
                  <a:pt x="725" y="329"/>
                  <a:pt x="725" y="332"/>
                </a:cubicBezTo>
                <a:cubicBezTo>
                  <a:pt x="725" y="333"/>
                  <a:pt x="725" y="334"/>
                  <a:pt x="726" y="335"/>
                </a:cubicBezTo>
                <a:cubicBezTo>
                  <a:pt x="726" y="336"/>
                  <a:pt x="726" y="336"/>
                  <a:pt x="726" y="337"/>
                </a:cubicBezTo>
                <a:cubicBezTo>
                  <a:pt x="728" y="338"/>
                  <a:pt x="730" y="340"/>
                  <a:pt x="732" y="340"/>
                </a:cubicBezTo>
                <a:cubicBezTo>
                  <a:pt x="733" y="341"/>
                  <a:pt x="734" y="340"/>
                  <a:pt x="734" y="340"/>
                </a:cubicBezTo>
                <a:cubicBezTo>
                  <a:pt x="734" y="338"/>
                  <a:pt x="735" y="336"/>
                  <a:pt x="735" y="335"/>
                </a:cubicBezTo>
                <a:cubicBezTo>
                  <a:pt x="735" y="334"/>
                  <a:pt x="736" y="333"/>
                  <a:pt x="737" y="332"/>
                </a:cubicBezTo>
                <a:cubicBezTo>
                  <a:pt x="738" y="332"/>
                  <a:pt x="739" y="332"/>
                  <a:pt x="740" y="332"/>
                </a:cubicBezTo>
                <a:cubicBezTo>
                  <a:pt x="744" y="330"/>
                  <a:pt x="745" y="326"/>
                  <a:pt x="749" y="324"/>
                </a:cubicBezTo>
                <a:cubicBezTo>
                  <a:pt x="750" y="323"/>
                  <a:pt x="751" y="322"/>
                  <a:pt x="752" y="321"/>
                </a:cubicBezTo>
                <a:cubicBezTo>
                  <a:pt x="752" y="320"/>
                  <a:pt x="752" y="319"/>
                  <a:pt x="752" y="318"/>
                </a:cubicBezTo>
                <a:cubicBezTo>
                  <a:pt x="751" y="316"/>
                  <a:pt x="750" y="315"/>
                  <a:pt x="748" y="314"/>
                </a:cubicBezTo>
                <a:cubicBezTo>
                  <a:pt x="747" y="314"/>
                  <a:pt x="745" y="314"/>
                  <a:pt x="745" y="313"/>
                </a:cubicBezTo>
                <a:cubicBezTo>
                  <a:pt x="745" y="313"/>
                  <a:pt x="745" y="313"/>
                  <a:pt x="745" y="313"/>
                </a:cubicBezTo>
                <a:cubicBezTo>
                  <a:pt x="745" y="313"/>
                  <a:pt x="745" y="313"/>
                  <a:pt x="745" y="312"/>
                </a:cubicBezTo>
                <a:cubicBezTo>
                  <a:pt x="745" y="312"/>
                  <a:pt x="745" y="313"/>
                  <a:pt x="745" y="313"/>
                </a:cubicBezTo>
                <a:cubicBezTo>
                  <a:pt x="744" y="312"/>
                  <a:pt x="744" y="311"/>
                  <a:pt x="745" y="311"/>
                </a:cubicBezTo>
                <a:cubicBezTo>
                  <a:pt x="745" y="311"/>
                  <a:pt x="745" y="311"/>
                  <a:pt x="745" y="311"/>
                </a:cubicBezTo>
                <a:cubicBezTo>
                  <a:pt x="745" y="311"/>
                  <a:pt x="745" y="311"/>
                  <a:pt x="745" y="311"/>
                </a:cubicBezTo>
                <a:cubicBezTo>
                  <a:pt x="745" y="311"/>
                  <a:pt x="745" y="311"/>
                  <a:pt x="745" y="311"/>
                </a:cubicBezTo>
                <a:cubicBezTo>
                  <a:pt x="744" y="310"/>
                  <a:pt x="744" y="310"/>
                  <a:pt x="744" y="310"/>
                </a:cubicBezTo>
                <a:cubicBezTo>
                  <a:pt x="743" y="309"/>
                  <a:pt x="742" y="310"/>
                  <a:pt x="742" y="310"/>
                </a:cubicBezTo>
                <a:cubicBezTo>
                  <a:pt x="741" y="309"/>
                  <a:pt x="741" y="310"/>
                  <a:pt x="740" y="309"/>
                </a:cubicBezTo>
                <a:cubicBezTo>
                  <a:pt x="739" y="309"/>
                  <a:pt x="738" y="308"/>
                  <a:pt x="739" y="307"/>
                </a:cubicBezTo>
                <a:cubicBezTo>
                  <a:pt x="740" y="304"/>
                  <a:pt x="740" y="304"/>
                  <a:pt x="738" y="303"/>
                </a:cubicBezTo>
                <a:cubicBezTo>
                  <a:pt x="737" y="302"/>
                  <a:pt x="735" y="301"/>
                  <a:pt x="735" y="299"/>
                </a:cubicBezTo>
                <a:cubicBezTo>
                  <a:pt x="734" y="299"/>
                  <a:pt x="732" y="298"/>
                  <a:pt x="731" y="297"/>
                </a:cubicBezTo>
                <a:cubicBezTo>
                  <a:pt x="729" y="297"/>
                  <a:pt x="728" y="296"/>
                  <a:pt x="728" y="294"/>
                </a:cubicBezTo>
                <a:cubicBezTo>
                  <a:pt x="727" y="291"/>
                  <a:pt x="725" y="290"/>
                  <a:pt x="723" y="289"/>
                </a:cubicBezTo>
                <a:cubicBezTo>
                  <a:pt x="722" y="289"/>
                  <a:pt x="721" y="288"/>
                  <a:pt x="722" y="287"/>
                </a:cubicBezTo>
                <a:cubicBezTo>
                  <a:pt x="724" y="285"/>
                  <a:pt x="726" y="283"/>
                  <a:pt x="725" y="280"/>
                </a:cubicBezTo>
                <a:cubicBezTo>
                  <a:pt x="725" y="280"/>
                  <a:pt x="725" y="279"/>
                  <a:pt x="726" y="280"/>
                </a:cubicBezTo>
                <a:cubicBezTo>
                  <a:pt x="727" y="280"/>
                  <a:pt x="729" y="281"/>
                  <a:pt x="730" y="281"/>
                </a:cubicBezTo>
                <a:cubicBezTo>
                  <a:pt x="731" y="281"/>
                  <a:pt x="732" y="280"/>
                  <a:pt x="732" y="280"/>
                </a:cubicBezTo>
                <a:cubicBezTo>
                  <a:pt x="733" y="279"/>
                  <a:pt x="732" y="278"/>
                  <a:pt x="732" y="277"/>
                </a:cubicBezTo>
                <a:cubicBezTo>
                  <a:pt x="732" y="277"/>
                  <a:pt x="732" y="277"/>
                  <a:pt x="732" y="277"/>
                </a:cubicBezTo>
                <a:cubicBezTo>
                  <a:pt x="730" y="275"/>
                  <a:pt x="730" y="274"/>
                  <a:pt x="731" y="272"/>
                </a:cubicBezTo>
                <a:cubicBezTo>
                  <a:pt x="733" y="271"/>
                  <a:pt x="733" y="269"/>
                  <a:pt x="732" y="267"/>
                </a:cubicBezTo>
                <a:cubicBezTo>
                  <a:pt x="731" y="265"/>
                  <a:pt x="730" y="263"/>
                  <a:pt x="730" y="260"/>
                </a:cubicBezTo>
                <a:cubicBezTo>
                  <a:pt x="729" y="256"/>
                  <a:pt x="726" y="253"/>
                  <a:pt x="722" y="253"/>
                </a:cubicBezTo>
                <a:cubicBezTo>
                  <a:pt x="721" y="252"/>
                  <a:pt x="719" y="251"/>
                  <a:pt x="719" y="249"/>
                </a:cubicBezTo>
                <a:cubicBezTo>
                  <a:pt x="719" y="249"/>
                  <a:pt x="718" y="248"/>
                  <a:pt x="717" y="248"/>
                </a:cubicBezTo>
                <a:cubicBezTo>
                  <a:pt x="717" y="248"/>
                  <a:pt x="717" y="248"/>
                  <a:pt x="717" y="248"/>
                </a:cubicBezTo>
                <a:cubicBezTo>
                  <a:pt x="717" y="248"/>
                  <a:pt x="717" y="248"/>
                  <a:pt x="717" y="248"/>
                </a:cubicBezTo>
                <a:cubicBezTo>
                  <a:pt x="717" y="248"/>
                  <a:pt x="717" y="248"/>
                  <a:pt x="717" y="248"/>
                </a:cubicBezTo>
                <a:cubicBezTo>
                  <a:pt x="717" y="248"/>
                  <a:pt x="717" y="248"/>
                  <a:pt x="717" y="248"/>
                </a:cubicBezTo>
                <a:cubicBezTo>
                  <a:pt x="718" y="246"/>
                  <a:pt x="718" y="244"/>
                  <a:pt x="717" y="242"/>
                </a:cubicBezTo>
                <a:cubicBezTo>
                  <a:pt x="716" y="241"/>
                  <a:pt x="715" y="239"/>
                  <a:pt x="714" y="238"/>
                </a:cubicBezTo>
                <a:cubicBezTo>
                  <a:pt x="713" y="237"/>
                  <a:pt x="712" y="236"/>
                  <a:pt x="710" y="237"/>
                </a:cubicBezTo>
                <a:cubicBezTo>
                  <a:pt x="708" y="238"/>
                  <a:pt x="707" y="238"/>
                  <a:pt x="707" y="237"/>
                </a:cubicBezTo>
                <a:cubicBezTo>
                  <a:pt x="706" y="235"/>
                  <a:pt x="704" y="235"/>
                  <a:pt x="703" y="235"/>
                </a:cubicBezTo>
                <a:cubicBezTo>
                  <a:pt x="702" y="235"/>
                  <a:pt x="702" y="235"/>
                  <a:pt x="702" y="235"/>
                </a:cubicBezTo>
                <a:cubicBezTo>
                  <a:pt x="701" y="235"/>
                  <a:pt x="701" y="234"/>
                  <a:pt x="702" y="234"/>
                </a:cubicBezTo>
                <a:cubicBezTo>
                  <a:pt x="703" y="233"/>
                  <a:pt x="703" y="232"/>
                  <a:pt x="704" y="231"/>
                </a:cubicBezTo>
                <a:cubicBezTo>
                  <a:pt x="704" y="231"/>
                  <a:pt x="704" y="230"/>
                  <a:pt x="704" y="229"/>
                </a:cubicBezTo>
                <a:cubicBezTo>
                  <a:pt x="703" y="229"/>
                  <a:pt x="702" y="228"/>
                  <a:pt x="702" y="228"/>
                </a:cubicBezTo>
                <a:cubicBezTo>
                  <a:pt x="701" y="227"/>
                  <a:pt x="702" y="226"/>
                  <a:pt x="702" y="224"/>
                </a:cubicBezTo>
                <a:cubicBezTo>
                  <a:pt x="702" y="223"/>
                  <a:pt x="702" y="222"/>
                  <a:pt x="701" y="221"/>
                </a:cubicBezTo>
                <a:cubicBezTo>
                  <a:pt x="698" y="218"/>
                  <a:pt x="695" y="217"/>
                  <a:pt x="692" y="214"/>
                </a:cubicBezTo>
                <a:cubicBezTo>
                  <a:pt x="692" y="214"/>
                  <a:pt x="692" y="214"/>
                  <a:pt x="692" y="214"/>
                </a:cubicBezTo>
                <a:cubicBezTo>
                  <a:pt x="692" y="214"/>
                  <a:pt x="692" y="214"/>
                  <a:pt x="692" y="214"/>
                </a:cubicBezTo>
                <a:cubicBezTo>
                  <a:pt x="693" y="215"/>
                  <a:pt x="693" y="215"/>
                  <a:pt x="693" y="215"/>
                </a:cubicBezTo>
                <a:cubicBezTo>
                  <a:pt x="690" y="214"/>
                  <a:pt x="687" y="215"/>
                  <a:pt x="685" y="217"/>
                </a:cubicBezTo>
                <a:cubicBezTo>
                  <a:pt x="683" y="218"/>
                  <a:pt x="680" y="218"/>
                  <a:pt x="678" y="217"/>
                </a:cubicBezTo>
                <a:cubicBezTo>
                  <a:pt x="676" y="216"/>
                  <a:pt x="675" y="217"/>
                  <a:pt x="673" y="218"/>
                </a:cubicBezTo>
                <a:cubicBezTo>
                  <a:pt x="673" y="218"/>
                  <a:pt x="673" y="218"/>
                  <a:pt x="673" y="218"/>
                </a:cubicBezTo>
                <a:cubicBezTo>
                  <a:pt x="673" y="218"/>
                  <a:pt x="673" y="218"/>
                  <a:pt x="672" y="219"/>
                </a:cubicBezTo>
                <a:cubicBezTo>
                  <a:pt x="672" y="218"/>
                  <a:pt x="673" y="218"/>
                  <a:pt x="673" y="218"/>
                </a:cubicBezTo>
                <a:cubicBezTo>
                  <a:pt x="673" y="218"/>
                  <a:pt x="673" y="218"/>
                  <a:pt x="673" y="218"/>
                </a:cubicBezTo>
                <a:cubicBezTo>
                  <a:pt x="674" y="216"/>
                  <a:pt x="674" y="215"/>
                  <a:pt x="674" y="213"/>
                </a:cubicBezTo>
                <a:cubicBezTo>
                  <a:pt x="675" y="209"/>
                  <a:pt x="677" y="206"/>
                  <a:pt x="677" y="202"/>
                </a:cubicBezTo>
                <a:cubicBezTo>
                  <a:pt x="677" y="201"/>
                  <a:pt x="678" y="200"/>
                  <a:pt x="678" y="199"/>
                </a:cubicBezTo>
                <a:cubicBezTo>
                  <a:pt x="678" y="198"/>
                  <a:pt x="678" y="198"/>
                  <a:pt x="678" y="197"/>
                </a:cubicBezTo>
                <a:cubicBezTo>
                  <a:pt x="678" y="194"/>
                  <a:pt x="677" y="193"/>
                  <a:pt x="674" y="192"/>
                </a:cubicBezTo>
                <a:cubicBezTo>
                  <a:pt x="673" y="192"/>
                  <a:pt x="671" y="192"/>
                  <a:pt x="670" y="192"/>
                </a:cubicBezTo>
                <a:cubicBezTo>
                  <a:pt x="666" y="193"/>
                  <a:pt x="663" y="195"/>
                  <a:pt x="660" y="195"/>
                </a:cubicBezTo>
                <a:cubicBezTo>
                  <a:pt x="657" y="195"/>
                  <a:pt x="654" y="196"/>
                  <a:pt x="652" y="199"/>
                </a:cubicBezTo>
                <a:cubicBezTo>
                  <a:pt x="651" y="200"/>
                  <a:pt x="650" y="201"/>
                  <a:pt x="649" y="202"/>
                </a:cubicBezTo>
                <a:cubicBezTo>
                  <a:pt x="646" y="205"/>
                  <a:pt x="645" y="208"/>
                  <a:pt x="646" y="212"/>
                </a:cubicBezTo>
                <a:cubicBezTo>
                  <a:pt x="647" y="213"/>
                  <a:pt x="647" y="214"/>
                  <a:pt x="646" y="214"/>
                </a:cubicBezTo>
                <a:cubicBezTo>
                  <a:pt x="644" y="214"/>
                  <a:pt x="643" y="215"/>
                  <a:pt x="642" y="216"/>
                </a:cubicBezTo>
                <a:cubicBezTo>
                  <a:pt x="641" y="217"/>
                  <a:pt x="640" y="218"/>
                  <a:pt x="641" y="220"/>
                </a:cubicBezTo>
                <a:cubicBezTo>
                  <a:pt x="641" y="221"/>
                  <a:pt x="642" y="223"/>
                  <a:pt x="642" y="225"/>
                </a:cubicBezTo>
                <a:cubicBezTo>
                  <a:pt x="642" y="225"/>
                  <a:pt x="642" y="226"/>
                  <a:pt x="642" y="226"/>
                </a:cubicBezTo>
                <a:cubicBezTo>
                  <a:pt x="642" y="227"/>
                  <a:pt x="642" y="227"/>
                  <a:pt x="642" y="227"/>
                </a:cubicBezTo>
                <a:cubicBezTo>
                  <a:pt x="642" y="227"/>
                  <a:pt x="641" y="228"/>
                  <a:pt x="641" y="227"/>
                </a:cubicBezTo>
                <a:cubicBezTo>
                  <a:pt x="638" y="225"/>
                  <a:pt x="637" y="220"/>
                  <a:pt x="638" y="217"/>
                </a:cubicBezTo>
                <a:cubicBezTo>
                  <a:pt x="638" y="217"/>
                  <a:pt x="638" y="217"/>
                  <a:pt x="638" y="216"/>
                </a:cubicBezTo>
                <a:cubicBezTo>
                  <a:pt x="639" y="215"/>
                  <a:pt x="639" y="214"/>
                  <a:pt x="640" y="213"/>
                </a:cubicBezTo>
                <a:cubicBezTo>
                  <a:pt x="641" y="211"/>
                  <a:pt x="642" y="209"/>
                  <a:pt x="641" y="207"/>
                </a:cubicBezTo>
                <a:cubicBezTo>
                  <a:pt x="641" y="205"/>
                  <a:pt x="642" y="204"/>
                  <a:pt x="643" y="203"/>
                </a:cubicBezTo>
                <a:cubicBezTo>
                  <a:pt x="644" y="202"/>
                  <a:pt x="645" y="201"/>
                  <a:pt x="646" y="200"/>
                </a:cubicBezTo>
                <a:cubicBezTo>
                  <a:pt x="649" y="196"/>
                  <a:pt x="653" y="193"/>
                  <a:pt x="657" y="191"/>
                </a:cubicBezTo>
                <a:cubicBezTo>
                  <a:pt x="658" y="191"/>
                  <a:pt x="658" y="191"/>
                  <a:pt x="658" y="190"/>
                </a:cubicBezTo>
                <a:cubicBezTo>
                  <a:pt x="659" y="190"/>
                  <a:pt x="659" y="189"/>
                  <a:pt x="658" y="189"/>
                </a:cubicBezTo>
                <a:cubicBezTo>
                  <a:pt x="658" y="188"/>
                  <a:pt x="657" y="187"/>
                  <a:pt x="656" y="186"/>
                </a:cubicBezTo>
                <a:cubicBezTo>
                  <a:pt x="650" y="184"/>
                  <a:pt x="644" y="185"/>
                  <a:pt x="639" y="188"/>
                </a:cubicBezTo>
                <a:cubicBezTo>
                  <a:pt x="637" y="190"/>
                  <a:pt x="635" y="192"/>
                  <a:pt x="632" y="193"/>
                </a:cubicBezTo>
                <a:cubicBezTo>
                  <a:pt x="629" y="196"/>
                  <a:pt x="627" y="201"/>
                  <a:pt x="623" y="203"/>
                </a:cubicBezTo>
                <a:cubicBezTo>
                  <a:pt x="623" y="203"/>
                  <a:pt x="623" y="204"/>
                  <a:pt x="622" y="204"/>
                </a:cubicBezTo>
                <a:cubicBezTo>
                  <a:pt x="622" y="205"/>
                  <a:pt x="621" y="206"/>
                  <a:pt x="620" y="207"/>
                </a:cubicBezTo>
                <a:cubicBezTo>
                  <a:pt x="620" y="208"/>
                  <a:pt x="620" y="210"/>
                  <a:pt x="619" y="210"/>
                </a:cubicBezTo>
                <a:cubicBezTo>
                  <a:pt x="615" y="213"/>
                  <a:pt x="614" y="218"/>
                  <a:pt x="612" y="222"/>
                </a:cubicBezTo>
                <a:cubicBezTo>
                  <a:pt x="611" y="224"/>
                  <a:pt x="612" y="226"/>
                  <a:pt x="615" y="227"/>
                </a:cubicBezTo>
                <a:cubicBezTo>
                  <a:pt x="617" y="227"/>
                  <a:pt x="619" y="228"/>
                  <a:pt x="621" y="229"/>
                </a:cubicBezTo>
                <a:cubicBezTo>
                  <a:pt x="622" y="230"/>
                  <a:pt x="622" y="230"/>
                  <a:pt x="623" y="231"/>
                </a:cubicBezTo>
                <a:cubicBezTo>
                  <a:pt x="623" y="231"/>
                  <a:pt x="623" y="232"/>
                  <a:pt x="623" y="233"/>
                </a:cubicBezTo>
                <a:cubicBezTo>
                  <a:pt x="622" y="233"/>
                  <a:pt x="622" y="233"/>
                  <a:pt x="621" y="233"/>
                </a:cubicBezTo>
                <a:cubicBezTo>
                  <a:pt x="620" y="232"/>
                  <a:pt x="618" y="231"/>
                  <a:pt x="617" y="230"/>
                </a:cubicBezTo>
                <a:cubicBezTo>
                  <a:pt x="615" y="229"/>
                  <a:pt x="612" y="231"/>
                  <a:pt x="612" y="233"/>
                </a:cubicBezTo>
                <a:cubicBezTo>
                  <a:pt x="612" y="235"/>
                  <a:pt x="612" y="236"/>
                  <a:pt x="612" y="238"/>
                </a:cubicBezTo>
                <a:cubicBezTo>
                  <a:pt x="612" y="240"/>
                  <a:pt x="614" y="241"/>
                  <a:pt x="615" y="243"/>
                </a:cubicBezTo>
                <a:cubicBezTo>
                  <a:pt x="616" y="244"/>
                  <a:pt x="617" y="244"/>
                  <a:pt x="619" y="245"/>
                </a:cubicBezTo>
                <a:cubicBezTo>
                  <a:pt x="620" y="245"/>
                  <a:pt x="621" y="245"/>
                  <a:pt x="621" y="245"/>
                </a:cubicBezTo>
                <a:cubicBezTo>
                  <a:pt x="623" y="245"/>
                  <a:pt x="624" y="246"/>
                  <a:pt x="624" y="248"/>
                </a:cubicBezTo>
                <a:cubicBezTo>
                  <a:pt x="626" y="249"/>
                  <a:pt x="627" y="251"/>
                  <a:pt x="630" y="250"/>
                </a:cubicBezTo>
                <a:cubicBezTo>
                  <a:pt x="632" y="250"/>
                  <a:pt x="632" y="251"/>
                  <a:pt x="633" y="253"/>
                </a:cubicBezTo>
                <a:cubicBezTo>
                  <a:pt x="635" y="253"/>
                  <a:pt x="636" y="253"/>
                  <a:pt x="638" y="255"/>
                </a:cubicBezTo>
                <a:cubicBezTo>
                  <a:pt x="639" y="255"/>
                  <a:pt x="640" y="254"/>
                  <a:pt x="640" y="254"/>
                </a:cubicBezTo>
                <a:close/>
                <a:moveTo>
                  <a:pt x="685" y="339"/>
                </a:moveTo>
                <a:cubicBezTo>
                  <a:pt x="685" y="339"/>
                  <a:pt x="684" y="338"/>
                  <a:pt x="684" y="338"/>
                </a:cubicBezTo>
                <a:cubicBezTo>
                  <a:pt x="683" y="338"/>
                  <a:pt x="683" y="338"/>
                  <a:pt x="683" y="337"/>
                </a:cubicBezTo>
                <a:cubicBezTo>
                  <a:pt x="684" y="336"/>
                  <a:pt x="685" y="334"/>
                  <a:pt x="686" y="333"/>
                </a:cubicBezTo>
                <a:cubicBezTo>
                  <a:pt x="686" y="332"/>
                  <a:pt x="687" y="332"/>
                  <a:pt x="687" y="332"/>
                </a:cubicBezTo>
                <a:cubicBezTo>
                  <a:pt x="687" y="332"/>
                  <a:pt x="688" y="333"/>
                  <a:pt x="688" y="333"/>
                </a:cubicBezTo>
                <a:cubicBezTo>
                  <a:pt x="688" y="334"/>
                  <a:pt x="688" y="334"/>
                  <a:pt x="688" y="335"/>
                </a:cubicBezTo>
                <a:cubicBezTo>
                  <a:pt x="688" y="337"/>
                  <a:pt x="687" y="338"/>
                  <a:pt x="685" y="339"/>
                </a:cubicBezTo>
                <a:close/>
                <a:moveTo>
                  <a:pt x="726" y="262"/>
                </a:moveTo>
                <a:cubicBezTo>
                  <a:pt x="726" y="262"/>
                  <a:pt x="727" y="263"/>
                  <a:pt x="727" y="263"/>
                </a:cubicBezTo>
                <a:cubicBezTo>
                  <a:pt x="727" y="264"/>
                  <a:pt x="726" y="265"/>
                  <a:pt x="726" y="265"/>
                </a:cubicBezTo>
                <a:cubicBezTo>
                  <a:pt x="726" y="265"/>
                  <a:pt x="726" y="265"/>
                  <a:pt x="726" y="265"/>
                </a:cubicBezTo>
                <a:cubicBezTo>
                  <a:pt x="725" y="266"/>
                  <a:pt x="725" y="266"/>
                  <a:pt x="725" y="266"/>
                </a:cubicBezTo>
                <a:cubicBezTo>
                  <a:pt x="726" y="265"/>
                  <a:pt x="726" y="265"/>
                  <a:pt x="726" y="265"/>
                </a:cubicBezTo>
                <a:cubicBezTo>
                  <a:pt x="726" y="265"/>
                  <a:pt x="726" y="265"/>
                  <a:pt x="726" y="265"/>
                </a:cubicBezTo>
                <a:cubicBezTo>
                  <a:pt x="725" y="264"/>
                  <a:pt x="725" y="264"/>
                  <a:pt x="725" y="263"/>
                </a:cubicBezTo>
                <a:cubicBezTo>
                  <a:pt x="725" y="263"/>
                  <a:pt x="726" y="263"/>
                  <a:pt x="726" y="262"/>
                </a:cubicBezTo>
                <a:close/>
                <a:moveTo>
                  <a:pt x="671" y="220"/>
                </a:moveTo>
                <a:cubicBezTo>
                  <a:pt x="672" y="219"/>
                  <a:pt x="672" y="219"/>
                  <a:pt x="672" y="219"/>
                </a:cubicBezTo>
                <a:cubicBezTo>
                  <a:pt x="672" y="219"/>
                  <a:pt x="672" y="219"/>
                  <a:pt x="672" y="220"/>
                </a:cubicBezTo>
                <a:cubicBezTo>
                  <a:pt x="672" y="220"/>
                  <a:pt x="671" y="220"/>
                  <a:pt x="671" y="220"/>
                </a:cubicBezTo>
                <a:close/>
                <a:moveTo>
                  <a:pt x="639" y="231"/>
                </a:moveTo>
                <a:cubicBezTo>
                  <a:pt x="640" y="231"/>
                  <a:pt x="640" y="231"/>
                  <a:pt x="640" y="231"/>
                </a:cubicBezTo>
                <a:cubicBezTo>
                  <a:pt x="639" y="232"/>
                  <a:pt x="639" y="232"/>
                  <a:pt x="639" y="232"/>
                </a:cubicBezTo>
                <a:lnTo>
                  <a:pt x="639" y="231"/>
                </a:lnTo>
                <a:close/>
                <a:moveTo>
                  <a:pt x="489" y="157"/>
                </a:moveTo>
                <a:cubicBezTo>
                  <a:pt x="489" y="157"/>
                  <a:pt x="489" y="157"/>
                  <a:pt x="489" y="157"/>
                </a:cubicBezTo>
                <a:cubicBezTo>
                  <a:pt x="489" y="157"/>
                  <a:pt x="489" y="157"/>
                  <a:pt x="489" y="157"/>
                </a:cubicBezTo>
                <a:cubicBezTo>
                  <a:pt x="489" y="157"/>
                  <a:pt x="489" y="157"/>
                  <a:pt x="489" y="157"/>
                </a:cubicBezTo>
                <a:cubicBezTo>
                  <a:pt x="489" y="157"/>
                  <a:pt x="489" y="157"/>
                  <a:pt x="489" y="157"/>
                </a:cubicBezTo>
                <a:close/>
                <a:moveTo>
                  <a:pt x="489" y="157"/>
                </a:moveTo>
                <a:cubicBezTo>
                  <a:pt x="488" y="158"/>
                  <a:pt x="487" y="158"/>
                  <a:pt x="485" y="158"/>
                </a:cubicBezTo>
                <a:cubicBezTo>
                  <a:pt x="484" y="158"/>
                  <a:pt x="482" y="158"/>
                  <a:pt x="480" y="159"/>
                </a:cubicBezTo>
                <a:cubicBezTo>
                  <a:pt x="480" y="159"/>
                  <a:pt x="480" y="159"/>
                  <a:pt x="479" y="160"/>
                </a:cubicBezTo>
                <a:cubicBezTo>
                  <a:pt x="476" y="162"/>
                  <a:pt x="471" y="163"/>
                  <a:pt x="467" y="165"/>
                </a:cubicBezTo>
                <a:cubicBezTo>
                  <a:pt x="465" y="166"/>
                  <a:pt x="464" y="167"/>
                  <a:pt x="463" y="169"/>
                </a:cubicBezTo>
                <a:cubicBezTo>
                  <a:pt x="463" y="170"/>
                  <a:pt x="462" y="171"/>
                  <a:pt x="462" y="171"/>
                </a:cubicBezTo>
                <a:cubicBezTo>
                  <a:pt x="460" y="172"/>
                  <a:pt x="459" y="172"/>
                  <a:pt x="458" y="173"/>
                </a:cubicBezTo>
                <a:cubicBezTo>
                  <a:pt x="456" y="174"/>
                  <a:pt x="455" y="176"/>
                  <a:pt x="454" y="178"/>
                </a:cubicBezTo>
                <a:cubicBezTo>
                  <a:pt x="454" y="179"/>
                  <a:pt x="455" y="181"/>
                  <a:pt x="456" y="182"/>
                </a:cubicBezTo>
                <a:cubicBezTo>
                  <a:pt x="456" y="182"/>
                  <a:pt x="456" y="182"/>
                  <a:pt x="456" y="183"/>
                </a:cubicBezTo>
                <a:cubicBezTo>
                  <a:pt x="456" y="184"/>
                  <a:pt x="457" y="185"/>
                  <a:pt x="459" y="185"/>
                </a:cubicBezTo>
                <a:cubicBezTo>
                  <a:pt x="461" y="185"/>
                  <a:pt x="464" y="185"/>
                  <a:pt x="466" y="186"/>
                </a:cubicBezTo>
                <a:cubicBezTo>
                  <a:pt x="467" y="186"/>
                  <a:pt x="467" y="186"/>
                  <a:pt x="467" y="186"/>
                </a:cubicBezTo>
                <a:cubicBezTo>
                  <a:pt x="467" y="187"/>
                  <a:pt x="467" y="187"/>
                  <a:pt x="466" y="187"/>
                </a:cubicBezTo>
                <a:cubicBezTo>
                  <a:pt x="463" y="188"/>
                  <a:pt x="460" y="188"/>
                  <a:pt x="457" y="188"/>
                </a:cubicBezTo>
                <a:cubicBezTo>
                  <a:pt x="455" y="188"/>
                  <a:pt x="454" y="189"/>
                  <a:pt x="452" y="190"/>
                </a:cubicBezTo>
                <a:cubicBezTo>
                  <a:pt x="452" y="190"/>
                  <a:pt x="451" y="191"/>
                  <a:pt x="451" y="192"/>
                </a:cubicBezTo>
                <a:cubicBezTo>
                  <a:pt x="451" y="193"/>
                  <a:pt x="451" y="194"/>
                  <a:pt x="451" y="196"/>
                </a:cubicBezTo>
                <a:cubicBezTo>
                  <a:pt x="452" y="199"/>
                  <a:pt x="452" y="200"/>
                  <a:pt x="456" y="201"/>
                </a:cubicBezTo>
                <a:cubicBezTo>
                  <a:pt x="461" y="202"/>
                  <a:pt x="466" y="203"/>
                  <a:pt x="471" y="203"/>
                </a:cubicBezTo>
                <a:cubicBezTo>
                  <a:pt x="471" y="203"/>
                  <a:pt x="472" y="203"/>
                  <a:pt x="473" y="203"/>
                </a:cubicBezTo>
                <a:cubicBezTo>
                  <a:pt x="476" y="206"/>
                  <a:pt x="480" y="208"/>
                  <a:pt x="482" y="212"/>
                </a:cubicBezTo>
                <a:cubicBezTo>
                  <a:pt x="482" y="213"/>
                  <a:pt x="482" y="213"/>
                  <a:pt x="482" y="213"/>
                </a:cubicBezTo>
                <a:cubicBezTo>
                  <a:pt x="481" y="213"/>
                  <a:pt x="481" y="213"/>
                  <a:pt x="481" y="213"/>
                </a:cubicBezTo>
                <a:cubicBezTo>
                  <a:pt x="476" y="213"/>
                  <a:pt x="472" y="211"/>
                  <a:pt x="468" y="210"/>
                </a:cubicBezTo>
                <a:cubicBezTo>
                  <a:pt x="467" y="209"/>
                  <a:pt x="465" y="208"/>
                  <a:pt x="464" y="208"/>
                </a:cubicBezTo>
                <a:cubicBezTo>
                  <a:pt x="460" y="207"/>
                  <a:pt x="455" y="207"/>
                  <a:pt x="451" y="207"/>
                </a:cubicBezTo>
                <a:cubicBezTo>
                  <a:pt x="449" y="208"/>
                  <a:pt x="448" y="209"/>
                  <a:pt x="448" y="211"/>
                </a:cubicBezTo>
                <a:cubicBezTo>
                  <a:pt x="447" y="213"/>
                  <a:pt x="446" y="215"/>
                  <a:pt x="447" y="217"/>
                </a:cubicBezTo>
                <a:cubicBezTo>
                  <a:pt x="447" y="222"/>
                  <a:pt x="449" y="225"/>
                  <a:pt x="453" y="226"/>
                </a:cubicBezTo>
                <a:cubicBezTo>
                  <a:pt x="455" y="226"/>
                  <a:pt x="457" y="227"/>
                  <a:pt x="459" y="228"/>
                </a:cubicBezTo>
                <a:cubicBezTo>
                  <a:pt x="459" y="228"/>
                  <a:pt x="460" y="229"/>
                  <a:pt x="460" y="230"/>
                </a:cubicBezTo>
                <a:cubicBezTo>
                  <a:pt x="460" y="231"/>
                  <a:pt x="459" y="232"/>
                  <a:pt x="458" y="234"/>
                </a:cubicBezTo>
                <a:cubicBezTo>
                  <a:pt x="458" y="235"/>
                  <a:pt x="457" y="235"/>
                  <a:pt x="458" y="236"/>
                </a:cubicBezTo>
                <a:cubicBezTo>
                  <a:pt x="458" y="238"/>
                  <a:pt x="458" y="240"/>
                  <a:pt x="459" y="241"/>
                </a:cubicBezTo>
                <a:cubicBezTo>
                  <a:pt x="459" y="242"/>
                  <a:pt x="460" y="242"/>
                  <a:pt x="460" y="242"/>
                </a:cubicBezTo>
                <a:cubicBezTo>
                  <a:pt x="461" y="243"/>
                  <a:pt x="462" y="242"/>
                  <a:pt x="463" y="243"/>
                </a:cubicBezTo>
                <a:cubicBezTo>
                  <a:pt x="467" y="243"/>
                  <a:pt x="471" y="242"/>
                  <a:pt x="475" y="244"/>
                </a:cubicBezTo>
                <a:cubicBezTo>
                  <a:pt x="477" y="244"/>
                  <a:pt x="479" y="244"/>
                  <a:pt x="481" y="243"/>
                </a:cubicBezTo>
                <a:cubicBezTo>
                  <a:pt x="483" y="242"/>
                  <a:pt x="484" y="242"/>
                  <a:pt x="485" y="241"/>
                </a:cubicBezTo>
                <a:cubicBezTo>
                  <a:pt x="487" y="240"/>
                  <a:pt x="489" y="239"/>
                  <a:pt x="491" y="240"/>
                </a:cubicBezTo>
                <a:cubicBezTo>
                  <a:pt x="494" y="240"/>
                  <a:pt x="496" y="239"/>
                  <a:pt x="498" y="238"/>
                </a:cubicBezTo>
                <a:cubicBezTo>
                  <a:pt x="499" y="237"/>
                  <a:pt x="500" y="237"/>
                  <a:pt x="501" y="236"/>
                </a:cubicBezTo>
                <a:cubicBezTo>
                  <a:pt x="501" y="236"/>
                  <a:pt x="502" y="236"/>
                  <a:pt x="502" y="237"/>
                </a:cubicBezTo>
                <a:cubicBezTo>
                  <a:pt x="502" y="237"/>
                  <a:pt x="503" y="237"/>
                  <a:pt x="503" y="238"/>
                </a:cubicBezTo>
                <a:cubicBezTo>
                  <a:pt x="503" y="239"/>
                  <a:pt x="504" y="240"/>
                  <a:pt x="506" y="241"/>
                </a:cubicBezTo>
                <a:cubicBezTo>
                  <a:pt x="508" y="241"/>
                  <a:pt x="507" y="244"/>
                  <a:pt x="508" y="245"/>
                </a:cubicBezTo>
                <a:cubicBezTo>
                  <a:pt x="508" y="245"/>
                  <a:pt x="508" y="245"/>
                  <a:pt x="509" y="246"/>
                </a:cubicBezTo>
                <a:cubicBezTo>
                  <a:pt x="511" y="246"/>
                  <a:pt x="514" y="247"/>
                  <a:pt x="517" y="248"/>
                </a:cubicBezTo>
                <a:cubicBezTo>
                  <a:pt x="520" y="249"/>
                  <a:pt x="523" y="249"/>
                  <a:pt x="526" y="248"/>
                </a:cubicBezTo>
                <a:cubicBezTo>
                  <a:pt x="527" y="247"/>
                  <a:pt x="528" y="247"/>
                  <a:pt x="529" y="245"/>
                </a:cubicBezTo>
                <a:cubicBezTo>
                  <a:pt x="530" y="242"/>
                  <a:pt x="530" y="240"/>
                  <a:pt x="528" y="237"/>
                </a:cubicBezTo>
                <a:cubicBezTo>
                  <a:pt x="528" y="237"/>
                  <a:pt x="528" y="237"/>
                  <a:pt x="527" y="237"/>
                </a:cubicBezTo>
                <a:cubicBezTo>
                  <a:pt x="527" y="238"/>
                  <a:pt x="526" y="239"/>
                  <a:pt x="526" y="239"/>
                </a:cubicBezTo>
                <a:cubicBezTo>
                  <a:pt x="525" y="239"/>
                  <a:pt x="525" y="239"/>
                  <a:pt x="525" y="239"/>
                </a:cubicBezTo>
                <a:cubicBezTo>
                  <a:pt x="524" y="238"/>
                  <a:pt x="524" y="238"/>
                  <a:pt x="525" y="238"/>
                </a:cubicBezTo>
                <a:cubicBezTo>
                  <a:pt x="526" y="237"/>
                  <a:pt x="527" y="237"/>
                  <a:pt x="527" y="237"/>
                </a:cubicBezTo>
                <a:cubicBezTo>
                  <a:pt x="527" y="237"/>
                  <a:pt x="528" y="237"/>
                  <a:pt x="528" y="237"/>
                </a:cubicBezTo>
                <a:cubicBezTo>
                  <a:pt x="528" y="237"/>
                  <a:pt x="528" y="237"/>
                  <a:pt x="528" y="237"/>
                </a:cubicBezTo>
                <a:cubicBezTo>
                  <a:pt x="528" y="237"/>
                  <a:pt x="528" y="237"/>
                  <a:pt x="528" y="237"/>
                </a:cubicBezTo>
                <a:cubicBezTo>
                  <a:pt x="528" y="237"/>
                  <a:pt x="529" y="236"/>
                  <a:pt x="529" y="235"/>
                </a:cubicBezTo>
                <a:cubicBezTo>
                  <a:pt x="530" y="235"/>
                  <a:pt x="531" y="234"/>
                  <a:pt x="532" y="235"/>
                </a:cubicBezTo>
                <a:cubicBezTo>
                  <a:pt x="533" y="237"/>
                  <a:pt x="535" y="237"/>
                  <a:pt x="536" y="239"/>
                </a:cubicBezTo>
                <a:cubicBezTo>
                  <a:pt x="539" y="238"/>
                  <a:pt x="540" y="237"/>
                  <a:pt x="541" y="234"/>
                </a:cubicBezTo>
                <a:cubicBezTo>
                  <a:pt x="542" y="233"/>
                  <a:pt x="542" y="231"/>
                  <a:pt x="541" y="229"/>
                </a:cubicBezTo>
                <a:cubicBezTo>
                  <a:pt x="540" y="228"/>
                  <a:pt x="540" y="228"/>
                  <a:pt x="539" y="227"/>
                </a:cubicBezTo>
                <a:cubicBezTo>
                  <a:pt x="537" y="225"/>
                  <a:pt x="537" y="224"/>
                  <a:pt x="536" y="222"/>
                </a:cubicBezTo>
                <a:cubicBezTo>
                  <a:pt x="536" y="220"/>
                  <a:pt x="535" y="219"/>
                  <a:pt x="533" y="217"/>
                </a:cubicBezTo>
                <a:cubicBezTo>
                  <a:pt x="531" y="216"/>
                  <a:pt x="531" y="213"/>
                  <a:pt x="530" y="211"/>
                </a:cubicBezTo>
                <a:cubicBezTo>
                  <a:pt x="530" y="209"/>
                  <a:pt x="530" y="208"/>
                  <a:pt x="531" y="207"/>
                </a:cubicBezTo>
                <a:cubicBezTo>
                  <a:pt x="534" y="204"/>
                  <a:pt x="535" y="201"/>
                  <a:pt x="535" y="198"/>
                </a:cubicBezTo>
                <a:cubicBezTo>
                  <a:pt x="535" y="196"/>
                  <a:pt x="535" y="195"/>
                  <a:pt x="535" y="193"/>
                </a:cubicBezTo>
                <a:cubicBezTo>
                  <a:pt x="537" y="189"/>
                  <a:pt x="539" y="185"/>
                  <a:pt x="540" y="181"/>
                </a:cubicBezTo>
                <a:cubicBezTo>
                  <a:pt x="541" y="180"/>
                  <a:pt x="542" y="179"/>
                  <a:pt x="543" y="178"/>
                </a:cubicBezTo>
                <a:cubicBezTo>
                  <a:pt x="547" y="176"/>
                  <a:pt x="550" y="173"/>
                  <a:pt x="553" y="170"/>
                </a:cubicBezTo>
                <a:cubicBezTo>
                  <a:pt x="554" y="170"/>
                  <a:pt x="554" y="168"/>
                  <a:pt x="554" y="167"/>
                </a:cubicBezTo>
                <a:cubicBezTo>
                  <a:pt x="554" y="164"/>
                  <a:pt x="553" y="162"/>
                  <a:pt x="550" y="162"/>
                </a:cubicBezTo>
                <a:cubicBezTo>
                  <a:pt x="548" y="161"/>
                  <a:pt x="547" y="160"/>
                  <a:pt x="545" y="160"/>
                </a:cubicBezTo>
                <a:cubicBezTo>
                  <a:pt x="543" y="160"/>
                  <a:pt x="541" y="161"/>
                  <a:pt x="540" y="162"/>
                </a:cubicBezTo>
                <a:cubicBezTo>
                  <a:pt x="538" y="164"/>
                  <a:pt x="539" y="165"/>
                  <a:pt x="539" y="166"/>
                </a:cubicBezTo>
                <a:cubicBezTo>
                  <a:pt x="540" y="168"/>
                  <a:pt x="539" y="170"/>
                  <a:pt x="540" y="172"/>
                </a:cubicBezTo>
                <a:cubicBezTo>
                  <a:pt x="540" y="172"/>
                  <a:pt x="540" y="172"/>
                  <a:pt x="540" y="172"/>
                </a:cubicBezTo>
                <a:cubicBezTo>
                  <a:pt x="540" y="173"/>
                  <a:pt x="540" y="173"/>
                  <a:pt x="540" y="173"/>
                </a:cubicBezTo>
                <a:cubicBezTo>
                  <a:pt x="540" y="172"/>
                  <a:pt x="540" y="172"/>
                  <a:pt x="540" y="172"/>
                </a:cubicBezTo>
                <a:cubicBezTo>
                  <a:pt x="540" y="172"/>
                  <a:pt x="540" y="172"/>
                  <a:pt x="540" y="172"/>
                </a:cubicBezTo>
                <a:cubicBezTo>
                  <a:pt x="539" y="172"/>
                  <a:pt x="539" y="171"/>
                  <a:pt x="539" y="171"/>
                </a:cubicBezTo>
                <a:cubicBezTo>
                  <a:pt x="538" y="169"/>
                  <a:pt x="538" y="168"/>
                  <a:pt x="536" y="168"/>
                </a:cubicBezTo>
                <a:cubicBezTo>
                  <a:pt x="535" y="168"/>
                  <a:pt x="534" y="167"/>
                  <a:pt x="534" y="167"/>
                </a:cubicBezTo>
                <a:cubicBezTo>
                  <a:pt x="531" y="165"/>
                  <a:pt x="530" y="167"/>
                  <a:pt x="529" y="168"/>
                </a:cubicBezTo>
                <a:cubicBezTo>
                  <a:pt x="528" y="170"/>
                  <a:pt x="527" y="171"/>
                  <a:pt x="526" y="172"/>
                </a:cubicBezTo>
                <a:cubicBezTo>
                  <a:pt x="525" y="176"/>
                  <a:pt x="524" y="180"/>
                  <a:pt x="523" y="183"/>
                </a:cubicBezTo>
                <a:cubicBezTo>
                  <a:pt x="521" y="186"/>
                  <a:pt x="520" y="190"/>
                  <a:pt x="519" y="194"/>
                </a:cubicBezTo>
                <a:cubicBezTo>
                  <a:pt x="519" y="194"/>
                  <a:pt x="519" y="194"/>
                  <a:pt x="519" y="194"/>
                </a:cubicBezTo>
                <a:cubicBezTo>
                  <a:pt x="519" y="195"/>
                  <a:pt x="518" y="195"/>
                  <a:pt x="518" y="195"/>
                </a:cubicBezTo>
                <a:cubicBezTo>
                  <a:pt x="518" y="196"/>
                  <a:pt x="517" y="196"/>
                  <a:pt x="516" y="196"/>
                </a:cubicBezTo>
                <a:cubicBezTo>
                  <a:pt x="515" y="196"/>
                  <a:pt x="515" y="195"/>
                  <a:pt x="515" y="194"/>
                </a:cubicBezTo>
                <a:cubicBezTo>
                  <a:pt x="516" y="191"/>
                  <a:pt x="516" y="188"/>
                  <a:pt x="518" y="185"/>
                </a:cubicBezTo>
                <a:cubicBezTo>
                  <a:pt x="519" y="181"/>
                  <a:pt x="520" y="177"/>
                  <a:pt x="518" y="172"/>
                </a:cubicBezTo>
                <a:cubicBezTo>
                  <a:pt x="518" y="171"/>
                  <a:pt x="517" y="171"/>
                  <a:pt x="517" y="170"/>
                </a:cubicBezTo>
                <a:cubicBezTo>
                  <a:pt x="516" y="169"/>
                  <a:pt x="514" y="170"/>
                  <a:pt x="514" y="171"/>
                </a:cubicBezTo>
                <a:cubicBezTo>
                  <a:pt x="513" y="173"/>
                  <a:pt x="513" y="175"/>
                  <a:pt x="513" y="177"/>
                </a:cubicBezTo>
                <a:cubicBezTo>
                  <a:pt x="512" y="178"/>
                  <a:pt x="512" y="178"/>
                  <a:pt x="511" y="178"/>
                </a:cubicBezTo>
                <a:cubicBezTo>
                  <a:pt x="508" y="177"/>
                  <a:pt x="506" y="177"/>
                  <a:pt x="503" y="177"/>
                </a:cubicBezTo>
                <a:cubicBezTo>
                  <a:pt x="502" y="177"/>
                  <a:pt x="502" y="177"/>
                  <a:pt x="502" y="177"/>
                </a:cubicBezTo>
                <a:cubicBezTo>
                  <a:pt x="502" y="177"/>
                  <a:pt x="503" y="177"/>
                  <a:pt x="503" y="176"/>
                </a:cubicBezTo>
                <a:cubicBezTo>
                  <a:pt x="504" y="176"/>
                  <a:pt x="506" y="175"/>
                  <a:pt x="507" y="174"/>
                </a:cubicBezTo>
                <a:cubicBezTo>
                  <a:pt x="508" y="174"/>
                  <a:pt x="508" y="172"/>
                  <a:pt x="508" y="171"/>
                </a:cubicBezTo>
                <a:cubicBezTo>
                  <a:pt x="507" y="169"/>
                  <a:pt x="505" y="167"/>
                  <a:pt x="503" y="166"/>
                </a:cubicBezTo>
                <a:cubicBezTo>
                  <a:pt x="501" y="164"/>
                  <a:pt x="500" y="164"/>
                  <a:pt x="498" y="165"/>
                </a:cubicBezTo>
                <a:cubicBezTo>
                  <a:pt x="497" y="166"/>
                  <a:pt x="496" y="167"/>
                  <a:pt x="495" y="168"/>
                </a:cubicBezTo>
                <a:cubicBezTo>
                  <a:pt x="495" y="168"/>
                  <a:pt x="494" y="168"/>
                  <a:pt x="493" y="168"/>
                </a:cubicBezTo>
                <a:cubicBezTo>
                  <a:pt x="492" y="168"/>
                  <a:pt x="492" y="168"/>
                  <a:pt x="493" y="166"/>
                </a:cubicBezTo>
                <a:cubicBezTo>
                  <a:pt x="494" y="164"/>
                  <a:pt x="496" y="163"/>
                  <a:pt x="497" y="161"/>
                </a:cubicBezTo>
                <a:cubicBezTo>
                  <a:pt x="498" y="159"/>
                  <a:pt x="497" y="157"/>
                  <a:pt x="496" y="156"/>
                </a:cubicBezTo>
                <a:cubicBezTo>
                  <a:pt x="495" y="156"/>
                  <a:pt x="495" y="155"/>
                  <a:pt x="494" y="155"/>
                </a:cubicBezTo>
                <a:cubicBezTo>
                  <a:pt x="495" y="155"/>
                  <a:pt x="495" y="155"/>
                  <a:pt x="495" y="155"/>
                </a:cubicBezTo>
                <a:cubicBezTo>
                  <a:pt x="494" y="155"/>
                  <a:pt x="494" y="155"/>
                  <a:pt x="494" y="155"/>
                </a:cubicBezTo>
                <a:cubicBezTo>
                  <a:pt x="494" y="155"/>
                  <a:pt x="494" y="155"/>
                  <a:pt x="494" y="155"/>
                </a:cubicBezTo>
                <a:cubicBezTo>
                  <a:pt x="493" y="157"/>
                  <a:pt x="491" y="156"/>
                  <a:pt x="489" y="157"/>
                </a:cubicBezTo>
                <a:close/>
                <a:moveTo>
                  <a:pt x="2194" y="990"/>
                </a:moveTo>
                <a:cubicBezTo>
                  <a:pt x="2194" y="990"/>
                  <a:pt x="2194" y="990"/>
                  <a:pt x="2193" y="990"/>
                </a:cubicBezTo>
                <a:cubicBezTo>
                  <a:pt x="2192" y="989"/>
                  <a:pt x="2190" y="988"/>
                  <a:pt x="2189" y="986"/>
                </a:cubicBezTo>
                <a:cubicBezTo>
                  <a:pt x="2188" y="985"/>
                  <a:pt x="2187" y="983"/>
                  <a:pt x="2186" y="982"/>
                </a:cubicBezTo>
                <a:cubicBezTo>
                  <a:pt x="2185" y="981"/>
                  <a:pt x="2184" y="980"/>
                  <a:pt x="2183" y="979"/>
                </a:cubicBezTo>
                <a:cubicBezTo>
                  <a:pt x="2182" y="978"/>
                  <a:pt x="2181" y="976"/>
                  <a:pt x="2180" y="975"/>
                </a:cubicBezTo>
                <a:cubicBezTo>
                  <a:pt x="2179" y="974"/>
                  <a:pt x="2180" y="973"/>
                  <a:pt x="2181" y="972"/>
                </a:cubicBezTo>
                <a:cubicBezTo>
                  <a:pt x="2181" y="972"/>
                  <a:pt x="2182" y="971"/>
                  <a:pt x="2183" y="971"/>
                </a:cubicBezTo>
                <a:cubicBezTo>
                  <a:pt x="2184" y="970"/>
                  <a:pt x="2184" y="967"/>
                  <a:pt x="2182" y="966"/>
                </a:cubicBezTo>
                <a:cubicBezTo>
                  <a:pt x="2182" y="966"/>
                  <a:pt x="2181" y="965"/>
                  <a:pt x="2180" y="965"/>
                </a:cubicBezTo>
                <a:cubicBezTo>
                  <a:pt x="2178" y="964"/>
                  <a:pt x="2176" y="963"/>
                  <a:pt x="2174" y="963"/>
                </a:cubicBezTo>
                <a:cubicBezTo>
                  <a:pt x="2172" y="962"/>
                  <a:pt x="2170" y="960"/>
                  <a:pt x="2170" y="957"/>
                </a:cubicBezTo>
                <a:cubicBezTo>
                  <a:pt x="2170" y="956"/>
                  <a:pt x="2168" y="955"/>
                  <a:pt x="2168" y="955"/>
                </a:cubicBezTo>
                <a:cubicBezTo>
                  <a:pt x="2162" y="950"/>
                  <a:pt x="2156" y="947"/>
                  <a:pt x="2149" y="945"/>
                </a:cubicBezTo>
                <a:cubicBezTo>
                  <a:pt x="2146" y="944"/>
                  <a:pt x="2143" y="943"/>
                  <a:pt x="2140" y="942"/>
                </a:cubicBezTo>
                <a:cubicBezTo>
                  <a:pt x="2137" y="941"/>
                  <a:pt x="2134" y="939"/>
                  <a:pt x="2130" y="938"/>
                </a:cubicBezTo>
                <a:cubicBezTo>
                  <a:pt x="2125" y="937"/>
                  <a:pt x="2121" y="935"/>
                  <a:pt x="2116" y="933"/>
                </a:cubicBezTo>
                <a:cubicBezTo>
                  <a:pt x="2112" y="932"/>
                  <a:pt x="2109" y="931"/>
                  <a:pt x="2106" y="935"/>
                </a:cubicBezTo>
                <a:cubicBezTo>
                  <a:pt x="2106" y="936"/>
                  <a:pt x="2105" y="936"/>
                  <a:pt x="2105" y="936"/>
                </a:cubicBezTo>
                <a:cubicBezTo>
                  <a:pt x="2101" y="938"/>
                  <a:pt x="2098" y="941"/>
                  <a:pt x="2095" y="944"/>
                </a:cubicBezTo>
                <a:cubicBezTo>
                  <a:pt x="2095" y="945"/>
                  <a:pt x="2093" y="945"/>
                  <a:pt x="2092" y="945"/>
                </a:cubicBezTo>
                <a:cubicBezTo>
                  <a:pt x="2090" y="943"/>
                  <a:pt x="2089" y="941"/>
                  <a:pt x="2087" y="940"/>
                </a:cubicBezTo>
                <a:cubicBezTo>
                  <a:pt x="2086" y="939"/>
                  <a:pt x="2086" y="938"/>
                  <a:pt x="2086" y="937"/>
                </a:cubicBezTo>
                <a:cubicBezTo>
                  <a:pt x="2086" y="935"/>
                  <a:pt x="2086" y="934"/>
                  <a:pt x="2086" y="933"/>
                </a:cubicBezTo>
                <a:cubicBezTo>
                  <a:pt x="2087" y="931"/>
                  <a:pt x="2086" y="929"/>
                  <a:pt x="2085" y="927"/>
                </a:cubicBezTo>
                <a:cubicBezTo>
                  <a:pt x="2084" y="926"/>
                  <a:pt x="2082" y="926"/>
                  <a:pt x="2081" y="926"/>
                </a:cubicBezTo>
                <a:cubicBezTo>
                  <a:pt x="2079" y="925"/>
                  <a:pt x="2078" y="924"/>
                  <a:pt x="2076" y="924"/>
                </a:cubicBezTo>
                <a:cubicBezTo>
                  <a:pt x="2074" y="923"/>
                  <a:pt x="2073" y="923"/>
                  <a:pt x="2071" y="924"/>
                </a:cubicBezTo>
                <a:cubicBezTo>
                  <a:pt x="2068" y="926"/>
                  <a:pt x="2065" y="928"/>
                  <a:pt x="2062" y="928"/>
                </a:cubicBezTo>
                <a:cubicBezTo>
                  <a:pt x="2061" y="928"/>
                  <a:pt x="2061" y="929"/>
                  <a:pt x="2061" y="930"/>
                </a:cubicBezTo>
                <a:cubicBezTo>
                  <a:pt x="2061" y="930"/>
                  <a:pt x="2061" y="931"/>
                  <a:pt x="2062" y="931"/>
                </a:cubicBezTo>
                <a:cubicBezTo>
                  <a:pt x="2063" y="932"/>
                  <a:pt x="2064" y="932"/>
                  <a:pt x="2065" y="933"/>
                </a:cubicBezTo>
                <a:cubicBezTo>
                  <a:pt x="2066" y="933"/>
                  <a:pt x="2068" y="933"/>
                  <a:pt x="2068" y="935"/>
                </a:cubicBezTo>
                <a:cubicBezTo>
                  <a:pt x="2070" y="938"/>
                  <a:pt x="2072" y="939"/>
                  <a:pt x="2075" y="938"/>
                </a:cubicBezTo>
                <a:cubicBezTo>
                  <a:pt x="2077" y="938"/>
                  <a:pt x="2078" y="938"/>
                  <a:pt x="2080" y="938"/>
                </a:cubicBezTo>
                <a:cubicBezTo>
                  <a:pt x="2081" y="938"/>
                  <a:pt x="2081" y="939"/>
                  <a:pt x="2081" y="939"/>
                </a:cubicBezTo>
                <a:cubicBezTo>
                  <a:pt x="2081" y="939"/>
                  <a:pt x="2081" y="940"/>
                  <a:pt x="2081" y="940"/>
                </a:cubicBezTo>
                <a:cubicBezTo>
                  <a:pt x="2077" y="939"/>
                  <a:pt x="2075" y="942"/>
                  <a:pt x="2071" y="942"/>
                </a:cubicBezTo>
                <a:cubicBezTo>
                  <a:pt x="2071" y="942"/>
                  <a:pt x="2070" y="942"/>
                  <a:pt x="2071" y="943"/>
                </a:cubicBezTo>
                <a:cubicBezTo>
                  <a:pt x="2073" y="945"/>
                  <a:pt x="2074" y="948"/>
                  <a:pt x="2075" y="950"/>
                </a:cubicBezTo>
                <a:cubicBezTo>
                  <a:pt x="2075" y="952"/>
                  <a:pt x="2078" y="952"/>
                  <a:pt x="2079" y="951"/>
                </a:cubicBezTo>
                <a:cubicBezTo>
                  <a:pt x="2079" y="951"/>
                  <a:pt x="2080" y="950"/>
                  <a:pt x="2080" y="949"/>
                </a:cubicBezTo>
                <a:cubicBezTo>
                  <a:pt x="2081" y="949"/>
                  <a:pt x="2082" y="948"/>
                  <a:pt x="2082" y="949"/>
                </a:cubicBezTo>
                <a:cubicBezTo>
                  <a:pt x="2085" y="950"/>
                  <a:pt x="2087" y="951"/>
                  <a:pt x="2089" y="952"/>
                </a:cubicBezTo>
                <a:cubicBezTo>
                  <a:pt x="2091" y="953"/>
                  <a:pt x="2092" y="954"/>
                  <a:pt x="2094" y="955"/>
                </a:cubicBezTo>
                <a:cubicBezTo>
                  <a:pt x="2097" y="955"/>
                  <a:pt x="2099" y="956"/>
                  <a:pt x="2102" y="957"/>
                </a:cubicBezTo>
                <a:cubicBezTo>
                  <a:pt x="2104" y="958"/>
                  <a:pt x="2106" y="958"/>
                  <a:pt x="2107" y="959"/>
                </a:cubicBezTo>
                <a:cubicBezTo>
                  <a:pt x="2110" y="961"/>
                  <a:pt x="2113" y="962"/>
                  <a:pt x="2114" y="966"/>
                </a:cubicBezTo>
                <a:cubicBezTo>
                  <a:pt x="2114" y="968"/>
                  <a:pt x="2115" y="969"/>
                  <a:pt x="2116" y="970"/>
                </a:cubicBezTo>
                <a:cubicBezTo>
                  <a:pt x="2116" y="971"/>
                  <a:pt x="2117" y="972"/>
                  <a:pt x="2117" y="973"/>
                </a:cubicBezTo>
                <a:cubicBezTo>
                  <a:pt x="2118" y="974"/>
                  <a:pt x="2118" y="975"/>
                  <a:pt x="2117" y="976"/>
                </a:cubicBezTo>
                <a:cubicBezTo>
                  <a:pt x="2114" y="976"/>
                  <a:pt x="2112" y="978"/>
                  <a:pt x="2111" y="980"/>
                </a:cubicBezTo>
                <a:cubicBezTo>
                  <a:pt x="2110" y="982"/>
                  <a:pt x="2111" y="983"/>
                  <a:pt x="2113" y="984"/>
                </a:cubicBezTo>
                <a:cubicBezTo>
                  <a:pt x="2115" y="984"/>
                  <a:pt x="2118" y="983"/>
                  <a:pt x="2120" y="983"/>
                </a:cubicBezTo>
                <a:cubicBezTo>
                  <a:pt x="2123" y="982"/>
                  <a:pt x="2126" y="982"/>
                  <a:pt x="2128" y="985"/>
                </a:cubicBezTo>
                <a:cubicBezTo>
                  <a:pt x="2129" y="986"/>
                  <a:pt x="2129" y="987"/>
                  <a:pt x="2130" y="987"/>
                </a:cubicBezTo>
                <a:cubicBezTo>
                  <a:pt x="2131" y="989"/>
                  <a:pt x="2132" y="989"/>
                  <a:pt x="2134" y="989"/>
                </a:cubicBezTo>
                <a:cubicBezTo>
                  <a:pt x="2138" y="990"/>
                  <a:pt x="2141" y="990"/>
                  <a:pt x="2145" y="991"/>
                </a:cubicBezTo>
                <a:cubicBezTo>
                  <a:pt x="2146" y="991"/>
                  <a:pt x="2147" y="991"/>
                  <a:pt x="2149" y="990"/>
                </a:cubicBezTo>
                <a:cubicBezTo>
                  <a:pt x="2151" y="989"/>
                  <a:pt x="2151" y="988"/>
                  <a:pt x="2150" y="986"/>
                </a:cubicBezTo>
                <a:cubicBezTo>
                  <a:pt x="2150" y="985"/>
                  <a:pt x="2150" y="985"/>
                  <a:pt x="2150" y="984"/>
                </a:cubicBezTo>
                <a:cubicBezTo>
                  <a:pt x="2152" y="983"/>
                  <a:pt x="2154" y="981"/>
                  <a:pt x="2156" y="980"/>
                </a:cubicBezTo>
                <a:cubicBezTo>
                  <a:pt x="2158" y="978"/>
                  <a:pt x="2160" y="978"/>
                  <a:pt x="2162" y="979"/>
                </a:cubicBezTo>
                <a:cubicBezTo>
                  <a:pt x="2164" y="980"/>
                  <a:pt x="2166" y="981"/>
                  <a:pt x="2168" y="982"/>
                </a:cubicBezTo>
                <a:cubicBezTo>
                  <a:pt x="2169" y="982"/>
                  <a:pt x="2171" y="983"/>
                  <a:pt x="2172" y="985"/>
                </a:cubicBezTo>
                <a:cubicBezTo>
                  <a:pt x="2174" y="988"/>
                  <a:pt x="2177" y="991"/>
                  <a:pt x="2179" y="994"/>
                </a:cubicBezTo>
                <a:cubicBezTo>
                  <a:pt x="2181" y="997"/>
                  <a:pt x="2183" y="998"/>
                  <a:pt x="2186" y="998"/>
                </a:cubicBezTo>
                <a:cubicBezTo>
                  <a:pt x="2191" y="998"/>
                  <a:pt x="2195" y="999"/>
                  <a:pt x="2199" y="1001"/>
                </a:cubicBezTo>
                <a:cubicBezTo>
                  <a:pt x="2200" y="1001"/>
                  <a:pt x="2200" y="1001"/>
                  <a:pt x="2200" y="1001"/>
                </a:cubicBezTo>
                <a:cubicBezTo>
                  <a:pt x="2201" y="1001"/>
                  <a:pt x="2201" y="1001"/>
                  <a:pt x="2202" y="1001"/>
                </a:cubicBezTo>
                <a:cubicBezTo>
                  <a:pt x="2202" y="1000"/>
                  <a:pt x="2202" y="1000"/>
                  <a:pt x="2202" y="999"/>
                </a:cubicBezTo>
                <a:cubicBezTo>
                  <a:pt x="2202" y="998"/>
                  <a:pt x="2202" y="997"/>
                  <a:pt x="2200" y="996"/>
                </a:cubicBezTo>
                <a:cubicBezTo>
                  <a:pt x="2198" y="996"/>
                  <a:pt x="2199" y="994"/>
                  <a:pt x="2199" y="992"/>
                </a:cubicBezTo>
                <a:cubicBezTo>
                  <a:pt x="2197" y="992"/>
                  <a:pt x="2195" y="993"/>
                  <a:pt x="2194" y="990"/>
                </a:cubicBezTo>
                <a:close/>
                <a:moveTo>
                  <a:pt x="1903" y="919"/>
                </a:moveTo>
                <a:cubicBezTo>
                  <a:pt x="1904" y="922"/>
                  <a:pt x="1904" y="925"/>
                  <a:pt x="1905" y="928"/>
                </a:cubicBezTo>
                <a:cubicBezTo>
                  <a:pt x="1906" y="930"/>
                  <a:pt x="1906" y="932"/>
                  <a:pt x="1909" y="932"/>
                </a:cubicBezTo>
                <a:cubicBezTo>
                  <a:pt x="1909" y="932"/>
                  <a:pt x="1910" y="933"/>
                  <a:pt x="1910" y="933"/>
                </a:cubicBezTo>
                <a:cubicBezTo>
                  <a:pt x="1910" y="936"/>
                  <a:pt x="1911" y="938"/>
                  <a:pt x="1911" y="940"/>
                </a:cubicBezTo>
                <a:cubicBezTo>
                  <a:pt x="1912" y="943"/>
                  <a:pt x="1913" y="944"/>
                  <a:pt x="1915" y="944"/>
                </a:cubicBezTo>
                <a:cubicBezTo>
                  <a:pt x="1917" y="944"/>
                  <a:pt x="1918" y="944"/>
                  <a:pt x="1920" y="944"/>
                </a:cubicBezTo>
                <a:cubicBezTo>
                  <a:pt x="1921" y="944"/>
                  <a:pt x="1922" y="945"/>
                  <a:pt x="1923" y="946"/>
                </a:cubicBezTo>
                <a:cubicBezTo>
                  <a:pt x="1924" y="948"/>
                  <a:pt x="1925" y="948"/>
                  <a:pt x="1927" y="948"/>
                </a:cubicBezTo>
                <a:cubicBezTo>
                  <a:pt x="1928" y="947"/>
                  <a:pt x="1930" y="947"/>
                  <a:pt x="1932" y="946"/>
                </a:cubicBezTo>
                <a:cubicBezTo>
                  <a:pt x="1932" y="946"/>
                  <a:pt x="1933" y="946"/>
                  <a:pt x="1933" y="946"/>
                </a:cubicBezTo>
                <a:cubicBezTo>
                  <a:pt x="1936" y="947"/>
                  <a:pt x="1938" y="948"/>
                  <a:pt x="1941" y="949"/>
                </a:cubicBezTo>
                <a:cubicBezTo>
                  <a:pt x="1941" y="949"/>
                  <a:pt x="1942" y="950"/>
                  <a:pt x="1942" y="951"/>
                </a:cubicBezTo>
                <a:cubicBezTo>
                  <a:pt x="1943" y="952"/>
                  <a:pt x="1944" y="952"/>
                  <a:pt x="1945" y="952"/>
                </a:cubicBezTo>
                <a:cubicBezTo>
                  <a:pt x="1947" y="951"/>
                  <a:pt x="1948" y="951"/>
                  <a:pt x="1950" y="950"/>
                </a:cubicBezTo>
                <a:cubicBezTo>
                  <a:pt x="1951" y="950"/>
                  <a:pt x="1952" y="951"/>
                  <a:pt x="1953" y="951"/>
                </a:cubicBezTo>
                <a:cubicBezTo>
                  <a:pt x="1954" y="951"/>
                  <a:pt x="1955" y="950"/>
                  <a:pt x="1955" y="949"/>
                </a:cubicBezTo>
                <a:cubicBezTo>
                  <a:pt x="1955" y="949"/>
                  <a:pt x="1955" y="948"/>
                  <a:pt x="1955" y="948"/>
                </a:cubicBezTo>
                <a:cubicBezTo>
                  <a:pt x="1954" y="946"/>
                  <a:pt x="1954" y="944"/>
                  <a:pt x="1956" y="943"/>
                </a:cubicBezTo>
                <a:cubicBezTo>
                  <a:pt x="1956" y="941"/>
                  <a:pt x="1957" y="940"/>
                  <a:pt x="1956" y="938"/>
                </a:cubicBezTo>
                <a:cubicBezTo>
                  <a:pt x="1956" y="936"/>
                  <a:pt x="1957" y="934"/>
                  <a:pt x="1958" y="932"/>
                </a:cubicBezTo>
                <a:cubicBezTo>
                  <a:pt x="1961" y="929"/>
                  <a:pt x="1962" y="926"/>
                  <a:pt x="1963" y="923"/>
                </a:cubicBezTo>
                <a:cubicBezTo>
                  <a:pt x="1964" y="921"/>
                  <a:pt x="1965" y="920"/>
                  <a:pt x="1965" y="918"/>
                </a:cubicBezTo>
                <a:cubicBezTo>
                  <a:pt x="1966" y="917"/>
                  <a:pt x="1967" y="916"/>
                  <a:pt x="1968" y="916"/>
                </a:cubicBezTo>
                <a:cubicBezTo>
                  <a:pt x="1969" y="916"/>
                  <a:pt x="1970" y="916"/>
                  <a:pt x="1971" y="916"/>
                </a:cubicBezTo>
                <a:cubicBezTo>
                  <a:pt x="1971" y="916"/>
                  <a:pt x="1972" y="915"/>
                  <a:pt x="1972" y="915"/>
                </a:cubicBezTo>
                <a:cubicBezTo>
                  <a:pt x="1973" y="915"/>
                  <a:pt x="1973" y="914"/>
                  <a:pt x="1973" y="913"/>
                </a:cubicBezTo>
                <a:cubicBezTo>
                  <a:pt x="1972" y="911"/>
                  <a:pt x="1969" y="910"/>
                  <a:pt x="1968" y="908"/>
                </a:cubicBezTo>
                <a:cubicBezTo>
                  <a:pt x="1967" y="907"/>
                  <a:pt x="1967" y="906"/>
                  <a:pt x="1967" y="905"/>
                </a:cubicBezTo>
                <a:cubicBezTo>
                  <a:pt x="1968" y="904"/>
                  <a:pt x="1968" y="903"/>
                  <a:pt x="1967" y="902"/>
                </a:cubicBezTo>
                <a:cubicBezTo>
                  <a:pt x="1964" y="899"/>
                  <a:pt x="1964" y="895"/>
                  <a:pt x="1966" y="892"/>
                </a:cubicBezTo>
                <a:cubicBezTo>
                  <a:pt x="1966" y="891"/>
                  <a:pt x="1967" y="890"/>
                  <a:pt x="1968" y="889"/>
                </a:cubicBezTo>
                <a:cubicBezTo>
                  <a:pt x="1969" y="889"/>
                  <a:pt x="1970" y="888"/>
                  <a:pt x="1970" y="887"/>
                </a:cubicBezTo>
                <a:cubicBezTo>
                  <a:pt x="1970" y="885"/>
                  <a:pt x="1971" y="885"/>
                  <a:pt x="1972" y="884"/>
                </a:cubicBezTo>
                <a:cubicBezTo>
                  <a:pt x="1973" y="884"/>
                  <a:pt x="1975" y="884"/>
                  <a:pt x="1975" y="883"/>
                </a:cubicBezTo>
                <a:cubicBezTo>
                  <a:pt x="1975" y="882"/>
                  <a:pt x="1975" y="882"/>
                  <a:pt x="1976" y="882"/>
                </a:cubicBezTo>
                <a:cubicBezTo>
                  <a:pt x="1975" y="882"/>
                  <a:pt x="1975" y="881"/>
                  <a:pt x="1975" y="881"/>
                </a:cubicBezTo>
                <a:cubicBezTo>
                  <a:pt x="1973" y="880"/>
                  <a:pt x="1971" y="879"/>
                  <a:pt x="1969" y="878"/>
                </a:cubicBezTo>
                <a:cubicBezTo>
                  <a:pt x="1967" y="877"/>
                  <a:pt x="1965" y="876"/>
                  <a:pt x="1965" y="873"/>
                </a:cubicBezTo>
                <a:cubicBezTo>
                  <a:pt x="1964" y="872"/>
                  <a:pt x="1962" y="870"/>
                  <a:pt x="1961" y="869"/>
                </a:cubicBezTo>
                <a:cubicBezTo>
                  <a:pt x="1961" y="869"/>
                  <a:pt x="1960" y="869"/>
                  <a:pt x="1959" y="869"/>
                </a:cubicBezTo>
                <a:cubicBezTo>
                  <a:pt x="1957" y="869"/>
                  <a:pt x="1956" y="870"/>
                  <a:pt x="1955" y="872"/>
                </a:cubicBezTo>
                <a:cubicBezTo>
                  <a:pt x="1954" y="873"/>
                  <a:pt x="1954" y="875"/>
                  <a:pt x="1953" y="876"/>
                </a:cubicBezTo>
                <a:cubicBezTo>
                  <a:pt x="1952" y="877"/>
                  <a:pt x="1952" y="878"/>
                  <a:pt x="1951" y="879"/>
                </a:cubicBezTo>
                <a:cubicBezTo>
                  <a:pt x="1949" y="880"/>
                  <a:pt x="1947" y="882"/>
                  <a:pt x="1944" y="883"/>
                </a:cubicBezTo>
                <a:cubicBezTo>
                  <a:pt x="1941" y="885"/>
                  <a:pt x="1938" y="887"/>
                  <a:pt x="1937" y="890"/>
                </a:cubicBezTo>
                <a:cubicBezTo>
                  <a:pt x="1936" y="891"/>
                  <a:pt x="1935" y="893"/>
                  <a:pt x="1934" y="894"/>
                </a:cubicBezTo>
                <a:cubicBezTo>
                  <a:pt x="1932" y="897"/>
                  <a:pt x="1929" y="899"/>
                  <a:pt x="1926" y="899"/>
                </a:cubicBezTo>
                <a:cubicBezTo>
                  <a:pt x="1923" y="900"/>
                  <a:pt x="1921" y="902"/>
                  <a:pt x="1920" y="905"/>
                </a:cubicBezTo>
                <a:cubicBezTo>
                  <a:pt x="1919" y="906"/>
                  <a:pt x="1919" y="907"/>
                  <a:pt x="1918" y="908"/>
                </a:cubicBezTo>
                <a:cubicBezTo>
                  <a:pt x="1918" y="909"/>
                  <a:pt x="1917" y="910"/>
                  <a:pt x="1915" y="909"/>
                </a:cubicBezTo>
                <a:cubicBezTo>
                  <a:pt x="1914" y="909"/>
                  <a:pt x="1912" y="908"/>
                  <a:pt x="1910" y="907"/>
                </a:cubicBezTo>
                <a:cubicBezTo>
                  <a:pt x="1908" y="907"/>
                  <a:pt x="1906" y="907"/>
                  <a:pt x="1905" y="909"/>
                </a:cubicBezTo>
                <a:cubicBezTo>
                  <a:pt x="1905" y="909"/>
                  <a:pt x="1904" y="910"/>
                  <a:pt x="1904" y="911"/>
                </a:cubicBezTo>
                <a:cubicBezTo>
                  <a:pt x="1903" y="913"/>
                  <a:pt x="1902" y="916"/>
                  <a:pt x="1903" y="919"/>
                </a:cubicBezTo>
                <a:close/>
                <a:moveTo>
                  <a:pt x="1467" y="1008"/>
                </a:moveTo>
                <a:cubicBezTo>
                  <a:pt x="1466" y="1008"/>
                  <a:pt x="1466" y="1008"/>
                  <a:pt x="1465" y="1008"/>
                </a:cubicBezTo>
                <a:cubicBezTo>
                  <a:pt x="1464" y="1010"/>
                  <a:pt x="1463" y="1011"/>
                  <a:pt x="1463" y="1013"/>
                </a:cubicBezTo>
                <a:cubicBezTo>
                  <a:pt x="1463" y="1015"/>
                  <a:pt x="1462" y="1016"/>
                  <a:pt x="1460" y="1017"/>
                </a:cubicBezTo>
                <a:cubicBezTo>
                  <a:pt x="1460" y="1018"/>
                  <a:pt x="1460" y="1018"/>
                  <a:pt x="1459" y="1019"/>
                </a:cubicBezTo>
                <a:cubicBezTo>
                  <a:pt x="1458" y="1020"/>
                  <a:pt x="1456" y="1020"/>
                  <a:pt x="1456" y="1023"/>
                </a:cubicBezTo>
                <a:cubicBezTo>
                  <a:pt x="1455" y="1025"/>
                  <a:pt x="1454" y="1027"/>
                  <a:pt x="1451" y="1029"/>
                </a:cubicBezTo>
                <a:cubicBezTo>
                  <a:pt x="1449" y="1030"/>
                  <a:pt x="1447" y="1032"/>
                  <a:pt x="1445" y="1033"/>
                </a:cubicBezTo>
                <a:cubicBezTo>
                  <a:pt x="1442" y="1034"/>
                  <a:pt x="1440" y="1035"/>
                  <a:pt x="1437" y="1036"/>
                </a:cubicBezTo>
                <a:cubicBezTo>
                  <a:pt x="1437" y="1036"/>
                  <a:pt x="1437" y="1036"/>
                  <a:pt x="1436" y="1036"/>
                </a:cubicBezTo>
                <a:cubicBezTo>
                  <a:pt x="1434" y="1037"/>
                  <a:pt x="1432" y="1038"/>
                  <a:pt x="1429" y="1039"/>
                </a:cubicBezTo>
                <a:cubicBezTo>
                  <a:pt x="1428" y="1041"/>
                  <a:pt x="1428" y="1043"/>
                  <a:pt x="1427" y="1044"/>
                </a:cubicBezTo>
                <a:cubicBezTo>
                  <a:pt x="1424" y="1048"/>
                  <a:pt x="1424" y="1051"/>
                  <a:pt x="1426" y="1055"/>
                </a:cubicBezTo>
                <a:cubicBezTo>
                  <a:pt x="1426" y="1056"/>
                  <a:pt x="1426" y="1057"/>
                  <a:pt x="1427" y="1058"/>
                </a:cubicBezTo>
                <a:cubicBezTo>
                  <a:pt x="1428" y="1062"/>
                  <a:pt x="1428" y="1065"/>
                  <a:pt x="1426" y="1068"/>
                </a:cubicBezTo>
                <a:cubicBezTo>
                  <a:pt x="1424" y="1070"/>
                  <a:pt x="1422" y="1074"/>
                  <a:pt x="1420" y="1076"/>
                </a:cubicBezTo>
                <a:cubicBezTo>
                  <a:pt x="1418" y="1080"/>
                  <a:pt x="1417" y="1084"/>
                  <a:pt x="1418" y="1088"/>
                </a:cubicBezTo>
                <a:cubicBezTo>
                  <a:pt x="1419" y="1090"/>
                  <a:pt x="1419" y="1092"/>
                  <a:pt x="1419" y="1094"/>
                </a:cubicBezTo>
                <a:cubicBezTo>
                  <a:pt x="1419" y="1096"/>
                  <a:pt x="1419" y="1097"/>
                  <a:pt x="1419" y="1099"/>
                </a:cubicBezTo>
                <a:cubicBezTo>
                  <a:pt x="1420" y="1100"/>
                  <a:pt x="1420" y="1101"/>
                  <a:pt x="1421" y="1102"/>
                </a:cubicBezTo>
                <a:cubicBezTo>
                  <a:pt x="1423" y="1106"/>
                  <a:pt x="1426" y="1108"/>
                  <a:pt x="1430" y="1109"/>
                </a:cubicBezTo>
                <a:cubicBezTo>
                  <a:pt x="1432" y="1110"/>
                  <a:pt x="1433" y="1108"/>
                  <a:pt x="1435" y="1107"/>
                </a:cubicBezTo>
                <a:cubicBezTo>
                  <a:pt x="1437" y="1107"/>
                  <a:pt x="1438" y="1107"/>
                  <a:pt x="1440" y="1107"/>
                </a:cubicBezTo>
                <a:cubicBezTo>
                  <a:pt x="1443" y="1106"/>
                  <a:pt x="1445" y="1105"/>
                  <a:pt x="1446" y="1102"/>
                </a:cubicBezTo>
                <a:cubicBezTo>
                  <a:pt x="1447" y="1100"/>
                  <a:pt x="1448" y="1098"/>
                  <a:pt x="1449" y="1095"/>
                </a:cubicBezTo>
                <a:cubicBezTo>
                  <a:pt x="1451" y="1090"/>
                  <a:pt x="1453" y="1085"/>
                  <a:pt x="1455" y="1080"/>
                </a:cubicBezTo>
                <a:cubicBezTo>
                  <a:pt x="1458" y="1072"/>
                  <a:pt x="1460" y="1064"/>
                  <a:pt x="1464" y="1057"/>
                </a:cubicBezTo>
                <a:cubicBezTo>
                  <a:pt x="1465" y="1055"/>
                  <a:pt x="1465" y="1053"/>
                  <a:pt x="1466" y="1050"/>
                </a:cubicBezTo>
                <a:cubicBezTo>
                  <a:pt x="1466" y="1047"/>
                  <a:pt x="1467" y="1045"/>
                  <a:pt x="1468" y="1042"/>
                </a:cubicBezTo>
                <a:cubicBezTo>
                  <a:pt x="1469" y="1040"/>
                  <a:pt x="1469" y="1037"/>
                  <a:pt x="1472" y="1036"/>
                </a:cubicBezTo>
                <a:cubicBezTo>
                  <a:pt x="1473" y="1034"/>
                  <a:pt x="1473" y="1033"/>
                  <a:pt x="1473" y="1031"/>
                </a:cubicBezTo>
                <a:cubicBezTo>
                  <a:pt x="1473" y="1029"/>
                  <a:pt x="1472" y="1026"/>
                  <a:pt x="1472" y="1024"/>
                </a:cubicBezTo>
                <a:cubicBezTo>
                  <a:pt x="1472" y="1018"/>
                  <a:pt x="1470" y="1013"/>
                  <a:pt x="1467" y="1008"/>
                </a:cubicBezTo>
                <a:close/>
                <a:moveTo>
                  <a:pt x="1395" y="227"/>
                </a:moveTo>
                <a:cubicBezTo>
                  <a:pt x="1393" y="230"/>
                  <a:pt x="1394" y="233"/>
                  <a:pt x="1392" y="236"/>
                </a:cubicBezTo>
                <a:cubicBezTo>
                  <a:pt x="1391" y="237"/>
                  <a:pt x="1392" y="239"/>
                  <a:pt x="1393" y="240"/>
                </a:cubicBezTo>
                <a:cubicBezTo>
                  <a:pt x="1393" y="240"/>
                  <a:pt x="1394" y="241"/>
                  <a:pt x="1394" y="242"/>
                </a:cubicBezTo>
                <a:cubicBezTo>
                  <a:pt x="1395" y="244"/>
                  <a:pt x="1395" y="246"/>
                  <a:pt x="1393" y="247"/>
                </a:cubicBezTo>
                <a:cubicBezTo>
                  <a:pt x="1392" y="248"/>
                  <a:pt x="1390" y="248"/>
                  <a:pt x="1390" y="250"/>
                </a:cubicBezTo>
                <a:cubicBezTo>
                  <a:pt x="1389" y="252"/>
                  <a:pt x="1389" y="253"/>
                  <a:pt x="1390" y="255"/>
                </a:cubicBezTo>
                <a:cubicBezTo>
                  <a:pt x="1391" y="257"/>
                  <a:pt x="1392" y="258"/>
                  <a:pt x="1394" y="259"/>
                </a:cubicBezTo>
                <a:cubicBezTo>
                  <a:pt x="1394" y="259"/>
                  <a:pt x="1395" y="260"/>
                  <a:pt x="1396" y="260"/>
                </a:cubicBezTo>
                <a:cubicBezTo>
                  <a:pt x="1397" y="260"/>
                  <a:pt x="1398" y="259"/>
                  <a:pt x="1399" y="259"/>
                </a:cubicBezTo>
                <a:cubicBezTo>
                  <a:pt x="1401" y="258"/>
                  <a:pt x="1403" y="259"/>
                  <a:pt x="1404" y="261"/>
                </a:cubicBezTo>
                <a:cubicBezTo>
                  <a:pt x="1405" y="262"/>
                  <a:pt x="1405" y="263"/>
                  <a:pt x="1405" y="264"/>
                </a:cubicBezTo>
                <a:cubicBezTo>
                  <a:pt x="1406" y="267"/>
                  <a:pt x="1407" y="268"/>
                  <a:pt x="1410" y="268"/>
                </a:cubicBezTo>
                <a:cubicBezTo>
                  <a:pt x="1411" y="269"/>
                  <a:pt x="1413" y="269"/>
                  <a:pt x="1414" y="270"/>
                </a:cubicBezTo>
                <a:cubicBezTo>
                  <a:pt x="1415" y="270"/>
                  <a:pt x="1417" y="271"/>
                  <a:pt x="1418" y="271"/>
                </a:cubicBezTo>
                <a:cubicBezTo>
                  <a:pt x="1419" y="270"/>
                  <a:pt x="1420" y="271"/>
                  <a:pt x="1422" y="271"/>
                </a:cubicBezTo>
                <a:cubicBezTo>
                  <a:pt x="1422" y="271"/>
                  <a:pt x="1422" y="271"/>
                  <a:pt x="1422" y="271"/>
                </a:cubicBezTo>
                <a:cubicBezTo>
                  <a:pt x="1423" y="271"/>
                  <a:pt x="1425" y="271"/>
                  <a:pt x="1427" y="271"/>
                </a:cubicBezTo>
                <a:cubicBezTo>
                  <a:pt x="1427" y="271"/>
                  <a:pt x="1428" y="270"/>
                  <a:pt x="1428" y="270"/>
                </a:cubicBezTo>
                <a:cubicBezTo>
                  <a:pt x="1429" y="269"/>
                  <a:pt x="1429" y="268"/>
                  <a:pt x="1429" y="267"/>
                </a:cubicBezTo>
                <a:cubicBezTo>
                  <a:pt x="1429" y="266"/>
                  <a:pt x="1429" y="265"/>
                  <a:pt x="1428" y="264"/>
                </a:cubicBezTo>
                <a:cubicBezTo>
                  <a:pt x="1426" y="263"/>
                  <a:pt x="1424" y="262"/>
                  <a:pt x="1423" y="261"/>
                </a:cubicBezTo>
                <a:cubicBezTo>
                  <a:pt x="1418" y="258"/>
                  <a:pt x="1415" y="253"/>
                  <a:pt x="1413" y="248"/>
                </a:cubicBezTo>
                <a:cubicBezTo>
                  <a:pt x="1412" y="245"/>
                  <a:pt x="1412" y="243"/>
                  <a:pt x="1411" y="240"/>
                </a:cubicBezTo>
                <a:cubicBezTo>
                  <a:pt x="1410" y="237"/>
                  <a:pt x="1411" y="233"/>
                  <a:pt x="1411" y="229"/>
                </a:cubicBezTo>
                <a:cubicBezTo>
                  <a:pt x="1411" y="227"/>
                  <a:pt x="1412" y="226"/>
                  <a:pt x="1413" y="224"/>
                </a:cubicBezTo>
                <a:cubicBezTo>
                  <a:pt x="1414" y="223"/>
                  <a:pt x="1414" y="222"/>
                  <a:pt x="1414" y="221"/>
                </a:cubicBezTo>
                <a:cubicBezTo>
                  <a:pt x="1415" y="216"/>
                  <a:pt x="1416" y="211"/>
                  <a:pt x="1417" y="206"/>
                </a:cubicBezTo>
                <a:cubicBezTo>
                  <a:pt x="1417" y="204"/>
                  <a:pt x="1417" y="202"/>
                  <a:pt x="1419" y="201"/>
                </a:cubicBezTo>
                <a:cubicBezTo>
                  <a:pt x="1422" y="200"/>
                  <a:pt x="1423" y="197"/>
                  <a:pt x="1425" y="195"/>
                </a:cubicBezTo>
                <a:cubicBezTo>
                  <a:pt x="1426" y="191"/>
                  <a:pt x="1428" y="188"/>
                  <a:pt x="1430" y="185"/>
                </a:cubicBezTo>
                <a:cubicBezTo>
                  <a:pt x="1432" y="182"/>
                  <a:pt x="1434" y="179"/>
                  <a:pt x="1437" y="177"/>
                </a:cubicBezTo>
                <a:cubicBezTo>
                  <a:pt x="1440" y="174"/>
                  <a:pt x="1443" y="171"/>
                  <a:pt x="1447" y="169"/>
                </a:cubicBezTo>
                <a:cubicBezTo>
                  <a:pt x="1448" y="169"/>
                  <a:pt x="1449" y="167"/>
                  <a:pt x="1451" y="166"/>
                </a:cubicBezTo>
                <a:cubicBezTo>
                  <a:pt x="1454" y="164"/>
                  <a:pt x="1455" y="162"/>
                  <a:pt x="1454" y="158"/>
                </a:cubicBezTo>
                <a:cubicBezTo>
                  <a:pt x="1453" y="157"/>
                  <a:pt x="1453" y="156"/>
                  <a:pt x="1453" y="155"/>
                </a:cubicBezTo>
                <a:cubicBezTo>
                  <a:pt x="1453" y="154"/>
                  <a:pt x="1452" y="153"/>
                  <a:pt x="1451" y="153"/>
                </a:cubicBezTo>
                <a:cubicBezTo>
                  <a:pt x="1450" y="152"/>
                  <a:pt x="1449" y="152"/>
                  <a:pt x="1449" y="151"/>
                </a:cubicBezTo>
                <a:cubicBezTo>
                  <a:pt x="1447" y="149"/>
                  <a:pt x="1444" y="150"/>
                  <a:pt x="1442" y="151"/>
                </a:cubicBezTo>
                <a:cubicBezTo>
                  <a:pt x="1439" y="152"/>
                  <a:pt x="1436" y="154"/>
                  <a:pt x="1436" y="158"/>
                </a:cubicBezTo>
                <a:cubicBezTo>
                  <a:pt x="1436" y="161"/>
                  <a:pt x="1434" y="163"/>
                  <a:pt x="1432" y="164"/>
                </a:cubicBezTo>
                <a:cubicBezTo>
                  <a:pt x="1429" y="165"/>
                  <a:pt x="1426" y="167"/>
                  <a:pt x="1423" y="167"/>
                </a:cubicBezTo>
                <a:cubicBezTo>
                  <a:pt x="1418" y="167"/>
                  <a:pt x="1415" y="170"/>
                  <a:pt x="1412" y="174"/>
                </a:cubicBezTo>
                <a:cubicBezTo>
                  <a:pt x="1412" y="175"/>
                  <a:pt x="1411" y="175"/>
                  <a:pt x="1411" y="175"/>
                </a:cubicBezTo>
                <a:cubicBezTo>
                  <a:pt x="1411" y="177"/>
                  <a:pt x="1409" y="177"/>
                  <a:pt x="1408" y="178"/>
                </a:cubicBezTo>
                <a:cubicBezTo>
                  <a:pt x="1407" y="178"/>
                  <a:pt x="1406" y="179"/>
                  <a:pt x="1406" y="180"/>
                </a:cubicBezTo>
                <a:cubicBezTo>
                  <a:pt x="1406" y="182"/>
                  <a:pt x="1405" y="183"/>
                  <a:pt x="1404" y="184"/>
                </a:cubicBezTo>
                <a:cubicBezTo>
                  <a:pt x="1404" y="186"/>
                  <a:pt x="1403" y="187"/>
                  <a:pt x="1404" y="188"/>
                </a:cubicBezTo>
                <a:cubicBezTo>
                  <a:pt x="1404" y="189"/>
                  <a:pt x="1403" y="189"/>
                  <a:pt x="1403" y="190"/>
                </a:cubicBezTo>
                <a:cubicBezTo>
                  <a:pt x="1403" y="190"/>
                  <a:pt x="1403" y="190"/>
                  <a:pt x="1402" y="190"/>
                </a:cubicBezTo>
                <a:cubicBezTo>
                  <a:pt x="1401" y="191"/>
                  <a:pt x="1400" y="192"/>
                  <a:pt x="1399" y="193"/>
                </a:cubicBezTo>
                <a:cubicBezTo>
                  <a:pt x="1398" y="194"/>
                  <a:pt x="1397" y="194"/>
                  <a:pt x="1396" y="194"/>
                </a:cubicBezTo>
                <a:cubicBezTo>
                  <a:pt x="1395" y="194"/>
                  <a:pt x="1395" y="196"/>
                  <a:pt x="1395" y="196"/>
                </a:cubicBezTo>
                <a:cubicBezTo>
                  <a:pt x="1396" y="198"/>
                  <a:pt x="1398" y="200"/>
                  <a:pt x="1398" y="202"/>
                </a:cubicBezTo>
                <a:cubicBezTo>
                  <a:pt x="1399" y="204"/>
                  <a:pt x="1398" y="206"/>
                  <a:pt x="1398" y="209"/>
                </a:cubicBezTo>
                <a:cubicBezTo>
                  <a:pt x="1398" y="210"/>
                  <a:pt x="1397" y="211"/>
                  <a:pt x="1396" y="213"/>
                </a:cubicBezTo>
                <a:cubicBezTo>
                  <a:pt x="1395" y="214"/>
                  <a:pt x="1395" y="216"/>
                  <a:pt x="1394" y="218"/>
                </a:cubicBezTo>
                <a:cubicBezTo>
                  <a:pt x="1393" y="219"/>
                  <a:pt x="1393" y="221"/>
                  <a:pt x="1394" y="222"/>
                </a:cubicBezTo>
                <a:cubicBezTo>
                  <a:pt x="1397" y="224"/>
                  <a:pt x="1397" y="225"/>
                  <a:pt x="1395" y="227"/>
                </a:cubicBezTo>
                <a:close/>
                <a:moveTo>
                  <a:pt x="2038" y="667"/>
                </a:moveTo>
                <a:cubicBezTo>
                  <a:pt x="2038" y="667"/>
                  <a:pt x="2039" y="667"/>
                  <a:pt x="2039" y="666"/>
                </a:cubicBezTo>
                <a:cubicBezTo>
                  <a:pt x="2040" y="665"/>
                  <a:pt x="2041" y="664"/>
                  <a:pt x="2041" y="663"/>
                </a:cubicBezTo>
                <a:cubicBezTo>
                  <a:pt x="2042" y="658"/>
                  <a:pt x="2042" y="653"/>
                  <a:pt x="2042" y="649"/>
                </a:cubicBezTo>
                <a:cubicBezTo>
                  <a:pt x="2041" y="646"/>
                  <a:pt x="2041" y="642"/>
                  <a:pt x="2036" y="641"/>
                </a:cubicBezTo>
                <a:cubicBezTo>
                  <a:pt x="2036" y="641"/>
                  <a:pt x="2036" y="641"/>
                  <a:pt x="2036" y="641"/>
                </a:cubicBezTo>
                <a:cubicBezTo>
                  <a:pt x="2036" y="640"/>
                  <a:pt x="2036" y="640"/>
                  <a:pt x="2036" y="640"/>
                </a:cubicBezTo>
                <a:cubicBezTo>
                  <a:pt x="2037" y="640"/>
                  <a:pt x="2038" y="639"/>
                  <a:pt x="2038" y="639"/>
                </a:cubicBezTo>
                <a:cubicBezTo>
                  <a:pt x="2040" y="639"/>
                  <a:pt x="2041" y="639"/>
                  <a:pt x="2042" y="637"/>
                </a:cubicBezTo>
                <a:cubicBezTo>
                  <a:pt x="2043" y="637"/>
                  <a:pt x="2044" y="636"/>
                  <a:pt x="2044" y="636"/>
                </a:cubicBezTo>
                <a:cubicBezTo>
                  <a:pt x="2047" y="635"/>
                  <a:pt x="2049" y="635"/>
                  <a:pt x="2052" y="635"/>
                </a:cubicBezTo>
                <a:cubicBezTo>
                  <a:pt x="2052" y="635"/>
                  <a:pt x="2052" y="635"/>
                  <a:pt x="2052" y="635"/>
                </a:cubicBezTo>
                <a:cubicBezTo>
                  <a:pt x="2052" y="635"/>
                  <a:pt x="2052" y="635"/>
                  <a:pt x="2052" y="635"/>
                </a:cubicBezTo>
                <a:cubicBezTo>
                  <a:pt x="2052" y="635"/>
                  <a:pt x="2052" y="635"/>
                  <a:pt x="2052" y="635"/>
                </a:cubicBezTo>
                <a:cubicBezTo>
                  <a:pt x="2052" y="635"/>
                  <a:pt x="2052" y="635"/>
                  <a:pt x="2052" y="635"/>
                </a:cubicBezTo>
                <a:cubicBezTo>
                  <a:pt x="2051" y="637"/>
                  <a:pt x="2050" y="638"/>
                  <a:pt x="2048" y="638"/>
                </a:cubicBezTo>
                <a:cubicBezTo>
                  <a:pt x="2048" y="638"/>
                  <a:pt x="2047" y="638"/>
                  <a:pt x="2046" y="638"/>
                </a:cubicBezTo>
                <a:cubicBezTo>
                  <a:pt x="2045" y="639"/>
                  <a:pt x="2043" y="642"/>
                  <a:pt x="2044" y="643"/>
                </a:cubicBezTo>
                <a:cubicBezTo>
                  <a:pt x="2044" y="645"/>
                  <a:pt x="2045" y="646"/>
                  <a:pt x="2045" y="647"/>
                </a:cubicBezTo>
                <a:cubicBezTo>
                  <a:pt x="2046" y="647"/>
                  <a:pt x="2046" y="648"/>
                  <a:pt x="2046" y="648"/>
                </a:cubicBezTo>
                <a:cubicBezTo>
                  <a:pt x="2047" y="649"/>
                  <a:pt x="2049" y="649"/>
                  <a:pt x="2050" y="647"/>
                </a:cubicBezTo>
                <a:cubicBezTo>
                  <a:pt x="2050" y="646"/>
                  <a:pt x="2051" y="644"/>
                  <a:pt x="2052" y="643"/>
                </a:cubicBezTo>
                <a:cubicBezTo>
                  <a:pt x="2053" y="642"/>
                  <a:pt x="2055" y="643"/>
                  <a:pt x="2056" y="643"/>
                </a:cubicBezTo>
                <a:cubicBezTo>
                  <a:pt x="2056" y="643"/>
                  <a:pt x="2057" y="643"/>
                  <a:pt x="2057" y="643"/>
                </a:cubicBezTo>
                <a:cubicBezTo>
                  <a:pt x="2059" y="643"/>
                  <a:pt x="2060" y="639"/>
                  <a:pt x="2059" y="637"/>
                </a:cubicBezTo>
                <a:cubicBezTo>
                  <a:pt x="2058" y="636"/>
                  <a:pt x="2057" y="635"/>
                  <a:pt x="2056" y="634"/>
                </a:cubicBezTo>
                <a:cubicBezTo>
                  <a:pt x="2056" y="633"/>
                  <a:pt x="2056" y="632"/>
                  <a:pt x="2057" y="631"/>
                </a:cubicBezTo>
                <a:cubicBezTo>
                  <a:pt x="2058" y="631"/>
                  <a:pt x="2058" y="631"/>
                  <a:pt x="2059" y="630"/>
                </a:cubicBezTo>
                <a:cubicBezTo>
                  <a:pt x="2059" y="630"/>
                  <a:pt x="2060" y="630"/>
                  <a:pt x="2060" y="630"/>
                </a:cubicBezTo>
                <a:cubicBezTo>
                  <a:pt x="2061" y="631"/>
                  <a:pt x="2061" y="631"/>
                  <a:pt x="2060" y="632"/>
                </a:cubicBezTo>
                <a:cubicBezTo>
                  <a:pt x="2060" y="633"/>
                  <a:pt x="2059" y="634"/>
                  <a:pt x="2060" y="634"/>
                </a:cubicBezTo>
                <a:cubicBezTo>
                  <a:pt x="2060" y="636"/>
                  <a:pt x="2061" y="637"/>
                  <a:pt x="2062" y="639"/>
                </a:cubicBezTo>
                <a:cubicBezTo>
                  <a:pt x="2063" y="640"/>
                  <a:pt x="2064" y="641"/>
                  <a:pt x="2065" y="642"/>
                </a:cubicBezTo>
                <a:cubicBezTo>
                  <a:pt x="2066" y="642"/>
                  <a:pt x="2068" y="642"/>
                  <a:pt x="2068" y="641"/>
                </a:cubicBezTo>
                <a:cubicBezTo>
                  <a:pt x="2070" y="638"/>
                  <a:pt x="2072" y="635"/>
                  <a:pt x="2074" y="632"/>
                </a:cubicBezTo>
                <a:cubicBezTo>
                  <a:pt x="2074" y="631"/>
                  <a:pt x="2075" y="630"/>
                  <a:pt x="2076" y="630"/>
                </a:cubicBezTo>
                <a:cubicBezTo>
                  <a:pt x="2077" y="630"/>
                  <a:pt x="2079" y="630"/>
                  <a:pt x="2080" y="630"/>
                </a:cubicBezTo>
                <a:cubicBezTo>
                  <a:pt x="2082" y="630"/>
                  <a:pt x="2083" y="629"/>
                  <a:pt x="2084" y="628"/>
                </a:cubicBezTo>
                <a:cubicBezTo>
                  <a:pt x="2085" y="628"/>
                  <a:pt x="2085" y="628"/>
                  <a:pt x="2086" y="628"/>
                </a:cubicBezTo>
                <a:cubicBezTo>
                  <a:pt x="2087" y="629"/>
                  <a:pt x="2088" y="628"/>
                  <a:pt x="2088" y="627"/>
                </a:cubicBezTo>
                <a:cubicBezTo>
                  <a:pt x="2089" y="626"/>
                  <a:pt x="2089" y="623"/>
                  <a:pt x="2091" y="622"/>
                </a:cubicBezTo>
                <a:cubicBezTo>
                  <a:pt x="2091" y="622"/>
                  <a:pt x="2091" y="622"/>
                  <a:pt x="2091" y="621"/>
                </a:cubicBezTo>
                <a:cubicBezTo>
                  <a:pt x="2091" y="622"/>
                  <a:pt x="2092" y="622"/>
                  <a:pt x="2092" y="622"/>
                </a:cubicBezTo>
                <a:cubicBezTo>
                  <a:pt x="2092" y="623"/>
                  <a:pt x="2092" y="624"/>
                  <a:pt x="2092" y="625"/>
                </a:cubicBezTo>
                <a:cubicBezTo>
                  <a:pt x="2093" y="625"/>
                  <a:pt x="2094" y="626"/>
                  <a:pt x="2094" y="626"/>
                </a:cubicBezTo>
                <a:cubicBezTo>
                  <a:pt x="2098" y="624"/>
                  <a:pt x="2100" y="619"/>
                  <a:pt x="2098" y="616"/>
                </a:cubicBezTo>
                <a:cubicBezTo>
                  <a:pt x="2097" y="613"/>
                  <a:pt x="2096" y="611"/>
                  <a:pt x="2096" y="608"/>
                </a:cubicBezTo>
                <a:cubicBezTo>
                  <a:pt x="2097" y="603"/>
                  <a:pt x="2096" y="599"/>
                  <a:pt x="2094" y="595"/>
                </a:cubicBezTo>
                <a:cubicBezTo>
                  <a:pt x="2094" y="594"/>
                  <a:pt x="2094" y="592"/>
                  <a:pt x="2096" y="591"/>
                </a:cubicBezTo>
                <a:cubicBezTo>
                  <a:pt x="2097" y="590"/>
                  <a:pt x="2098" y="589"/>
                  <a:pt x="2097" y="587"/>
                </a:cubicBezTo>
                <a:cubicBezTo>
                  <a:pt x="2097" y="586"/>
                  <a:pt x="2097" y="585"/>
                  <a:pt x="2097" y="583"/>
                </a:cubicBezTo>
                <a:cubicBezTo>
                  <a:pt x="2097" y="579"/>
                  <a:pt x="2096" y="575"/>
                  <a:pt x="2094" y="571"/>
                </a:cubicBezTo>
                <a:cubicBezTo>
                  <a:pt x="2092" y="566"/>
                  <a:pt x="2088" y="563"/>
                  <a:pt x="2086" y="558"/>
                </a:cubicBezTo>
                <a:cubicBezTo>
                  <a:pt x="2086" y="557"/>
                  <a:pt x="2084" y="557"/>
                  <a:pt x="2083" y="558"/>
                </a:cubicBezTo>
                <a:cubicBezTo>
                  <a:pt x="2080" y="561"/>
                  <a:pt x="2078" y="565"/>
                  <a:pt x="2079" y="570"/>
                </a:cubicBezTo>
                <a:cubicBezTo>
                  <a:pt x="2079" y="572"/>
                  <a:pt x="2078" y="575"/>
                  <a:pt x="2081" y="576"/>
                </a:cubicBezTo>
                <a:cubicBezTo>
                  <a:pt x="2081" y="577"/>
                  <a:pt x="2082" y="577"/>
                  <a:pt x="2082" y="578"/>
                </a:cubicBezTo>
                <a:cubicBezTo>
                  <a:pt x="2082" y="584"/>
                  <a:pt x="2083" y="591"/>
                  <a:pt x="2079" y="597"/>
                </a:cubicBezTo>
                <a:cubicBezTo>
                  <a:pt x="2078" y="597"/>
                  <a:pt x="2078" y="599"/>
                  <a:pt x="2078" y="600"/>
                </a:cubicBezTo>
                <a:cubicBezTo>
                  <a:pt x="2077" y="604"/>
                  <a:pt x="2074" y="606"/>
                  <a:pt x="2071" y="607"/>
                </a:cubicBezTo>
                <a:cubicBezTo>
                  <a:pt x="2070" y="607"/>
                  <a:pt x="2069" y="606"/>
                  <a:pt x="2069" y="606"/>
                </a:cubicBezTo>
                <a:cubicBezTo>
                  <a:pt x="2069" y="605"/>
                  <a:pt x="2069" y="604"/>
                  <a:pt x="2068" y="604"/>
                </a:cubicBezTo>
                <a:cubicBezTo>
                  <a:pt x="2068" y="602"/>
                  <a:pt x="2068" y="602"/>
                  <a:pt x="2067" y="602"/>
                </a:cubicBezTo>
                <a:cubicBezTo>
                  <a:pt x="2066" y="602"/>
                  <a:pt x="2066" y="603"/>
                  <a:pt x="2065" y="604"/>
                </a:cubicBezTo>
                <a:cubicBezTo>
                  <a:pt x="2064" y="605"/>
                  <a:pt x="2065" y="606"/>
                  <a:pt x="2065" y="607"/>
                </a:cubicBezTo>
                <a:cubicBezTo>
                  <a:pt x="2065" y="608"/>
                  <a:pt x="2065" y="609"/>
                  <a:pt x="2065" y="610"/>
                </a:cubicBezTo>
                <a:cubicBezTo>
                  <a:pt x="2063" y="613"/>
                  <a:pt x="2063" y="616"/>
                  <a:pt x="2062" y="619"/>
                </a:cubicBezTo>
                <a:cubicBezTo>
                  <a:pt x="2062" y="620"/>
                  <a:pt x="2061" y="620"/>
                  <a:pt x="2061" y="620"/>
                </a:cubicBezTo>
                <a:cubicBezTo>
                  <a:pt x="2058" y="620"/>
                  <a:pt x="2056" y="620"/>
                  <a:pt x="2054" y="621"/>
                </a:cubicBezTo>
                <a:cubicBezTo>
                  <a:pt x="2051" y="622"/>
                  <a:pt x="2048" y="622"/>
                  <a:pt x="2045" y="623"/>
                </a:cubicBezTo>
                <a:cubicBezTo>
                  <a:pt x="2044" y="623"/>
                  <a:pt x="2043" y="624"/>
                  <a:pt x="2042" y="625"/>
                </a:cubicBezTo>
                <a:cubicBezTo>
                  <a:pt x="2039" y="629"/>
                  <a:pt x="2036" y="632"/>
                  <a:pt x="2032" y="635"/>
                </a:cubicBezTo>
                <a:cubicBezTo>
                  <a:pt x="2032" y="636"/>
                  <a:pt x="2032" y="637"/>
                  <a:pt x="2032" y="638"/>
                </a:cubicBezTo>
                <a:cubicBezTo>
                  <a:pt x="2032" y="639"/>
                  <a:pt x="2032" y="639"/>
                  <a:pt x="2031" y="640"/>
                </a:cubicBezTo>
                <a:cubicBezTo>
                  <a:pt x="2030" y="642"/>
                  <a:pt x="2028" y="643"/>
                  <a:pt x="2027" y="645"/>
                </a:cubicBezTo>
                <a:cubicBezTo>
                  <a:pt x="2026" y="646"/>
                  <a:pt x="2025" y="647"/>
                  <a:pt x="2026" y="649"/>
                </a:cubicBezTo>
                <a:cubicBezTo>
                  <a:pt x="2026" y="650"/>
                  <a:pt x="2026" y="651"/>
                  <a:pt x="2028" y="652"/>
                </a:cubicBezTo>
                <a:cubicBezTo>
                  <a:pt x="2027" y="653"/>
                  <a:pt x="2027" y="653"/>
                  <a:pt x="2027" y="653"/>
                </a:cubicBezTo>
                <a:cubicBezTo>
                  <a:pt x="2027" y="653"/>
                  <a:pt x="2028" y="653"/>
                  <a:pt x="2028" y="653"/>
                </a:cubicBezTo>
                <a:cubicBezTo>
                  <a:pt x="2028" y="653"/>
                  <a:pt x="2028" y="653"/>
                  <a:pt x="2028" y="652"/>
                </a:cubicBezTo>
                <a:cubicBezTo>
                  <a:pt x="2028" y="652"/>
                  <a:pt x="2028" y="652"/>
                  <a:pt x="2028" y="652"/>
                </a:cubicBezTo>
                <a:cubicBezTo>
                  <a:pt x="2029" y="652"/>
                  <a:pt x="2030" y="652"/>
                  <a:pt x="2030" y="653"/>
                </a:cubicBezTo>
                <a:cubicBezTo>
                  <a:pt x="2030" y="654"/>
                  <a:pt x="2030" y="655"/>
                  <a:pt x="2029" y="656"/>
                </a:cubicBezTo>
                <a:cubicBezTo>
                  <a:pt x="2029" y="656"/>
                  <a:pt x="2029" y="656"/>
                  <a:pt x="2029" y="656"/>
                </a:cubicBezTo>
                <a:cubicBezTo>
                  <a:pt x="2029" y="656"/>
                  <a:pt x="2029" y="656"/>
                  <a:pt x="2029" y="656"/>
                </a:cubicBezTo>
                <a:cubicBezTo>
                  <a:pt x="2029" y="656"/>
                  <a:pt x="2029" y="656"/>
                  <a:pt x="2029" y="656"/>
                </a:cubicBezTo>
                <a:cubicBezTo>
                  <a:pt x="2031" y="659"/>
                  <a:pt x="2032" y="662"/>
                  <a:pt x="2033" y="665"/>
                </a:cubicBezTo>
                <a:cubicBezTo>
                  <a:pt x="2033" y="667"/>
                  <a:pt x="2037" y="668"/>
                  <a:pt x="2038" y="667"/>
                </a:cubicBezTo>
                <a:close/>
                <a:moveTo>
                  <a:pt x="2084" y="561"/>
                </a:moveTo>
                <a:cubicBezTo>
                  <a:pt x="2084" y="561"/>
                  <a:pt x="2084" y="561"/>
                  <a:pt x="2084" y="561"/>
                </a:cubicBezTo>
                <a:cubicBezTo>
                  <a:pt x="2084" y="562"/>
                  <a:pt x="2084" y="562"/>
                  <a:pt x="2084" y="562"/>
                </a:cubicBezTo>
                <a:cubicBezTo>
                  <a:pt x="2083" y="562"/>
                  <a:pt x="2083" y="562"/>
                  <a:pt x="2083" y="562"/>
                </a:cubicBezTo>
                <a:lnTo>
                  <a:pt x="2084" y="561"/>
                </a:lnTo>
                <a:close/>
                <a:moveTo>
                  <a:pt x="671" y="99"/>
                </a:moveTo>
                <a:cubicBezTo>
                  <a:pt x="671" y="100"/>
                  <a:pt x="673" y="100"/>
                  <a:pt x="674" y="100"/>
                </a:cubicBezTo>
                <a:cubicBezTo>
                  <a:pt x="676" y="100"/>
                  <a:pt x="678" y="100"/>
                  <a:pt x="680" y="101"/>
                </a:cubicBezTo>
                <a:cubicBezTo>
                  <a:pt x="681" y="102"/>
                  <a:pt x="682" y="102"/>
                  <a:pt x="683" y="101"/>
                </a:cubicBezTo>
                <a:cubicBezTo>
                  <a:pt x="684" y="100"/>
                  <a:pt x="684" y="99"/>
                  <a:pt x="685" y="99"/>
                </a:cubicBezTo>
                <a:cubicBezTo>
                  <a:pt x="685" y="99"/>
                  <a:pt x="685" y="99"/>
                  <a:pt x="685" y="99"/>
                </a:cubicBezTo>
                <a:cubicBezTo>
                  <a:pt x="685" y="99"/>
                  <a:pt x="685" y="99"/>
                  <a:pt x="685" y="99"/>
                </a:cubicBezTo>
                <a:cubicBezTo>
                  <a:pt x="685" y="99"/>
                  <a:pt x="685" y="99"/>
                  <a:pt x="685" y="99"/>
                </a:cubicBezTo>
                <a:cubicBezTo>
                  <a:pt x="687" y="98"/>
                  <a:pt x="689" y="97"/>
                  <a:pt x="691" y="95"/>
                </a:cubicBezTo>
                <a:cubicBezTo>
                  <a:pt x="692" y="94"/>
                  <a:pt x="694" y="93"/>
                  <a:pt x="696" y="92"/>
                </a:cubicBezTo>
                <a:cubicBezTo>
                  <a:pt x="696" y="91"/>
                  <a:pt x="697" y="90"/>
                  <a:pt x="697" y="89"/>
                </a:cubicBezTo>
                <a:cubicBezTo>
                  <a:pt x="698" y="87"/>
                  <a:pt x="699" y="87"/>
                  <a:pt x="701" y="87"/>
                </a:cubicBezTo>
                <a:cubicBezTo>
                  <a:pt x="701" y="87"/>
                  <a:pt x="701" y="87"/>
                  <a:pt x="701" y="87"/>
                </a:cubicBezTo>
                <a:cubicBezTo>
                  <a:pt x="701" y="87"/>
                  <a:pt x="701" y="87"/>
                  <a:pt x="701" y="87"/>
                </a:cubicBezTo>
                <a:cubicBezTo>
                  <a:pt x="701" y="86"/>
                  <a:pt x="701" y="86"/>
                  <a:pt x="702" y="87"/>
                </a:cubicBezTo>
                <a:cubicBezTo>
                  <a:pt x="701" y="87"/>
                  <a:pt x="701" y="87"/>
                  <a:pt x="701" y="87"/>
                </a:cubicBezTo>
                <a:cubicBezTo>
                  <a:pt x="701" y="89"/>
                  <a:pt x="701" y="89"/>
                  <a:pt x="703" y="90"/>
                </a:cubicBezTo>
                <a:cubicBezTo>
                  <a:pt x="704" y="90"/>
                  <a:pt x="704" y="90"/>
                  <a:pt x="705" y="90"/>
                </a:cubicBezTo>
                <a:cubicBezTo>
                  <a:pt x="706" y="88"/>
                  <a:pt x="706" y="86"/>
                  <a:pt x="708" y="85"/>
                </a:cubicBezTo>
                <a:cubicBezTo>
                  <a:pt x="710" y="83"/>
                  <a:pt x="712" y="82"/>
                  <a:pt x="712" y="80"/>
                </a:cubicBezTo>
                <a:cubicBezTo>
                  <a:pt x="712" y="77"/>
                  <a:pt x="712" y="74"/>
                  <a:pt x="710" y="72"/>
                </a:cubicBezTo>
                <a:cubicBezTo>
                  <a:pt x="710" y="71"/>
                  <a:pt x="709" y="71"/>
                  <a:pt x="709" y="70"/>
                </a:cubicBezTo>
                <a:cubicBezTo>
                  <a:pt x="709" y="70"/>
                  <a:pt x="709" y="69"/>
                  <a:pt x="709" y="68"/>
                </a:cubicBezTo>
                <a:cubicBezTo>
                  <a:pt x="710" y="66"/>
                  <a:pt x="711" y="65"/>
                  <a:pt x="713" y="64"/>
                </a:cubicBezTo>
                <a:cubicBezTo>
                  <a:pt x="713" y="62"/>
                  <a:pt x="712" y="60"/>
                  <a:pt x="713" y="58"/>
                </a:cubicBezTo>
                <a:cubicBezTo>
                  <a:pt x="714" y="57"/>
                  <a:pt x="714" y="55"/>
                  <a:pt x="714" y="54"/>
                </a:cubicBezTo>
                <a:cubicBezTo>
                  <a:pt x="714" y="52"/>
                  <a:pt x="712" y="52"/>
                  <a:pt x="711" y="50"/>
                </a:cubicBezTo>
                <a:cubicBezTo>
                  <a:pt x="709" y="49"/>
                  <a:pt x="708" y="48"/>
                  <a:pt x="706" y="47"/>
                </a:cubicBezTo>
                <a:cubicBezTo>
                  <a:pt x="706" y="47"/>
                  <a:pt x="705" y="46"/>
                  <a:pt x="705" y="45"/>
                </a:cubicBezTo>
                <a:cubicBezTo>
                  <a:pt x="705" y="43"/>
                  <a:pt x="705" y="41"/>
                  <a:pt x="705" y="38"/>
                </a:cubicBezTo>
                <a:cubicBezTo>
                  <a:pt x="706" y="36"/>
                  <a:pt x="706" y="34"/>
                  <a:pt x="706" y="32"/>
                </a:cubicBezTo>
                <a:cubicBezTo>
                  <a:pt x="707" y="29"/>
                  <a:pt x="705" y="27"/>
                  <a:pt x="703" y="25"/>
                </a:cubicBezTo>
                <a:cubicBezTo>
                  <a:pt x="701" y="23"/>
                  <a:pt x="699" y="23"/>
                  <a:pt x="697" y="23"/>
                </a:cubicBezTo>
                <a:cubicBezTo>
                  <a:pt x="696" y="24"/>
                  <a:pt x="695" y="25"/>
                  <a:pt x="695" y="26"/>
                </a:cubicBezTo>
                <a:cubicBezTo>
                  <a:pt x="695" y="27"/>
                  <a:pt x="695" y="27"/>
                  <a:pt x="696" y="28"/>
                </a:cubicBezTo>
                <a:cubicBezTo>
                  <a:pt x="697" y="28"/>
                  <a:pt x="698" y="29"/>
                  <a:pt x="699" y="29"/>
                </a:cubicBezTo>
                <a:cubicBezTo>
                  <a:pt x="700" y="29"/>
                  <a:pt x="700" y="30"/>
                  <a:pt x="700" y="31"/>
                </a:cubicBezTo>
                <a:cubicBezTo>
                  <a:pt x="700" y="31"/>
                  <a:pt x="699" y="31"/>
                  <a:pt x="699" y="31"/>
                </a:cubicBezTo>
                <a:cubicBezTo>
                  <a:pt x="698" y="31"/>
                  <a:pt x="696" y="31"/>
                  <a:pt x="695" y="31"/>
                </a:cubicBezTo>
                <a:cubicBezTo>
                  <a:pt x="693" y="32"/>
                  <a:pt x="692" y="32"/>
                  <a:pt x="691" y="32"/>
                </a:cubicBezTo>
                <a:cubicBezTo>
                  <a:pt x="689" y="33"/>
                  <a:pt x="688" y="35"/>
                  <a:pt x="688" y="37"/>
                </a:cubicBezTo>
                <a:cubicBezTo>
                  <a:pt x="688" y="38"/>
                  <a:pt x="689" y="39"/>
                  <a:pt x="689" y="40"/>
                </a:cubicBezTo>
                <a:cubicBezTo>
                  <a:pt x="689" y="40"/>
                  <a:pt x="689" y="41"/>
                  <a:pt x="689" y="41"/>
                </a:cubicBezTo>
                <a:cubicBezTo>
                  <a:pt x="689" y="41"/>
                  <a:pt x="688" y="41"/>
                  <a:pt x="688" y="41"/>
                </a:cubicBezTo>
                <a:cubicBezTo>
                  <a:pt x="687" y="40"/>
                  <a:pt x="685" y="40"/>
                  <a:pt x="684" y="41"/>
                </a:cubicBezTo>
                <a:cubicBezTo>
                  <a:pt x="683" y="42"/>
                  <a:pt x="681" y="43"/>
                  <a:pt x="679" y="42"/>
                </a:cubicBezTo>
                <a:cubicBezTo>
                  <a:pt x="677" y="42"/>
                  <a:pt x="677" y="44"/>
                  <a:pt x="677" y="45"/>
                </a:cubicBezTo>
                <a:cubicBezTo>
                  <a:pt x="678" y="47"/>
                  <a:pt x="678" y="48"/>
                  <a:pt x="679" y="49"/>
                </a:cubicBezTo>
                <a:cubicBezTo>
                  <a:pt x="680" y="50"/>
                  <a:pt x="681" y="52"/>
                  <a:pt x="681" y="53"/>
                </a:cubicBezTo>
                <a:cubicBezTo>
                  <a:pt x="681" y="53"/>
                  <a:pt x="682" y="53"/>
                  <a:pt x="682" y="53"/>
                </a:cubicBezTo>
                <a:cubicBezTo>
                  <a:pt x="682" y="53"/>
                  <a:pt x="682" y="54"/>
                  <a:pt x="682" y="54"/>
                </a:cubicBezTo>
                <a:cubicBezTo>
                  <a:pt x="683" y="54"/>
                  <a:pt x="683" y="54"/>
                  <a:pt x="683" y="54"/>
                </a:cubicBezTo>
                <a:cubicBezTo>
                  <a:pt x="683" y="54"/>
                  <a:pt x="683" y="54"/>
                  <a:pt x="682" y="54"/>
                </a:cubicBezTo>
                <a:cubicBezTo>
                  <a:pt x="682" y="54"/>
                  <a:pt x="682" y="54"/>
                  <a:pt x="681" y="54"/>
                </a:cubicBezTo>
                <a:cubicBezTo>
                  <a:pt x="681" y="54"/>
                  <a:pt x="681" y="53"/>
                  <a:pt x="681" y="53"/>
                </a:cubicBezTo>
                <a:cubicBezTo>
                  <a:pt x="680" y="53"/>
                  <a:pt x="678" y="52"/>
                  <a:pt x="677" y="51"/>
                </a:cubicBezTo>
                <a:cubicBezTo>
                  <a:pt x="676" y="51"/>
                  <a:pt x="675" y="51"/>
                  <a:pt x="675" y="52"/>
                </a:cubicBezTo>
                <a:cubicBezTo>
                  <a:pt x="672" y="56"/>
                  <a:pt x="671" y="62"/>
                  <a:pt x="669" y="66"/>
                </a:cubicBezTo>
                <a:cubicBezTo>
                  <a:pt x="668" y="68"/>
                  <a:pt x="669" y="70"/>
                  <a:pt x="670" y="71"/>
                </a:cubicBezTo>
                <a:cubicBezTo>
                  <a:pt x="672" y="72"/>
                  <a:pt x="673" y="73"/>
                  <a:pt x="675" y="73"/>
                </a:cubicBezTo>
                <a:cubicBezTo>
                  <a:pt x="676" y="73"/>
                  <a:pt x="677" y="73"/>
                  <a:pt x="677" y="74"/>
                </a:cubicBezTo>
                <a:cubicBezTo>
                  <a:pt x="678" y="74"/>
                  <a:pt x="678" y="75"/>
                  <a:pt x="678" y="76"/>
                </a:cubicBezTo>
                <a:cubicBezTo>
                  <a:pt x="678" y="76"/>
                  <a:pt x="677" y="77"/>
                  <a:pt x="677" y="77"/>
                </a:cubicBezTo>
                <a:cubicBezTo>
                  <a:pt x="676" y="77"/>
                  <a:pt x="676" y="77"/>
                  <a:pt x="675" y="77"/>
                </a:cubicBezTo>
                <a:cubicBezTo>
                  <a:pt x="671" y="76"/>
                  <a:pt x="669" y="77"/>
                  <a:pt x="668" y="81"/>
                </a:cubicBezTo>
                <a:cubicBezTo>
                  <a:pt x="667" y="84"/>
                  <a:pt x="666" y="86"/>
                  <a:pt x="666" y="89"/>
                </a:cubicBezTo>
                <a:cubicBezTo>
                  <a:pt x="665" y="94"/>
                  <a:pt x="667" y="97"/>
                  <a:pt x="671" y="99"/>
                </a:cubicBezTo>
                <a:close/>
                <a:moveTo>
                  <a:pt x="696" y="92"/>
                </a:moveTo>
                <a:cubicBezTo>
                  <a:pt x="696" y="92"/>
                  <a:pt x="696" y="92"/>
                  <a:pt x="696" y="92"/>
                </a:cubicBezTo>
                <a:cubicBezTo>
                  <a:pt x="696" y="92"/>
                  <a:pt x="696" y="92"/>
                  <a:pt x="696" y="92"/>
                </a:cubicBezTo>
                <a:cubicBezTo>
                  <a:pt x="696" y="92"/>
                  <a:pt x="696" y="92"/>
                  <a:pt x="696" y="92"/>
                </a:cubicBezTo>
                <a:cubicBezTo>
                  <a:pt x="696" y="92"/>
                  <a:pt x="696" y="92"/>
                  <a:pt x="696" y="92"/>
                </a:cubicBezTo>
                <a:close/>
                <a:moveTo>
                  <a:pt x="1882" y="944"/>
                </a:moveTo>
                <a:cubicBezTo>
                  <a:pt x="1882" y="944"/>
                  <a:pt x="1882" y="944"/>
                  <a:pt x="1882" y="944"/>
                </a:cubicBezTo>
                <a:cubicBezTo>
                  <a:pt x="1881" y="943"/>
                  <a:pt x="1881" y="942"/>
                  <a:pt x="1880" y="942"/>
                </a:cubicBezTo>
                <a:cubicBezTo>
                  <a:pt x="1880" y="941"/>
                  <a:pt x="1880" y="941"/>
                  <a:pt x="1880" y="941"/>
                </a:cubicBezTo>
                <a:cubicBezTo>
                  <a:pt x="1880" y="941"/>
                  <a:pt x="1880" y="941"/>
                  <a:pt x="1879" y="940"/>
                </a:cubicBezTo>
                <a:cubicBezTo>
                  <a:pt x="1880" y="940"/>
                  <a:pt x="1880" y="940"/>
                  <a:pt x="1880" y="940"/>
                </a:cubicBezTo>
                <a:cubicBezTo>
                  <a:pt x="1880" y="940"/>
                  <a:pt x="1880" y="941"/>
                  <a:pt x="1880" y="941"/>
                </a:cubicBezTo>
                <a:cubicBezTo>
                  <a:pt x="1880" y="941"/>
                  <a:pt x="1880" y="941"/>
                  <a:pt x="1880" y="942"/>
                </a:cubicBezTo>
                <a:cubicBezTo>
                  <a:pt x="1881" y="942"/>
                  <a:pt x="1882" y="943"/>
                  <a:pt x="1882" y="943"/>
                </a:cubicBezTo>
                <a:cubicBezTo>
                  <a:pt x="1882" y="944"/>
                  <a:pt x="1882" y="944"/>
                  <a:pt x="1882" y="944"/>
                </a:cubicBezTo>
                <a:cubicBezTo>
                  <a:pt x="1883" y="944"/>
                  <a:pt x="1884" y="944"/>
                  <a:pt x="1885" y="944"/>
                </a:cubicBezTo>
                <a:cubicBezTo>
                  <a:pt x="1885" y="944"/>
                  <a:pt x="1885" y="944"/>
                  <a:pt x="1886" y="944"/>
                </a:cubicBezTo>
                <a:cubicBezTo>
                  <a:pt x="1886" y="944"/>
                  <a:pt x="1887" y="943"/>
                  <a:pt x="1887" y="942"/>
                </a:cubicBezTo>
                <a:cubicBezTo>
                  <a:pt x="1885" y="939"/>
                  <a:pt x="1883" y="937"/>
                  <a:pt x="1881" y="934"/>
                </a:cubicBezTo>
                <a:cubicBezTo>
                  <a:pt x="1881" y="934"/>
                  <a:pt x="1880" y="934"/>
                  <a:pt x="1880" y="934"/>
                </a:cubicBezTo>
                <a:cubicBezTo>
                  <a:pt x="1879" y="934"/>
                  <a:pt x="1878" y="934"/>
                  <a:pt x="1877" y="935"/>
                </a:cubicBezTo>
                <a:cubicBezTo>
                  <a:pt x="1877" y="936"/>
                  <a:pt x="1876" y="936"/>
                  <a:pt x="1876" y="937"/>
                </a:cubicBezTo>
                <a:cubicBezTo>
                  <a:pt x="1875" y="938"/>
                  <a:pt x="1874" y="938"/>
                  <a:pt x="1873" y="936"/>
                </a:cubicBezTo>
                <a:cubicBezTo>
                  <a:pt x="1872" y="935"/>
                  <a:pt x="1872" y="933"/>
                  <a:pt x="1871" y="932"/>
                </a:cubicBezTo>
                <a:cubicBezTo>
                  <a:pt x="1871" y="931"/>
                  <a:pt x="1870" y="930"/>
                  <a:pt x="1869" y="929"/>
                </a:cubicBezTo>
                <a:cubicBezTo>
                  <a:pt x="1868" y="929"/>
                  <a:pt x="1867" y="929"/>
                  <a:pt x="1866" y="928"/>
                </a:cubicBezTo>
                <a:cubicBezTo>
                  <a:pt x="1865" y="928"/>
                  <a:pt x="1864" y="927"/>
                  <a:pt x="1865" y="927"/>
                </a:cubicBezTo>
                <a:cubicBezTo>
                  <a:pt x="1866" y="926"/>
                  <a:pt x="1864" y="924"/>
                  <a:pt x="1865" y="922"/>
                </a:cubicBezTo>
                <a:cubicBezTo>
                  <a:pt x="1866" y="922"/>
                  <a:pt x="1866" y="921"/>
                  <a:pt x="1865" y="920"/>
                </a:cubicBezTo>
                <a:cubicBezTo>
                  <a:pt x="1864" y="918"/>
                  <a:pt x="1861" y="917"/>
                  <a:pt x="1860" y="914"/>
                </a:cubicBezTo>
                <a:cubicBezTo>
                  <a:pt x="1860" y="913"/>
                  <a:pt x="1859" y="913"/>
                  <a:pt x="1859" y="912"/>
                </a:cubicBezTo>
                <a:cubicBezTo>
                  <a:pt x="1857" y="912"/>
                  <a:pt x="1855" y="911"/>
                  <a:pt x="1854" y="910"/>
                </a:cubicBezTo>
                <a:cubicBezTo>
                  <a:pt x="1853" y="910"/>
                  <a:pt x="1852" y="909"/>
                  <a:pt x="1852" y="909"/>
                </a:cubicBezTo>
                <a:cubicBezTo>
                  <a:pt x="1851" y="907"/>
                  <a:pt x="1849" y="906"/>
                  <a:pt x="1847" y="905"/>
                </a:cubicBezTo>
                <a:cubicBezTo>
                  <a:pt x="1845" y="903"/>
                  <a:pt x="1843" y="902"/>
                  <a:pt x="1841" y="901"/>
                </a:cubicBezTo>
                <a:cubicBezTo>
                  <a:pt x="1840" y="901"/>
                  <a:pt x="1839" y="900"/>
                  <a:pt x="1838" y="899"/>
                </a:cubicBezTo>
                <a:cubicBezTo>
                  <a:pt x="1837" y="897"/>
                  <a:pt x="1835" y="895"/>
                  <a:pt x="1834" y="894"/>
                </a:cubicBezTo>
                <a:cubicBezTo>
                  <a:pt x="1829" y="892"/>
                  <a:pt x="1825" y="888"/>
                  <a:pt x="1822" y="883"/>
                </a:cubicBezTo>
                <a:cubicBezTo>
                  <a:pt x="1821" y="882"/>
                  <a:pt x="1819" y="881"/>
                  <a:pt x="1817" y="881"/>
                </a:cubicBezTo>
                <a:cubicBezTo>
                  <a:pt x="1813" y="881"/>
                  <a:pt x="1810" y="880"/>
                  <a:pt x="1806" y="879"/>
                </a:cubicBezTo>
                <a:cubicBezTo>
                  <a:pt x="1805" y="878"/>
                  <a:pt x="1804" y="879"/>
                  <a:pt x="1804" y="879"/>
                </a:cubicBezTo>
                <a:cubicBezTo>
                  <a:pt x="1803" y="879"/>
                  <a:pt x="1802" y="881"/>
                  <a:pt x="1803" y="882"/>
                </a:cubicBezTo>
                <a:cubicBezTo>
                  <a:pt x="1803" y="883"/>
                  <a:pt x="1804" y="885"/>
                  <a:pt x="1805" y="886"/>
                </a:cubicBezTo>
                <a:cubicBezTo>
                  <a:pt x="1807" y="889"/>
                  <a:pt x="1810" y="891"/>
                  <a:pt x="1813" y="893"/>
                </a:cubicBezTo>
                <a:cubicBezTo>
                  <a:pt x="1815" y="894"/>
                  <a:pt x="1816" y="895"/>
                  <a:pt x="1817" y="897"/>
                </a:cubicBezTo>
                <a:cubicBezTo>
                  <a:pt x="1818" y="898"/>
                  <a:pt x="1820" y="899"/>
                  <a:pt x="1820" y="901"/>
                </a:cubicBezTo>
                <a:cubicBezTo>
                  <a:pt x="1822" y="904"/>
                  <a:pt x="1824" y="906"/>
                  <a:pt x="1827" y="909"/>
                </a:cubicBezTo>
                <a:cubicBezTo>
                  <a:pt x="1828" y="909"/>
                  <a:pt x="1829" y="910"/>
                  <a:pt x="1829" y="911"/>
                </a:cubicBezTo>
                <a:cubicBezTo>
                  <a:pt x="1830" y="913"/>
                  <a:pt x="1830" y="915"/>
                  <a:pt x="1831" y="917"/>
                </a:cubicBezTo>
                <a:cubicBezTo>
                  <a:pt x="1832" y="918"/>
                  <a:pt x="1832" y="919"/>
                  <a:pt x="1833" y="920"/>
                </a:cubicBezTo>
                <a:cubicBezTo>
                  <a:pt x="1837" y="923"/>
                  <a:pt x="1839" y="927"/>
                  <a:pt x="1840" y="931"/>
                </a:cubicBezTo>
                <a:cubicBezTo>
                  <a:pt x="1841" y="933"/>
                  <a:pt x="1842" y="935"/>
                  <a:pt x="1842" y="937"/>
                </a:cubicBezTo>
                <a:cubicBezTo>
                  <a:pt x="1843" y="939"/>
                  <a:pt x="1844" y="940"/>
                  <a:pt x="1845" y="942"/>
                </a:cubicBezTo>
                <a:cubicBezTo>
                  <a:pt x="1848" y="945"/>
                  <a:pt x="1851" y="947"/>
                  <a:pt x="1853" y="950"/>
                </a:cubicBezTo>
                <a:cubicBezTo>
                  <a:pt x="1856" y="953"/>
                  <a:pt x="1858" y="955"/>
                  <a:pt x="1861" y="958"/>
                </a:cubicBezTo>
                <a:cubicBezTo>
                  <a:pt x="1864" y="959"/>
                  <a:pt x="1866" y="961"/>
                  <a:pt x="1868" y="963"/>
                </a:cubicBezTo>
                <a:cubicBezTo>
                  <a:pt x="1869" y="964"/>
                  <a:pt x="1870" y="964"/>
                  <a:pt x="1871" y="964"/>
                </a:cubicBezTo>
                <a:cubicBezTo>
                  <a:pt x="1874" y="964"/>
                  <a:pt x="1877" y="963"/>
                  <a:pt x="1880" y="964"/>
                </a:cubicBezTo>
                <a:cubicBezTo>
                  <a:pt x="1880" y="961"/>
                  <a:pt x="1881" y="958"/>
                  <a:pt x="1881" y="954"/>
                </a:cubicBezTo>
                <a:cubicBezTo>
                  <a:pt x="1881" y="951"/>
                  <a:pt x="1882" y="947"/>
                  <a:pt x="1882" y="944"/>
                </a:cubicBezTo>
                <a:close/>
                <a:moveTo>
                  <a:pt x="1880" y="964"/>
                </a:moveTo>
                <a:cubicBezTo>
                  <a:pt x="1880" y="964"/>
                  <a:pt x="1880" y="964"/>
                  <a:pt x="1880" y="965"/>
                </a:cubicBezTo>
                <a:cubicBezTo>
                  <a:pt x="1880" y="965"/>
                  <a:pt x="1880" y="965"/>
                  <a:pt x="1880" y="965"/>
                </a:cubicBezTo>
                <a:cubicBezTo>
                  <a:pt x="1880" y="964"/>
                  <a:pt x="1881" y="964"/>
                  <a:pt x="1881" y="964"/>
                </a:cubicBezTo>
                <a:cubicBezTo>
                  <a:pt x="1880" y="964"/>
                  <a:pt x="1880" y="964"/>
                  <a:pt x="1880" y="964"/>
                </a:cubicBezTo>
                <a:close/>
                <a:moveTo>
                  <a:pt x="428" y="172"/>
                </a:moveTo>
                <a:cubicBezTo>
                  <a:pt x="428" y="174"/>
                  <a:pt x="427" y="177"/>
                  <a:pt x="427" y="179"/>
                </a:cubicBezTo>
                <a:cubicBezTo>
                  <a:pt x="427" y="180"/>
                  <a:pt x="429" y="181"/>
                  <a:pt x="429" y="181"/>
                </a:cubicBezTo>
                <a:cubicBezTo>
                  <a:pt x="432" y="181"/>
                  <a:pt x="435" y="180"/>
                  <a:pt x="438" y="178"/>
                </a:cubicBezTo>
                <a:cubicBezTo>
                  <a:pt x="438" y="178"/>
                  <a:pt x="438" y="178"/>
                  <a:pt x="438" y="178"/>
                </a:cubicBezTo>
                <a:cubicBezTo>
                  <a:pt x="438" y="177"/>
                  <a:pt x="438" y="177"/>
                  <a:pt x="438" y="177"/>
                </a:cubicBezTo>
                <a:cubicBezTo>
                  <a:pt x="438" y="178"/>
                  <a:pt x="438" y="178"/>
                  <a:pt x="438" y="178"/>
                </a:cubicBezTo>
                <a:cubicBezTo>
                  <a:pt x="438" y="178"/>
                  <a:pt x="438" y="178"/>
                  <a:pt x="438" y="178"/>
                </a:cubicBezTo>
                <a:cubicBezTo>
                  <a:pt x="439" y="179"/>
                  <a:pt x="440" y="180"/>
                  <a:pt x="442" y="180"/>
                </a:cubicBezTo>
                <a:cubicBezTo>
                  <a:pt x="443" y="180"/>
                  <a:pt x="444" y="180"/>
                  <a:pt x="446" y="179"/>
                </a:cubicBezTo>
                <a:cubicBezTo>
                  <a:pt x="446" y="178"/>
                  <a:pt x="447" y="177"/>
                  <a:pt x="448" y="176"/>
                </a:cubicBezTo>
                <a:cubicBezTo>
                  <a:pt x="449" y="175"/>
                  <a:pt x="450" y="173"/>
                  <a:pt x="451" y="172"/>
                </a:cubicBezTo>
                <a:cubicBezTo>
                  <a:pt x="453" y="170"/>
                  <a:pt x="454" y="168"/>
                  <a:pt x="457" y="168"/>
                </a:cubicBezTo>
                <a:cubicBezTo>
                  <a:pt x="459" y="168"/>
                  <a:pt x="460" y="167"/>
                  <a:pt x="461" y="166"/>
                </a:cubicBezTo>
                <a:cubicBezTo>
                  <a:pt x="462" y="165"/>
                  <a:pt x="463" y="164"/>
                  <a:pt x="465" y="163"/>
                </a:cubicBezTo>
                <a:cubicBezTo>
                  <a:pt x="466" y="162"/>
                  <a:pt x="467" y="161"/>
                  <a:pt x="468" y="161"/>
                </a:cubicBezTo>
                <a:cubicBezTo>
                  <a:pt x="471" y="161"/>
                  <a:pt x="474" y="160"/>
                  <a:pt x="477" y="159"/>
                </a:cubicBezTo>
                <a:cubicBezTo>
                  <a:pt x="478" y="158"/>
                  <a:pt x="479" y="158"/>
                  <a:pt x="480" y="158"/>
                </a:cubicBezTo>
                <a:cubicBezTo>
                  <a:pt x="480" y="159"/>
                  <a:pt x="480" y="159"/>
                  <a:pt x="480" y="159"/>
                </a:cubicBezTo>
                <a:cubicBezTo>
                  <a:pt x="480" y="159"/>
                  <a:pt x="480" y="159"/>
                  <a:pt x="480" y="159"/>
                </a:cubicBezTo>
                <a:cubicBezTo>
                  <a:pt x="480" y="158"/>
                  <a:pt x="480" y="158"/>
                  <a:pt x="480" y="158"/>
                </a:cubicBezTo>
                <a:cubicBezTo>
                  <a:pt x="482" y="157"/>
                  <a:pt x="483" y="157"/>
                  <a:pt x="485" y="157"/>
                </a:cubicBezTo>
                <a:cubicBezTo>
                  <a:pt x="487" y="157"/>
                  <a:pt x="488" y="157"/>
                  <a:pt x="489" y="157"/>
                </a:cubicBezTo>
                <a:cubicBezTo>
                  <a:pt x="491" y="155"/>
                  <a:pt x="492" y="155"/>
                  <a:pt x="494" y="155"/>
                </a:cubicBezTo>
                <a:cubicBezTo>
                  <a:pt x="495" y="150"/>
                  <a:pt x="494" y="146"/>
                  <a:pt x="494" y="141"/>
                </a:cubicBezTo>
                <a:cubicBezTo>
                  <a:pt x="494" y="139"/>
                  <a:pt x="493" y="137"/>
                  <a:pt x="491" y="135"/>
                </a:cubicBezTo>
                <a:cubicBezTo>
                  <a:pt x="490" y="134"/>
                  <a:pt x="488" y="134"/>
                  <a:pt x="487" y="134"/>
                </a:cubicBezTo>
                <a:cubicBezTo>
                  <a:pt x="484" y="134"/>
                  <a:pt x="482" y="133"/>
                  <a:pt x="480" y="131"/>
                </a:cubicBezTo>
                <a:cubicBezTo>
                  <a:pt x="479" y="130"/>
                  <a:pt x="478" y="130"/>
                  <a:pt x="477" y="129"/>
                </a:cubicBezTo>
                <a:cubicBezTo>
                  <a:pt x="475" y="125"/>
                  <a:pt x="473" y="125"/>
                  <a:pt x="469" y="125"/>
                </a:cubicBezTo>
                <a:cubicBezTo>
                  <a:pt x="466" y="126"/>
                  <a:pt x="464" y="125"/>
                  <a:pt x="461" y="125"/>
                </a:cubicBezTo>
                <a:cubicBezTo>
                  <a:pt x="460" y="125"/>
                  <a:pt x="458" y="126"/>
                  <a:pt x="457" y="126"/>
                </a:cubicBezTo>
                <a:cubicBezTo>
                  <a:pt x="456" y="126"/>
                  <a:pt x="455" y="127"/>
                  <a:pt x="454" y="128"/>
                </a:cubicBezTo>
                <a:cubicBezTo>
                  <a:pt x="454" y="130"/>
                  <a:pt x="454" y="132"/>
                  <a:pt x="454" y="133"/>
                </a:cubicBezTo>
                <a:cubicBezTo>
                  <a:pt x="454" y="135"/>
                  <a:pt x="453" y="137"/>
                  <a:pt x="451" y="138"/>
                </a:cubicBezTo>
                <a:cubicBezTo>
                  <a:pt x="448" y="140"/>
                  <a:pt x="446" y="142"/>
                  <a:pt x="443" y="144"/>
                </a:cubicBezTo>
                <a:cubicBezTo>
                  <a:pt x="442" y="146"/>
                  <a:pt x="441" y="147"/>
                  <a:pt x="441" y="149"/>
                </a:cubicBezTo>
                <a:cubicBezTo>
                  <a:pt x="441" y="149"/>
                  <a:pt x="440" y="150"/>
                  <a:pt x="440" y="150"/>
                </a:cubicBezTo>
                <a:cubicBezTo>
                  <a:pt x="435" y="153"/>
                  <a:pt x="431" y="157"/>
                  <a:pt x="427" y="160"/>
                </a:cubicBezTo>
                <a:cubicBezTo>
                  <a:pt x="426" y="161"/>
                  <a:pt x="425" y="162"/>
                  <a:pt x="424" y="163"/>
                </a:cubicBezTo>
                <a:cubicBezTo>
                  <a:pt x="424" y="164"/>
                  <a:pt x="425" y="165"/>
                  <a:pt x="426" y="166"/>
                </a:cubicBezTo>
                <a:cubicBezTo>
                  <a:pt x="427" y="168"/>
                  <a:pt x="428" y="170"/>
                  <a:pt x="428" y="172"/>
                </a:cubicBezTo>
                <a:close/>
                <a:moveTo>
                  <a:pt x="1071" y="451"/>
                </a:moveTo>
                <a:cubicBezTo>
                  <a:pt x="1073" y="453"/>
                  <a:pt x="1073" y="455"/>
                  <a:pt x="1072" y="458"/>
                </a:cubicBezTo>
                <a:cubicBezTo>
                  <a:pt x="1072" y="459"/>
                  <a:pt x="1073" y="459"/>
                  <a:pt x="1073" y="460"/>
                </a:cubicBezTo>
                <a:cubicBezTo>
                  <a:pt x="1075" y="461"/>
                  <a:pt x="1075" y="462"/>
                  <a:pt x="1074" y="463"/>
                </a:cubicBezTo>
                <a:cubicBezTo>
                  <a:pt x="1073" y="464"/>
                  <a:pt x="1073" y="464"/>
                  <a:pt x="1073" y="465"/>
                </a:cubicBezTo>
                <a:cubicBezTo>
                  <a:pt x="1073" y="466"/>
                  <a:pt x="1073" y="466"/>
                  <a:pt x="1074" y="466"/>
                </a:cubicBezTo>
                <a:cubicBezTo>
                  <a:pt x="1074" y="467"/>
                  <a:pt x="1074" y="467"/>
                  <a:pt x="1074" y="468"/>
                </a:cubicBezTo>
                <a:cubicBezTo>
                  <a:pt x="1076" y="470"/>
                  <a:pt x="1076" y="470"/>
                  <a:pt x="1078" y="468"/>
                </a:cubicBezTo>
                <a:cubicBezTo>
                  <a:pt x="1078" y="468"/>
                  <a:pt x="1079" y="468"/>
                  <a:pt x="1079" y="467"/>
                </a:cubicBezTo>
                <a:cubicBezTo>
                  <a:pt x="1079" y="468"/>
                  <a:pt x="1079" y="468"/>
                  <a:pt x="1079" y="469"/>
                </a:cubicBezTo>
                <a:cubicBezTo>
                  <a:pt x="1079" y="470"/>
                  <a:pt x="1079" y="472"/>
                  <a:pt x="1078" y="473"/>
                </a:cubicBezTo>
                <a:cubicBezTo>
                  <a:pt x="1078" y="475"/>
                  <a:pt x="1079" y="476"/>
                  <a:pt x="1081" y="476"/>
                </a:cubicBezTo>
                <a:cubicBezTo>
                  <a:pt x="1081" y="476"/>
                  <a:pt x="1081" y="476"/>
                  <a:pt x="1082" y="476"/>
                </a:cubicBezTo>
                <a:cubicBezTo>
                  <a:pt x="1083" y="476"/>
                  <a:pt x="1085" y="476"/>
                  <a:pt x="1086" y="476"/>
                </a:cubicBezTo>
                <a:cubicBezTo>
                  <a:pt x="1088" y="477"/>
                  <a:pt x="1087" y="479"/>
                  <a:pt x="1088" y="480"/>
                </a:cubicBezTo>
                <a:cubicBezTo>
                  <a:pt x="1088" y="481"/>
                  <a:pt x="1089" y="482"/>
                  <a:pt x="1089" y="482"/>
                </a:cubicBezTo>
                <a:cubicBezTo>
                  <a:pt x="1091" y="483"/>
                  <a:pt x="1091" y="484"/>
                  <a:pt x="1091" y="486"/>
                </a:cubicBezTo>
                <a:cubicBezTo>
                  <a:pt x="1090" y="490"/>
                  <a:pt x="1089" y="491"/>
                  <a:pt x="1084" y="490"/>
                </a:cubicBezTo>
                <a:cubicBezTo>
                  <a:pt x="1084" y="490"/>
                  <a:pt x="1083" y="490"/>
                  <a:pt x="1083" y="490"/>
                </a:cubicBezTo>
                <a:cubicBezTo>
                  <a:pt x="1082" y="490"/>
                  <a:pt x="1082" y="490"/>
                  <a:pt x="1082" y="491"/>
                </a:cubicBezTo>
                <a:cubicBezTo>
                  <a:pt x="1082" y="493"/>
                  <a:pt x="1082" y="496"/>
                  <a:pt x="1084" y="498"/>
                </a:cubicBezTo>
                <a:cubicBezTo>
                  <a:pt x="1084" y="498"/>
                  <a:pt x="1084" y="500"/>
                  <a:pt x="1083" y="501"/>
                </a:cubicBezTo>
                <a:cubicBezTo>
                  <a:pt x="1082" y="501"/>
                  <a:pt x="1081" y="502"/>
                  <a:pt x="1080" y="503"/>
                </a:cubicBezTo>
                <a:cubicBezTo>
                  <a:pt x="1080" y="503"/>
                  <a:pt x="1079" y="504"/>
                  <a:pt x="1078" y="504"/>
                </a:cubicBezTo>
                <a:cubicBezTo>
                  <a:pt x="1078" y="505"/>
                  <a:pt x="1078" y="506"/>
                  <a:pt x="1078" y="506"/>
                </a:cubicBezTo>
                <a:cubicBezTo>
                  <a:pt x="1078" y="506"/>
                  <a:pt x="1079" y="507"/>
                  <a:pt x="1079" y="507"/>
                </a:cubicBezTo>
                <a:cubicBezTo>
                  <a:pt x="1083" y="508"/>
                  <a:pt x="1086" y="509"/>
                  <a:pt x="1089" y="511"/>
                </a:cubicBezTo>
                <a:cubicBezTo>
                  <a:pt x="1089" y="511"/>
                  <a:pt x="1089" y="511"/>
                  <a:pt x="1090" y="511"/>
                </a:cubicBezTo>
                <a:cubicBezTo>
                  <a:pt x="1089" y="511"/>
                  <a:pt x="1089" y="512"/>
                  <a:pt x="1088" y="512"/>
                </a:cubicBezTo>
                <a:cubicBezTo>
                  <a:pt x="1085" y="511"/>
                  <a:pt x="1083" y="512"/>
                  <a:pt x="1082" y="515"/>
                </a:cubicBezTo>
                <a:cubicBezTo>
                  <a:pt x="1080" y="518"/>
                  <a:pt x="1077" y="520"/>
                  <a:pt x="1075" y="522"/>
                </a:cubicBezTo>
                <a:cubicBezTo>
                  <a:pt x="1075" y="522"/>
                  <a:pt x="1075" y="523"/>
                  <a:pt x="1076" y="523"/>
                </a:cubicBezTo>
                <a:cubicBezTo>
                  <a:pt x="1076" y="523"/>
                  <a:pt x="1076" y="523"/>
                  <a:pt x="1076" y="523"/>
                </a:cubicBezTo>
                <a:cubicBezTo>
                  <a:pt x="1077" y="523"/>
                  <a:pt x="1078" y="523"/>
                  <a:pt x="1079" y="523"/>
                </a:cubicBezTo>
                <a:cubicBezTo>
                  <a:pt x="1080" y="522"/>
                  <a:pt x="1082" y="521"/>
                  <a:pt x="1083" y="522"/>
                </a:cubicBezTo>
                <a:cubicBezTo>
                  <a:pt x="1086" y="522"/>
                  <a:pt x="1088" y="521"/>
                  <a:pt x="1090" y="519"/>
                </a:cubicBezTo>
                <a:cubicBezTo>
                  <a:pt x="1091" y="518"/>
                  <a:pt x="1092" y="518"/>
                  <a:pt x="1093" y="518"/>
                </a:cubicBezTo>
                <a:cubicBezTo>
                  <a:pt x="1096" y="518"/>
                  <a:pt x="1099" y="518"/>
                  <a:pt x="1102" y="518"/>
                </a:cubicBezTo>
                <a:cubicBezTo>
                  <a:pt x="1105" y="517"/>
                  <a:pt x="1109" y="516"/>
                  <a:pt x="1112" y="516"/>
                </a:cubicBezTo>
                <a:cubicBezTo>
                  <a:pt x="1116" y="516"/>
                  <a:pt x="1118" y="514"/>
                  <a:pt x="1121" y="512"/>
                </a:cubicBezTo>
                <a:cubicBezTo>
                  <a:pt x="1121" y="511"/>
                  <a:pt x="1121" y="510"/>
                  <a:pt x="1120" y="509"/>
                </a:cubicBezTo>
                <a:cubicBezTo>
                  <a:pt x="1120" y="509"/>
                  <a:pt x="1119" y="509"/>
                  <a:pt x="1119" y="509"/>
                </a:cubicBezTo>
                <a:cubicBezTo>
                  <a:pt x="1118" y="508"/>
                  <a:pt x="1118" y="507"/>
                  <a:pt x="1118" y="507"/>
                </a:cubicBezTo>
                <a:cubicBezTo>
                  <a:pt x="1119" y="505"/>
                  <a:pt x="1121" y="503"/>
                  <a:pt x="1122" y="501"/>
                </a:cubicBezTo>
                <a:cubicBezTo>
                  <a:pt x="1124" y="498"/>
                  <a:pt x="1121" y="494"/>
                  <a:pt x="1117" y="493"/>
                </a:cubicBezTo>
                <a:cubicBezTo>
                  <a:pt x="1116" y="493"/>
                  <a:pt x="1114" y="493"/>
                  <a:pt x="1113" y="493"/>
                </a:cubicBezTo>
                <a:cubicBezTo>
                  <a:pt x="1113" y="493"/>
                  <a:pt x="1113" y="493"/>
                  <a:pt x="1113" y="493"/>
                </a:cubicBezTo>
                <a:cubicBezTo>
                  <a:pt x="1113" y="493"/>
                  <a:pt x="1113" y="493"/>
                  <a:pt x="1113" y="493"/>
                </a:cubicBezTo>
                <a:cubicBezTo>
                  <a:pt x="1113" y="493"/>
                  <a:pt x="1113" y="493"/>
                  <a:pt x="1113" y="493"/>
                </a:cubicBezTo>
                <a:cubicBezTo>
                  <a:pt x="1113" y="493"/>
                  <a:pt x="1113" y="493"/>
                  <a:pt x="1113" y="493"/>
                </a:cubicBezTo>
                <a:cubicBezTo>
                  <a:pt x="1113" y="492"/>
                  <a:pt x="1113" y="491"/>
                  <a:pt x="1113" y="490"/>
                </a:cubicBezTo>
                <a:cubicBezTo>
                  <a:pt x="1111" y="488"/>
                  <a:pt x="1110" y="485"/>
                  <a:pt x="1109" y="482"/>
                </a:cubicBezTo>
                <a:cubicBezTo>
                  <a:pt x="1108" y="481"/>
                  <a:pt x="1107" y="479"/>
                  <a:pt x="1106" y="478"/>
                </a:cubicBezTo>
                <a:cubicBezTo>
                  <a:pt x="1103" y="477"/>
                  <a:pt x="1102" y="475"/>
                  <a:pt x="1101" y="472"/>
                </a:cubicBezTo>
                <a:cubicBezTo>
                  <a:pt x="1099" y="467"/>
                  <a:pt x="1097" y="464"/>
                  <a:pt x="1093" y="463"/>
                </a:cubicBezTo>
                <a:cubicBezTo>
                  <a:pt x="1092" y="463"/>
                  <a:pt x="1092" y="462"/>
                  <a:pt x="1092" y="462"/>
                </a:cubicBezTo>
                <a:cubicBezTo>
                  <a:pt x="1093" y="460"/>
                  <a:pt x="1093" y="459"/>
                  <a:pt x="1094" y="458"/>
                </a:cubicBezTo>
                <a:cubicBezTo>
                  <a:pt x="1095" y="455"/>
                  <a:pt x="1096" y="452"/>
                  <a:pt x="1097" y="450"/>
                </a:cubicBezTo>
                <a:cubicBezTo>
                  <a:pt x="1097" y="448"/>
                  <a:pt x="1096" y="447"/>
                  <a:pt x="1095" y="446"/>
                </a:cubicBezTo>
                <a:cubicBezTo>
                  <a:pt x="1094" y="446"/>
                  <a:pt x="1094" y="446"/>
                  <a:pt x="1093" y="446"/>
                </a:cubicBezTo>
                <a:cubicBezTo>
                  <a:pt x="1091" y="446"/>
                  <a:pt x="1089" y="446"/>
                  <a:pt x="1087" y="446"/>
                </a:cubicBezTo>
                <a:cubicBezTo>
                  <a:pt x="1087" y="446"/>
                  <a:pt x="1086" y="445"/>
                  <a:pt x="1086" y="445"/>
                </a:cubicBezTo>
                <a:cubicBezTo>
                  <a:pt x="1086" y="445"/>
                  <a:pt x="1086" y="445"/>
                  <a:pt x="1086" y="444"/>
                </a:cubicBezTo>
                <a:cubicBezTo>
                  <a:pt x="1087" y="443"/>
                  <a:pt x="1088" y="442"/>
                  <a:pt x="1089" y="440"/>
                </a:cubicBezTo>
                <a:cubicBezTo>
                  <a:pt x="1090" y="440"/>
                  <a:pt x="1090" y="439"/>
                  <a:pt x="1090" y="439"/>
                </a:cubicBezTo>
                <a:cubicBezTo>
                  <a:pt x="1090" y="438"/>
                  <a:pt x="1089" y="437"/>
                  <a:pt x="1088" y="437"/>
                </a:cubicBezTo>
                <a:cubicBezTo>
                  <a:pt x="1085" y="437"/>
                  <a:pt x="1083" y="437"/>
                  <a:pt x="1081" y="438"/>
                </a:cubicBezTo>
                <a:cubicBezTo>
                  <a:pt x="1079" y="438"/>
                  <a:pt x="1079" y="438"/>
                  <a:pt x="1078" y="440"/>
                </a:cubicBezTo>
                <a:cubicBezTo>
                  <a:pt x="1077" y="442"/>
                  <a:pt x="1075" y="445"/>
                  <a:pt x="1074" y="447"/>
                </a:cubicBezTo>
                <a:cubicBezTo>
                  <a:pt x="1074" y="448"/>
                  <a:pt x="1073" y="448"/>
                  <a:pt x="1072" y="448"/>
                </a:cubicBezTo>
                <a:cubicBezTo>
                  <a:pt x="1070" y="448"/>
                  <a:pt x="1069" y="449"/>
                  <a:pt x="1071" y="451"/>
                </a:cubicBezTo>
                <a:close/>
                <a:moveTo>
                  <a:pt x="1161" y="142"/>
                </a:moveTo>
                <a:cubicBezTo>
                  <a:pt x="1161" y="145"/>
                  <a:pt x="1163" y="147"/>
                  <a:pt x="1164" y="149"/>
                </a:cubicBezTo>
                <a:cubicBezTo>
                  <a:pt x="1165" y="150"/>
                  <a:pt x="1167" y="152"/>
                  <a:pt x="1167" y="154"/>
                </a:cubicBezTo>
                <a:cubicBezTo>
                  <a:pt x="1169" y="156"/>
                  <a:pt x="1171" y="159"/>
                  <a:pt x="1174" y="160"/>
                </a:cubicBezTo>
                <a:cubicBezTo>
                  <a:pt x="1174" y="160"/>
                  <a:pt x="1174" y="160"/>
                  <a:pt x="1174" y="160"/>
                </a:cubicBezTo>
                <a:cubicBezTo>
                  <a:pt x="1174" y="160"/>
                  <a:pt x="1174" y="160"/>
                  <a:pt x="1174" y="160"/>
                </a:cubicBezTo>
                <a:cubicBezTo>
                  <a:pt x="1175" y="159"/>
                  <a:pt x="1176" y="157"/>
                  <a:pt x="1177" y="156"/>
                </a:cubicBezTo>
                <a:cubicBezTo>
                  <a:pt x="1178" y="155"/>
                  <a:pt x="1178" y="154"/>
                  <a:pt x="1178" y="152"/>
                </a:cubicBezTo>
                <a:cubicBezTo>
                  <a:pt x="1178" y="152"/>
                  <a:pt x="1179" y="151"/>
                  <a:pt x="1179" y="151"/>
                </a:cubicBezTo>
                <a:cubicBezTo>
                  <a:pt x="1180" y="151"/>
                  <a:pt x="1180" y="151"/>
                  <a:pt x="1180" y="151"/>
                </a:cubicBezTo>
                <a:cubicBezTo>
                  <a:pt x="1181" y="154"/>
                  <a:pt x="1183" y="153"/>
                  <a:pt x="1185" y="153"/>
                </a:cubicBezTo>
                <a:cubicBezTo>
                  <a:pt x="1185" y="153"/>
                  <a:pt x="1185" y="153"/>
                  <a:pt x="1185" y="153"/>
                </a:cubicBezTo>
                <a:cubicBezTo>
                  <a:pt x="1186" y="154"/>
                  <a:pt x="1186" y="154"/>
                  <a:pt x="1185" y="154"/>
                </a:cubicBezTo>
                <a:cubicBezTo>
                  <a:pt x="1183" y="155"/>
                  <a:pt x="1182" y="157"/>
                  <a:pt x="1180" y="158"/>
                </a:cubicBezTo>
                <a:cubicBezTo>
                  <a:pt x="1179" y="160"/>
                  <a:pt x="1177" y="160"/>
                  <a:pt x="1174" y="160"/>
                </a:cubicBezTo>
                <a:cubicBezTo>
                  <a:pt x="1174" y="160"/>
                  <a:pt x="1174" y="160"/>
                  <a:pt x="1174" y="160"/>
                </a:cubicBezTo>
                <a:cubicBezTo>
                  <a:pt x="1174" y="160"/>
                  <a:pt x="1174" y="160"/>
                  <a:pt x="1174" y="160"/>
                </a:cubicBezTo>
                <a:cubicBezTo>
                  <a:pt x="1174" y="162"/>
                  <a:pt x="1174" y="163"/>
                  <a:pt x="1174" y="165"/>
                </a:cubicBezTo>
                <a:cubicBezTo>
                  <a:pt x="1174" y="166"/>
                  <a:pt x="1175" y="167"/>
                  <a:pt x="1176" y="167"/>
                </a:cubicBezTo>
                <a:cubicBezTo>
                  <a:pt x="1177" y="168"/>
                  <a:pt x="1179" y="168"/>
                  <a:pt x="1179" y="169"/>
                </a:cubicBezTo>
                <a:cubicBezTo>
                  <a:pt x="1179" y="169"/>
                  <a:pt x="1179" y="169"/>
                  <a:pt x="1179" y="169"/>
                </a:cubicBezTo>
                <a:cubicBezTo>
                  <a:pt x="1179" y="169"/>
                  <a:pt x="1180" y="169"/>
                  <a:pt x="1180" y="169"/>
                </a:cubicBezTo>
                <a:cubicBezTo>
                  <a:pt x="1180" y="169"/>
                  <a:pt x="1181" y="169"/>
                  <a:pt x="1182" y="169"/>
                </a:cubicBezTo>
                <a:cubicBezTo>
                  <a:pt x="1183" y="169"/>
                  <a:pt x="1183" y="170"/>
                  <a:pt x="1182" y="170"/>
                </a:cubicBezTo>
                <a:cubicBezTo>
                  <a:pt x="1182" y="170"/>
                  <a:pt x="1182" y="170"/>
                  <a:pt x="1181" y="170"/>
                </a:cubicBezTo>
                <a:cubicBezTo>
                  <a:pt x="1181" y="170"/>
                  <a:pt x="1180" y="170"/>
                  <a:pt x="1180" y="169"/>
                </a:cubicBezTo>
                <a:cubicBezTo>
                  <a:pt x="1179" y="169"/>
                  <a:pt x="1179" y="169"/>
                  <a:pt x="1179" y="169"/>
                </a:cubicBezTo>
                <a:cubicBezTo>
                  <a:pt x="1179" y="169"/>
                  <a:pt x="1179" y="169"/>
                  <a:pt x="1179" y="169"/>
                </a:cubicBezTo>
                <a:cubicBezTo>
                  <a:pt x="1178" y="169"/>
                  <a:pt x="1177" y="169"/>
                  <a:pt x="1176" y="170"/>
                </a:cubicBezTo>
                <a:cubicBezTo>
                  <a:pt x="1176" y="172"/>
                  <a:pt x="1176" y="173"/>
                  <a:pt x="1176" y="175"/>
                </a:cubicBezTo>
                <a:cubicBezTo>
                  <a:pt x="1179" y="179"/>
                  <a:pt x="1182" y="182"/>
                  <a:pt x="1187" y="183"/>
                </a:cubicBezTo>
                <a:cubicBezTo>
                  <a:pt x="1187" y="183"/>
                  <a:pt x="1187" y="183"/>
                  <a:pt x="1187" y="183"/>
                </a:cubicBezTo>
                <a:cubicBezTo>
                  <a:pt x="1187" y="183"/>
                  <a:pt x="1187" y="183"/>
                  <a:pt x="1187" y="183"/>
                </a:cubicBezTo>
                <a:cubicBezTo>
                  <a:pt x="1187" y="183"/>
                  <a:pt x="1187" y="183"/>
                  <a:pt x="1187" y="183"/>
                </a:cubicBezTo>
                <a:cubicBezTo>
                  <a:pt x="1187" y="183"/>
                  <a:pt x="1187" y="183"/>
                  <a:pt x="1187" y="183"/>
                </a:cubicBezTo>
                <a:cubicBezTo>
                  <a:pt x="1186" y="184"/>
                  <a:pt x="1186" y="184"/>
                  <a:pt x="1186" y="185"/>
                </a:cubicBezTo>
                <a:cubicBezTo>
                  <a:pt x="1187" y="187"/>
                  <a:pt x="1188" y="189"/>
                  <a:pt x="1190" y="191"/>
                </a:cubicBezTo>
                <a:cubicBezTo>
                  <a:pt x="1191" y="191"/>
                  <a:pt x="1193" y="191"/>
                  <a:pt x="1193" y="190"/>
                </a:cubicBezTo>
                <a:cubicBezTo>
                  <a:pt x="1194" y="190"/>
                  <a:pt x="1194" y="189"/>
                  <a:pt x="1194" y="188"/>
                </a:cubicBezTo>
                <a:cubicBezTo>
                  <a:pt x="1194" y="185"/>
                  <a:pt x="1195" y="181"/>
                  <a:pt x="1195" y="177"/>
                </a:cubicBezTo>
                <a:cubicBezTo>
                  <a:pt x="1195" y="175"/>
                  <a:pt x="1196" y="173"/>
                  <a:pt x="1197" y="172"/>
                </a:cubicBezTo>
                <a:cubicBezTo>
                  <a:pt x="1198" y="171"/>
                  <a:pt x="1199" y="169"/>
                  <a:pt x="1199" y="168"/>
                </a:cubicBezTo>
                <a:cubicBezTo>
                  <a:pt x="1198" y="164"/>
                  <a:pt x="1201" y="159"/>
                  <a:pt x="1201" y="155"/>
                </a:cubicBezTo>
                <a:cubicBezTo>
                  <a:pt x="1201" y="154"/>
                  <a:pt x="1201" y="154"/>
                  <a:pt x="1201" y="153"/>
                </a:cubicBezTo>
                <a:cubicBezTo>
                  <a:pt x="1202" y="151"/>
                  <a:pt x="1203" y="149"/>
                  <a:pt x="1205" y="149"/>
                </a:cubicBezTo>
                <a:cubicBezTo>
                  <a:pt x="1205" y="148"/>
                  <a:pt x="1206" y="148"/>
                  <a:pt x="1206" y="149"/>
                </a:cubicBezTo>
                <a:cubicBezTo>
                  <a:pt x="1206" y="150"/>
                  <a:pt x="1206" y="152"/>
                  <a:pt x="1206" y="152"/>
                </a:cubicBezTo>
                <a:cubicBezTo>
                  <a:pt x="1208" y="155"/>
                  <a:pt x="1209" y="159"/>
                  <a:pt x="1210" y="162"/>
                </a:cubicBezTo>
                <a:cubicBezTo>
                  <a:pt x="1211" y="163"/>
                  <a:pt x="1211" y="165"/>
                  <a:pt x="1211" y="166"/>
                </a:cubicBezTo>
                <a:cubicBezTo>
                  <a:pt x="1210" y="168"/>
                  <a:pt x="1210" y="169"/>
                  <a:pt x="1210" y="170"/>
                </a:cubicBezTo>
                <a:cubicBezTo>
                  <a:pt x="1209" y="171"/>
                  <a:pt x="1211" y="173"/>
                  <a:pt x="1212" y="173"/>
                </a:cubicBezTo>
                <a:cubicBezTo>
                  <a:pt x="1213" y="172"/>
                  <a:pt x="1215" y="171"/>
                  <a:pt x="1216" y="171"/>
                </a:cubicBezTo>
                <a:cubicBezTo>
                  <a:pt x="1217" y="170"/>
                  <a:pt x="1217" y="170"/>
                  <a:pt x="1218" y="172"/>
                </a:cubicBezTo>
                <a:cubicBezTo>
                  <a:pt x="1218" y="173"/>
                  <a:pt x="1218" y="173"/>
                  <a:pt x="1218" y="173"/>
                </a:cubicBezTo>
                <a:cubicBezTo>
                  <a:pt x="1219" y="175"/>
                  <a:pt x="1220" y="175"/>
                  <a:pt x="1221" y="174"/>
                </a:cubicBezTo>
                <a:cubicBezTo>
                  <a:pt x="1224" y="172"/>
                  <a:pt x="1226" y="168"/>
                  <a:pt x="1227" y="164"/>
                </a:cubicBezTo>
                <a:cubicBezTo>
                  <a:pt x="1227" y="163"/>
                  <a:pt x="1226" y="163"/>
                  <a:pt x="1226" y="163"/>
                </a:cubicBezTo>
                <a:cubicBezTo>
                  <a:pt x="1225" y="162"/>
                  <a:pt x="1225" y="162"/>
                  <a:pt x="1224" y="162"/>
                </a:cubicBezTo>
                <a:cubicBezTo>
                  <a:pt x="1221" y="162"/>
                  <a:pt x="1220" y="161"/>
                  <a:pt x="1220" y="158"/>
                </a:cubicBezTo>
                <a:cubicBezTo>
                  <a:pt x="1220" y="155"/>
                  <a:pt x="1219" y="155"/>
                  <a:pt x="1216" y="155"/>
                </a:cubicBezTo>
                <a:cubicBezTo>
                  <a:pt x="1214" y="156"/>
                  <a:pt x="1214" y="156"/>
                  <a:pt x="1215" y="154"/>
                </a:cubicBezTo>
                <a:cubicBezTo>
                  <a:pt x="1215" y="153"/>
                  <a:pt x="1215" y="153"/>
                  <a:pt x="1215" y="152"/>
                </a:cubicBezTo>
                <a:cubicBezTo>
                  <a:pt x="1215" y="150"/>
                  <a:pt x="1215" y="149"/>
                  <a:pt x="1213" y="148"/>
                </a:cubicBezTo>
                <a:cubicBezTo>
                  <a:pt x="1212" y="148"/>
                  <a:pt x="1210" y="148"/>
                  <a:pt x="1209" y="146"/>
                </a:cubicBezTo>
                <a:cubicBezTo>
                  <a:pt x="1208" y="144"/>
                  <a:pt x="1206" y="143"/>
                  <a:pt x="1205" y="140"/>
                </a:cubicBezTo>
                <a:cubicBezTo>
                  <a:pt x="1205" y="140"/>
                  <a:pt x="1204" y="139"/>
                  <a:pt x="1204" y="139"/>
                </a:cubicBezTo>
                <a:cubicBezTo>
                  <a:pt x="1203" y="139"/>
                  <a:pt x="1202" y="139"/>
                  <a:pt x="1201" y="138"/>
                </a:cubicBezTo>
                <a:cubicBezTo>
                  <a:pt x="1198" y="137"/>
                  <a:pt x="1196" y="136"/>
                  <a:pt x="1196" y="134"/>
                </a:cubicBezTo>
                <a:cubicBezTo>
                  <a:pt x="1195" y="131"/>
                  <a:pt x="1194" y="129"/>
                  <a:pt x="1192" y="128"/>
                </a:cubicBezTo>
                <a:cubicBezTo>
                  <a:pt x="1191" y="128"/>
                  <a:pt x="1191" y="127"/>
                  <a:pt x="1190" y="126"/>
                </a:cubicBezTo>
                <a:cubicBezTo>
                  <a:pt x="1189" y="125"/>
                  <a:pt x="1188" y="123"/>
                  <a:pt x="1186" y="123"/>
                </a:cubicBezTo>
                <a:cubicBezTo>
                  <a:pt x="1185" y="122"/>
                  <a:pt x="1184" y="122"/>
                  <a:pt x="1183" y="121"/>
                </a:cubicBezTo>
                <a:cubicBezTo>
                  <a:pt x="1182" y="121"/>
                  <a:pt x="1181" y="121"/>
                  <a:pt x="1181" y="123"/>
                </a:cubicBezTo>
                <a:cubicBezTo>
                  <a:pt x="1180" y="124"/>
                  <a:pt x="1180" y="126"/>
                  <a:pt x="1180" y="128"/>
                </a:cubicBezTo>
                <a:cubicBezTo>
                  <a:pt x="1180" y="128"/>
                  <a:pt x="1180" y="128"/>
                  <a:pt x="1180" y="128"/>
                </a:cubicBezTo>
                <a:cubicBezTo>
                  <a:pt x="1180" y="128"/>
                  <a:pt x="1180" y="129"/>
                  <a:pt x="1180" y="129"/>
                </a:cubicBezTo>
                <a:cubicBezTo>
                  <a:pt x="1181" y="130"/>
                  <a:pt x="1181" y="131"/>
                  <a:pt x="1181" y="132"/>
                </a:cubicBezTo>
                <a:cubicBezTo>
                  <a:pt x="1181" y="133"/>
                  <a:pt x="1181" y="133"/>
                  <a:pt x="1181" y="133"/>
                </a:cubicBezTo>
                <a:cubicBezTo>
                  <a:pt x="1180" y="134"/>
                  <a:pt x="1180" y="133"/>
                  <a:pt x="1180" y="132"/>
                </a:cubicBezTo>
                <a:cubicBezTo>
                  <a:pt x="1180" y="131"/>
                  <a:pt x="1180" y="130"/>
                  <a:pt x="1180" y="129"/>
                </a:cubicBezTo>
                <a:cubicBezTo>
                  <a:pt x="1180" y="129"/>
                  <a:pt x="1180" y="129"/>
                  <a:pt x="1179" y="129"/>
                </a:cubicBezTo>
                <a:cubicBezTo>
                  <a:pt x="1180" y="128"/>
                  <a:pt x="1180" y="128"/>
                  <a:pt x="1180" y="128"/>
                </a:cubicBezTo>
                <a:cubicBezTo>
                  <a:pt x="1179" y="128"/>
                  <a:pt x="1178" y="128"/>
                  <a:pt x="1178" y="128"/>
                </a:cubicBezTo>
                <a:cubicBezTo>
                  <a:pt x="1176" y="127"/>
                  <a:pt x="1174" y="128"/>
                  <a:pt x="1172" y="128"/>
                </a:cubicBezTo>
                <a:cubicBezTo>
                  <a:pt x="1172" y="128"/>
                  <a:pt x="1172" y="129"/>
                  <a:pt x="1172" y="129"/>
                </a:cubicBezTo>
                <a:cubicBezTo>
                  <a:pt x="1172" y="129"/>
                  <a:pt x="1172" y="129"/>
                  <a:pt x="1172" y="129"/>
                </a:cubicBezTo>
                <a:cubicBezTo>
                  <a:pt x="1172" y="129"/>
                  <a:pt x="1172" y="130"/>
                  <a:pt x="1172" y="130"/>
                </a:cubicBezTo>
                <a:cubicBezTo>
                  <a:pt x="1172" y="131"/>
                  <a:pt x="1172" y="131"/>
                  <a:pt x="1171" y="131"/>
                </a:cubicBezTo>
                <a:cubicBezTo>
                  <a:pt x="1171" y="131"/>
                  <a:pt x="1171" y="130"/>
                  <a:pt x="1170" y="130"/>
                </a:cubicBezTo>
                <a:cubicBezTo>
                  <a:pt x="1170" y="130"/>
                  <a:pt x="1170" y="129"/>
                  <a:pt x="1171" y="129"/>
                </a:cubicBezTo>
                <a:cubicBezTo>
                  <a:pt x="1171" y="129"/>
                  <a:pt x="1172" y="129"/>
                  <a:pt x="1172" y="129"/>
                </a:cubicBezTo>
                <a:cubicBezTo>
                  <a:pt x="1172" y="129"/>
                  <a:pt x="1172" y="128"/>
                  <a:pt x="1172" y="128"/>
                </a:cubicBezTo>
                <a:cubicBezTo>
                  <a:pt x="1172" y="128"/>
                  <a:pt x="1172" y="128"/>
                  <a:pt x="1172" y="128"/>
                </a:cubicBezTo>
                <a:cubicBezTo>
                  <a:pt x="1172" y="128"/>
                  <a:pt x="1172" y="128"/>
                  <a:pt x="1172" y="128"/>
                </a:cubicBezTo>
                <a:cubicBezTo>
                  <a:pt x="1172" y="125"/>
                  <a:pt x="1171" y="125"/>
                  <a:pt x="1169" y="125"/>
                </a:cubicBezTo>
                <a:cubicBezTo>
                  <a:pt x="1167" y="126"/>
                  <a:pt x="1164" y="127"/>
                  <a:pt x="1162" y="127"/>
                </a:cubicBezTo>
                <a:cubicBezTo>
                  <a:pt x="1160" y="127"/>
                  <a:pt x="1159" y="128"/>
                  <a:pt x="1159" y="129"/>
                </a:cubicBezTo>
                <a:cubicBezTo>
                  <a:pt x="1159" y="130"/>
                  <a:pt x="1158" y="131"/>
                  <a:pt x="1158" y="132"/>
                </a:cubicBezTo>
                <a:cubicBezTo>
                  <a:pt x="1157" y="135"/>
                  <a:pt x="1157" y="138"/>
                  <a:pt x="1160" y="140"/>
                </a:cubicBezTo>
                <a:cubicBezTo>
                  <a:pt x="1161" y="141"/>
                  <a:pt x="1161" y="142"/>
                  <a:pt x="1161" y="142"/>
                </a:cubicBezTo>
                <a:close/>
                <a:moveTo>
                  <a:pt x="1183" y="167"/>
                </a:moveTo>
                <a:cubicBezTo>
                  <a:pt x="1182" y="166"/>
                  <a:pt x="1182" y="166"/>
                  <a:pt x="1182" y="166"/>
                </a:cubicBezTo>
                <a:cubicBezTo>
                  <a:pt x="1183" y="166"/>
                  <a:pt x="1183" y="166"/>
                  <a:pt x="1183" y="166"/>
                </a:cubicBezTo>
                <a:lnTo>
                  <a:pt x="1183" y="167"/>
                </a:lnTo>
                <a:close/>
                <a:moveTo>
                  <a:pt x="1181" y="139"/>
                </a:moveTo>
                <a:cubicBezTo>
                  <a:pt x="1181" y="139"/>
                  <a:pt x="1181" y="139"/>
                  <a:pt x="1181" y="139"/>
                </a:cubicBezTo>
                <a:cubicBezTo>
                  <a:pt x="1181" y="139"/>
                  <a:pt x="1181" y="139"/>
                  <a:pt x="1181" y="139"/>
                </a:cubicBezTo>
                <a:cubicBezTo>
                  <a:pt x="1181" y="139"/>
                  <a:pt x="1181" y="139"/>
                  <a:pt x="1181" y="139"/>
                </a:cubicBezTo>
                <a:close/>
                <a:moveTo>
                  <a:pt x="697" y="160"/>
                </a:moveTo>
                <a:cubicBezTo>
                  <a:pt x="696" y="159"/>
                  <a:pt x="695" y="158"/>
                  <a:pt x="695" y="157"/>
                </a:cubicBezTo>
                <a:cubicBezTo>
                  <a:pt x="694" y="156"/>
                  <a:pt x="692" y="155"/>
                  <a:pt x="690" y="155"/>
                </a:cubicBezTo>
                <a:cubicBezTo>
                  <a:pt x="688" y="155"/>
                  <a:pt x="685" y="155"/>
                  <a:pt x="683" y="154"/>
                </a:cubicBezTo>
                <a:cubicBezTo>
                  <a:pt x="682" y="153"/>
                  <a:pt x="681" y="153"/>
                  <a:pt x="680" y="153"/>
                </a:cubicBezTo>
                <a:cubicBezTo>
                  <a:pt x="677" y="154"/>
                  <a:pt x="673" y="154"/>
                  <a:pt x="669" y="155"/>
                </a:cubicBezTo>
                <a:cubicBezTo>
                  <a:pt x="667" y="155"/>
                  <a:pt x="665" y="156"/>
                  <a:pt x="663" y="153"/>
                </a:cubicBezTo>
                <a:cubicBezTo>
                  <a:pt x="663" y="152"/>
                  <a:pt x="661" y="152"/>
                  <a:pt x="660" y="152"/>
                </a:cubicBezTo>
                <a:cubicBezTo>
                  <a:pt x="657" y="150"/>
                  <a:pt x="654" y="149"/>
                  <a:pt x="653" y="145"/>
                </a:cubicBezTo>
                <a:cubicBezTo>
                  <a:pt x="652" y="143"/>
                  <a:pt x="651" y="143"/>
                  <a:pt x="650" y="142"/>
                </a:cubicBezTo>
                <a:cubicBezTo>
                  <a:pt x="649" y="142"/>
                  <a:pt x="649" y="142"/>
                  <a:pt x="650" y="141"/>
                </a:cubicBezTo>
                <a:cubicBezTo>
                  <a:pt x="651" y="141"/>
                  <a:pt x="651" y="140"/>
                  <a:pt x="652" y="139"/>
                </a:cubicBezTo>
                <a:cubicBezTo>
                  <a:pt x="652" y="139"/>
                  <a:pt x="652" y="139"/>
                  <a:pt x="652" y="139"/>
                </a:cubicBezTo>
                <a:cubicBezTo>
                  <a:pt x="652" y="139"/>
                  <a:pt x="652" y="139"/>
                  <a:pt x="652" y="139"/>
                </a:cubicBezTo>
                <a:cubicBezTo>
                  <a:pt x="652" y="139"/>
                  <a:pt x="652" y="139"/>
                  <a:pt x="652" y="139"/>
                </a:cubicBezTo>
                <a:cubicBezTo>
                  <a:pt x="652" y="139"/>
                  <a:pt x="652" y="139"/>
                  <a:pt x="652" y="139"/>
                </a:cubicBezTo>
                <a:cubicBezTo>
                  <a:pt x="654" y="139"/>
                  <a:pt x="656" y="140"/>
                  <a:pt x="657" y="139"/>
                </a:cubicBezTo>
                <a:cubicBezTo>
                  <a:pt x="658" y="139"/>
                  <a:pt x="659" y="138"/>
                  <a:pt x="658" y="137"/>
                </a:cubicBezTo>
                <a:cubicBezTo>
                  <a:pt x="658" y="137"/>
                  <a:pt x="658" y="136"/>
                  <a:pt x="657" y="136"/>
                </a:cubicBezTo>
                <a:cubicBezTo>
                  <a:pt x="656" y="134"/>
                  <a:pt x="655" y="133"/>
                  <a:pt x="655" y="130"/>
                </a:cubicBezTo>
                <a:cubicBezTo>
                  <a:pt x="656" y="129"/>
                  <a:pt x="654" y="127"/>
                  <a:pt x="652" y="127"/>
                </a:cubicBezTo>
                <a:cubicBezTo>
                  <a:pt x="651" y="127"/>
                  <a:pt x="649" y="127"/>
                  <a:pt x="648" y="127"/>
                </a:cubicBezTo>
                <a:cubicBezTo>
                  <a:pt x="647" y="126"/>
                  <a:pt x="646" y="126"/>
                  <a:pt x="645" y="125"/>
                </a:cubicBezTo>
                <a:cubicBezTo>
                  <a:pt x="645" y="124"/>
                  <a:pt x="645" y="122"/>
                  <a:pt x="644" y="121"/>
                </a:cubicBezTo>
                <a:cubicBezTo>
                  <a:pt x="644" y="120"/>
                  <a:pt x="644" y="119"/>
                  <a:pt x="643" y="119"/>
                </a:cubicBezTo>
                <a:cubicBezTo>
                  <a:pt x="641" y="117"/>
                  <a:pt x="639" y="115"/>
                  <a:pt x="636" y="114"/>
                </a:cubicBezTo>
                <a:cubicBezTo>
                  <a:pt x="634" y="113"/>
                  <a:pt x="632" y="113"/>
                  <a:pt x="630" y="115"/>
                </a:cubicBezTo>
                <a:cubicBezTo>
                  <a:pt x="629" y="115"/>
                  <a:pt x="628" y="117"/>
                  <a:pt x="628" y="118"/>
                </a:cubicBezTo>
                <a:cubicBezTo>
                  <a:pt x="629" y="122"/>
                  <a:pt x="630" y="125"/>
                  <a:pt x="630" y="129"/>
                </a:cubicBezTo>
                <a:cubicBezTo>
                  <a:pt x="630" y="129"/>
                  <a:pt x="631" y="130"/>
                  <a:pt x="631" y="130"/>
                </a:cubicBezTo>
                <a:cubicBezTo>
                  <a:pt x="634" y="131"/>
                  <a:pt x="636" y="132"/>
                  <a:pt x="638" y="133"/>
                </a:cubicBezTo>
                <a:cubicBezTo>
                  <a:pt x="641" y="134"/>
                  <a:pt x="641" y="134"/>
                  <a:pt x="641" y="136"/>
                </a:cubicBezTo>
                <a:cubicBezTo>
                  <a:pt x="641" y="137"/>
                  <a:pt x="641" y="139"/>
                  <a:pt x="641" y="141"/>
                </a:cubicBezTo>
                <a:cubicBezTo>
                  <a:pt x="641" y="143"/>
                  <a:pt x="640" y="145"/>
                  <a:pt x="638" y="146"/>
                </a:cubicBezTo>
                <a:cubicBezTo>
                  <a:pt x="637" y="147"/>
                  <a:pt x="636" y="149"/>
                  <a:pt x="635" y="150"/>
                </a:cubicBezTo>
                <a:cubicBezTo>
                  <a:pt x="632" y="153"/>
                  <a:pt x="632" y="158"/>
                  <a:pt x="632" y="162"/>
                </a:cubicBezTo>
                <a:cubicBezTo>
                  <a:pt x="632" y="164"/>
                  <a:pt x="636" y="164"/>
                  <a:pt x="637" y="166"/>
                </a:cubicBezTo>
                <a:cubicBezTo>
                  <a:pt x="637" y="166"/>
                  <a:pt x="638" y="167"/>
                  <a:pt x="638" y="167"/>
                </a:cubicBezTo>
                <a:cubicBezTo>
                  <a:pt x="640" y="169"/>
                  <a:pt x="642" y="169"/>
                  <a:pt x="644" y="167"/>
                </a:cubicBezTo>
                <a:cubicBezTo>
                  <a:pt x="645" y="167"/>
                  <a:pt x="645" y="167"/>
                  <a:pt x="646" y="167"/>
                </a:cubicBezTo>
                <a:cubicBezTo>
                  <a:pt x="647" y="167"/>
                  <a:pt x="647" y="167"/>
                  <a:pt x="647" y="168"/>
                </a:cubicBezTo>
                <a:cubicBezTo>
                  <a:pt x="647" y="169"/>
                  <a:pt x="646" y="169"/>
                  <a:pt x="646" y="170"/>
                </a:cubicBezTo>
                <a:cubicBezTo>
                  <a:pt x="647" y="171"/>
                  <a:pt x="648" y="172"/>
                  <a:pt x="649" y="172"/>
                </a:cubicBezTo>
                <a:cubicBezTo>
                  <a:pt x="652" y="173"/>
                  <a:pt x="654" y="174"/>
                  <a:pt x="657" y="174"/>
                </a:cubicBezTo>
                <a:cubicBezTo>
                  <a:pt x="663" y="174"/>
                  <a:pt x="668" y="177"/>
                  <a:pt x="674" y="177"/>
                </a:cubicBezTo>
                <a:cubicBezTo>
                  <a:pt x="675" y="177"/>
                  <a:pt x="676" y="178"/>
                  <a:pt x="677" y="178"/>
                </a:cubicBezTo>
                <a:cubicBezTo>
                  <a:pt x="679" y="180"/>
                  <a:pt x="681" y="180"/>
                  <a:pt x="683" y="180"/>
                </a:cubicBezTo>
                <a:cubicBezTo>
                  <a:pt x="685" y="180"/>
                  <a:pt x="687" y="180"/>
                  <a:pt x="689" y="179"/>
                </a:cubicBezTo>
                <a:cubicBezTo>
                  <a:pt x="689" y="179"/>
                  <a:pt x="690" y="179"/>
                  <a:pt x="691" y="178"/>
                </a:cubicBezTo>
                <a:cubicBezTo>
                  <a:pt x="692" y="177"/>
                  <a:pt x="694" y="176"/>
                  <a:pt x="696" y="175"/>
                </a:cubicBezTo>
                <a:cubicBezTo>
                  <a:pt x="697" y="174"/>
                  <a:pt x="697" y="173"/>
                  <a:pt x="697" y="172"/>
                </a:cubicBezTo>
                <a:cubicBezTo>
                  <a:pt x="697" y="171"/>
                  <a:pt x="698" y="170"/>
                  <a:pt x="698" y="169"/>
                </a:cubicBezTo>
                <a:cubicBezTo>
                  <a:pt x="701" y="165"/>
                  <a:pt x="700" y="162"/>
                  <a:pt x="697" y="160"/>
                </a:cubicBezTo>
                <a:close/>
                <a:moveTo>
                  <a:pt x="549" y="122"/>
                </a:moveTo>
                <a:cubicBezTo>
                  <a:pt x="547" y="121"/>
                  <a:pt x="544" y="121"/>
                  <a:pt x="542" y="120"/>
                </a:cubicBezTo>
                <a:cubicBezTo>
                  <a:pt x="541" y="120"/>
                  <a:pt x="541" y="119"/>
                  <a:pt x="541" y="119"/>
                </a:cubicBezTo>
                <a:cubicBezTo>
                  <a:pt x="543" y="117"/>
                  <a:pt x="541" y="114"/>
                  <a:pt x="541" y="112"/>
                </a:cubicBezTo>
                <a:cubicBezTo>
                  <a:pt x="541" y="109"/>
                  <a:pt x="541" y="107"/>
                  <a:pt x="541" y="105"/>
                </a:cubicBezTo>
                <a:cubicBezTo>
                  <a:pt x="541" y="103"/>
                  <a:pt x="539" y="103"/>
                  <a:pt x="537" y="102"/>
                </a:cubicBezTo>
                <a:cubicBezTo>
                  <a:pt x="536" y="102"/>
                  <a:pt x="536" y="101"/>
                  <a:pt x="536" y="100"/>
                </a:cubicBezTo>
                <a:cubicBezTo>
                  <a:pt x="536" y="97"/>
                  <a:pt x="535" y="96"/>
                  <a:pt x="533" y="95"/>
                </a:cubicBezTo>
                <a:cubicBezTo>
                  <a:pt x="531" y="95"/>
                  <a:pt x="529" y="95"/>
                  <a:pt x="528" y="96"/>
                </a:cubicBezTo>
                <a:cubicBezTo>
                  <a:pt x="525" y="98"/>
                  <a:pt x="522" y="99"/>
                  <a:pt x="520" y="100"/>
                </a:cubicBezTo>
                <a:cubicBezTo>
                  <a:pt x="519" y="101"/>
                  <a:pt x="519" y="102"/>
                  <a:pt x="518" y="103"/>
                </a:cubicBezTo>
                <a:cubicBezTo>
                  <a:pt x="518" y="105"/>
                  <a:pt x="517" y="106"/>
                  <a:pt x="515" y="106"/>
                </a:cubicBezTo>
                <a:cubicBezTo>
                  <a:pt x="514" y="107"/>
                  <a:pt x="513" y="108"/>
                  <a:pt x="512" y="109"/>
                </a:cubicBezTo>
                <a:cubicBezTo>
                  <a:pt x="511" y="110"/>
                  <a:pt x="511" y="110"/>
                  <a:pt x="512" y="111"/>
                </a:cubicBezTo>
                <a:cubicBezTo>
                  <a:pt x="513" y="111"/>
                  <a:pt x="514" y="112"/>
                  <a:pt x="515" y="113"/>
                </a:cubicBezTo>
                <a:cubicBezTo>
                  <a:pt x="515" y="113"/>
                  <a:pt x="516" y="113"/>
                  <a:pt x="515" y="114"/>
                </a:cubicBezTo>
                <a:cubicBezTo>
                  <a:pt x="515" y="114"/>
                  <a:pt x="515" y="114"/>
                  <a:pt x="514" y="114"/>
                </a:cubicBezTo>
                <a:cubicBezTo>
                  <a:pt x="512" y="114"/>
                  <a:pt x="510" y="113"/>
                  <a:pt x="508" y="113"/>
                </a:cubicBezTo>
                <a:cubicBezTo>
                  <a:pt x="506" y="113"/>
                  <a:pt x="505" y="115"/>
                  <a:pt x="504" y="117"/>
                </a:cubicBezTo>
                <a:cubicBezTo>
                  <a:pt x="504" y="119"/>
                  <a:pt x="504" y="120"/>
                  <a:pt x="505" y="121"/>
                </a:cubicBezTo>
                <a:cubicBezTo>
                  <a:pt x="507" y="122"/>
                  <a:pt x="508" y="123"/>
                  <a:pt x="509" y="124"/>
                </a:cubicBezTo>
                <a:cubicBezTo>
                  <a:pt x="512" y="126"/>
                  <a:pt x="515" y="128"/>
                  <a:pt x="518" y="126"/>
                </a:cubicBezTo>
                <a:cubicBezTo>
                  <a:pt x="519" y="126"/>
                  <a:pt x="520" y="126"/>
                  <a:pt x="520" y="126"/>
                </a:cubicBezTo>
                <a:cubicBezTo>
                  <a:pt x="522" y="127"/>
                  <a:pt x="524" y="127"/>
                  <a:pt x="527" y="127"/>
                </a:cubicBezTo>
                <a:cubicBezTo>
                  <a:pt x="527" y="127"/>
                  <a:pt x="527" y="128"/>
                  <a:pt x="527" y="128"/>
                </a:cubicBezTo>
                <a:cubicBezTo>
                  <a:pt x="527" y="128"/>
                  <a:pt x="527" y="128"/>
                  <a:pt x="527" y="128"/>
                </a:cubicBezTo>
                <a:cubicBezTo>
                  <a:pt x="523" y="129"/>
                  <a:pt x="519" y="129"/>
                  <a:pt x="515" y="130"/>
                </a:cubicBezTo>
                <a:cubicBezTo>
                  <a:pt x="514" y="130"/>
                  <a:pt x="513" y="131"/>
                  <a:pt x="513" y="133"/>
                </a:cubicBezTo>
                <a:cubicBezTo>
                  <a:pt x="513" y="135"/>
                  <a:pt x="514" y="137"/>
                  <a:pt x="516" y="138"/>
                </a:cubicBezTo>
                <a:cubicBezTo>
                  <a:pt x="517" y="139"/>
                  <a:pt x="518" y="139"/>
                  <a:pt x="520" y="139"/>
                </a:cubicBezTo>
                <a:cubicBezTo>
                  <a:pt x="521" y="140"/>
                  <a:pt x="523" y="139"/>
                  <a:pt x="525" y="140"/>
                </a:cubicBezTo>
                <a:cubicBezTo>
                  <a:pt x="528" y="140"/>
                  <a:pt x="531" y="139"/>
                  <a:pt x="534" y="138"/>
                </a:cubicBezTo>
                <a:cubicBezTo>
                  <a:pt x="535" y="137"/>
                  <a:pt x="536" y="136"/>
                  <a:pt x="537" y="136"/>
                </a:cubicBezTo>
                <a:cubicBezTo>
                  <a:pt x="540" y="136"/>
                  <a:pt x="542" y="136"/>
                  <a:pt x="545" y="135"/>
                </a:cubicBezTo>
                <a:cubicBezTo>
                  <a:pt x="545" y="135"/>
                  <a:pt x="546" y="135"/>
                  <a:pt x="547" y="135"/>
                </a:cubicBezTo>
                <a:cubicBezTo>
                  <a:pt x="548" y="136"/>
                  <a:pt x="550" y="137"/>
                  <a:pt x="552" y="137"/>
                </a:cubicBezTo>
                <a:cubicBezTo>
                  <a:pt x="554" y="138"/>
                  <a:pt x="555" y="138"/>
                  <a:pt x="556" y="138"/>
                </a:cubicBezTo>
                <a:cubicBezTo>
                  <a:pt x="557" y="138"/>
                  <a:pt x="559" y="138"/>
                  <a:pt x="560" y="137"/>
                </a:cubicBezTo>
                <a:cubicBezTo>
                  <a:pt x="562" y="137"/>
                  <a:pt x="563" y="136"/>
                  <a:pt x="564" y="135"/>
                </a:cubicBezTo>
                <a:cubicBezTo>
                  <a:pt x="567" y="132"/>
                  <a:pt x="569" y="130"/>
                  <a:pt x="572" y="127"/>
                </a:cubicBezTo>
                <a:cubicBezTo>
                  <a:pt x="573" y="126"/>
                  <a:pt x="574" y="125"/>
                  <a:pt x="574" y="124"/>
                </a:cubicBezTo>
                <a:cubicBezTo>
                  <a:pt x="575" y="122"/>
                  <a:pt x="574" y="119"/>
                  <a:pt x="572" y="117"/>
                </a:cubicBezTo>
                <a:cubicBezTo>
                  <a:pt x="572" y="117"/>
                  <a:pt x="571" y="117"/>
                  <a:pt x="570" y="117"/>
                </a:cubicBezTo>
                <a:cubicBezTo>
                  <a:pt x="569" y="117"/>
                  <a:pt x="568" y="118"/>
                  <a:pt x="568" y="119"/>
                </a:cubicBezTo>
                <a:cubicBezTo>
                  <a:pt x="567" y="120"/>
                  <a:pt x="567" y="120"/>
                  <a:pt x="566" y="120"/>
                </a:cubicBezTo>
                <a:cubicBezTo>
                  <a:pt x="565" y="118"/>
                  <a:pt x="563" y="118"/>
                  <a:pt x="564" y="115"/>
                </a:cubicBezTo>
                <a:cubicBezTo>
                  <a:pt x="563" y="114"/>
                  <a:pt x="562" y="113"/>
                  <a:pt x="563" y="112"/>
                </a:cubicBezTo>
                <a:cubicBezTo>
                  <a:pt x="564" y="111"/>
                  <a:pt x="565" y="110"/>
                  <a:pt x="565" y="109"/>
                </a:cubicBezTo>
                <a:cubicBezTo>
                  <a:pt x="564" y="106"/>
                  <a:pt x="565" y="103"/>
                  <a:pt x="566" y="101"/>
                </a:cubicBezTo>
                <a:cubicBezTo>
                  <a:pt x="567" y="100"/>
                  <a:pt x="566" y="99"/>
                  <a:pt x="565" y="99"/>
                </a:cubicBezTo>
                <a:cubicBezTo>
                  <a:pt x="565" y="98"/>
                  <a:pt x="563" y="98"/>
                  <a:pt x="562" y="98"/>
                </a:cubicBezTo>
                <a:cubicBezTo>
                  <a:pt x="560" y="100"/>
                  <a:pt x="558" y="102"/>
                  <a:pt x="555" y="104"/>
                </a:cubicBezTo>
                <a:cubicBezTo>
                  <a:pt x="554" y="105"/>
                  <a:pt x="554" y="106"/>
                  <a:pt x="554" y="108"/>
                </a:cubicBezTo>
                <a:cubicBezTo>
                  <a:pt x="554" y="108"/>
                  <a:pt x="554" y="109"/>
                  <a:pt x="554" y="110"/>
                </a:cubicBezTo>
                <a:cubicBezTo>
                  <a:pt x="555" y="112"/>
                  <a:pt x="554" y="113"/>
                  <a:pt x="553" y="114"/>
                </a:cubicBezTo>
                <a:cubicBezTo>
                  <a:pt x="552" y="114"/>
                  <a:pt x="552" y="114"/>
                  <a:pt x="552" y="114"/>
                </a:cubicBezTo>
                <a:cubicBezTo>
                  <a:pt x="550" y="115"/>
                  <a:pt x="550" y="116"/>
                  <a:pt x="551" y="118"/>
                </a:cubicBezTo>
                <a:cubicBezTo>
                  <a:pt x="551" y="118"/>
                  <a:pt x="551" y="119"/>
                  <a:pt x="551" y="120"/>
                </a:cubicBezTo>
                <a:cubicBezTo>
                  <a:pt x="552" y="121"/>
                  <a:pt x="550" y="122"/>
                  <a:pt x="549" y="122"/>
                </a:cubicBezTo>
                <a:close/>
                <a:moveTo>
                  <a:pt x="2316" y="1301"/>
                </a:moveTo>
                <a:cubicBezTo>
                  <a:pt x="2315" y="1302"/>
                  <a:pt x="2313" y="1302"/>
                  <a:pt x="2312" y="1302"/>
                </a:cubicBezTo>
                <a:cubicBezTo>
                  <a:pt x="2310" y="1302"/>
                  <a:pt x="2311" y="1300"/>
                  <a:pt x="2310" y="1299"/>
                </a:cubicBezTo>
                <a:cubicBezTo>
                  <a:pt x="2310" y="1298"/>
                  <a:pt x="2310" y="1298"/>
                  <a:pt x="2309" y="1297"/>
                </a:cubicBezTo>
                <a:cubicBezTo>
                  <a:pt x="2309" y="1296"/>
                  <a:pt x="2307" y="1296"/>
                  <a:pt x="2306" y="1297"/>
                </a:cubicBezTo>
                <a:cubicBezTo>
                  <a:pt x="2306" y="1297"/>
                  <a:pt x="2305" y="1298"/>
                  <a:pt x="2304" y="1299"/>
                </a:cubicBezTo>
                <a:cubicBezTo>
                  <a:pt x="2303" y="1303"/>
                  <a:pt x="2300" y="1307"/>
                  <a:pt x="2296" y="1309"/>
                </a:cubicBezTo>
                <a:cubicBezTo>
                  <a:pt x="2295" y="1310"/>
                  <a:pt x="2294" y="1311"/>
                  <a:pt x="2294" y="1312"/>
                </a:cubicBezTo>
                <a:cubicBezTo>
                  <a:pt x="2293" y="1313"/>
                  <a:pt x="2292" y="1314"/>
                  <a:pt x="2292" y="1316"/>
                </a:cubicBezTo>
                <a:cubicBezTo>
                  <a:pt x="2290" y="1319"/>
                  <a:pt x="2288" y="1321"/>
                  <a:pt x="2285" y="1323"/>
                </a:cubicBezTo>
                <a:cubicBezTo>
                  <a:pt x="2282" y="1324"/>
                  <a:pt x="2279" y="1326"/>
                  <a:pt x="2275" y="1328"/>
                </a:cubicBezTo>
                <a:cubicBezTo>
                  <a:pt x="2273" y="1330"/>
                  <a:pt x="2271" y="1333"/>
                  <a:pt x="2267" y="1333"/>
                </a:cubicBezTo>
                <a:cubicBezTo>
                  <a:pt x="2266" y="1333"/>
                  <a:pt x="2266" y="1334"/>
                  <a:pt x="2265" y="1334"/>
                </a:cubicBezTo>
                <a:cubicBezTo>
                  <a:pt x="2261" y="1338"/>
                  <a:pt x="2256" y="1341"/>
                  <a:pt x="2253" y="1345"/>
                </a:cubicBezTo>
                <a:cubicBezTo>
                  <a:pt x="2249" y="1348"/>
                  <a:pt x="2247" y="1352"/>
                  <a:pt x="2245" y="1356"/>
                </a:cubicBezTo>
                <a:cubicBezTo>
                  <a:pt x="2245" y="1357"/>
                  <a:pt x="2246" y="1359"/>
                  <a:pt x="2247" y="1360"/>
                </a:cubicBezTo>
                <a:cubicBezTo>
                  <a:pt x="2250" y="1361"/>
                  <a:pt x="2252" y="1362"/>
                  <a:pt x="2254" y="1364"/>
                </a:cubicBezTo>
                <a:cubicBezTo>
                  <a:pt x="2254" y="1365"/>
                  <a:pt x="2255" y="1365"/>
                  <a:pt x="2255" y="1366"/>
                </a:cubicBezTo>
                <a:cubicBezTo>
                  <a:pt x="2257" y="1368"/>
                  <a:pt x="2260" y="1368"/>
                  <a:pt x="2262" y="1367"/>
                </a:cubicBezTo>
                <a:cubicBezTo>
                  <a:pt x="2267" y="1365"/>
                  <a:pt x="2270" y="1361"/>
                  <a:pt x="2274" y="1359"/>
                </a:cubicBezTo>
                <a:cubicBezTo>
                  <a:pt x="2275" y="1357"/>
                  <a:pt x="2276" y="1355"/>
                  <a:pt x="2278" y="1353"/>
                </a:cubicBezTo>
                <a:cubicBezTo>
                  <a:pt x="2278" y="1352"/>
                  <a:pt x="2279" y="1350"/>
                  <a:pt x="2280" y="1349"/>
                </a:cubicBezTo>
                <a:cubicBezTo>
                  <a:pt x="2282" y="1348"/>
                  <a:pt x="2283" y="1346"/>
                  <a:pt x="2284" y="1344"/>
                </a:cubicBezTo>
                <a:cubicBezTo>
                  <a:pt x="2287" y="1338"/>
                  <a:pt x="2286" y="1339"/>
                  <a:pt x="2292" y="1336"/>
                </a:cubicBezTo>
                <a:cubicBezTo>
                  <a:pt x="2294" y="1335"/>
                  <a:pt x="2295" y="1335"/>
                  <a:pt x="2297" y="1335"/>
                </a:cubicBezTo>
                <a:cubicBezTo>
                  <a:pt x="2299" y="1335"/>
                  <a:pt x="2300" y="1334"/>
                  <a:pt x="2300" y="1333"/>
                </a:cubicBezTo>
                <a:cubicBezTo>
                  <a:pt x="2299" y="1330"/>
                  <a:pt x="2300" y="1328"/>
                  <a:pt x="2303" y="1326"/>
                </a:cubicBezTo>
                <a:cubicBezTo>
                  <a:pt x="2304" y="1326"/>
                  <a:pt x="2305" y="1325"/>
                  <a:pt x="2305" y="1324"/>
                </a:cubicBezTo>
                <a:cubicBezTo>
                  <a:pt x="2308" y="1320"/>
                  <a:pt x="2312" y="1317"/>
                  <a:pt x="2315" y="1313"/>
                </a:cubicBezTo>
                <a:cubicBezTo>
                  <a:pt x="2316" y="1312"/>
                  <a:pt x="2316" y="1311"/>
                  <a:pt x="2317" y="1310"/>
                </a:cubicBezTo>
                <a:cubicBezTo>
                  <a:pt x="2317" y="1309"/>
                  <a:pt x="2317" y="1307"/>
                  <a:pt x="2317" y="1307"/>
                </a:cubicBezTo>
                <a:cubicBezTo>
                  <a:pt x="2317" y="1306"/>
                  <a:pt x="2317" y="1306"/>
                  <a:pt x="2317" y="1305"/>
                </a:cubicBezTo>
                <a:cubicBezTo>
                  <a:pt x="2317" y="1305"/>
                  <a:pt x="2317" y="1304"/>
                  <a:pt x="2317" y="1304"/>
                </a:cubicBezTo>
                <a:cubicBezTo>
                  <a:pt x="2318" y="1303"/>
                  <a:pt x="2317" y="1303"/>
                  <a:pt x="2318" y="1303"/>
                </a:cubicBezTo>
                <a:cubicBezTo>
                  <a:pt x="2318" y="1302"/>
                  <a:pt x="2316" y="1301"/>
                  <a:pt x="2316" y="1301"/>
                </a:cubicBezTo>
                <a:close/>
                <a:moveTo>
                  <a:pt x="1000" y="379"/>
                </a:moveTo>
                <a:cubicBezTo>
                  <a:pt x="1004" y="377"/>
                  <a:pt x="1008" y="375"/>
                  <a:pt x="1012" y="373"/>
                </a:cubicBezTo>
                <a:cubicBezTo>
                  <a:pt x="1013" y="373"/>
                  <a:pt x="1014" y="373"/>
                  <a:pt x="1014" y="372"/>
                </a:cubicBezTo>
                <a:cubicBezTo>
                  <a:pt x="1017" y="370"/>
                  <a:pt x="1019" y="369"/>
                  <a:pt x="1022" y="368"/>
                </a:cubicBezTo>
                <a:cubicBezTo>
                  <a:pt x="1023" y="368"/>
                  <a:pt x="1024" y="367"/>
                  <a:pt x="1025" y="366"/>
                </a:cubicBezTo>
                <a:cubicBezTo>
                  <a:pt x="1026" y="365"/>
                  <a:pt x="1027" y="364"/>
                  <a:pt x="1028" y="363"/>
                </a:cubicBezTo>
                <a:cubicBezTo>
                  <a:pt x="1028" y="362"/>
                  <a:pt x="1028" y="362"/>
                  <a:pt x="1028" y="361"/>
                </a:cubicBezTo>
                <a:cubicBezTo>
                  <a:pt x="1027" y="359"/>
                  <a:pt x="1028" y="357"/>
                  <a:pt x="1029" y="355"/>
                </a:cubicBezTo>
                <a:cubicBezTo>
                  <a:pt x="1030" y="354"/>
                  <a:pt x="1030" y="354"/>
                  <a:pt x="1030" y="354"/>
                </a:cubicBezTo>
                <a:cubicBezTo>
                  <a:pt x="1029" y="354"/>
                  <a:pt x="1029" y="353"/>
                  <a:pt x="1029" y="353"/>
                </a:cubicBezTo>
                <a:cubicBezTo>
                  <a:pt x="1028" y="353"/>
                  <a:pt x="1027" y="352"/>
                  <a:pt x="1026" y="351"/>
                </a:cubicBezTo>
                <a:cubicBezTo>
                  <a:pt x="1025" y="350"/>
                  <a:pt x="1025" y="349"/>
                  <a:pt x="1025" y="347"/>
                </a:cubicBezTo>
                <a:cubicBezTo>
                  <a:pt x="1025" y="346"/>
                  <a:pt x="1024" y="345"/>
                  <a:pt x="1023" y="344"/>
                </a:cubicBezTo>
                <a:cubicBezTo>
                  <a:pt x="1023" y="343"/>
                  <a:pt x="1022" y="343"/>
                  <a:pt x="1022" y="343"/>
                </a:cubicBezTo>
                <a:cubicBezTo>
                  <a:pt x="1020" y="343"/>
                  <a:pt x="1019" y="343"/>
                  <a:pt x="1018" y="342"/>
                </a:cubicBezTo>
                <a:cubicBezTo>
                  <a:pt x="1017" y="341"/>
                  <a:pt x="1015" y="341"/>
                  <a:pt x="1014" y="342"/>
                </a:cubicBezTo>
                <a:cubicBezTo>
                  <a:pt x="1011" y="345"/>
                  <a:pt x="1009" y="346"/>
                  <a:pt x="1005" y="345"/>
                </a:cubicBezTo>
                <a:cubicBezTo>
                  <a:pt x="1004" y="344"/>
                  <a:pt x="1003" y="345"/>
                  <a:pt x="1002" y="345"/>
                </a:cubicBezTo>
                <a:cubicBezTo>
                  <a:pt x="999" y="344"/>
                  <a:pt x="997" y="345"/>
                  <a:pt x="996" y="347"/>
                </a:cubicBezTo>
                <a:cubicBezTo>
                  <a:pt x="996" y="347"/>
                  <a:pt x="995" y="348"/>
                  <a:pt x="995" y="347"/>
                </a:cubicBezTo>
                <a:cubicBezTo>
                  <a:pt x="994" y="347"/>
                  <a:pt x="994" y="346"/>
                  <a:pt x="993" y="345"/>
                </a:cubicBezTo>
                <a:cubicBezTo>
                  <a:pt x="993" y="345"/>
                  <a:pt x="991" y="345"/>
                  <a:pt x="991" y="346"/>
                </a:cubicBezTo>
                <a:cubicBezTo>
                  <a:pt x="990" y="347"/>
                  <a:pt x="990" y="348"/>
                  <a:pt x="990" y="349"/>
                </a:cubicBezTo>
                <a:cubicBezTo>
                  <a:pt x="991" y="351"/>
                  <a:pt x="990" y="352"/>
                  <a:pt x="988" y="352"/>
                </a:cubicBezTo>
                <a:cubicBezTo>
                  <a:pt x="988" y="352"/>
                  <a:pt x="987" y="353"/>
                  <a:pt x="987" y="353"/>
                </a:cubicBezTo>
                <a:cubicBezTo>
                  <a:pt x="987" y="353"/>
                  <a:pt x="987" y="353"/>
                  <a:pt x="987" y="353"/>
                </a:cubicBezTo>
                <a:cubicBezTo>
                  <a:pt x="987" y="353"/>
                  <a:pt x="987" y="353"/>
                  <a:pt x="986" y="353"/>
                </a:cubicBezTo>
                <a:cubicBezTo>
                  <a:pt x="987" y="353"/>
                  <a:pt x="987" y="353"/>
                  <a:pt x="987" y="353"/>
                </a:cubicBezTo>
                <a:cubicBezTo>
                  <a:pt x="987" y="353"/>
                  <a:pt x="987" y="353"/>
                  <a:pt x="987" y="353"/>
                </a:cubicBezTo>
                <a:cubicBezTo>
                  <a:pt x="986" y="352"/>
                  <a:pt x="985" y="350"/>
                  <a:pt x="986" y="348"/>
                </a:cubicBezTo>
                <a:cubicBezTo>
                  <a:pt x="986" y="347"/>
                  <a:pt x="985" y="345"/>
                  <a:pt x="984" y="344"/>
                </a:cubicBezTo>
                <a:cubicBezTo>
                  <a:pt x="983" y="343"/>
                  <a:pt x="982" y="343"/>
                  <a:pt x="982" y="342"/>
                </a:cubicBezTo>
                <a:cubicBezTo>
                  <a:pt x="980" y="340"/>
                  <a:pt x="979" y="340"/>
                  <a:pt x="976" y="342"/>
                </a:cubicBezTo>
                <a:cubicBezTo>
                  <a:pt x="976" y="343"/>
                  <a:pt x="976" y="343"/>
                  <a:pt x="976" y="343"/>
                </a:cubicBezTo>
                <a:cubicBezTo>
                  <a:pt x="976" y="342"/>
                  <a:pt x="976" y="342"/>
                  <a:pt x="976" y="342"/>
                </a:cubicBezTo>
                <a:cubicBezTo>
                  <a:pt x="976" y="342"/>
                  <a:pt x="976" y="342"/>
                  <a:pt x="976" y="342"/>
                </a:cubicBezTo>
                <a:cubicBezTo>
                  <a:pt x="976" y="342"/>
                  <a:pt x="976" y="342"/>
                  <a:pt x="976" y="342"/>
                </a:cubicBezTo>
                <a:cubicBezTo>
                  <a:pt x="975" y="343"/>
                  <a:pt x="973" y="343"/>
                  <a:pt x="972" y="344"/>
                </a:cubicBezTo>
                <a:cubicBezTo>
                  <a:pt x="971" y="346"/>
                  <a:pt x="969" y="348"/>
                  <a:pt x="968" y="350"/>
                </a:cubicBezTo>
                <a:cubicBezTo>
                  <a:pt x="967" y="351"/>
                  <a:pt x="969" y="353"/>
                  <a:pt x="970" y="353"/>
                </a:cubicBezTo>
                <a:cubicBezTo>
                  <a:pt x="971" y="353"/>
                  <a:pt x="972" y="353"/>
                  <a:pt x="972" y="353"/>
                </a:cubicBezTo>
                <a:cubicBezTo>
                  <a:pt x="974" y="352"/>
                  <a:pt x="976" y="352"/>
                  <a:pt x="978" y="353"/>
                </a:cubicBezTo>
                <a:cubicBezTo>
                  <a:pt x="979" y="353"/>
                  <a:pt x="979" y="354"/>
                  <a:pt x="978" y="355"/>
                </a:cubicBezTo>
                <a:cubicBezTo>
                  <a:pt x="978" y="356"/>
                  <a:pt x="977" y="357"/>
                  <a:pt x="975" y="357"/>
                </a:cubicBezTo>
                <a:cubicBezTo>
                  <a:pt x="973" y="357"/>
                  <a:pt x="971" y="358"/>
                  <a:pt x="970" y="358"/>
                </a:cubicBezTo>
                <a:cubicBezTo>
                  <a:pt x="969" y="358"/>
                  <a:pt x="969" y="359"/>
                  <a:pt x="969" y="360"/>
                </a:cubicBezTo>
                <a:cubicBezTo>
                  <a:pt x="969" y="360"/>
                  <a:pt x="969" y="361"/>
                  <a:pt x="970" y="361"/>
                </a:cubicBezTo>
                <a:cubicBezTo>
                  <a:pt x="971" y="362"/>
                  <a:pt x="973" y="362"/>
                  <a:pt x="974" y="362"/>
                </a:cubicBezTo>
                <a:cubicBezTo>
                  <a:pt x="975" y="362"/>
                  <a:pt x="976" y="363"/>
                  <a:pt x="976" y="363"/>
                </a:cubicBezTo>
                <a:cubicBezTo>
                  <a:pt x="977" y="364"/>
                  <a:pt x="978" y="366"/>
                  <a:pt x="978" y="367"/>
                </a:cubicBezTo>
                <a:cubicBezTo>
                  <a:pt x="979" y="367"/>
                  <a:pt x="978" y="368"/>
                  <a:pt x="978" y="369"/>
                </a:cubicBezTo>
                <a:cubicBezTo>
                  <a:pt x="978" y="369"/>
                  <a:pt x="977" y="369"/>
                  <a:pt x="976" y="369"/>
                </a:cubicBezTo>
                <a:cubicBezTo>
                  <a:pt x="975" y="369"/>
                  <a:pt x="974" y="370"/>
                  <a:pt x="974" y="372"/>
                </a:cubicBezTo>
                <a:cubicBezTo>
                  <a:pt x="975" y="373"/>
                  <a:pt x="975" y="374"/>
                  <a:pt x="977" y="374"/>
                </a:cubicBezTo>
                <a:cubicBezTo>
                  <a:pt x="978" y="374"/>
                  <a:pt x="979" y="375"/>
                  <a:pt x="980" y="374"/>
                </a:cubicBezTo>
                <a:cubicBezTo>
                  <a:pt x="983" y="374"/>
                  <a:pt x="986" y="374"/>
                  <a:pt x="988" y="377"/>
                </a:cubicBezTo>
                <a:cubicBezTo>
                  <a:pt x="991" y="378"/>
                  <a:pt x="993" y="379"/>
                  <a:pt x="996" y="379"/>
                </a:cubicBezTo>
                <a:cubicBezTo>
                  <a:pt x="997" y="379"/>
                  <a:pt x="999" y="379"/>
                  <a:pt x="1000" y="379"/>
                </a:cubicBezTo>
                <a:close/>
                <a:moveTo>
                  <a:pt x="1519" y="53"/>
                </a:moveTo>
                <a:cubicBezTo>
                  <a:pt x="1519" y="54"/>
                  <a:pt x="1519" y="54"/>
                  <a:pt x="1520" y="55"/>
                </a:cubicBezTo>
                <a:cubicBezTo>
                  <a:pt x="1521" y="55"/>
                  <a:pt x="1522" y="55"/>
                  <a:pt x="1523" y="55"/>
                </a:cubicBezTo>
                <a:cubicBezTo>
                  <a:pt x="1524" y="56"/>
                  <a:pt x="1526" y="57"/>
                  <a:pt x="1528" y="57"/>
                </a:cubicBezTo>
                <a:cubicBezTo>
                  <a:pt x="1529" y="57"/>
                  <a:pt x="1529" y="57"/>
                  <a:pt x="1529" y="57"/>
                </a:cubicBezTo>
                <a:cubicBezTo>
                  <a:pt x="1529" y="58"/>
                  <a:pt x="1529" y="58"/>
                  <a:pt x="1528" y="58"/>
                </a:cubicBezTo>
                <a:cubicBezTo>
                  <a:pt x="1527" y="58"/>
                  <a:pt x="1526" y="59"/>
                  <a:pt x="1525" y="59"/>
                </a:cubicBezTo>
                <a:cubicBezTo>
                  <a:pt x="1524" y="59"/>
                  <a:pt x="1523" y="59"/>
                  <a:pt x="1522" y="61"/>
                </a:cubicBezTo>
                <a:cubicBezTo>
                  <a:pt x="1522" y="61"/>
                  <a:pt x="1522" y="62"/>
                  <a:pt x="1523" y="63"/>
                </a:cubicBezTo>
                <a:cubicBezTo>
                  <a:pt x="1525" y="65"/>
                  <a:pt x="1527" y="67"/>
                  <a:pt x="1528" y="68"/>
                </a:cubicBezTo>
                <a:cubicBezTo>
                  <a:pt x="1529" y="68"/>
                  <a:pt x="1529" y="69"/>
                  <a:pt x="1530" y="69"/>
                </a:cubicBezTo>
                <a:cubicBezTo>
                  <a:pt x="1533" y="68"/>
                  <a:pt x="1536" y="64"/>
                  <a:pt x="1535" y="61"/>
                </a:cubicBezTo>
                <a:cubicBezTo>
                  <a:pt x="1535" y="60"/>
                  <a:pt x="1534" y="59"/>
                  <a:pt x="1534" y="58"/>
                </a:cubicBezTo>
                <a:cubicBezTo>
                  <a:pt x="1535" y="58"/>
                  <a:pt x="1535" y="58"/>
                  <a:pt x="1535" y="58"/>
                </a:cubicBezTo>
                <a:cubicBezTo>
                  <a:pt x="1535" y="58"/>
                  <a:pt x="1536" y="58"/>
                  <a:pt x="1536" y="58"/>
                </a:cubicBezTo>
                <a:cubicBezTo>
                  <a:pt x="1537" y="59"/>
                  <a:pt x="1538" y="61"/>
                  <a:pt x="1538" y="63"/>
                </a:cubicBezTo>
                <a:cubicBezTo>
                  <a:pt x="1538" y="64"/>
                  <a:pt x="1538" y="65"/>
                  <a:pt x="1538" y="67"/>
                </a:cubicBezTo>
                <a:cubicBezTo>
                  <a:pt x="1537" y="70"/>
                  <a:pt x="1537" y="70"/>
                  <a:pt x="1540" y="70"/>
                </a:cubicBezTo>
                <a:cubicBezTo>
                  <a:pt x="1542" y="70"/>
                  <a:pt x="1544" y="70"/>
                  <a:pt x="1545" y="72"/>
                </a:cubicBezTo>
                <a:cubicBezTo>
                  <a:pt x="1547" y="75"/>
                  <a:pt x="1549" y="76"/>
                  <a:pt x="1552" y="76"/>
                </a:cubicBezTo>
                <a:cubicBezTo>
                  <a:pt x="1557" y="76"/>
                  <a:pt x="1562" y="77"/>
                  <a:pt x="1567" y="78"/>
                </a:cubicBezTo>
                <a:cubicBezTo>
                  <a:pt x="1568" y="78"/>
                  <a:pt x="1569" y="78"/>
                  <a:pt x="1569" y="78"/>
                </a:cubicBezTo>
                <a:cubicBezTo>
                  <a:pt x="1572" y="77"/>
                  <a:pt x="1574" y="76"/>
                  <a:pt x="1575" y="74"/>
                </a:cubicBezTo>
                <a:cubicBezTo>
                  <a:pt x="1576" y="73"/>
                  <a:pt x="1576" y="71"/>
                  <a:pt x="1575" y="71"/>
                </a:cubicBezTo>
                <a:cubicBezTo>
                  <a:pt x="1575" y="70"/>
                  <a:pt x="1575" y="70"/>
                  <a:pt x="1574" y="69"/>
                </a:cubicBezTo>
                <a:cubicBezTo>
                  <a:pt x="1573" y="69"/>
                  <a:pt x="1572" y="68"/>
                  <a:pt x="1571" y="67"/>
                </a:cubicBezTo>
                <a:cubicBezTo>
                  <a:pt x="1570" y="67"/>
                  <a:pt x="1570" y="66"/>
                  <a:pt x="1570" y="64"/>
                </a:cubicBezTo>
                <a:cubicBezTo>
                  <a:pt x="1571" y="62"/>
                  <a:pt x="1568" y="60"/>
                  <a:pt x="1568" y="58"/>
                </a:cubicBezTo>
                <a:cubicBezTo>
                  <a:pt x="1567" y="54"/>
                  <a:pt x="1564" y="51"/>
                  <a:pt x="1560" y="49"/>
                </a:cubicBezTo>
                <a:cubicBezTo>
                  <a:pt x="1558" y="48"/>
                  <a:pt x="1557" y="48"/>
                  <a:pt x="1555" y="49"/>
                </a:cubicBezTo>
                <a:cubicBezTo>
                  <a:pt x="1554" y="50"/>
                  <a:pt x="1552" y="50"/>
                  <a:pt x="1551" y="49"/>
                </a:cubicBezTo>
                <a:cubicBezTo>
                  <a:pt x="1549" y="47"/>
                  <a:pt x="1547" y="48"/>
                  <a:pt x="1546" y="49"/>
                </a:cubicBezTo>
                <a:cubicBezTo>
                  <a:pt x="1545" y="49"/>
                  <a:pt x="1545" y="49"/>
                  <a:pt x="1544" y="50"/>
                </a:cubicBezTo>
                <a:cubicBezTo>
                  <a:pt x="1544" y="50"/>
                  <a:pt x="1544" y="50"/>
                  <a:pt x="1544" y="50"/>
                </a:cubicBezTo>
                <a:cubicBezTo>
                  <a:pt x="1544" y="50"/>
                  <a:pt x="1544" y="50"/>
                  <a:pt x="1544" y="50"/>
                </a:cubicBezTo>
                <a:cubicBezTo>
                  <a:pt x="1542" y="51"/>
                  <a:pt x="1541" y="53"/>
                  <a:pt x="1540" y="54"/>
                </a:cubicBezTo>
                <a:cubicBezTo>
                  <a:pt x="1539" y="54"/>
                  <a:pt x="1539" y="54"/>
                  <a:pt x="1539" y="54"/>
                </a:cubicBezTo>
                <a:cubicBezTo>
                  <a:pt x="1538" y="53"/>
                  <a:pt x="1539" y="53"/>
                  <a:pt x="1539" y="53"/>
                </a:cubicBezTo>
                <a:cubicBezTo>
                  <a:pt x="1540" y="51"/>
                  <a:pt x="1541" y="50"/>
                  <a:pt x="1544" y="50"/>
                </a:cubicBezTo>
                <a:cubicBezTo>
                  <a:pt x="1544" y="50"/>
                  <a:pt x="1544" y="50"/>
                  <a:pt x="1544" y="50"/>
                </a:cubicBezTo>
                <a:cubicBezTo>
                  <a:pt x="1544" y="50"/>
                  <a:pt x="1544" y="50"/>
                  <a:pt x="1544" y="50"/>
                </a:cubicBezTo>
                <a:cubicBezTo>
                  <a:pt x="1544" y="47"/>
                  <a:pt x="1544" y="45"/>
                  <a:pt x="1542" y="43"/>
                </a:cubicBezTo>
                <a:cubicBezTo>
                  <a:pt x="1540" y="42"/>
                  <a:pt x="1539" y="39"/>
                  <a:pt x="1539" y="37"/>
                </a:cubicBezTo>
                <a:cubicBezTo>
                  <a:pt x="1539" y="36"/>
                  <a:pt x="1538" y="35"/>
                  <a:pt x="1537" y="35"/>
                </a:cubicBezTo>
                <a:cubicBezTo>
                  <a:pt x="1533" y="34"/>
                  <a:pt x="1530" y="32"/>
                  <a:pt x="1528" y="29"/>
                </a:cubicBezTo>
                <a:cubicBezTo>
                  <a:pt x="1527" y="28"/>
                  <a:pt x="1526" y="28"/>
                  <a:pt x="1524" y="27"/>
                </a:cubicBezTo>
                <a:cubicBezTo>
                  <a:pt x="1524" y="26"/>
                  <a:pt x="1522" y="27"/>
                  <a:pt x="1521" y="28"/>
                </a:cubicBezTo>
                <a:cubicBezTo>
                  <a:pt x="1521" y="30"/>
                  <a:pt x="1520" y="33"/>
                  <a:pt x="1519" y="34"/>
                </a:cubicBezTo>
                <a:cubicBezTo>
                  <a:pt x="1517" y="38"/>
                  <a:pt x="1516" y="41"/>
                  <a:pt x="1518" y="44"/>
                </a:cubicBezTo>
                <a:cubicBezTo>
                  <a:pt x="1519" y="47"/>
                  <a:pt x="1519" y="50"/>
                  <a:pt x="1519" y="53"/>
                </a:cubicBezTo>
                <a:close/>
                <a:moveTo>
                  <a:pt x="2358" y="1265"/>
                </a:moveTo>
                <a:cubicBezTo>
                  <a:pt x="2358" y="1264"/>
                  <a:pt x="2357" y="1264"/>
                  <a:pt x="2356" y="1265"/>
                </a:cubicBezTo>
                <a:cubicBezTo>
                  <a:pt x="2356" y="1265"/>
                  <a:pt x="2355" y="1265"/>
                  <a:pt x="2355" y="1266"/>
                </a:cubicBezTo>
                <a:cubicBezTo>
                  <a:pt x="2351" y="1268"/>
                  <a:pt x="2350" y="1268"/>
                  <a:pt x="2348" y="1265"/>
                </a:cubicBezTo>
                <a:cubicBezTo>
                  <a:pt x="2346" y="1264"/>
                  <a:pt x="2345" y="1263"/>
                  <a:pt x="2345" y="1261"/>
                </a:cubicBezTo>
                <a:cubicBezTo>
                  <a:pt x="2345" y="1259"/>
                  <a:pt x="2345" y="1257"/>
                  <a:pt x="2344" y="1255"/>
                </a:cubicBezTo>
                <a:cubicBezTo>
                  <a:pt x="2344" y="1254"/>
                  <a:pt x="2344" y="1253"/>
                  <a:pt x="2343" y="1253"/>
                </a:cubicBezTo>
                <a:cubicBezTo>
                  <a:pt x="2343" y="1252"/>
                  <a:pt x="2342" y="1252"/>
                  <a:pt x="2342" y="1252"/>
                </a:cubicBezTo>
                <a:cubicBezTo>
                  <a:pt x="2342" y="1252"/>
                  <a:pt x="2341" y="1252"/>
                  <a:pt x="2341" y="1252"/>
                </a:cubicBezTo>
                <a:cubicBezTo>
                  <a:pt x="2341" y="1253"/>
                  <a:pt x="2341" y="1253"/>
                  <a:pt x="2341" y="1254"/>
                </a:cubicBezTo>
                <a:cubicBezTo>
                  <a:pt x="2340" y="1254"/>
                  <a:pt x="2340" y="1255"/>
                  <a:pt x="2340" y="1255"/>
                </a:cubicBezTo>
                <a:cubicBezTo>
                  <a:pt x="2339" y="1255"/>
                  <a:pt x="2338" y="1254"/>
                  <a:pt x="2338" y="1253"/>
                </a:cubicBezTo>
                <a:cubicBezTo>
                  <a:pt x="2339" y="1249"/>
                  <a:pt x="2338" y="1245"/>
                  <a:pt x="2339" y="1241"/>
                </a:cubicBezTo>
                <a:cubicBezTo>
                  <a:pt x="2340" y="1239"/>
                  <a:pt x="2340" y="1237"/>
                  <a:pt x="2338" y="1235"/>
                </a:cubicBezTo>
                <a:cubicBezTo>
                  <a:pt x="2336" y="1232"/>
                  <a:pt x="2335" y="1229"/>
                  <a:pt x="2332" y="1228"/>
                </a:cubicBezTo>
                <a:cubicBezTo>
                  <a:pt x="2332" y="1227"/>
                  <a:pt x="2331" y="1226"/>
                  <a:pt x="2331" y="1225"/>
                </a:cubicBezTo>
                <a:cubicBezTo>
                  <a:pt x="2331" y="1225"/>
                  <a:pt x="2331" y="1225"/>
                  <a:pt x="2330" y="1225"/>
                </a:cubicBezTo>
                <a:cubicBezTo>
                  <a:pt x="2330" y="1224"/>
                  <a:pt x="2329" y="1224"/>
                  <a:pt x="2329" y="1225"/>
                </a:cubicBezTo>
                <a:cubicBezTo>
                  <a:pt x="2329" y="1225"/>
                  <a:pt x="2329" y="1225"/>
                  <a:pt x="2329" y="1225"/>
                </a:cubicBezTo>
                <a:cubicBezTo>
                  <a:pt x="2329" y="1228"/>
                  <a:pt x="2331" y="1230"/>
                  <a:pt x="2330" y="1232"/>
                </a:cubicBezTo>
                <a:cubicBezTo>
                  <a:pt x="2329" y="1234"/>
                  <a:pt x="2329" y="1235"/>
                  <a:pt x="2330" y="1237"/>
                </a:cubicBezTo>
                <a:cubicBezTo>
                  <a:pt x="2331" y="1240"/>
                  <a:pt x="2331" y="1242"/>
                  <a:pt x="2332" y="1245"/>
                </a:cubicBezTo>
                <a:cubicBezTo>
                  <a:pt x="2332" y="1247"/>
                  <a:pt x="2334" y="1250"/>
                  <a:pt x="2333" y="1252"/>
                </a:cubicBezTo>
                <a:cubicBezTo>
                  <a:pt x="2332" y="1253"/>
                  <a:pt x="2333" y="1254"/>
                  <a:pt x="2333" y="1255"/>
                </a:cubicBezTo>
                <a:cubicBezTo>
                  <a:pt x="2334" y="1256"/>
                  <a:pt x="2334" y="1257"/>
                  <a:pt x="2334" y="1258"/>
                </a:cubicBezTo>
                <a:cubicBezTo>
                  <a:pt x="2334" y="1261"/>
                  <a:pt x="2334" y="1263"/>
                  <a:pt x="2333" y="1266"/>
                </a:cubicBezTo>
                <a:cubicBezTo>
                  <a:pt x="2331" y="1268"/>
                  <a:pt x="2330" y="1271"/>
                  <a:pt x="2329" y="1274"/>
                </a:cubicBezTo>
                <a:cubicBezTo>
                  <a:pt x="2329" y="1275"/>
                  <a:pt x="2328" y="1276"/>
                  <a:pt x="2326" y="1277"/>
                </a:cubicBezTo>
                <a:cubicBezTo>
                  <a:pt x="2325" y="1277"/>
                  <a:pt x="2324" y="1278"/>
                  <a:pt x="2322" y="1279"/>
                </a:cubicBezTo>
                <a:cubicBezTo>
                  <a:pt x="2320" y="1280"/>
                  <a:pt x="2320" y="1283"/>
                  <a:pt x="2321" y="1285"/>
                </a:cubicBezTo>
                <a:cubicBezTo>
                  <a:pt x="2323" y="1286"/>
                  <a:pt x="2324" y="1288"/>
                  <a:pt x="2326" y="1289"/>
                </a:cubicBezTo>
                <a:cubicBezTo>
                  <a:pt x="2327" y="1290"/>
                  <a:pt x="2327" y="1292"/>
                  <a:pt x="2327" y="1294"/>
                </a:cubicBezTo>
                <a:cubicBezTo>
                  <a:pt x="2327" y="1295"/>
                  <a:pt x="2327" y="1297"/>
                  <a:pt x="2326" y="1298"/>
                </a:cubicBezTo>
                <a:cubicBezTo>
                  <a:pt x="2324" y="1300"/>
                  <a:pt x="2322" y="1302"/>
                  <a:pt x="2321" y="1304"/>
                </a:cubicBezTo>
                <a:cubicBezTo>
                  <a:pt x="2320" y="1304"/>
                  <a:pt x="2320" y="1305"/>
                  <a:pt x="2321" y="1305"/>
                </a:cubicBezTo>
                <a:cubicBezTo>
                  <a:pt x="2322" y="1307"/>
                  <a:pt x="2323" y="1308"/>
                  <a:pt x="2324" y="1309"/>
                </a:cubicBezTo>
                <a:cubicBezTo>
                  <a:pt x="2324" y="1309"/>
                  <a:pt x="2325" y="1309"/>
                  <a:pt x="2325" y="1309"/>
                </a:cubicBezTo>
                <a:cubicBezTo>
                  <a:pt x="2328" y="1308"/>
                  <a:pt x="2329" y="1306"/>
                  <a:pt x="2331" y="1305"/>
                </a:cubicBezTo>
                <a:cubicBezTo>
                  <a:pt x="2334" y="1302"/>
                  <a:pt x="2337" y="1299"/>
                  <a:pt x="2339" y="1296"/>
                </a:cubicBezTo>
                <a:cubicBezTo>
                  <a:pt x="2342" y="1293"/>
                  <a:pt x="2344" y="1290"/>
                  <a:pt x="2344" y="1286"/>
                </a:cubicBezTo>
                <a:cubicBezTo>
                  <a:pt x="2344" y="1284"/>
                  <a:pt x="2346" y="1282"/>
                  <a:pt x="2348" y="1282"/>
                </a:cubicBezTo>
                <a:cubicBezTo>
                  <a:pt x="2349" y="1282"/>
                  <a:pt x="2350" y="1282"/>
                  <a:pt x="2350" y="1282"/>
                </a:cubicBezTo>
                <a:cubicBezTo>
                  <a:pt x="2351" y="1282"/>
                  <a:pt x="2352" y="1282"/>
                  <a:pt x="2352" y="1281"/>
                </a:cubicBezTo>
                <a:cubicBezTo>
                  <a:pt x="2352" y="1279"/>
                  <a:pt x="2355" y="1277"/>
                  <a:pt x="2356" y="1275"/>
                </a:cubicBezTo>
                <a:cubicBezTo>
                  <a:pt x="2357" y="1275"/>
                  <a:pt x="2358" y="1274"/>
                  <a:pt x="2358" y="1273"/>
                </a:cubicBezTo>
                <a:cubicBezTo>
                  <a:pt x="2359" y="1271"/>
                  <a:pt x="2359" y="1269"/>
                  <a:pt x="2360" y="1268"/>
                </a:cubicBezTo>
                <a:cubicBezTo>
                  <a:pt x="2360" y="1267"/>
                  <a:pt x="2360" y="1265"/>
                  <a:pt x="2358" y="1265"/>
                </a:cubicBezTo>
                <a:close/>
                <a:moveTo>
                  <a:pt x="1803" y="75"/>
                </a:moveTo>
                <a:cubicBezTo>
                  <a:pt x="1804" y="77"/>
                  <a:pt x="1806" y="78"/>
                  <a:pt x="1806" y="81"/>
                </a:cubicBezTo>
                <a:cubicBezTo>
                  <a:pt x="1806" y="82"/>
                  <a:pt x="1807" y="82"/>
                  <a:pt x="1808" y="83"/>
                </a:cubicBezTo>
                <a:cubicBezTo>
                  <a:pt x="1809" y="84"/>
                  <a:pt x="1811" y="85"/>
                  <a:pt x="1812" y="85"/>
                </a:cubicBezTo>
                <a:cubicBezTo>
                  <a:pt x="1814" y="86"/>
                  <a:pt x="1816" y="87"/>
                  <a:pt x="1818" y="88"/>
                </a:cubicBezTo>
                <a:cubicBezTo>
                  <a:pt x="1819" y="90"/>
                  <a:pt x="1820" y="90"/>
                  <a:pt x="1822" y="90"/>
                </a:cubicBezTo>
                <a:cubicBezTo>
                  <a:pt x="1824" y="90"/>
                  <a:pt x="1825" y="90"/>
                  <a:pt x="1827" y="90"/>
                </a:cubicBezTo>
                <a:cubicBezTo>
                  <a:pt x="1827" y="90"/>
                  <a:pt x="1828" y="89"/>
                  <a:pt x="1829" y="88"/>
                </a:cubicBezTo>
                <a:cubicBezTo>
                  <a:pt x="1829" y="87"/>
                  <a:pt x="1829" y="86"/>
                  <a:pt x="1831" y="85"/>
                </a:cubicBezTo>
                <a:cubicBezTo>
                  <a:pt x="1832" y="84"/>
                  <a:pt x="1833" y="83"/>
                  <a:pt x="1833" y="81"/>
                </a:cubicBezTo>
                <a:cubicBezTo>
                  <a:pt x="1835" y="79"/>
                  <a:pt x="1837" y="78"/>
                  <a:pt x="1840" y="79"/>
                </a:cubicBezTo>
                <a:cubicBezTo>
                  <a:pt x="1841" y="79"/>
                  <a:pt x="1842" y="78"/>
                  <a:pt x="1843" y="78"/>
                </a:cubicBezTo>
                <a:cubicBezTo>
                  <a:pt x="1843" y="78"/>
                  <a:pt x="1844" y="77"/>
                  <a:pt x="1844" y="76"/>
                </a:cubicBezTo>
                <a:cubicBezTo>
                  <a:pt x="1845" y="76"/>
                  <a:pt x="1845" y="75"/>
                  <a:pt x="1845" y="75"/>
                </a:cubicBezTo>
                <a:cubicBezTo>
                  <a:pt x="1845" y="74"/>
                  <a:pt x="1846" y="73"/>
                  <a:pt x="1846" y="73"/>
                </a:cubicBezTo>
                <a:cubicBezTo>
                  <a:pt x="1847" y="72"/>
                  <a:pt x="1847" y="72"/>
                  <a:pt x="1848" y="71"/>
                </a:cubicBezTo>
                <a:cubicBezTo>
                  <a:pt x="1848" y="71"/>
                  <a:pt x="1849" y="70"/>
                  <a:pt x="1849" y="69"/>
                </a:cubicBezTo>
                <a:cubicBezTo>
                  <a:pt x="1849" y="68"/>
                  <a:pt x="1849" y="67"/>
                  <a:pt x="1849" y="66"/>
                </a:cubicBezTo>
                <a:cubicBezTo>
                  <a:pt x="1848" y="64"/>
                  <a:pt x="1848" y="63"/>
                  <a:pt x="1847" y="62"/>
                </a:cubicBezTo>
                <a:cubicBezTo>
                  <a:pt x="1848" y="59"/>
                  <a:pt x="1846" y="58"/>
                  <a:pt x="1844" y="58"/>
                </a:cubicBezTo>
                <a:cubicBezTo>
                  <a:pt x="1840" y="57"/>
                  <a:pt x="1837" y="56"/>
                  <a:pt x="1833" y="55"/>
                </a:cubicBezTo>
                <a:cubicBezTo>
                  <a:pt x="1833" y="55"/>
                  <a:pt x="1832" y="55"/>
                  <a:pt x="1832" y="55"/>
                </a:cubicBezTo>
                <a:cubicBezTo>
                  <a:pt x="1831" y="56"/>
                  <a:pt x="1831" y="56"/>
                  <a:pt x="1830" y="57"/>
                </a:cubicBezTo>
                <a:cubicBezTo>
                  <a:pt x="1830" y="57"/>
                  <a:pt x="1830" y="58"/>
                  <a:pt x="1830" y="58"/>
                </a:cubicBezTo>
                <a:cubicBezTo>
                  <a:pt x="1832" y="61"/>
                  <a:pt x="1833" y="63"/>
                  <a:pt x="1832" y="66"/>
                </a:cubicBezTo>
                <a:cubicBezTo>
                  <a:pt x="1832" y="67"/>
                  <a:pt x="1833" y="68"/>
                  <a:pt x="1833" y="69"/>
                </a:cubicBezTo>
                <a:cubicBezTo>
                  <a:pt x="1833" y="69"/>
                  <a:pt x="1833" y="69"/>
                  <a:pt x="1833" y="69"/>
                </a:cubicBezTo>
                <a:cubicBezTo>
                  <a:pt x="1833" y="69"/>
                  <a:pt x="1833" y="69"/>
                  <a:pt x="1833" y="69"/>
                </a:cubicBezTo>
                <a:cubicBezTo>
                  <a:pt x="1833" y="69"/>
                  <a:pt x="1833" y="69"/>
                  <a:pt x="1833" y="69"/>
                </a:cubicBezTo>
                <a:cubicBezTo>
                  <a:pt x="1833" y="69"/>
                  <a:pt x="1833" y="69"/>
                  <a:pt x="1833" y="69"/>
                </a:cubicBezTo>
                <a:cubicBezTo>
                  <a:pt x="1832" y="68"/>
                  <a:pt x="1832" y="68"/>
                  <a:pt x="1832" y="68"/>
                </a:cubicBezTo>
                <a:cubicBezTo>
                  <a:pt x="1830" y="65"/>
                  <a:pt x="1828" y="62"/>
                  <a:pt x="1828" y="59"/>
                </a:cubicBezTo>
                <a:cubicBezTo>
                  <a:pt x="1828" y="57"/>
                  <a:pt x="1826" y="56"/>
                  <a:pt x="1825" y="56"/>
                </a:cubicBezTo>
                <a:cubicBezTo>
                  <a:pt x="1823" y="55"/>
                  <a:pt x="1821" y="55"/>
                  <a:pt x="1820" y="55"/>
                </a:cubicBezTo>
                <a:cubicBezTo>
                  <a:pt x="1819" y="55"/>
                  <a:pt x="1818" y="55"/>
                  <a:pt x="1818" y="56"/>
                </a:cubicBezTo>
                <a:cubicBezTo>
                  <a:pt x="1818" y="57"/>
                  <a:pt x="1817" y="58"/>
                  <a:pt x="1817" y="59"/>
                </a:cubicBezTo>
                <a:cubicBezTo>
                  <a:pt x="1817" y="60"/>
                  <a:pt x="1817" y="62"/>
                  <a:pt x="1817" y="64"/>
                </a:cubicBezTo>
                <a:cubicBezTo>
                  <a:pt x="1817" y="64"/>
                  <a:pt x="1817" y="64"/>
                  <a:pt x="1817" y="64"/>
                </a:cubicBezTo>
                <a:cubicBezTo>
                  <a:pt x="1817" y="64"/>
                  <a:pt x="1818" y="64"/>
                  <a:pt x="1818" y="65"/>
                </a:cubicBezTo>
                <a:cubicBezTo>
                  <a:pt x="1818" y="64"/>
                  <a:pt x="1817" y="64"/>
                  <a:pt x="1817" y="64"/>
                </a:cubicBezTo>
                <a:cubicBezTo>
                  <a:pt x="1817" y="64"/>
                  <a:pt x="1817" y="64"/>
                  <a:pt x="1817" y="64"/>
                </a:cubicBezTo>
                <a:cubicBezTo>
                  <a:pt x="1815" y="63"/>
                  <a:pt x="1812" y="63"/>
                  <a:pt x="1810" y="60"/>
                </a:cubicBezTo>
                <a:cubicBezTo>
                  <a:pt x="1809" y="59"/>
                  <a:pt x="1806" y="58"/>
                  <a:pt x="1804" y="57"/>
                </a:cubicBezTo>
                <a:cubicBezTo>
                  <a:pt x="1803" y="57"/>
                  <a:pt x="1802" y="58"/>
                  <a:pt x="1801" y="59"/>
                </a:cubicBezTo>
                <a:cubicBezTo>
                  <a:pt x="1801" y="61"/>
                  <a:pt x="1800" y="63"/>
                  <a:pt x="1799" y="66"/>
                </a:cubicBezTo>
                <a:cubicBezTo>
                  <a:pt x="1799" y="66"/>
                  <a:pt x="1799" y="67"/>
                  <a:pt x="1799" y="68"/>
                </a:cubicBezTo>
                <a:cubicBezTo>
                  <a:pt x="1801" y="70"/>
                  <a:pt x="1802" y="73"/>
                  <a:pt x="1803" y="75"/>
                </a:cubicBezTo>
                <a:close/>
                <a:moveTo>
                  <a:pt x="1835" y="71"/>
                </a:moveTo>
                <a:cubicBezTo>
                  <a:pt x="1835" y="71"/>
                  <a:pt x="1835" y="71"/>
                  <a:pt x="1835" y="71"/>
                </a:cubicBezTo>
                <a:cubicBezTo>
                  <a:pt x="1835" y="71"/>
                  <a:pt x="1835" y="71"/>
                  <a:pt x="1835" y="71"/>
                </a:cubicBezTo>
                <a:cubicBezTo>
                  <a:pt x="1835" y="71"/>
                  <a:pt x="1834" y="71"/>
                  <a:pt x="1834" y="70"/>
                </a:cubicBezTo>
                <a:cubicBezTo>
                  <a:pt x="1834" y="70"/>
                  <a:pt x="1835" y="71"/>
                  <a:pt x="1835" y="71"/>
                </a:cubicBezTo>
                <a:close/>
                <a:moveTo>
                  <a:pt x="1819" y="65"/>
                </a:moveTo>
                <a:cubicBezTo>
                  <a:pt x="1819" y="66"/>
                  <a:pt x="1819" y="66"/>
                  <a:pt x="1819" y="66"/>
                </a:cubicBezTo>
                <a:cubicBezTo>
                  <a:pt x="1819" y="65"/>
                  <a:pt x="1819" y="65"/>
                  <a:pt x="1819" y="65"/>
                </a:cubicBezTo>
                <a:cubicBezTo>
                  <a:pt x="1819" y="65"/>
                  <a:pt x="1818" y="65"/>
                  <a:pt x="1818" y="65"/>
                </a:cubicBezTo>
                <a:cubicBezTo>
                  <a:pt x="1818" y="65"/>
                  <a:pt x="1819" y="65"/>
                  <a:pt x="1819" y="65"/>
                </a:cubicBezTo>
                <a:close/>
                <a:moveTo>
                  <a:pt x="594" y="176"/>
                </a:moveTo>
                <a:cubicBezTo>
                  <a:pt x="595" y="175"/>
                  <a:pt x="596" y="174"/>
                  <a:pt x="595" y="173"/>
                </a:cubicBezTo>
                <a:cubicBezTo>
                  <a:pt x="595" y="171"/>
                  <a:pt x="594" y="171"/>
                  <a:pt x="593" y="170"/>
                </a:cubicBezTo>
                <a:cubicBezTo>
                  <a:pt x="591" y="170"/>
                  <a:pt x="589" y="170"/>
                  <a:pt x="587" y="170"/>
                </a:cubicBezTo>
                <a:cubicBezTo>
                  <a:pt x="586" y="170"/>
                  <a:pt x="585" y="169"/>
                  <a:pt x="584" y="169"/>
                </a:cubicBezTo>
                <a:cubicBezTo>
                  <a:pt x="584" y="169"/>
                  <a:pt x="584" y="169"/>
                  <a:pt x="584" y="169"/>
                </a:cubicBezTo>
                <a:cubicBezTo>
                  <a:pt x="584" y="169"/>
                  <a:pt x="584" y="169"/>
                  <a:pt x="583" y="169"/>
                </a:cubicBezTo>
                <a:cubicBezTo>
                  <a:pt x="584" y="169"/>
                  <a:pt x="584" y="169"/>
                  <a:pt x="584" y="169"/>
                </a:cubicBezTo>
                <a:cubicBezTo>
                  <a:pt x="583" y="168"/>
                  <a:pt x="583" y="168"/>
                  <a:pt x="582" y="167"/>
                </a:cubicBezTo>
                <a:cubicBezTo>
                  <a:pt x="581" y="167"/>
                  <a:pt x="580" y="166"/>
                  <a:pt x="580" y="166"/>
                </a:cubicBezTo>
                <a:cubicBezTo>
                  <a:pt x="578" y="166"/>
                  <a:pt x="577" y="167"/>
                  <a:pt x="575" y="167"/>
                </a:cubicBezTo>
                <a:cubicBezTo>
                  <a:pt x="575" y="168"/>
                  <a:pt x="574" y="168"/>
                  <a:pt x="573" y="169"/>
                </a:cubicBezTo>
                <a:cubicBezTo>
                  <a:pt x="573" y="171"/>
                  <a:pt x="571" y="172"/>
                  <a:pt x="569" y="173"/>
                </a:cubicBezTo>
                <a:cubicBezTo>
                  <a:pt x="569" y="174"/>
                  <a:pt x="569" y="175"/>
                  <a:pt x="569" y="175"/>
                </a:cubicBezTo>
                <a:cubicBezTo>
                  <a:pt x="569" y="176"/>
                  <a:pt x="569" y="177"/>
                  <a:pt x="570" y="178"/>
                </a:cubicBezTo>
                <a:cubicBezTo>
                  <a:pt x="572" y="181"/>
                  <a:pt x="571" y="183"/>
                  <a:pt x="569" y="186"/>
                </a:cubicBezTo>
                <a:cubicBezTo>
                  <a:pt x="569" y="187"/>
                  <a:pt x="567" y="187"/>
                  <a:pt x="567" y="186"/>
                </a:cubicBezTo>
                <a:cubicBezTo>
                  <a:pt x="565" y="185"/>
                  <a:pt x="565" y="183"/>
                  <a:pt x="564" y="181"/>
                </a:cubicBezTo>
                <a:cubicBezTo>
                  <a:pt x="564" y="180"/>
                  <a:pt x="563" y="179"/>
                  <a:pt x="561" y="179"/>
                </a:cubicBezTo>
                <a:cubicBezTo>
                  <a:pt x="558" y="179"/>
                  <a:pt x="556" y="181"/>
                  <a:pt x="556" y="185"/>
                </a:cubicBezTo>
                <a:cubicBezTo>
                  <a:pt x="555" y="187"/>
                  <a:pt x="555" y="189"/>
                  <a:pt x="555" y="192"/>
                </a:cubicBezTo>
                <a:cubicBezTo>
                  <a:pt x="555" y="193"/>
                  <a:pt x="555" y="193"/>
                  <a:pt x="556" y="194"/>
                </a:cubicBezTo>
                <a:cubicBezTo>
                  <a:pt x="558" y="194"/>
                  <a:pt x="560" y="196"/>
                  <a:pt x="560" y="198"/>
                </a:cubicBezTo>
                <a:cubicBezTo>
                  <a:pt x="561" y="202"/>
                  <a:pt x="563" y="205"/>
                  <a:pt x="563" y="209"/>
                </a:cubicBezTo>
                <a:cubicBezTo>
                  <a:pt x="563" y="211"/>
                  <a:pt x="564" y="213"/>
                  <a:pt x="565" y="215"/>
                </a:cubicBezTo>
                <a:cubicBezTo>
                  <a:pt x="566" y="215"/>
                  <a:pt x="567" y="216"/>
                  <a:pt x="568" y="215"/>
                </a:cubicBezTo>
                <a:cubicBezTo>
                  <a:pt x="570" y="214"/>
                  <a:pt x="571" y="212"/>
                  <a:pt x="572" y="212"/>
                </a:cubicBezTo>
                <a:cubicBezTo>
                  <a:pt x="574" y="211"/>
                  <a:pt x="576" y="210"/>
                  <a:pt x="577" y="210"/>
                </a:cubicBezTo>
                <a:cubicBezTo>
                  <a:pt x="579" y="209"/>
                  <a:pt x="580" y="208"/>
                  <a:pt x="582" y="207"/>
                </a:cubicBezTo>
                <a:cubicBezTo>
                  <a:pt x="583" y="207"/>
                  <a:pt x="583" y="206"/>
                  <a:pt x="583" y="206"/>
                </a:cubicBezTo>
                <a:cubicBezTo>
                  <a:pt x="584" y="203"/>
                  <a:pt x="586" y="200"/>
                  <a:pt x="588" y="198"/>
                </a:cubicBezTo>
                <a:cubicBezTo>
                  <a:pt x="589" y="197"/>
                  <a:pt x="590" y="195"/>
                  <a:pt x="589" y="192"/>
                </a:cubicBezTo>
                <a:cubicBezTo>
                  <a:pt x="589" y="191"/>
                  <a:pt x="588" y="190"/>
                  <a:pt x="588" y="188"/>
                </a:cubicBezTo>
                <a:cubicBezTo>
                  <a:pt x="587" y="186"/>
                  <a:pt x="586" y="185"/>
                  <a:pt x="584" y="184"/>
                </a:cubicBezTo>
                <a:cubicBezTo>
                  <a:pt x="584" y="184"/>
                  <a:pt x="584" y="184"/>
                  <a:pt x="585" y="183"/>
                </a:cubicBezTo>
                <a:cubicBezTo>
                  <a:pt x="586" y="183"/>
                  <a:pt x="588" y="182"/>
                  <a:pt x="589" y="181"/>
                </a:cubicBezTo>
                <a:cubicBezTo>
                  <a:pt x="591" y="181"/>
                  <a:pt x="592" y="180"/>
                  <a:pt x="592" y="179"/>
                </a:cubicBezTo>
                <a:cubicBezTo>
                  <a:pt x="592" y="177"/>
                  <a:pt x="593" y="177"/>
                  <a:pt x="594" y="176"/>
                </a:cubicBezTo>
                <a:close/>
                <a:moveTo>
                  <a:pt x="1987" y="919"/>
                </a:moveTo>
                <a:cubicBezTo>
                  <a:pt x="1994" y="919"/>
                  <a:pt x="2000" y="919"/>
                  <a:pt x="2006" y="919"/>
                </a:cubicBezTo>
                <a:cubicBezTo>
                  <a:pt x="2012" y="920"/>
                  <a:pt x="2017" y="918"/>
                  <a:pt x="2020" y="912"/>
                </a:cubicBezTo>
                <a:cubicBezTo>
                  <a:pt x="2021" y="912"/>
                  <a:pt x="2020" y="911"/>
                  <a:pt x="2020" y="910"/>
                </a:cubicBezTo>
                <a:cubicBezTo>
                  <a:pt x="2019" y="909"/>
                  <a:pt x="2018" y="909"/>
                  <a:pt x="2017" y="910"/>
                </a:cubicBezTo>
                <a:cubicBezTo>
                  <a:pt x="2016" y="910"/>
                  <a:pt x="2015" y="912"/>
                  <a:pt x="2014" y="912"/>
                </a:cubicBezTo>
                <a:cubicBezTo>
                  <a:pt x="2012" y="914"/>
                  <a:pt x="2010" y="915"/>
                  <a:pt x="2008" y="914"/>
                </a:cubicBezTo>
                <a:cubicBezTo>
                  <a:pt x="2004" y="914"/>
                  <a:pt x="2001" y="914"/>
                  <a:pt x="1997" y="913"/>
                </a:cubicBezTo>
                <a:cubicBezTo>
                  <a:pt x="1995" y="913"/>
                  <a:pt x="1993" y="912"/>
                  <a:pt x="1990" y="912"/>
                </a:cubicBezTo>
                <a:cubicBezTo>
                  <a:pt x="1988" y="912"/>
                  <a:pt x="1986" y="915"/>
                  <a:pt x="1984" y="915"/>
                </a:cubicBezTo>
                <a:cubicBezTo>
                  <a:pt x="1983" y="915"/>
                  <a:pt x="1983" y="916"/>
                  <a:pt x="1983" y="916"/>
                </a:cubicBezTo>
                <a:cubicBezTo>
                  <a:pt x="1981" y="917"/>
                  <a:pt x="1980" y="918"/>
                  <a:pt x="1980" y="920"/>
                </a:cubicBezTo>
                <a:cubicBezTo>
                  <a:pt x="1980" y="921"/>
                  <a:pt x="1980" y="922"/>
                  <a:pt x="1980" y="923"/>
                </a:cubicBezTo>
                <a:cubicBezTo>
                  <a:pt x="1979" y="925"/>
                  <a:pt x="1979" y="926"/>
                  <a:pt x="1978" y="927"/>
                </a:cubicBezTo>
                <a:cubicBezTo>
                  <a:pt x="1977" y="928"/>
                  <a:pt x="1976" y="931"/>
                  <a:pt x="1976" y="933"/>
                </a:cubicBezTo>
                <a:cubicBezTo>
                  <a:pt x="1976" y="935"/>
                  <a:pt x="1975" y="937"/>
                  <a:pt x="1975" y="939"/>
                </a:cubicBezTo>
                <a:cubicBezTo>
                  <a:pt x="1974" y="940"/>
                  <a:pt x="1973" y="942"/>
                  <a:pt x="1973" y="943"/>
                </a:cubicBezTo>
                <a:cubicBezTo>
                  <a:pt x="1972" y="945"/>
                  <a:pt x="1973" y="946"/>
                  <a:pt x="1974" y="948"/>
                </a:cubicBezTo>
                <a:cubicBezTo>
                  <a:pt x="1975" y="948"/>
                  <a:pt x="1976" y="949"/>
                  <a:pt x="1976" y="949"/>
                </a:cubicBezTo>
                <a:cubicBezTo>
                  <a:pt x="1978" y="951"/>
                  <a:pt x="1978" y="952"/>
                  <a:pt x="1978" y="954"/>
                </a:cubicBezTo>
                <a:cubicBezTo>
                  <a:pt x="1977" y="956"/>
                  <a:pt x="1976" y="958"/>
                  <a:pt x="1977" y="960"/>
                </a:cubicBezTo>
                <a:cubicBezTo>
                  <a:pt x="1977" y="961"/>
                  <a:pt x="1977" y="962"/>
                  <a:pt x="1978" y="962"/>
                </a:cubicBezTo>
                <a:cubicBezTo>
                  <a:pt x="1979" y="964"/>
                  <a:pt x="1982" y="963"/>
                  <a:pt x="1983" y="963"/>
                </a:cubicBezTo>
                <a:cubicBezTo>
                  <a:pt x="1985" y="962"/>
                  <a:pt x="1984" y="961"/>
                  <a:pt x="1984" y="960"/>
                </a:cubicBezTo>
                <a:cubicBezTo>
                  <a:pt x="1984" y="954"/>
                  <a:pt x="1986" y="949"/>
                  <a:pt x="1986" y="944"/>
                </a:cubicBezTo>
                <a:cubicBezTo>
                  <a:pt x="1986" y="944"/>
                  <a:pt x="1987" y="943"/>
                  <a:pt x="1987" y="943"/>
                </a:cubicBezTo>
                <a:cubicBezTo>
                  <a:pt x="1988" y="943"/>
                  <a:pt x="1988" y="944"/>
                  <a:pt x="1988" y="944"/>
                </a:cubicBezTo>
                <a:cubicBezTo>
                  <a:pt x="1988" y="947"/>
                  <a:pt x="1988" y="950"/>
                  <a:pt x="1991" y="952"/>
                </a:cubicBezTo>
                <a:cubicBezTo>
                  <a:pt x="1992" y="953"/>
                  <a:pt x="1992" y="954"/>
                  <a:pt x="1992" y="955"/>
                </a:cubicBezTo>
                <a:cubicBezTo>
                  <a:pt x="1993" y="957"/>
                  <a:pt x="1993" y="958"/>
                  <a:pt x="1996" y="958"/>
                </a:cubicBezTo>
                <a:cubicBezTo>
                  <a:pt x="1997" y="958"/>
                  <a:pt x="1997" y="958"/>
                  <a:pt x="1998" y="958"/>
                </a:cubicBezTo>
                <a:cubicBezTo>
                  <a:pt x="1998" y="958"/>
                  <a:pt x="1998" y="957"/>
                  <a:pt x="1998" y="957"/>
                </a:cubicBezTo>
                <a:cubicBezTo>
                  <a:pt x="1998" y="957"/>
                  <a:pt x="1998" y="957"/>
                  <a:pt x="1998" y="957"/>
                </a:cubicBezTo>
                <a:cubicBezTo>
                  <a:pt x="1998" y="957"/>
                  <a:pt x="1998" y="957"/>
                  <a:pt x="1998" y="958"/>
                </a:cubicBezTo>
                <a:cubicBezTo>
                  <a:pt x="1998" y="958"/>
                  <a:pt x="1998" y="958"/>
                  <a:pt x="1998" y="958"/>
                </a:cubicBezTo>
                <a:cubicBezTo>
                  <a:pt x="1998" y="959"/>
                  <a:pt x="1998" y="961"/>
                  <a:pt x="2000" y="961"/>
                </a:cubicBezTo>
                <a:cubicBezTo>
                  <a:pt x="2000" y="962"/>
                  <a:pt x="2001" y="962"/>
                  <a:pt x="2001" y="962"/>
                </a:cubicBezTo>
                <a:cubicBezTo>
                  <a:pt x="2002" y="963"/>
                  <a:pt x="2004" y="962"/>
                  <a:pt x="2004" y="961"/>
                </a:cubicBezTo>
                <a:cubicBezTo>
                  <a:pt x="2005" y="958"/>
                  <a:pt x="2005" y="956"/>
                  <a:pt x="2005" y="954"/>
                </a:cubicBezTo>
                <a:cubicBezTo>
                  <a:pt x="2005" y="952"/>
                  <a:pt x="2004" y="951"/>
                  <a:pt x="2003" y="951"/>
                </a:cubicBezTo>
                <a:cubicBezTo>
                  <a:pt x="2002" y="951"/>
                  <a:pt x="2001" y="950"/>
                  <a:pt x="2001" y="950"/>
                </a:cubicBezTo>
                <a:cubicBezTo>
                  <a:pt x="2000" y="949"/>
                  <a:pt x="1999" y="948"/>
                  <a:pt x="1999" y="947"/>
                </a:cubicBezTo>
                <a:cubicBezTo>
                  <a:pt x="2000" y="945"/>
                  <a:pt x="1999" y="944"/>
                  <a:pt x="1998" y="943"/>
                </a:cubicBezTo>
                <a:cubicBezTo>
                  <a:pt x="1997" y="941"/>
                  <a:pt x="1996" y="940"/>
                  <a:pt x="1995" y="938"/>
                </a:cubicBezTo>
                <a:cubicBezTo>
                  <a:pt x="1995" y="938"/>
                  <a:pt x="1995" y="936"/>
                  <a:pt x="1996" y="936"/>
                </a:cubicBezTo>
                <a:cubicBezTo>
                  <a:pt x="1997" y="935"/>
                  <a:pt x="1999" y="934"/>
                  <a:pt x="2000" y="933"/>
                </a:cubicBezTo>
                <a:cubicBezTo>
                  <a:pt x="2001" y="932"/>
                  <a:pt x="2002" y="933"/>
                  <a:pt x="2003" y="933"/>
                </a:cubicBezTo>
                <a:cubicBezTo>
                  <a:pt x="2004" y="933"/>
                  <a:pt x="2005" y="933"/>
                  <a:pt x="2006" y="933"/>
                </a:cubicBezTo>
                <a:cubicBezTo>
                  <a:pt x="2007" y="933"/>
                  <a:pt x="2007" y="933"/>
                  <a:pt x="2007" y="932"/>
                </a:cubicBezTo>
                <a:cubicBezTo>
                  <a:pt x="2008" y="931"/>
                  <a:pt x="2008" y="929"/>
                  <a:pt x="2008" y="927"/>
                </a:cubicBezTo>
                <a:cubicBezTo>
                  <a:pt x="2008" y="927"/>
                  <a:pt x="2007" y="926"/>
                  <a:pt x="2007" y="926"/>
                </a:cubicBezTo>
                <a:cubicBezTo>
                  <a:pt x="2006" y="926"/>
                  <a:pt x="2004" y="925"/>
                  <a:pt x="2003" y="926"/>
                </a:cubicBezTo>
                <a:cubicBezTo>
                  <a:pt x="2001" y="926"/>
                  <a:pt x="1999" y="927"/>
                  <a:pt x="1996" y="927"/>
                </a:cubicBezTo>
                <a:cubicBezTo>
                  <a:pt x="1994" y="927"/>
                  <a:pt x="1991" y="928"/>
                  <a:pt x="1990" y="930"/>
                </a:cubicBezTo>
                <a:cubicBezTo>
                  <a:pt x="1989" y="931"/>
                  <a:pt x="1988" y="931"/>
                  <a:pt x="1988" y="930"/>
                </a:cubicBezTo>
                <a:cubicBezTo>
                  <a:pt x="1985" y="929"/>
                  <a:pt x="1984" y="927"/>
                  <a:pt x="1983" y="925"/>
                </a:cubicBezTo>
                <a:cubicBezTo>
                  <a:pt x="1982" y="922"/>
                  <a:pt x="1985" y="919"/>
                  <a:pt x="1987" y="919"/>
                </a:cubicBezTo>
                <a:close/>
                <a:moveTo>
                  <a:pt x="1999" y="956"/>
                </a:moveTo>
                <a:cubicBezTo>
                  <a:pt x="2000" y="956"/>
                  <a:pt x="2000" y="956"/>
                  <a:pt x="2000" y="956"/>
                </a:cubicBezTo>
                <a:cubicBezTo>
                  <a:pt x="2000" y="955"/>
                  <a:pt x="2001" y="955"/>
                  <a:pt x="2001" y="955"/>
                </a:cubicBezTo>
                <a:cubicBezTo>
                  <a:pt x="2002" y="955"/>
                  <a:pt x="2002" y="955"/>
                  <a:pt x="2002" y="956"/>
                </a:cubicBezTo>
                <a:cubicBezTo>
                  <a:pt x="2002" y="956"/>
                  <a:pt x="2002" y="956"/>
                  <a:pt x="2002" y="956"/>
                </a:cubicBezTo>
                <a:cubicBezTo>
                  <a:pt x="2001" y="956"/>
                  <a:pt x="2000" y="956"/>
                  <a:pt x="2000" y="956"/>
                </a:cubicBezTo>
                <a:cubicBezTo>
                  <a:pt x="2000" y="956"/>
                  <a:pt x="2000" y="956"/>
                  <a:pt x="2000" y="956"/>
                </a:cubicBezTo>
                <a:cubicBezTo>
                  <a:pt x="1999" y="956"/>
                  <a:pt x="1999" y="956"/>
                  <a:pt x="1999" y="956"/>
                </a:cubicBezTo>
                <a:cubicBezTo>
                  <a:pt x="1999" y="956"/>
                  <a:pt x="1999" y="956"/>
                  <a:pt x="1999" y="956"/>
                </a:cubicBezTo>
                <a:close/>
                <a:moveTo>
                  <a:pt x="761" y="535"/>
                </a:moveTo>
                <a:cubicBezTo>
                  <a:pt x="761" y="535"/>
                  <a:pt x="761" y="535"/>
                  <a:pt x="761" y="535"/>
                </a:cubicBezTo>
                <a:cubicBezTo>
                  <a:pt x="761" y="535"/>
                  <a:pt x="761" y="535"/>
                  <a:pt x="761" y="535"/>
                </a:cubicBezTo>
                <a:cubicBezTo>
                  <a:pt x="761" y="535"/>
                  <a:pt x="761" y="535"/>
                  <a:pt x="761" y="535"/>
                </a:cubicBezTo>
                <a:close/>
                <a:moveTo>
                  <a:pt x="758" y="522"/>
                </a:moveTo>
                <a:cubicBezTo>
                  <a:pt x="758" y="521"/>
                  <a:pt x="758" y="520"/>
                  <a:pt x="758" y="520"/>
                </a:cubicBezTo>
                <a:cubicBezTo>
                  <a:pt x="757" y="519"/>
                  <a:pt x="757" y="518"/>
                  <a:pt x="756" y="518"/>
                </a:cubicBezTo>
                <a:cubicBezTo>
                  <a:pt x="755" y="517"/>
                  <a:pt x="755" y="517"/>
                  <a:pt x="754" y="517"/>
                </a:cubicBezTo>
                <a:cubicBezTo>
                  <a:pt x="753" y="518"/>
                  <a:pt x="752" y="518"/>
                  <a:pt x="751" y="518"/>
                </a:cubicBezTo>
                <a:cubicBezTo>
                  <a:pt x="750" y="519"/>
                  <a:pt x="748" y="519"/>
                  <a:pt x="746" y="519"/>
                </a:cubicBezTo>
                <a:cubicBezTo>
                  <a:pt x="744" y="518"/>
                  <a:pt x="744" y="518"/>
                  <a:pt x="744" y="516"/>
                </a:cubicBezTo>
                <a:cubicBezTo>
                  <a:pt x="744" y="516"/>
                  <a:pt x="744" y="515"/>
                  <a:pt x="744" y="515"/>
                </a:cubicBezTo>
                <a:cubicBezTo>
                  <a:pt x="744" y="514"/>
                  <a:pt x="744" y="512"/>
                  <a:pt x="742" y="512"/>
                </a:cubicBezTo>
                <a:cubicBezTo>
                  <a:pt x="741" y="512"/>
                  <a:pt x="741" y="512"/>
                  <a:pt x="740" y="512"/>
                </a:cubicBezTo>
                <a:cubicBezTo>
                  <a:pt x="740" y="512"/>
                  <a:pt x="740" y="512"/>
                  <a:pt x="740" y="512"/>
                </a:cubicBezTo>
                <a:cubicBezTo>
                  <a:pt x="739" y="513"/>
                  <a:pt x="739" y="513"/>
                  <a:pt x="739" y="513"/>
                </a:cubicBezTo>
                <a:cubicBezTo>
                  <a:pt x="740" y="512"/>
                  <a:pt x="740" y="512"/>
                  <a:pt x="740" y="512"/>
                </a:cubicBezTo>
                <a:cubicBezTo>
                  <a:pt x="740" y="512"/>
                  <a:pt x="740" y="512"/>
                  <a:pt x="740" y="512"/>
                </a:cubicBezTo>
                <a:cubicBezTo>
                  <a:pt x="741" y="510"/>
                  <a:pt x="742" y="508"/>
                  <a:pt x="744" y="506"/>
                </a:cubicBezTo>
                <a:cubicBezTo>
                  <a:pt x="746" y="504"/>
                  <a:pt x="747" y="502"/>
                  <a:pt x="748" y="500"/>
                </a:cubicBezTo>
                <a:cubicBezTo>
                  <a:pt x="748" y="500"/>
                  <a:pt x="748" y="499"/>
                  <a:pt x="748" y="499"/>
                </a:cubicBezTo>
                <a:cubicBezTo>
                  <a:pt x="748" y="498"/>
                  <a:pt x="747" y="498"/>
                  <a:pt x="746" y="498"/>
                </a:cubicBezTo>
                <a:cubicBezTo>
                  <a:pt x="743" y="499"/>
                  <a:pt x="741" y="500"/>
                  <a:pt x="739" y="502"/>
                </a:cubicBezTo>
                <a:cubicBezTo>
                  <a:pt x="734" y="507"/>
                  <a:pt x="731" y="513"/>
                  <a:pt x="728" y="518"/>
                </a:cubicBezTo>
                <a:cubicBezTo>
                  <a:pt x="726" y="521"/>
                  <a:pt x="724" y="523"/>
                  <a:pt x="721" y="525"/>
                </a:cubicBezTo>
                <a:cubicBezTo>
                  <a:pt x="720" y="525"/>
                  <a:pt x="720" y="526"/>
                  <a:pt x="721" y="527"/>
                </a:cubicBezTo>
                <a:cubicBezTo>
                  <a:pt x="722" y="528"/>
                  <a:pt x="721" y="529"/>
                  <a:pt x="720" y="530"/>
                </a:cubicBezTo>
                <a:cubicBezTo>
                  <a:pt x="719" y="531"/>
                  <a:pt x="718" y="532"/>
                  <a:pt x="718" y="533"/>
                </a:cubicBezTo>
                <a:cubicBezTo>
                  <a:pt x="717" y="533"/>
                  <a:pt x="718" y="535"/>
                  <a:pt x="718" y="535"/>
                </a:cubicBezTo>
                <a:cubicBezTo>
                  <a:pt x="719" y="535"/>
                  <a:pt x="720" y="536"/>
                  <a:pt x="721" y="536"/>
                </a:cubicBezTo>
                <a:cubicBezTo>
                  <a:pt x="724" y="535"/>
                  <a:pt x="727" y="535"/>
                  <a:pt x="729" y="536"/>
                </a:cubicBezTo>
                <a:cubicBezTo>
                  <a:pt x="732" y="537"/>
                  <a:pt x="734" y="537"/>
                  <a:pt x="736" y="536"/>
                </a:cubicBezTo>
                <a:cubicBezTo>
                  <a:pt x="739" y="535"/>
                  <a:pt x="741" y="537"/>
                  <a:pt x="743" y="538"/>
                </a:cubicBezTo>
                <a:cubicBezTo>
                  <a:pt x="743" y="538"/>
                  <a:pt x="743" y="538"/>
                  <a:pt x="743" y="539"/>
                </a:cubicBezTo>
                <a:cubicBezTo>
                  <a:pt x="742" y="539"/>
                  <a:pt x="741" y="540"/>
                  <a:pt x="740" y="541"/>
                </a:cubicBezTo>
                <a:cubicBezTo>
                  <a:pt x="740" y="541"/>
                  <a:pt x="740" y="542"/>
                  <a:pt x="740" y="543"/>
                </a:cubicBezTo>
                <a:cubicBezTo>
                  <a:pt x="741" y="543"/>
                  <a:pt x="741" y="543"/>
                  <a:pt x="742" y="543"/>
                </a:cubicBezTo>
                <a:cubicBezTo>
                  <a:pt x="743" y="543"/>
                  <a:pt x="744" y="543"/>
                  <a:pt x="745" y="542"/>
                </a:cubicBezTo>
                <a:cubicBezTo>
                  <a:pt x="746" y="539"/>
                  <a:pt x="749" y="539"/>
                  <a:pt x="751" y="537"/>
                </a:cubicBezTo>
                <a:cubicBezTo>
                  <a:pt x="751" y="537"/>
                  <a:pt x="752" y="537"/>
                  <a:pt x="752" y="538"/>
                </a:cubicBezTo>
                <a:cubicBezTo>
                  <a:pt x="751" y="539"/>
                  <a:pt x="751" y="540"/>
                  <a:pt x="751" y="542"/>
                </a:cubicBezTo>
                <a:cubicBezTo>
                  <a:pt x="751" y="542"/>
                  <a:pt x="751" y="543"/>
                  <a:pt x="751" y="543"/>
                </a:cubicBezTo>
                <a:cubicBezTo>
                  <a:pt x="753" y="544"/>
                  <a:pt x="755" y="546"/>
                  <a:pt x="757" y="546"/>
                </a:cubicBezTo>
                <a:cubicBezTo>
                  <a:pt x="758" y="546"/>
                  <a:pt x="759" y="545"/>
                  <a:pt x="760" y="545"/>
                </a:cubicBezTo>
                <a:cubicBezTo>
                  <a:pt x="760" y="543"/>
                  <a:pt x="761" y="541"/>
                  <a:pt x="762" y="539"/>
                </a:cubicBezTo>
                <a:cubicBezTo>
                  <a:pt x="762" y="537"/>
                  <a:pt x="762" y="536"/>
                  <a:pt x="761" y="535"/>
                </a:cubicBezTo>
                <a:cubicBezTo>
                  <a:pt x="761" y="535"/>
                  <a:pt x="761" y="535"/>
                  <a:pt x="760" y="535"/>
                </a:cubicBezTo>
                <a:cubicBezTo>
                  <a:pt x="760" y="535"/>
                  <a:pt x="760" y="536"/>
                  <a:pt x="760" y="536"/>
                </a:cubicBezTo>
                <a:cubicBezTo>
                  <a:pt x="760" y="536"/>
                  <a:pt x="760" y="535"/>
                  <a:pt x="760" y="535"/>
                </a:cubicBezTo>
                <a:cubicBezTo>
                  <a:pt x="760" y="535"/>
                  <a:pt x="760" y="535"/>
                  <a:pt x="760" y="535"/>
                </a:cubicBezTo>
                <a:cubicBezTo>
                  <a:pt x="760" y="535"/>
                  <a:pt x="761" y="535"/>
                  <a:pt x="761" y="535"/>
                </a:cubicBezTo>
                <a:cubicBezTo>
                  <a:pt x="760" y="534"/>
                  <a:pt x="758" y="534"/>
                  <a:pt x="757" y="534"/>
                </a:cubicBezTo>
                <a:cubicBezTo>
                  <a:pt x="756" y="534"/>
                  <a:pt x="756" y="533"/>
                  <a:pt x="756" y="533"/>
                </a:cubicBezTo>
                <a:cubicBezTo>
                  <a:pt x="757" y="532"/>
                  <a:pt x="757" y="531"/>
                  <a:pt x="757" y="531"/>
                </a:cubicBezTo>
                <a:cubicBezTo>
                  <a:pt x="758" y="530"/>
                  <a:pt x="759" y="529"/>
                  <a:pt x="760" y="528"/>
                </a:cubicBezTo>
                <a:cubicBezTo>
                  <a:pt x="760" y="528"/>
                  <a:pt x="760" y="528"/>
                  <a:pt x="760" y="527"/>
                </a:cubicBezTo>
                <a:cubicBezTo>
                  <a:pt x="760" y="527"/>
                  <a:pt x="759" y="527"/>
                  <a:pt x="759" y="527"/>
                </a:cubicBezTo>
                <a:cubicBezTo>
                  <a:pt x="758" y="527"/>
                  <a:pt x="757" y="527"/>
                  <a:pt x="756" y="526"/>
                </a:cubicBezTo>
                <a:cubicBezTo>
                  <a:pt x="756" y="526"/>
                  <a:pt x="756" y="525"/>
                  <a:pt x="757" y="524"/>
                </a:cubicBezTo>
                <a:cubicBezTo>
                  <a:pt x="757" y="523"/>
                  <a:pt x="758" y="523"/>
                  <a:pt x="758" y="522"/>
                </a:cubicBezTo>
                <a:close/>
                <a:moveTo>
                  <a:pt x="489" y="93"/>
                </a:moveTo>
                <a:cubicBezTo>
                  <a:pt x="492" y="94"/>
                  <a:pt x="494" y="95"/>
                  <a:pt x="495" y="95"/>
                </a:cubicBezTo>
                <a:cubicBezTo>
                  <a:pt x="497" y="96"/>
                  <a:pt x="497" y="97"/>
                  <a:pt x="498" y="98"/>
                </a:cubicBezTo>
                <a:cubicBezTo>
                  <a:pt x="499" y="99"/>
                  <a:pt x="501" y="99"/>
                  <a:pt x="502" y="99"/>
                </a:cubicBezTo>
                <a:cubicBezTo>
                  <a:pt x="504" y="98"/>
                  <a:pt x="505" y="96"/>
                  <a:pt x="507" y="95"/>
                </a:cubicBezTo>
                <a:cubicBezTo>
                  <a:pt x="507" y="95"/>
                  <a:pt x="508" y="95"/>
                  <a:pt x="508" y="95"/>
                </a:cubicBezTo>
                <a:cubicBezTo>
                  <a:pt x="509" y="96"/>
                  <a:pt x="510" y="96"/>
                  <a:pt x="510" y="95"/>
                </a:cubicBezTo>
                <a:cubicBezTo>
                  <a:pt x="512" y="93"/>
                  <a:pt x="513" y="91"/>
                  <a:pt x="514" y="89"/>
                </a:cubicBezTo>
                <a:cubicBezTo>
                  <a:pt x="516" y="88"/>
                  <a:pt x="518" y="86"/>
                  <a:pt x="519" y="84"/>
                </a:cubicBezTo>
                <a:cubicBezTo>
                  <a:pt x="520" y="84"/>
                  <a:pt x="520" y="84"/>
                  <a:pt x="521" y="84"/>
                </a:cubicBezTo>
                <a:cubicBezTo>
                  <a:pt x="521" y="84"/>
                  <a:pt x="521" y="85"/>
                  <a:pt x="521" y="86"/>
                </a:cubicBezTo>
                <a:cubicBezTo>
                  <a:pt x="520" y="88"/>
                  <a:pt x="518" y="90"/>
                  <a:pt x="517" y="92"/>
                </a:cubicBezTo>
                <a:cubicBezTo>
                  <a:pt x="516" y="93"/>
                  <a:pt x="517" y="94"/>
                  <a:pt x="517" y="96"/>
                </a:cubicBezTo>
                <a:cubicBezTo>
                  <a:pt x="517" y="97"/>
                  <a:pt x="519" y="97"/>
                  <a:pt x="520" y="97"/>
                </a:cubicBezTo>
                <a:cubicBezTo>
                  <a:pt x="521" y="96"/>
                  <a:pt x="522" y="96"/>
                  <a:pt x="522" y="95"/>
                </a:cubicBezTo>
                <a:cubicBezTo>
                  <a:pt x="523" y="93"/>
                  <a:pt x="525" y="92"/>
                  <a:pt x="527" y="92"/>
                </a:cubicBezTo>
                <a:cubicBezTo>
                  <a:pt x="528" y="92"/>
                  <a:pt x="528" y="91"/>
                  <a:pt x="529" y="91"/>
                </a:cubicBezTo>
                <a:cubicBezTo>
                  <a:pt x="530" y="90"/>
                  <a:pt x="531" y="90"/>
                  <a:pt x="531" y="89"/>
                </a:cubicBezTo>
                <a:cubicBezTo>
                  <a:pt x="533" y="86"/>
                  <a:pt x="536" y="85"/>
                  <a:pt x="537" y="81"/>
                </a:cubicBezTo>
                <a:cubicBezTo>
                  <a:pt x="537" y="80"/>
                  <a:pt x="538" y="79"/>
                  <a:pt x="539" y="79"/>
                </a:cubicBezTo>
                <a:cubicBezTo>
                  <a:pt x="539" y="79"/>
                  <a:pt x="540" y="78"/>
                  <a:pt x="541" y="78"/>
                </a:cubicBezTo>
                <a:cubicBezTo>
                  <a:pt x="542" y="77"/>
                  <a:pt x="542" y="77"/>
                  <a:pt x="542" y="76"/>
                </a:cubicBezTo>
                <a:cubicBezTo>
                  <a:pt x="542" y="75"/>
                  <a:pt x="542" y="73"/>
                  <a:pt x="542" y="72"/>
                </a:cubicBezTo>
                <a:cubicBezTo>
                  <a:pt x="542" y="71"/>
                  <a:pt x="541" y="69"/>
                  <a:pt x="541" y="70"/>
                </a:cubicBezTo>
                <a:cubicBezTo>
                  <a:pt x="540" y="70"/>
                  <a:pt x="539" y="70"/>
                  <a:pt x="538" y="71"/>
                </a:cubicBezTo>
                <a:cubicBezTo>
                  <a:pt x="537" y="72"/>
                  <a:pt x="536" y="73"/>
                  <a:pt x="535" y="72"/>
                </a:cubicBezTo>
                <a:cubicBezTo>
                  <a:pt x="533" y="70"/>
                  <a:pt x="530" y="70"/>
                  <a:pt x="528" y="69"/>
                </a:cubicBezTo>
                <a:cubicBezTo>
                  <a:pt x="526" y="69"/>
                  <a:pt x="525" y="70"/>
                  <a:pt x="523" y="71"/>
                </a:cubicBezTo>
                <a:cubicBezTo>
                  <a:pt x="517" y="75"/>
                  <a:pt x="511" y="79"/>
                  <a:pt x="504" y="81"/>
                </a:cubicBezTo>
                <a:cubicBezTo>
                  <a:pt x="502" y="81"/>
                  <a:pt x="501" y="82"/>
                  <a:pt x="499" y="83"/>
                </a:cubicBezTo>
                <a:cubicBezTo>
                  <a:pt x="496" y="83"/>
                  <a:pt x="494" y="84"/>
                  <a:pt x="491" y="86"/>
                </a:cubicBezTo>
                <a:cubicBezTo>
                  <a:pt x="489" y="87"/>
                  <a:pt x="488" y="90"/>
                  <a:pt x="488" y="92"/>
                </a:cubicBezTo>
                <a:cubicBezTo>
                  <a:pt x="488" y="92"/>
                  <a:pt x="489" y="93"/>
                  <a:pt x="489" y="93"/>
                </a:cubicBezTo>
                <a:close/>
                <a:moveTo>
                  <a:pt x="1191" y="122"/>
                </a:moveTo>
                <a:cubicBezTo>
                  <a:pt x="1192" y="126"/>
                  <a:pt x="1194" y="127"/>
                  <a:pt x="1198" y="127"/>
                </a:cubicBezTo>
                <a:cubicBezTo>
                  <a:pt x="1199" y="127"/>
                  <a:pt x="1200" y="127"/>
                  <a:pt x="1202" y="127"/>
                </a:cubicBezTo>
                <a:cubicBezTo>
                  <a:pt x="1202" y="127"/>
                  <a:pt x="1202" y="127"/>
                  <a:pt x="1202" y="127"/>
                </a:cubicBezTo>
                <a:cubicBezTo>
                  <a:pt x="1202" y="127"/>
                  <a:pt x="1202" y="127"/>
                  <a:pt x="1203" y="127"/>
                </a:cubicBezTo>
                <a:cubicBezTo>
                  <a:pt x="1203" y="126"/>
                  <a:pt x="1204" y="126"/>
                  <a:pt x="1204" y="126"/>
                </a:cubicBezTo>
                <a:cubicBezTo>
                  <a:pt x="1205" y="126"/>
                  <a:pt x="1205" y="126"/>
                  <a:pt x="1205" y="126"/>
                </a:cubicBezTo>
                <a:cubicBezTo>
                  <a:pt x="1205" y="126"/>
                  <a:pt x="1205" y="127"/>
                  <a:pt x="1204" y="127"/>
                </a:cubicBezTo>
                <a:cubicBezTo>
                  <a:pt x="1204" y="127"/>
                  <a:pt x="1203" y="127"/>
                  <a:pt x="1203" y="127"/>
                </a:cubicBezTo>
                <a:cubicBezTo>
                  <a:pt x="1202" y="127"/>
                  <a:pt x="1202" y="127"/>
                  <a:pt x="1202" y="127"/>
                </a:cubicBezTo>
                <a:cubicBezTo>
                  <a:pt x="1202" y="127"/>
                  <a:pt x="1202" y="127"/>
                  <a:pt x="1202" y="127"/>
                </a:cubicBezTo>
                <a:cubicBezTo>
                  <a:pt x="1201" y="127"/>
                  <a:pt x="1201" y="128"/>
                  <a:pt x="1200" y="128"/>
                </a:cubicBezTo>
                <a:cubicBezTo>
                  <a:pt x="1199" y="129"/>
                  <a:pt x="1199" y="131"/>
                  <a:pt x="1200" y="131"/>
                </a:cubicBezTo>
                <a:cubicBezTo>
                  <a:pt x="1202" y="132"/>
                  <a:pt x="1203" y="133"/>
                  <a:pt x="1205" y="134"/>
                </a:cubicBezTo>
                <a:cubicBezTo>
                  <a:pt x="1206" y="135"/>
                  <a:pt x="1208" y="135"/>
                  <a:pt x="1209" y="135"/>
                </a:cubicBezTo>
                <a:cubicBezTo>
                  <a:pt x="1212" y="134"/>
                  <a:pt x="1213" y="134"/>
                  <a:pt x="1215" y="136"/>
                </a:cubicBezTo>
                <a:cubicBezTo>
                  <a:pt x="1217" y="138"/>
                  <a:pt x="1218" y="138"/>
                  <a:pt x="1221" y="136"/>
                </a:cubicBezTo>
                <a:cubicBezTo>
                  <a:pt x="1222" y="135"/>
                  <a:pt x="1222" y="134"/>
                  <a:pt x="1224" y="134"/>
                </a:cubicBezTo>
                <a:cubicBezTo>
                  <a:pt x="1227" y="134"/>
                  <a:pt x="1228" y="133"/>
                  <a:pt x="1229" y="130"/>
                </a:cubicBezTo>
                <a:cubicBezTo>
                  <a:pt x="1229" y="128"/>
                  <a:pt x="1230" y="127"/>
                  <a:pt x="1231" y="125"/>
                </a:cubicBezTo>
                <a:cubicBezTo>
                  <a:pt x="1234" y="123"/>
                  <a:pt x="1234" y="120"/>
                  <a:pt x="1234" y="117"/>
                </a:cubicBezTo>
                <a:cubicBezTo>
                  <a:pt x="1232" y="116"/>
                  <a:pt x="1231" y="115"/>
                  <a:pt x="1229" y="115"/>
                </a:cubicBezTo>
                <a:cubicBezTo>
                  <a:pt x="1226" y="114"/>
                  <a:pt x="1223" y="113"/>
                  <a:pt x="1220" y="112"/>
                </a:cubicBezTo>
                <a:cubicBezTo>
                  <a:pt x="1218" y="111"/>
                  <a:pt x="1217" y="112"/>
                  <a:pt x="1216" y="113"/>
                </a:cubicBezTo>
                <a:cubicBezTo>
                  <a:pt x="1215" y="114"/>
                  <a:pt x="1215" y="114"/>
                  <a:pt x="1214" y="112"/>
                </a:cubicBezTo>
                <a:cubicBezTo>
                  <a:pt x="1214" y="112"/>
                  <a:pt x="1213" y="111"/>
                  <a:pt x="1213" y="111"/>
                </a:cubicBezTo>
                <a:cubicBezTo>
                  <a:pt x="1213" y="110"/>
                  <a:pt x="1212" y="109"/>
                  <a:pt x="1211" y="110"/>
                </a:cubicBezTo>
                <a:cubicBezTo>
                  <a:pt x="1210" y="110"/>
                  <a:pt x="1210" y="110"/>
                  <a:pt x="1210" y="111"/>
                </a:cubicBezTo>
                <a:cubicBezTo>
                  <a:pt x="1209" y="112"/>
                  <a:pt x="1209" y="113"/>
                  <a:pt x="1209" y="113"/>
                </a:cubicBezTo>
                <a:cubicBezTo>
                  <a:pt x="1209" y="114"/>
                  <a:pt x="1209" y="115"/>
                  <a:pt x="1209" y="116"/>
                </a:cubicBezTo>
                <a:cubicBezTo>
                  <a:pt x="1208" y="117"/>
                  <a:pt x="1207" y="115"/>
                  <a:pt x="1207" y="115"/>
                </a:cubicBezTo>
                <a:cubicBezTo>
                  <a:pt x="1207" y="115"/>
                  <a:pt x="1206" y="115"/>
                  <a:pt x="1206" y="115"/>
                </a:cubicBezTo>
                <a:cubicBezTo>
                  <a:pt x="1203" y="115"/>
                  <a:pt x="1201" y="113"/>
                  <a:pt x="1199" y="111"/>
                </a:cubicBezTo>
                <a:cubicBezTo>
                  <a:pt x="1199" y="111"/>
                  <a:pt x="1198" y="111"/>
                  <a:pt x="1198" y="110"/>
                </a:cubicBezTo>
                <a:cubicBezTo>
                  <a:pt x="1197" y="110"/>
                  <a:pt x="1196" y="110"/>
                  <a:pt x="1196" y="112"/>
                </a:cubicBezTo>
                <a:cubicBezTo>
                  <a:pt x="1196" y="112"/>
                  <a:pt x="1196" y="113"/>
                  <a:pt x="1196" y="113"/>
                </a:cubicBezTo>
                <a:cubicBezTo>
                  <a:pt x="1196" y="114"/>
                  <a:pt x="1195" y="115"/>
                  <a:pt x="1195" y="115"/>
                </a:cubicBezTo>
                <a:cubicBezTo>
                  <a:pt x="1194" y="115"/>
                  <a:pt x="1194" y="114"/>
                  <a:pt x="1193" y="114"/>
                </a:cubicBezTo>
                <a:cubicBezTo>
                  <a:pt x="1193" y="114"/>
                  <a:pt x="1192" y="114"/>
                  <a:pt x="1192" y="114"/>
                </a:cubicBezTo>
                <a:cubicBezTo>
                  <a:pt x="1191" y="116"/>
                  <a:pt x="1190" y="117"/>
                  <a:pt x="1191" y="118"/>
                </a:cubicBezTo>
                <a:cubicBezTo>
                  <a:pt x="1191" y="119"/>
                  <a:pt x="1191" y="121"/>
                  <a:pt x="1191" y="122"/>
                </a:cubicBezTo>
                <a:close/>
                <a:moveTo>
                  <a:pt x="587" y="109"/>
                </a:moveTo>
                <a:cubicBezTo>
                  <a:pt x="586" y="110"/>
                  <a:pt x="586" y="111"/>
                  <a:pt x="586" y="112"/>
                </a:cubicBezTo>
                <a:cubicBezTo>
                  <a:pt x="585" y="114"/>
                  <a:pt x="585" y="116"/>
                  <a:pt x="584" y="118"/>
                </a:cubicBezTo>
                <a:cubicBezTo>
                  <a:pt x="583" y="118"/>
                  <a:pt x="583" y="119"/>
                  <a:pt x="583" y="119"/>
                </a:cubicBezTo>
                <a:cubicBezTo>
                  <a:pt x="584" y="122"/>
                  <a:pt x="585" y="125"/>
                  <a:pt x="584" y="128"/>
                </a:cubicBezTo>
                <a:cubicBezTo>
                  <a:pt x="583" y="128"/>
                  <a:pt x="584" y="128"/>
                  <a:pt x="585" y="129"/>
                </a:cubicBezTo>
                <a:cubicBezTo>
                  <a:pt x="585" y="129"/>
                  <a:pt x="586" y="130"/>
                  <a:pt x="586" y="130"/>
                </a:cubicBezTo>
                <a:cubicBezTo>
                  <a:pt x="585" y="133"/>
                  <a:pt x="587" y="133"/>
                  <a:pt x="589" y="134"/>
                </a:cubicBezTo>
                <a:cubicBezTo>
                  <a:pt x="592" y="134"/>
                  <a:pt x="594" y="134"/>
                  <a:pt x="597" y="135"/>
                </a:cubicBezTo>
                <a:cubicBezTo>
                  <a:pt x="597" y="135"/>
                  <a:pt x="598" y="135"/>
                  <a:pt x="598" y="135"/>
                </a:cubicBezTo>
                <a:cubicBezTo>
                  <a:pt x="597" y="135"/>
                  <a:pt x="597" y="136"/>
                  <a:pt x="597" y="136"/>
                </a:cubicBezTo>
                <a:cubicBezTo>
                  <a:pt x="596" y="137"/>
                  <a:pt x="595" y="137"/>
                  <a:pt x="594" y="137"/>
                </a:cubicBezTo>
                <a:cubicBezTo>
                  <a:pt x="592" y="138"/>
                  <a:pt x="591" y="139"/>
                  <a:pt x="591" y="141"/>
                </a:cubicBezTo>
                <a:cubicBezTo>
                  <a:pt x="591" y="142"/>
                  <a:pt x="591" y="143"/>
                  <a:pt x="590" y="144"/>
                </a:cubicBezTo>
                <a:cubicBezTo>
                  <a:pt x="590" y="145"/>
                  <a:pt x="591" y="146"/>
                  <a:pt x="592" y="147"/>
                </a:cubicBezTo>
                <a:cubicBezTo>
                  <a:pt x="594" y="147"/>
                  <a:pt x="597" y="148"/>
                  <a:pt x="599" y="149"/>
                </a:cubicBezTo>
                <a:cubicBezTo>
                  <a:pt x="601" y="149"/>
                  <a:pt x="604" y="148"/>
                  <a:pt x="605" y="146"/>
                </a:cubicBezTo>
                <a:cubicBezTo>
                  <a:pt x="605" y="145"/>
                  <a:pt x="605" y="145"/>
                  <a:pt x="605" y="144"/>
                </a:cubicBezTo>
                <a:cubicBezTo>
                  <a:pt x="606" y="142"/>
                  <a:pt x="608" y="141"/>
                  <a:pt x="610" y="141"/>
                </a:cubicBezTo>
                <a:cubicBezTo>
                  <a:pt x="610" y="139"/>
                  <a:pt x="611" y="137"/>
                  <a:pt x="612" y="136"/>
                </a:cubicBezTo>
                <a:cubicBezTo>
                  <a:pt x="613" y="134"/>
                  <a:pt x="614" y="132"/>
                  <a:pt x="615" y="131"/>
                </a:cubicBezTo>
                <a:cubicBezTo>
                  <a:pt x="616" y="131"/>
                  <a:pt x="616" y="130"/>
                  <a:pt x="616" y="130"/>
                </a:cubicBezTo>
                <a:cubicBezTo>
                  <a:pt x="617" y="128"/>
                  <a:pt x="619" y="125"/>
                  <a:pt x="620" y="123"/>
                </a:cubicBezTo>
                <a:cubicBezTo>
                  <a:pt x="620" y="122"/>
                  <a:pt x="620" y="122"/>
                  <a:pt x="620" y="121"/>
                </a:cubicBezTo>
                <a:cubicBezTo>
                  <a:pt x="620" y="120"/>
                  <a:pt x="619" y="119"/>
                  <a:pt x="619" y="118"/>
                </a:cubicBezTo>
                <a:cubicBezTo>
                  <a:pt x="618" y="117"/>
                  <a:pt x="617" y="117"/>
                  <a:pt x="616" y="117"/>
                </a:cubicBezTo>
                <a:cubicBezTo>
                  <a:pt x="614" y="117"/>
                  <a:pt x="613" y="116"/>
                  <a:pt x="612" y="115"/>
                </a:cubicBezTo>
                <a:cubicBezTo>
                  <a:pt x="609" y="114"/>
                  <a:pt x="607" y="114"/>
                  <a:pt x="605" y="115"/>
                </a:cubicBezTo>
                <a:cubicBezTo>
                  <a:pt x="604" y="116"/>
                  <a:pt x="603" y="118"/>
                  <a:pt x="603" y="119"/>
                </a:cubicBezTo>
                <a:cubicBezTo>
                  <a:pt x="603" y="121"/>
                  <a:pt x="603" y="123"/>
                  <a:pt x="603" y="125"/>
                </a:cubicBezTo>
                <a:cubicBezTo>
                  <a:pt x="603" y="126"/>
                  <a:pt x="603" y="126"/>
                  <a:pt x="602" y="126"/>
                </a:cubicBezTo>
                <a:cubicBezTo>
                  <a:pt x="602" y="126"/>
                  <a:pt x="602" y="126"/>
                  <a:pt x="602" y="125"/>
                </a:cubicBezTo>
                <a:cubicBezTo>
                  <a:pt x="601" y="123"/>
                  <a:pt x="600" y="121"/>
                  <a:pt x="599" y="119"/>
                </a:cubicBezTo>
                <a:cubicBezTo>
                  <a:pt x="599" y="119"/>
                  <a:pt x="598" y="118"/>
                  <a:pt x="598" y="118"/>
                </a:cubicBezTo>
                <a:cubicBezTo>
                  <a:pt x="597" y="118"/>
                  <a:pt x="596" y="119"/>
                  <a:pt x="596" y="119"/>
                </a:cubicBezTo>
                <a:cubicBezTo>
                  <a:pt x="595" y="122"/>
                  <a:pt x="594" y="124"/>
                  <a:pt x="593" y="127"/>
                </a:cubicBezTo>
                <a:cubicBezTo>
                  <a:pt x="593" y="127"/>
                  <a:pt x="593" y="127"/>
                  <a:pt x="593" y="127"/>
                </a:cubicBezTo>
                <a:cubicBezTo>
                  <a:pt x="592" y="127"/>
                  <a:pt x="592" y="127"/>
                  <a:pt x="592" y="127"/>
                </a:cubicBezTo>
                <a:cubicBezTo>
                  <a:pt x="593" y="127"/>
                  <a:pt x="593" y="127"/>
                  <a:pt x="593" y="127"/>
                </a:cubicBezTo>
                <a:cubicBezTo>
                  <a:pt x="593" y="127"/>
                  <a:pt x="593" y="127"/>
                  <a:pt x="593" y="127"/>
                </a:cubicBezTo>
                <a:cubicBezTo>
                  <a:pt x="592" y="125"/>
                  <a:pt x="591" y="124"/>
                  <a:pt x="592" y="122"/>
                </a:cubicBezTo>
                <a:cubicBezTo>
                  <a:pt x="592" y="121"/>
                  <a:pt x="593" y="120"/>
                  <a:pt x="592" y="120"/>
                </a:cubicBezTo>
                <a:cubicBezTo>
                  <a:pt x="591" y="118"/>
                  <a:pt x="591" y="115"/>
                  <a:pt x="591" y="113"/>
                </a:cubicBezTo>
                <a:cubicBezTo>
                  <a:pt x="591" y="112"/>
                  <a:pt x="591" y="112"/>
                  <a:pt x="591" y="111"/>
                </a:cubicBezTo>
                <a:cubicBezTo>
                  <a:pt x="591" y="111"/>
                  <a:pt x="590" y="110"/>
                  <a:pt x="590" y="109"/>
                </a:cubicBezTo>
                <a:cubicBezTo>
                  <a:pt x="589" y="108"/>
                  <a:pt x="587" y="108"/>
                  <a:pt x="587" y="109"/>
                </a:cubicBezTo>
                <a:close/>
                <a:moveTo>
                  <a:pt x="1057" y="474"/>
                </a:moveTo>
                <a:cubicBezTo>
                  <a:pt x="1057" y="475"/>
                  <a:pt x="1057" y="477"/>
                  <a:pt x="1056" y="478"/>
                </a:cubicBezTo>
                <a:cubicBezTo>
                  <a:pt x="1056" y="478"/>
                  <a:pt x="1055" y="479"/>
                  <a:pt x="1055" y="479"/>
                </a:cubicBezTo>
                <a:cubicBezTo>
                  <a:pt x="1053" y="479"/>
                  <a:pt x="1051" y="479"/>
                  <a:pt x="1049" y="479"/>
                </a:cubicBezTo>
                <a:cubicBezTo>
                  <a:pt x="1048" y="479"/>
                  <a:pt x="1048" y="480"/>
                  <a:pt x="1048" y="481"/>
                </a:cubicBezTo>
                <a:cubicBezTo>
                  <a:pt x="1047" y="482"/>
                  <a:pt x="1048" y="484"/>
                  <a:pt x="1047" y="486"/>
                </a:cubicBezTo>
                <a:cubicBezTo>
                  <a:pt x="1047" y="488"/>
                  <a:pt x="1048" y="489"/>
                  <a:pt x="1049" y="490"/>
                </a:cubicBezTo>
                <a:cubicBezTo>
                  <a:pt x="1050" y="491"/>
                  <a:pt x="1050" y="493"/>
                  <a:pt x="1049" y="494"/>
                </a:cubicBezTo>
                <a:cubicBezTo>
                  <a:pt x="1048" y="496"/>
                  <a:pt x="1047" y="497"/>
                  <a:pt x="1046" y="499"/>
                </a:cubicBezTo>
                <a:cubicBezTo>
                  <a:pt x="1046" y="499"/>
                  <a:pt x="1045" y="500"/>
                  <a:pt x="1045" y="500"/>
                </a:cubicBezTo>
                <a:cubicBezTo>
                  <a:pt x="1043" y="502"/>
                  <a:pt x="1044" y="505"/>
                  <a:pt x="1046" y="506"/>
                </a:cubicBezTo>
                <a:cubicBezTo>
                  <a:pt x="1049" y="508"/>
                  <a:pt x="1052" y="508"/>
                  <a:pt x="1055" y="507"/>
                </a:cubicBezTo>
                <a:cubicBezTo>
                  <a:pt x="1056" y="507"/>
                  <a:pt x="1058" y="506"/>
                  <a:pt x="1059" y="505"/>
                </a:cubicBezTo>
                <a:cubicBezTo>
                  <a:pt x="1062" y="503"/>
                  <a:pt x="1064" y="502"/>
                  <a:pt x="1067" y="502"/>
                </a:cubicBezTo>
                <a:cubicBezTo>
                  <a:pt x="1069" y="502"/>
                  <a:pt x="1069" y="501"/>
                  <a:pt x="1070" y="500"/>
                </a:cubicBezTo>
                <a:cubicBezTo>
                  <a:pt x="1072" y="497"/>
                  <a:pt x="1073" y="493"/>
                  <a:pt x="1072" y="489"/>
                </a:cubicBezTo>
                <a:cubicBezTo>
                  <a:pt x="1072" y="488"/>
                  <a:pt x="1072" y="487"/>
                  <a:pt x="1072" y="487"/>
                </a:cubicBezTo>
                <a:cubicBezTo>
                  <a:pt x="1071" y="485"/>
                  <a:pt x="1072" y="484"/>
                  <a:pt x="1073" y="483"/>
                </a:cubicBezTo>
                <a:cubicBezTo>
                  <a:pt x="1073" y="483"/>
                  <a:pt x="1073" y="483"/>
                  <a:pt x="1074" y="482"/>
                </a:cubicBezTo>
                <a:cubicBezTo>
                  <a:pt x="1076" y="480"/>
                  <a:pt x="1076" y="478"/>
                  <a:pt x="1075" y="476"/>
                </a:cubicBezTo>
                <a:cubicBezTo>
                  <a:pt x="1074" y="475"/>
                  <a:pt x="1074" y="474"/>
                  <a:pt x="1073" y="473"/>
                </a:cubicBezTo>
                <a:cubicBezTo>
                  <a:pt x="1072" y="472"/>
                  <a:pt x="1072" y="471"/>
                  <a:pt x="1071" y="471"/>
                </a:cubicBezTo>
                <a:cubicBezTo>
                  <a:pt x="1068" y="471"/>
                  <a:pt x="1066" y="471"/>
                  <a:pt x="1064" y="470"/>
                </a:cubicBezTo>
                <a:cubicBezTo>
                  <a:pt x="1063" y="470"/>
                  <a:pt x="1063" y="470"/>
                  <a:pt x="1062" y="471"/>
                </a:cubicBezTo>
                <a:cubicBezTo>
                  <a:pt x="1060" y="471"/>
                  <a:pt x="1058" y="472"/>
                  <a:pt x="1057" y="474"/>
                </a:cubicBezTo>
                <a:close/>
                <a:moveTo>
                  <a:pt x="2071" y="546"/>
                </a:moveTo>
                <a:cubicBezTo>
                  <a:pt x="2071" y="549"/>
                  <a:pt x="2074" y="550"/>
                  <a:pt x="2075" y="552"/>
                </a:cubicBezTo>
                <a:cubicBezTo>
                  <a:pt x="2075" y="554"/>
                  <a:pt x="2076" y="555"/>
                  <a:pt x="2077" y="557"/>
                </a:cubicBezTo>
                <a:cubicBezTo>
                  <a:pt x="2077" y="557"/>
                  <a:pt x="2078" y="558"/>
                  <a:pt x="2078" y="557"/>
                </a:cubicBezTo>
                <a:cubicBezTo>
                  <a:pt x="2080" y="556"/>
                  <a:pt x="2082" y="555"/>
                  <a:pt x="2084" y="553"/>
                </a:cubicBezTo>
                <a:cubicBezTo>
                  <a:pt x="2084" y="553"/>
                  <a:pt x="2084" y="552"/>
                  <a:pt x="2084" y="551"/>
                </a:cubicBezTo>
                <a:cubicBezTo>
                  <a:pt x="2082" y="550"/>
                  <a:pt x="2080" y="549"/>
                  <a:pt x="2078" y="548"/>
                </a:cubicBezTo>
                <a:cubicBezTo>
                  <a:pt x="2078" y="548"/>
                  <a:pt x="2078" y="547"/>
                  <a:pt x="2078" y="547"/>
                </a:cubicBezTo>
                <a:cubicBezTo>
                  <a:pt x="2079" y="546"/>
                  <a:pt x="2080" y="546"/>
                  <a:pt x="2081" y="546"/>
                </a:cubicBezTo>
                <a:cubicBezTo>
                  <a:pt x="2084" y="543"/>
                  <a:pt x="2087" y="544"/>
                  <a:pt x="2090" y="547"/>
                </a:cubicBezTo>
                <a:cubicBezTo>
                  <a:pt x="2092" y="548"/>
                  <a:pt x="2094" y="549"/>
                  <a:pt x="2096" y="549"/>
                </a:cubicBezTo>
                <a:cubicBezTo>
                  <a:pt x="2097" y="549"/>
                  <a:pt x="2097" y="549"/>
                  <a:pt x="2097" y="548"/>
                </a:cubicBezTo>
                <a:cubicBezTo>
                  <a:pt x="2098" y="546"/>
                  <a:pt x="2098" y="545"/>
                  <a:pt x="2098" y="543"/>
                </a:cubicBezTo>
                <a:cubicBezTo>
                  <a:pt x="2099" y="541"/>
                  <a:pt x="2100" y="539"/>
                  <a:pt x="2102" y="539"/>
                </a:cubicBezTo>
                <a:cubicBezTo>
                  <a:pt x="2104" y="538"/>
                  <a:pt x="2106" y="537"/>
                  <a:pt x="2108" y="536"/>
                </a:cubicBezTo>
                <a:cubicBezTo>
                  <a:pt x="2109" y="535"/>
                  <a:pt x="2110" y="533"/>
                  <a:pt x="2109" y="532"/>
                </a:cubicBezTo>
                <a:cubicBezTo>
                  <a:pt x="2108" y="531"/>
                  <a:pt x="2107" y="529"/>
                  <a:pt x="2106" y="528"/>
                </a:cubicBezTo>
                <a:cubicBezTo>
                  <a:pt x="2105" y="528"/>
                  <a:pt x="2105" y="527"/>
                  <a:pt x="2105" y="526"/>
                </a:cubicBezTo>
                <a:cubicBezTo>
                  <a:pt x="2104" y="524"/>
                  <a:pt x="2104" y="524"/>
                  <a:pt x="2103" y="525"/>
                </a:cubicBezTo>
                <a:cubicBezTo>
                  <a:pt x="2100" y="527"/>
                  <a:pt x="2098" y="526"/>
                  <a:pt x="2095" y="525"/>
                </a:cubicBezTo>
                <a:cubicBezTo>
                  <a:pt x="2091" y="523"/>
                  <a:pt x="2088" y="521"/>
                  <a:pt x="2085" y="518"/>
                </a:cubicBezTo>
                <a:cubicBezTo>
                  <a:pt x="2083" y="516"/>
                  <a:pt x="2081" y="514"/>
                  <a:pt x="2078" y="513"/>
                </a:cubicBezTo>
                <a:cubicBezTo>
                  <a:pt x="2077" y="512"/>
                  <a:pt x="2076" y="513"/>
                  <a:pt x="2076" y="513"/>
                </a:cubicBezTo>
                <a:cubicBezTo>
                  <a:pt x="2075" y="514"/>
                  <a:pt x="2075" y="515"/>
                  <a:pt x="2075" y="516"/>
                </a:cubicBezTo>
                <a:cubicBezTo>
                  <a:pt x="2075" y="517"/>
                  <a:pt x="2076" y="518"/>
                  <a:pt x="2077" y="520"/>
                </a:cubicBezTo>
                <a:cubicBezTo>
                  <a:pt x="2077" y="521"/>
                  <a:pt x="2078" y="522"/>
                  <a:pt x="2078" y="524"/>
                </a:cubicBezTo>
                <a:cubicBezTo>
                  <a:pt x="2078" y="528"/>
                  <a:pt x="2078" y="532"/>
                  <a:pt x="2078" y="536"/>
                </a:cubicBezTo>
                <a:cubicBezTo>
                  <a:pt x="2078" y="536"/>
                  <a:pt x="2078" y="537"/>
                  <a:pt x="2077" y="537"/>
                </a:cubicBezTo>
                <a:cubicBezTo>
                  <a:pt x="2077" y="537"/>
                  <a:pt x="2076" y="537"/>
                  <a:pt x="2076" y="537"/>
                </a:cubicBezTo>
                <a:cubicBezTo>
                  <a:pt x="2074" y="537"/>
                  <a:pt x="2074" y="537"/>
                  <a:pt x="2074" y="539"/>
                </a:cubicBezTo>
                <a:cubicBezTo>
                  <a:pt x="2074" y="540"/>
                  <a:pt x="2074" y="540"/>
                  <a:pt x="2074" y="541"/>
                </a:cubicBezTo>
                <a:cubicBezTo>
                  <a:pt x="2073" y="543"/>
                  <a:pt x="2072" y="544"/>
                  <a:pt x="2071" y="546"/>
                </a:cubicBezTo>
                <a:close/>
                <a:moveTo>
                  <a:pt x="612" y="76"/>
                </a:moveTo>
                <a:cubicBezTo>
                  <a:pt x="614" y="77"/>
                  <a:pt x="615" y="77"/>
                  <a:pt x="617" y="78"/>
                </a:cubicBezTo>
                <a:cubicBezTo>
                  <a:pt x="617" y="78"/>
                  <a:pt x="617" y="78"/>
                  <a:pt x="617" y="78"/>
                </a:cubicBezTo>
                <a:cubicBezTo>
                  <a:pt x="617" y="78"/>
                  <a:pt x="617" y="78"/>
                  <a:pt x="617" y="78"/>
                </a:cubicBezTo>
                <a:cubicBezTo>
                  <a:pt x="618" y="79"/>
                  <a:pt x="619" y="79"/>
                  <a:pt x="619" y="80"/>
                </a:cubicBezTo>
                <a:cubicBezTo>
                  <a:pt x="623" y="83"/>
                  <a:pt x="625" y="86"/>
                  <a:pt x="623" y="90"/>
                </a:cubicBezTo>
                <a:cubicBezTo>
                  <a:pt x="622" y="92"/>
                  <a:pt x="623" y="93"/>
                  <a:pt x="624" y="94"/>
                </a:cubicBezTo>
                <a:cubicBezTo>
                  <a:pt x="625" y="95"/>
                  <a:pt x="627" y="95"/>
                  <a:pt x="629" y="94"/>
                </a:cubicBezTo>
                <a:cubicBezTo>
                  <a:pt x="631" y="93"/>
                  <a:pt x="632" y="91"/>
                  <a:pt x="633" y="88"/>
                </a:cubicBezTo>
                <a:cubicBezTo>
                  <a:pt x="634" y="85"/>
                  <a:pt x="635" y="82"/>
                  <a:pt x="638" y="79"/>
                </a:cubicBezTo>
                <a:cubicBezTo>
                  <a:pt x="638" y="79"/>
                  <a:pt x="639" y="77"/>
                  <a:pt x="639" y="76"/>
                </a:cubicBezTo>
                <a:cubicBezTo>
                  <a:pt x="640" y="74"/>
                  <a:pt x="640" y="72"/>
                  <a:pt x="639" y="70"/>
                </a:cubicBezTo>
                <a:cubicBezTo>
                  <a:pt x="638" y="69"/>
                  <a:pt x="637" y="68"/>
                  <a:pt x="638" y="67"/>
                </a:cubicBezTo>
                <a:cubicBezTo>
                  <a:pt x="638" y="66"/>
                  <a:pt x="638" y="66"/>
                  <a:pt x="638" y="65"/>
                </a:cubicBezTo>
                <a:cubicBezTo>
                  <a:pt x="638" y="61"/>
                  <a:pt x="636" y="60"/>
                  <a:pt x="633" y="61"/>
                </a:cubicBezTo>
                <a:cubicBezTo>
                  <a:pt x="632" y="61"/>
                  <a:pt x="632" y="62"/>
                  <a:pt x="631" y="62"/>
                </a:cubicBezTo>
                <a:cubicBezTo>
                  <a:pt x="631" y="62"/>
                  <a:pt x="631" y="62"/>
                  <a:pt x="631" y="62"/>
                </a:cubicBezTo>
                <a:cubicBezTo>
                  <a:pt x="631" y="63"/>
                  <a:pt x="631" y="63"/>
                  <a:pt x="630" y="62"/>
                </a:cubicBezTo>
                <a:cubicBezTo>
                  <a:pt x="631" y="62"/>
                  <a:pt x="631" y="62"/>
                  <a:pt x="631" y="62"/>
                </a:cubicBezTo>
                <a:cubicBezTo>
                  <a:pt x="631" y="60"/>
                  <a:pt x="631" y="58"/>
                  <a:pt x="631" y="57"/>
                </a:cubicBezTo>
                <a:cubicBezTo>
                  <a:pt x="631" y="54"/>
                  <a:pt x="629" y="52"/>
                  <a:pt x="626" y="52"/>
                </a:cubicBezTo>
                <a:cubicBezTo>
                  <a:pt x="625" y="52"/>
                  <a:pt x="623" y="52"/>
                  <a:pt x="621" y="52"/>
                </a:cubicBezTo>
                <a:cubicBezTo>
                  <a:pt x="621" y="52"/>
                  <a:pt x="620" y="52"/>
                  <a:pt x="620" y="53"/>
                </a:cubicBezTo>
                <a:cubicBezTo>
                  <a:pt x="618" y="54"/>
                  <a:pt x="616" y="56"/>
                  <a:pt x="617" y="59"/>
                </a:cubicBezTo>
                <a:cubicBezTo>
                  <a:pt x="617" y="59"/>
                  <a:pt x="617" y="60"/>
                  <a:pt x="617" y="61"/>
                </a:cubicBezTo>
                <a:cubicBezTo>
                  <a:pt x="616" y="63"/>
                  <a:pt x="616" y="63"/>
                  <a:pt x="619" y="64"/>
                </a:cubicBezTo>
                <a:cubicBezTo>
                  <a:pt x="619" y="64"/>
                  <a:pt x="619" y="64"/>
                  <a:pt x="619" y="64"/>
                </a:cubicBezTo>
                <a:cubicBezTo>
                  <a:pt x="619" y="64"/>
                  <a:pt x="619" y="64"/>
                  <a:pt x="619" y="64"/>
                </a:cubicBezTo>
                <a:cubicBezTo>
                  <a:pt x="619" y="63"/>
                  <a:pt x="619" y="63"/>
                  <a:pt x="619" y="63"/>
                </a:cubicBezTo>
                <a:cubicBezTo>
                  <a:pt x="620" y="63"/>
                  <a:pt x="619" y="63"/>
                  <a:pt x="619" y="64"/>
                </a:cubicBezTo>
                <a:cubicBezTo>
                  <a:pt x="619" y="64"/>
                  <a:pt x="619" y="64"/>
                  <a:pt x="619" y="64"/>
                </a:cubicBezTo>
                <a:cubicBezTo>
                  <a:pt x="619" y="64"/>
                  <a:pt x="619" y="64"/>
                  <a:pt x="619" y="64"/>
                </a:cubicBezTo>
                <a:cubicBezTo>
                  <a:pt x="619" y="65"/>
                  <a:pt x="619" y="66"/>
                  <a:pt x="619" y="67"/>
                </a:cubicBezTo>
                <a:cubicBezTo>
                  <a:pt x="619" y="68"/>
                  <a:pt x="619" y="69"/>
                  <a:pt x="619" y="70"/>
                </a:cubicBezTo>
                <a:cubicBezTo>
                  <a:pt x="618" y="71"/>
                  <a:pt x="617" y="71"/>
                  <a:pt x="617" y="71"/>
                </a:cubicBezTo>
                <a:cubicBezTo>
                  <a:pt x="615" y="70"/>
                  <a:pt x="615" y="70"/>
                  <a:pt x="613" y="69"/>
                </a:cubicBezTo>
                <a:cubicBezTo>
                  <a:pt x="613" y="69"/>
                  <a:pt x="612" y="69"/>
                  <a:pt x="611" y="70"/>
                </a:cubicBezTo>
                <a:cubicBezTo>
                  <a:pt x="611" y="70"/>
                  <a:pt x="610" y="71"/>
                  <a:pt x="610" y="72"/>
                </a:cubicBezTo>
                <a:cubicBezTo>
                  <a:pt x="609" y="74"/>
                  <a:pt x="610" y="76"/>
                  <a:pt x="612" y="76"/>
                </a:cubicBezTo>
                <a:close/>
                <a:moveTo>
                  <a:pt x="1927" y="984"/>
                </a:moveTo>
                <a:cubicBezTo>
                  <a:pt x="1930" y="984"/>
                  <a:pt x="1933" y="984"/>
                  <a:pt x="1937" y="986"/>
                </a:cubicBezTo>
                <a:cubicBezTo>
                  <a:pt x="1938" y="987"/>
                  <a:pt x="1939" y="987"/>
                  <a:pt x="1940" y="986"/>
                </a:cubicBezTo>
                <a:cubicBezTo>
                  <a:pt x="1941" y="985"/>
                  <a:pt x="1942" y="985"/>
                  <a:pt x="1943" y="985"/>
                </a:cubicBezTo>
                <a:cubicBezTo>
                  <a:pt x="1944" y="985"/>
                  <a:pt x="1945" y="986"/>
                  <a:pt x="1946" y="986"/>
                </a:cubicBezTo>
                <a:cubicBezTo>
                  <a:pt x="1947" y="986"/>
                  <a:pt x="1949" y="984"/>
                  <a:pt x="1949" y="983"/>
                </a:cubicBezTo>
                <a:cubicBezTo>
                  <a:pt x="1949" y="983"/>
                  <a:pt x="1948" y="982"/>
                  <a:pt x="1947" y="982"/>
                </a:cubicBezTo>
                <a:cubicBezTo>
                  <a:pt x="1944" y="982"/>
                  <a:pt x="1941" y="981"/>
                  <a:pt x="1938" y="979"/>
                </a:cubicBezTo>
                <a:cubicBezTo>
                  <a:pt x="1938" y="978"/>
                  <a:pt x="1937" y="978"/>
                  <a:pt x="1937" y="978"/>
                </a:cubicBezTo>
                <a:cubicBezTo>
                  <a:pt x="1935" y="978"/>
                  <a:pt x="1934" y="978"/>
                  <a:pt x="1933" y="978"/>
                </a:cubicBezTo>
                <a:cubicBezTo>
                  <a:pt x="1932" y="978"/>
                  <a:pt x="1931" y="978"/>
                  <a:pt x="1931" y="977"/>
                </a:cubicBezTo>
                <a:cubicBezTo>
                  <a:pt x="1931" y="976"/>
                  <a:pt x="1931" y="976"/>
                  <a:pt x="1933" y="976"/>
                </a:cubicBezTo>
                <a:cubicBezTo>
                  <a:pt x="1933" y="975"/>
                  <a:pt x="1934" y="975"/>
                  <a:pt x="1934" y="975"/>
                </a:cubicBezTo>
                <a:cubicBezTo>
                  <a:pt x="1935" y="975"/>
                  <a:pt x="1936" y="975"/>
                  <a:pt x="1936" y="974"/>
                </a:cubicBezTo>
                <a:cubicBezTo>
                  <a:pt x="1936" y="974"/>
                  <a:pt x="1935" y="973"/>
                  <a:pt x="1934" y="973"/>
                </a:cubicBezTo>
                <a:cubicBezTo>
                  <a:pt x="1931" y="973"/>
                  <a:pt x="1927" y="972"/>
                  <a:pt x="1924" y="971"/>
                </a:cubicBezTo>
                <a:cubicBezTo>
                  <a:pt x="1922" y="971"/>
                  <a:pt x="1920" y="970"/>
                  <a:pt x="1919" y="969"/>
                </a:cubicBezTo>
                <a:cubicBezTo>
                  <a:pt x="1916" y="968"/>
                  <a:pt x="1914" y="968"/>
                  <a:pt x="1913" y="971"/>
                </a:cubicBezTo>
                <a:cubicBezTo>
                  <a:pt x="1912" y="972"/>
                  <a:pt x="1911" y="972"/>
                  <a:pt x="1910" y="972"/>
                </a:cubicBezTo>
                <a:cubicBezTo>
                  <a:pt x="1908" y="972"/>
                  <a:pt x="1907" y="972"/>
                  <a:pt x="1905" y="972"/>
                </a:cubicBezTo>
                <a:cubicBezTo>
                  <a:pt x="1903" y="971"/>
                  <a:pt x="1901" y="971"/>
                  <a:pt x="1899" y="969"/>
                </a:cubicBezTo>
                <a:cubicBezTo>
                  <a:pt x="1896" y="966"/>
                  <a:pt x="1893" y="966"/>
                  <a:pt x="1890" y="966"/>
                </a:cubicBezTo>
                <a:cubicBezTo>
                  <a:pt x="1887" y="966"/>
                  <a:pt x="1884" y="965"/>
                  <a:pt x="1880" y="965"/>
                </a:cubicBezTo>
                <a:cubicBezTo>
                  <a:pt x="1880" y="967"/>
                  <a:pt x="1879" y="969"/>
                  <a:pt x="1878" y="971"/>
                </a:cubicBezTo>
                <a:cubicBezTo>
                  <a:pt x="1877" y="971"/>
                  <a:pt x="1878" y="973"/>
                  <a:pt x="1879" y="973"/>
                </a:cubicBezTo>
                <a:cubicBezTo>
                  <a:pt x="1881" y="973"/>
                  <a:pt x="1883" y="974"/>
                  <a:pt x="1884" y="976"/>
                </a:cubicBezTo>
                <a:cubicBezTo>
                  <a:pt x="1884" y="977"/>
                  <a:pt x="1886" y="977"/>
                  <a:pt x="1887" y="977"/>
                </a:cubicBezTo>
                <a:cubicBezTo>
                  <a:pt x="1889" y="977"/>
                  <a:pt x="1891" y="978"/>
                  <a:pt x="1893" y="979"/>
                </a:cubicBezTo>
                <a:cubicBezTo>
                  <a:pt x="1895" y="980"/>
                  <a:pt x="1897" y="980"/>
                  <a:pt x="1899" y="979"/>
                </a:cubicBezTo>
                <a:cubicBezTo>
                  <a:pt x="1902" y="979"/>
                  <a:pt x="1906" y="979"/>
                  <a:pt x="1910" y="981"/>
                </a:cubicBezTo>
                <a:cubicBezTo>
                  <a:pt x="1913" y="983"/>
                  <a:pt x="1917" y="984"/>
                  <a:pt x="1920" y="984"/>
                </a:cubicBezTo>
                <a:cubicBezTo>
                  <a:pt x="1922" y="984"/>
                  <a:pt x="1924" y="984"/>
                  <a:pt x="1927" y="984"/>
                </a:cubicBezTo>
                <a:close/>
                <a:moveTo>
                  <a:pt x="1990" y="778"/>
                </a:moveTo>
                <a:cubicBezTo>
                  <a:pt x="1988" y="778"/>
                  <a:pt x="1987" y="778"/>
                  <a:pt x="1985" y="778"/>
                </a:cubicBezTo>
                <a:cubicBezTo>
                  <a:pt x="1982" y="776"/>
                  <a:pt x="1980" y="778"/>
                  <a:pt x="1979" y="781"/>
                </a:cubicBezTo>
                <a:cubicBezTo>
                  <a:pt x="1979" y="782"/>
                  <a:pt x="1978" y="783"/>
                  <a:pt x="1978" y="784"/>
                </a:cubicBezTo>
                <a:cubicBezTo>
                  <a:pt x="1978" y="787"/>
                  <a:pt x="1978" y="790"/>
                  <a:pt x="1977" y="793"/>
                </a:cubicBezTo>
                <a:cubicBezTo>
                  <a:pt x="1977" y="795"/>
                  <a:pt x="1977" y="796"/>
                  <a:pt x="1976" y="796"/>
                </a:cubicBezTo>
                <a:cubicBezTo>
                  <a:pt x="1976" y="797"/>
                  <a:pt x="1975" y="798"/>
                  <a:pt x="1975" y="798"/>
                </a:cubicBezTo>
                <a:cubicBezTo>
                  <a:pt x="1976" y="801"/>
                  <a:pt x="1977" y="804"/>
                  <a:pt x="1978" y="806"/>
                </a:cubicBezTo>
                <a:cubicBezTo>
                  <a:pt x="1978" y="808"/>
                  <a:pt x="1980" y="810"/>
                  <a:pt x="1982" y="810"/>
                </a:cubicBezTo>
                <a:cubicBezTo>
                  <a:pt x="1982" y="810"/>
                  <a:pt x="1982" y="810"/>
                  <a:pt x="1982" y="810"/>
                </a:cubicBezTo>
                <a:cubicBezTo>
                  <a:pt x="1982" y="810"/>
                  <a:pt x="1982" y="810"/>
                  <a:pt x="1982" y="810"/>
                </a:cubicBezTo>
                <a:cubicBezTo>
                  <a:pt x="1982" y="810"/>
                  <a:pt x="1982" y="810"/>
                  <a:pt x="1982" y="810"/>
                </a:cubicBezTo>
                <a:cubicBezTo>
                  <a:pt x="1982" y="810"/>
                  <a:pt x="1982" y="810"/>
                  <a:pt x="1982" y="810"/>
                </a:cubicBezTo>
                <a:cubicBezTo>
                  <a:pt x="1982" y="813"/>
                  <a:pt x="1982" y="815"/>
                  <a:pt x="1985" y="816"/>
                </a:cubicBezTo>
                <a:cubicBezTo>
                  <a:pt x="1986" y="816"/>
                  <a:pt x="1987" y="817"/>
                  <a:pt x="1987" y="817"/>
                </a:cubicBezTo>
                <a:cubicBezTo>
                  <a:pt x="1987" y="817"/>
                  <a:pt x="1987" y="817"/>
                  <a:pt x="1987" y="817"/>
                </a:cubicBezTo>
                <a:cubicBezTo>
                  <a:pt x="1987" y="817"/>
                  <a:pt x="1987" y="817"/>
                  <a:pt x="1987" y="817"/>
                </a:cubicBezTo>
                <a:cubicBezTo>
                  <a:pt x="1987" y="817"/>
                  <a:pt x="1987" y="817"/>
                  <a:pt x="1987" y="817"/>
                </a:cubicBezTo>
                <a:cubicBezTo>
                  <a:pt x="1988" y="817"/>
                  <a:pt x="1989" y="816"/>
                  <a:pt x="1991" y="815"/>
                </a:cubicBezTo>
                <a:cubicBezTo>
                  <a:pt x="1991" y="815"/>
                  <a:pt x="1992" y="815"/>
                  <a:pt x="1993" y="816"/>
                </a:cubicBezTo>
                <a:cubicBezTo>
                  <a:pt x="1993" y="816"/>
                  <a:pt x="1994" y="817"/>
                  <a:pt x="1994" y="817"/>
                </a:cubicBezTo>
                <a:cubicBezTo>
                  <a:pt x="1996" y="818"/>
                  <a:pt x="1998" y="819"/>
                  <a:pt x="2000" y="817"/>
                </a:cubicBezTo>
                <a:cubicBezTo>
                  <a:pt x="1999" y="817"/>
                  <a:pt x="1999" y="817"/>
                  <a:pt x="1999" y="817"/>
                </a:cubicBezTo>
                <a:cubicBezTo>
                  <a:pt x="2000" y="817"/>
                  <a:pt x="2000" y="817"/>
                  <a:pt x="2000" y="817"/>
                </a:cubicBezTo>
                <a:cubicBezTo>
                  <a:pt x="2000" y="817"/>
                  <a:pt x="2000" y="817"/>
                  <a:pt x="2000" y="817"/>
                </a:cubicBezTo>
                <a:cubicBezTo>
                  <a:pt x="2000" y="817"/>
                  <a:pt x="2000" y="817"/>
                  <a:pt x="2000" y="817"/>
                </a:cubicBezTo>
                <a:cubicBezTo>
                  <a:pt x="2000" y="818"/>
                  <a:pt x="2001" y="818"/>
                  <a:pt x="2002" y="819"/>
                </a:cubicBezTo>
                <a:cubicBezTo>
                  <a:pt x="2002" y="821"/>
                  <a:pt x="2003" y="822"/>
                  <a:pt x="2005" y="823"/>
                </a:cubicBezTo>
                <a:cubicBezTo>
                  <a:pt x="2006" y="823"/>
                  <a:pt x="2006" y="824"/>
                  <a:pt x="2005" y="825"/>
                </a:cubicBezTo>
                <a:cubicBezTo>
                  <a:pt x="2003" y="827"/>
                  <a:pt x="2003" y="828"/>
                  <a:pt x="2005" y="829"/>
                </a:cubicBezTo>
                <a:cubicBezTo>
                  <a:pt x="2006" y="829"/>
                  <a:pt x="2007" y="830"/>
                  <a:pt x="2008" y="830"/>
                </a:cubicBezTo>
                <a:cubicBezTo>
                  <a:pt x="2008" y="830"/>
                  <a:pt x="2009" y="830"/>
                  <a:pt x="2009" y="829"/>
                </a:cubicBezTo>
                <a:cubicBezTo>
                  <a:pt x="2009" y="827"/>
                  <a:pt x="2010" y="825"/>
                  <a:pt x="2010" y="824"/>
                </a:cubicBezTo>
                <a:cubicBezTo>
                  <a:pt x="2010" y="823"/>
                  <a:pt x="2010" y="822"/>
                  <a:pt x="2009" y="821"/>
                </a:cubicBezTo>
                <a:cubicBezTo>
                  <a:pt x="2008" y="820"/>
                  <a:pt x="2007" y="819"/>
                  <a:pt x="2006" y="818"/>
                </a:cubicBezTo>
                <a:cubicBezTo>
                  <a:pt x="2006" y="815"/>
                  <a:pt x="2005" y="814"/>
                  <a:pt x="2002" y="813"/>
                </a:cubicBezTo>
                <a:cubicBezTo>
                  <a:pt x="2001" y="813"/>
                  <a:pt x="2000" y="812"/>
                  <a:pt x="1999" y="811"/>
                </a:cubicBezTo>
                <a:cubicBezTo>
                  <a:pt x="1998" y="810"/>
                  <a:pt x="1997" y="810"/>
                  <a:pt x="1996" y="810"/>
                </a:cubicBezTo>
                <a:cubicBezTo>
                  <a:pt x="1996" y="811"/>
                  <a:pt x="1995" y="811"/>
                  <a:pt x="1994" y="811"/>
                </a:cubicBezTo>
                <a:cubicBezTo>
                  <a:pt x="1994" y="811"/>
                  <a:pt x="1994" y="811"/>
                  <a:pt x="1994" y="811"/>
                </a:cubicBezTo>
                <a:cubicBezTo>
                  <a:pt x="1993" y="811"/>
                  <a:pt x="1993" y="811"/>
                  <a:pt x="1992" y="811"/>
                </a:cubicBezTo>
                <a:cubicBezTo>
                  <a:pt x="1991" y="811"/>
                  <a:pt x="1991" y="810"/>
                  <a:pt x="1992" y="809"/>
                </a:cubicBezTo>
                <a:cubicBezTo>
                  <a:pt x="1994" y="806"/>
                  <a:pt x="1994" y="806"/>
                  <a:pt x="1991" y="806"/>
                </a:cubicBezTo>
                <a:cubicBezTo>
                  <a:pt x="1990" y="805"/>
                  <a:pt x="1989" y="805"/>
                  <a:pt x="1989" y="804"/>
                </a:cubicBezTo>
                <a:cubicBezTo>
                  <a:pt x="1989" y="802"/>
                  <a:pt x="1989" y="800"/>
                  <a:pt x="1991" y="799"/>
                </a:cubicBezTo>
                <a:cubicBezTo>
                  <a:pt x="1991" y="798"/>
                  <a:pt x="1992" y="798"/>
                  <a:pt x="1992" y="797"/>
                </a:cubicBezTo>
                <a:cubicBezTo>
                  <a:pt x="1994" y="794"/>
                  <a:pt x="1996" y="790"/>
                  <a:pt x="1994" y="786"/>
                </a:cubicBezTo>
                <a:cubicBezTo>
                  <a:pt x="1992" y="784"/>
                  <a:pt x="1992" y="782"/>
                  <a:pt x="1992" y="780"/>
                </a:cubicBezTo>
                <a:cubicBezTo>
                  <a:pt x="1992" y="779"/>
                  <a:pt x="1992" y="778"/>
                  <a:pt x="1990" y="778"/>
                </a:cubicBezTo>
                <a:close/>
                <a:moveTo>
                  <a:pt x="2135" y="1281"/>
                </a:moveTo>
                <a:cubicBezTo>
                  <a:pt x="2132" y="1281"/>
                  <a:pt x="2129" y="1281"/>
                  <a:pt x="2126" y="1282"/>
                </a:cubicBezTo>
                <a:cubicBezTo>
                  <a:pt x="2124" y="1283"/>
                  <a:pt x="2122" y="1282"/>
                  <a:pt x="2120" y="1281"/>
                </a:cubicBezTo>
                <a:cubicBezTo>
                  <a:pt x="2118" y="1280"/>
                  <a:pt x="2117" y="1279"/>
                  <a:pt x="2116" y="1278"/>
                </a:cubicBezTo>
                <a:cubicBezTo>
                  <a:pt x="2115" y="1277"/>
                  <a:pt x="2114" y="1277"/>
                  <a:pt x="2113" y="1277"/>
                </a:cubicBezTo>
                <a:cubicBezTo>
                  <a:pt x="2112" y="1277"/>
                  <a:pt x="2111" y="1278"/>
                  <a:pt x="2111" y="1280"/>
                </a:cubicBezTo>
                <a:cubicBezTo>
                  <a:pt x="2111" y="1280"/>
                  <a:pt x="2111" y="1281"/>
                  <a:pt x="2111" y="1281"/>
                </a:cubicBezTo>
                <a:cubicBezTo>
                  <a:pt x="2111" y="1287"/>
                  <a:pt x="2112" y="1292"/>
                  <a:pt x="2110" y="1297"/>
                </a:cubicBezTo>
                <a:cubicBezTo>
                  <a:pt x="2110" y="1297"/>
                  <a:pt x="2110" y="1297"/>
                  <a:pt x="2110" y="1299"/>
                </a:cubicBezTo>
                <a:cubicBezTo>
                  <a:pt x="2110" y="1301"/>
                  <a:pt x="2111" y="1303"/>
                  <a:pt x="2111" y="1306"/>
                </a:cubicBezTo>
                <a:cubicBezTo>
                  <a:pt x="2112" y="1309"/>
                  <a:pt x="2114" y="1311"/>
                  <a:pt x="2117" y="1311"/>
                </a:cubicBezTo>
                <a:cubicBezTo>
                  <a:pt x="2117" y="1311"/>
                  <a:pt x="2118" y="1311"/>
                  <a:pt x="2118" y="1311"/>
                </a:cubicBezTo>
                <a:cubicBezTo>
                  <a:pt x="2119" y="1310"/>
                  <a:pt x="2121" y="1309"/>
                  <a:pt x="2122" y="1308"/>
                </a:cubicBezTo>
                <a:cubicBezTo>
                  <a:pt x="2123" y="1307"/>
                  <a:pt x="2124" y="1306"/>
                  <a:pt x="2126" y="1307"/>
                </a:cubicBezTo>
                <a:cubicBezTo>
                  <a:pt x="2127" y="1307"/>
                  <a:pt x="2128" y="1306"/>
                  <a:pt x="2129" y="1305"/>
                </a:cubicBezTo>
                <a:cubicBezTo>
                  <a:pt x="2130" y="1301"/>
                  <a:pt x="2131" y="1298"/>
                  <a:pt x="2134" y="1295"/>
                </a:cubicBezTo>
                <a:cubicBezTo>
                  <a:pt x="2134" y="1295"/>
                  <a:pt x="2134" y="1294"/>
                  <a:pt x="2134" y="1293"/>
                </a:cubicBezTo>
                <a:cubicBezTo>
                  <a:pt x="2135" y="1291"/>
                  <a:pt x="2136" y="1288"/>
                  <a:pt x="2137" y="1285"/>
                </a:cubicBezTo>
                <a:cubicBezTo>
                  <a:pt x="2137" y="1284"/>
                  <a:pt x="2137" y="1284"/>
                  <a:pt x="2137" y="1283"/>
                </a:cubicBezTo>
                <a:cubicBezTo>
                  <a:pt x="2137" y="1282"/>
                  <a:pt x="2136" y="1280"/>
                  <a:pt x="2135" y="1281"/>
                </a:cubicBezTo>
                <a:close/>
                <a:moveTo>
                  <a:pt x="584" y="770"/>
                </a:moveTo>
                <a:cubicBezTo>
                  <a:pt x="585" y="770"/>
                  <a:pt x="585" y="768"/>
                  <a:pt x="584" y="767"/>
                </a:cubicBezTo>
                <a:cubicBezTo>
                  <a:pt x="584" y="766"/>
                  <a:pt x="583" y="765"/>
                  <a:pt x="582" y="765"/>
                </a:cubicBezTo>
                <a:cubicBezTo>
                  <a:pt x="576" y="762"/>
                  <a:pt x="570" y="759"/>
                  <a:pt x="564" y="757"/>
                </a:cubicBezTo>
                <a:cubicBezTo>
                  <a:pt x="562" y="756"/>
                  <a:pt x="561" y="755"/>
                  <a:pt x="559" y="754"/>
                </a:cubicBezTo>
                <a:cubicBezTo>
                  <a:pt x="557" y="753"/>
                  <a:pt x="555" y="752"/>
                  <a:pt x="553" y="751"/>
                </a:cubicBezTo>
                <a:cubicBezTo>
                  <a:pt x="552" y="751"/>
                  <a:pt x="550" y="750"/>
                  <a:pt x="550" y="750"/>
                </a:cubicBezTo>
                <a:cubicBezTo>
                  <a:pt x="547" y="747"/>
                  <a:pt x="544" y="746"/>
                  <a:pt x="541" y="746"/>
                </a:cubicBezTo>
                <a:cubicBezTo>
                  <a:pt x="538" y="746"/>
                  <a:pt x="536" y="746"/>
                  <a:pt x="534" y="745"/>
                </a:cubicBezTo>
                <a:cubicBezTo>
                  <a:pt x="533" y="744"/>
                  <a:pt x="531" y="744"/>
                  <a:pt x="530" y="744"/>
                </a:cubicBezTo>
                <a:cubicBezTo>
                  <a:pt x="526" y="745"/>
                  <a:pt x="522" y="745"/>
                  <a:pt x="518" y="747"/>
                </a:cubicBezTo>
                <a:cubicBezTo>
                  <a:pt x="514" y="749"/>
                  <a:pt x="513" y="752"/>
                  <a:pt x="510" y="755"/>
                </a:cubicBezTo>
                <a:cubicBezTo>
                  <a:pt x="510" y="755"/>
                  <a:pt x="511" y="756"/>
                  <a:pt x="511" y="756"/>
                </a:cubicBezTo>
                <a:cubicBezTo>
                  <a:pt x="512" y="756"/>
                  <a:pt x="513" y="756"/>
                  <a:pt x="514" y="755"/>
                </a:cubicBezTo>
                <a:cubicBezTo>
                  <a:pt x="518" y="753"/>
                  <a:pt x="523" y="752"/>
                  <a:pt x="527" y="750"/>
                </a:cubicBezTo>
                <a:cubicBezTo>
                  <a:pt x="528" y="749"/>
                  <a:pt x="529" y="750"/>
                  <a:pt x="530" y="751"/>
                </a:cubicBezTo>
                <a:cubicBezTo>
                  <a:pt x="531" y="752"/>
                  <a:pt x="532" y="753"/>
                  <a:pt x="533" y="753"/>
                </a:cubicBezTo>
                <a:cubicBezTo>
                  <a:pt x="535" y="754"/>
                  <a:pt x="537" y="754"/>
                  <a:pt x="539" y="754"/>
                </a:cubicBezTo>
                <a:cubicBezTo>
                  <a:pt x="541" y="755"/>
                  <a:pt x="542" y="755"/>
                  <a:pt x="543" y="756"/>
                </a:cubicBezTo>
                <a:cubicBezTo>
                  <a:pt x="546" y="757"/>
                  <a:pt x="549" y="758"/>
                  <a:pt x="552" y="758"/>
                </a:cubicBezTo>
                <a:cubicBezTo>
                  <a:pt x="553" y="758"/>
                  <a:pt x="554" y="759"/>
                  <a:pt x="555" y="761"/>
                </a:cubicBezTo>
                <a:cubicBezTo>
                  <a:pt x="556" y="764"/>
                  <a:pt x="559" y="765"/>
                  <a:pt x="562" y="765"/>
                </a:cubicBezTo>
                <a:cubicBezTo>
                  <a:pt x="562" y="765"/>
                  <a:pt x="562" y="766"/>
                  <a:pt x="562" y="766"/>
                </a:cubicBezTo>
                <a:cubicBezTo>
                  <a:pt x="563" y="766"/>
                  <a:pt x="564" y="767"/>
                  <a:pt x="563" y="768"/>
                </a:cubicBezTo>
                <a:cubicBezTo>
                  <a:pt x="563" y="768"/>
                  <a:pt x="562" y="769"/>
                  <a:pt x="562" y="769"/>
                </a:cubicBezTo>
                <a:cubicBezTo>
                  <a:pt x="561" y="770"/>
                  <a:pt x="562" y="772"/>
                  <a:pt x="563" y="772"/>
                </a:cubicBezTo>
                <a:cubicBezTo>
                  <a:pt x="565" y="772"/>
                  <a:pt x="567" y="772"/>
                  <a:pt x="571" y="772"/>
                </a:cubicBezTo>
                <a:cubicBezTo>
                  <a:pt x="575" y="773"/>
                  <a:pt x="579" y="771"/>
                  <a:pt x="584" y="770"/>
                </a:cubicBezTo>
                <a:close/>
                <a:moveTo>
                  <a:pt x="1583" y="72"/>
                </a:moveTo>
                <a:cubicBezTo>
                  <a:pt x="1583" y="73"/>
                  <a:pt x="1583" y="74"/>
                  <a:pt x="1583" y="73"/>
                </a:cubicBezTo>
                <a:cubicBezTo>
                  <a:pt x="1583" y="75"/>
                  <a:pt x="1582" y="76"/>
                  <a:pt x="1583" y="77"/>
                </a:cubicBezTo>
                <a:cubicBezTo>
                  <a:pt x="1583" y="80"/>
                  <a:pt x="1584" y="83"/>
                  <a:pt x="1585" y="87"/>
                </a:cubicBezTo>
                <a:cubicBezTo>
                  <a:pt x="1585" y="89"/>
                  <a:pt x="1586" y="91"/>
                  <a:pt x="1588" y="92"/>
                </a:cubicBezTo>
                <a:cubicBezTo>
                  <a:pt x="1589" y="93"/>
                  <a:pt x="1589" y="93"/>
                  <a:pt x="1590" y="93"/>
                </a:cubicBezTo>
                <a:cubicBezTo>
                  <a:pt x="1590" y="93"/>
                  <a:pt x="1591" y="92"/>
                  <a:pt x="1591" y="92"/>
                </a:cubicBezTo>
                <a:cubicBezTo>
                  <a:pt x="1595" y="87"/>
                  <a:pt x="1595" y="87"/>
                  <a:pt x="1601" y="83"/>
                </a:cubicBezTo>
                <a:cubicBezTo>
                  <a:pt x="1602" y="82"/>
                  <a:pt x="1604" y="81"/>
                  <a:pt x="1605" y="80"/>
                </a:cubicBezTo>
                <a:cubicBezTo>
                  <a:pt x="1606" y="78"/>
                  <a:pt x="1607" y="77"/>
                  <a:pt x="1608" y="76"/>
                </a:cubicBezTo>
                <a:cubicBezTo>
                  <a:pt x="1608" y="75"/>
                  <a:pt x="1608" y="74"/>
                  <a:pt x="1608" y="73"/>
                </a:cubicBezTo>
                <a:cubicBezTo>
                  <a:pt x="1607" y="72"/>
                  <a:pt x="1606" y="71"/>
                  <a:pt x="1606" y="70"/>
                </a:cubicBezTo>
                <a:cubicBezTo>
                  <a:pt x="1605" y="68"/>
                  <a:pt x="1604" y="66"/>
                  <a:pt x="1601" y="66"/>
                </a:cubicBezTo>
                <a:cubicBezTo>
                  <a:pt x="1599" y="65"/>
                  <a:pt x="1596" y="63"/>
                  <a:pt x="1594" y="62"/>
                </a:cubicBezTo>
                <a:cubicBezTo>
                  <a:pt x="1591" y="61"/>
                  <a:pt x="1588" y="60"/>
                  <a:pt x="1586" y="59"/>
                </a:cubicBezTo>
                <a:cubicBezTo>
                  <a:pt x="1585" y="58"/>
                  <a:pt x="1584" y="58"/>
                  <a:pt x="1582" y="58"/>
                </a:cubicBezTo>
                <a:cubicBezTo>
                  <a:pt x="1582" y="58"/>
                  <a:pt x="1581" y="58"/>
                  <a:pt x="1581" y="58"/>
                </a:cubicBezTo>
                <a:cubicBezTo>
                  <a:pt x="1580" y="61"/>
                  <a:pt x="1578" y="63"/>
                  <a:pt x="1580" y="66"/>
                </a:cubicBezTo>
                <a:cubicBezTo>
                  <a:pt x="1581" y="68"/>
                  <a:pt x="1582" y="70"/>
                  <a:pt x="1583" y="72"/>
                </a:cubicBezTo>
                <a:close/>
                <a:moveTo>
                  <a:pt x="2021" y="844"/>
                </a:moveTo>
                <a:cubicBezTo>
                  <a:pt x="2021" y="845"/>
                  <a:pt x="2021" y="845"/>
                  <a:pt x="2021" y="845"/>
                </a:cubicBezTo>
                <a:cubicBezTo>
                  <a:pt x="2020" y="847"/>
                  <a:pt x="2020" y="849"/>
                  <a:pt x="2019" y="850"/>
                </a:cubicBezTo>
                <a:cubicBezTo>
                  <a:pt x="2018" y="852"/>
                  <a:pt x="2017" y="852"/>
                  <a:pt x="2015" y="854"/>
                </a:cubicBezTo>
                <a:cubicBezTo>
                  <a:pt x="2015" y="854"/>
                  <a:pt x="2014" y="855"/>
                  <a:pt x="2014" y="855"/>
                </a:cubicBezTo>
                <a:cubicBezTo>
                  <a:pt x="2013" y="856"/>
                  <a:pt x="2012" y="857"/>
                  <a:pt x="2012" y="857"/>
                </a:cubicBezTo>
                <a:cubicBezTo>
                  <a:pt x="2011" y="858"/>
                  <a:pt x="2010" y="857"/>
                  <a:pt x="2010" y="857"/>
                </a:cubicBezTo>
                <a:cubicBezTo>
                  <a:pt x="2008" y="855"/>
                  <a:pt x="2006" y="854"/>
                  <a:pt x="2004" y="856"/>
                </a:cubicBezTo>
                <a:cubicBezTo>
                  <a:pt x="2002" y="858"/>
                  <a:pt x="2001" y="859"/>
                  <a:pt x="1999" y="860"/>
                </a:cubicBezTo>
                <a:cubicBezTo>
                  <a:pt x="1997" y="861"/>
                  <a:pt x="1996" y="863"/>
                  <a:pt x="1996" y="865"/>
                </a:cubicBezTo>
                <a:cubicBezTo>
                  <a:pt x="1996" y="865"/>
                  <a:pt x="1996" y="865"/>
                  <a:pt x="1996" y="866"/>
                </a:cubicBezTo>
                <a:cubicBezTo>
                  <a:pt x="1996" y="866"/>
                  <a:pt x="1996" y="867"/>
                  <a:pt x="1997" y="867"/>
                </a:cubicBezTo>
                <a:cubicBezTo>
                  <a:pt x="1997" y="867"/>
                  <a:pt x="1998" y="867"/>
                  <a:pt x="1998" y="867"/>
                </a:cubicBezTo>
                <a:cubicBezTo>
                  <a:pt x="1999" y="866"/>
                  <a:pt x="2000" y="865"/>
                  <a:pt x="2001" y="864"/>
                </a:cubicBezTo>
                <a:cubicBezTo>
                  <a:pt x="2003" y="865"/>
                  <a:pt x="2006" y="865"/>
                  <a:pt x="2008" y="864"/>
                </a:cubicBezTo>
                <a:cubicBezTo>
                  <a:pt x="2009" y="864"/>
                  <a:pt x="2011" y="865"/>
                  <a:pt x="2011" y="866"/>
                </a:cubicBezTo>
                <a:cubicBezTo>
                  <a:pt x="2011" y="867"/>
                  <a:pt x="2011" y="868"/>
                  <a:pt x="2011" y="869"/>
                </a:cubicBezTo>
                <a:cubicBezTo>
                  <a:pt x="2011" y="873"/>
                  <a:pt x="2013" y="876"/>
                  <a:pt x="2017" y="877"/>
                </a:cubicBezTo>
                <a:cubicBezTo>
                  <a:pt x="2018" y="877"/>
                  <a:pt x="2020" y="878"/>
                  <a:pt x="2021" y="878"/>
                </a:cubicBezTo>
                <a:cubicBezTo>
                  <a:pt x="2022" y="878"/>
                  <a:pt x="2023" y="877"/>
                  <a:pt x="2023" y="877"/>
                </a:cubicBezTo>
                <a:cubicBezTo>
                  <a:pt x="2024" y="876"/>
                  <a:pt x="2024" y="875"/>
                  <a:pt x="2024" y="873"/>
                </a:cubicBezTo>
                <a:cubicBezTo>
                  <a:pt x="2024" y="872"/>
                  <a:pt x="2022" y="870"/>
                  <a:pt x="2023" y="868"/>
                </a:cubicBezTo>
                <a:cubicBezTo>
                  <a:pt x="2023" y="868"/>
                  <a:pt x="2024" y="868"/>
                  <a:pt x="2024" y="868"/>
                </a:cubicBezTo>
                <a:cubicBezTo>
                  <a:pt x="2025" y="868"/>
                  <a:pt x="2025" y="868"/>
                  <a:pt x="2026" y="869"/>
                </a:cubicBezTo>
                <a:cubicBezTo>
                  <a:pt x="2027" y="870"/>
                  <a:pt x="2027" y="870"/>
                  <a:pt x="2028" y="869"/>
                </a:cubicBezTo>
                <a:cubicBezTo>
                  <a:pt x="2030" y="868"/>
                  <a:pt x="2031" y="866"/>
                  <a:pt x="2030" y="863"/>
                </a:cubicBezTo>
                <a:cubicBezTo>
                  <a:pt x="2029" y="860"/>
                  <a:pt x="2028" y="857"/>
                  <a:pt x="2028" y="855"/>
                </a:cubicBezTo>
                <a:cubicBezTo>
                  <a:pt x="2027" y="853"/>
                  <a:pt x="2027" y="851"/>
                  <a:pt x="2026" y="850"/>
                </a:cubicBezTo>
                <a:cubicBezTo>
                  <a:pt x="2024" y="849"/>
                  <a:pt x="2023" y="847"/>
                  <a:pt x="2022" y="845"/>
                </a:cubicBezTo>
                <a:cubicBezTo>
                  <a:pt x="2022" y="844"/>
                  <a:pt x="2022" y="844"/>
                  <a:pt x="2021" y="844"/>
                </a:cubicBezTo>
                <a:close/>
                <a:moveTo>
                  <a:pt x="587" y="785"/>
                </a:moveTo>
                <a:cubicBezTo>
                  <a:pt x="589" y="785"/>
                  <a:pt x="591" y="785"/>
                  <a:pt x="592" y="785"/>
                </a:cubicBezTo>
                <a:cubicBezTo>
                  <a:pt x="594" y="785"/>
                  <a:pt x="596" y="785"/>
                  <a:pt x="598" y="785"/>
                </a:cubicBezTo>
                <a:cubicBezTo>
                  <a:pt x="600" y="786"/>
                  <a:pt x="601" y="788"/>
                  <a:pt x="603" y="788"/>
                </a:cubicBezTo>
                <a:cubicBezTo>
                  <a:pt x="603" y="789"/>
                  <a:pt x="604" y="788"/>
                  <a:pt x="604" y="788"/>
                </a:cubicBezTo>
                <a:cubicBezTo>
                  <a:pt x="605" y="788"/>
                  <a:pt x="605" y="788"/>
                  <a:pt x="605" y="787"/>
                </a:cubicBezTo>
                <a:cubicBezTo>
                  <a:pt x="607" y="785"/>
                  <a:pt x="609" y="784"/>
                  <a:pt x="611" y="784"/>
                </a:cubicBezTo>
                <a:cubicBezTo>
                  <a:pt x="612" y="785"/>
                  <a:pt x="613" y="784"/>
                  <a:pt x="614" y="784"/>
                </a:cubicBezTo>
                <a:cubicBezTo>
                  <a:pt x="617" y="782"/>
                  <a:pt x="621" y="783"/>
                  <a:pt x="624" y="783"/>
                </a:cubicBezTo>
                <a:cubicBezTo>
                  <a:pt x="625" y="783"/>
                  <a:pt x="625" y="783"/>
                  <a:pt x="626" y="783"/>
                </a:cubicBezTo>
                <a:cubicBezTo>
                  <a:pt x="626" y="783"/>
                  <a:pt x="627" y="782"/>
                  <a:pt x="627" y="781"/>
                </a:cubicBezTo>
                <a:cubicBezTo>
                  <a:pt x="627" y="781"/>
                  <a:pt x="627" y="780"/>
                  <a:pt x="627" y="780"/>
                </a:cubicBezTo>
                <a:cubicBezTo>
                  <a:pt x="623" y="778"/>
                  <a:pt x="620" y="775"/>
                  <a:pt x="617" y="773"/>
                </a:cubicBezTo>
                <a:cubicBezTo>
                  <a:pt x="617" y="772"/>
                  <a:pt x="615" y="772"/>
                  <a:pt x="614" y="772"/>
                </a:cubicBezTo>
                <a:cubicBezTo>
                  <a:pt x="610" y="771"/>
                  <a:pt x="606" y="770"/>
                  <a:pt x="602" y="771"/>
                </a:cubicBezTo>
                <a:cubicBezTo>
                  <a:pt x="601" y="772"/>
                  <a:pt x="600" y="771"/>
                  <a:pt x="598" y="770"/>
                </a:cubicBezTo>
                <a:cubicBezTo>
                  <a:pt x="598" y="770"/>
                  <a:pt x="597" y="770"/>
                  <a:pt x="597" y="769"/>
                </a:cubicBezTo>
                <a:cubicBezTo>
                  <a:pt x="596" y="769"/>
                  <a:pt x="594" y="770"/>
                  <a:pt x="593" y="771"/>
                </a:cubicBezTo>
                <a:cubicBezTo>
                  <a:pt x="593" y="772"/>
                  <a:pt x="593" y="773"/>
                  <a:pt x="594" y="773"/>
                </a:cubicBezTo>
                <a:cubicBezTo>
                  <a:pt x="596" y="775"/>
                  <a:pt x="595" y="777"/>
                  <a:pt x="596" y="779"/>
                </a:cubicBezTo>
                <a:cubicBezTo>
                  <a:pt x="596" y="780"/>
                  <a:pt x="596" y="780"/>
                  <a:pt x="594" y="779"/>
                </a:cubicBezTo>
                <a:cubicBezTo>
                  <a:pt x="593" y="779"/>
                  <a:pt x="592" y="780"/>
                  <a:pt x="591" y="780"/>
                </a:cubicBezTo>
                <a:cubicBezTo>
                  <a:pt x="589" y="781"/>
                  <a:pt x="587" y="781"/>
                  <a:pt x="585" y="781"/>
                </a:cubicBezTo>
                <a:cubicBezTo>
                  <a:pt x="584" y="781"/>
                  <a:pt x="584" y="782"/>
                  <a:pt x="584" y="782"/>
                </a:cubicBezTo>
                <a:cubicBezTo>
                  <a:pt x="584" y="784"/>
                  <a:pt x="586" y="785"/>
                  <a:pt x="587" y="785"/>
                </a:cubicBezTo>
                <a:close/>
                <a:moveTo>
                  <a:pt x="678" y="202"/>
                </a:moveTo>
                <a:cubicBezTo>
                  <a:pt x="679" y="204"/>
                  <a:pt x="679" y="206"/>
                  <a:pt x="678" y="208"/>
                </a:cubicBezTo>
                <a:cubicBezTo>
                  <a:pt x="677" y="211"/>
                  <a:pt x="681" y="214"/>
                  <a:pt x="684" y="214"/>
                </a:cubicBezTo>
                <a:cubicBezTo>
                  <a:pt x="685" y="214"/>
                  <a:pt x="687" y="213"/>
                  <a:pt x="689" y="213"/>
                </a:cubicBezTo>
                <a:cubicBezTo>
                  <a:pt x="690" y="213"/>
                  <a:pt x="691" y="213"/>
                  <a:pt x="692" y="214"/>
                </a:cubicBezTo>
                <a:cubicBezTo>
                  <a:pt x="694" y="215"/>
                  <a:pt x="696" y="215"/>
                  <a:pt x="698" y="215"/>
                </a:cubicBezTo>
                <a:cubicBezTo>
                  <a:pt x="699" y="215"/>
                  <a:pt x="700" y="214"/>
                  <a:pt x="700" y="213"/>
                </a:cubicBezTo>
                <a:cubicBezTo>
                  <a:pt x="700" y="210"/>
                  <a:pt x="700" y="207"/>
                  <a:pt x="699" y="204"/>
                </a:cubicBezTo>
                <a:cubicBezTo>
                  <a:pt x="698" y="200"/>
                  <a:pt x="696" y="198"/>
                  <a:pt x="692" y="197"/>
                </a:cubicBezTo>
                <a:cubicBezTo>
                  <a:pt x="689" y="197"/>
                  <a:pt x="686" y="196"/>
                  <a:pt x="683" y="194"/>
                </a:cubicBezTo>
                <a:cubicBezTo>
                  <a:pt x="682" y="194"/>
                  <a:pt x="681" y="194"/>
                  <a:pt x="680" y="195"/>
                </a:cubicBezTo>
                <a:cubicBezTo>
                  <a:pt x="680" y="196"/>
                  <a:pt x="679" y="197"/>
                  <a:pt x="678" y="199"/>
                </a:cubicBezTo>
                <a:cubicBezTo>
                  <a:pt x="678" y="200"/>
                  <a:pt x="678" y="201"/>
                  <a:pt x="678" y="202"/>
                </a:cubicBezTo>
                <a:close/>
                <a:moveTo>
                  <a:pt x="678" y="199"/>
                </a:moveTo>
                <a:cubicBezTo>
                  <a:pt x="678" y="199"/>
                  <a:pt x="678" y="199"/>
                  <a:pt x="678" y="199"/>
                </a:cubicBezTo>
                <a:cubicBezTo>
                  <a:pt x="678" y="199"/>
                  <a:pt x="678" y="199"/>
                  <a:pt x="678" y="199"/>
                </a:cubicBezTo>
                <a:cubicBezTo>
                  <a:pt x="678" y="199"/>
                  <a:pt x="678" y="199"/>
                  <a:pt x="678" y="199"/>
                </a:cubicBezTo>
                <a:cubicBezTo>
                  <a:pt x="678" y="199"/>
                  <a:pt x="678" y="199"/>
                  <a:pt x="678" y="199"/>
                </a:cubicBezTo>
                <a:close/>
                <a:moveTo>
                  <a:pt x="1694" y="848"/>
                </a:moveTo>
                <a:cubicBezTo>
                  <a:pt x="1694" y="848"/>
                  <a:pt x="1693" y="848"/>
                  <a:pt x="1692" y="847"/>
                </a:cubicBezTo>
                <a:cubicBezTo>
                  <a:pt x="1692" y="847"/>
                  <a:pt x="1691" y="848"/>
                  <a:pt x="1691" y="848"/>
                </a:cubicBezTo>
                <a:cubicBezTo>
                  <a:pt x="1691" y="849"/>
                  <a:pt x="1692" y="850"/>
                  <a:pt x="1692" y="851"/>
                </a:cubicBezTo>
                <a:cubicBezTo>
                  <a:pt x="1689" y="854"/>
                  <a:pt x="1690" y="858"/>
                  <a:pt x="1689" y="861"/>
                </a:cubicBezTo>
                <a:cubicBezTo>
                  <a:pt x="1689" y="866"/>
                  <a:pt x="1690" y="870"/>
                  <a:pt x="1692" y="874"/>
                </a:cubicBezTo>
                <a:cubicBezTo>
                  <a:pt x="1693" y="876"/>
                  <a:pt x="1695" y="877"/>
                  <a:pt x="1697" y="877"/>
                </a:cubicBezTo>
                <a:cubicBezTo>
                  <a:pt x="1703" y="876"/>
                  <a:pt x="1707" y="870"/>
                  <a:pt x="1705" y="864"/>
                </a:cubicBezTo>
                <a:cubicBezTo>
                  <a:pt x="1703" y="858"/>
                  <a:pt x="1699" y="853"/>
                  <a:pt x="1694" y="848"/>
                </a:cubicBezTo>
                <a:close/>
                <a:moveTo>
                  <a:pt x="640" y="95"/>
                </a:moveTo>
                <a:cubicBezTo>
                  <a:pt x="640" y="97"/>
                  <a:pt x="641" y="97"/>
                  <a:pt x="642" y="97"/>
                </a:cubicBezTo>
                <a:cubicBezTo>
                  <a:pt x="645" y="98"/>
                  <a:pt x="648" y="98"/>
                  <a:pt x="652" y="98"/>
                </a:cubicBezTo>
                <a:cubicBezTo>
                  <a:pt x="652" y="98"/>
                  <a:pt x="653" y="97"/>
                  <a:pt x="654" y="96"/>
                </a:cubicBezTo>
                <a:cubicBezTo>
                  <a:pt x="654" y="95"/>
                  <a:pt x="654" y="93"/>
                  <a:pt x="656" y="92"/>
                </a:cubicBezTo>
                <a:cubicBezTo>
                  <a:pt x="656" y="92"/>
                  <a:pt x="656" y="92"/>
                  <a:pt x="656" y="92"/>
                </a:cubicBezTo>
                <a:cubicBezTo>
                  <a:pt x="656" y="92"/>
                  <a:pt x="656" y="92"/>
                  <a:pt x="656" y="92"/>
                </a:cubicBezTo>
                <a:cubicBezTo>
                  <a:pt x="655" y="92"/>
                  <a:pt x="655" y="92"/>
                  <a:pt x="655" y="92"/>
                </a:cubicBezTo>
                <a:cubicBezTo>
                  <a:pt x="657" y="90"/>
                  <a:pt x="657" y="87"/>
                  <a:pt x="656" y="85"/>
                </a:cubicBezTo>
                <a:cubicBezTo>
                  <a:pt x="654" y="83"/>
                  <a:pt x="653" y="80"/>
                  <a:pt x="651" y="78"/>
                </a:cubicBezTo>
                <a:cubicBezTo>
                  <a:pt x="651" y="77"/>
                  <a:pt x="651" y="76"/>
                  <a:pt x="650" y="75"/>
                </a:cubicBezTo>
                <a:cubicBezTo>
                  <a:pt x="649" y="74"/>
                  <a:pt x="647" y="74"/>
                  <a:pt x="646" y="75"/>
                </a:cubicBezTo>
                <a:cubicBezTo>
                  <a:pt x="643" y="78"/>
                  <a:pt x="641" y="82"/>
                  <a:pt x="641" y="86"/>
                </a:cubicBezTo>
                <a:cubicBezTo>
                  <a:pt x="641" y="88"/>
                  <a:pt x="640" y="89"/>
                  <a:pt x="639" y="91"/>
                </a:cubicBezTo>
                <a:cubicBezTo>
                  <a:pt x="639" y="92"/>
                  <a:pt x="640" y="94"/>
                  <a:pt x="640" y="95"/>
                </a:cubicBezTo>
                <a:close/>
                <a:moveTo>
                  <a:pt x="1321" y="93"/>
                </a:moveTo>
                <a:cubicBezTo>
                  <a:pt x="1319" y="93"/>
                  <a:pt x="1318" y="95"/>
                  <a:pt x="1318" y="97"/>
                </a:cubicBezTo>
                <a:cubicBezTo>
                  <a:pt x="1320" y="98"/>
                  <a:pt x="1320" y="98"/>
                  <a:pt x="1320" y="99"/>
                </a:cubicBezTo>
                <a:cubicBezTo>
                  <a:pt x="1320" y="100"/>
                  <a:pt x="1320" y="101"/>
                  <a:pt x="1320" y="102"/>
                </a:cubicBezTo>
                <a:cubicBezTo>
                  <a:pt x="1320" y="104"/>
                  <a:pt x="1321" y="106"/>
                  <a:pt x="1323" y="106"/>
                </a:cubicBezTo>
                <a:cubicBezTo>
                  <a:pt x="1324" y="106"/>
                  <a:pt x="1325" y="107"/>
                  <a:pt x="1326" y="107"/>
                </a:cubicBezTo>
                <a:cubicBezTo>
                  <a:pt x="1327" y="107"/>
                  <a:pt x="1328" y="106"/>
                  <a:pt x="1329" y="105"/>
                </a:cubicBezTo>
                <a:cubicBezTo>
                  <a:pt x="1330" y="104"/>
                  <a:pt x="1330" y="103"/>
                  <a:pt x="1331" y="101"/>
                </a:cubicBezTo>
                <a:cubicBezTo>
                  <a:pt x="1331" y="100"/>
                  <a:pt x="1331" y="99"/>
                  <a:pt x="1332" y="98"/>
                </a:cubicBezTo>
                <a:cubicBezTo>
                  <a:pt x="1334" y="97"/>
                  <a:pt x="1334" y="94"/>
                  <a:pt x="1336" y="92"/>
                </a:cubicBezTo>
                <a:cubicBezTo>
                  <a:pt x="1338" y="91"/>
                  <a:pt x="1338" y="89"/>
                  <a:pt x="1337" y="88"/>
                </a:cubicBezTo>
                <a:cubicBezTo>
                  <a:pt x="1336" y="86"/>
                  <a:pt x="1334" y="85"/>
                  <a:pt x="1333" y="83"/>
                </a:cubicBezTo>
                <a:cubicBezTo>
                  <a:pt x="1333" y="83"/>
                  <a:pt x="1332" y="83"/>
                  <a:pt x="1331" y="83"/>
                </a:cubicBezTo>
                <a:cubicBezTo>
                  <a:pt x="1329" y="84"/>
                  <a:pt x="1328" y="84"/>
                  <a:pt x="1328" y="87"/>
                </a:cubicBezTo>
                <a:cubicBezTo>
                  <a:pt x="1328" y="89"/>
                  <a:pt x="1327" y="91"/>
                  <a:pt x="1325" y="92"/>
                </a:cubicBezTo>
                <a:cubicBezTo>
                  <a:pt x="1325" y="92"/>
                  <a:pt x="1325" y="92"/>
                  <a:pt x="1325" y="92"/>
                </a:cubicBezTo>
                <a:cubicBezTo>
                  <a:pt x="1325" y="92"/>
                  <a:pt x="1325" y="92"/>
                  <a:pt x="1325" y="92"/>
                </a:cubicBezTo>
                <a:cubicBezTo>
                  <a:pt x="1325" y="92"/>
                  <a:pt x="1325" y="92"/>
                  <a:pt x="1325" y="92"/>
                </a:cubicBezTo>
                <a:cubicBezTo>
                  <a:pt x="1324" y="93"/>
                  <a:pt x="1323" y="93"/>
                  <a:pt x="1321" y="93"/>
                </a:cubicBezTo>
                <a:close/>
                <a:moveTo>
                  <a:pt x="1980" y="721"/>
                </a:moveTo>
                <a:cubicBezTo>
                  <a:pt x="1979" y="720"/>
                  <a:pt x="1979" y="720"/>
                  <a:pt x="1978" y="721"/>
                </a:cubicBezTo>
                <a:cubicBezTo>
                  <a:pt x="1977" y="722"/>
                  <a:pt x="1976" y="723"/>
                  <a:pt x="1975" y="724"/>
                </a:cubicBezTo>
                <a:cubicBezTo>
                  <a:pt x="1974" y="726"/>
                  <a:pt x="1973" y="728"/>
                  <a:pt x="1972" y="730"/>
                </a:cubicBezTo>
                <a:cubicBezTo>
                  <a:pt x="1971" y="732"/>
                  <a:pt x="1971" y="734"/>
                  <a:pt x="1971" y="737"/>
                </a:cubicBezTo>
                <a:cubicBezTo>
                  <a:pt x="1971" y="741"/>
                  <a:pt x="1971" y="744"/>
                  <a:pt x="1975" y="747"/>
                </a:cubicBezTo>
                <a:cubicBezTo>
                  <a:pt x="1976" y="748"/>
                  <a:pt x="1976" y="749"/>
                  <a:pt x="1977" y="749"/>
                </a:cubicBezTo>
                <a:cubicBezTo>
                  <a:pt x="1978" y="750"/>
                  <a:pt x="1978" y="750"/>
                  <a:pt x="1979" y="749"/>
                </a:cubicBezTo>
                <a:cubicBezTo>
                  <a:pt x="1979" y="748"/>
                  <a:pt x="1979" y="746"/>
                  <a:pt x="1980" y="745"/>
                </a:cubicBezTo>
                <a:cubicBezTo>
                  <a:pt x="1982" y="741"/>
                  <a:pt x="1982" y="738"/>
                  <a:pt x="1982" y="734"/>
                </a:cubicBezTo>
                <a:cubicBezTo>
                  <a:pt x="1982" y="731"/>
                  <a:pt x="1983" y="728"/>
                  <a:pt x="1983" y="725"/>
                </a:cubicBezTo>
                <a:cubicBezTo>
                  <a:pt x="1983" y="723"/>
                  <a:pt x="1982" y="721"/>
                  <a:pt x="1980" y="721"/>
                </a:cubicBezTo>
                <a:close/>
                <a:moveTo>
                  <a:pt x="1351" y="80"/>
                </a:moveTo>
                <a:cubicBezTo>
                  <a:pt x="1352" y="80"/>
                  <a:pt x="1352" y="81"/>
                  <a:pt x="1353" y="81"/>
                </a:cubicBezTo>
                <a:cubicBezTo>
                  <a:pt x="1353" y="81"/>
                  <a:pt x="1353" y="81"/>
                  <a:pt x="1353" y="81"/>
                </a:cubicBezTo>
                <a:cubicBezTo>
                  <a:pt x="1353" y="81"/>
                  <a:pt x="1353" y="81"/>
                  <a:pt x="1353" y="81"/>
                </a:cubicBezTo>
                <a:cubicBezTo>
                  <a:pt x="1353" y="81"/>
                  <a:pt x="1353" y="81"/>
                  <a:pt x="1353" y="81"/>
                </a:cubicBezTo>
                <a:cubicBezTo>
                  <a:pt x="1353" y="81"/>
                  <a:pt x="1353" y="81"/>
                  <a:pt x="1353" y="81"/>
                </a:cubicBezTo>
                <a:cubicBezTo>
                  <a:pt x="1352" y="81"/>
                  <a:pt x="1351" y="82"/>
                  <a:pt x="1350" y="82"/>
                </a:cubicBezTo>
                <a:cubicBezTo>
                  <a:pt x="1349" y="82"/>
                  <a:pt x="1349" y="83"/>
                  <a:pt x="1349" y="84"/>
                </a:cubicBezTo>
                <a:cubicBezTo>
                  <a:pt x="1349" y="84"/>
                  <a:pt x="1349" y="85"/>
                  <a:pt x="1350" y="85"/>
                </a:cubicBezTo>
                <a:cubicBezTo>
                  <a:pt x="1352" y="86"/>
                  <a:pt x="1355" y="86"/>
                  <a:pt x="1357" y="87"/>
                </a:cubicBezTo>
                <a:cubicBezTo>
                  <a:pt x="1358" y="88"/>
                  <a:pt x="1359" y="87"/>
                  <a:pt x="1360" y="87"/>
                </a:cubicBezTo>
                <a:cubicBezTo>
                  <a:pt x="1360" y="87"/>
                  <a:pt x="1361" y="87"/>
                  <a:pt x="1361" y="86"/>
                </a:cubicBezTo>
                <a:cubicBezTo>
                  <a:pt x="1362" y="83"/>
                  <a:pt x="1364" y="82"/>
                  <a:pt x="1366" y="80"/>
                </a:cubicBezTo>
                <a:cubicBezTo>
                  <a:pt x="1367" y="79"/>
                  <a:pt x="1367" y="78"/>
                  <a:pt x="1366" y="77"/>
                </a:cubicBezTo>
                <a:cubicBezTo>
                  <a:pt x="1366" y="77"/>
                  <a:pt x="1365" y="76"/>
                  <a:pt x="1365" y="76"/>
                </a:cubicBezTo>
                <a:cubicBezTo>
                  <a:pt x="1365" y="76"/>
                  <a:pt x="1365" y="76"/>
                  <a:pt x="1365" y="76"/>
                </a:cubicBezTo>
                <a:cubicBezTo>
                  <a:pt x="1365" y="76"/>
                  <a:pt x="1365" y="76"/>
                  <a:pt x="1365" y="76"/>
                </a:cubicBezTo>
                <a:cubicBezTo>
                  <a:pt x="1365" y="76"/>
                  <a:pt x="1365" y="76"/>
                  <a:pt x="1365" y="76"/>
                </a:cubicBezTo>
                <a:cubicBezTo>
                  <a:pt x="1365" y="77"/>
                  <a:pt x="1364" y="76"/>
                  <a:pt x="1364" y="76"/>
                </a:cubicBezTo>
                <a:cubicBezTo>
                  <a:pt x="1364" y="76"/>
                  <a:pt x="1363" y="76"/>
                  <a:pt x="1363" y="76"/>
                </a:cubicBezTo>
                <a:cubicBezTo>
                  <a:pt x="1363" y="76"/>
                  <a:pt x="1363" y="76"/>
                  <a:pt x="1363" y="76"/>
                </a:cubicBezTo>
                <a:cubicBezTo>
                  <a:pt x="1364" y="76"/>
                  <a:pt x="1364" y="76"/>
                  <a:pt x="1364" y="76"/>
                </a:cubicBezTo>
                <a:cubicBezTo>
                  <a:pt x="1363" y="76"/>
                  <a:pt x="1361" y="75"/>
                  <a:pt x="1360" y="75"/>
                </a:cubicBezTo>
                <a:cubicBezTo>
                  <a:pt x="1360" y="74"/>
                  <a:pt x="1359" y="74"/>
                  <a:pt x="1360" y="73"/>
                </a:cubicBezTo>
                <a:cubicBezTo>
                  <a:pt x="1360" y="70"/>
                  <a:pt x="1357" y="67"/>
                  <a:pt x="1359" y="63"/>
                </a:cubicBezTo>
                <a:cubicBezTo>
                  <a:pt x="1359" y="63"/>
                  <a:pt x="1359" y="62"/>
                  <a:pt x="1358" y="62"/>
                </a:cubicBezTo>
                <a:cubicBezTo>
                  <a:pt x="1356" y="60"/>
                  <a:pt x="1353" y="61"/>
                  <a:pt x="1353" y="64"/>
                </a:cubicBezTo>
                <a:cubicBezTo>
                  <a:pt x="1353" y="67"/>
                  <a:pt x="1353" y="70"/>
                  <a:pt x="1351" y="72"/>
                </a:cubicBezTo>
                <a:cubicBezTo>
                  <a:pt x="1350" y="73"/>
                  <a:pt x="1351" y="74"/>
                  <a:pt x="1352" y="74"/>
                </a:cubicBezTo>
                <a:cubicBezTo>
                  <a:pt x="1352" y="75"/>
                  <a:pt x="1352" y="75"/>
                  <a:pt x="1353" y="75"/>
                </a:cubicBezTo>
                <a:cubicBezTo>
                  <a:pt x="1353" y="75"/>
                  <a:pt x="1352" y="76"/>
                  <a:pt x="1352" y="76"/>
                </a:cubicBezTo>
                <a:cubicBezTo>
                  <a:pt x="1350" y="76"/>
                  <a:pt x="1348" y="76"/>
                  <a:pt x="1348" y="77"/>
                </a:cubicBezTo>
                <a:cubicBezTo>
                  <a:pt x="1348" y="80"/>
                  <a:pt x="1350" y="80"/>
                  <a:pt x="1351" y="80"/>
                </a:cubicBezTo>
                <a:close/>
                <a:moveTo>
                  <a:pt x="1358" y="78"/>
                </a:moveTo>
                <a:cubicBezTo>
                  <a:pt x="1358" y="78"/>
                  <a:pt x="1358" y="78"/>
                  <a:pt x="1358" y="78"/>
                </a:cubicBezTo>
                <a:cubicBezTo>
                  <a:pt x="1358" y="78"/>
                  <a:pt x="1358" y="78"/>
                  <a:pt x="1358" y="78"/>
                </a:cubicBezTo>
                <a:cubicBezTo>
                  <a:pt x="1358" y="77"/>
                  <a:pt x="1358" y="77"/>
                  <a:pt x="1358" y="77"/>
                </a:cubicBezTo>
                <a:lnTo>
                  <a:pt x="1358" y="78"/>
                </a:lnTo>
                <a:close/>
                <a:moveTo>
                  <a:pt x="611" y="149"/>
                </a:moveTo>
                <a:cubicBezTo>
                  <a:pt x="610" y="151"/>
                  <a:pt x="609" y="153"/>
                  <a:pt x="611" y="155"/>
                </a:cubicBezTo>
                <a:cubicBezTo>
                  <a:pt x="613" y="157"/>
                  <a:pt x="615" y="159"/>
                  <a:pt x="618" y="160"/>
                </a:cubicBezTo>
                <a:cubicBezTo>
                  <a:pt x="618" y="161"/>
                  <a:pt x="619" y="161"/>
                  <a:pt x="619" y="161"/>
                </a:cubicBezTo>
                <a:cubicBezTo>
                  <a:pt x="621" y="162"/>
                  <a:pt x="623" y="161"/>
                  <a:pt x="624" y="160"/>
                </a:cubicBezTo>
                <a:cubicBezTo>
                  <a:pt x="624" y="157"/>
                  <a:pt x="625" y="155"/>
                  <a:pt x="626" y="153"/>
                </a:cubicBezTo>
                <a:cubicBezTo>
                  <a:pt x="626" y="152"/>
                  <a:pt x="626" y="151"/>
                  <a:pt x="626" y="150"/>
                </a:cubicBezTo>
                <a:cubicBezTo>
                  <a:pt x="626" y="147"/>
                  <a:pt x="625" y="145"/>
                  <a:pt x="624" y="143"/>
                </a:cubicBezTo>
                <a:cubicBezTo>
                  <a:pt x="623" y="142"/>
                  <a:pt x="621" y="142"/>
                  <a:pt x="620" y="143"/>
                </a:cubicBezTo>
                <a:cubicBezTo>
                  <a:pt x="619" y="143"/>
                  <a:pt x="618" y="143"/>
                  <a:pt x="617" y="143"/>
                </a:cubicBezTo>
                <a:cubicBezTo>
                  <a:pt x="616" y="145"/>
                  <a:pt x="613" y="147"/>
                  <a:pt x="611" y="149"/>
                </a:cubicBezTo>
                <a:close/>
                <a:moveTo>
                  <a:pt x="617" y="143"/>
                </a:moveTo>
                <a:cubicBezTo>
                  <a:pt x="617" y="143"/>
                  <a:pt x="617" y="142"/>
                  <a:pt x="617" y="142"/>
                </a:cubicBezTo>
                <a:cubicBezTo>
                  <a:pt x="617" y="142"/>
                  <a:pt x="617" y="142"/>
                  <a:pt x="617" y="142"/>
                </a:cubicBezTo>
                <a:cubicBezTo>
                  <a:pt x="617" y="143"/>
                  <a:pt x="617" y="143"/>
                  <a:pt x="617" y="143"/>
                </a:cubicBezTo>
                <a:cubicBezTo>
                  <a:pt x="617" y="143"/>
                  <a:pt x="617" y="143"/>
                  <a:pt x="617" y="143"/>
                </a:cubicBezTo>
                <a:close/>
                <a:moveTo>
                  <a:pt x="1860" y="64"/>
                </a:moveTo>
                <a:cubicBezTo>
                  <a:pt x="1865" y="66"/>
                  <a:pt x="1869" y="67"/>
                  <a:pt x="1874" y="67"/>
                </a:cubicBezTo>
                <a:cubicBezTo>
                  <a:pt x="1875" y="67"/>
                  <a:pt x="1876" y="67"/>
                  <a:pt x="1877" y="67"/>
                </a:cubicBezTo>
                <a:cubicBezTo>
                  <a:pt x="1880" y="66"/>
                  <a:pt x="1881" y="65"/>
                  <a:pt x="1882" y="62"/>
                </a:cubicBezTo>
                <a:cubicBezTo>
                  <a:pt x="1882" y="61"/>
                  <a:pt x="1882" y="60"/>
                  <a:pt x="1882" y="60"/>
                </a:cubicBezTo>
                <a:cubicBezTo>
                  <a:pt x="1881" y="57"/>
                  <a:pt x="1879" y="56"/>
                  <a:pt x="1876" y="56"/>
                </a:cubicBezTo>
                <a:cubicBezTo>
                  <a:pt x="1874" y="56"/>
                  <a:pt x="1872" y="57"/>
                  <a:pt x="1870" y="57"/>
                </a:cubicBezTo>
                <a:cubicBezTo>
                  <a:pt x="1868" y="57"/>
                  <a:pt x="1865" y="57"/>
                  <a:pt x="1863" y="57"/>
                </a:cubicBezTo>
                <a:cubicBezTo>
                  <a:pt x="1863" y="57"/>
                  <a:pt x="1862" y="57"/>
                  <a:pt x="1861" y="57"/>
                </a:cubicBezTo>
                <a:cubicBezTo>
                  <a:pt x="1860" y="58"/>
                  <a:pt x="1859" y="58"/>
                  <a:pt x="1857" y="58"/>
                </a:cubicBezTo>
                <a:cubicBezTo>
                  <a:pt x="1857" y="58"/>
                  <a:pt x="1856" y="59"/>
                  <a:pt x="1856" y="60"/>
                </a:cubicBezTo>
                <a:cubicBezTo>
                  <a:pt x="1857" y="61"/>
                  <a:pt x="1859" y="63"/>
                  <a:pt x="1860" y="64"/>
                </a:cubicBezTo>
                <a:close/>
                <a:moveTo>
                  <a:pt x="2216" y="952"/>
                </a:moveTo>
                <a:cubicBezTo>
                  <a:pt x="2214" y="952"/>
                  <a:pt x="2212" y="952"/>
                  <a:pt x="2212" y="955"/>
                </a:cubicBezTo>
                <a:cubicBezTo>
                  <a:pt x="2211" y="958"/>
                  <a:pt x="2208" y="960"/>
                  <a:pt x="2206" y="961"/>
                </a:cubicBezTo>
                <a:cubicBezTo>
                  <a:pt x="2204" y="961"/>
                  <a:pt x="2202" y="961"/>
                  <a:pt x="2201" y="960"/>
                </a:cubicBezTo>
                <a:cubicBezTo>
                  <a:pt x="2201" y="959"/>
                  <a:pt x="2201" y="959"/>
                  <a:pt x="2201" y="959"/>
                </a:cubicBezTo>
                <a:cubicBezTo>
                  <a:pt x="2201" y="959"/>
                  <a:pt x="2201" y="959"/>
                  <a:pt x="2201" y="959"/>
                </a:cubicBezTo>
                <a:cubicBezTo>
                  <a:pt x="2201" y="960"/>
                  <a:pt x="2201" y="960"/>
                  <a:pt x="2201" y="960"/>
                </a:cubicBezTo>
                <a:cubicBezTo>
                  <a:pt x="2198" y="960"/>
                  <a:pt x="2196" y="961"/>
                  <a:pt x="2193" y="961"/>
                </a:cubicBezTo>
                <a:cubicBezTo>
                  <a:pt x="2192" y="961"/>
                  <a:pt x="2192" y="961"/>
                  <a:pt x="2191" y="961"/>
                </a:cubicBezTo>
                <a:cubicBezTo>
                  <a:pt x="2190" y="961"/>
                  <a:pt x="2190" y="961"/>
                  <a:pt x="2189" y="961"/>
                </a:cubicBezTo>
                <a:cubicBezTo>
                  <a:pt x="2189" y="961"/>
                  <a:pt x="2188" y="962"/>
                  <a:pt x="2188" y="962"/>
                </a:cubicBezTo>
                <a:cubicBezTo>
                  <a:pt x="2188" y="963"/>
                  <a:pt x="2188" y="964"/>
                  <a:pt x="2188" y="964"/>
                </a:cubicBezTo>
                <a:cubicBezTo>
                  <a:pt x="2194" y="968"/>
                  <a:pt x="2200" y="969"/>
                  <a:pt x="2206" y="968"/>
                </a:cubicBezTo>
                <a:cubicBezTo>
                  <a:pt x="2207" y="968"/>
                  <a:pt x="2207" y="967"/>
                  <a:pt x="2208" y="967"/>
                </a:cubicBezTo>
                <a:cubicBezTo>
                  <a:pt x="2211" y="966"/>
                  <a:pt x="2212" y="963"/>
                  <a:pt x="2215" y="962"/>
                </a:cubicBezTo>
                <a:cubicBezTo>
                  <a:pt x="2215" y="962"/>
                  <a:pt x="2216" y="961"/>
                  <a:pt x="2216" y="961"/>
                </a:cubicBezTo>
                <a:cubicBezTo>
                  <a:pt x="2216" y="959"/>
                  <a:pt x="2217" y="958"/>
                  <a:pt x="2218" y="956"/>
                </a:cubicBezTo>
                <a:cubicBezTo>
                  <a:pt x="2219" y="954"/>
                  <a:pt x="2218" y="952"/>
                  <a:pt x="2216" y="952"/>
                </a:cubicBezTo>
                <a:close/>
                <a:moveTo>
                  <a:pt x="570" y="61"/>
                </a:moveTo>
                <a:cubicBezTo>
                  <a:pt x="572" y="62"/>
                  <a:pt x="574" y="63"/>
                  <a:pt x="576" y="65"/>
                </a:cubicBezTo>
                <a:cubicBezTo>
                  <a:pt x="578" y="65"/>
                  <a:pt x="579" y="67"/>
                  <a:pt x="581" y="68"/>
                </a:cubicBezTo>
                <a:cubicBezTo>
                  <a:pt x="584" y="70"/>
                  <a:pt x="589" y="68"/>
                  <a:pt x="589" y="64"/>
                </a:cubicBezTo>
                <a:cubicBezTo>
                  <a:pt x="589" y="63"/>
                  <a:pt x="589" y="62"/>
                  <a:pt x="590" y="61"/>
                </a:cubicBezTo>
                <a:cubicBezTo>
                  <a:pt x="590" y="61"/>
                  <a:pt x="590" y="60"/>
                  <a:pt x="590" y="60"/>
                </a:cubicBezTo>
                <a:cubicBezTo>
                  <a:pt x="590" y="57"/>
                  <a:pt x="588" y="55"/>
                  <a:pt x="586" y="56"/>
                </a:cubicBezTo>
                <a:cubicBezTo>
                  <a:pt x="583" y="56"/>
                  <a:pt x="581" y="57"/>
                  <a:pt x="578" y="57"/>
                </a:cubicBezTo>
                <a:cubicBezTo>
                  <a:pt x="576" y="56"/>
                  <a:pt x="574" y="57"/>
                  <a:pt x="572" y="57"/>
                </a:cubicBezTo>
                <a:cubicBezTo>
                  <a:pt x="571" y="57"/>
                  <a:pt x="570" y="58"/>
                  <a:pt x="570" y="59"/>
                </a:cubicBezTo>
                <a:cubicBezTo>
                  <a:pt x="569" y="59"/>
                  <a:pt x="569" y="60"/>
                  <a:pt x="569" y="60"/>
                </a:cubicBezTo>
                <a:cubicBezTo>
                  <a:pt x="569" y="61"/>
                  <a:pt x="570" y="61"/>
                  <a:pt x="570" y="61"/>
                </a:cubicBezTo>
                <a:close/>
                <a:moveTo>
                  <a:pt x="1850" y="112"/>
                </a:moveTo>
                <a:cubicBezTo>
                  <a:pt x="1851" y="112"/>
                  <a:pt x="1851" y="112"/>
                  <a:pt x="1851" y="112"/>
                </a:cubicBezTo>
                <a:cubicBezTo>
                  <a:pt x="1854" y="110"/>
                  <a:pt x="1856" y="110"/>
                  <a:pt x="1859" y="110"/>
                </a:cubicBezTo>
                <a:cubicBezTo>
                  <a:pt x="1863" y="110"/>
                  <a:pt x="1866" y="109"/>
                  <a:pt x="1869" y="109"/>
                </a:cubicBezTo>
                <a:cubicBezTo>
                  <a:pt x="1870" y="109"/>
                  <a:pt x="1871" y="107"/>
                  <a:pt x="1870" y="106"/>
                </a:cubicBezTo>
                <a:cubicBezTo>
                  <a:pt x="1869" y="103"/>
                  <a:pt x="1867" y="101"/>
                  <a:pt x="1864" y="100"/>
                </a:cubicBezTo>
                <a:cubicBezTo>
                  <a:pt x="1862" y="100"/>
                  <a:pt x="1861" y="99"/>
                  <a:pt x="1860" y="99"/>
                </a:cubicBezTo>
                <a:cubicBezTo>
                  <a:pt x="1858" y="98"/>
                  <a:pt x="1857" y="99"/>
                  <a:pt x="1855" y="99"/>
                </a:cubicBezTo>
                <a:cubicBezTo>
                  <a:pt x="1854" y="99"/>
                  <a:pt x="1852" y="100"/>
                  <a:pt x="1852" y="101"/>
                </a:cubicBezTo>
                <a:cubicBezTo>
                  <a:pt x="1852" y="103"/>
                  <a:pt x="1851" y="105"/>
                  <a:pt x="1851" y="108"/>
                </a:cubicBezTo>
                <a:cubicBezTo>
                  <a:pt x="1851" y="108"/>
                  <a:pt x="1850" y="110"/>
                  <a:pt x="1850" y="111"/>
                </a:cubicBezTo>
                <a:cubicBezTo>
                  <a:pt x="1850" y="112"/>
                  <a:pt x="1850" y="112"/>
                  <a:pt x="1850" y="112"/>
                </a:cubicBezTo>
                <a:close/>
                <a:moveTo>
                  <a:pt x="1909" y="769"/>
                </a:moveTo>
                <a:cubicBezTo>
                  <a:pt x="1910" y="768"/>
                  <a:pt x="1909" y="767"/>
                  <a:pt x="1908" y="767"/>
                </a:cubicBezTo>
                <a:cubicBezTo>
                  <a:pt x="1907" y="766"/>
                  <a:pt x="1906" y="766"/>
                  <a:pt x="1905" y="766"/>
                </a:cubicBezTo>
                <a:cubicBezTo>
                  <a:pt x="1905" y="766"/>
                  <a:pt x="1904" y="766"/>
                  <a:pt x="1904" y="766"/>
                </a:cubicBezTo>
                <a:cubicBezTo>
                  <a:pt x="1900" y="766"/>
                  <a:pt x="1896" y="768"/>
                  <a:pt x="1894" y="771"/>
                </a:cubicBezTo>
                <a:cubicBezTo>
                  <a:pt x="1893" y="771"/>
                  <a:pt x="1893" y="772"/>
                  <a:pt x="1893" y="773"/>
                </a:cubicBezTo>
                <a:cubicBezTo>
                  <a:pt x="1892" y="776"/>
                  <a:pt x="1894" y="779"/>
                  <a:pt x="1897" y="780"/>
                </a:cubicBezTo>
                <a:cubicBezTo>
                  <a:pt x="1900" y="781"/>
                  <a:pt x="1904" y="780"/>
                  <a:pt x="1906" y="777"/>
                </a:cubicBezTo>
                <a:cubicBezTo>
                  <a:pt x="1908" y="775"/>
                  <a:pt x="1909" y="772"/>
                  <a:pt x="1909" y="769"/>
                </a:cubicBezTo>
                <a:close/>
                <a:moveTo>
                  <a:pt x="1166" y="607"/>
                </a:moveTo>
                <a:cubicBezTo>
                  <a:pt x="1167" y="610"/>
                  <a:pt x="1167" y="614"/>
                  <a:pt x="1167" y="617"/>
                </a:cubicBezTo>
                <a:cubicBezTo>
                  <a:pt x="1167" y="622"/>
                  <a:pt x="1170" y="623"/>
                  <a:pt x="1174" y="620"/>
                </a:cubicBezTo>
                <a:cubicBezTo>
                  <a:pt x="1175" y="620"/>
                  <a:pt x="1176" y="619"/>
                  <a:pt x="1176" y="618"/>
                </a:cubicBezTo>
                <a:cubicBezTo>
                  <a:pt x="1176" y="616"/>
                  <a:pt x="1176" y="614"/>
                  <a:pt x="1176" y="612"/>
                </a:cubicBezTo>
                <a:cubicBezTo>
                  <a:pt x="1176" y="612"/>
                  <a:pt x="1176" y="612"/>
                  <a:pt x="1176" y="612"/>
                </a:cubicBezTo>
                <a:cubicBezTo>
                  <a:pt x="1176" y="611"/>
                  <a:pt x="1176" y="610"/>
                  <a:pt x="1176" y="609"/>
                </a:cubicBezTo>
                <a:cubicBezTo>
                  <a:pt x="1176" y="608"/>
                  <a:pt x="1176" y="607"/>
                  <a:pt x="1176" y="606"/>
                </a:cubicBezTo>
                <a:cubicBezTo>
                  <a:pt x="1176" y="604"/>
                  <a:pt x="1173" y="600"/>
                  <a:pt x="1169" y="603"/>
                </a:cubicBezTo>
                <a:cubicBezTo>
                  <a:pt x="1168" y="603"/>
                  <a:pt x="1167" y="604"/>
                  <a:pt x="1166" y="605"/>
                </a:cubicBezTo>
                <a:cubicBezTo>
                  <a:pt x="1166" y="605"/>
                  <a:pt x="1165" y="606"/>
                  <a:pt x="1166" y="607"/>
                </a:cubicBezTo>
                <a:close/>
                <a:moveTo>
                  <a:pt x="663" y="294"/>
                </a:moveTo>
                <a:cubicBezTo>
                  <a:pt x="662" y="297"/>
                  <a:pt x="664" y="299"/>
                  <a:pt x="666" y="299"/>
                </a:cubicBezTo>
                <a:cubicBezTo>
                  <a:pt x="671" y="299"/>
                  <a:pt x="675" y="297"/>
                  <a:pt x="677" y="293"/>
                </a:cubicBezTo>
                <a:cubicBezTo>
                  <a:pt x="677" y="292"/>
                  <a:pt x="678" y="290"/>
                  <a:pt x="678" y="289"/>
                </a:cubicBezTo>
                <a:cubicBezTo>
                  <a:pt x="679" y="288"/>
                  <a:pt x="678" y="286"/>
                  <a:pt x="676" y="285"/>
                </a:cubicBezTo>
                <a:cubicBezTo>
                  <a:pt x="674" y="284"/>
                  <a:pt x="672" y="284"/>
                  <a:pt x="670" y="285"/>
                </a:cubicBezTo>
                <a:cubicBezTo>
                  <a:pt x="667" y="287"/>
                  <a:pt x="664" y="290"/>
                  <a:pt x="663" y="294"/>
                </a:cubicBezTo>
                <a:cubicBezTo>
                  <a:pt x="663" y="294"/>
                  <a:pt x="663" y="294"/>
                  <a:pt x="663" y="294"/>
                </a:cubicBezTo>
                <a:close/>
                <a:moveTo>
                  <a:pt x="247" y="418"/>
                </a:moveTo>
                <a:cubicBezTo>
                  <a:pt x="246" y="417"/>
                  <a:pt x="244" y="418"/>
                  <a:pt x="244" y="419"/>
                </a:cubicBezTo>
                <a:cubicBezTo>
                  <a:pt x="243" y="420"/>
                  <a:pt x="242" y="422"/>
                  <a:pt x="242" y="423"/>
                </a:cubicBezTo>
                <a:cubicBezTo>
                  <a:pt x="242" y="425"/>
                  <a:pt x="242" y="426"/>
                  <a:pt x="243" y="428"/>
                </a:cubicBezTo>
                <a:cubicBezTo>
                  <a:pt x="243" y="428"/>
                  <a:pt x="242" y="428"/>
                  <a:pt x="242" y="428"/>
                </a:cubicBezTo>
                <a:cubicBezTo>
                  <a:pt x="243" y="430"/>
                  <a:pt x="243" y="431"/>
                  <a:pt x="243" y="432"/>
                </a:cubicBezTo>
                <a:cubicBezTo>
                  <a:pt x="243" y="436"/>
                  <a:pt x="244" y="439"/>
                  <a:pt x="246" y="442"/>
                </a:cubicBezTo>
                <a:cubicBezTo>
                  <a:pt x="246" y="443"/>
                  <a:pt x="246" y="443"/>
                  <a:pt x="247" y="443"/>
                </a:cubicBezTo>
                <a:cubicBezTo>
                  <a:pt x="247" y="443"/>
                  <a:pt x="248" y="443"/>
                  <a:pt x="248" y="443"/>
                </a:cubicBezTo>
                <a:cubicBezTo>
                  <a:pt x="248" y="443"/>
                  <a:pt x="248" y="443"/>
                  <a:pt x="248" y="443"/>
                </a:cubicBezTo>
                <a:cubicBezTo>
                  <a:pt x="247" y="438"/>
                  <a:pt x="248" y="434"/>
                  <a:pt x="249" y="429"/>
                </a:cubicBezTo>
                <a:cubicBezTo>
                  <a:pt x="250" y="427"/>
                  <a:pt x="251" y="424"/>
                  <a:pt x="252" y="422"/>
                </a:cubicBezTo>
                <a:cubicBezTo>
                  <a:pt x="252" y="421"/>
                  <a:pt x="252" y="421"/>
                  <a:pt x="251" y="420"/>
                </a:cubicBezTo>
                <a:cubicBezTo>
                  <a:pt x="250" y="419"/>
                  <a:pt x="248" y="419"/>
                  <a:pt x="247" y="418"/>
                </a:cubicBezTo>
                <a:close/>
                <a:moveTo>
                  <a:pt x="2007" y="1000"/>
                </a:moveTo>
                <a:cubicBezTo>
                  <a:pt x="2010" y="999"/>
                  <a:pt x="2013" y="998"/>
                  <a:pt x="2016" y="995"/>
                </a:cubicBezTo>
                <a:cubicBezTo>
                  <a:pt x="2018" y="993"/>
                  <a:pt x="2021" y="991"/>
                  <a:pt x="2025" y="990"/>
                </a:cubicBezTo>
                <a:cubicBezTo>
                  <a:pt x="2026" y="990"/>
                  <a:pt x="2028" y="989"/>
                  <a:pt x="2029" y="989"/>
                </a:cubicBezTo>
                <a:cubicBezTo>
                  <a:pt x="2030" y="988"/>
                  <a:pt x="2031" y="988"/>
                  <a:pt x="2031" y="986"/>
                </a:cubicBezTo>
                <a:cubicBezTo>
                  <a:pt x="2031" y="986"/>
                  <a:pt x="2030" y="985"/>
                  <a:pt x="2028" y="985"/>
                </a:cubicBezTo>
                <a:cubicBezTo>
                  <a:pt x="2024" y="985"/>
                  <a:pt x="2019" y="985"/>
                  <a:pt x="2015" y="988"/>
                </a:cubicBezTo>
                <a:cubicBezTo>
                  <a:pt x="2014" y="989"/>
                  <a:pt x="2012" y="989"/>
                  <a:pt x="2011" y="990"/>
                </a:cubicBezTo>
                <a:cubicBezTo>
                  <a:pt x="2010" y="990"/>
                  <a:pt x="2009" y="991"/>
                  <a:pt x="2008" y="992"/>
                </a:cubicBezTo>
                <a:cubicBezTo>
                  <a:pt x="2006" y="994"/>
                  <a:pt x="2005" y="997"/>
                  <a:pt x="2005" y="999"/>
                </a:cubicBezTo>
                <a:cubicBezTo>
                  <a:pt x="2006" y="1000"/>
                  <a:pt x="2007" y="1000"/>
                  <a:pt x="2007" y="1000"/>
                </a:cubicBezTo>
                <a:close/>
                <a:moveTo>
                  <a:pt x="64" y="228"/>
                </a:moveTo>
                <a:cubicBezTo>
                  <a:pt x="65" y="228"/>
                  <a:pt x="66" y="228"/>
                  <a:pt x="67" y="228"/>
                </a:cubicBezTo>
                <a:cubicBezTo>
                  <a:pt x="69" y="229"/>
                  <a:pt x="70" y="229"/>
                  <a:pt x="71" y="231"/>
                </a:cubicBezTo>
                <a:cubicBezTo>
                  <a:pt x="71" y="233"/>
                  <a:pt x="72" y="234"/>
                  <a:pt x="72" y="236"/>
                </a:cubicBezTo>
                <a:cubicBezTo>
                  <a:pt x="73" y="237"/>
                  <a:pt x="74" y="237"/>
                  <a:pt x="75" y="237"/>
                </a:cubicBezTo>
                <a:cubicBezTo>
                  <a:pt x="76" y="236"/>
                  <a:pt x="78" y="236"/>
                  <a:pt x="80" y="235"/>
                </a:cubicBezTo>
                <a:cubicBezTo>
                  <a:pt x="80" y="235"/>
                  <a:pt x="80" y="235"/>
                  <a:pt x="80" y="235"/>
                </a:cubicBezTo>
                <a:cubicBezTo>
                  <a:pt x="80" y="234"/>
                  <a:pt x="80" y="234"/>
                  <a:pt x="80" y="234"/>
                </a:cubicBezTo>
                <a:cubicBezTo>
                  <a:pt x="79" y="232"/>
                  <a:pt x="78" y="230"/>
                  <a:pt x="77" y="228"/>
                </a:cubicBezTo>
                <a:cubicBezTo>
                  <a:pt x="76" y="225"/>
                  <a:pt x="75" y="224"/>
                  <a:pt x="72" y="223"/>
                </a:cubicBezTo>
                <a:cubicBezTo>
                  <a:pt x="71" y="223"/>
                  <a:pt x="69" y="222"/>
                  <a:pt x="68" y="221"/>
                </a:cubicBezTo>
                <a:cubicBezTo>
                  <a:pt x="68" y="221"/>
                  <a:pt x="67" y="221"/>
                  <a:pt x="67" y="221"/>
                </a:cubicBezTo>
                <a:cubicBezTo>
                  <a:pt x="66" y="222"/>
                  <a:pt x="64" y="223"/>
                  <a:pt x="64" y="225"/>
                </a:cubicBezTo>
                <a:cubicBezTo>
                  <a:pt x="63" y="226"/>
                  <a:pt x="64" y="227"/>
                  <a:pt x="64" y="228"/>
                </a:cubicBezTo>
                <a:close/>
                <a:moveTo>
                  <a:pt x="651" y="111"/>
                </a:moveTo>
                <a:cubicBezTo>
                  <a:pt x="653" y="111"/>
                  <a:pt x="654" y="110"/>
                  <a:pt x="655" y="109"/>
                </a:cubicBezTo>
                <a:cubicBezTo>
                  <a:pt x="655" y="109"/>
                  <a:pt x="656" y="107"/>
                  <a:pt x="655" y="107"/>
                </a:cubicBezTo>
                <a:cubicBezTo>
                  <a:pt x="652" y="104"/>
                  <a:pt x="648" y="101"/>
                  <a:pt x="643" y="101"/>
                </a:cubicBezTo>
                <a:cubicBezTo>
                  <a:pt x="641" y="100"/>
                  <a:pt x="639" y="102"/>
                  <a:pt x="639" y="104"/>
                </a:cubicBezTo>
                <a:cubicBezTo>
                  <a:pt x="638" y="105"/>
                  <a:pt x="639" y="106"/>
                  <a:pt x="639" y="107"/>
                </a:cubicBezTo>
                <a:cubicBezTo>
                  <a:pt x="643" y="109"/>
                  <a:pt x="647" y="110"/>
                  <a:pt x="650" y="111"/>
                </a:cubicBezTo>
                <a:cubicBezTo>
                  <a:pt x="651" y="111"/>
                  <a:pt x="651" y="111"/>
                  <a:pt x="651" y="111"/>
                </a:cubicBezTo>
                <a:close/>
                <a:moveTo>
                  <a:pt x="2013" y="825"/>
                </a:moveTo>
                <a:cubicBezTo>
                  <a:pt x="2012" y="825"/>
                  <a:pt x="2011" y="826"/>
                  <a:pt x="2012" y="827"/>
                </a:cubicBezTo>
                <a:cubicBezTo>
                  <a:pt x="2012" y="829"/>
                  <a:pt x="2013" y="830"/>
                  <a:pt x="2014" y="831"/>
                </a:cubicBezTo>
                <a:cubicBezTo>
                  <a:pt x="2014" y="831"/>
                  <a:pt x="2014" y="831"/>
                  <a:pt x="2014" y="831"/>
                </a:cubicBezTo>
                <a:cubicBezTo>
                  <a:pt x="2014" y="831"/>
                  <a:pt x="2014" y="831"/>
                  <a:pt x="2014" y="831"/>
                </a:cubicBezTo>
                <a:cubicBezTo>
                  <a:pt x="2014" y="831"/>
                  <a:pt x="2014" y="831"/>
                  <a:pt x="2014" y="831"/>
                </a:cubicBezTo>
                <a:cubicBezTo>
                  <a:pt x="2014" y="832"/>
                  <a:pt x="2014" y="832"/>
                  <a:pt x="2015" y="832"/>
                </a:cubicBezTo>
                <a:cubicBezTo>
                  <a:pt x="2015" y="832"/>
                  <a:pt x="2015" y="833"/>
                  <a:pt x="2015" y="833"/>
                </a:cubicBezTo>
                <a:cubicBezTo>
                  <a:pt x="2014" y="833"/>
                  <a:pt x="2014" y="833"/>
                  <a:pt x="2014" y="833"/>
                </a:cubicBezTo>
                <a:cubicBezTo>
                  <a:pt x="2014" y="832"/>
                  <a:pt x="2014" y="832"/>
                  <a:pt x="2014" y="831"/>
                </a:cubicBezTo>
                <a:cubicBezTo>
                  <a:pt x="2014" y="831"/>
                  <a:pt x="2014" y="831"/>
                  <a:pt x="2014" y="831"/>
                </a:cubicBezTo>
                <a:cubicBezTo>
                  <a:pt x="2013" y="831"/>
                  <a:pt x="2013" y="832"/>
                  <a:pt x="2013" y="832"/>
                </a:cubicBezTo>
                <a:cubicBezTo>
                  <a:pt x="2012" y="834"/>
                  <a:pt x="2011" y="836"/>
                  <a:pt x="2013" y="838"/>
                </a:cubicBezTo>
                <a:cubicBezTo>
                  <a:pt x="2014" y="840"/>
                  <a:pt x="2015" y="841"/>
                  <a:pt x="2016" y="843"/>
                </a:cubicBezTo>
                <a:cubicBezTo>
                  <a:pt x="2016" y="843"/>
                  <a:pt x="2017" y="843"/>
                  <a:pt x="2017" y="843"/>
                </a:cubicBezTo>
                <a:cubicBezTo>
                  <a:pt x="2018" y="843"/>
                  <a:pt x="2019" y="842"/>
                  <a:pt x="2019" y="841"/>
                </a:cubicBezTo>
                <a:cubicBezTo>
                  <a:pt x="2018" y="840"/>
                  <a:pt x="2018" y="840"/>
                  <a:pt x="2018" y="839"/>
                </a:cubicBezTo>
                <a:cubicBezTo>
                  <a:pt x="2018" y="838"/>
                  <a:pt x="2018" y="837"/>
                  <a:pt x="2018" y="837"/>
                </a:cubicBezTo>
                <a:cubicBezTo>
                  <a:pt x="2021" y="836"/>
                  <a:pt x="2021" y="834"/>
                  <a:pt x="2021" y="832"/>
                </a:cubicBezTo>
                <a:cubicBezTo>
                  <a:pt x="2020" y="830"/>
                  <a:pt x="2020" y="828"/>
                  <a:pt x="2019" y="827"/>
                </a:cubicBezTo>
                <a:cubicBezTo>
                  <a:pt x="2018" y="825"/>
                  <a:pt x="2016" y="824"/>
                  <a:pt x="2013" y="825"/>
                </a:cubicBezTo>
                <a:close/>
                <a:moveTo>
                  <a:pt x="1374" y="78"/>
                </a:moveTo>
                <a:cubicBezTo>
                  <a:pt x="1374" y="78"/>
                  <a:pt x="1373" y="78"/>
                  <a:pt x="1373" y="79"/>
                </a:cubicBezTo>
                <a:cubicBezTo>
                  <a:pt x="1373" y="81"/>
                  <a:pt x="1373" y="84"/>
                  <a:pt x="1374" y="87"/>
                </a:cubicBezTo>
                <a:cubicBezTo>
                  <a:pt x="1375" y="87"/>
                  <a:pt x="1376" y="89"/>
                  <a:pt x="1377" y="89"/>
                </a:cubicBezTo>
                <a:cubicBezTo>
                  <a:pt x="1379" y="89"/>
                  <a:pt x="1382" y="89"/>
                  <a:pt x="1384" y="87"/>
                </a:cubicBezTo>
                <a:cubicBezTo>
                  <a:pt x="1384" y="86"/>
                  <a:pt x="1385" y="85"/>
                  <a:pt x="1384" y="84"/>
                </a:cubicBezTo>
                <a:cubicBezTo>
                  <a:pt x="1384" y="84"/>
                  <a:pt x="1384" y="84"/>
                  <a:pt x="1384" y="84"/>
                </a:cubicBezTo>
                <a:cubicBezTo>
                  <a:pt x="1383" y="83"/>
                  <a:pt x="1383" y="83"/>
                  <a:pt x="1383" y="82"/>
                </a:cubicBezTo>
                <a:cubicBezTo>
                  <a:pt x="1382" y="81"/>
                  <a:pt x="1382" y="81"/>
                  <a:pt x="1383" y="79"/>
                </a:cubicBezTo>
                <a:cubicBezTo>
                  <a:pt x="1384" y="78"/>
                  <a:pt x="1385" y="77"/>
                  <a:pt x="1384" y="76"/>
                </a:cubicBezTo>
                <a:cubicBezTo>
                  <a:pt x="1383" y="74"/>
                  <a:pt x="1381" y="75"/>
                  <a:pt x="1380" y="75"/>
                </a:cubicBezTo>
                <a:cubicBezTo>
                  <a:pt x="1379" y="76"/>
                  <a:pt x="1378" y="76"/>
                  <a:pt x="1377" y="76"/>
                </a:cubicBezTo>
                <a:cubicBezTo>
                  <a:pt x="1377" y="76"/>
                  <a:pt x="1377" y="76"/>
                  <a:pt x="1377" y="76"/>
                </a:cubicBezTo>
                <a:cubicBezTo>
                  <a:pt x="1377" y="76"/>
                  <a:pt x="1377" y="76"/>
                  <a:pt x="1377" y="76"/>
                </a:cubicBezTo>
                <a:cubicBezTo>
                  <a:pt x="1377" y="76"/>
                  <a:pt x="1377" y="76"/>
                  <a:pt x="1377" y="76"/>
                </a:cubicBezTo>
                <a:cubicBezTo>
                  <a:pt x="1376" y="77"/>
                  <a:pt x="1375" y="77"/>
                  <a:pt x="1374" y="78"/>
                </a:cubicBezTo>
                <a:close/>
                <a:moveTo>
                  <a:pt x="1309" y="98"/>
                </a:moveTo>
                <a:cubicBezTo>
                  <a:pt x="1311" y="99"/>
                  <a:pt x="1314" y="99"/>
                  <a:pt x="1316" y="99"/>
                </a:cubicBezTo>
                <a:cubicBezTo>
                  <a:pt x="1318" y="100"/>
                  <a:pt x="1317" y="98"/>
                  <a:pt x="1318" y="97"/>
                </a:cubicBezTo>
                <a:cubicBezTo>
                  <a:pt x="1317" y="97"/>
                  <a:pt x="1317" y="96"/>
                  <a:pt x="1317" y="96"/>
                </a:cubicBezTo>
                <a:cubicBezTo>
                  <a:pt x="1316" y="94"/>
                  <a:pt x="1316" y="93"/>
                  <a:pt x="1317" y="92"/>
                </a:cubicBezTo>
                <a:cubicBezTo>
                  <a:pt x="1318" y="91"/>
                  <a:pt x="1319" y="91"/>
                  <a:pt x="1321" y="91"/>
                </a:cubicBezTo>
                <a:cubicBezTo>
                  <a:pt x="1322" y="92"/>
                  <a:pt x="1323" y="92"/>
                  <a:pt x="1325" y="92"/>
                </a:cubicBezTo>
                <a:cubicBezTo>
                  <a:pt x="1325" y="91"/>
                  <a:pt x="1325" y="91"/>
                  <a:pt x="1324" y="90"/>
                </a:cubicBezTo>
                <a:cubicBezTo>
                  <a:pt x="1323" y="88"/>
                  <a:pt x="1320" y="87"/>
                  <a:pt x="1318" y="87"/>
                </a:cubicBezTo>
                <a:cubicBezTo>
                  <a:pt x="1317" y="87"/>
                  <a:pt x="1315" y="87"/>
                  <a:pt x="1314" y="87"/>
                </a:cubicBezTo>
                <a:cubicBezTo>
                  <a:pt x="1312" y="89"/>
                  <a:pt x="1309" y="91"/>
                  <a:pt x="1307" y="94"/>
                </a:cubicBezTo>
                <a:cubicBezTo>
                  <a:pt x="1306" y="95"/>
                  <a:pt x="1307" y="98"/>
                  <a:pt x="1309" y="98"/>
                </a:cubicBezTo>
                <a:close/>
                <a:moveTo>
                  <a:pt x="1318" y="97"/>
                </a:moveTo>
                <a:cubicBezTo>
                  <a:pt x="1318" y="97"/>
                  <a:pt x="1318" y="97"/>
                  <a:pt x="1318" y="97"/>
                </a:cubicBezTo>
                <a:cubicBezTo>
                  <a:pt x="1318" y="97"/>
                  <a:pt x="1318" y="97"/>
                  <a:pt x="1318" y="97"/>
                </a:cubicBezTo>
                <a:cubicBezTo>
                  <a:pt x="1318" y="97"/>
                  <a:pt x="1318" y="97"/>
                  <a:pt x="1318" y="97"/>
                </a:cubicBezTo>
                <a:close/>
                <a:moveTo>
                  <a:pt x="1360" y="92"/>
                </a:moveTo>
                <a:cubicBezTo>
                  <a:pt x="1360" y="93"/>
                  <a:pt x="1359" y="93"/>
                  <a:pt x="1359" y="94"/>
                </a:cubicBezTo>
                <a:cubicBezTo>
                  <a:pt x="1359" y="96"/>
                  <a:pt x="1360" y="98"/>
                  <a:pt x="1362" y="99"/>
                </a:cubicBezTo>
                <a:cubicBezTo>
                  <a:pt x="1362" y="100"/>
                  <a:pt x="1364" y="101"/>
                  <a:pt x="1365" y="100"/>
                </a:cubicBezTo>
                <a:cubicBezTo>
                  <a:pt x="1366" y="100"/>
                  <a:pt x="1367" y="99"/>
                  <a:pt x="1368" y="99"/>
                </a:cubicBezTo>
                <a:cubicBezTo>
                  <a:pt x="1370" y="98"/>
                  <a:pt x="1370" y="97"/>
                  <a:pt x="1371" y="96"/>
                </a:cubicBezTo>
                <a:cubicBezTo>
                  <a:pt x="1371" y="95"/>
                  <a:pt x="1372" y="94"/>
                  <a:pt x="1372" y="93"/>
                </a:cubicBezTo>
                <a:cubicBezTo>
                  <a:pt x="1373" y="92"/>
                  <a:pt x="1373" y="91"/>
                  <a:pt x="1372" y="90"/>
                </a:cubicBezTo>
                <a:cubicBezTo>
                  <a:pt x="1371" y="89"/>
                  <a:pt x="1370" y="89"/>
                  <a:pt x="1368" y="89"/>
                </a:cubicBezTo>
                <a:cubicBezTo>
                  <a:pt x="1368" y="88"/>
                  <a:pt x="1367" y="88"/>
                  <a:pt x="1367" y="89"/>
                </a:cubicBezTo>
                <a:cubicBezTo>
                  <a:pt x="1365" y="91"/>
                  <a:pt x="1363" y="92"/>
                  <a:pt x="1360" y="92"/>
                </a:cubicBezTo>
                <a:close/>
                <a:moveTo>
                  <a:pt x="1387" y="75"/>
                </a:moveTo>
                <a:cubicBezTo>
                  <a:pt x="1388" y="75"/>
                  <a:pt x="1389" y="75"/>
                  <a:pt x="1389" y="75"/>
                </a:cubicBezTo>
                <a:cubicBezTo>
                  <a:pt x="1390" y="73"/>
                  <a:pt x="1391" y="70"/>
                  <a:pt x="1393" y="69"/>
                </a:cubicBezTo>
                <a:cubicBezTo>
                  <a:pt x="1393" y="69"/>
                  <a:pt x="1393" y="68"/>
                  <a:pt x="1393" y="67"/>
                </a:cubicBezTo>
                <a:cubicBezTo>
                  <a:pt x="1391" y="65"/>
                  <a:pt x="1391" y="62"/>
                  <a:pt x="1389" y="60"/>
                </a:cubicBezTo>
                <a:cubicBezTo>
                  <a:pt x="1388" y="60"/>
                  <a:pt x="1387" y="60"/>
                  <a:pt x="1386" y="60"/>
                </a:cubicBezTo>
                <a:cubicBezTo>
                  <a:pt x="1385" y="62"/>
                  <a:pt x="1384" y="63"/>
                  <a:pt x="1383" y="64"/>
                </a:cubicBezTo>
                <a:cubicBezTo>
                  <a:pt x="1383" y="65"/>
                  <a:pt x="1383" y="66"/>
                  <a:pt x="1383" y="66"/>
                </a:cubicBezTo>
                <a:cubicBezTo>
                  <a:pt x="1382" y="71"/>
                  <a:pt x="1384" y="73"/>
                  <a:pt x="1387" y="75"/>
                </a:cubicBezTo>
                <a:close/>
                <a:moveTo>
                  <a:pt x="2042" y="948"/>
                </a:moveTo>
                <a:cubicBezTo>
                  <a:pt x="2047" y="947"/>
                  <a:pt x="2053" y="947"/>
                  <a:pt x="2058" y="949"/>
                </a:cubicBezTo>
                <a:cubicBezTo>
                  <a:pt x="2058" y="950"/>
                  <a:pt x="2059" y="950"/>
                  <a:pt x="2059" y="950"/>
                </a:cubicBezTo>
                <a:cubicBezTo>
                  <a:pt x="2060" y="950"/>
                  <a:pt x="2061" y="949"/>
                  <a:pt x="2061" y="948"/>
                </a:cubicBezTo>
                <a:cubicBezTo>
                  <a:pt x="2061" y="948"/>
                  <a:pt x="2061" y="947"/>
                  <a:pt x="2060" y="946"/>
                </a:cubicBezTo>
                <a:cubicBezTo>
                  <a:pt x="2060" y="945"/>
                  <a:pt x="2059" y="945"/>
                  <a:pt x="2058" y="944"/>
                </a:cubicBezTo>
                <a:cubicBezTo>
                  <a:pt x="2053" y="942"/>
                  <a:pt x="2048" y="941"/>
                  <a:pt x="2043" y="942"/>
                </a:cubicBezTo>
                <a:cubicBezTo>
                  <a:pt x="2041" y="943"/>
                  <a:pt x="2040" y="944"/>
                  <a:pt x="2040" y="945"/>
                </a:cubicBezTo>
                <a:cubicBezTo>
                  <a:pt x="2040" y="947"/>
                  <a:pt x="2041" y="948"/>
                  <a:pt x="2042" y="948"/>
                </a:cubicBezTo>
                <a:close/>
                <a:moveTo>
                  <a:pt x="2308" y="1101"/>
                </a:moveTo>
                <a:cubicBezTo>
                  <a:pt x="2308" y="1101"/>
                  <a:pt x="2309" y="1101"/>
                  <a:pt x="2310" y="1100"/>
                </a:cubicBezTo>
                <a:cubicBezTo>
                  <a:pt x="2310" y="1100"/>
                  <a:pt x="2310" y="1100"/>
                  <a:pt x="2310" y="1100"/>
                </a:cubicBezTo>
                <a:cubicBezTo>
                  <a:pt x="2310" y="1099"/>
                  <a:pt x="2310" y="1099"/>
                  <a:pt x="2310" y="1098"/>
                </a:cubicBezTo>
                <a:cubicBezTo>
                  <a:pt x="2307" y="1094"/>
                  <a:pt x="2303" y="1091"/>
                  <a:pt x="2300" y="1087"/>
                </a:cubicBezTo>
                <a:cubicBezTo>
                  <a:pt x="2299" y="1086"/>
                  <a:pt x="2298" y="1085"/>
                  <a:pt x="2296" y="1083"/>
                </a:cubicBezTo>
                <a:cubicBezTo>
                  <a:pt x="2296" y="1083"/>
                  <a:pt x="2295" y="1083"/>
                  <a:pt x="2295" y="1083"/>
                </a:cubicBezTo>
                <a:cubicBezTo>
                  <a:pt x="2294" y="1082"/>
                  <a:pt x="2294" y="1082"/>
                  <a:pt x="2293" y="1083"/>
                </a:cubicBezTo>
                <a:cubicBezTo>
                  <a:pt x="2293" y="1083"/>
                  <a:pt x="2293" y="1084"/>
                  <a:pt x="2293" y="1084"/>
                </a:cubicBezTo>
                <a:cubicBezTo>
                  <a:pt x="2294" y="1088"/>
                  <a:pt x="2296" y="1091"/>
                  <a:pt x="2299" y="1093"/>
                </a:cubicBezTo>
                <a:cubicBezTo>
                  <a:pt x="2302" y="1096"/>
                  <a:pt x="2304" y="1099"/>
                  <a:pt x="2308" y="1101"/>
                </a:cubicBezTo>
                <a:close/>
                <a:moveTo>
                  <a:pt x="1952" y="987"/>
                </a:moveTo>
                <a:cubicBezTo>
                  <a:pt x="1954" y="988"/>
                  <a:pt x="1955" y="988"/>
                  <a:pt x="1957" y="989"/>
                </a:cubicBezTo>
                <a:cubicBezTo>
                  <a:pt x="1958" y="989"/>
                  <a:pt x="1959" y="989"/>
                  <a:pt x="1960" y="990"/>
                </a:cubicBezTo>
                <a:cubicBezTo>
                  <a:pt x="1965" y="989"/>
                  <a:pt x="1970" y="988"/>
                  <a:pt x="1974" y="987"/>
                </a:cubicBezTo>
                <a:cubicBezTo>
                  <a:pt x="1975" y="987"/>
                  <a:pt x="1975" y="986"/>
                  <a:pt x="1974" y="985"/>
                </a:cubicBezTo>
                <a:cubicBezTo>
                  <a:pt x="1972" y="983"/>
                  <a:pt x="1969" y="982"/>
                  <a:pt x="1966" y="982"/>
                </a:cubicBezTo>
                <a:cubicBezTo>
                  <a:pt x="1965" y="982"/>
                  <a:pt x="1965" y="983"/>
                  <a:pt x="1965" y="983"/>
                </a:cubicBezTo>
                <a:cubicBezTo>
                  <a:pt x="1964" y="984"/>
                  <a:pt x="1964" y="984"/>
                  <a:pt x="1964" y="985"/>
                </a:cubicBezTo>
                <a:cubicBezTo>
                  <a:pt x="1961" y="983"/>
                  <a:pt x="1958" y="985"/>
                  <a:pt x="1955" y="984"/>
                </a:cubicBezTo>
                <a:cubicBezTo>
                  <a:pt x="1953" y="983"/>
                  <a:pt x="1952" y="984"/>
                  <a:pt x="1952" y="985"/>
                </a:cubicBezTo>
                <a:cubicBezTo>
                  <a:pt x="1951" y="986"/>
                  <a:pt x="1951" y="987"/>
                  <a:pt x="1952" y="987"/>
                </a:cubicBezTo>
                <a:close/>
                <a:moveTo>
                  <a:pt x="1999" y="987"/>
                </a:moveTo>
                <a:cubicBezTo>
                  <a:pt x="2000" y="987"/>
                  <a:pt x="2001" y="986"/>
                  <a:pt x="2001" y="985"/>
                </a:cubicBezTo>
                <a:cubicBezTo>
                  <a:pt x="2002" y="985"/>
                  <a:pt x="2002" y="985"/>
                  <a:pt x="2002" y="984"/>
                </a:cubicBezTo>
                <a:cubicBezTo>
                  <a:pt x="2003" y="984"/>
                  <a:pt x="2003" y="983"/>
                  <a:pt x="2002" y="983"/>
                </a:cubicBezTo>
                <a:cubicBezTo>
                  <a:pt x="2002" y="983"/>
                  <a:pt x="2001" y="982"/>
                  <a:pt x="2001" y="982"/>
                </a:cubicBezTo>
                <a:cubicBezTo>
                  <a:pt x="1999" y="983"/>
                  <a:pt x="1996" y="984"/>
                  <a:pt x="1994" y="984"/>
                </a:cubicBezTo>
                <a:cubicBezTo>
                  <a:pt x="1991" y="983"/>
                  <a:pt x="1989" y="983"/>
                  <a:pt x="1986" y="983"/>
                </a:cubicBezTo>
                <a:cubicBezTo>
                  <a:pt x="1986" y="983"/>
                  <a:pt x="1985" y="982"/>
                  <a:pt x="1985" y="982"/>
                </a:cubicBezTo>
                <a:cubicBezTo>
                  <a:pt x="1983" y="982"/>
                  <a:pt x="1981" y="983"/>
                  <a:pt x="1980" y="984"/>
                </a:cubicBezTo>
                <a:cubicBezTo>
                  <a:pt x="1979" y="985"/>
                  <a:pt x="1979" y="985"/>
                  <a:pt x="1979" y="986"/>
                </a:cubicBezTo>
                <a:cubicBezTo>
                  <a:pt x="1979" y="986"/>
                  <a:pt x="1980" y="987"/>
                  <a:pt x="1980" y="987"/>
                </a:cubicBezTo>
                <a:cubicBezTo>
                  <a:pt x="1982" y="988"/>
                  <a:pt x="1985" y="988"/>
                  <a:pt x="1987" y="988"/>
                </a:cubicBezTo>
                <a:cubicBezTo>
                  <a:pt x="1991" y="988"/>
                  <a:pt x="1995" y="987"/>
                  <a:pt x="1999" y="987"/>
                </a:cubicBezTo>
                <a:close/>
                <a:moveTo>
                  <a:pt x="1383" y="292"/>
                </a:moveTo>
                <a:cubicBezTo>
                  <a:pt x="1382" y="293"/>
                  <a:pt x="1382" y="294"/>
                  <a:pt x="1382" y="295"/>
                </a:cubicBezTo>
                <a:cubicBezTo>
                  <a:pt x="1382" y="296"/>
                  <a:pt x="1383" y="298"/>
                  <a:pt x="1383" y="299"/>
                </a:cubicBezTo>
                <a:cubicBezTo>
                  <a:pt x="1384" y="301"/>
                  <a:pt x="1386" y="301"/>
                  <a:pt x="1387" y="301"/>
                </a:cubicBezTo>
                <a:cubicBezTo>
                  <a:pt x="1391" y="300"/>
                  <a:pt x="1392" y="297"/>
                  <a:pt x="1393" y="294"/>
                </a:cubicBezTo>
                <a:cubicBezTo>
                  <a:pt x="1393" y="293"/>
                  <a:pt x="1393" y="293"/>
                  <a:pt x="1393" y="292"/>
                </a:cubicBezTo>
                <a:cubicBezTo>
                  <a:pt x="1391" y="290"/>
                  <a:pt x="1388" y="289"/>
                  <a:pt x="1386" y="290"/>
                </a:cubicBezTo>
                <a:cubicBezTo>
                  <a:pt x="1384" y="290"/>
                  <a:pt x="1383" y="291"/>
                  <a:pt x="1383" y="292"/>
                </a:cubicBezTo>
                <a:close/>
                <a:moveTo>
                  <a:pt x="612" y="356"/>
                </a:moveTo>
                <a:cubicBezTo>
                  <a:pt x="612" y="356"/>
                  <a:pt x="612" y="355"/>
                  <a:pt x="612" y="354"/>
                </a:cubicBezTo>
                <a:cubicBezTo>
                  <a:pt x="612" y="354"/>
                  <a:pt x="611" y="353"/>
                  <a:pt x="611" y="353"/>
                </a:cubicBezTo>
                <a:cubicBezTo>
                  <a:pt x="610" y="353"/>
                  <a:pt x="609" y="353"/>
                  <a:pt x="609" y="353"/>
                </a:cubicBezTo>
                <a:cubicBezTo>
                  <a:pt x="607" y="353"/>
                  <a:pt x="606" y="353"/>
                  <a:pt x="605" y="353"/>
                </a:cubicBezTo>
                <a:cubicBezTo>
                  <a:pt x="604" y="353"/>
                  <a:pt x="603" y="354"/>
                  <a:pt x="603" y="354"/>
                </a:cubicBezTo>
                <a:cubicBezTo>
                  <a:pt x="601" y="355"/>
                  <a:pt x="600" y="356"/>
                  <a:pt x="599" y="358"/>
                </a:cubicBezTo>
                <a:cubicBezTo>
                  <a:pt x="598" y="358"/>
                  <a:pt x="598" y="359"/>
                  <a:pt x="599" y="360"/>
                </a:cubicBezTo>
                <a:cubicBezTo>
                  <a:pt x="599" y="361"/>
                  <a:pt x="599" y="362"/>
                  <a:pt x="600" y="362"/>
                </a:cubicBezTo>
                <a:cubicBezTo>
                  <a:pt x="601" y="362"/>
                  <a:pt x="603" y="362"/>
                  <a:pt x="604" y="362"/>
                </a:cubicBezTo>
                <a:cubicBezTo>
                  <a:pt x="607" y="361"/>
                  <a:pt x="610" y="359"/>
                  <a:pt x="612" y="356"/>
                </a:cubicBezTo>
                <a:close/>
                <a:moveTo>
                  <a:pt x="1694" y="142"/>
                </a:moveTo>
                <a:cubicBezTo>
                  <a:pt x="1694" y="144"/>
                  <a:pt x="1695" y="145"/>
                  <a:pt x="1697" y="146"/>
                </a:cubicBezTo>
                <a:cubicBezTo>
                  <a:pt x="1697" y="146"/>
                  <a:pt x="1698" y="146"/>
                  <a:pt x="1699" y="146"/>
                </a:cubicBezTo>
                <a:cubicBezTo>
                  <a:pt x="1699" y="146"/>
                  <a:pt x="1700" y="146"/>
                  <a:pt x="1700" y="146"/>
                </a:cubicBezTo>
                <a:cubicBezTo>
                  <a:pt x="1702" y="146"/>
                  <a:pt x="1704" y="145"/>
                  <a:pt x="1704" y="143"/>
                </a:cubicBezTo>
                <a:cubicBezTo>
                  <a:pt x="1703" y="141"/>
                  <a:pt x="1703" y="139"/>
                  <a:pt x="1702" y="138"/>
                </a:cubicBezTo>
                <a:cubicBezTo>
                  <a:pt x="1701" y="137"/>
                  <a:pt x="1700" y="136"/>
                  <a:pt x="1699" y="137"/>
                </a:cubicBezTo>
                <a:cubicBezTo>
                  <a:pt x="1697" y="137"/>
                  <a:pt x="1696" y="138"/>
                  <a:pt x="1695" y="138"/>
                </a:cubicBezTo>
                <a:cubicBezTo>
                  <a:pt x="1694" y="139"/>
                  <a:pt x="1693" y="140"/>
                  <a:pt x="1694" y="141"/>
                </a:cubicBezTo>
                <a:cubicBezTo>
                  <a:pt x="1694" y="142"/>
                  <a:pt x="1694" y="142"/>
                  <a:pt x="1694" y="142"/>
                </a:cubicBezTo>
                <a:close/>
                <a:moveTo>
                  <a:pt x="690" y="511"/>
                </a:moveTo>
                <a:cubicBezTo>
                  <a:pt x="689" y="511"/>
                  <a:pt x="689" y="511"/>
                  <a:pt x="688" y="512"/>
                </a:cubicBezTo>
                <a:cubicBezTo>
                  <a:pt x="688" y="512"/>
                  <a:pt x="688" y="513"/>
                  <a:pt x="688" y="514"/>
                </a:cubicBezTo>
                <a:cubicBezTo>
                  <a:pt x="689" y="514"/>
                  <a:pt x="689" y="515"/>
                  <a:pt x="690" y="515"/>
                </a:cubicBezTo>
                <a:cubicBezTo>
                  <a:pt x="691" y="517"/>
                  <a:pt x="693" y="518"/>
                  <a:pt x="695" y="519"/>
                </a:cubicBezTo>
                <a:cubicBezTo>
                  <a:pt x="697" y="520"/>
                  <a:pt x="699" y="521"/>
                  <a:pt x="702" y="521"/>
                </a:cubicBezTo>
                <a:cubicBezTo>
                  <a:pt x="702" y="521"/>
                  <a:pt x="702" y="521"/>
                  <a:pt x="702" y="521"/>
                </a:cubicBezTo>
                <a:cubicBezTo>
                  <a:pt x="703" y="521"/>
                  <a:pt x="703" y="520"/>
                  <a:pt x="704" y="520"/>
                </a:cubicBezTo>
                <a:cubicBezTo>
                  <a:pt x="704" y="520"/>
                  <a:pt x="704" y="519"/>
                  <a:pt x="703" y="519"/>
                </a:cubicBezTo>
                <a:cubicBezTo>
                  <a:pt x="700" y="514"/>
                  <a:pt x="695" y="512"/>
                  <a:pt x="690" y="511"/>
                </a:cubicBezTo>
                <a:close/>
                <a:moveTo>
                  <a:pt x="1341" y="658"/>
                </a:moveTo>
                <a:cubicBezTo>
                  <a:pt x="1343" y="657"/>
                  <a:pt x="1344" y="657"/>
                  <a:pt x="1346" y="656"/>
                </a:cubicBezTo>
                <a:cubicBezTo>
                  <a:pt x="1348" y="655"/>
                  <a:pt x="1349" y="652"/>
                  <a:pt x="1350" y="650"/>
                </a:cubicBezTo>
                <a:cubicBezTo>
                  <a:pt x="1349" y="650"/>
                  <a:pt x="1349" y="650"/>
                  <a:pt x="1349" y="650"/>
                </a:cubicBezTo>
                <a:cubicBezTo>
                  <a:pt x="1347" y="650"/>
                  <a:pt x="1344" y="650"/>
                  <a:pt x="1342" y="651"/>
                </a:cubicBezTo>
                <a:cubicBezTo>
                  <a:pt x="1340" y="651"/>
                  <a:pt x="1338" y="652"/>
                  <a:pt x="1337" y="653"/>
                </a:cubicBezTo>
                <a:cubicBezTo>
                  <a:pt x="1336" y="654"/>
                  <a:pt x="1336" y="655"/>
                  <a:pt x="1336" y="656"/>
                </a:cubicBezTo>
                <a:cubicBezTo>
                  <a:pt x="1337" y="658"/>
                  <a:pt x="1339" y="658"/>
                  <a:pt x="1341" y="658"/>
                </a:cubicBezTo>
                <a:close/>
                <a:moveTo>
                  <a:pt x="514" y="100"/>
                </a:moveTo>
                <a:cubicBezTo>
                  <a:pt x="514" y="100"/>
                  <a:pt x="514" y="99"/>
                  <a:pt x="514" y="99"/>
                </a:cubicBezTo>
                <a:cubicBezTo>
                  <a:pt x="513" y="99"/>
                  <a:pt x="513" y="99"/>
                  <a:pt x="512" y="99"/>
                </a:cubicBezTo>
                <a:cubicBezTo>
                  <a:pt x="508" y="100"/>
                  <a:pt x="504" y="102"/>
                  <a:pt x="500" y="105"/>
                </a:cubicBezTo>
                <a:cubicBezTo>
                  <a:pt x="499" y="106"/>
                  <a:pt x="499" y="107"/>
                  <a:pt x="501" y="108"/>
                </a:cubicBezTo>
                <a:cubicBezTo>
                  <a:pt x="502" y="109"/>
                  <a:pt x="503" y="109"/>
                  <a:pt x="504" y="109"/>
                </a:cubicBezTo>
                <a:cubicBezTo>
                  <a:pt x="507" y="106"/>
                  <a:pt x="510" y="103"/>
                  <a:pt x="514" y="101"/>
                </a:cubicBezTo>
                <a:cubicBezTo>
                  <a:pt x="514" y="101"/>
                  <a:pt x="514" y="100"/>
                  <a:pt x="514" y="100"/>
                </a:cubicBezTo>
                <a:close/>
                <a:moveTo>
                  <a:pt x="1173" y="599"/>
                </a:moveTo>
                <a:cubicBezTo>
                  <a:pt x="1173" y="598"/>
                  <a:pt x="1174" y="598"/>
                  <a:pt x="1174" y="597"/>
                </a:cubicBezTo>
                <a:cubicBezTo>
                  <a:pt x="1174" y="595"/>
                  <a:pt x="1174" y="593"/>
                  <a:pt x="1175" y="592"/>
                </a:cubicBezTo>
                <a:cubicBezTo>
                  <a:pt x="1174" y="591"/>
                  <a:pt x="1174" y="590"/>
                  <a:pt x="1174" y="590"/>
                </a:cubicBezTo>
                <a:cubicBezTo>
                  <a:pt x="1174" y="590"/>
                  <a:pt x="1174" y="589"/>
                  <a:pt x="1174" y="589"/>
                </a:cubicBezTo>
                <a:cubicBezTo>
                  <a:pt x="1174" y="588"/>
                  <a:pt x="1173" y="587"/>
                  <a:pt x="1172" y="587"/>
                </a:cubicBezTo>
                <a:cubicBezTo>
                  <a:pt x="1171" y="588"/>
                  <a:pt x="1170" y="588"/>
                  <a:pt x="1169" y="589"/>
                </a:cubicBezTo>
                <a:cubicBezTo>
                  <a:pt x="1167" y="590"/>
                  <a:pt x="1167" y="591"/>
                  <a:pt x="1167" y="593"/>
                </a:cubicBezTo>
                <a:cubicBezTo>
                  <a:pt x="1167" y="595"/>
                  <a:pt x="1168" y="597"/>
                  <a:pt x="1170" y="599"/>
                </a:cubicBezTo>
                <a:cubicBezTo>
                  <a:pt x="1170" y="600"/>
                  <a:pt x="1172" y="600"/>
                  <a:pt x="1173" y="599"/>
                </a:cubicBezTo>
                <a:close/>
                <a:moveTo>
                  <a:pt x="1962" y="854"/>
                </a:moveTo>
                <a:cubicBezTo>
                  <a:pt x="1962" y="854"/>
                  <a:pt x="1962" y="855"/>
                  <a:pt x="1962" y="855"/>
                </a:cubicBezTo>
                <a:cubicBezTo>
                  <a:pt x="1962" y="855"/>
                  <a:pt x="1963" y="855"/>
                  <a:pt x="1963" y="855"/>
                </a:cubicBezTo>
                <a:cubicBezTo>
                  <a:pt x="1963" y="855"/>
                  <a:pt x="1963" y="855"/>
                  <a:pt x="1964" y="855"/>
                </a:cubicBezTo>
                <a:cubicBezTo>
                  <a:pt x="1966" y="854"/>
                  <a:pt x="1969" y="852"/>
                  <a:pt x="1971" y="849"/>
                </a:cubicBezTo>
                <a:cubicBezTo>
                  <a:pt x="1973" y="846"/>
                  <a:pt x="1975" y="843"/>
                  <a:pt x="1978" y="842"/>
                </a:cubicBezTo>
                <a:cubicBezTo>
                  <a:pt x="1979" y="841"/>
                  <a:pt x="1979" y="841"/>
                  <a:pt x="1978" y="840"/>
                </a:cubicBezTo>
                <a:cubicBezTo>
                  <a:pt x="1976" y="837"/>
                  <a:pt x="1975" y="838"/>
                  <a:pt x="1974" y="839"/>
                </a:cubicBezTo>
                <a:cubicBezTo>
                  <a:pt x="1970" y="844"/>
                  <a:pt x="1967" y="849"/>
                  <a:pt x="1963" y="853"/>
                </a:cubicBezTo>
                <a:cubicBezTo>
                  <a:pt x="1962" y="853"/>
                  <a:pt x="1962" y="854"/>
                  <a:pt x="1962" y="854"/>
                </a:cubicBezTo>
                <a:close/>
                <a:moveTo>
                  <a:pt x="2006" y="840"/>
                </a:moveTo>
                <a:cubicBezTo>
                  <a:pt x="2006" y="838"/>
                  <a:pt x="2004" y="838"/>
                  <a:pt x="2003" y="837"/>
                </a:cubicBezTo>
                <a:cubicBezTo>
                  <a:pt x="2003" y="836"/>
                  <a:pt x="2003" y="836"/>
                  <a:pt x="2003" y="836"/>
                </a:cubicBezTo>
                <a:cubicBezTo>
                  <a:pt x="2003" y="836"/>
                  <a:pt x="2003" y="837"/>
                  <a:pt x="2003" y="837"/>
                </a:cubicBezTo>
                <a:cubicBezTo>
                  <a:pt x="2003" y="837"/>
                  <a:pt x="2003" y="837"/>
                  <a:pt x="2003" y="837"/>
                </a:cubicBezTo>
                <a:cubicBezTo>
                  <a:pt x="2002" y="837"/>
                  <a:pt x="2002" y="838"/>
                  <a:pt x="2001" y="838"/>
                </a:cubicBezTo>
                <a:cubicBezTo>
                  <a:pt x="2001" y="840"/>
                  <a:pt x="2001" y="843"/>
                  <a:pt x="1999" y="845"/>
                </a:cubicBezTo>
                <a:cubicBezTo>
                  <a:pt x="1998" y="847"/>
                  <a:pt x="1998" y="848"/>
                  <a:pt x="2000" y="849"/>
                </a:cubicBezTo>
                <a:cubicBezTo>
                  <a:pt x="2001" y="850"/>
                  <a:pt x="2002" y="850"/>
                  <a:pt x="2003" y="851"/>
                </a:cubicBezTo>
                <a:cubicBezTo>
                  <a:pt x="2004" y="851"/>
                  <a:pt x="2005" y="851"/>
                  <a:pt x="2005" y="850"/>
                </a:cubicBezTo>
                <a:cubicBezTo>
                  <a:pt x="2006" y="849"/>
                  <a:pt x="2007" y="847"/>
                  <a:pt x="2006" y="845"/>
                </a:cubicBezTo>
                <a:cubicBezTo>
                  <a:pt x="2007" y="845"/>
                  <a:pt x="2007" y="845"/>
                  <a:pt x="2007" y="845"/>
                </a:cubicBezTo>
                <a:cubicBezTo>
                  <a:pt x="2007" y="845"/>
                  <a:pt x="2007" y="845"/>
                  <a:pt x="2007" y="845"/>
                </a:cubicBezTo>
                <a:cubicBezTo>
                  <a:pt x="2007" y="845"/>
                  <a:pt x="2006" y="845"/>
                  <a:pt x="2006" y="845"/>
                </a:cubicBezTo>
                <a:cubicBezTo>
                  <a:pt x="2005" y="844"/>
                  <a:pt x="2005" y="842"/>
                  <a:pt x="2006" y="840"/>
                </a:cubicBezTo>
                <a:close/>
                <a:moveTo>
                  <a:pt x="561" y="781"/>
                </a:moveTo>
                <a:cubicBezTo>
                  <a:pt x="559" y="782"/>
                  <a:pt x="558" y="782"/>
                  <a:pt x="556" y="782"/>
                </a:cubicBezTo>
                <a:cubicBezTo>
                  <a:pt x="555" y="782"/>
                  <a:pt x="555" y="783"/>
                  <a:pt x="556" y="784"/>
                </a:cubicBezTo>
                <a:cubicBezTo>
                  <a:pt x="558" y="787"/>
                  <a:pt x="561" y="789"/>
                  <a:pt x="566" y="788"/>
                </a:cubicBezTo>
                <a:cubicBezTo>
                  <a:pt x="567" y="787"/>
                  <a:pt x="568" y="787"/>
                  <a:pt x="568" y="787"/>
                </a:cubicBezTo>
                <a:cubicBezTo>
                  <a:pt x="569" y="786"/>
                  <a:pt x="569" y="785"/>
                  <a:pt x="569" y="784"/>
                </a:cubicBezTo>
                <a:cubicBezTo>
                  <a:pt x="567" y="782"/>
                  <a:pt x="564" y="781"/>
                  <a:pt x="561" y="781"/>
                </a:cubicBezTo>
                <a:close/>
                <a:moveTo>
                  <a:pt x="2003" y="837"/>
                </a:moveTo>
                <a:cubicBezTo>
                  <a:pt x="2003" y="836"/>
                  <a:pt x="2003" y="835"/>
                  <a:pt x="2003" y="835"/>
                </a:cubicBezTo>
                <a:cubicBezTo>
                  <a:pt x="2003" y="834"/>
                  <a:pt x="2003" y="834"/>
                  <a:pt x="2002" y="833"/>
                </a:cubicBezTo>
                <a:cubicBezTo>
                  <a:pt x="2000" y="832"/>
                  <a:pt x="1997" y="831"/>
                  <a:pt x="1995" y="830"/>
                </a:cubicBezTo>
                <a:cubicBezTo>
                  <a:pt x="1995" y="830"/>
                  <a:pt x="1994" y="830"/>
                  <a:pt x="1994" y="831"/>
                </a:cubicBezTo>
                <a:cubicBezTo>
                  <a:pt x="1994" y="833"/>
                  <a:pt x="1994" y="836"/>
                  <a:pt x="1995" y="839"/>
                </a:cubicBezTo>
                <a:cubicBezTo>
                  <a:pt x="1995" y="840"/>
                  <a:pt x="1996" y="840"/>
                  <a:pt x="1997" y="840"/>
                </a:cubicBezTo>
                <a:cubicBezTo>
                  <a:pt x="1998" y="841"/>
                  <a:pt x="1999" y="841"/>
                  <a:pt x="2000" y="840"/>
                </a:cubicBezTo>
                <a:cubicBezTo>
                  <a:pt x="2000" y="839"/>
                  <a:pt x="2001" y="839"/>
                  <a:pt x="2001" y="838"/>
                </a:cubicBezTo>
                <a:cubicBezTo>
                  <a:pt x="2001" y="838"/>
                  <a:pt x="2001" y="838"/>
                  <a:pt x="2001" y="838"/>
                </a:cubicBezTo>
                <a:cubicBezTo>
                  <a:pt x="2001" y="838"/>
                  <a:pt x="2001" y="838"/>
                  <a:pt x="2001" y="838"/>
                </a:cubicBezTo>
                <a:cubicBezTo>
                  <a:pt x="2001" y="838"/>
                  <a:pt x="2001" y="838"/>
                  <a:pt x="2001" y="838"/>
                </a:cubicBezTo>
                <a:cubicBezTo>
                  <a:pt x="2002" y="838"/>
                  <a:pt x="2002" y="837"/>
                  <a:pt x="2003" y="837"/>
                </a:cubicBezTo>
                <a:close/>
                <a:moveTo>
                  <a:pt x="71" y="292"/>
                </a:moveTo>
                <a:cubicBezTo>
                  <a:pt x="72" y="292"/>
                  <a:pt x="74" y="289"/>
                  <a:pt x="73" y="288"/>
                </a:cubicBezTo>
                <a:cubicBezTo>
                  <a:pt x="73" y="287"/>
                  <a:pt x="72" y="285"/>
                  <a:pt x="70" y="285"/>
                </a:cubicBezTo>
                <a:cubicBezTo>
                  <a:pt x="68" y="286"/>
                  <a:pt x="66" y="286"/>
                  <a:pt x="63" y="287"/>
                </a:cubicBezTo>
                <a:cubicBezTo>
                  <a:pt x="63" y="287"/>
                  <a:pt x="63" y="288"/>
                  <a:pt x="63" y="288"/>
                </a:cubicBezTo>
                <a:cubicBezTo>
                  <a:pt x="63" y="289"/>
                  <a:pt x="63" y="290"/>
                  <a:pt x="64" y="291"/>
                </a:cubicBezTo>
                <a:cubicBezTo>
                  <a:pt x="66" y="293"/>
                  <a:pt x="68" y="293"/>
                  <a:pt x="71" y="292"/>
                </a:cubicBezTo>
                <a:close/>
                <a:moveTo>
                  <a:pt x="1484" y="218"/>
                </a:moveTo>
                <a:cubicBezTo>
                  <a:pt x="1486" y="219"/>
                  <a:pt x="1490" y="218"/>
                  <a:pt x="1491" y="215"/>
                </a:cubicBezTo>
                <a:cubicBezTo>
                  <a:pt x="1491" y="215"/>
                  <a:pt x="1491" y="215"/>
                  <a:pt x="1491" y="214"/>
                </a:cubicBezTo>
                <a:cubicBezTo>
                  <a:pt x="1490" y="212"/>
                  <a:pt x="1489" y="211"/>
                  <a:pt x="1487" y="210"/>
                </a:cubicBezTo>
                <a:cubicBezTo>
                  <a:pt x="1487" y="209"/>
                  <a:pt x="1486" y="209"/>
                  <a:pt x="1486" y="209"/>
                </a:cubicBezTo>
                <a:cubicBezTo>
                  <a:pt x="1482" y="210"/>
                  <a:pt x="1481" y="212"/>
                  <a:pt x="1482" y="216"/>
                </a:cubicBezTo>
                <a:cubicBezTo>
                  <a:pt x="1482" y="217"/>
                  <a:pt x="1483" y="217"/>
                  <a:pt x="1484" y="218"/>
                </a:cubicBezTo>
                <a:close/>
                <a:moveTo>
                  <a:pt x="1277" y="650"/>
                </a:moveTo>
                <a:cubicBezTo>
                  <a:pt x="1277" y="650"/>
                  <a:pt x="1276" y="650"/>
                  <a:pt x="1275" y="651"/>
                </a:cubicBezTo>
                <a:cubicBezTo>
                  <a:pt x="1275" y="651"/>
                  <a:pt x="1275" y="651"/>
                  <a:pt x="1275" y="652"/>
                </a:cubicBezTo>
                <a:cubicBezTo>
                  <a:pt x="1274" y="652"/>
                  <a:pt x="1275" y="653"/>
                  <a:pt x="1275" y="653"/>
                </a:cubicBezTo>
                <a:cubicBezTo>
                  <a:pt x="1278" y="654"/>
                  <a:pt x="1281" y="655"/>
                  <a:pt x="1283" y="655"/>
                </a:cubicBezTo>
                <a:cubicBezTo>
                  <a:pt x="1284" y="655"/>
                  <a:pt x="1284" y="655"/>
                  <a:pt x="1284" y="655"/>
                </a:cubicBezTo>
                <a:cubicBezTo>
                  <a:pt x="1287" y="655"/>
                  <a:pt x="1289" y="655"/>
                  <a:pt x="1291" y="654"/>
                </a:cubicBezTo>
                <a:cubicBezTo>
                  <a:pt x="1291" y="654"/>
                  <a:pt x="1292" y="654"/>
                  <a:pt x="1292" y="654"/>
                </a:cubicBezTo>
                <a:cubicBezTo>
                  <a:pt x="1292" y="653"/>
                  <a:pt x="1292" y="653"/>
                  <a:pt x="1291" y="652"/>
                </a:cubicBezTo>
                <a:cubicBezTo>
                  <a:pt x="1289" y="651"/>
                  <a:pt x="1287" y="650"/>
                  <a:pt x="1285" y="650"/>
                </a:cubicBezTo>
                <a:cubicBezTo>
                  <a:pt x="1282" y="651"/>
                  <a:pt x="1280" y="651"/>
                  <a:pt x="1277" y="650"/>
                </a:cubicBezTo>
                <a:close/>
                <a:moveTo>
                  <a:pt x="645" y="782"/>
                </a:moveTo>
                <a:cubicBezTo>
                  <a:pt x="644" y="782"/>
                  <a:pt x="642" y="782"/>
                  <a:pt x="641" y="782"/>
                </a:cubicBezTo>
                <a:cubicBezTo>
                  <a:pt x="639" y="782"/>
                  <a:pt x="638" y="782"/>
                  <a:pt x="636" y="782"/>
                </a:cubicBezTo>
                <a:cubicBezTo>
                  <a:pt x="636" y="783"/>
                  <a:pt x="635" y="784"/>
                  <a:pt x="635" y="784"/>
                </a:cubicBezTo>
                <a:cubicBezTo>
                  <a:pt x="634" y="785"/>
                  <a:pt x="635" y="786"/>
                  <a:pt x="636" y="786"/>
                </a:cubicBezTo>
                <a:cubicBezTo>
                  <a:pt x="636" y="787"/>
                  <a:pt x="637" y="787"/>
                  <a:pt x="637" y="787"/>
                </a:cubicBezTo>
                <a:cubicBezTo>
                  <a:pt x="641" y="788"/>
                  <a:pt x="644" y="787"/>
                  <a:pt x="646" y="785"/>
                </a:cubicBezTo>
                <a:cubicBezTo>
                  <a:pt x="647" y="785"/>
                  <a:pt x="647" y="784"/>
                  <a:pt x="646" y="784"/>
                </a:cubicBezTo>
                <a:cubicBezTo>
                  <a:pt x="646" y="783"/>
                  <a:pt x="645" y="782"/>
                  <a:pt x="645" y="782"/>
                </a:cubicBezTo>
                <a:close/>
                <a:moveTo>
                  <a:pt x="1983" y="818"/>
                </a:moveTo>
                <a:cubicBezTo>
                  <a:pt x="1983" y="818"/>
                  <a:pt x="1982" y="819"/>
                  <a:pt x="1982" y="819"/>
                </a:cubicBezTo>
                <a:cubicBezTo>
                  <a:pt x="1983" y="822"/>
                  <a:pt x="1984" y="824"/>
                  <a:pt x="1986" y="827"/>
                </a:cubicBezTo>
                <a:cubicBezTo>
                  <a:pt x="1987" y="828"/>
                  <a:pt x="1989" y="828"/>
                  <a:pt x="1990" y="826"/>
                </a:cubicBezTo>
                <a:cubicBezTo>
                  <a:pt x="1991" y="824"/>
                  <a:pt x="1991" y="822"/>
                  <a:pt x="1990" y="821"/>
                </a:cubicBezTo>
                <a:cubicBezTo>
                  <a:pt x="1989" y="819"/>
                  <a:pt x="1988" y="818"/>
                  <a:pt x="1987" y="817"/>
                </a:cubicBezTo>
                <a:cubicBezTo>
                  <a:pt x="1986" y="817"/>
                  <a:pt x="1984" y="817"/>
                  <a:pt x="1983" y="818"/>
                </a:cubicBezTo>
                <a:close/>
                <a:moveTo>
                  <a:pt x="1974" y="994"/>
                </a:moveTo>
                <a:cubicBezTo>
                  <a:pt x="1976" y="995"/>
                  <a:pt x="1979" y="997"/>
                  <a:pt x="1981" y="998"/>
                </a:cubicBezTo>
                <a:cubicBezTo>
                  <a:pt x="1982" y="998"/>
                  <a:pt x="1983" y="998"/>
                  <a:pt x="1984" y="998"/>
                </a:cubicBezTo>
                <a:cubicBezTo>
                  <a:pt x="1985" y="998"/>
                  <a:pt x="1986" y="996"/>
                  <a:pt x="1985" y="995"/>
                </a:cubicBezTo>
                <a:cubicBezTo>
                  <a:pt x="1985" y="995"/>
                  <a:pt x="1985" y="994"/>
                  <a:pt x="1984" y="994"/>
                </a:cubicBezTo>
                <a:cubicBezTo>
                  <a:pt x="1982" y="991"/>
                  <a:pt x="1979" y="991"/>
                  <a:pt x="1976" y="991"/>
                </a:cubicBezTo>
                <a:cubicBezTo>
                  <a:pt x="1976" y="991"/>
                  <a:pt x="1975" y="991"/>
                  <a:pt x="1974" y="991"/>
                </a:cubicBezTo>
                <a:cubicBezTo>
                  <a:pt x="1973" y="991"/>
                  <a:pt x="1973" y="992"/>
                  <a:pt x="1973" y="993"/>
                </a:cubicBezTo>
                <a:cubicBezTo>
                  <a:pt x="1973" y="993"/>
                  <a:pt x="1973" y="994"/>
                  <a:pt x="1974" y="994"/>
                </a:cubicBezTo>
                <a:close/>
                <a:moveTo>
                  <a:pt x="594" y="99"/>
                </a:moveTo>
                <a:cubicBezTo>
                  <a:pt x="594" y="100"/>
                  <a:pt x="596" y="99"/>
                  <a:pt x="596" y="99"/>
                </a:cubicBezTo>
                <a:cubicBezTo>
                  <a:pt x="598" y="96"/>
                  <a:pt x="598" y="93"/>
                  <a:pt x="598" y="89"/>
                </a:cubicBezTo>
                <a:cubicBezTo>
                  <a:pt x="598" y="89"/>
                  <a:pt x="598" y="88"/>
                  <a:pt x="598" y="87"/>
                </a:cubicBezTo>
                <a:cubicBezTo>
                  <a:pt x="598" y="87"/>
                  <a:pt x="597" y="86"/>
                  <a:pt x="597" y="86"/>
                </a:cubicBezTo>
                <a:cubicBezTo>
                  <a:pt x="596" y="86"/>
                  <a:pt x="596" y="86"/>
                  <a:pt x="595" y="87"/>
                </a:cubicBezTo>
                <a:cubicBezTo>
                  <a:pt x="594" y="89"/>
                  <a:pt x="593" y="91"/>
                  <a:pt x="592" y="94"/>
                </a:cubicBezTo>
                <a:cubicBezTo>
                  <a:pt x="592" y="95"/>
                  <a:pt x="592" y="96"/>
                  <a:pt x="592" y="97"/>
                </a:cubicBezTo>
                <a:cubicBezTo>
                  <a:pt x="592" y="98"/>
                  <a:pt x="593" y="99"/>
                  <a:pt x="594" y="99"/>
                </a:cubicBezTo>
                <a:close/>
                <a:moveTo>
                  <a:pt x="2236" y="962"/>
                </a:moveTo>
                <a:cubicBezTo>
                  <a:pt x="2236" y="962"/>
                  <a:pt x="2235" y="962"/>
                  <a:pt x="2235" y="962"/>
                </a:cubicBezTo>
                <a:cubicBezTo>
                  <a:pt x="2235" y="963"/>
                  <a:pt x="2234" y="963"/>
                  <a:pt x="2234" y="964"/>
                </a:cubicBezTo>
                <a:cubicBezTo>
                  <a:pt x="2235" y="967"/>
                  <a:pt x="2236" y="969"/>
                  <a:pt x="2238" y="971"/>
                </a:cubicBezTo>
                <a:cubicBezTo>
                  <a:pt x="2238" y="972"/>
                  <a:pt x="2241" y="972"/>
                  <a:pt x="2242" y="971"/>
                </a:cubicBezTo>
                <a:cubicBezTo>
                  <a:pt x="2243" y="970"/>
                  <a:pt x="2243" y="968"/>
                  <a:pt x="2242" y="967"/>
                </a:cubicBezTo>
                <a:cubicBezTo>
                  <a:pt x="2241" y="965"/>
                  <a:pt x="2238" y="963"/>
                  <a:pt x="2236" y="962"/>
                </a:cubicBezTo>
                <a:close/>
                <a:moveTo>
                  <a:pt x="622" y="361"/>
                </a:moveTo>
                <a:cubicBezTo>
                  <a:pt x="619" y="363"/>
                  <a:pt x="618" y="366"/>
                  <a:pt x="619" y="369"/>
                </a:cubicBezTo>
                <a:cubicBezTo>
                  <a:pt x="619" y="370"/>
                  <a:pt x="620" y="371"/>
                  <a:pt x="620" y="371"/>
                </a:cubicBezTo>
                <a:cubicBezTo>
                  <a:pt x="621" y="371"/>
                  <a:pt x="622" y="371"/>
                  <a:pt x="622" y="370"/>
                </a:cubicBezTo>
                <a:cubicBezTo>
                  <a:pt x="623" y="369"/>
                  <a:pt x="624" y="368"/>
                  <a:pt x="625" y="366"/>
                </a:cubicBezTo>
                <a:cubicBezTo>
                  <a:pt x="625" y="366"/>
                  <a:pt x="626" y="365"/>
                  <a:pt x="626" y="365"/>
                </a:cubicBezTo>
                <a:cubicBezTo>
                  <a:pt x="626" y="364"/>
                  <a:pt x="626" y="362"/>
                  <a:pt x="625" y="362"/>
                </a:cubicBezTo>
                <a:cubicBezTo>
                  <a:pt x="624" y="361"/>
                  <a:pt x="623" y="361"/>
                  <a:pt x="622" y="361"/>
                </a:cubicBezTo>
                <a:close/>
                <a:moveTo>
                  <a:pt x="2150" y="306"/>
                </a:moveTo>
                <a:cubicBezTo>
                  <a:pt x="2150" y="307"/>
                  <a:pt x="2149" y="307"/>
                  <a:pt x="2148" y="308"/>
                </a:cubicBezTo>
                <a:cubicBezTo>
                  <a:pt x="2147" y="309"/>
                  <a:pt x="2147" y="310"/>
                  <a:pt x="2147" y="312"/>
                </a:cubicBezTo>
                <a:cubicBezTo>
                  <a:pt x="2148" y="314"/>
                  <a:pt x="2148" y="316"/>
                  <a:pt x="2149" y="317"/>
                </a:cubicBezTo>
                <a:cubicBezTo>
                  <a:pt x="2149" y="318"/>
                  <a:pt x="2149" y="318"/>
                  <a:pt x="2150" y="318"/>
                </a:cubicBezTo>
                <a:cubicBezTo>
                  <a:pt x="2150" y="318"/>
                  <a:pt x="2150" y="317"/>
                  <a:pt x="2150" y="317"/>
                </a:cubicBezTo>
                <a:cubicBezTo>
                  <a:pt x="2151" y="315"/>
                  <a:pt x="2152" y="313"/>
                  <a:pt x="2154" y="311"/>
                </a:cubicBezTo>
                <a:cubicBezTo>
                  <a:pt x="2154" y="310"/>
                  <a:pt x="2154" y="308"/>
                  <a:pt x="2153" y="307"/>
                </a:cubicBezTo>
                <a:cubicBezTo>
                  <a:pt x="2152" y="306"/>
                  <a:pt x="2151" y="306"/>
                  <a:pt x="2150" y="306"/>
                </a:cubicBezTo>
                <a:close/>
                <a:moveTo>
                  <a:pt x="685" y="547"/>
                </a:moveTo>
                <a:cubicBezTo>
                  <a:pt x="685" y="547"/>
                  <a:pt x="685" y="547"/>
                  <a:pt x="685" y="547"/>
                </a:cubicBezTo>
                <a:cubicBezTo>
                  <a:pt x="685" y="547"/>
                  <a:pt x="685" y="547"/>
                  <a:pt x="685" y="547"/>
                </a:cubicBezTo>
                <a:cubicBezTo>
                  <a:pt x="685" y="547"/>
                  <a:pt x="685" y="548"/>
                  <a:pt x="686" y="548"/>
                </a:cubicBezTo>
                <a:cubicBezTo>
                  <a:pt x="685" y="547"/>
                  <a:pt x="685" y="547"/>
                  <a:pt x="685" y="547"/>
                </a:cubicBezTo>
                <a:close/>
                <a:moveTo>
                  <a:pt x="691" y="551"/>
                </a:moveTo>
                <a:cubicBezTo>
                  <a:pt x="692" y="551"/>
                  <a:pt x="693" y="551"/>
                  <a:pt x="694" y="551"/>
                </a:cubicBezTo>
                <a:cubicBezTo>
                  <a:pt x="694" y="546"/>
                  <a:pt x="695" y="547"/>
                  <a:pt x="691" y="545"/>
                </a:cubicBezTo>
                <a:cubicBezTo>
                  <a:pt x="688" y="544"/>
                  <a:pt x="686" y="543"/>
                  <a:pt x="684" y="541"/>
                </a:cubicBezTo>
                <a:cubicBezTo>
                  <a:pt x="684" y="541"/>
                  <a:pt x="683" y="541"/>
                  <a:pt x="683" y="542"/>
                </a:cubicBezTo>
                <a:cubicBezTo>
                  <a:pt x="682" y="542"/>
                  <a:pt x="682" y="542"/>
                  <a:pt x="683" y="542"/>
                </a:cubicBezTo>
                <a:cubicBezTo>
                  <a:pt x="683" y="544"/>
                  <a:pt x="684" y="546"/>
                  <a:pt x="685" y="547"/>
                </a:cubicBezTo>
                <a:cubicBezTo>
                  <a:pt x="686" y="548"/>
                  <a:pt x="687" y="548"/>
                  <a:pt x="688" y="548"/>
                </a:cubicBezTo>
                <a:cubicBezTo>
                  <a:pt x="689" y="549"/>
                  <a:pt x="690" y="550"/>
                  <a:pt x="691" y="551"/>
                </a:cubicBezTo>
                <a:close/>
                <a:moveTo>
                  <a:pt x="691" y="551"/>
                </a:moveTo>
                <a:cubicBezTo>
                  <a:pt x="691" y="551"/>
                  <a:pt x="690" y="551"/>
                  <a:pt x="690" y="551"/>
                </a:cubicBezTo>
                <a:cubicBezTo>
                  <a:pt x="690" y="551"/>
                  <a:pt x="691" y="551"/>
                  <a:pt x="691" y="551"/>
                </a:cubicBezTo>
                <a:cubicBezTo>
                  <a:pt x="691" y="551"/>
                  <a:pt x="691" y="551"/>
                  <a:pt x="691" y="551"/>
                </a:cubicBezTo>
                <a:cubicBezTo>
                  <a:pt x="691" y="551"/>
                  <a:pt x="691" y="551"/>
                  <a:pt x="691" y="551"/>
                </a:cubicBezTo>
                <a:close/>
                <a:moveTo>
                  <a:pt x="2115" y="518"/>
                </a:moveTo>
                <a:cubicBezTo>
                  <a:pt x="2118" y="514"/>
                  <a:pt x="2121" y="511"/>
                  <a:pt x="2124" y="508"/>
                </a:cubicBezTo>
                <a:cubicBezTo>
                  <a:pt x="2124" y="508"/>
                  <a:pt x="2124" y="507"/>
                  <a:pt x="2124" y="507"/>
                </a:cubicBezTo>
                <a:cubicBezTo>
                  <a:pt x="2123" y="506"/>
                  <a:pt x="2123" y="506"/>
                  <a:pt x="2123" y="506"/>
                </a:cubicBezTo>
                <a:cubicBezTo>
                  <a:pt x="2122" y="506"/>
                  <a:pt x="2121" y="507"/>
                  <a:pt x="2120" y="507"/>
                </a:cubicBezTo>
                <a:cubicBezTo>
                  <a:pt x="2118" y="508"/>
                  <a:pt x="2117" y="509"/>
                  <a:pt x="2116" y="511"/>
                </a:cubicBezTo>
                <a:cubicBezTo>
                  <a:pt x="2116" y="512"/>
                  <a:pt x="2115" y="514"/>
                  <a:pt x="2114" y="515"/>
                </a:cubicBezTo>
                <a:cubicBezTo>
                  <a:pt x="2114" y="516"/>
                  <a:pt x="2114" y="516"/>
                  <a:pt x="2114" y="517"/>
                </a:cubicBezTo>
                <a:cubicBezTo>
                  <a:pt x="2114" y="517"/>
                  <a:pt x="2114" y="518"/>
                  <a:pt x="2115" y="518"/>
                </a:cubicBezTo>
                <a:cubicBezTo>
                  <a:pt x="2115" y="518"/>
                  <a:pt x="2115" y="518"/>
                  <a:pt x="2115" y="518"/>
                </a:cubicBezTo>
                <a:close/>
                <a:moveTo>
                  <a:pt x="2034" y="949"/>
                </a:moveTo>
                <a:cubicBezTo>
                  <a:pt x="2034" y="948"/>
                  <a:pt x="2034" y="948"/>
                  <a:pt x="2034" y="947"/>
                </a:cubicBezTo>
                <a:cubicBezTo>
                  <a:pt x="2034" y="947"/>
                  <a:pt x="2034" y="946"/>
                  <a:pt x="2034" y="946"/>
                </a:cubicBezTo>
                <a:cubicBezTo>
                  <a:pt x="2032" y="943"/>
                  <a:pt x="2028" y="943"/>
                  <a:pt x="2026" y="946"/>
                </a:cubicBezTo>
                <a:cubicBezTo>
                  <a:pt x="2025" y="946"/>
                  <a:pt x="2025" y="948"/>
                  <a:pt x="2026" y="948"/>
                </a:cubicBezTo>
                <a:cubicBezTo>
                  <a:pt x="2027" y="950"/>
                  <a:pt x="2029" y="951"/>
                  <a:pt x="2032" y="950"/>
                </a:cubicBezTo>
                <a:cubicBezTo>
                  <a:pt x="2032" y="950"/>
                  <a:pt x="2033" y="949"/>
                  <a:pt x="2034" y="949"/>
                </a:cubicBezTo>
                <a:close/>
                <a:moveTo>
                  <a:pt x="1013" y="209"/>
                </a:moveTo>
                <a:cubicBezTo>
                  <a:pt x="1013" y="210"/>
                  <a:pt x="1013" y="211"/>
                  <a:pt x="1013" y="212"/>
                </a:cubicBezTo>
                <a:cubicBezTo>
                  <a:pt x="1012" y="213"/>
                  <a:pt x="1013" y="215"/>
                  <a:pt x="1014" y="215"/>
                </a:cubicBezTo>
                <a:cubicBezTo>
                  <a:pt x="1016" y="216"/>
                  <a:pt x="1017" y="216"/>
                  <a:pt x="1019" y="215"/>
                </a:cubicBezTo>
                <a:cubicBezTo>
                  <a:pt x="1019" y="215"/>
                  <a:pt x="1019" y="215"/>
                  <a:pt x="1020" y="215"/>
                </a:cubicBezTo>
                <a:cubicBezTo>
                  <a:pt x="1020" y="214"/>
                  <a:pt x="1020" y="214"/>
                  <a:pt x="1020" y="214"/>
                </a:cubicBezTo>
                <a:cubicBezTo>
                  <a:pt x="1019" y="212"/>
                  <a:pt x="1018" y="211"/>
                  <a:pt x="1018" y="209"/>
                </a:cubicBezTo>
                <a:cubicBezTo>
                  <a:pt x="1017" y="208"/>
                  <a:pt x="1014" y="208"/>
                  <a:pt x="1013" y="209"/>
                </a:cubicBezTo>
                <a:close/>
                <a:moveTo>
                  <a:pt x="22" y="380"/>
                </a:moveTo>
                <a:cubicBezTo>
                  <a:pt x="21" y="380"/>
                  <a:pt x="20" y="380"/>
                  <a:pt x="20" y="380"/>
                </a:cubicBezTo>
                <a:cubicBezTo>
                  <a:pt x="18" y="382"/>
                  <a:pt x="16" y="385"/>
                  <a:pt x="14" y="387"/>
                </a:cubicBezTo>
                <a:cubicBezTo>
                  <a:pt x="14" y="387"/>
                  <a:pt x="14" y="387"/>
                  <a:pt x="14" y="388"/>
                </a:cubicBezTo>
                <a:cubicBezTo>
                  <a:pt x="14" y="388"/>
                  <a:pt x="14" y="388"/>
                  <a:pt x="15" y="388"/>
                </a:cubicBezTo>
                <a:cubicBezTo>
                  <a:pt x="18" y="388"/>
                  <a:pt x="21" y="386"/>
                  <a:pt x="23" y="384"/>
                </a:cubicBezTo>
                <a:cubicBezTo>
                  <a:pt x="24" y="384"/>
                  <a:pt x="24" y="383"/>
                  <a:pt x="24" y="382"/>
                </a:cubicBezTo>
                <a:cubicBezTo>
                  <a:pt x="24" y="381"/>
                  <a:pt x="23" y="380"/>
                  <a:pt x="22" y="380"/>
                </a:cubicBezTo>
                <a:close/>
                <a:moveTo>
                  <a:pt x="658" y="52"/>
                </a:moveTo>
                <a:cubicBezTo>
                  <a:pt x="658" y="53"/>
                  <a:pt x="660" y="53"/>
                  <a:pt x="660" y="53"/>
                </a:cubicBezTo>
                <a:cubicBezTo>
                  <a:pt x="661" y="51"/>
                  <a:pt x="663" y="50"/>
                  <a:pt x="663" y="47"/>
                </a:cubicBezTo>
                <a:cubicBezTo>
                  <a:pt x="663" y="47"/>
                  <a:pt x="663" y="46"/>
                  <a:pt x="663" y="46"/>
                </a:cubicBezTo>
                <a:cubicBezTo>
                  <a:pt x="662" y="45"/>
                  <a:pt x="661" y="45"/>
                  <a:pt x="660" y="44"/>
                </a:cubicBezTo>
                <a:cubicBezTo>
                  <a:pt x="657" y="45"/>
                  <a:pt x="655" y="47"/>
                  <a:pt x="657" y="50"/>
                </a:cubicBezTo>
                <a:cubicBezTo>
                  <a:pt x="657" y="51"/>
                  <a:pt x="657" y="52"/>
                  <a:pt x="658" y="52"/>
                </a:cubicBezTo>
                <a:close/>
                <a:moveTo>
                  <a:pt x="661" y="119"/>
                </a:moveTo>
                <a:cubicBezTo>
                  <a:pt x="661" y="119"/>
                  <a:pt x="661" y="119"/>
                  <a:pt x="661" y="119"/>
                </a:cubicBezTo>
                <a:cubicBezTo>
                  <a:pt x="662" y="120"/>
                  <a:pt x="664" y="120"/>
                  <a:pt x="665" y="119"/>
                </a:cubicBezTo>
                <a:cubicBezTo>
                  <a:pt x="667" y="119"/>
                  <a:pt x="667" y="118"/>
                  <a:pt x="668" y="116"/>
                </a:cubicBezTo>
                <a:cubicBezTo>
                  <a:pt x="668" y="114"/>
                  <a:pt x="666" y="112"/>
                  <a:pt x="664" y="112"/>
                </a:cubicBezTo>
                <a:cubicBezTo>
                  <a:pt x="663" y="112"/>
                  <a:pt x="663" y="113"/>
                  <a:pt x="662" y="113"/>
                </a:cubicBezTo>
                <a:cubicBezTo>
                  <a:pt x="661" y="115"/>
                  <a:pt x="661" y="116"/>
                  <a:pt x="661" y="119"/>
                </a:cubicBezTo>
                <a:close/>
                <a:moveTo>
                  <a:pt x="9" y="385"/>
                </a:moveTo>
                <a:cubicBezTo>
                  <a:pt x="8" y="385"/>
                  <a:pt x="7" y="385"/>
                  <a:pt x="7" y="385"/>
                </a:cubicBezTo>
                <a:cubicBezTo>
                  <a:pt x="4" y="387"/>
                  <a:pt x="2" y="389"/>
                  <a:pt x="0" y="391"/>
                </a:cubicBezTo>
                <a:cubicBezTo>
                  <a:pt x="0" y="392"/>
                  <a:pt x="0" y="392"/>
                  <a:pt x="1" y="393"/>
                </a:cubicBezTo>
                <a:cubicBezTo>
                  <a:pt x="1" y="393"/>
                  <a:pt x="1" y="393"/>
                  <a:pt x="1" y="393"/>
                </a:cubicBezTo>
                <a:cubicBezTo>
                  <a:pt x="5" y="391"/>
                  <a:pt x="8" y="390"/>
                  <a:pt x="10" y="387"/>
                </a:cubicBezTo>
                <a:cubicBezTo>
                  <a:pt x="10" y="387"/>
                  <a:pt x="10" y="386"/>
                  <a:pt x="10" y="386"/>
                </a:cubicBezTo>
                <a:cubicBezTo>
                  <a:pt x="10" y="386"/>
                  <a:pt x="9" y="385"/>
                  <a:pt x="9" y="385"/>
                </a:cubicBezTo>
                <a:close/>
                <a:moveTo>
                  <a:pt x="1844" y="94"/>
                </a:moveTo>
                <a:cubicBezTo>
                  <a:pt x="1844" y="93"/>
                  <a:pt x="1843" y="94"/>
                  <a:pt x="1842" y="94"/>
                </a:cubicBezTo>
                <a:cubicBezTo>
                  <a:pt x="1841" y="94"/>
                  <a:pt x="1841" y="95"/>
                  <a:pt x="1841" y="96"/>
                </a:cubicBezTo>
                <a:cubicBezTo>
                  <a:pt x="1841" y="99"/>
                  <a:pt x="1843" y="100"/>
                  <a:pt x="1845" y="101"/>
                </a:cubicBezTo>
                <a:cubicBezTo>
                  <a:pt x="1846" y="102"/>
                  <a:pt x="1847" y="101"/>
                  <a:pt x="1847" y="101"/>
                </a:cubicBezTo>
                <a:cubicBezTo>
                  <a:pt x="1847" y="100"/>
                  <a:pt x="1848" y="99"/>
                  <a:pt x="1848" y="98"/>
                </a:cubicBezTo>
                <a:cubicBezTo>
                  <a:pt x="1848" y="96"/>
                  <a:pt x="1846" y="94"/>
                  <a:pt x="1844" y="94"/>
                </a:cubicBezTo>
                <a:close/>
                <a:moveTo>
                  <a:pt x="612" y="90"/>
                </a:moveTo>
                <a:cubicBezTo>
                  <a:pt x="613" y="92"/>
                  <a:pt x="614" y="93"/>
                  <a:pt x="616" y="94"/>
                </a:cubicBezTo>
                <a:cubicBezTo>
                  <a:pt x="618" y="94"/>
                  <a:pt x="619" y="92"/>
                  <a:pt x="619" y="91"/>
                </a:cubicBezTo>
                <a:cubicBezTo>
                  <a:pt x="619" y="88"/>
                  <a:pt x="617" y="87"/>
                  <a:pt x="614" y="87"/>
                </a:cubicBezTo>
                <a:cubicBezTo>
                  <a:pt x="613" y="87"/>
                  <a:pt x="611" y="89"/>
                  <a:pt x="612" y="90"/>
                </a:cubicBezTo>
                <a:close/>
                <a:moveTo>
                  <a:pt x="557" y="73"/>
                </a:moveTo>
                <a:cubicBezTo>
                  <a:pt x="557" y="73"/>
                  <a:pt x="557" y="73"/>
                  <a:pt x="557" y="73"/>
                </a:cubicBezTo>
                <a:cubicBezTo>
                  <a:pt x="557" y="73"/>
                  <a:pt x="557" y="73"/>
                  <a:pt x="557" y="73"/>
                </a:cubicBezTo>
                <a:cubicBezTo>
                  <a:pt x="557" y="74"/>
                  <a:pt x="557" y="75"/>
                  <a:pt x="556" y="76"/>
                </a:cubicBezTo>
                <a:cubicBezTo>
                  <a:pt x="556" y="77"/>
                  <a:pt x="556" y="79"/>
                  <a:pt x="557" y="80"/>
                </a:cubicBezTo>
                <a:cubicBezTo>
                  <a:pt x="558" y="81"/>
                  <a:pt x="559" y="82"/>
                  <a:pt x="559" y="83"/>
                </a:cubicBezTo>
                <a:cubicBezTo>
                  <a:pt x="560" y="84"/>
                  <a:pt x="561" y="85"/>
                  <a:pt x="562" y="85"/>
                </a:cubicBezTo>
                <a:cubicBezTo>
                  <a:pt x="564" y="85"/>
                  <a:pt x="565" y="85"/>
                  <a:pt x="566" y="85"/>
                </a:cubicBezTo>
                <a:cubicBezTo>
                  <a:pt x="568" y="85"/>
                  <a:pt x="570" y="85"/>
                  <a:pt x="571" y="83"/>
                </a:cubicBezTo>
                <a:cubicBezTo>
                  <a:pt x="572" y="82"/>
                  <a:pt x="573" y="80"/>
                  <a:pt x="574" y="79"/>
                </a:cubicBezTo>
                <a:cubicBezTo>
                  <a:pt x="574" y="77"/>
                  <a:pt x="575" y="77"/>
                  <a:pt x="576" y="76"/>
                </a:cubicBezTo>
                <a:cubicBezTo>
                  <a:pt x="577" y="75"/>
                  <a:pt x="578" y="75"/>
                  <a:pt x="579" y="74"/>
                </a:cubicBezTo>
                <a:cubicBezTo>
                  <a:pt x="580" y="74"/>
                  <a:pt x="580" y="73"/>
                  <a:pt x="580" y="72"/>
                </a:cubicBezTo>
                <a:cubicBezTo>
                  <a:pt x="579" y="72"/>
                  <a:pt x="579" y="71"/>
                  <a:pt x="578" y="71"/>
                </a:cubicBezTo>
                <a:cubicBezTo>
                  <a:pt x="575" y="70"/>
                  <a:pt x="571" y="69"/>
                  <a:pt x="567" y="69"/>
                </a:cubicBezTo>
                <a:cubicBezTo>
                  <a:pt x="564" y="69"/>
                  <a:pt x="562" y="69"/>
                  <a:pt x="559" y="71"/>
                </a:cubicBezTo>
                <a:cubicBezTo>
                  <a:pt x="559" y="71"/>
                  <a:pt x="559" y="71"/>
                  <a:pt x="559" y="71"/>
                </a:cubicBezTo>
                <a:cubicBezTo>
                  <a:pt x="559" y="71"/>
                  <a:pt x="559" y="71"/>
                  <a:pt x="559" y="71"/>
                </a:cubicBezTo>
                <a:cubicBezTo>
                  <a:pt x="559" y="71"/>
                  <a:pt x="559" y="71"/>
                  <a:pt x="559" y="71"/>
                </a:cubicBezTo>
                <a:cubicBezTo>
                  <a:pt x="559" y="71"/>
                  <a:pt x="559" y="71"/>
                  <a:pt x="558" y="72"/>
                </a:cubicBezTo>
                <a:cubicBezTo>
                  <a:pt x="559" y="71"/>
                  <a:pt x="559" y="71"/>
                  <a:pt x="559" y="71"/>
                </a:cubicBezTo>
                <a:cubicBezTo>
                  <a:pt x="559" y="69"/>
                  <a:pt x="559" y="68"/>
                  <a:pt x="559" y="66"/>
                </a:cubicBezTo>
                <a:cubicBezTo>
                  <a:pt x="559" y="65"/>
                  <a:pt x="557" y="64"/>
                  <a:pt x="556" y="64"/>
                </a:cubicBezTo>
                <a:cubicBezTo>
                  <a:pt x="555" y="65"/>
                  <a:pt x="554" y="66"/>
                  <a:pt x="554" y="67"/>
                </a:cubicBezTo>
                <a:cubicBezTo>
                  <a:pt x="553" y="68"/>
                  <a:pt x="553" y="69"/>
                  <a:pt x="554" y="71"/>
                </a:cubicBezTo>
                <a:cubicBezTo>
                  <a:pt x="555" y="72"/>
                  <a:pt x="556" y="72"/>
                  <a:pt x="557" y="73"/>
                </a:cubicBezTo>
                <a:close/>
                <a:moveTo>
                  <a:pt x="2149" y="445"/>
                </a:moveTo>
                <a:cubicBezTo>
                  <a:pt x="2151" y="442"/>
                  <a:pt x="2152" y="439"/>
                  <a:pt x="2152" y="436"/>
                </a:cubicBezTo>
                <a:cubicBezTo>
                  <a:pt x="2152" y="436"/>
                  <a:pt x="2151" y="435"/>
                  <a:pt x="2151" y="435"/>
                </a:cubicBezTo>
                <a:cubicBezTo>
                  <a:pt x="2151" y="435"/>
                  <a:pt x="2150" y="435"/>
                  <a:pt x="2150" y="435"/>
                </a:cubicBezTo>
                <a:cubicBezTo>
                  <a:pt x="2150" y="436"/>
                  <a:pt x="2149" y="436"/>
                  <a:pt x="2149" y="436"/>
                </a:cubicBezTo>
                <a:cubicBezTo>
                  <a:pt x="2148" y="438"/>
                  <a:pt x="2147" y="441"/>
                  <a:pt x="2146" y="443"/>
                </a:cubicBezTo>
                <a:cubicBezTo>
                  <a:pt x="2146" y="444"/>
                  <a:pt x="2147" y="444"/>
                  <a:pt x="2147" y="445"/>
                </a:cubicBezTo>
                <a:cubicBezTo>
                  <a:pt x="2147" y="445"/>
                  <a:pt x="2147" y="445"/>
                  <a:pt x="2148" y="445"/>
                </a:cubicBezTo>
                <a:cubicBezTo>
                  <a:pt x="2148" y="445"/>
                  <a:pt x="2149" y="445"/>
                  <a:pt x="2149" y="445"/>
                </a:cubicBezTo>
                <a:close/>
                <a:moveTo>
                  <a:pt x="603" y="441"/>
                </a:moveTo>
                <a:cubicBezTo>
                  <a:pt x="605" y="440"/>
                  <a:pt x="606" y="439"/>
                  <a:pt x="608" y="437"/>
                </a:cubicBezTo>
                <a:cubicBezTo>
                  <a:pt x="608" y="437"/>
                  <a:pt x="608" y="436"/>
                  <a:pt x="607" y="436"/>
                </a:cubicBezTo>
                <a:cubicBezTo>
                  <a:pt x="607" y="434"/>
                  <a:pt x="606" y="434"/>
                  <a:pt x="605" y="434"/>
                </a:cubicBezTo>
                <a:cubicBezTo>
                  <a:pt x="604" y="435"/>
                  <a:pt x="603" y="435"/>
                  <a:pt x="601" y="435"/>
                </a:cubicBezTo>
                <a:cubicBezTo>
                  <a:pt x="600" y="436"/>
                  <a:pt x="600" y="437"/>
                  <a:pt x="600" y="438"/>
                </a:cubicBezTo>
                <a:cubicBezTo>
                  <a:pt x="600" y="438"/>
                  <a:pt x="600" y="439"/>
                  <a:pt x="600" y="439"/>
                </a:cubicBezTo>
                <a:cubicBezTo>
                  <a:pt x="600" y="440"/>
                  <a:pt x="602" y="441"/>
                  <a:pt x="603" y="441"/>
                </a:cubicBezTo>
                <a:close/>
                <a:moveTo>
                  <a:pt x="1798" y="82"/>
                </a:moveTo>
                <a:cubicBezTo>
                  <a:pt x="1798" y="82"/>
                  <a:pt x="1799" y="82"/>
                  <a:pt x="1799" y="82"/>
                </a:cubicBezTo>
                <a:cubicBezTo>
                  <a:pt x="1799" y="82"/>
                  <a:pt x="1799" y="81"/>
                  <a:pt x="1800" y="81"/>
                </a:cubicBezTo>
                <a:cubicBezTo>
                  <a:pt x="1800" y="80"/>
                  <a:pt x="1799" y="79"/>
                  <a:pt x="1799" y="78"/>
                </a:cubicBezTo>
                <a:cubicBezTo>
                  <a:pt x="1798" y="76"/>
                  <a:pt x="1797" y="74"/>
                  <a:pt x="1795" y="74"/>
                </a:cubicBezTo>
                <a:cubicBezTo>
                  <a:pt x="1794" y="73"/>
                  <a:pt x="1794" y="73"/>
                  <a:pt x="1793" y="73"/>
                </a:cubicBezTo>
                <a:cubicBezTo>
                  <a:pt x="1793" y="72"/>
                  <a:pt x="1792" y="72"/>
                  <a:pt x="1792" y="73"/>
                </a:cubicBezTo>
                <a:cubicBezTo>
                  <a:pt x="1792" y="73"/>
                  <a:pt x="1792" y="74"/>
                  <a:pt x="1792" y="74"/>
                </a:cubicBezTo>
                <a:cubicBezTo>
                  <a:pt x="1794" y="77"/>
                  <a:pt x="1796" y="79"/>
                  <a:pt x="1798" y="82"/>
                </a:cubicBezTo>
                <a:close/>
                <a:moveTo>
                  <a:pt x="591" y="169"/>
                </a:moveTo>
                <a:cubicBezTo>
                  <a:pt x="592" y="169"/>
                  <a:pt x="593" y="168"/>
                  <a:pt x="594" y="168"/>
                </a:cubicBezTo>
                <a:cubicBezTo>
                  <a:pt x="594" y="168"/>
                  <a:pt x="594" y="167"/>
                  <a:pt x="595" y="166"/>
                </a:cubicBezTo>
                <a:cubicBezTo>
                  <a:pt x="595" y="166"/>
                  <a:pt x="594" y="166"/>
                  <a:pt x="594" y="166"/>
                </a:cubicBezTo>
                <a:cubicBezTo>
                  <a:pt x="592" y="165"/>
                  <a:pt x="589" y="165"/>
                  <a:pt x="587" y="166"/>
                </a:cubicBezTo>
                <a:cubicBezTo>
                  <a:pt x="585" y="166"/>
                  <a:pt x="584" y="167"/>
                  <a:pt x="584" y="169"/>
                </a:cubicBezTo>
                <a:cubicBezTo>
                  <a:pt x="586" y="169"/>
                  <a:pt x="589" y="170"/>
                  <a:pt x="591" y="169"/>
                </a:cubicBezTo>
                <a:close/>
                <a:moveTo>
                  <a:pt x="571" y="139"/>
                </a:moveTo>
                <a:cubicBezTo>
                  <a:pt x="572" y="139"/>
                  <a:pt x="574" y="139"/>
                  <a:pt x="575" y="137"/>
                </a:cubicBezTo>
                <a:cubicBezTo>
                  <a:pt x="575" y="136"/>
                  <a:pt x="575" y="135"/>
                  <a:pt x="575" y="133"/>
                </a:cubicBezTo>
                <a:cubicBezTo>
                  <a:pt x="574" y="133"/>
                  <a:pt x="574" y="133"/>
                  <a:pt x="573" y="133"/>
                </a:cubicBezTo>
                <a:cubicBezTo>
                  <a:pt x="571" y="133"/>
                  <a:pt x="570" y="135"/>
                  <a:pt x="569" y="136"/>
                </a:cubicBezTo>
                <a:cubicBezTo>
                  <a:pt x="569" y="137"/>
                  <a:pt x="570" y="139"/>
                  <a:pt x="571" y="139"/>
                </a:cubicBezTo>
                <a:close/>
                <a:moveTo>
                  <a:pt x="1159" y="147"/>
                </a:moveTo>
                <a:cubicBezTo>
                  <a:pt x="1159" y="147"/>
                  <a:pt x="1159" y="148"/>
                  <a:pt x="1159" y="148"/>
                </a:cubicBezTo>
                <a:cubicBezTo>
                  <a:pt x="1159" y="152"/>
                  <a:pt x="1161" y="155"/>
                  <a:pt x="1164" y="157"/>
                </a:cubicBezTo>
                <a:cubicBezTo>
                  <a:pt x="1165" y="157"/>
                  <a:pt x="1165" y="157"/>
                  <a:pt x="1165" y="157"/>
                </a:cubicBezTo>
                <a:cubicBezTo>
                  <a:pt x="1165" y="157"/>
                  <a:pt x="1165" y="156"/>
                  <a:pt x="1165" y="156"/>
                </a:cubicBezTo>
                <a:cubicBezTo>
                  <a:pt x="1164" y="153"/>
                  <a:pt x="1162" y="150"/>
                  <a:pt x="1160" y="147"/>
                </a:cubicBezTo>
                <a:cubicBezTo>
                  <a:pt x="1160" y="147"/>
                  <a:pt x="1160" y="147"/>
                  <a:pt x="1159" y="147"/>
                </a:cubicBezTo>
                <a:close/>
                <a:moveTo>
                  <a:pt x="636" y="349"/>
                </a:moveTo>
                <a:cubicBezTo>
                  <a:pt x="635" y="350"/>
                  <a:pt x="635" y="351"/>
                  <a:pt x="636" y="353"/>
                </a:cubicBezTo>
                <a:cubicBezTo>
                  <a:pt x="637" y="353"/>
                  <a:pt x="637" y="354"/>
                  <a:pt x="637" y="354"/>
                </a:cubicBezTo>
                <a:cubicBezTo>
                  <a:pt x="638" y="355"/>
                  <a:pt x="639" y="355"/>
                  <a:pt x="640" y="354"/>
                </a:cubicBezTo>
                <a:cubicBezTo>
                  <a:pt x="640" y="354"/>
                  <a:pt x="641" y="353"/>
                  <a:pt x="641" y="353"/>
                </a:cubicBezTo>
                <a:cubicBezTo>
                  <a:pt x="641" y="351"/>
                  <a:pt x="641" y="350"/>
                  <a:pt x="640" y="350"/>
                </a:cubicBezTo>
                <a:cubicBezTo>
                  <a:pt x="638" y="349"/>
                  <a:pt x="637" y="348"/>
                  <a:pt x="636" y="349"/>
                </a:cubicBezTo>
                <a:close/>
                <a:moveTo>
                  <a:pt x="580" y="470"/>
                </a:moveTo>
                <a:cubicBezTo>
                  <a:pt x="580" y="470"/>
                  <a:pt x="579" y="471"/>
                  <a:pt x="579" y="472"/>
                </a:cubicBezTo>
                <a:cubicBezTo>
                  <a:pt x="579" y="472"/>
                  <a:pt x="579" y="473"/>
                  <a:pt x="579" y="473"/>
                </a:cubicBezTo>
                <a:cubicBezTo>
                  <a:pt x="581" y="474"/>
                  <a:pt x="582" y="474"/>
                  <a:pt x="583" y="474"/>
                </a:cubicBezTo>
                <a:cubicBezTo>
                  <a:pt x="584" y="474"/>
                  <a:pt x="584" y="475"/>
                  <a:pt x="584" y="474"/>
                </a:cubicBezTo>
                <a:cubicBezTo>
                  <a:pt x="585" y="474"/>
                  <a:pt x="585" y="474"/>
                  <a:pt x="586" y="474"/>
                </a:cubicBezTo>
                <a:cubicBezTo>
                  <a:pt x="586" y="473"/>
                  <a:pt x="586" y="472"/>
                  <a:pt x="586" y="471"/>
                </a:cubicBezTo>
                <a:cubicBezTo>
                  <a:pt x="584" y="470"/>
                  <a:pt x="582" y="469"/>
                  <a:pt x="580" y="470"/>
                </a:cubicBezTo>
                <a:close/>
                <a:moveTo>
                  <a:pt x="2006" y="400"/>
                </a:moveTo>
                <a:cubicBezTo>
                  <a:pt x="2004" y="399"/>
                  <a:pt x="2003" y="400"/>
                  <a:pt x="2002" y="401"/>
                </a:cubicBezTo>
                <a:cubicBezTo>
                  <a:pt x="2001" y="403"/>
                  <a:pt x="2002" y="404"/>
                  <a:pt x="2004" y="404"/>
                </a:cubicBezTo>
                <a:cubicBezTo>
                  <a:pt x="2004" y="405"/>
                  <a:pt x="2005" y="405"/>
                  <a:pt x="2005" y="405"/>
                </a:cubicBezTo>
                <a:cubicBezTo>
                  <a:pt x="2006" y="405"/>
                  <a:pt x="2007" y="404"/>
                  <a:pt x="2007" y="404"/>
                </a:cubicBezTo>
                <a:cubicBezTo>
                  <a:pt x="2008" y="402"/>
                  <a:pt x="2007" y="400"/>
                  <a:pt x="2006" y="400"/>
                </a:cubicBezTo>
                <a:close/>
                <a:moveTo>
                  <a:pt x="2071" y="1220"/>
                </a:moveTo>
                <a:cubicBezTo>
                  <a:pt x="2070" y="1220"/>
                  <a:pt x="2070" y="1221"/>
                  <a:pt x="2070" y="1221"/>
                </a:cubicBezTo>
                <a:cubicBezTo>
                  <a:pt x="2070" y="1221"/>
                  <a:pt x="2071" y="1222"/>
                  <a:pt x="2071" y="1222"/>
                </a:cubicBezTo>
                <a:cubicBezTo>
                  <a:pt x="2072" y="1222"/>
                  <a:pt x="2073" y="1222"/>
                  <a:pt x="2074" y="1222"/>
                </a:cubicBezTo>
                <a:cubicBezTo>
                  <a:pt x="2075" y="1222"/>
                  <a:pt x="2075" y="1222"/>
                  <a:pt x="2076" y="1222"/>
                </a:cubicBezTo>
                <a:cubicBezTo>
                  <a:pt x="2076" y="1222"/>
                  <a:pt x="2077" y="1222"/>
                  <a:pt x="2077" y="1222"/>
                </a:cubicBezTo>
                <a:cubicBezTo>
                  <a:pt x="2077" y="1222"/>
                  <a:pt x="2078" y="1221"/>
                  <a:pt x="2078" y="1221"/>
                </a:cubicBezTo>
                <a:cubicBezTo>
                  <a:pt x="2078" y="1220"/>
                  <a:pt x="2078" y="1220"/>
                  <a:pt x="2077" y="1219"/>
                </a:cubicBezTo>
                <a:cubicBezTo>
                  <a:pt x="2075" y="1218"/>
                  <a:pt x="2073" y="1218"/>
                  <a:pt x="2071" y="1220"/>
                </a:cubicBezTo>
                <a:close/>
                <a:moveTo>
                  <a:pt x="1534" y="208"/>
                </a:moveTo>
                <a:cubicBezTo>
                  <a:pt x="1534" y="208"/>
                  <a:pt x="1533" y="208"/>
                  <a:pt x="1533" y="208"/>
                </a:cubicBezTo>
                <a:cubicBezTo>
                  <a:pt x="1531" y="209"/>
                  <a:pt x="1530" y="212"/>
                  <a:pt x="1532" y="213"/>
                </a:cubicBezTo>
                <a:cubicBezTo>
                  <a:pt x="1533" y="214"/>
                  <a:pt x="1534" y="215"/>
                  <a:pt x="1535" y="214"/>
                </a:cubicBezTo>
                <a:cubicBezTo>
                  <a:pt x="1536" y="214"/>
                  <a:pt x="1536" y="214"/>
                  <a:pt x="1537" y="213"/>
                </a:cubicBezTo>
                <a:cubicBezTo>
                  <a:pt x="1537" y="211"/>
                  <a:pt x="1536" y="209"/>
                  <a:pt x="1534" y="208"/>
                </a:cubicBezTo>
                <a:close/>
                <a:moveTo>
                  <a:pt x="2087" y="963"/>
                </a:moveTo>
                <a:cubicBezTo>
                  <a:pt x="2087" y="963"/>
                  <a:pt x="2086" y="963"/>
                  <a:pt x="2086" y="963"/>
                </a:cubicBezTo>
                <a:cubicBezTo>
                  <a:pt x="2085" y="965"/>
                  <a:pt x="2084" y="967"/>
                  <a:pt x="2084" y="970"/>
                </a:cubicBezTo>
                <a:cubicBezTo>
                  <a:pt x="2084" y="970"/>
                  <a:pt x="2085" y="971"/>
                  <a:pt x="2085" y="971"/>
                </a:cubicBezTo>
                <a:cubicBezTo>
                  <a:pt x="2085" y="971"/>
                  <a:pt x="2085" y="971"/>
                  <a:pt x="2086" y="971"/>
                </a:cubicBezTo>
                <a:cubicBezTo>
                  <a:pt x="2088" y="970"/>
                  <a:pt x="2089" y="967"/>
                  <a:pt x="2088" y="964"/>
                </a:cubicBezTo>
                <a:cubicBezTo>
                  <a:pt x="2088" y="963"/>
                  <a:pt x="2088" y="963"/>
                  <a:pt x="2087" y="963"/>
                </a:cubicBezTo>
                <a:close/>
                <a:moveTo>
                  <a:pt x="2059" y="1011"/>
                </a:moveTo>
                <a:cubicBezTo>
                  <a:pt x="2060" y="1011"/>
                  <a:pt x="2061" y="1010"/>
                  <a:pt x="2062" y="1009"/>
                </a:cubicBezTo>
                <a:cubicBezTo>
                  <a:pt x="2063" y="1008"/>
                  <a:pt x="2062" y="1007"/>
                  <a:pt x="2061" y="1007"/>
                </a:cubicBezTo>
                <a:cubicBezTo>
                  <a:pt x="2061" y="1006"/>
                  <a:pt x="2060" y="1006"/>
                  <a:pt x="2059" y="1006"/>
                </a:cubicBezTo>
                <a:cubicBezTo>
                  <a:pt x="2058" y="1006"/>
                  <a:pt x="2057" y="1006"/>
                  <a:pt x="2056" y="1007"/>
                </a:cubicBezTo>
                <a:cubicBezTo>
                  <a:pt x="2055" y="1007"/>
                  <a:pt x="2055" y="1007"/>
                  <a:pt x="2055" y="1008"/>
                </a:cubicBezTo>
                <a:cubicBezTo>
                  <a:pt x="2055" y="1008"/>
                  <a:pt x="2055" y="1009"/>
                  <a:pt x="2055" y="1009"/>
                </a:cubicBezTo>
                <a:cubicBezTo>
                  <a:pt x="2056" y="1010"/>
                  <a:pt x="2058" y="1010"/>
                  <a:pt x="2059" y="1011"/>
                </a:cubicBezTo>
                <a:close/>
                <a:moveTo>
                  <a:pt x="141" y="334"/>
                </a:moveTo>
                <a:cubicBezTo>
                  <a:pt x="139" y="336"/>
                  <a:pt x="137" y="337"/>
                  <a:pt x="137" y="339"/>
                </a:cubicBezTo>
                <a:cubicBezTo>
                  <a:pt x="139" y="339"/>
                  <a:pt x="141" y="340"/>
                  <a:pt x="143" y="339"/>
                </a:cubicBezTo>
                <a:cubicBezTo>
                  <a:pt x="143" y="339"/>
                  <a:pt x="144" y="338"/>
                  <a:pt x="144" y="338"/>
                </a:cubicBezTo>
                <a:cubicBezTo>
                  <a:pt x="145" y="337"/>
                  <a:pt x="144" y="336"/>
                  <a:pt x="144" y="335"/>
                </a:cubicBezTo>
                <a:cubicBezTo>
                  <a:pt x="143" y="334"/>
                  <a:pt x="141" y="334"/>
                  <a:pt x="141" y="334"/>
                </a:cubicBezTo>
                <a:close/>
                <a:moveTo>
                  <a:pt x="137" y="339"/>
                </a:moveTo>
                <a:cubicBezTo>
                  <a:pt x="136" y="340"/>
                  <a:pt x="134" y="341"/>
                  <a:pt x="133" y="340"/>
                </a:cubicBezTo>
                <a:cubicBezTo>
                  <a:pt x="131" y="340"/>
                  <a:pt x="130" y="340"/>
                  <a:pt x="129" y="342"/>
                </a:cubicBezTo>
                <a:cubicBezTo>
                  <a:pt x="129" y="342"/>
                  <a:pt x="129" y="343"/>
                  <a:pt x="128" y="343"/>
                </a:cubicBezTo>
                <a:cubicBezTo>
                  <a:pt x="128" y="343"/>
                  <a:pt x="128" y="343"/>
                  <a:pt x="127" y="343"/>
                </a:cubicBezTo>
                <a:cubicBezTo>
                  <a:pt x="121" y="344"/>
                  <a:pt x="120" y="345"/>
                  <a:pt x="120" y="351"/>
                </a:cubicBezTo>
                <a:cubicBezTo>
                  <a:pt x="120" y="352"/>
                  <a:pt x="120" y="353"/>
                  <a:pt x="121" y="353"/>
                </a:cubicBezTo>
                <a:cubicBezTo>
                  <a:pt x="122" y="354"/>
                  <a:pt x="122" y="355"/>
                  <a:pt x="122" y="355"/>
                </a:cubicBezTo>
                <a:cubicBezTo>
                  <a:pt x="123" y="356"/>
                  <a:pt x="124" y="356"/>
                  <a:pt x="124" y="356"/>
                </a:cubicBezTo>
                <a:cubicBezTo>
                  <a:pt x="127" y="353"/>
                  <a:pt x="130" y="351"/>
                  <a:pt x="134" y="349"/>
                </a:cubicBezTo>
                <a:cubicBezTo>
                  <a:pt x="136" y="349"/>
                  <a:pt x="137" y="347"/>
                  <a:pt x="139" y="346"/>
                </a:cubicBezTo>
                <a:cubicBezTo>
                  <a:pt x="140" y="345"/>
                  <a:pt x="140" y="344"/>
                  <a:pt x="140" y="342"/>
                </a:cubicBezTo>
                <a:cubicBezTo>
                  <a:pt x="140" y="341"/>
                  <a:pt x="139" y="341"/>
                  <a:pt x="138" y="340"/>
                </a:cubicBezTo>
                <a:cubicBezTo>
                  <a:pt x="138" y="340"/>
                  <a:pt x="137" y="339"/>
                  <a:pt x="137" y="339"/>
                </a:cubicBezTo>
                <a:cubicBezTo>
                  <a:pt x="137" y="339"/>
                  <a:pt x="137" y="339"/>
                  <a:pt x="137" y="339"/>
                </a:cubicBezTo>
                <a:cubicBezTo>
                  <a:pt x="137" y="339"/>
                  <a:pt x="137" y="339"/>
                  <a:pt x="137" y="339"/>
                </a:cubicBezTo>
                <a:close/>
                <a:moveTo>
                  <a:pt x="2249" y="1366"/>
                </a:moveTo>
                <a:cubicBezTo>
                  <a:pt x="2248" y="1368"/>
                  <a:pt x="2247" y="1369"/>
                  <a:pt x="2247" y="1372"/>
                </a:cubicBezTo>
                <a:cubicBezTo>
                  <a:pt x="2247" y="1372"/>
                  <a:pt x="2247" y="1372"/>
                  <a:pt x="2247" y="1372"/>
                </a:cubicBezTo>
                <a:cubicBezTo>
                  <a:pt x="2248" y="1372"/>
                  <a:pt x="2250" y="1372"/>
                  <a:pt x="2251" y="1371"/>
                </a:cubicBezTo>
                <a:cubicBezTo>
                  <a:pt x="2252" y="1371"/>
                  <a:pt x="2252" y="1369"/>
                  <a:pt x="2251" y="1367"/>
                </a:cubicBezTo>
                <a:cubicBezTo>
                  <a:pt x="2251" y="1366"/>
                  <a:pt x="2250" y="1366"/>
                  <a:pt x="2249" y="1366"/>
                </a:cubicBezTo>
                <a:close/>
                <a:moveTo>
                  <a:pt x="673" y="843"/>
                </a:moveTo>
                <a:cubicBezTo>
                  <a:pt x="673" y="845"/>
                  <a:pt x="673" y="846"/>
                  <a:pt x="675" y="846"/>
                </a:cubicBezTo>
                <a:cubicBezTo>
                  <a:pt x="676" y="846"/>
                  <a:pt x="677" y="845"/>
                  <a:pt x="678" y="843"/>
                </a:cubicBezTo>
                <a:cubicBezTo>
                  <a:pt x="678" y="842"/>
                  <a:pt x="677" y="840"/>
                  <a:pt x="675" y="840"/>
                </a:cubicBezTo>
                <a:cubicBezTo>
                  <a:pt x="674" y="840"/>
                  <a:pt x="673" y="841"/>
                  <a:pt x="673" y="842"/>
                </a:cubicBezTo>
                <a:cubicBezTo>
                  <a:pt x="673" y="842"/>
                  <a:pt x="673" y="843"/>
                  <a:pt x="673" y="843"/>
                </a:cubicBezTo>
                <a:close/>
                <a:moveTo>
                  <a:pt x="1377" y="76"/>
                </a:moveTo>
                <a:cubicBezTo>
                  <a:pt x="1378" y="75"/>
                  <a:pt x="1379" y="75"/>
                  <a:pt x="1379" y="74"/>
                </a:cubicBezTo>
                <a:cubicBezTo>
                  <a:pt x="1379" y="73"/>
                  <a:pt x="1379" y="71"/>
                  <a:pt x="1377" y="71"/>
                </a:cubicBezTo>
                <a:cubicBezTo>
                  <a:pt x="1376" y="70"/>
                  <a:pt x="1375" y="71"/>
                  <a:pt x="1374" y="71"/>
                </a:cubicBezTo>
                <a:cubicBezTo>
                  <a:pt x="1372" y="72"/>
                  <a:pt x="1372" y="74"/>
                  <a:pt x="1374" y="75"/>
                </a:cubicBezTo>
                <a:cubicBezTo>
                  <a:pt x="1375" y="76"/>
                  <a:pt x="1376" y="76"/>
                  <a:pt x="1377" y="76"/>
                </a:cubicBezTo>
                <a:close/>
                <a:moveTo>
                  <a:pt x="1501" y="826"/>
                </a:moveTo>
                <a:cubicBezTo>
                  <a:pt x="1500" y="826"/>
                  <a:pt x="1500" y="826"/>
                  <a:pt x="1500" y="826"/>
                </a:cubicBezTo>
                <a:cubicBezTo>
                  <a:pt x="1499" y="826"/>
                  <a:pt x="1498" y="827"/>
                  <a:pt x="1498" y="827"/>
                </a:cubicBezTo>
                <a:cubicBezTo>
                  <a:pt x="1497" y="828"/>
                  <a:pt x="1499" y="830"/>
                  <a:pt x="1500" y="830"/>
                </a:cubicBezTo>
                <a:cubicBezTo>
                  <a:pt x="1501" y="830"/>
                  <a:pt x="1503" y="830"/>
                  <a:pt x="1504" y="828"/>
                </a:cubicBezTo>
                <a:cubicBezTo>
                  <a:pt x="1504" y="827"/>
                  <a:pt x="1504" y="827"/>
                  <a:pt x="1504" y="826"/>
                </a:cubicBezTo>
                <a:cubicBezTo>
                  <a:pt x="1503" y="826"/>
                  <a:pt x="1501" y="826"/>
                  <a:pt x="1501" y="826"/>
                </a:cubicBezTo>
                <a:close/>
                <a:moveTo>
                  <a:pt x="664" y="268"/>
                </a:moveTo>
                <a:cubicBezTo>
                  <a:pt x="664" y="269"/>
                  <a:pt x="663" y="269"/>
                  <a:pt x="663" y="269"/>
                </a:cubicBezTo>
                <a:cubicBezTo>
                  <a:pt x="661" y="270"/>
                  <a:pt x="659" y="270"/>
                  <a:pt x="658" y="272"/>
                </a:cubicBezTo>
                <a:cubicBezTo>
                  <a:pt x="658" y="272"/>
                  <a:pt x="658" y="273"/>
                  <a:pt x="658" y="274"/>
                </a:cubicBezTo>
                <a:cubicBezTo>
                  <a:pt x="658" y="274"/>
                  <a:pt x="658" y="274"/>
                  <a:pt x="659" y="274"/>
                </a:cubicBezTo>
                <a:cubicBezTo>
                  <a:pt x="660" y="274"/>
                  <a:pt x="661" y="274"/>
                  <a:pt x="661" y="274"/>
                </a:cubicBezTo>
                <a:cubicBezTo>
                  <a:pt x="663" y="273"/>
                  <a:pt x="664" y="272"/>
                  <a:pt x="665" y="271"/>
                </a:cubicBezTo>
                <a:cubicBezTo>
                  <a:pt x="666" y="270"/>
                  <a:pt x="666" y="269"/>
                  <a:pt x="666" y="269"/>
                </a:cubicBezTo>
                <a:cubicBezTo>
                  <a:pt x="665" y="268"/>
                  <a:pt x="665" y="268"/>
                  <a:pt x="664" y="268"/>
                </a:cubicBezTo>
                <a:close/>
                <a:moveTo>
                  <a:pt x="2319" y="1039"/>
                </a:moveTo>
                <a:cubicBezTo>
                  <a:pt x="2318" y="1038"/>
                  <a:pt x="2317" y="1037"/>
                  <a:pt x="2316" y="1036"/>
                </a:cubicBezTo>
                <a:cubicBezTo>
                  <a:pt x="2315" y="1036"/>
                  <a:pt x="2315" y="1036"/>
                  <a:pt x="2315" y="1037"/>
                </a:cubicBezTo>
                <a:cubicBezTo>
                  <a:pt x="2314" y="1038"/>
                  <a:pt x="2315" y="1040"/>
                  <a:pt x="2315" y="1041"/>
                </a:cubicBezTo>
                <a:cubicBezTo>
                  <a:pt x="2315" y="1042"/>
                  <a:pt x="2316" y="1042"/>
                  <a:pt x="2318" y="1042"/>
                </a:cubicBezTo>
                <a:cubicBezTo>
                  <a:pt x="2319" y="1041"/>
                  <a:pt x="2319" y="1040"/>
                  <a:pt x="2319" y="1039"/>
                </a:cubicBezTo>
                <a:close/>
                <a:moveTo>
                  <a:pt x="685" y="294"/>
                </a:moveTo>
                <a:cubicBezTo>
                  <a:pt x="685" y="294"/>
                  <a:pt x="686" y="293"/>
                  <a:pt x="686" y="293"/>
                </a:cubicBezTo>
                <a:cubicBezTo>
                  <a:pt x="686" y="292"/>
                  <a:pt x="686" y="292"/>
                  <a:pt x="686" y="291"/>
                </a:cubicBezTo>
                <a:cubicBezTo>
                  <a:pt x="685" y="290"/>
                  <a:pt x="683" y="290"/>
                  <a:pt x="682" y="290"/>
                </a:cubicBezTo>
                <a:cubicBezTo>
                  <a:pt x="681" y="290"/>
                  <a:pt x="680" y="290"/>
                  <a:pt x="680" y="291"/>
                </a:cubicBezTo>
                <a:cubicBezTo>
                  <a:pt x="680" y="292"/>
                  <a:pt x="680" y="293"/>
                  <a:pt x="681" y="293"/>
                </a:cubicBezTo>
                <a:cubicBezTo>
                  <a:pt x="682" y="294"/>
                  <a:pt x="683" y="295"/>
                  <a:pt x="685" y="294"/>
                </a:cubicBezTo>
                <a:close/>
                <a:moveTo>
                  <a:pt x="2282" y="993"/>
                </a:moveTo>
                <a:cubicBezTo>
                  <a:pt x="2282" y="993"/>
                  <a:pt x="2282" y="992"/>
                  <a:pt x="2282" y="992"/>
                </a:cubicBezTo>
                <a:cubicBezTo>
                  <a:pt x="2283" y="992"/>
                  <a:pt x="2283" y="992"/>
                  <a:pt x="2283" y="992"/>
                </a:cubicBezTo>
                <a:cubicBezTo>
                  <a:pt x="2282" y="991"/>
                  <a:pt x="2281" y="990"/>
                  <a:pt x="2281" y="989"/>
                </a:cubicBezTo>
                <a:cubicBezTo>
                  <a:pt x="2281" y="989"/>
                  <a:pt x="2281" y="989"/>
                  <a:pt x="2281" y="989"/>
                </a:cubicBezTo>
                <a:cubicBezTo>
                  <a:pt x="2280" y="988"/>
                  <a:pt x="2279" y="987"/>
                  <a:pt x="2278" y="986"/>
                </a:cubicBezTo>
                <a:cubicBezTo>
                  <a:pt x="2278" y="985"/>
                  <a:pt x="2277" y="985"/>
                  <a:pt x="2277" y="985"/>
                </a:cubicBezTo>
                <a:cubicBezTo>
                  <a:pt x="2277" y="985"/>
                  <a:pt x="2276" y="987"/>
                  <a:pt x="2277" y="987"/>
                </a:cubicBezTo>
                <a:cubicBezTo>
                  <a:pt x="2278" y="990"/>
                  <a:pt x="2279" y="991"/>
                  <a:pt x="2282" y="993"/>
                </a:cubicBezTo>
                <a:close/>
                <a:moveTo>
                  <a:pt x="1353" y="91"/>
                </a:moveTo>
                <a:cubicBezTo>
                  <a:pt x="1352" y="91"/>
                  <a:pt x="1351" y="90"/>
                  <a:pt x="1350" y="90"/>
                </a:cubicBezTo>
                <a:cubicBezTo>
                  <a:pt x="1350" y="90"/>
                  <a:pt x="1349" y="91"/>
                  <a:pt x="1349" y="91"/>
                </a:cubicBezTo>
                <a:cubicBezTo>
                  <a:pt x="1348" y="91"/>
                  <a:pt x="1348" y="92"/>
                  <a:pt x="1348" y="92"/>
                </a:cubicBezTo>
                <a:cubicBezTo>
                  <a:pt x="1347" y="93"/>
                  <a:pt x="1348" y="93"/>
                  <a:pt x="1348" y="93"/>
                </a:cubicBezTo>
                <a:cubicBezTo>
                  <a:pt x="1351" y="93"/>
                  <a:pt x="1353" y="94"/>
                  <a:pt x="1355" y="95"/>
                </a:cubicBezTo>
                <a:cubicBezTo>
                  <a:pt x="1355" y="94"/>
                  <a:pt x="1355" y="94"/>
                  <a:pt x="1355" y="93"/>
                </a:cubicBezTo>
                <a:cubicBezTo>
                  <a:pt x="1354" y="91"/>
                  <a:pt x="1354" y="91"/>
                  <a:pt x="1353" y="91"/>
                </a:cubicBezTo>
                <a:close/>
                <a:moveTo>
                  <a:pt x="1355" y="95"/>
                </a:moveTo>
                <a:cubicBezTo>
                  <a:pt x="1355" y="95"/>
                  <a:pt x="1355" y="95"/>
                  <a:pt x="1355" y="95"/>
                </a:cubicBezTo>
                <a:cubicBezTo>
                  <a:pt x="1355" y="95"/>
                  <a:pt x="1355" y="95"/>
                  <a:pt x="1355" y="95"/>
                </a:cubicBezTo>
                <a:cubicBezTo>
                  <a:pt x="1355" y="95"/>
                  <a:pt x="1355" y="95"/>
                  <a:pt x="1355" y="95"/>
                </a:cubicBezTo>
                <a:cubicBezTo>
                  <a:pt x="1355" y="95"/>
                  <a:pt x="1355" y="95"/>
                  <a:pt x="1355" y="95"/>
                </a:cubicBezTo>
                <a:close/>
                <a:moveTo>
                  <a:pt x="1580" y="118"/>
                </a:moveTo>
                <a:cubicBezTo>
                  <a:pt x="1582" y="118"/>
                  <a:pt x="1584" y="116"/>
                  <a:pt x="1584" y="114"/>
                </a:cubicBezTo>
                <a:cubicBezTo>
                  <a:pt x="1584" y="114"/>
                  <a:pt x="1584" y="113"/>
                  <a:pt x="1583" y="113"/>
                </a:cubicBezTo>
                <a:cubicBezTo>
                  <a:pt x="1583" y="113"/>
                  <a:pt x="1583" y="113"/>
                  <a:pt x="1583" y="113"/>
                </a:cubicBezTo>
                <a:cubicBezTo>
                  <a:pt x="1582" y="113"/>
                  <a:pt x="1580" y="114"/>
                  <a:pt x="1579" y="115"/>
                </a:cubicBezTo>
                <a:cubicBezTo>
                  <a:pt x="1579" y="115"/>
                  <a:pt x="1579" y="116"/>
                  <a:pt x="1579" y="117"/>
                </a:cubicBezTo>
                <a:cubicBezTo>
                  <a:pt x="1579" y="117"/>
                  <a:pt x="1579" y="118"/>
                  <a:pt x="1580" y="118"/>
                </a:cubicBezTo>
                <a:close/>
                <a:moveTo>
                  <a:pt x="1624" y="77"/>
                </a:moveTo>
                <a:cubicBezTo>
                  <a:pt x="1624" y="77"/>
                  <a:pt x="1624" y="77"/>
                  <a:pt x="1624" y="77"/>
                </a:cubicBezTo>
                <a:cubicBezTo>
                  <a:pt x="1624" y="76"/>
                  <a:pt x="1624" y="76"/>
                  <a:pt x="1623" y="75"/>
                </a:cubicBezTo>
                <a:cubicBezTo>
                  <a:pt x="1621" y="75"/>
                  <a:pt x="1619" y="76"/>
                  <a:pt x="1617" y="75"/>
                </a:cubicBezTo>
                <a:cubicBezTo>
                  <a:pt x="1617" y="75"/>
                  <a:pt x="1616" y="75"/>
                  <a:pt x="1616" y="76"/>
                </a:cubicBezTo>
                <a:cubicBezTo>
                  <a:pt x="1616" y="76"/>
                  <a:pt x="1616" y="76"/>
                  <a:pt x="1616" y="76"/>
                </a:cubicBezTo>
                <a:cubicBezTo>
                  <a:pt x="1618" y="79"/>
                  <a:pt x="1621" y="79"/>
                  <a:pt x="1624" y="77"/>
                </a:cubicBezTo>
                <a:close/>
                <a:moveTo>
                  <a:pt x="761" y="1154"/>
                </a:moveTo>
                <a:cubicBezTo>
                  <a:pt x="761" y="1154"/>
                  <a:pt x="761" y="1154"/>
                  <a:pt x="761" y="1154"/>
                </a:cubicBezTo>
                <a:cubicBezTo>
                  <a:pt x="761" y="1154"/>
                  <a:pt x="761" y="1154"/>
                  <a:pt x="761" y="1154"/>
                </a:cubicBezTo>
                <a:cubicBezTo>
                  <a:pt x="761" y="1154"/>
                  <a:pt x="761" y="1154"/>
                  <a:pt x="761" y="1154"/>
                </a:cubicBezTo>
                <a:cubicBezTo>
                  <a:pt x="761" y="1154"/>
                  <a:pt x="761" y="1154"/>
                  <a:pt x="761" y="1154"/>
                </a:cubicBezTo>
                <a:close/>
                <a:moveTo>
                  <a:pt x="755" y="1157"/>
                </a:moveTo>
                <a:cubicBezTo>
                  <a:pt x="755" y="1158"/>
                  <a:pt x="754" y="1159"/>
                  <a:pt x="753" y="1160"/>
                </a:cubicBezTo>
                <a:cubicBezTo>
                  <a:pt x="752" y="1161"/>
                  <a:pt x="752" y="1162"/>
                  <a:pt x="752" y="1162"/>
                </a:cubicBezTo>
                <a:cubicBezTo>
                  <a:pt x="757" y="1162"/>
                  <a:pt x="759" y="1159"/>
                  <a:pt x="761" y="1155"/>
                </a:cubicBezTo>
                <a:cubicBezTo>
                  <a:pt x="761" y="1154"/>
                  <a:pt x="761" y="1154"/>
                  <a:pt x="761" y="1154"/>
                </a:cubicBezTo>
                <a:cubicBezTo>
                  <a:pt x="760" y="1154"/>
                  <a:pt x="759" y="1154"/>
                  <a:pt x="759" y="1155"/>
                </a:cubicBezTo>
                <a:cubicBezTo>
                  <a:pt x="757" y="1156"/>
                  <a:pt x="756" y="1156"/>
                  <a:pt x="755" y="1157"/>
                </a:cubicBezTo>
                <a:close/>
                <a:moveTo>
                  <a:pt x="755" y="1157"/>
                </a:moveTo>
                <a:cubicBezTo>
                  <a:pt x="755" y="1157"/>
                  <a:pt x="756" y="1157"/>
                  <a:pt x="756" y="1157"/>
                </a:cubicBezTo>
                <a:cubicBezTo>
                  <a:pt x="755" y="1157"/>
                  <a:pt x="755" y="1157"/>
                  <a:pt x="755" y="1157"/>
                </a:cubicBezTo>
                <a:cubicBezTo>
                  <a:pt x="755" y="1157"/>
                  <a:pt x="755" y="1157"/>
                  <a:pt x="755" y="1157"/>
                </a:cubicBezTo>
                <a:cubicBezTo>
                  <a:pt x="755" y="1157"/>
                  <a:pt x="755" y="1157"/>
                  <a:pt x="755" y="1157"/>
                </a:cubicBezTo>
                <a:close/>
                <a:moveTo>
                  <a:pt x="922" y="39"/>
                </a:moveTo>
                <a:cubicBezTo>
                  <a:pt x="923" y="39"/>
                  <a:pt x="923" y="39"/>
                  <a:pt x="924" y="39"/>
                </a:cubicBezTo>
                <a:cubicBezTo>
                  <a:pt x="924" y="39"/>
                  <a:pt x="925" y="38"/>
                  <a:pt x="925" y="38"/>
                </a:cubicBezTo>
                <a:cubicBezTo>
                  <a:pt x="926" y="36"/>
                  <a:pt x="925" y="35"/>
                  <a:pt x="924" y="35"/>
                </a:cubicBezTo>
                <a:cubicBezTo>
                  <a:pt x="923" y="34"/>
                  <a:pt x="922" y="35"/>
                  <a:pt x="921" y="36"/>
                </a:cubicBezTo>
                <a:cubicBezTo>
                  <a:pt x="921" y="37"/>
                  <a:pt x="921" y="38"/>
                  <a:pt x="922" y="39"/>
                </a:cubicBezTo>
                <a:close/>
                <a:moveTo>
                  <a:pt x="2020" y="936"/>
                </a:moveTo>
                <a:cubicBezTo>
                  <a:pt x="2021" y="936"/>
                  <a:pt x="2022" y="936"/>
                  <a:pt x="2023" y="936"/>
                </a:cubicBezTo>
                <a:cubicBezTo>
                  <a:pt x="2023" y="936"/>
                  <a:pt x="2024" y="936"/>
                  <a:pt x="2024" y="935"/>
                </a:cubicBezTo>
                <a:cubicBezTo>
                  <a:pt x="2024" y="935"/>
                  <a:pt x="2024" y="935"/>
                  <a:pt x="2023" y="935"/>
                </a:cubicBezTo>
                <a:cubicBezTo>
                  <a:pt x="2021" y="935"/>
                  <a:pt x="2018" y="934"/>
                  <a:pt x="2016" y="934"/>
                </a:cubicBezTo>
                <a:cubicBezTo>
                  <a:pt x="2015" y="934"/>
                  <a:pt x="2015" y="935"/>
                  <a:pt x="2015" y="935"/>
                </a:cubicBezTo>
                <a:cubicBezTo>
                  <a:pt x="2014" y="936"/>
                  <a:pt x="2015" y="936"/>
                  <a:pt x="2015" y="936"/>
                </a:cubicBezTo>
                <a:cubicBezTo>
                  <a:pt x="2017" y="936"/>
                  <a:pt x="2018" y="936"/>
                  <a:pt x="2020" y="936"/>
                </a:cubicBezTo>
                <a:cubicBezTo>
                  <a:pt x="2020" y="936"/>
                  <a:pt x="2020" y="936"/>
                  <a:pt x="2020" y="936"/>
                </a:cubicBezTo>
                <a:close/>
                <a:moveTo>
                  <a:pt x="2275" y="995"/>
                </a:moveTo>
                <a:cubicBezTo>
                  <a:pt x="2275" y="995"/>
                  <a:pt x="2276" y="995"/>
                  <a:pt x="2276" y="994"/>
                </a:cubicBezTo>
                <a:cubicBezTo>
                  <a:pt x="2276" y="994"/>
                  <a:pt x="2276" y="993"/>
                  <a:pt x="2276" y="993"/>
                </a:cubicBezTo>
                <a:cubicBezTo>
                  <a:pt x="2275" y="992"/>
                  <a:pt x="2273" y="991"/>
                  <a:pt x="2271" y="991"/>
                </a:cubicBezTo>
                <a:cubicBezTo>
                  <a:pt x="2271" y="991"/>
                  <a:pt x="2270" y="991"/>
                  <a:pt x="2270" y="992"/>
                </a:cubicBezTo>
                <a:cubicBezTo>
                  <a:pt x="2269" y="992"/>
                  <a:pt x="2270" y="993"/>
                  <a:pt x="2270" y="994"/>
                </a:cubicBezTo>
                <a:cubicBezTo>
                  <a:pt x="2272" y="995"/>
                  <a:pt x="2273" y="995"/>
                  <a:pt x="2275" y="995"/>
                </a:cubicBezTo>
                <a:close/>
                <a:moveTo>
                  <a:pt x="2107" y="528"/>
                </a:moveTo>
                <a:cubicBezTo>
                  <a:pt x="2106" y="528"/>
                  <a:pt x="2106" y="528"/>
                  <a:pt x="2106" y="528"/>
                </a:cubicBezTo>
                <a:cubicBezTo>
                  <a:pt x="2106" y="528"/>
                  <a:pt x="2106" y="528"/>
                  <a:pt x="2106" y="528"/>
                </a:cubicBezTo>
                <a:cubicBezTo>
                  <a:pt x="2106" y="528"/>
                  <a:pt x="2106" y="528"/>
                  <a:pt x="2107" y="528"/>
                </a:cubicBezTo>
                <a:cubicBezTo>
                  <a:pt x="2107" y="528"/>
                  <a:pt x="2107" y="528"/>
                  <a:pt x="2107" y="528"/>
                </a:cubicBezTo>
                <a:close/>
                <a:moveTo>
                  <a:pt x="2110" y="521"/>
                </a:moveTo>
                <a:cubicBezTo>
                  <a:pt x="2110" y="520"/>
                  <a:pt x="2109" y="520"/>
                  <a:pt x="2109" y="520"/>
                </a:cubicBezTo>
                <a:cubicBezTo>
                  <a:pt x="2108" y="521"/>
                  <a:pt x="2108" y="521"/>
                  <a:pt x="2108" y="522"/>
                </a:cubicBezTo>
                <a:cubicBezTo>
                  <a:pt x="2107" y="524"/>
                  <a:pt x="2106" y="526"/>
                  <a:pt x="2107" y="528"/>
                </a:cubicBezTo>
                <a:cubicBezTo>
                  <a:pt x="2109" y="526"/>
                  <a:pt x="2111" y="524"/>
                  <a:pt x="2111" y="521"/>
                </a:cubicBezTo>
                <a:cubicBezTo>
                  <a:pt x="2111" y="521"/>
                  <a:pt x="2111" y="521"/>
                  <a:pt x="2110" y="521"/>
                </a:cubicBezTo>
                <a:close/>
                <a:moveTo>
                  <a:pt x="1337" y="106"/>
                </a:moveTo>
                <a:cubicBezTo>
                  <a:pt x="1337" y="107"/>
                  <a:pt x="1337" y="108"/>
                  <a:pt x="1337" y="108"/>
                </a:cubicBezTo>
                <a:cubicBezTo>
                  <a:pt x="1338" y="109"/>
                  <a:pt x="1341" y="108"/>
                  <a:pt x="1342" y="107"/>
                </a:cubicBezTo>
                <a:cubicBezTo>
                  <a:pt x="1342" y="107"/>
                  <a:pt x="1342" y="107"/>
                  <a:pt x="1342" y="106"/>
                </a:cubicBezTo>
                <a:cubicBezTo>
                  <a:pt x="1341" y="106"/>
                  <a:pt x="1341" y="104"/>
                  <a:pt x="1340" y="104"/>
                </a:cubicBezTo>
                <a:cubicBezTo>
                  <a:pt x="1339" y="103"/>
                  <a:pt x="1338" y="104"/>
                  <a:pt x="1337" y="104"/>
                </a:cubicBezTo>
                <a:cubicBezTo>
                  <a:pt x="1337" y="105"/>
                  <a:pt x="1337" y="106"/>
                  <a:pt x="1337" y="106"/>
                </a:cubicBezTo>
                <a:close/>
                <a:moveTo>
                  <a:pt x="1376" y="100"/>
                </a:moveTo>
                <a:cubicBezTo>
                  <a:pt x="1376" y="101"/>
                  <a:pt x="1377" y="102"/>
                  <a:pt x="1378" y="102"/>
                </a:cubicBezTo>
                <a:cubicBezTo>
                  <a:pt x="1380" y="101"/>
                  <a:pt x="1381" y="100"/>
                  <a:pt x="1381" y="99"/>
                </a:cubicBezTo>
                <a:cubicBezTo>
                  <a:pt x="1381" y="98"/>
                  <a:pt x="1379" y="97"/>
                  <a:pt x="1378" y="97"/>
                </a:cubicBezTo>
                <a:cubicBezTo>
                  <a:pt x="1377" y="97"/>
                  <a:pt x="1376" y="98"/>
                  <a:pt x="1376" y="100"/>
                </a:cubicBezTo>
                <a:close/>
                <a:moveTo>
                  <a:pt x="1820" y="911"/>
                </a:moveTo>
                <a:cubicBezTo>
                  <a:pt x="1820" y="911"/>
                  <a:pt x="1819" y="911"/>
                  <a:pt x="1819" y="911"/>
                </a:cubicBezTo>
                <a:cubicBezTo>
                  <a:pt x="1819" y="911"/>
                  <a:pt x="1818" y="911"/>
                  <a:pt x="1818" y="912"/>
                </a:cubicBezTo>
                <a:cubicBezTo>
                  <a:pt x="1818" y="914"/>
                  <a:pt x="1819" y="915"/>
                  <a:pt x="1821" y="916"/>
                </a:cubicBezTo>
                <a:cubicBezTo>
                  <a:pt x="1821" y="916"/>
                  <a:pt x="1821" y="916"/>
                  <a:pt x="1821" y="916"/>
                </a:cubicBezTo>
                <a:cubicBezTo>
                  <a:pt x="1822" y="916"/>
                  <a:pt x="1822" y="915"/>
                  <a:pt x="1822" y="915"/>
                </a:cubicBezTo>
                <a:cubicBezTo>
                  <a:pt x="1822" y="913"/>
                  <a:pt x="1821" y="912"/>
                  <a:pt x="1820" y="911"/>
                </a:cubicBezTo>
                <a:close/>
                <a:moveTo>
                  <a:pt x="1349" y="101"/>
                </a:moveTo>
                <a:cubicBezTo>
                  <a:pt x="1351" y="100"/>
                  <a:pt x="1353" y="99"/>
                  <a:pt x="1354" y="97"/>
                </a:cubicBezTo>
                <a:cubicBezTo>
                  <a:pt x="1352" y="97"/>
                  <a:pt x="1351" y="97"/>
                  <a:pt x="1349" y="97"/>
                </a:cubicBezTo>
                <a:cubicBezTo>
                  <a:pt x="1348" y="97"/>
                  <a:pt x="1347" y="98"/>
                  <a:pt x="1347" y="100"/>
                </a:cubicBezTo>
                <a:cubicBezTo>
                  <a:pt x="1347" y="100"/>
                  <a:pt x="1347" y="101"/>
                  <a:pt x="1348" y="101"/>
                </a:cubicBezTo>
                <a:cubicBezTo>
                  <a:pt x="1348" y="101"/>
                  <a:pt x="1349" y="101"/>
                  <a:pt x="1349" y="101"/>
                </a:cubicBezTo>
                <a:close/>
                <a:moveTo>
                  <a:pt x="188" y="316"/>
                </a:moveTo>
                <a:cubicBezTo>
                  <a:pt x="188" y="316"/>
                  <a:pt x="188" y="316"/>
                  <a:pt x="188" y="316"/>
                </a:cubicBezTo>
                <a:cubicBezTo>
                  <a:pt x="188" y="316"/>
                  <a:pt x="188" y="316"/>
                  <a:pt x="188" y="316"/>
                </a:cubicBezTo>
                <a:cubicBezTo>
                  <a:pt x="188" y="316"/>
                  <a:pt x="188" y="316"/>
                  <a:pt x="188" y="316"/>
                </a:cubicBezTo>
                <a:cubicBezTo>
                  <a:pt x="188" y="316"/>
                  <a:pt x="188" y="316"/>
                  <a:pt x="188" y="316"/>
                </a:cubicBezTo>
                <a:close/>
                <a:moveTo>
                  <a:pt x="2129" y="503"/>
                </a:moveTo>
                <a:cubicBezTo>
                  <a:pt x="2132" y="502"/>
                  <a:pt x="2133" y="500"/>
                  <a:pt x="2132" y="497"/>
                </a:cubicBezTo>
                <a:cubicBezTo>
                  <a:pt x="2132" y="497"/>
                  <a:pt x="2132" y="497"/>
                  <a:pt x="2132" y="497"/>
                </a:cubicBezTo>
                <a:cubicBezTo>
                  <a:pt x="2132" y="497"/>
                  <a:pt x="2131" y="497"/>
                  <a:pt x="2131" y="497"/>
                </a:cubicBezTo>
                <a:cubicBezTo>
                  <a:pt x="2130" y="498"/>
                  <a:pt x="2129" y="500"/>
                  <a:pt x="2128" y="502"/>
                </a:cubicBezTo>
                <a:cubicBezTo>
                  <a:pt x="2128" y="502"/>
                  <a:pt x="2128" y="502"/>
                  <a:pt x="2129" y="503"/>
                </a:cubicBezTo>
                <a:cubicBezTo>
                  <a:pt x="2129" y="503"/>
                  <a:pt x="2129" y="503"/>
                  <a:pt x="2129" y="503"/>
                </a:cubicBezTo>
                <a:close/>
                <a:moveTo>
                  <a:pt x="1067" y="446"/>
                </a:moveTo>
                <a:cubicBezTo>
                  <a:pt x="1067" y="446"/>
                  <a:pt x="1067" y="446"/>
                  <a:pt x="1067" y="446"/>
                </a:cubicBezTo>
                <a:cubicBezTo>
                  <a:pt x="1067" y="446"/>
                  <a:pt x="1067" y="446"/>
                  <a:pt x="1067" y="446"/>
                </a:cubicBezTo>
                <a:cubicBezTo>
                  <a:pt x="1067" y="446"/>
                  <a:pt x="1067" y="446"/>
                  <a:pt x="1067" y="446"/>
                </a:cubicBezTo>
                <a:cubicBezTo>
                  <a:pt x="1067" y="446"/>
                  <a:pt x="1067" y="446"/>
                  <a:pt x="1067" y="446"/>
                </a:cubicBezTo>
                <a:close/>
                <a:moveTo>
                  <a:pt x="1072" y="441"/>
                </a:moveTo>
                <a:cubicBezTo>
                  <a:pt x="1072" y="440"/>
                  <a:pt x="1072" y="440"/>
                  <a:pt x="1071" y="440"/>
                </a:cubicBezTo>
                <a:cubicBezTo>
                  <a:pt x="1071" y="439"/>
                  <a:pt x="1071" y="439"/>
                  <a:pt x="1071" y="439"/>
                </a:cubicBezTo>
                <a:cubicBezTo>
                  <a:pt x="1069" y="440"/>
                  <a:pt x="1068" y="441"/>
                  <a:pt x="1068" y="442"/>
                </a:cubicBezTo>
                <a:cubicBezTo>
                  <a:pt x="1067" y="443"/>
                  <a:pt x="1067" y="444"/>
                  <a:pt x="1067" y="446"/>
                </a:cubicBezTo>
                <a:cubicBezTo>
                  <a:pt x="1068" y="445"/>
                  <a:pt x="1068" y="445"/>
                  <a:pt x="1069" y="445"/>
                </a:cubicBezTo>
                <a:cubicBezTo>
                  <a:pt x="1071" y="444"/>
                  <a:pt x="1071" y="443"/>
                  <a:pt x="1072" y="441"/>
                </a:cubicBezTo>
                <a:close/>
                <a:moveTo>
                  <a:pt x="1894" y="941"/>
                </a:moveTo>
                <a:cubicBezTo>
                  <a:pt x="1893" y="941"/>
                  <a:pt x="1893" y="941"/>
                  <a:pt x="1893" y="941"/>
                </a:cubicBezTo>
                <a:cubicBezTo>
                  <a:pt x="1893" y="942"/>
                  <a:pt x="1892" y="943"/>
                  <a:pt x="1893" y="944"/>
                </a:cubicBezTo>
                <a:cubicBezTo>
                  <a:pt x="1893" y="945"/>
                  <a:pt x="1894" y="945"/>
                  <a:pt x="1896" y="945"/>
                </a:cubicBezTo>
                <a:cubicBezTo>
                  <a:pt x="1896" y="945"/>
                  <a:pt x="1897" y="944"/>
                  <a:pt x="1898" y="944"/>
                </a:cubicBezTo>
                <a:cubicBezTo>
                  <a:pt x="1898" y="944"/>
                  <a:pt x="1898" y="943"/>
                  <a:pt x="1898" y="943"/>
                </a:cubicBezTo>
                <a:cubicBezTo>
                  <a:pt x="1897" y="941"/>
                  <a:pt x="1895" y="940"/>
                  <a:pt x="1894" y="941"/>
                </a:cubicBezTo>
                <a:close/>
                <a:moveTo>
                  <a:pt x="2268" y="983"/>
                </a:moveTo>
                <a:cubicBezTo>
                  <a:pt x="2268" y="983"/>
                  <a:pt x="2269" y="983"/>
                  <a:pt x="2269" y="983"/>
                </a:cubicBezTo>
                <a:cubicBezTo>
                  <a:pt x="2269" y="982"/>
                  <a:pt x="2269" y="982"/>
                  <a:pt x="2269" y="981"/>
                </a:cubicBezTo>
                <a:cubicBezTo>
                  <a:pt x="2268" y="979"/>
                  <a:pt x="2266" y="978"/>
                  <a:pt x="2264" y="978"/>
                </a:cubicBezTo>
                <a:cubicBezTo>
                  <a:pt x="2264" y="978"/>
                  <a:pt x="2263" y="978"/>
                  <a:pt x="2263" y="978"/>
                </a:cubicBezTo>
                <a:cubicBezTo>
                  <a:pt x="2263" y="979"/>
                  <a:pt x="2263" y="979"/>
                  <a:pt x="2263" y="979"/>
                </a:cubicBezTo>
                <a:cubicBezTo>
                  <a:pt x="2264" y="981"/>
                  <a:pt x="2266" y="982"/>
                  <a:pt x="2268" y="983"/>
                </a:cubicBezTo>
                <a:close/>
                <a:moveTo>
                  <a:pt x="538" y="247"/>
                </a:moveTo>
                <a:cubicBezTo>
                  <a:pt x="537" y="248"/>
                  <a:pt x="536" y="248"/>
                  <a:pt x="535" y="249"/>
                </a:cubicBezTo>
                <a:cubicBezTo>
                  <a:pt x="534" y="250"/>
                  <a:pt x="534" y="251"/>
                  <a:pt x="534" y="252"/>
                </a:cubicBezTo>
                <a:cubicBezTo>
                  <a:pt x="535" y="253"/>
                  <a:pt x="535" y="253"/>
                  <a:pt x="536" y="253"/>
                </a:cubicBezTo>
                <a:cubicBezTo>
                  <a:pt x="537" y="252"/>
                  <a:pt x="539" y="250"/>
                  <a:pt x="539" y="248"/>
                </a:cubicBezTo>
                <a:cubicBezTo>
                  <a:pt x="539" y="248"/>
                  <a:pt x="539" y="248"/>
                  <a:pt x="539" y="248"/>
                </a:cubicBezTo>
                <a:cubicBezTo>
                  <a:pt x="539" y="247"/>
                  <a:pt x="538" y="247"/>
                  <a:pt x="538" y="247"/>
                </a:cubicBezTo>
                <a:close/>
                <a:moveTo>
                  <a:pt x="1830" y="930"/>
                </a:moveTo>
                <a:cubicBezTo>
                  <a:pt x="1830" y="929"/>
                  <a:pt x="1829" y="930"/>
                  <a:pt x="1829" y="930"/>
                </a:cubicBezTo>
                <a:cubicBezTo>
                  <a:pt x="1828" y="930"/>
                  <a:pt x="1828" y="931"/>
                  <a:pt x="1828" y="931"/>
                </a:cubicBezTo>
                <a:cubicBezTo>
                  <a:pt x="1829" y="933"/>
                  <a:pt x="1829" y="934"/>
                  <a:pt x="1831" y="934"/>
                </a:cubicBezTo>
                <a:cubicBezTo>
                  <a:pt x="1831" y="934"/>
                  <a:pt x="1831" y="934"/>
                  <a:pt x="1832" y="934"/>
                </a:cubicBezTo>
                <a:cubicBezTo>
                  <a:pt x="1832" y="934"/>
                  <a:pt x="1832" y="933"/>
                  <a:pt x="1832" y="933"/>
                </a:cubicBezTo>
                <a:cubicBezTo>
                  <a:pt x="1832" y="931"/>
                  <a:pt x="1831" y="930"/>
                  <a:pt x="1830" y="930"/>
                </a:cubicBezTo>
                <a:close/>
                <a:moveTo>
                  <a:pt x="690" y="393"/>
                </a:moveTo>
                <a:cubicBezTo>
                  <a:pt x="689" y="393"/>
                  <a:pt x="688" y="394"/>
                  <a:pt x="688" y="394"/>
                </a:cubicBezTo>
                <a:cubicBezTo>
                  <a:pt x="688" y="395"/>
                  <a:pt x="688" y="395"/>
                  <a:pt x="688" y="395"/>
                </a:cubicBezTo>
                <a:cubicBezTo>
                  <a:pt x="688" y="396"/>
                  <a:pt x="689" y="396"/>
                  <a:pt x="689" y="396"/>
                </a:cubicBezTo>
                <a:cubicBezTo>
                  <a:pt x="690" y="396"/>
                  <a:pt x="691" y="395"/>
                  <a:pt x="691" y="395"/>
                </a:cubicBezTo>
                <a:cubicBezTo>
                  <a:pt x="692" y="394"/>
                  <a:pt x="692" y="394"/>
                  <a:pt x="692" y="393"/>
                </a:cubicBezTo>
                <a:cubicBezTo>
                  <a:pt x="691" y="392"/>
                  <a:pt x="690" y="392"/>
                  <a:pt x="690" y="393"/>
                </a:cubicBezTo>
                <a:close/>
                <a:moveTo>
                  <a:pt x="2281" y="1000"/>
                </a:moveTo>
                <a:cubicBezTo>
                  <a:pt x="2281" y="1000"/>
                  <a:pt x="2281" y="1000"/>
                  <a:pt x="2281" y="1001"/>
                </a:cubicBezTo>
                <a:cubicBezTo>
                  <a:pt x="2282" y="1002"/>
                  <a:pt x="2283" y="1003"/>
                  <a:pt x="2284" y="1003"/>
                </a:cubicBezTo>
                <a:cubicBezTo>
                  <a:pt x="2285" y="1003"/>
                  <a:pt x="2286" y="1002"/>
                  <a:pt x="2286" y="1002"/>
                </a:cubicBezTo>
                <a:cubicBezTo>
                  <a:pt x="2286" y="1002"/>
                  <a:pt x="2286" y="1001"/>
                  <a:pt x="2286" y="1001"/>
                </a:cubicBezTo>
                <a:cubicBezTo>
                  <a:pt x="2285" y="1000"/>
                  <a:pt x="2284" y="999"/>
                  <a:pt x="2282" y="999"/>
                </a:cubicBezTo>
                <a:cubicBezTo>
                  <a:pt x="2282" y="999"/>
                  <a:pt x="2281" y="999"/>
                  <a:pt x="2281" y="1000"/>
                </a:cubicBezTo>
                <a:close/>
                <a:moveTo>
                  <a:pt x="608" y="112"/>
                </a:moveTo>
                <a:cubicBezTo>
                  <a:pt x="608" y="112"/>
                  <a:pt x="608" y="111"/>
                  <a:pt x="607" y="111"/>
                </a:cubicBezTo>
                <a:cubicBezTo>
                  <a:pt x="606" y="111"/>
                  <a:pt x="604" y="111"/>
                  <a:pt x="603" y="112"/>
                </a:cubicBezTo>
                <a:cubicBezTo>
                  <a:pt x="602" y="112"/>
                  <a:pt x="602" y="113"/>
                  <a:pt x="603" y="113"/>
                </a:cubicBezTo>
                <a:cubicBezTo>
                  <a:pt x="603" y="114"/>
                  <a:pt x="604" y="114"/>
                  <a:pt x="605" y="115"/>
                </a:cubicBezTo>
                <a:cubicBezTo>
                  <a:pt x="606" y="114"/>
                  <a:pt x="607" y="113"/>
                  <a:pt x="608" y="113"/>
                </a:cubicBezTo>
                <a:cubicBezTo>
                  <a:pt x="608" y="112"/>
                  <a:pt x="608" y="112"/>
                  <a:pt x="608" y="112"/>
                </a:cubicBezTo>
                <a:close/>
                <a:moveTo>
                  <a:pt x="605" y="115"/>
                </a:moveTo>
                <a:cubicBezTo>
                  <a:pt x="605" y="115"/>
                  <a:pt x="604" y="115"/>
                  <a:pt x="604" y="115"/>
                </a:cubicBezTo>
                <a:cubicBezTo>
                  <a:pt x="604" y="115"/>
                  <a:pt x="605" y="115"/>
                  <a:pt x="605" y="115"/>
                </a:cubicBezTo>
                <a:cubicBezTo>
                  <a:pt x="605" y="115"/>
                  <a:pt x="605" y="115"/>
                  <a:pt x="605" y="115"/>
                </a:cubicBezTo>
                <a:cubicBezTo>
                  <a:pt x="605" y="115"/>
                  <a:pt x="605" y="115"/>
                  <a:pt x="605" y="115"/>
                </a:cubicBezTo>
                <a:close/>
                <a:moveTo>
                  <a:pt x="615" y="310"/>
                </a:moveTo>
                <a:cubicBezTo>
                  <a:pt x="614" y="310"/>
                  <a:pt x="614" y="311"/>
                  <a:pt x="614" y="311"/>
                </a:cubicBezTo>
                <a:cubicBezTo>
                  <a:pt x="614" y="312"/>
                  <a:pt x="614" y="312"/>
                  <a:pt x="614" y="313"/>
                </a:cubicBezTo>
                <a:cubicBezTo>
                  <a:pt x="614" y="314"/>
                  <a:pt x="615" y="314"/>
                  <a:pt x="616" y="315"/>
                </a:cubicBezTo>
                <a:cubicBezTo>
                  <a:pt x="616" y="315"/>
                  <a:pt x="617" y="315"/>
                  <a:pt x="617" y="315"/>
                </a:cubicBezTo>
                <a:cubicBezTo>
                  <a:pt x="617" y="315"/>
                  <a:pt x="618" y="315"/>
                  <a:pt x="617" y="314"/>
                </a:cubicBezTo>
                <a:cubicBezTo>
                  <a:pt x="617" y="312"/>
                  <a:pt x="616" y="311"/>
                  <a:pt x="615" y="310"/>
                </a:cubicBezTo>
                <a:close/>
                <a:moveTo>
                  <a:pt x="713" y="380"/>
                </a:moveTo>
                <a:cubicBezTo>
                  <a:pt x="712" y="380"/>
                  <a:pt x="712" y="380"/>
                  <a:pt x="712" y="380"/>
                </a:cubicBezTo>
                <a:cubicBezTo>
                  <a:pt x="711" y="381"/>
                  <a:pt x="710" y="381"/>
                  <a:pt x="710" y="382"/>
                </a:cubicBezTo>
                <a:cubicBezTo>
                  <a:pt x="710" y="383"/>
                  <a:pt x="711" y="384"/>
                  <a:pt x="711" y="384"/>
                </a:cubicBezTo>
                <a:cubicBezTo>
                  <a:pt x="711" y="385"/>
                  <a:pt x="712" y="385"/>
                  <a:pt x="712" y="385"/>
                </a:cubicBezTo>
                <a:cubicBezTo>
                  <a:pt x="713" y="384"/>
                  <a:pt x="713" y="384"/>
                  <a:pt x="714" y="383"/>
                </a:cubicBezTo>
                <a:cubicBezTo>
                  <a:pt x="714" y="382"/>
                  <a:pt x="714" y="381"/>
                  <a:pt x="713" y="380"/>
                </a:cubicBezTo>
                <a:cubicBezTo>
                  <a:pt x="713" y="380"/>
                  <a:pt x="713" y="380"/>
                  <a:pt x="713" y="380"/>
                </a:cubicBezTo>
                <a:close/>
                <a:moveTo>
                  <a:pt x="2219" y="947"/>
                </a:moveTo>
                <a:cubicBezTo>
                  <a:pt x="2219" y="950"/>
                  <a:pt x="2220" y="952"/>
                  <a:pt x="2221" y="955"/>
                </a:cubicBezTo>
                <a:cubicBezTo>
                  <a:pt x="2221" y="955"/>
                  <a:pt x="2221" y="955"/>
                  <a:pt x="2222" y="955"/>
                </a:cubicBezTo>
                <a:cubicBezTo>
                  <a:pt x="2222" y="955"/>
                  <a:pt x="2223" y="954"/>
                  <a:pt x="2223" y="953"/>
                </a:cubicBezTo>
                <a:cubicBezTo>
                  <a:pt x="2223" y="951"/>
                  <a:pt x="2221" y="948"/>
                  <a:pt x="2219" y="947"/>
                </a:cubicBezTo>
                <a:close/>
                <a:moveTo>
                  <a:pt x="1356" y="57"/>
                </a:moveTo>
                <a:cubicBezTo>
                  <a:pt x="1357" y="57"/>
                  <a:pt x="1357" y="57"/>
                  <a:pt x="1358" y="57"/>
                </a:cubicBezTo>
                <a:cubicBezTo>
                  <a:pt x="1359" y="57"/>
                  <a:pt x="1360" y="55"/>
                  <a:pt x="1359" y="54"/>
                </a:cubicBezTo>
                <a:cubicBezTo>
                  <a:pt x="1359" y="54"/>
                  <a:pt x="1358" y="53"/>
                  <a:pt x="1357" y="53"/>
                </a:cubicBezTo>
                <a:cubicBezTo>
                  <a:pt x="1356" y="53"/>
                  <a:pt x="1355" y="54"/>
                  <a:pt x="1355" y="55"/>
                </a:cubicBezTo>
                <a:cubicBezTo>
                  <a:pt x="1355" y="56"/>
                  <a:pt x="1356" y="56"/>
                  <a:pt x="1356" y="57"/>
                </a:cubicBezTo>
                <a:close/>
                <a:moveTo>
                  <a:pt x="1378" y="56"/>
                </a:moveTo>
                <a:cubicBezTo>
                  <a:pt x="1380" y="56"/>
                  <a:pt x="1380" y="55"/>
                  <a:pt x="1380" y="55"/>
                </a:cubicBezTo>
                <a:cubicBezTo>
                  <a:pt x="1380" y="54"/>
                  <a:pt x="1379" y="54"/>
                  <a:pt x="1378" y="54"/>
                </a:cubicBezTo>
                <a:cubicBezTo>
                  <a:pt x="1377" y="54"/>
                  <a:pt x="1376" y="55"/>
                  <a:pt x="1377" y="55"/>
                </a:cubicBezTo>
                <a:cubicBezTo>
                  <a:pt x="1377" y="56"/>
                  <a:pt x="1378" y="56"/>
                  <a:pt x="1378" y="56"/>
                </a:cubicBezTo>
                <a:close/>
                <a:moveTo>
                  <a:pt x="540" y="89"/>
                </a:moveTo>
                <a:cubicBezTo>
                  <a:pt x="540" y="90"/>
                  <a:pt x="541" y="90"/>
                  <a:pt x="541" y="91"/>
                </a:cubicBezTo>
                <a:cubicBezTo>
                  <a:pt x="541" y="92"/>
                  <a:pt x="542" y="92"/>
                  <a:pt x="543" y="92"/>
                </a:cubicBezTo>
                <a:cubicBezTo>
                  <a:pt x="544" y="92"/>
                  <a:pt x="545" y="91"/>
                  <a:pt x="545" y="90"/>
                </a:cubicBezTo>
                <a:cubicBezTo>
                  <a:pt x="544" y="90"/>
                  <a:pt x="544" y="89"/>
                  <a:pt x="544" y="89"/>
                </a:cubicBezTo>
                <a:cubicBezTo>
                  <a:pt x="543" y="89"/>
                  <a:pt x="542" y="88"/>
                  <a:pt x="542" y="88"/>
                </a:cubicBezTo>
                <a:cubicBezTo>
                  <a:pt x="541" y="88"/>
                  <a:pt x="540" y="89"/>
                  <a:pt x="540" y="89"/>
                </a:cubicBezTo>
                <a:close/>
                <a:moveTo>
                  <a:pt x="1872" y="914"/>
                </a:moveTo>
                <a:cubicBezTo>
                  <a:pt x="1872" y="914"/>
                  <a:pt x="1872" y="914"/>
                  <a:pt x="1872" y="913"/>
                </a:cubicBezTo>
                <a:cubicBezTo>
                  <a:pt x="1872" y="913"/>
                  <a:pt x="1872" y="912"/>
                  <a:pt x="1871" y="912"/>
                </a:cubicBezTo>
                <a:cubicBezTo>
                  <a:pt x="1871" y="912"/>
                  <a:pt x="1870" y="912"/>
                  <a:pt x="1869" y="912"/>
                </a:cubicBezTo>
                <a:cubicBezTo>
                  <a:pt x="1868" y="912"/>
                  <a:pt x="1868" y="912"/>
                  <a:pt x="1867" y="912"/>
                </a:cubicBezTo>
                <a:cubicBezTo>
                  <a:pt x="1868" y="913"/>
                  <a:pt x="1869" y="914"/>
                  <a:pt x="1871" y="915"/>
                </a:cubicBezTo>
                <a:cubicBezTo>
                  <a:pt x="1871" y="915"/>
                  <a:pt x="1872" y="914"/>
                  <a:pt x="1872" y="914"/>
                </a:cubicBezTo>
                <a:close/>
                <a:moveTo>
                  <a:pt x="2060" y="922"/>
                </a:moveTo>
                <a:cubicBezTo>
                  <a:pt x="2060" y="922"/>
                  <a:pt x="2060" y="923"/>
                  <a:pt x="2060" y="923"/>
                </a:cubicBezTo>
                <a:cubicBezTo>
                  <a:pt x="2060" y="923"/>
                  <a:pt x="2061" y="924"/>
                  <a:pt x="2061" y="924"/>
                </a:cubicBezTo>
                <a:cubicBezTo>
                  <a:pt x="2062" y="924"/>
                  <a:pt x="2063" y="924"/>
                  <a:pt x="2064" y="924"/>
                </a:cubicBezTo>
                <a:cubicBezTo>
                  <a:pt x="2064" y="924"/>
                  <a:pt x="2065" y="923"/>
                  <a:pt x="2065" y="923"/>
                </a:cubicBezTo>
                <a:cubicBezTo>
                  <a:pt x="2065" y="923"/>
                  <a:pt x="2065" y="923"/>
                  <a:pt x="2065" y="922"/>
                </a:cubicBezTo>
                <a:cubicBezTo>
                  <a:pt x="2063" y="921"/>
                  <a:pt x="2062" y="921"/>
                  <a:pt x="2060" y="922"/>
                </a:cubicBezTo>
                <a:close/>
                <a:moveTo>
                  <a:pt x="1528" y="166"/>
                </a:moveTo>
                <a:cubicBezTo>
                  <a:pt x="1529" y="166"/>
                  <a:pt x="1530" y="166"/>
                  <a:pt x="1530" y="164"/>
                </a:cubicBezTo>
                <a:cubicBezTo>
                  <a:pt x="1530" y="164"/>
                  <a:pt x="1529" y="163"/>
                  <a:pt x="1529" y="163"/>
                </a:cubicBezTo>
                <a:cubicBezTo>
                  <a:pt x="1528" y="162"/>
                  <a:pt x="1527" y="163"/>
                  <a:pt x="1527" y="164"/>
                </a:cubicBezTo>
                <a:cubicBezTo>
                  <a:pt x="1527" y="165"/>
                  <a:pt x="1527" y="166"/>
                  <a:pt x="1528" y="166"/>
                </a:cubicBezTo>
                <a:close/>
                <a:moveTo>
                  <a:pt x="615" y="143"/>
                </a:moveTo>
                <a:cubicBezTo>
                  <a:pt x="616" y="143"/>
                  <a:pt x="616" y="143"/>
                  <a:pt x="617" y="142"/>
                </a:cubicBezTo>
                <a:cubicBezTo>
                  <a:pt x="615" y="141"/>
                  <a:pt x="613" y="141"/>
                  <a:pt x="610" y="141"/>
                </a:cubicBezTo>
                <a:cubicBezTo>
                  <a:pt x="611" y="144"/>
                  <a:pt x="611" y="144"/>
                  <a:pt x="615" y="143"/>
                </a:cubicBezTo>
                <a:close/>
                <a:moveTo>
                  <a:pt x="610" y="141"/>
                </a:moveTo>
                <a:cubicBezTo>
                  <a:pt x="610" y="141"/>
                  <a:pt x="610" y="141"/>
                  <a:pt x="610" y="141"/>
                </a:cubicBezTo>
                <a:cubicBezTo>
                  <a:pt x="610" y="141"/>
                  <a:pt x="610" y="141"/>
                  <a:pt x="610" y="141"/>
                </a:cubicBezTo>
                <a:cubicBezTo>
                  <a:pt x="610" y="141"/>
                  <a:pt x="610" y="141"/>
                  <a:pt x="610" y="141"/>
                </a:cubicBezTo>
                <a:cubicBezTo>
                  <a:pt x="610" y="141"/>
                  <a:pt x="610" y="141"/>
                  <a:pt x="610" y="141"/>
                </a:cubicBezTo>
                <a:close/>
                <a:moveTo>
                  <a:pt x="2011" y="844"/>
                </a:moveTo>
                <a:cubicBezTo>
                  <a:pt x="2010" y="844"/>
                  <a:pt x="2009" y="845"/>
                  <a:pt x="2008" y="845"/>
                </a:cubicBezTo>
                <a:cubicBezTo>
                  <a:pt x="2010" y="848"/>
                  <a:pt x="2011" y="848"/>
                  <a:pt x="2012" y="847"/>
                </a:cubicBezTo>
                <a:cubicBezTo>
                  <a:pt x="2013" y="847"/>
                  <a:pt x="2014" y="845"/>
                  <a:pt x="2013" y="845"/>
                </a:cubicBezTo>
                <a:cubicBezTo>
                  <a:pt x="2013" y="844"/>
                  <a:pt x="2012" y="844"/>
                  <a:pt x="2011" y="844"/>
                </a:cubicBezTo>
                <a:close/>
                <a:moveTo>
                  <a:pt x="2010" y="839"/>
                </a:moveTo>
                <a:cubicBezTo>
                  <a:pt x="2010" y="839"/>
                  <a:pt x="2010" y="839"/>
                  <a:pt x="2010" y="838"/>
                </a:cubicBezTo>
                <a:cubicBezTo>
                  <a:pt x="2009" y="838"/>
                  <a:pt x="2009" y="838"/>
                  <a:pt x="2008" y="838"/>
                </a:cubicBezTo>
                <a:cubicBezTo>
                  <a:pt x="2008" y="839"/>
                  <a:pt x="2007" y="840"/>
                  <a:pt x="2007" y="840"/>
                </a:cubicBezTo>
                <a:cubicBezTo>
                  <a:pt x="2007" y="842"/>
                  <a:pt x="2007" y="844"/>
                  <a:pt x="2007" y="845"/>
                </a:cubicBezTo>
                <a:cubicBezTo>
                  <a:pt x="2007" y="845"/>
                  <a:pt x="2008" y="845"/>
                  <a:pt x="2008" y="845"/>
                </a:cubicBezTo>
                <a:cubicBezTo>
                  <a:pt x="2009" y="844"/>
                  <a:pt x="2009" y="843"/>
                  <a:pt x="2010" y="842"/>
                </a:cubicBezTo>
                <a:cubicBezTo>
                  <a:pt x="2010" y="841"/>
                  <a:pt x="2010" y="840"/>
                  <a:pt x="2010" y="839"/>
                </a:cubicBezTo>
                <a:close/>
                <a:moveTo>
                  <a:pt x="2007" y="840"/>
                </a:moveTo>
                <a:cubicBezTo>
                  <a:pt x="2007" y="840"/>
                  <a:pt x="2007" y="840"/>
                  <a:pt x="2007" y="840"/>
                </a:cubicBezTo>
                <a:cubicBezTo>
                  <a:pt x="2007" y="840"/>
                  <a:pt x="2006" y="840"/>
                  <a:pt x="2006" y="840"/>
                </a:cubicBezTo>
                <a:cubicBezTo>
                  <a:pt x="2006" y="840"/>
                  <a:pt x="2006" y="840"/>
                  <a:pt x="2006" y="840"/>
                </a:cubicBezTo>
                <a:cubicBezTo>
                  <a:pt x="2006" y="840"/>
                  <a:pt x="2007" y="840"/>
                  <a:pt x="2007" y="840"/>
                </a:cubicBezTo>
                <a:close/>
                <a:moveTo>
                  <a:pt x="2008" y="845"/>
                </a:moveTo>
                <a:cubicBezTo>
                  <a:pt x="2008" y="845"/>
                  <a:pt x="2008" y="845"/>
                  <a:pt x="2008" y="845"/>
                </a:cubicBezTo>
                <a:cubicBezTo>
                  <a:pt x="2008" y="845"/>
                  <a:pt x="2008" y="845"/>
                  <a:pt x="2008" y="845"/>
                </a:cubicBezTo>
                <a:cubicBezTo>
                  <a:pt x="2008" y="845"/>
                  <a:pt x="2008" y="845"/>
                  <a:pt x="2008" y="845"/>
                </a:cubicBezTo>
                <a:cubicBezTo>
                  <a:pt x="2008" y="845"/>
                  <a:pt x="2008" y="845"/>
                  <a:pt x="2008" y="845"/>
                </a:cubicBezTo>
                <a:close/>
                <a:moveTo>
                  <a:pt x="678" y="810"/>
                </a:moveTo>
                <a:cubicBezTo>
                  <a:pt x="678" y="810"/>
                  <a:pt x="677" y="809"/>
                  <a:pt x="677" y="810"/>
                </a:cubicBezTo>
                <a:cubicBezTo>
                  <a:pt x="676" y="810"/>
                  <a:pt x="676" y="811"/>
                  <a:pt x="676" y="811"/>
                </a:cubicBezTo>
                <a:cubicBezTo>
                  <a:pt x="677" y="812"/>
                  <a:pt x="677" y="812"/>
                  <a:pt x="678" y="813"/>
                </a:cubicBezTo>
                <a:cubicBezTo>
                  <a:pt x="678" y="813"/>
                  <a:pt x="679" y="812"/>
                  <a:pt x="679" y="812"/>
                </a:cubicBezTo>
                <a:cubicBezTo>
                  <a:pt x="679" y="811"/>
                  <a:pt x="679" y="811"/>
                  <a:pt x="678" y="810"/>
                </a:cubicBezTo>
                <a:close/>
                <a:moveTo>
                  <a:pt x="677" y="798"/>
                </a:moveTo>
                <a:cubicBezTo>
                  <a:pt x="677" y="798"/>
                  <a:pt x="676" y="797"/>
                  <a:pt x="676" y="797"/>
                </a:cubicBezTo>
                <a:cubicBezTo>
                  <a:pt x="675" y="797"/>
                  <a:pt x="674" y="798"/>
                  <a:pt x="673" y="799"/>
                </a:cubicBezTo>
                <a:cubicBezTo>
                  <a:pt x="673" y="799"/>
                  <a:pt x="674" y="800"/>
                  <a:pt x="674" y="800"/>
                </a:cubicBezTo>
                <a:cubicBezTo>
                  <a:pt x="675" y="801"/>
                  <a:pt x="677" y="799"/>
                  <a:pt x="677" y="798"/>
                </a:cubicBezTo>
                <a:close/>
                <a:moveTo>
                  <a:pt x="644" y="347"/>
                </a:moveTo>
                <a:cubicBezTo>
                  <a:pt x="644" y="348"/>
                  <a:pt x="644" y="348"/>
                  <a:pt x="644" y="349"/>
                </a:cubicBezTo>
                <a:cubicBezTo>
                  <a:pt x="644" y="350"/>
                  <a:pt x="645" y="351"/>
                  <a:pt x="646" y="351"/>
                </a:cubicBezTo>
                <a:cubicBezTo>
                  <a:pt x="647" y="351"/>
                  <a:pt x="647" y="351"/>
                  <a:pt x="648" y="350"/>
                </a:cubicBezTo>
                <a:cubicBezTo>
                  <a:pt x="648" y="350"/>
                  <a:pt x="648" y="349"/>
                  <a:pt x="648" y="349"/>
                </a:cubicBezTo>
                <a:cubicBezTo>
                  <a:pt x="647" y="348"/>
                  <a:pt x="646" y="347"/>
                  <a:pt x="644" y="347"/>
                </a:cubicBezTo>
                <a:close/>
                <a:moveTo>
                  <a:pt x="562" y="731"/>
                </a:moveTo>
                <a:cubicBezTo>
                  <a:pt x="561" y="731"/>
                  <a:pt x="560" y="732"/>
                  <a:pt x="560" y="733"/>
                </a:cubicBezTo>
                <a:cubicBezTo>
                  <a:pt x="560" y="734"/>
                  <a:pt x="561" y="735"/>
                  <a:pt x="562" y="735"/>
                </a:cubicBezTo>
                <a:cubicBezTo>
                  <a:pt x="562" y="735"/>
                  <a:pt x="563" y="734"/>
                  <a:pt x="563" y="733"/>
                </a:cubicBezTo>
                <a:cubicBezTo>
                  <a:pt x="563" y="732"/>
                  <a:pt x="562" y="731"/>
                  <a:pt x="562" y="731"/>
                </a:cubicBezTo>
                <a:close/>
                <a:moveTo>
                  <a:pt x="569" y="721"/>
                </a:moveTo>
                <a:cubicBezTo>
                  <a:pt x="571" y="720"/>
                  <a:pt x="570" y="717"/>
                  <a:pt x="569" y="716"/>
                </a:cubicBezTo>
                <a:cubicBezTo>
                  <a:pt x="568" y="716"/>
                  <a:pt x="568" y="716"/>
                  <a:pt x="568" y="717"/>
                </a:cubicBezTo>
                <a:cubicBezTo>
                  <a:pt x="567" y="718"/>
                  <a:pt x="568" y="720"/>
                  <a:pt x="569" y="721"/>
                </a:cubicBezTo>
                <a:cubicBezTo>
                  <a:pt x="569" y="721"/>
                  <a:pt x="569" y="721"/>
                  <a:pt x="569" y="721"/>
                </a:cubicBezTo>
                <a:close/>
                <a:moveTo>
                  <a:pt x="559" y="716"/>
                </a:moveTo>
                <a:cubicBezTo>
                  <a:pt x="558" y="717"/>
                  <a:pt x="558" y="717"/>
                  <a:pt x="559" y="718"/>
                </a:cubicBezTo>
                <a:cubicBezTo>
                  <a:pt x="559" y="718"/>
                  <a:pt x="559" y="718"/>
                  <a:pt x="559" y="718"/>
                </a:cubicBezTo>
                <a:cubicBezTo>
                  <a:pt x="560" y="719"/>
                  <a:pt x="561" y="718"/>
                  <a:pt x="562" y="717"/>
                </a:cubicBezTo>
                <a:cubicBezTo>
                  <a:pt x="563" y="717"/>
                  <a:pt x="563" y="717"/>
                  <a:pt x="563" y="716"/>
                </a:cubicBezTo>
                <a:cubicBezTo>
                  <a:pt x="562" y="716"/>
                  <a:pt x="562" y="716"/>
                  <a:pt x="562" y="716"/>
                </a:cubicBezTo>
                <a:cubicBezTo>
                  <a:pt x="561" y="716"/>
                  <a:pt x="560" y="716"/>
                  <a:pt x="559" y="716"/>
                </a:cubicBezTo>
                <a:close/>
                <a:moveTo>
                  <a:pt x="593" y="763"/>
                </a:moveTo>
                <a:cubicBezTo>
                  <a:pt x="593" y="763"/>
                  <a:pt x="594" y="762"/>
                  <a:pt x="594" y="762"/>
                </a:cubicBezTo>
                <a:cubicBezTo>
                  <a:pt x="594" y="762"/>
                  <a:pt x="593" y="761"/>
                  <a:pt x="593" y="761"/>
                </a:cubicBezTo>
                <a:cubicBezTo>
                  <a:pt x="592" y="760"/>
                  <a:pt x="592" y="760"/>
                  <a:pt x="591" y="761"/>
                </a:cubicBezTo>
                <a:cubicBezTo>
                  <a:pt x="591" y="761"/>
                  <a:pt x="590" y="762"/>
                  <a:pt x="590" y="762"/>
                </a:cubicBezTo>
                <a:cubicBezTo>
                  <a:pt x="590" y="763"/>
                  <a:pt x="591" y="763"/>
                  <a:pt x="591" y="763"/>
                </a:cubicBezTo>
                <a:cubicBezTo>
                  <a:pt x="592" y="763"/>
                  <a:pt x="593" y="763"/>
                  <a:pt x="593" y="763"/>
                </a:cubicBezTo>
                <a:close/>
                <a:moveTo>
                  <a:pt x="2215" y="945"/>
                </a:moveTo>
                <a:cubicBezTo>
                  <a:pt x="2215" y="945"/>
                  <a:pt x="2215" y="945"/>
                  <a:pt x="2215" y="945"/>
                </a:cubicBezTo>
                <a:cubicBezTo>
                  <a:pt x="2215" y="945"/>
                  <a:pt x="2215" y="945"/>
                  <a:pt x="2215" y="945"/>
                </a:cubicBezTo>
                <a:cubicBezTo>
                  <a:pt x="2215" y="945"/>
                  <a:pt x="2215" y="945"/>
                  <a:pt x="2215" y="945"/>
                </a:cubicBezTo>
                <a:cubicBezTo>
                  <a:pt x="2215" y="945"/>
                  <a:pt x="2215" y="945"/>
                  <a:pt x="2215" y="945"/>
                </a:cubicBezTo>
                <a:close/>
                <a:moveTo>
                  <a:pt x="2208" y="942"/>
                </a:moveTo>
                <a:cubicBezTo>
                  <a:pt x="2210" y="944"/>
                  <a:pt x="2212" y="945"/>
                  <a:pt x="2215" y="945"/>
                </a:cubicBezTo>
                <a:cubicBezTo>
                  <a:pt x="2213" y="942"/>
                  <a:pt x="2211" y="942"/>
                  <a:pt x="2208" y="942"/>
                </a:cubicBezTo>
                <a:close/>
                <a:moveTo>
                  <a:pt x="2036" y="927"/>
                </a:moveTo>
                <a:cubicBezTo>
                  <a:pt x="2036" y="927"/>
                  <a:pt x="2037" y="928"/>
                  <a:pt x="2038" y="927"/>
                </a:cubicBezTo>
                <a:cubicBezTo>
                  <a:pt x="2039" y="927"/>
                  <a:pt x="2039" y="926"/>
                  <a:pt x="2040" y="926"/>
                </a:cubicBezTo>
                <a:cubicBezTo>
                  <a:pt x="2040" y="926"/>
                  <a:pt x="2040" y="926"/>
                  <a:pt x="2040" y="926"/>
                </a:cubicBezTo>
                <a:cubicBezTo>
                  <a:pt x="2040" y="926"/>
                  <a:pt x="2040" y="926"/>
                  <a:pt x="2040" y="926"/>
                </a:cubicBezTo>
                <a:cubicBezTo>
                  <a:pt x="2040" y="926"/>
                  <a:pt x="2041" y="926"/>
                  <a:pt x="2041" y="926"/>
                </a:cubicBezTo>
                <a:cubicBezTo>
                  <a:pt x="2041" y="924"/>
                  <a:pt x="2041" y="923"/>
                  <a:pt x="2041" y="922"/>
                </a:cubicBezTo>
                <a:cubicBezTo>
                  <a:pt x="2040" y="921"/>
                  <a:pt x="2041" y="920"/>
                  <a:pt x="2042" y="920"/>
                </a:cubicBezTo>
                <a:cubicBezTo>
                  <a:pt x="2042" y="919"/>
                  <a:pt x="2042" y="919"/>
                  <a:pt x="2042" y="919"/>
                </a:cubicBezTo>
                <a:cubicBezTo>
                  <a:pt x="2044" y="919"/>
                  <a:pt x="2045" y="919"/>
                  <a:pt x="2044" y="916"/>
                </a:cubicBezTo>
                <a:cubicBezTo>
                  <a:pt x="2044" y="916"/>
                  <a:pt x="2045" y="915"/>
                  <a:pt x="2045" y="914"/>
                </a:cubicBezTo>
                <a:cubicBezTo>
                  <a:pt x="2046" y="913"/>
                  <a:pt x="2047" y="913"/>
                  <a:pt x="2047" y="911"/>
                </a:cubicBezTo>
                <a:cubicBezTo>
                  <a:pt x="2047" y="911"/>
                  <a:pt x="2046" y="910"/>
                  <a:pt x="2046" y="910"/>
                </a:cubicBezTo>
                <a:cubicBezTo>
                  <a:pt x="2045" y="910"/>
                  <a:pt x="2044" y="909"/>
                  <a:pt x="2044" y="909"/>
                </a:cubicBezTo>
                <a:cubicBezTo>
                  <a:pt x="2043" y="909"/>
                  <a:pt x="2042" y="909"/>
                  <a:pt x="2042" y="908"/>
                </a:cubicBezTo>
                <a:cubicBezTo>
                  <a:pt x="2041" y="908"/>
                  <a:pt x="2041" y="907"/>
                  <a:pt x="2043" y="906"/>
                </a:cubicBezTo>
                <a:cubicBezTo>
                  <a:pt x="2043" y="906"/>
                  <a:pt x="2044" y="906"/>
                  <a:pt x="2044" y="906"/>
                </a:cubicBezTo>
                <a:cubicBezTo>
                  <a:pt x="2044" y="905"/>
                  <a:pt x="2044" y="905"/>
                  <a:pt x="2044" y="904"/>
                </a:cubicBezTo>
                <a:cubicBezTo>
                  <a:pt x="2044" y="904"/>
                  <a:pt x="2044" y="904"/>
                  <a:pt x="2043" y="904"/>
                </a:cubicBezTo>
                <a:cubicBezTo>
                  <a:pt x="2037" y="905"/>
                  <a:pt x="2036" y="909"/>
                  <a:pt x="2036" y="915"/>
                </a:cubicBezTo>
                <a:cubicBezTo>
                  <a:pt x="2036" y="916"/>
                  <a:pt x="2037" y="917"/>
                  <a:pt x="2037" y="918"/>
                </a:cubicBezTo>
                <a:cubicBezTo>
                  <a:pt x="2037" y="920"/>
                  <a:pt x="2038" y="922"/>
                  <a:pt x="2038" y="924"/>
                </a:cubicBezTo>
                <a:cubicBezTo>
                  <a:pt x="2038" y="924"/>
                  <a:pt x="2038" y="924"/>
                  <a:pt x="2038" y="924"/>
                </a:cubicBezTo>
                <a:cubicBezTo>
                  <a:pt x="2038" y="924"/>
                  <a:pt x="2038" y="924"/>
                  <a:pt x="2038" y="924"/>
                </a:cubicBezTo>
                <a:cubicBezTo>
                  <a:pt x="2038" y="924"/>
                  <a:pt x="2038" y="924"/>
                  <a:pt x="2038" y="924"/>
                </a:cubicBezTo>
                <a:cubicBezTo>
                  <a:pt x="2038" y="924"/>
                  <a:pt x="2039" y="925"/>
                  <a:pt x="2039" y="925"/>
                </a:cubicBezTo>
                <a:cubicBezTo>
                  <a:pt x="2039" y="925"/>
                  <a:pt x="2038" y="924"/>
                  <a:pt x="2038" y="924"/>
                </a:cubicBezTo>
                <a:cubicBezTo>
                  <a:pt x="2038" y="924"/>
                  <a:pt x="2037" y="924"/>
                  <a:pt x="2037" y="925"/>
                </a:cubicBezTo>
                <a:cubicBezTo>
                  <a:pt x="2036" y="925"/>
                  <a:pt x="2035" y="926"/>
                  <a:pt x="2036" y="927"/>
                </a:cubicBezTo>
                <a:close/>
                <a:moveTo>
                  <a:pt x="1783" y="821"/>
                </a:moveTo>
                <a:cubicBezTo>
                  <a:pt x="1783" y="820"/>
                  <a:pt x="1783" y="821"/>
                  <a:pt x="1782" y="821"/>
                </a:cubicBezTo>
                <a:cubicBezTo>
                  <a:pt x="1782" y="822"/>
                  <a:pt x="1782" y="823"/>
                  <a:pt x="1782" y="823"/>
                </a:cubicBezTo>
                <a:cubicBezTo>
                  <a:pt x="1782" y="824"/>
                  <a:pt x="1782" y="824"/>
                  <a:pt x="1782" y="825"/>
                </a:cubicBezTo>
                <a:cubicBezTo>
                  <a:pt x="1782" y="825"/>
                  <a:pt x="1783" y="826"/>
                  <a:pt x="1783" y="826"/>
                </a:cubicBezTo>
                <a:cubicBezTo>
                  <a:pt x="1783" y="826"/>
                  <a:pt x="1784" y="825"/>
                  <a:pt x="1784" y="825"/>
                </a:cubicBezTo>
                <a:cubicBezTo>
                  <a:pt x="1784" y="824"/>
                  <a:pt x="1784" y="823"/>
                  <a:pt x="1784" y="821"/>
                </a:cubicBezTo>
                <a:cubicBezTo>
                  <a:pt x="1784" y="821"/>
                  <a:pt x="1784" y="821"/>
                  <a:pt x="1783" y="821"/>
                </a:cubicBezTo>
                <a:close/>
                <a:moveTo>
                  <a:pt x="2063" y="979"/>
                </a:moveTo>
                <a:cubicBezTo>
                  <a:pt x="2063" y="979"/>
                  <a:pt x="2063" y="980"/>
                  <a:pt x="2064" y="980"/>
                </a:cubicBezTo>
                <a:cubicBezTo>
                  <a:pt x="2064" y="980"/>
                  <a:pt x="2064" y="980"/>
                  <a:pt x="2065" y="980"/>
                </a:cubicBezTo>
                <a:cubicBezTo>
                  <a:pt x="2066" y="979"/>
                  <a:pt x="2066" y="979"/>
                  <a:pt x="2066" y="977"/>
                </a:cubicBezTo>
                <a:cubicBezTo>
                  <a:pt x="2066" y="977"/>
                  <a:pt x="2066" y="976"/>
                  <a:pt x="2065" y="976"/>
                </a:cubicBezTo>
                <a:cubicBezTo>
                  <a:pt x="2065" y="976"/>
                  <a:pt x="2064" y="976"/>
                  <a:pt x="2064" y="976"/>
                </a:cubicBezTo>
                <a:cubicBezTo>
                  <a:pt x="2063" y="977"/>
                  <a:pt x="2063" y="978"/>
                  <a:pt x="2063" y="979"/>
                </a:cubicBezTo>
                <a:close/>
                <a:moveTo>
                  <a:pt x="1509" y="217"/>
                </a:moveTo>
                <a:cubicBezTo>
                  <a:pt x="1510" y="217"/>
                  <a:pt x="1510" y="217"/>
                  <a:pt x="1510" y="216"/>
                </a:cubicBezTo>
                <a:cubicBezTo>
                  <a:pt x="1510" y="216"/>
                  <a:pt x="1510" y="215"/>
                  <a:pt x="1509" y="214"/>
                </a:cubicBezTo>
                <a:cubicBezTo>
                  <a:pt x="1509" y="214"/>
                  <a:pt x="1509" y="213"/>
                  <a:pt x="1508" y="213"/>
                </a:cubicBezTo>
                <a:cubicBezTo>
                  <a:pt x="1508" y="213"/>
                  <a:pt x="1507" y="214"/>
                  <a:pt x="1507" y="214"/>
                </a:cubicBezTo>
                <a:cubicBezTo>
                  <a:pt x="1507" y="215"/>
                  <a:pt x="1507" y="216"/>
                  <a:pt x="1508" y="217"/>
                </a:cubicBezTo>
                <a:cubicBezTo>
                  <a:pt x="1508" y="217"/>
                  <a:pt x="1509" y="217"/>
                  <a:pt x="1509" y="217"/>
                </a:cubicBezTo>
                <a:close/>
                <a:moveTo>
                  <a:pt x="675" y="270"/>
                </a:moveTo>
                <a:cubicBezTo>
                  <a:pt x="675" y="270"/>
                  <a:pt x="674" y="269"/>
                  <a:pt x="673" y="269"/>
                </a:cubicBezTo>
                <a:cubicBezTo>
                  <a:pt x="673" y="270"/>
                  <a:pt x="672" y="270"/>
                  <a:pt x="672" y="271"/>
                </a:cubicBezTo>
                <a:cubicBezTo>
                  <a:pt x="672" y="272"/>
                  <a:pt x="672" y="272"/>
                  <a:pt x="673" y="273"/>
                </a:cubicBezTo>
                <a:cubicBezTo>
                  <a:pt x="673" y="273"/>
                  <a:pt x="674" y="273"/>
                  <a:pt x="674" y="272"/>
                </a:cubicBezTo>
                <a:cubicBezTo>
                  <a:pt x="675" y="272"/>
                  <a:pt x="675" y="271"/>
                  <a:pt x="675" y="270"/>
                </a:cubicBezTo>
                <a:close/>
                <a:moveTo>
                  <a:pt x="2004" y="646"/>
                </a:moveTo>
                <a:cubicBezTo>
                  <a:pt x="2004" y="645"/>
                  <a:pt x="2004" y="644"/>
                  <a:pt x="2003" y="644"/>
                </a:cubicBezTo>
                <a:cubicBezTo>
                  <a:pt x="2002" y="644"/>
                  <a:pt x="2002" y="644"/>
                  <a:pt x="2001" y="645"/>
                </a:cubicBezTo>
                <a:cubicBezTo>
                  <a:pt x="2001" y="645"/>
                  <a:pt x="2000" y="646"/>
                  <a:pt x="2001" y="647"/>
                </a:cubicBezTo>
                <a:cubicBezTo>
                  <a:pt x="2001" y="647"/>
                  <a:pt x="2001" y="647"/>
                  <a:pt x="2002" y="647"/>
                </a:cubicBezTo>
                <a:cubicBezTo>
                  <a:pt x="2003" y="647"/>
                  <a:pt x="2004" y="647"/>
                  <a:pt x="2004" y="646"/>
                </a:cubicBezTo>
                <a:close/>
                <a:moveTo>
                  <a:pt x="1922" y="1122"/>
                </a:moveTo>
                <a:cubicBezTo>
                  <a:pt x="1921" y="1122"/>
                  <a:pt x="1921" y="1121"/>
                  <a:pt x="1920" y="1121"/>
                </a:cubicBezTo>
                <a:cubicBezTo>
                  <a:pt x="1920" y="1122"/>
                  <a:pt x="1919" y="1122"/>
                  <a:pt x="1919" y="1123"/>
                </a:cubicBezTo>
                <a:cubicBezTo>
                  <a:pt x="1920" y="1124"/>
                  <a:pt x="1920" y="1125"/>
                  <a:pt x="1921" y="1126"/>
                </a:cubicBezTo>
                <a:cubicBezTo>
                  <a:pt x="1921" y="1126"/>
                  <a:pt x="1922" y="1126"/>
                  <a:pt x="1922" y="1126"/>
                </a:cubicBezTo>
                <a:cubicBezTo>
                  <a:pt x="1923" y="1124"/>
                  <a:pt x="1923" y="1123"/>
                  <a:pt x="1922" y="1122"/>
                </a:cubicBezTo>
                <a:close/>
                <a:moveTo>
                  <a:pt x="1921" y="1126"/>
                </a:moveTo>
                <a:cubicBezTo>
                  <a:pt x="1921" y="1126"/>
                  <a:pt x="1921" y="1126"/>
                  <a:pt x="1921" y="1126"/>
                </a:cubicBezTo>
                <a:cubicBezTo>
                  <a:pt x="1921" y="1126"/>
                  <a:pt x="1921" y="1126"/>
                  <a:pt x="1921" y="1126"/>
                </a:cubicBezTo>
                <a:cubicBezTo>
                  <a:pt x="1921" y="1126"/>
                  <a:pt x="1921" y="1126"/>
                  <a:pt x="1921" y="1126"/>
                </a:cubicBezTo>
                <a:cubicBezTo>
                  <a:pt x="1921" y="1126"/>
                  <a:pt x="1921" y="1126"/>
                  <a:pt x="1921" y="1126"/>
                </a:cubicBezTo>
                <a:close/>
                <a:moveTo>
                  <a:pt x="1337" y="104"/>
                </a:moveTo>
                <a:cubicBezTo>
                  <a:pt x="1337" y="104"/>
                  <a:pt x="1337" y="104"/>
                  <a:pt x="1337" y="104"/>
                </a:cubicBezTo>
                <a:cubicBezTo>
                  <a:pt x="1337" y="104"/>
                  <a:pt x="1337" y="104"/>
                  <a:pt x="1337" y="104"/>
                </a:cubicBezTo>
                <a:cubicBezTo>
                  <a:pt x="1337" y="104"/>
                  <a:pt x="1337" y="104"/>
                  <a:pt x="1337" y="104"/>
                </a:cubicBezTo>
                <a:cubicBezTo>
                  <a:pt x="1337" y="104"/>
                  <a:pt x="1337" y="104"/>
                  <a:pt x="1337" y="104"/>
                </a:cubicBezTo>
                <a:close/>
                <a:moveTo>
                  <a:pt x="1335" y="101"/>
                </a:moveTo>
                <a:cubicBezTo>
                  <a:pt x="1334" y="101"/>
                  <a:pt x="1333" y="101"/>
                  <a:pt x="1333" y="102"/>
                </a:cubicBezTo>
                <a:cubicBezTo>
                  <a:pt x="1333" y="102"/>
                  <a:pt x="1334" y="104"/>
                  <a:pt x="1334" y="104"/>
                </a:cubicBezTo>
                <a:cubicBezTo>
                  <a:pt x="1335" y="104"/>
                  <a:pt x="1336" y="104"/>
                  <a:pt x="1337" y="104"/>
                </a:cubicBezTo>
                <a:cubicBezTo>
                  <a:pt x="1337" y="103"/>
                  <a:pt x="1336" y="102"/>
                  <a:pt x="1336" y="101"/>
                </a:cubicBezTo>
                <a:cubicBezTo>
                  <a:pt x="1336" y="101"/>
                  <a:pt x="1335" y="101"/>
                  <a:pt x="1335" y="101"/>
                </a:cubicBezTo>
                <a:close/>
                <a:moveTo>
                  <a:pt x="1981" y="829"/>
                </a:moveTo>
                <a:cubicBezTo>
                  <a:pt x="1980" y="828"/>
                  <a:pt x="1980" y="828"/>
                  <a:pt x="1979" y="827"/>
                </a:cubicBezTo>
                <a:cubicBezTo>
                  <a:pt x="1978" y="827"/>
                  <a:pt x="1977" y="828"/>
                  <a:pt x="1977" y="829"/>
                </a:cubicBezTo>
                <a:cubicBezTo>
                  <a:pt x="1977" y="829"/>
                  <a:pt x="1978" y="830"/>
                  <a:pt x="1978" y="830"/>
                </a:cubicBezTo>
                <a:cubicBezTo>
                  <a:pt x="1979" y="831"/>
                  <a:pt x="1980" y="830"/>
                  <a:pt x="1981" y="829"/>
                </a:cubicBezTo>
                <a:close/>
                <a:moveTo>
                  <a:pt x="2026" y="980"/>
                </a:moveTo>
                <a:cubicBezTo>
                  <a:pt x="2027" y="980"/>
                  <a:pt x="2027" y="980"/>
                  <a:pt x="2028" y="980"/>
                </a:cubicBezTo>
                <a:cubicBezTo>
                  <a:pt x="2028" y="980"/>
                  <a:pt x="2029" y="980"/>
                  <a:pt x="2029" y="979"/>
                </a:cubicBezTo>
                <a:cubicBezTo>
                  <a:pt x="2029" y="979"/>
                  <a:pt x="2028" y="978"/>
                  <a:pt x="2028" y="978"/>
                </a:cubicBezTo>
                <a:cubicBezTo>
                  <a:pt x="2028" y="978"/>
                  <a:pt x="2027" y="978"/>
                  <a:pt x="2027" y="978"/>
                </a:cubicBezTo>
                <a:cubicBezTo>
                  <a:pt x="2027" y="978"/>
                  <a:pt x="2026" y="978"/>
                  <a:pt x="2026" y="978"/>
                </a:cubicBezTo>
                <a:cubicBezTo>
                  <a:pt x="2025" y="978"/>
                  <a:pt x="2024" y="978"/>
                  <a:pt x="2024" y="979"/>
                </a:cubicBezTo>
                <a:cubicBezTo>
                  <a:pt x="2024" y="980"/>
                  <a:pt x="2025" y="980"/>
                  <a:pt x="2026" y="980"/>
                </a:cubicBezTo>
                <a:close/>
                <a:moveTo>
                  <a:pt x="1029" y="79"/>
                </a:moveTo>
                <a:cubicBezTo>
                  <a:pt x="1029" y="79"/>
                  <a:pt x="1029" y="78"/>
                  <a:pt x="1030" y="77"/>
                </a:cubicBezTo>
                <a:cubicBezTo>
                  <a:pt x="1030" y="77"/>
                  <a:pt x="1029" y="76"/>
                  <a:pt x="1029" y="76"/>
                </a:cubicBezTo>
                <a:cubicBezTo>
                  <a:pt x="1029" y="75"/>
                  <a:pt x="1027" y="76"/>
                  <a:pt x="1027" y="77"/>
                </a:cubicBezTo>
                <a:cubicBezTo>
                  <a:pt x="1027" y="78"/>
                  <a:pt x="1028" y="79"/>
                  <a:pt x="1029" y="79"/>
                </a:cubicBezTo>
                <a:close/>
                <a:moveTo>
                  <a:pt x="1424" y="1005"/>
                </a:moveTo>
                <a:cubicBezTo>
                  <a:pt x="1425" y="1004"/>
                  <a:pt x="1424" y="1003"/>
                  <a:pt x="1424" y="1003"/>
                </a:cubicBezTo>
                <a:cubicBezTo>
                  <a:pt x="1423" y="1002"/>
                  <a:pt x="1422" y="1003"/>
                  <a:pt x="1422" y="1004"/>
                </a:cubicBezTo>
                <a:cubicBezTo>
                  <a:pt x="1422" y="1005"/>
                  <a:pt x="1422" y="1005"/>
                  <a:pt x="1423" y="1005"/>
                </a:cubicBezTo>
                <a:cubicBezTo>
                  <a:pt x="1423" y="1006"/>
                  <a:pt x="1424" y="1006"/>
                  <a:pt x="1424" y="1005"/>
                </a:cubicBezTo>
                <a:close/>
                <a:moveTo>
                  <a:pt x="1025" y="137"/>
                </a:moveTo>
                <a:cubicBezTo>
                  <a:pt x="1024" y="138"/>
                  <a:pt x="1024" y="138"/>
                  <a:pt x="1024" y="139"/>
                </a:cubicBezTo>
                <a:cubicBezTo>
                  <a:pt x="1024" y="140"/>
                  <a:pt x="1024" y="140"/>
                  <a:pt x="1024" y="140"/>
                </a:cubicBezTo>
                <a:cubicBezTo>
                  <a:pt x="1025" y="140"/>
                  <a:pt x="1026" y="140"/>
                  <a:pt x="1026" y="140"/>
                </a:cubicBezTo>
                <a:cubicBezTo>
                  <a:pt x="1026" y="139"/>
                  <a:pt x="1026" y="139"/>
                  <a:pt x="1027" y="138"/>
                </a:cubicBezTo>
                <a:cubicBezTo>
                  <a:pt x="1026" y="137"/>
                  <a:pt x="1026" y="137"/>
                  <a:pt x="1025" y="137"/>
                </a:cubicBezTo>
                <a:close/>
                <a:moveTo>
                  <a:pt x="1254" y="627"/>
                </a:moveTo>
                <a:cubicBezTo>
                  <a:pt x="1253" y="627"/>
                  <a:pt x="1253" y="627"/>
                  <a:pt x="1253" y="627"/>
                </a:cubicBezTo>
                <a:cubicBezTo>
                  <a:pt x="1252" y="627"/>
                  <a:pt x="1252" y="626"/>
                  <a:pt x="1251" y="627"/>
                </a:cubicBezTo>
                <a:cubicBezTo>
                  <a:pt x="1251" y="627"/>
                  <a:pt x="1251" y="628"/>
                  <a:pt x="1251" y="628"/>
                </a:cubicBezTo>
                <a:cubicBezTo>
                  <a:pt x="1251" y="629"/>
                  <a:pt x="1251" y="629"/>
                  <a:pt x="1252" y="630"/>
                </a:cubicBezTo>
                <a:cubicBezTo>
                  <a:pt x="1253" y="630"/>
                  <a:pt x="1254" y="630"/>
                  <a:pt x="1255" y="630"/>
                </a:cubicBezTo>
                <a:cubicBezTo>
                  <a:pt x="1255" y="629"/>
                  <a:pt x="1255" y="629"/>
                  <a:pt x="1255" y="628"/>
                </a:cubicBezTo>
                <a:cubicBezTo>
                  <a:pt x="1254" y="628"/>
                  <a:pt x="1254" y="628"/>
                  <a:pt x="1254" y="627"/>
                </a:cubicBezTo>
                <a:close/>
                <a:moveTo>
                  <a:pt x="1255" y="630"/>
                </a:moveTo>
                <a:cubicBezTo>
                  <a:pt x="1255" y="630"/>
                  <a:pt x="1255" y="630"/>
                  <a:pt x="1255" y="630"/>
                </a:cubicBezTo>
                <a:cubicBezTo>
                  <a:pt x="1255" y="630"/>
                  <a:pt x="1255" y="630"/>
                  <a:pt x="1255" y="630"/>
                </a:cubicBezTo>
                <a:cubicBezTo>
                  <a:pt x="1255" y="630"/>
                  <a:pt x="1255" y="630"/>
                  <a:pt x="1255" y="630"/>
                </a:cubicBezTo>
                <a:cubicBezTo>
                  <a:pt x="1255" y="630"/>
                  <a:pt x="1255" y="630"/>
                  <a:pt x="1255" y="630"/>
                </a:cubicBezTo>
                <a:close/>
                <a:moveTo>
                  <a:pt x="2111" y="1269"/>
                </a:moveTo>
                <a:cubicBezTo>
                  <a:pt x="2112" y="1268"/>
                  <a:pt x="2112" y="1268"/>
                  <a:pt x="2112" y="1267"/>
                </a:cubicBezTo>
                <a:cubicBezTo>
                  <a:pt x="2112" y="1267"/>
                  <a:pt x="2112" y="1266"/>
                  <a:pt x="2112" y="1266"/>
                </a:cubicBezTo>
                <a:cubicBezTo>
                  <a:pt x="2112" y="1266"/>
                  <a:pt x="2111" y="1265"/>
                  <a:pt x="2111" y="1265"/>
                </a:cubicBezTo>
                <a:cubicBezTo>
                  <a:pt x="2111" y="1265"/>
                  <a:pt x="2110" y="1265"/>
                  <a:pt x="2110" y="1266"/>
                </a:cubicBezTo>
                <a:cubicBezTo>
                  <a:pt x="2109" y="1266"/>
                  <a:pt x="2109" y="1267"/>
                  <a:pt x="2109" y="1268"/>
                </a:cubicBezTo>
                <a:cubicBezTo>
                  <a:pt x="2109" y="1268"/>
                  <a:pt x="2110" y="1269"/>
                  <a:pt x="2110" y="1269"/>
                </a:cubicBezTo>
                <a:cubicBezTo>
                  <a:pt x="2111" y="1269"/>
                  <a:pt x="2111" y="1269"/>
                  <a:pt x="2111" y="1269"/>
                </a:cubicBezTo>
                <a:close/>
                <a:moveTo>
                  <a:pt x="2039" y="935"/>
                </a:moveTo>
                <a:cubicBezTo>
                  <a:pt x="2040" y="934"/>
                  <a:pt x="2040" y="934"/>
                  <a:pt x="2041" y="934"/>
                </a:cubicBezTo>
                <a:cubicBezTo>
                  <a:pt x="2040" y="933"/>
                  <a:pt x="2040" y="933"/>
                  <a:pt x="2040" y="933"/>
                </a:cubicBezTo>
                <a:cubicBezTo>
                  <a:pt x="2040" y="932"/>
                  <a:pt x="2039" y="932"/>
                  <a:pt x="2038" y="932"/>
                </a:cubicBezTo>
                <a:cubicBezTo>
                  <a:pt x="2037" y="932"/>
                  <a:pt x="2037" y="933"/>
                  <a:pt x="2037" y="934"/>
                </a:cubicBezTo>
                <a:cubicBezTo>
                  <a:pt x="2038" y="935"/>
                  <a:pt x="2038" y="935"/>
                  <a:pt x="2039" y="935"/>
                </a:cubicBezTo>
                <a:close/>
                <a:moveTo>
                  <a:pt x="614" y="1281"/>
                </a:moveTo>
                <a:cubicBezTo>
                  <a:pt x="614" y="1281"/>
                  <a:pt x="614" y="1280"/>
                  <a:pt x="614" y="1280"/>
                </a:cubicBezTo>
                <a:cubicBezTo>
                  <a:pt x="614" y="1279"/>
                  <a:pt x="614" y="1278"/>
                  <a:pt x="613" y="1277"/>
                </a:cubicBezTo>
                <a:cubicBezTo>
                  <a:pt x="612" y="1278"/>
                  <a:pt x="612" y="1278"/>
                  <a:pt x="611" y="1278"/>
                </a:cubicBezTo>
                <a:cubicBezTo>
                  <a:pt x="611" y="1279"/>
                  <a:pt x="611" y="1280"/>
                  <a:pt x="613" y="1281"/>
                </a:cubicBezTo>
                <a:cubicBezTo>
                  <a:pt x="613" y="1281"/>
                  <a:pt x="613" y="1281"/>
                  <a:pt x="614" y="1281"/>
                </a:cubicBezTo>
                <a:close/>
                <a:moveTo>
                  <a:pt x="2098" y="1028"/>
                </a:moveTo>
                <a:cubicBezTo>
                  <a:pt x="2098" y="1028"/>
                  <a:pt x="2099" y="1029"/>
                  <a:pt x="2099" y="1029"/>
                </a:cubicBezTo>
                <a:cubicBezTo>
                  <a:pt x="2100" y="1029"/>
                  <a:pt x="2100" y="1029"/>
                  <a:pt x="2101" y="1028"/>
                </a:cubicBezTo>
                <a:cubicBezTo>
                  <a:pt x="2101" y="1028"/>
                  <a:pt x="2100" y="1027"/>
                  <a:pt x="2100" y="1027"/>
                </a:cubicBezTo>
                <a:cubicBezTo>
                  <a:pt x="2100" y="1026"/>
                  <a:pt x="2099" y="1026"/>
                  <a:pt x="2099" y="1026"/>
                </a:cubicBezTo>
                <a:cubicBezTo>
                  <a:pt x="2098" y="1026"/>
                  <a:pt x="2097" y="1027"/>
                  <a:pt x="2098" y="1028"/>
                </a:cubicBezTo>
                <a:close/>
                <a:moveTo>
                  <a:pt x="909" y="50"/>
                </a:moveTo>
                <a:cubicBezTo>
                  <a:pt x="909" y="50"/>
                  <a:pt x="909" y="50"/>
                  <a:pt x="909" y="49"/>
                </a:cubicBezTo>
                <a:cubicBezTo>
                  <a:pt x="910" y="48"/>
                  <a:pt x="909" y="47"/>
                  <a:pt x="908" y="47"/>
                </a:cubicBezTo>
                <a:cubicBezTo>
                  <a:pt x="908" y="47"/>
                  <a:pt x="907" y="47"/>
                  <a:pt x="907" y="47"/>
                </a:cubicBezTo>
                <a:cubicBezTo>
                  <a:pt x="907" y="48"/>
                  <a:pt x="907" y="49"/>
                  <a:pt x="907" y="49"/>
                </a:cubicBezTo>
                <a:cubicBezTo>
                  <a:pt x="908" y="50"/>
                  <a:pt x="908" y="50"/>
                  <a:pt x="909" y="50"/>
                </a:cubicBezTo>
                <a:close/>
                <a:moveTo>
                  <a:pt x="2322" y="1048"/>
                </a:moveTo>
                <a:cubicBezTo>
                  <a:pt x="2321" y="1048"/>
                  <a:pt x="2321" y="1047"/>
                  <a:pt x="2320" y="1046"/>
                </a:cubicBezTo>
                <a:cubicBezTo>
                  <a:pt x="2320" y="1046"/>
                  <a:pt x="2320" y="1046"/>
                  <a:pt x="2320" y="1046"/>
                </a:cubicBezTo>
                <a:cubicBezTo>
                  <a:pt x="2320" y="1046"/>
                  <a:pt x="2319" y="1046"/>
                  <a:pt x="2319" y="1046"/>
                </a:cubicBezTo>
                <a:cubicBezTo>
                  <a:pt x="2319" y="1048"/>
                  <a:pt x="2319" y="1050"/>
                  <a:pt x="2320" y="1050"/>
                </a:cubicBezTo>
                <a:cubicBezTo>
                  <a:pt x="2321" y="1050"/>
                  <a:pt x="2321" y="1050"/>
                  <a:pt x="2322" y="1049"/>
                </a:cubicBezTo>
                <a:cubicBezTo>
                  <a:pt x="2322" y="1049"/>
                  <a:pt x="2322" y="1049"/>
                  <a:pt x="2322" y="1048"/>
                </a:cubicBezTo>
                <a:close/>
                <a:moveTo>
                  <a:pt x="1400" y="260"/>
                </a:moveTo>
                <a:cubicBezTo>
                  <a:pt x="1400" y="260"/>
                  <a:pt x="1399" y="260"/>
                  <a:pt x="1399" y="261"/>
                </a:cubicBezTo>
                <a:cubicBezTo>
                  <a:pt x="1399" y="261"/>
                  <a:pt x="1399" y="261"/>
                  <a:pt x="1399" y="262"/>
                </a:cubicBezTo>
                <a:cubicBezTo>
                  <a:pt x="1400" y="262"/>
                  <a:pt x="1401" y="263"/>
                  <a:pt x="1402" y="264"/>
                </a:cubicBezTo>
                <a:cubicBezTo>
                  <a:pt x="1402" y="264"/>
                  <a:pt x="1403" y="264"/>
                  <a:pt x="1403" y="264"/>
                </a:cubicBezTo>
                <a:cubicBezTo>
                  <a:pt x="1404" y="264"/>
                  <a:pt x="1404" y="262"/>
                  <a:pt x="1403" y="262"/>
                </a:cubicBezTo>
                <a:cubicBezTo>
                  <a:pt x="1402" y="261"/>
                  <a:pt x="1402" y="260"/>
                  <a:pt x="1400" y="260"/>
                </a:cubicBezTo>
                <a:close/>
                <a:moveTo>
                  <a:pt x="1898" y="890"/>
                </a:moveTo>
                <a:cubicBezTo>
                  <a:pt x="1898" y="889"/>
                  <a:pt x="1897" y="889"/>
                  <a:pt x="1897" y="889"/>
                </a:cubicBezTo>
                <a:cubicBezTo>
                  <a:pt x="1896" y="889"/>
                  <a:pt x="1895" y="890"/>
                  <a:pt x="1896" y="891"/>
                </a:cubicBezTo>
                <a:cubicBezTo>
                  <a:pt x="1896" y="891"/>
                  <a:pt x="1897" y="891"/>
                  <a:pt x="1897" y="892"/>
                </a:cubicBezTo>
                <a:cubicBezTo>
                  <a:pt x="1898" y="892"/>
                  <a:pt x="1899" y="891"/>
                  <a:pt x="1898" y="890"/>
                </a:cubicBezTo>
                <a:close/>
                <a:moveTo>
                  <a:pt x="2009" y="815"/>
                </a:moveTo>
                <a:cubicBezTo>
                  <a:pt x="2009" y="815"/>
                  <a:pt x="2009" y="817"/>
                  <a:pt x="2010" y="817"/>
                </a:cubicBezTo>
                <a:cubicBezTo>
                  <a:pt x="2010" y="817"/>
                  <a:pt x="2011" y="816"/>
                  <a:pt x="2011" y="816"/>
                </a:cubicBezTo>
                <a:cubicBezTo>
                  <a:pt x="2011" y="815"/>
                  <a:pt x="2011" y="815"/>
                  <a:pt x="2010" y="815"/>
                </a:cubicBezTo>
                <a:cubicBezTo>
                  <a:pt x="2010" y="814"/>
                  <a:pt x="2009" y="815"/>
                  <a:pt x="2009" y="815"/>
                </a:cubicBezTo>
                <a:close/>
                <a:moveTo>
                  <a:pt x="679" y="817"/>
                </a:moveTo>
                <a:cubicBezTo>
                  <a:pt x="679" y="817"/>
                  <a:pt x="678" y="816"/>
                  <a:pt x="678" y="817"/>
                </a:cubicBezTo>
                <a:cubicBezTo>
                  <a:pt x="678" y="817"/>
                  <a:pt x="677" y="817"/>
                  <a:pt x="677" y="817"/>
                </a:cubicBezTo>
                <a:cubicBezTo>
                  <a:pt x="677" y="818"/>
                  <a:pt x="677" y="818"/>
                  <a:pt x="678" y="818"/>
                </a:cubicBezTo>
                <a:cubicBezTo>
                  <a:pt x="678" y="818"/>
                  <a:pt x="679" y="818"/>
                  <a:pt x="679" y="817"/>
                </a:cubicBezTo>
                <a:close/>
                <a:moveTo>
                  <a:pt x="2248" y="972"/>
                </a:moveTo>
                <a:cubicBezTo>
                  <a:pt x="2248" y="972"/>
                  <a:pt x="2248" y="971"/>
                  <a:pt x="2248" y="971"/>
                </a:cubicBezTo>
                <a:cubicBezTo>
                  <a:pt x="2248" y="971"/>
                  <a:pt x="2248" y="971"/>
                  <a:pt x="2248" y="971"/>
                </a:cubicBezTo>
                <a:cubicBezTo>
                  <a:pt x="2248" y="971"/>
                  <a:pt x="2248" y="972"/>
                  <a:pt x="2248" y="972"/>
                </a:cubicBezTo>
                <a:cubicBezTo>
                  <a:pt x="2248" y="972"/>
                  <a:pt x="2248" y="972"/>
                  <a:pt x="2248" y="972"/>
                </a:cubicBezTo>
                <a:close/>
                <a:moveTo>
                  <a:pt x="2252" y="975"/>
                </a:moveTo>
                <a:cubicBezTo>
                  <a:pt x="2252" y="975"/>
                  <a:pt x="2253" y="974"/>
                  <a:pt x="2253" y="974"/>
                </a:cubicBezTo>
                <a:cubicBezTo>
                  <a:pt x="2253" y="974"/>
                  <a:pt x="2253" y="974"/>
                  <a:pt x="2253" y="973"/>
                </a:cubicBezTo>
                <a:cubicBezTo>
                  <a:pt x="2252" y="972"/>
                  <a:pt x="2250" y="971"/>
                  <a:pt x="2248" y="972"/>
                </a:cubicBezTo>
                <a:cubicBezTo>
                  <a:pt x="2249" y="974"/>
                  <a:pt x="2250" y="975"/>
                  <a:pt x="2252" y="975"/>
                </a:cubicBezTo>
                <a:close/>
                <a:moveTo>
                  <a:pt x="626" y="137"/>
                </a:moveTo>
                <a:cubicBezTo>
                  <a:pt x="625" y="137"/>
                  <a:pt x="624" y="138"/>
                  <a:pt x="625" y="139"/>
                </a:cubicBezTo>
                <a:cubicBezTo>
                  <a:pt x="625" y="140"/>
                  <a:pt x="625" y="140"/>
                  <a:pt x="625" y="140"/>
                </a:cubicBezTo>
                <a:cubicBezTo>
                  <a:pt x="626" y="140"/>
                  <a:pt x="628" y="139"/>
                  <a:pt x="627" y="138"/>
                </a:cubicBezTo>
                <a:cubicBezTo>
                  <a:pt x="627" y="137"/>
                  <a:pt x="627" y="137"/>
                  <a:pt x="626" y="137"/>
                </a:cubicBezTo>
                <a:close/>
                <a:moveTo>
                  <a:pt x="2033" y="693"/>
                </a:moveTo>
                <a:cubicBezTo>
                  <a:pt x="2033" y="692"/>
                  <a:pt x="2033" y="692"/>
                  <a:pt x="2033" y="692"/>
                </a:cubicBezTo>
                <a:cubicBezTo>
                  <a:pt x="2032" y="692"/>
                  <a:pt x="2032" y="692"/>
                  <a:pt x="2031" y="692"/>
                </a:cubicBezTo>
                <a:cubicBezTo>
                  <a:pt x="2030" y="693"/>
                  <a:pt x="2030" y="694"/>
                  <a:pt x="2031" y="694"/>
                </a:cubicBezTo>
                <a:cubicBezTo>
                  <a:pt x="2032" y="694"/>
                  <a:pt x="2032" y="694"/>
                  <a:pt x="2033" y="693"/>
                </a:cubicBezTo>
                <a:cubicBezTo>
                  <a:pt x="2033" y="693"/>
                  <a:pt x="2033" y="693"/>
                  <a:pt x="2033" y="693"/>
                </a:cubicBezTo>
                <a:close/>
                <a:moveTo>
                  <a:pt x="619" y="248"/>
                </a:moveTo>
                <a:cubicBezTo>
                  <a:pt x="619" y="248"/>
                  <a:pt x="620" y="249"/>
                  <a:pt x="621" y="250"/>
                </a:cubicBezTo>
                <a:cubicBezTo>
                  <a:pt x="622" y="250"/>
                  <a:pt x="623" y="249"/>
                  <a:pt x="624" y="248"/>
                </a:cubicBezTo>
                <a:cubicBezTo>
                  <a:pt x="623" y="248"/>
                  <a:pt x="622" y="247"/>
                  <a:pt x="621" y="247"/>
                </a:cubicBezTo>
                <a:cubicBezTo>
                  <a:pt x="620" y="247"/>
                  <a:pt x="620" y="248"/>
                  <a:pt x="619" y="248"/>
                </a:cubicBezTo>
                <a:close/>
                <a:moveTo>
                  <a:pt x="624" y="248"/>
                </a:moveTo>
                <a:cubicBezTo>
                  <a:pt x="624" y="248"/>
                  <a:pt x="624" y="248"/>
                  <a:pt x="624" y="248"/>
                </a:cubicBezTo>
                <a:cubicBezTo>
                  <a:pt x="624" y="248"/>
                  <a:pt x="624" y="248"/>
                  <a:pt x="624" y="248"/>
                </a:cubicBezTo>
                <a:cubicBezTo>
                  <a:pt x="624" y="248"/>
                  <a:pt x="624" y="248"/>
                  <a:pt x="624" y="248"/>
                </a:cubicBezTo>
                <a:cubicBezTo>
                  <a:pt x="624" y="248"/>
                  <a:pt x="624" y="248"/>
                  <a:pt x="624" y="248"/>
                </a:cubicBezTo>
                <a:close/>
                <a:moveTo>
                  <a:pt x="757" y="136"/>
                </a:moveTo>
                <a:cubicBezTo>
                  <a:pt x="757" y="135"/>
                  <a:pt x="756" y="135"/>
                  <a:pt x="755" y="136"/>
                </a:cubicBezTo>
                <a:cubicBezTo>
                  <a:pt x="755" y="136"/>
                  <a:pt x="754" y="136"/>
                  <a:pt x="754" y="136"/>
                </a:cubicBezTo>
                <a:cubicBezTo>
                  <a:pt x="754" y="136"/>
                  <a:pt x="754" y="137"/>
                  <a:pt x="754" y="137"/>
                </a:cubicBezTo>
                <a:cubicBezTo>
                  <a:pt x="755" y="138"/>
                  <a:pt x="755" y="138"/>
                  <a:pt x="756" y="138"/>
                </a:cubicBezTo>
                <a:cubicBezTo>
                  <a:pt x="757" y="138"/>
                  <a:pt x="757" y="137"/>
                  <a:pt x="757" y="137"/>
                </a:cubicBezTo>
                <a:cubicBezTo>
                  <a:pt x="757" y="137"/>
                  <a:pt x="757" y="136"/>
                  <a:pt x="757" y="136"/>
                </a:cubicBezTo>
                <a:close/>
                <a:moveTo>
                  <a:pt x="2098" y="934"/>
                </a:moveTo>
                <a:cubicBezTo>
                  <a:pt x="2099" y="935"/>
                  <a:pt x="2099" y="935"/>
                  <a:pt x="2099" y="935"/>
                </a:cubicBezTo>
                <a:cubicBezTo>
                  <a:pt x="2100" y="935"/>
                  <a:pt x="2101" y="935"/>
                  <a:pt x="2101" y="934"/>
                </a:cubicBezTo>
                <a:cubicBezTo>
                  <a:pt x="2101" y="934"/>
                  <a:pt x="2100" y="933"/>
                  <a:pt x="2100" y="933"/>
                </a:cubicBezTo>
                <a:cubicBezTo>
                  <a:pt x="2099" y="933"/>
                  <a:pt x="2099" y="933"/>
                  <a:pt x="2098" y="933"/>
                </a:cubicBezTo>
                <a:cubicBezTo>
                  <a:pt x="2098" y="933"/>
                  <a:pt x="2098" y="934"/>
                  <a:pt x="2098" y="934"/>
                </a:cubicBezTo>
                <a:cubicBezTo>
                  <a:pt x="2098" y="934"/>
                  <a:pt x="2098" y="934"/>
                  <a:pt x="2098" y="934"/>
                </a:cubicBezTo>
                <a:close/>
                <a:moveTo>
                  <a:pt x="1284" y="613"/>
                </a:moveTo>
                <a:cubicBezTo>
                  <a:pt x="1284" y="612"/>
                  <a:pt x="1284" y="612"/>
                  <a:pt x="1283" y="611"/>
                </a:cubicBezTo>
                <a:cubicBezTo>
                  <a:pt x="1283" y="611"/>
                  <a:pt x="1283" y="611"/>
                  <a:pt x="1282" y="612"/>
                </a:cubicBezTo>
                <a:cubicBezTo>
                  <a:pt x="1282" y="612"/>
                  <a:pt x="1282" y="612"/>
                  <a:pt x="1282" y="613"/>
                </a:cubicBezTo>
                <a:cubicBezTo>
                  <a:pt x="1283" y="613"/>
                  <a:pt x="1283" y="613"/>
                  <a:pt x="1284" y="613"/>
                </a:cubicBezTo>
                <a:close/>
                <a:moveTo>
                  <a:pt x="1548" y="120"/>
                </a:moveTo>
                <a:cubicBezTo>
                  <a:pt x="1549" y="120"/>
                  <a:pt x="1548" y="119"/>
                  <a:pt x="1547" y="119"/>
                </a:cubicBezTo>
                <a:cubicBezTo>
                  <a:pt x="1547" y="118"/>
                  <a:pt x="1546" y="118"/>
                  <a:pt x="1546" y="119"/>
                </a:cubicBezTo>
                <a:cubicBezTo>
                  <a:pt x="1546" y="120"/>
                  <a:pt x="1546" y="121"/>
                  <a:pt x="1547" y="121"/>
                </a:cubicBezTo>
                <a:cubicBezTo>
                  <a:pt x="1547" y="121"/>
                  <a:pt x="1548" y="121"/>
                  <a:pt x="1548" y="120"/>
                </a:cubicBezTo>
                <a:close/>
                <a:moveTo>
                  <a:pt x="2254" y="983"/>
                </a:moveTo>
                <a:cubicBezTo>
                  <a:pt x="2254" y="984"/>
                  <a:pt x="2255" y="983"/>
                  <a:pt x="2255" y="983"/>
                </a:cubicBezTo>
                <a:cubicBezTo>
                  <a:pt x="2256" y="983"/>
                  <a:pt x="2256" y="982"/>
                  <a:pt x="2256" y="982"/>
                </a:cubicBezTo>
                <a:cubicBezTo>
                  <a:pt x="2255" y="980"/>
                  <a:pt x="2253" y="980"/>
                  <a:pt x="2252" y="980"/>
                </a:cubicBezTo>
                <a:cubicBezTo>
                  <a:pt x="2252" y="982"/>
                  <a:pt x="2253" y="983"/>
                  <a:pt x="2254" y="983"/>
                </a:cubicBezTo>
                <a:close/>
                <a:moveTo>
                  <a:pt x="249" y="409"/>
                </a:moveTo>
                <a:cubicBezTo>
                  <a:pt x="249" y="408"/>
                  <a:pt x="249" y="407"/>
                  <a:pt x="248" y="407"/>
                </a:cubicBezTo>
                <a:cubicBezTo>
                  <a:pt x="247" y="407"/>
                  <a:pt x="247" y="408"/>
                  <a:pt x="248" y="409"/>
                </a:cubicBezTo>
                <a:cubicBezTo>
                  <a:pt x="248" y="410"/>
                  <a:pt x="248" y="410"/>
                  <a:pt x="249" y="410"/>
                </a:cubicBezTo>
                <a:cubicBezTo>
                  <a:pt x="249" y="410"/>
                  <a:pt x="249" y="409"/>
                  <a:pt x="249" y="409"/>
                </a:cubicBezTo>
                <a:close/>
                <a:moveTo>
                  <a:pt x="1819" y="108"/>
                </a:moveTo>
                <a:cubicBezTo>
                  <a:pt x="1820" y="110"/>
                  <a:pt x="1821" y="110"/>
                  <a:pt x="1823" y="110"/>
                </a:cubicBezTo>
                <a:cubicBezTo>
                  <a:pt x="1823" y="110"/>
                  <a:pt x="1823" y="109"/>
                  <a:pt x="1823" y="109"/>
                </a:cubicBezTo>
                <a:cubicBezTo>
                  <a:pt x="1823" y="109"/>
                  <a:pt x="1823" y="108"/>
                  <a:pt x="1823" y="108"/>
                </a:cubicBezTo>
                <a:cubicBezTo>
                  <a:pt x="1822" y="107"/>
                  <a:pt x="1821" y="107"/>
                  <a:pt x="1819" y="108"/>
                </a:cubicBezTo>
                <a:close/>
                <a:moveTo>
                  <a:pt x="2099" y="929"/>
                </a:moveTo>
                <a:cubicBezTo>
                  <a:pt x="2100" y="929"/>
                  <a:pt x="2100" y="929"/>
                  <a:pt x="2100" y="928"/>
                </a:cubicBezTo>
                <a:cubicBezTo>
                  <a:pt x="2100" y="927"/>
                  <a:pt x="2099" y="926"/>
                  <a:pt x="2098" y="926"/>
                </a:cubicBezTo>
                <a:cubicBezTo>
                  <a:pt x="2097" y="927"/>
                  <a:pt x="2097" y="927"/>
                  <a:pt x="2097" y="927"/>
                </a:cubicBezTo>
                <a:cubicBezTo>
                  <a:pt x="2097" y="928"/>
                  <a:pt x="2098" y="928"/>
                  <a:pt x="2098" y="929"/>
                </a:cubicBezTo>
                <a:cubicBezTo>
                  <a:pt x="2098" y="929"/>
                  <a:pt x="2099" y="929"/>
                  <a:pt x="2099" y="929"/>
                </a:cubicBezTo>
                <a:close/>
                <a:moveTo>
                  <a:pt x="708" y="155"/>
                </a:moveTo>
                <a:cubicBezTo>
                  <a:pt x="708" y="155"/>
                  <a:pt x="708" y="155"/>
                  <a:pt x="708" y="155"/>
                </a:cubicBezTo>
                <a:cubicBezTo>
                  <a:pt x="708" y="155"/>
                  <a:pt x="708" y="155"/>
                  <a:pt x="708" y="155"/>
                </a:cubicBezTo>
                <a:cubicBezTo>
                  <a:pt x="708" y="155"/>
                  <a:pt x="708" y="155"/>
                  <a:pt x="708" y="155"/>
                </a:cubicBezTo>
                <a:cubicBezTo>
                  <a:pt x="708" y="155"/>
                  <a:pt x="708" y="155"/>
                  <a:pt x="708" y="155"/>
                </a:cubicBezTo>
                <a:close/>
                <a:moveTo>
                  <a:pt x="706" y="158"/>
                </a:moveTo>
                <a:cubicBezTo>
                  <a:pt x="707" y="158"/>
                  <a:pt x="707" y="158"/>
                  <a:pt x="708" y="157"/>
                </a:cubicBezTo>
                <a:cubicBezTo>
                  <a:pt x="708" y="157"/>
                  <a:pt x="708" y="156"/>
                  <a:pt x="708" y="155"/>
                </a:cubicBezTo>
                <a:cubicBezTo>
                  <a:pt x="707" y="155"/>
                  <a:pt x="706" y="155"/>
                  <a:pt x="706" y="156"/>
                </a:cubicBezTo>
                <a:cubicBezTo>
                  <a:pt x="705" y="156"/>
                  <a:pt x="705" y="158"/>
                  <a:pt x="706" y="158"/>
                </a:cubicBezTo>
                <a:close/>
                <a:moveTo>
                  <a:pt x="2180" y="936"/>
                </a:moveTo>
                <a:cubicBezTo>
                  <a:pt x="2180" y="936"/>
                  <a:pt x="2180" y="936"/>
                  <a:pt x="2180" y="935"/>
                </a:cubicBezTo>
                <a:cubicBezTo>
                  <a:pt x="2180" y="935"/>
                  <a:pt x="2179" y="935"/>
                  <a:pt x="2178" y="935"/>
                </a:cubicBezTo>
                <a:cubicBezTo>
                  <a:pt x="2178" y="935"/>
                  <a:pt x="2177" y="935"/>
                  <a:pt x="2177" y="935"/>
                </a:cubicBezTo>
                <a:cubicBezTo>
                  <a:pt x="2177" y="936"/>
                  <a:pt x="2177" y="936"/>
                  <a:pt x="2178" y="937"/>
                </a:cubicBezTo>
                <a:cubicBezTo>
                  <a:pt x="2179" y="937"/>
                  <a:pt x="2180" y="937"/>
                  <a:pt x="2180" y="936"/>
                </a:cubicBezTo>
                <a:close/>
                <a:moveTo>
                  <a:pt x="2315" y="1089"/>
                </a:moveTo>
                <a:cubicBezTo>
                  <a:pt x="2315" y="1089"/>
                  <a:pt x="2315" y="1088"/>
                  <a:pt x="2315" y="1087"/>
                </a:cubicBezTo>
                <a:cubicBezTo>
                  <a:pt x="2315" y="1087"/>
                  <a:pt x="2314" y="1087"/>
                  <a:pt x="2314" y="1087"/>
                </a:cubicBezTo>
                <a:cubicBezTo>
                  <a:pt x="2314" y="1087"/>
                  <a:pt x="2313" y="1088"/>
                  <a:pt x="2313" y="1088"/>
                </a:cubicBezTo>
                <a:cubicBezTo>
                  <a:pt x="2313" y="1088"/>
                  <a:pt x="2314" y="1089"/>
                  <a:pt x="2314" y="1089"/>
                </a:cubicBezTo>
                <a:cubicBezTo>
                  <a:pt x="2314" y="1090"/>
                  <a:pt x="2315" y="1090"/>
                  <a:pt x="2315" y="1089"/>
                </a:cubicBezTo>
                <a:close/>
                <a:moveTo>
                  <a:pt x="823" y="282"/>
                </a:moveTo>
                <a:cubicBezTo>
                  <a:pt x="823" y="282"/>
                  <a:pt x="823" y="281"/>
                  <a:pt x="822" y="282"/>
                </a:cubicBezTo>
                <a:cubicBezTo>
                  <a:pt x="822" y="282"/>
                  <a:pt x="821" y="282"/>
                  <a:pt x="821" y="282"/>
                </a:cubicBezTo>
                <a:cubicBezTo>
                  <a:pt x="821" y="283"/>
                  <a:pt x="821" y="283"/>
                  <a:pt x="822" y="284"/>
                </a:cubicBezTo>
                <a:cubicBezTo>
                  <a:pt x="822" y="284"/>
                  <a:pt x="823" y="284"/>
                  <a:pt x="824" y="284"/>
                </a:cubicBezTo>
                <a:cubicBezTo>
                  <a:pt x="824" y="284"/>
                  <a:pt x="824" y="284"/>
                  <a:pt x="824" y="283"/>
                </a:cubicBezTo>
                <a:cubicBezTo>
                  <a:pt x="824" y="283"/>
                  <a:pt x="823" y="283"/>
                  <a:pt x="823" y="282"/>
                </a:cubicBezTo>
                <a:close/>
                <a:moveTo>
                  <a:pt x="617" y="1285"/>
                </a:moveTo>
                <a:cubicBezTo>
                  <a:pt x="617" y="1285"/>
                  <a:pt x="616" y="1284"/>
                  <a:pt x="615" y="1284"/>
                </a:cubicBezTo>
                <a:cubicBezTo>
                  <a:pt x="615" y="1284"/>
                  <a:pt x="614" y="1285"/>
                  <a:pt x="615" y="1286"/>
                </a:cubicBezTo>
                <a:cubicBezTo>
                  <a:pt x="615" y="1287"/>
                  <a:pt x="615" y="1288"/>
                  <a:pt x="615" y="1289"/>
                </a:cubicBezTo>
                <a:cubicBezTo>
                  <a:pt x="616" y="1288"/>
                  <a:pt x="617" y="1287"/>
                  <a:pt x="617" y="1287"/>
                </a:cubicBezTo>
                <a:cubicBezTo>
                  <a:pt x="617" y="1286"/>
                  <a:pt x="617" y="1286"/>
                  <a:pt x="617" y="1285"/>
                </a:cubicBezTo>
                <a:close/>
                <a:moveTo>
                  <a:pt x="615" y="1289"/>
                </a:moveTo>
                <a:cubicBezTo>
                  <a:pt x="615" y="1289"/>
                  <a:pt x="615" y="1289"/>
                  <a:pt x="615" y="1289"/>
                </a:cubicBezTo>
                <a:cubicBezTo>
                  <a:pt x="615" y="1289"/>
                  <a:pt x="615" y="1289"/>
                  <a:pt x="615" y="1289"/>
                </a:cubicBezTo>
                <a:cubicBezTo>
                  <a:pt x="615" y="1289"/>
                  <a:pt x="615" y="1289"/>
                  <a:pt x="615" y="1289"/>
                </a:cubicBezTo>
                <a:cubicBezTo>
                  <a:pt x="615" y="1289"/>
                  <a:pt x="615" y="1289"/>
                  <a:pt x="615" y="1289"/>
                </a:cubicBezTo>
                <a:close/>
                <a:moveTo>
                  <a:pt x="1635" y="93"/>
                </a:moveTo>
                <a:cubicBezTo>
                  <a:pt x="1636" y="93"/>
                  <a:pt x="1636" y="92"/>
                  <a:pt x="1635" y="91"/>
                </a:cubicBezTo>
                <a:cubicBezTo>
                  <a:pt x="1634" y="91"/>
                  <a:pt x="1634" y="91"/>
                  <a:pt x="1633" y="92"/>
                </a:cubicBezTo>
                <a:cubicBezTo>
                  <a:pt x="1633" y="93"/>
                  <a:pt x="1633" y="94"/>
                  <a:pt x="1634" y="94"/>
                </a:cubicBezTo>
                <a:cubicBezTo>
                  <a:pt x="1635" y="94"/>
                  <a:pt x="1635" y="94"/>
                  <a:pt x="1635" y="93"/>
                </a:cubicBezTo>
                <a:close/>
                <a:moveTo>
                  <a:pt x="914" y="39"/>
                </a:moveTo>
                <a:cubicBezTo>
                  <a:pt x="915" y="39"/>
                  <a:pt x="915" y="38"/>
                  <a:pt x="915" y="37"/>
                </a:cubicBezTo>
                <a:cubicBezTo>
                  <a:pt x="915" y="37"/>
                  <a:pt x="914" y="37"/>
                  <a:pt x="914" y="36"/>
                </a:cubicBezTo>
                <a:cubicBezTo>
                  <a:pt x="914" y="36"/>
                  <a:pt x="913" y="36"/>
                  <a:pt x="913" y="36"/>
                </a:cubicBezTo>
                <a:cubicBezTo>
                  <a:pt x="912" y="37"/>
                  <a:pt x="912" y="37"/>
                  <a:pt x="913" y="38"/>
                </a:cubicBezTo>
                <a:cubicBezTo>
                  <a:pt x="913" y="38"/>
                  <a:pt x="914" y="38"/>
                  <a:pt x="914" y="39"/>
                </a:cubicBezTo>
                <a:close/>
                <a:moveTo>
                  <a:pt x="1331" y="79"/>
                </a:moveTo>
                <a:cubicBezTo>
                  <a:pt x="1331" y="79"/>
                  <a:pt x="1331" y="78"/>
                  <a:pt x="1331" y="78"/>
                </a:cubicBezTo>
                <a:cubicBezTo>
                  <a:pt x="1331" y="78"/>
                  <a:pt x="1331" y="77"/>
                  <a:pt x="1330" y="77"/>
                </a:cubicBezTo>
                <a:cubicBezTo>
                  <a:pt x="1330" y="77"/>
                  <a:pt x="1329" y="77"/>
                  <a:pt x="1329" y="78"/>
                </a:cubicBezTo>
                <a:cubicBezTo>
                  <a:pt x="1330" y="79"/>
                  <a:pt x="1330" y="79"/>
                  <a:pt x="1331" y="79"/>
                </a:cubicBezTo>
                <a:close/>
                <a:moveTo>
                  <a:pt x="2138" y="1270"/>
                </a:moveTo>
                <a:cubicBezTo>
                  <a:pt x="2137" y="1270"/>
                  <a:pt x="2137" y="1271"/>
                  <a:pt x="2137" y="1271"/>
                </a:cubicBezTo>
                <a:cubicBezTo>
                  <a:pt x="2137" y="1272"/>
                  <a:pt x="2138" y="1272"/>
                  <a:pt x="2138" y="1273"/>
                </a:cubicBezTo>
                <a:cubicBezTo>
                  <a:pt x="2139" y="1273"/>
                  <a:pt x="2139" y="1273"/>
                  <a:pt x="2139" y="1272"/>
                </a:cubicBezTo>
                <a:cubicBezTo>
                  <a:pt x="2140" y="1272"/>
                  <a:pt x="2139" y="1271"/>
                  <a:pt x="2139" y="1271"/>
                </a:cubicBezTo>
                <a:cubicBezTo>
                  <a:pt x="2139" y="1270"/>
                  <a:pt x="2138" y="1270"/>
                  <a:pt x="2138" y="1270"/>
                </a:cubicBezTo>
                <a:close/>
                <a:moveTo>
                  <a:pt x="618" y="1335"/>
                </a:moveTo>
                <a:cubicBezTo>
                  <a:pt x="617" y="1335"/>
                  <a:pt x="617" y="1337"/>
                  <a:pt x="618" y="1337"/>
                </a:cubicBezTo>
                <a:cubicBezTo>
                  <a:pt x="619" y="1337"/>
                  <a:pt x="620" y="1337"/>
                  <a:pt x="620" y="1338"/>
                </a:cubicBezTo>
                <a:cubicBezTo>
                  <a:pt x="620" y="1337"/>
                  <a:pt x="620" y="1335"/>
                  <a:pt x="620" y="1334"/>
                </a:cubicBezTo>
                <a:cubicBezTo>
                  <a:pt x="620" y="1334"/>
                  <a:pt x="619" y="1335"/>
                  <a:pt x="618" y="1335"/>
                </a:cubicBezTo>
                <a:close/>
                <a:moveTo>
                  <a:pt x="2204" y="994"/>
                </a:moveTo>
                <a:cubicBezTo>
                  <a:pt x="2203" y="991"/>
                  <a:pt x="2203" y="991"/>
                  <a:pt x="2201" y="992"/>
                </a:cubicBezTo>
                <a:cubicBezTo>
                  <a:pt x="2200" y="992"/>
                  <a:pt x="2200" y="992"/>
                  <a:pt x="2199" y="992"/>
                </a:cubicBezTo>
                <a:cubicBezTo>
                  <a:pt x="2201" y="992"/>
                  <a:pt x="2203" y="993"/>
                  <a:pt x="2204" y="994"/>
                </a:cubicBezTo>
                <a:cubicBezTo>
                  <a:pt x="2204" y="994"/>
                  <a:pt x="2204" y="994"/>
                  <a:pt x="2204" y="994"/>
                </a:cubicBezTo>
                <a:close/>
                <a:moveTo>
                  <a:pt x="2199" y="992"/>
                </a:moveTo>
                <a:cubicBezTo>
                  <a:pt x="2199" y="992"/>
                  <a:pt x="2199" y="992"/>
                  <a:pt x="2199" y="992"/>
                </a:cubicBezTo>
                <a:cubicBezTo>
                  <a:pt x="2199" y="992"/>
                  <a:pt x="2199" y="992"/>
                  <a:pt x="2199" y="992"/>
                </a:cubicBezTo>
                <a:cubicBezTo>
                  <a:pt x="2199" y="992"/>
                  <a:pt x="2199" y="992"/>
                  <a:pt x="2199" y="992"/>
                </a:cubicBezTo>
                <a:cubicBezTo>
                  <a:pt x="2199" y="992"/>
                  <a:pt x="2199" y="992"/>
                  <a:pt x="2199" y="992"/>
                </a:cubicBezTo>
                <a:close/>
                <a:moveTo>
                  <a:pt x="522" y="253"/>
                </a:moveTo>
                <a:cubicBezTo>
                  <a:pt x="522" y="253"/>
                  <a:pt x="522" y="253"/>
                  <a:pt x="522" y="253"/>
                </a:cubicBezTo>
                <a:cubicBezTo>
                  <a:pt x="523" y="254"/>
                  <a:pt x="524" y="253"/>
                  <a:pt x="524" y="253"/>
                </a:cubicBezTo>
                <a:cubicBezTo>
                  <a:pt x="524" y="252"/>
                  <a:pt x="523" y="252"/>
                  <a:pt x="523" y="252"/>
                </a:cubicBezTo>
                <a:cubicBezTo>
                  <a:pt x="522" y="252"/>
                  <a:pt x="522" y="252"/>
                  <a:pt x="522" y="253"/>
                </a:cubicBezTo>
                <a:close/>
                <a:moveTo>
                  <a:pt x="1013" y="710"/>
                </a:moveTo>
                <a:cubicBezTo>
                  <a:pt x="1013" y="710"/>
                  <a:pt x="1013" y="710"/>
                  <a:pt x="1013" y="710"/>
                </a:cubicBezTo>
                <a:cubicBezTo>
                  <a:pt x="1014" y="709"/>
                  <a:pt x="1014" y="709"/>
                  <a:pt x="1014" y="709"/>
                </a:cubicBezTo>
                <a:cubicBezTo>
                  <a:pt x="1014" y="708"/>
                  <a:pt x="1014" y="708"/>
                  <a:pt x="1014" y="707"/>
                </a:cubicBezTo>
                <a:cubicBezTo>
                  <a:pt x="1013" y="708"/>
                  <a:pt x="1013" y="708"/>
                  <a:pt x="1012" y="708"/>
                </a:cubicBezTo>
                <a:cubicBezTo>
                  <a:pt x="1012" y="709"/>
                  <a:pt x="1012" y="709"/>
                  <a:pt x="1013" y="710"/>
                </a:cubicBezTo>
                <a:close/>
                <a:moveTo>
                  <a:pt x="2025" y="708"/>
                </a:moveTo>
                <a:cubicBezTo>
                  <a:pt x="2025" y="708"/>
                  <a:pt x="2024" y="708"/>
                  <a:pt x="2024" y="708"/>
                </a:cubicBezTo>
                <a:cubicBezTo>
                  <a:pt x="2023" y="708"/>
                  <a:pt x="2023" y="708"/>
                  <a:pt x="2023" y="709"/>
                </a:cubicBezTo>
                <a:cubicBezTo>
                  <a:pt x="2023" y="709"/>
                  <a:pt x="2023" y="710"/>
                  <a:pt x="2023" y="710"/>
                </a:cubicBezTo>
                <a:cubicBezTo>
                  <a:pt x="2024" y="710"/>
                  <a:pt x="2024" y="710"/>
                  <a:pt x="2024" y="710"/>
                </a:cubicBezTo>
                <a:cubicBezTo>
                  <a:pt x="2024" y="709"/>
                  <a:pt x="2025" y="709"/>
                  <a:pt x="2025" y="708"/>
                </a:cubicBezTo>
                <a:close/>
                <a:moveTo>
                  <a:pt x="580" y="737"/>
                </a:moveTo>
                <a:cubicBezTo>
                  <a:pt x="580" y="737"/>
                  <a:pt x="580" y="736"/>
                  <a:pt x="579" y="736"/>
                </a:cubicBezTo>
                <a:cubicBezTo>
                  <a:pt x="579" y="737"/>
                  <a:pt x="579" y="737"/>
                  <a:pt x="579" y="737"/>
                </a:cubicBezTo>
                <a:cubicBezTo>
                  <a:pt x="579" y="738"/>
                  <a:pt x="579" y="738"/>
                  <a:pt x="580" y="738"/>
                </a:cubicBezTo>
                <a:cubicBezTo>
                  <a:pt x="580" y="738"/>
                  <a:pt x="580" y="738"/>
                  <a:pt x="580" y="737"/>
                </a:cubicBezTo>
                <a:close/>
                <a:moveTo>
                  <a:pt x="564" y="740"/>
                </a:moveTo>
                <a:cubicBezTo>
                  <a:pt x="564" y="740"/>
                  <a:pt x="564" y="740"/>
                  <a:pt x="564" y="739"/>
                </a:cubicBezTo>
                <a:cubicBezTo>
                  <a:pt x="564" y="739"/>
                  <a:pt x="564" y="738"/>
                  <a:pt x="564" y="738"/>
                </a:cubicBezTo>
                <a:cubicBezTo>
                  <a:pt x="563" y="738"/>
                  <a:pt x="563" y="739"/>
                  <a:pt x="563" y="739"/>
                </a:cubicBezTo>
                <a:cubicBezTo>
                  <a:pt x="562" y="740"/>
                  <a:pt x="563" y="741"/>
                  <a:pt x="564" y="740"/>
                </a:cubicBezTo>
                <a:close/>
                <a:moveTo>
                  <a:pt x="587" y="749"/>
                </a:moveTo>
                <a:cubicBezTo>
                  <a:pt x="587" y="749"/>
                  <a:pt x="587" y="749"/>
                  <a:pt x="587" y="749"/>
                </a:cubicBezTo>
                <a:cubicBezTo>
                  <a:pt x="587" y="749"/>
                  <a:pt x="587" y="749"/>
                  <a:pt x="587" y="749"/>
                </a:cubicBezTo>
                <a:cubicBezTo>
                  <a:pt x="587" y="749"/>
                  <a:pt x="587" y="749"/>
                  <a:pt x="587" y="749"/>
                </a:cubicBezTo>
                <a:cubicBezTo>
                  <a:pt x="587" y="749"/>
                  <a:pt x="587" y="749"/>
                  <a:pt x="587" y="749"/>
                </a:cubicBezTo>
                <a:close/>
                <a:moveTo>
                  <a:pt x="589" y="751"/>
                </a:moveTo>
                <a:cubicBezTo>
                  <a:pt x="589" y="751"/>
                  <a:pt x="589" y="750"/>
                  <a:pt x="589" y="750"/>
                </a:cubicBezTo>
                <a:cubicBezTo>
                  <a:pt x="590" y="750"/>
                  <a:pt x="589" y="749"/>
                  <a:pt x="589" y="749"/>
                </a:cubicBezTo>
                <a:cubicBezTo>
                  <a:pt x="588" y="749"/>
                  <a:pt x="588" y="749"/>
                  <a:pt x="587" y="749"/>
                </a:cubicBezTo>
                <a:cubicBezTo>
                  <a:pt x="587" y="750"/>
                  <a:pt x="587" y="750"/>
                  <a:pt x="588" y="751"/>
                </a:cubicBezTo>
                <a:cubicBezTo>
                  <a:pt x="588" y="751"/>
                  <a:pt x="588" y="751"/>
                  <a:pt x="589" y="751"/>
                </a:cubicBezTo>
                <a:close/>
                <a:moveTo>
                  <a:pt x="815" y="261"/>
                </a:moveTo>
                <a:cubicBezTo>
                  <a:pt x="815" y="260"/>
                  <a:pt x="814" y="260"/>
                  <a:pt x="814" y="259"/>
                </a:cubicBezTo>
                <a:cubicBezTo>
                  <a:pt x="814" y="259"/>
                  <a:pt x="813" y="259"/>
                  <a:pt x="813" y="260"/>
                </a:cubicBezTo>
                <a:cubicBezTo>
                  <a:pt x="812" y="260"/>
                  <a:pt x="813" y="261"/>
                  <a:pt x="813" y="261"/>
                </a:cubicBezTo>
                <a:cubicBezTo>
                  <a:pt x="814" y="261"/>
                  <a:pt x="814" y="261"/>
                  <a:pt x="815" y="261"/>
                </a:cubicBezTo>
                <a:close/>
                <a:moveTo>
                  <a:pt x="524" y="756"/>
                </a:moveTo>
                <a:cubicBezTo>
                  <a:pt x="524" y="757"/>
                  <a:pt x="524" y="757"/>
                  <a:pt x="524" y="758"/>
                </a:cubicBezTo>
                <a:cubicBezTo>
                  <a:pt x="525" y="758"/>
                  <a:pt x="525" y="758"/>
                  <a:pt x="526" y="757"/>
                </a:cubicBezTo>
                <a:cubicBezTo>
                  <a:pt x="526" y="757"/>
                  <a:pt x="526" y="756"/>
                  <a:pt x="525" y="756"/>
                </a:cubicBezTo>
                <a:cubicBezTo>
                  <a:pt x="525" y="755"/>
                  <a:pt x="524" y="756"/>
                  <a:pt x="524" y="756"/>
                </a:cubicBezTo>
                <a:close/>
                <a:moveTo>
                  <a:pt x="688" y="822"/>
                </a:moveTo>
                <a:cubicBezTo>
                  <a:pt x="688" y="822"/>
                  <a:pt x="689" y="823"/>
                  <a:pt x="689" y="823"/>
                </a:cubicBezTo>
                <a:cubicBezTo>
                  <a:pt x="690" y="823"/>
                  <a:pt x="690" y="823"/>
                  <a:pt x="690" y="822"/>
                </a:cubicBezTo>
                <a:cubicBezTo>
                  <a:pt x="690" y="822"/>
                  <a:pt x="690" y="821"/>
                  <a:pt x="689" y="821"/>
                </a:cubicBezTo>
                <a:cubicBezTo>
                  <a:pt x="689" y="821"/>
                  <a:pt x="688" y="822"/>
                  <a:pt x="688" y="822"/>
                </a:cubicBezTo>
                <a:close/>
                <a:moveTo>
                  <a:pt x="669" y="264"/>
                </a:moveTo>
                <a:cubicBezTo>
                  <a:pt x="668" y="263"/>
                  <a:pt x="668" y="263"/>
                  <a:pt x="667" y="264"/>
                </a:cubicBezTo>
                <a:cubicBezTo>
                  <a:pt x="667" y="264"/>
                  <a:pt x="667" y="264"/>
                  <a:pt x="667" y="264"/>
                </a:cubicBezTo>
                <a:cubicBezTo>
                  <a:pt x="667" y="264"/>
                  <a:pt x="668" y="265"/>
                  <a:pt x="668" y="265"/>
                </a:cubicBezTo>
                <a:cubicBezTo>
                  <a:pt x="669" y="265"/>
                  <a:pt x="669" y="264"/>
                  <a:pt x="669" y="264"/>
                </a:cubicBezTo>
                <a:close/>
                <a:moveTo>
                  <a:pt x="1996" y="827"/>
                </a:moveTo>
                <a:cubicBezTo>
                  <a:pt x="1995" y="826"/>
                  <a:pt x="1995" y="826"/>
                  <a:pt x="1995" y="826"/>
                </a:cubicBezTo>
                <a:cubicBezTo>
                  <a:pt x="1995" y="826"/>
                  <a:pt x="1994" y="826"/>
                  <a:pt x="1994" y="827"/>
                </a:cubicBezTo>
                <a:cubicBezTo>
                  <a:pt x="1994" y="827"/>
                  <a:pt x="1995" y="827"/>
                  <a:pt x="1995" y="827"/>
                </a:cubicBezTo>
                <a:cubicBezTo>
                  <a:pt x="1995" y="827"/>
                  <a:pt x="1996" y="827"/>
                  <a:pt x="1996" y="827"/>
                </a:cubicBezTo>
                <a:close/>
                <a:moveTo>
                  <a:pt x="1781" y="831"/>
                </a:moveTo>
                <a:cubicBezTo>
                  <a:pt x="1781" y="832"/>
                  <a:pt x="1781" y="833"/>
                  <a:pt x="1781" y="833"/>
                </a:cubicBezTo>
                <a:cubicBezTo>
                  <a:pt x="1782" y="833"/>
                  <a:pt x="1782" y="833"/>
                  <a:pt x="1782" y="833"/>
                </a:cubicBezTo>
                <a:cubicBezTo>
                  <a:pt x="1782" y="832"/>
                  <a:pt x="1782" y="832"/>
                  <a:pt x="1782" y="831"/>
                </a:cubicBezTo>
                <a:cubicBezTo>
                  <a:pt x="1782" y="831"/>
                  <a:pt x="1781" y="831"/>
                  <a:pt x="1781" y="831"/>
                </a:cubicBezTo>
                <a:close/>
                <a:moveTo>
                  <a:pt x="1997" y="871"/>
                </a:moveTo>
                <a:cubicBezTo>
                  <a:pt x="1997" y="870"/>
                  <a:pt x="1997" y="870"/>
                  <a:pt x="1996" y="870"/>
                </a:cubicBezTo>
                <a:cubicBezTo>
                  <a:pt x="1996" y="871"/>
                  <a:pt x="1995" y="871"/>
                  <a:pt x="1996" y="872"/>
                </a:cubicBezTo>
                <a:cubicBezTo>
                  <a:pt x="1996" y="872"/>
                  <a:pt x="1996" y="872"/>
                  <a:pt x="1997" y="872"/>
                </a:cubicBezTo>
                <a:cubicBezTo>
                  <a:pt x="1997" y="872"/>
                  <a:pt x="1998" y="871"/>
                  <a:pt x="1997" y="871"/>
                </a:cubicBezTo>
                <a:close/>
                <a:moveTo>
                  <a:pt x="2056" y="934"/>
                </a:moveTo>
                <a:cubicBezTo>
                  <a:pt x="2055" y="935"/>
                  <a:pt x="2055" y="935"/>
                  <a:pt x="2055" y="935"/>
                </a:cubicBezTo>
                <a:cubicBezTo>
                  <a:pt x="2054" y="936"/>
                  <a:pt x="2055" y="936"/>
                  <a:pt x="2055" y="936"/>
                </a:cubicBezTo>
                <a:cubicBezTo>
                  <a:pt x="2056" y="936"/>
                  <a:pt x="2057" y="936"/>
                  <a:pt x="2057" y="935"/>
                </a:cubicBezTo>
                <a:cubicBezTo>
                  <a:pt x="2057" y="935"/>
                  <a:pt x="2056" y="935"/>
                  <a:pt x="2056" y="934"/>
                </a:cubicBezTo>
                <a:close/>
                <a:moveTo>
                  <a:pt x="1022" y="168"/>
                </a:moveTo>
                <a:cubicBezTo>
                  <a:pt x="1022" y="168"/>
                  <a:pt x="1022" y="168"/>
                  <a:pt x="1023" y="167"/>
                </a:cubicBezTo>
                <a:cubicBezTo>
                  <a:pt x="1023" y="167"/>
                  <a:pt x="1023" y="167"/>
                  <a:pt x="1022" y="167"/>
                </a:cubicBezTo>
                <a:cubicBezTo>
                  <a:pt x="1022" y="167"/>
                  <a:pt x="1022" y="167"/>
                  <a:pt x="1021" y="168"/>
                </a:cubicBezTo>
                <a:cubicBezTo>
                  <a:pt x="1021" y="168"/>
                  <a:pt x="1022" y="168"/>
                  <a:pt x="1022" y="168"/>
                </a:cubicBezTo>
                <a:close/>
                <a:moveTo>
                  <a:pt x="2016" y="983"/>
                </a:moveTo>
                <a:cubicBezTo>
                  <a:pt x="2016" y="983"/>
                  <a:pt x="2016" y="983"/>
                  <a:pt x="2016" y="983"/>
                </a:cubicBezTo>
                <a:cubicBezTo>
                  <a:pt x="2015" y="982"/>
                  <a:pt x="2014" y="983"/>
                  <a:pt x="2014" y="983"/>
                </a:cubicBezTo>
                <a:cubicBezTo>
                  <a:pt x="2014" y="984"/>
                  <a:pt x="2015" y="984"/>
                  <a:pt x="2015" y="984"/>
                </a:cubicBezTo>
                <a:cubicBezTo>
                  <a:pt x="2016" y="984"/>
                  <a:pt x="2017" y="984"/>
                  <a:pt x="2016" y="983"/>
                </a:cubicBezTo>
                <a:close/>
                <a:moveTo>
                  <a:pt x="2207" y="996"/>
                </a:moveTo>
                <a:cubicBezTo>
                  <a:pt x="2207" y="995"/>
                  <a:pt x="2207" y="995"/>
                  <a:pt x="2207" y="995"/>
                </a:cubicBezTo>
                <a:cubicBezTo>
                  <a:pt x="2206" y="995"/>
                  <a:pt x="2205" y="995"/>
                  <a:pt x="2205" y="995"/>
                </a:cubicBezTo>
                <a:cubicBezTo>
                  <a:pt x="2205" y="995"/>
                  <a:pt x="2205" y="996"/>
                  <a:pt x="2206" y="996"/>
                </a:cubicBezTo>
                <a:cubicBezTo>
                  <a:pt x="2206" y="997"/>
                  <a:pt x="2207" y="996"/>
                  <a:pt x="2207" y="996"/>
                </a:cubicBezTo>
                <a:close/>
                <a:moveTo>
                  <a:pt x="2205" y="995"/>
                </a:moveTo>
                <a:cubicBezTo>
                  <a:pt x="2205" y="994"/>
                  <a:pt x="2205" y="994"/>
                  <a:pt x="2204" y="994"/>
                </a:cubicBezTo>
                <a:cubicBezTo>
                  <a:pt x="2204" y="994"/>
                  <a:pt x="2204" y="994"/>
                  <a:pt x="2204" y="994"/>
                </a:cubicBezTo>
                <a:cubicBezTo>
                  <a:pt x="2204" y="994"/>
                  <a:pt x="2204" y="994"/>
                  <a:pt x="2204" y="994"/>
                </a:cubicBezTo>
                <a:cubicBezTo>
                  <a:pt x="2204" y="995"/>
                  <a:pt x="2205" y="995"/>
                  <a:pt x="2205" y="995"/>
                </a:cubicBezTo>
                <a:close/>
                <a:moveTo>
                  <a:pt x="2115" y="1050"/>
                </a:moveTo>
                <a:cubicBezTo>
                  <a:pt x="2115" y="1050"/>
                  <a:pt x="2115" y="1050"/>
                  <a:pt x="2115" y="1050"/>
                </a:cubicBezTo>
                <a:cubicBezTo>
                  <a:pt x="2115" y="1050"/>
                  <a:pt x="2115" y="1050"/>
                  <a:pt x="2115" y="1050"/>
                </a:cubicBezTo>
                <a:cubicBezTo>
                  <a:pt x="2115" y="1050"/>
                  <a:pt x="2115" y="1050"/>
                  <a:pt x="2115" y="1050"/>
                </a:cubicBezTo>
                <a:cubicBezTo>
                  <a:pt x="2115" y="1050"/>
                  <a:pt x="2115" y="1050"/>
                  <a:pt x="2115" y="1050"/>
                </a:cubicBezTo>
                <a:close/>
                <a:moveTo>
                  <a:pt x="2117" y="1048"/>
                </a:moveTo>
                <a:cubicBezTo>
                  <a:pt x="2117" y="1048"/>
                  <a:pt x="2117" y="1048"/>
                  <a:pt x="2117" y="1048"/>
                </a:cubicBezTo>
                <a:cubicBezTo>
                  <a:pt x="2116" y="1049"/>
                  <a:pt x="2116" y="1050"/>
                  <a:pt x="2115" y="1050"/>
                </a:cubicBezTo>
                <a:cubicBezTo>
                  <a:pt x="2116" y="1050"/>
                  <a:pt x="2117" y="1050"/>
                  <a:pt x="2117" y="1050"/>
                </a:cubicBezTo>
                <a:cubicBezTo>
                  <a:pt x="2118" y="1049"/>
                  <a:pt x="2118" y="1049"/>
                  <a:pt x="2117" y="1048"/>
                </a:cubicBezTo>
                <a:close/>
                <a:moveTo>
                  <a:pt x="1920" y="1126"/>
                </a:moveTo>
                <a:cubicBezTo>
                  <a:pt x="1918" y="1126"/>
                  <a:pt x="1918" y="1127"/>
                  <a:pt x="1919" y="1129"/>
                </a:cubicBezTo>
                <a:cubicBezTo>
                  <a:pt x="1920" y="1129"/>
                  <a:pt x="1920" y="1129"/>
                  <a:pt x="1921" y="1129"/>
                </a:cubicBezTo>
                <a:cubicBezTo>
                  <a:pt x="1921" y="1128"/>
                  <a:pt x="1921" y="1127"/>
                  <a:pt x="1921" y="1126"/>
                </a:cubicBezTo>
                <a:cubicBezTo>
                  <a:pt x="1920" y="1126"/>
                  <a:pt x="1920" y="1126"/>
                  <a:pt x="1920" y="1126"/>
                </a:cubicBezTo>
                <a:close/>
                <a:moveTo>
                  <a:pt x="1035" y="75"/>
                </a:moveTo>
                <a:cubicBezTo>
                  <a:pt x="1035" y="75"/>
                  <a:pt x="1035" y="74"/>
                  <a:pt x="1035" y="74"/>
                </a:cubicBezTo>
                <a:cubicBezTo>
                  <a:pt x="1035" y="74"/>
                  <a:pt x="1034" y="75"/>
                  <a:pt x="1034" y="75"/>
                </a:cubicBezTo>
                <a:cubicBezTo>
                  <a:pt x="1034" y="76"/>
                  <a:pt x="1035" y="76"/>
                  <a:pt x="1035" y="77"/>
                </a:cubicBezTo>
                <a:cubicBezTo>
                  <a:pt x="1035" y="76"/>
                  <a:pt x="1035" y="76"/>
                  <a:pt x="1035" y="75"/>
                </a:cubicBezTo>
                <a:close/>
                <a:moveTo>
                  <a:pt x="1364" y="73"/>
                </a:moveTo>
                <a:cubicBezTo>
                  <a:pt x="1364" y="73"/>
                  <a:pt x="1363" y="73"/>
                  <a:pt x="1363" y="73"/>
                </a:cubicBezTo>
                <a:cubicBezTo>
                  <a:pt x="1362" y="73"/>
                  <a:pt x="1362" y="73"/>
                  <a:pt x="1362" y="74"/>
                </a:cubicBezTo>
                <a:cubicBezTo>
                  <a:pt x="1363" y="75"/>
                  <a:pt x="1363" y="75"/>
                  <a:pt x="1363" y="76"/>
                </a:cubicBezTo>
                <a:cubicBezTo>
                  <a:pt x="1364" y="76"/>
                  <a:pt x="1365" y="76"/>
                  <a:pt x="1365" y="76"/>
                </a:cubicBezTo>
                <a:cubicBezTo>
                  <a:pt x="1365" y="75"/>
                  <a:pt x="1365" y="74"/>
                  <a:pt x="1364" y="73"/>
                </a:cubicBezTo>
                <a:close/>
                <a:moveTo>
                  <a:pt x="590" y="185"/>
                </a:moveTo>
                <a:cubicBezTo>
                  <a:pt x="590" y="185"/>
                  <a:pt x="589" y="185"/>
                  <a:pt x="589" y="186"/>
                </a:cubicBezTo>
                <a:cubicBezTo>
                  <a:pt x="589" y="186"/>
                  <a:pt x="589" y="187"/>
                  <a:pt x="590" y="187"/>
                </a:cubicBezTo>
                <a:cubicBezTo>
                  <a:pt x="590" y="188"/>
                  <a:pt x="591" y="187"/>
                  <a:pt x="591" y="186"/>
                </a:cubicBezTo>
                <a:cubicBezTo>
                  <a:pt x="591" y="186"/>
                  <a:pt x="591" y="185"/>
                  <a:pt x="590" y="185"/>
                </a:cubicBezTo>
                <a:close/>
                <a:moveTo>
                  <a:pt x="1510" y="206"/>
                </a:moveTo>
                <a:cubicBezTo>
                  <a:pt x="1510" y="206"/>
                  <a:pt x="1510" y="205"/>
                  <a:pt x="1510" y="205"/>
                </a:cubicBezTo>
                <a:cubicBezTo>
                  <a:pt x="1510" y="205"/>
                  <a:pt x="1510" y="204"/>
                  <a:pt x="1510" y="204"/>
                </a:cubicBezTo>
                <a:cubicBezTo>
                  <a:pt x="1509" y="205"/>
                  <a:pt x="1509" y="205"/>
                  <a:pt x="1509" y="205"/>
                </a:cubicBezTo>
                <a:cubicBezTo>
                  <a:pt x="1508" y="206"/>
                  <a:pt x="1508" y="206"/>
                  <a:pt x="1509" y="207"/>
                </a:cubicBezTo>
                <a:cubicBezTo>
                  <a:pt x="1509" y="207"/>
                  <a:pt x="1510" y="206"/>
                  <a:pt x="1510" y="206"/>
                </a:cubicBezTo>
                <a:close/>
                <a:moveTo>
                  <a:pt x="194" y="315"/>
                </a:moveTo>
                <a:cubicBezTo>
                  <a:pt x="194" y="315"/>
                  <a:pt x="193" y="315"/>
                  <a:pt x="193" y="316"/>
                </a:cubicBezTo>
                <a:cubicBezTo>
                  <a:pt x="193" y="317"/>
                  <a:pt x="194" y="317"/>
                  <a:pt x="195" y="317"/>
                </a:cubicBezTo>
                <a:cubicBezTo>
                  <a:pt x="195" y="317"/>
                  <a:pt x="195" y="317"/>
                  <a:pt x="195" y="317"/>
                </a:cubicBezTo>
                <a:cubicBezTo>
                  <a:pt x="195" y="316"/>
                  <a:pt x="194" y="315"/>
                  <a:pt x="194" y="315"/>
                </a:cubicBezTo>
                <a:close/>
                <a:moveTo>
                  <a:pt x="1188" y="320"/>
                </a:moveTo>
                <a:cubicBezTo>
                  <a:pt x="1188" y="320"/>
                  <a:pt x="1188" y="320"/>
                  <a:pt x="1188" y="320"/>
                </a:cubicBezTo>
                <a:cubicBezTo>
                  <a:pt x="1189" y="319"/>
                  <a:pt x="1189" y="319"/>
                  <a:pt x="1190" y="318"/>
                </a:cubicBezTo>
                <a:cubicBezTo>
                  <a:pt x="1189" y="318"/>
                  <a:pt x="1188" y="318"/>
                  <a:pt x="1188" y="319"/>
                </a:cubicBezTo>
                <a:cubicBezTo>
                  <a:pt x="1187" y="319"/>
                  <a:pt x="1187" y="320"/>
                  <a:pt x="1188" y="320"/>
                </a:cubicBezTo>
                <a:close/>
                <a:moveTo>
                  <a:pt x="1190" y="318"/>
                </a:moveTo>
                <a:cubicBezTo>
                  <a:pt x="1190" y="318"/>
                  <a:pt x="1190" y="318"/>
                  <a:pt x="1190" y="318"/>
                </a:cubicBezTo>
                <a:cubicBezTo>
                  <a:pt x="1190" y="318"/>
                  <a:pt x="1190" y="318"/>
                  <a:pt x="1190" y="318"/>
                </a:cubicBezTo>
                <a:cubicBezTo>
                  <a:pt x="1190" y="318"/>
                  <a:pt x="1190" y="318"/>
                  <a:pt x="1190" y="318"/>
                </a:cubicBezTo>
                <a:cubicBezTo>
                  <a:pt x="1190" y="318"/>
                  <a:pt x="1190" y="318"/>
                  <a:pt x="1190" y="318"/>
                </a:cubicBezTo>
                <a:close/>
                <a:moveTo>
                  <a:pt x="1319" y="354"/>
                </a:moveTo>
                <a:cubicBezTo>
                  <a:pt x="1319" y="354"/>
                  <a:pt x="1319" y="355"/>
                  <a:pt x="1320" y="355"/>
                </a:cubicBezTo>
                <a:cubicBezTo>
                  <a:pt x="1320" y="355"/>
                  <a:pt x="1320" y="355"/>
                  <a:pt x="1320" y="355"/>
                </a:cubicBezTo>
                <a:cubicBezTo>
                  <a:pt x="1321" y="354"/>
                  <a:pt x="1320" y="354"/>
                  <a:pt x="1319" y="354"/>
                </a:cubicBezTo>
                <a:cubicBezTo>
                  <a:pt x="1319" y="354"/>
                  <a:pt x="1319" y="354"/>
                  <a:pt x="1319" y="354"/>
                </a:cubicBezTo>
                <a:close/>
                <a:moveTo>
                  <a:pt x="682" y="363"/>
                </a:moveTo>
                <a:cubicBezTo>
                  <a:pt x="682" y="364"/>
                  <a:pt x="681" y="364"/>
                  <a:pt x="681" y="364"/>
                </a:cubicBezTo>
                <a:cubicBezTo>
                  <a:pt x="681" y="365"/>
                  <a:pt x="682" y="365"/>
                  <a:pt x="682" y="366"/>
                </a:cubicBezTo>
                <a:cubicBezTo>
                  <a:pt x="682" y="366"/>
                  <a:pt x="683" y="366"/>
                  <a:pt x="683" y="365"/>
                </a:cubicBezTo>
                <a:cubicBezTo>
                  <a:pt x="683" y="365"/>
                  <a:pt x="683" y="364"/>
                  <a:pt x="683" y="364"/>
                </a:cubicBezTo>
                <a:cubicBezTo>
                  <a:pt x="683" y="363"/>
                  <a:pt x="682" y="363"/>
                  <a:pt x="682" y="363"/>
                </a:cubicBezTo>
                <a:close/>
                <a:moveTo>
                  <a:pt x="1588" y="123"/>
                </a:moveTo>
                <a:cubicBezTo>
                  <a:pt x="1588" y="123"/>
                  <a:pt x="1587" y="123"/>
                  <a:pt x="1587" y="124"/>
                </a:cubicBezTo>
                <a:cubicBezTo>
                  <a:pt x="1587" y="124"/>
                  <a:pt x="1588" y="125"/>
                  <a:pt x="1588" y="125"/>
                </a:cubicBezTo>
                <a:cubicBezTo>
                  <a:pt x="1589" y="125"/>
                  <a:pt x="1589" y="124"/>
                  <a:pt x="1589" y="124"/>
                </a:cubicBezTo>
                <a:cubicBezTo>
                  <a:pt x="1589" y="123"/>
                  <a:pt x="1589" y="123"/>
                  <a:pt x="1588" y="123"/>
                </a:cubicBezTo>
                <a:close/>
                <a:moveTo>
                  <a:pt x="2145" y="436"/>
                </a:moveTo>
                <a:cubicBezTo>
                  <a:pt x="2145" y="435"/>
                  <a:pt x="2145" y="435"/>
                  <a:pt x="2145" y="435"/>
                </a:cubicBezTo>
                <a:cubicBezTo>
                  <a:pt x="2145" y="435"/>
                  <a:pt x="2144" y="435"/>
                  <a:pt x="2144" y="435"/>
                </a:cubicBezTo>
                <a:cubicBezTo>
                  <a:pt x="2144" y="435"/>
                  <a:pt x="2144" y="436"/>
                  <a:pt x="2144" y="436"/>
                </a:cubicBezTo>
                <a:cubicBezTo>
                  <a:pt x="2145" y="436"/>
                  <a:pt x="2145" y="436"/>
                  <a:pt x="2145" y="436"/>
                </a:cubicBezTo>
                <a:close/>
                <a:moveTo>
                  <a:pt x="2076" y="597"/>
                </a:moveTo>
                <a:cubicBezTo>
                  <a:pt x="2076" y="596"/>
                  <a:pt x="2076" y="596"/>
                  <a:pt x="2077" y="596"/>
                </a:cubicBezTo>
                <a:cubicBezTo>
                  <a:pt x="2076" y="595"/>
                  <a:pt x="2076" y="595"/>
                  <a:pt x="2076" y="594"/>
                </a:cubicBezTo>
                <a:cubicBezTo>
                  <a:pt x="2076" y="595"/>
                  <a:pt x="2075" y="595"/>
                  <a:pt x="2075" y="596"/>
                </a:cubicBezTo>
                <a:cubicBezTo>
                  <a:pt x="2075" y="596"/>
                  <a:pt x="2075" y="596"/>
                  <a:pt x="2076" y="597"/>
                </a:cubicBezTo>
                <a:close/>
                <a:moveTo>
                  <a:pt x="1132" y="616"/>
                </a:moveTo>
                <a:cubicBezTo>
                  <a:pt x="1132" y="616"/>
                  <a:pt x="1131" y="616"/>
                  <a:pt x="1131" y="615"/>
                </a:cubicBezTo>
                <a:cubicBezTo>
                  <a:pt x="1130" y="615"/>
                  <a:pt x="1129" y="616"/>
                  <a:pt x="1129" y="617"/>
                </a:cubicBezTo>
                <a:cubicBezTo>
                  <a:pt x="1130" y="617"/>
                  <a:pt x="1130" y="617"/>
                  <a:pt x="1131" y="617"/>
                </a:cubicBezTo>
                <a:cubicBezTo>
                  <a:pt x="1131" y="617"/>
                  <a:pt x="1132" y="617"/>
                  <a:pt x="1132" y="616"/>
                </a:cubicBezTo>
                <a:close/>
                <a:moveTo>
                  <a:pt x="1303" y="647"/>
                </a:moveTo>
                <a:cubicBezTo>
                  <a:pt x="1304" y="646"/>
                  <a:pt x="1304" y="646"/>
                  <a:pt x="1304" y="646"/>
                </a:cubicBezTo>
                <a:cubicBezTo>
                  <a:pt x="1305" y="646"/>
                  <a:pt x="1305" y="645"/>
                  <a:pt x="1305" y="645"/>
                </a:cubicBezTo>
                <a:cubicBezTo>
                  <a:pt x="1305" y="645"/>
                  <a:pt x="1304" y="644"/>
                  <a:pt x="1304" y="644"/>
                </a:cubicBezTo>
                <a:cubicBezTo>
                  <a:pt x="1303" y="644"/>
                  <a:pt x="1303" y="645"/>
                  <a:pt x="1303" y="646"/>
                </a:cubicBezTo>
                <a:cubicBezTo>
                  <a:pt x="1303" y="646"/>
                  <a:pt x="1303" y="646"/>
                  <a:pt x="1303" y="647"/>
                </a:cubicBezTo>
                <a:close/>
                <a:moveTo>
                  <a:pt x="482" y="695"/>
                </a:moveTo>
                <a:cubicBezTo>
                  <a:pt x="482" y="695"/>
                  <a:pt x="482" y="695"/>
                  <a:pt x="482" y="695"/>
                </a:cubicBezTo>
                <a:cubicBezTo>
                  <a:pt x="482" y="695"/>
                  <a:pt x="482" y="695"/>
                  <a:pt x="482" y="695"/>
                </a:cubicBezTo>
                <a:cubicBezTo>
                  <a:pt x="482" y="695"/>
                  <a:pt x="482" y="695"/>
                  <a:pt x="482" y="695"/>
                </a:cubicBezTo>
                <a:cubicBezTo>
                  <a:pt x="482" y="695"/>
                  <a:pt x="482" y="695"/>
                  <a:pt x="482" y="695"/>
                </a:cubicBezTo>
                <a:close/>
                <a:moveTo>
                  <a:pt x="483" y="697"/>
                </a:moveTo>
                <a:cubicBezTo>
                  <a:pt x="484" y="697"/>
                  <a:pt x="485" y="697"/>
                  <a:pt x="485" y="696"/>
                </a:cubicBezTo>
                <a:cubicBezTo>
                  <a:pt x="485" y="696"/>
                  <a:pt x="485" y="695"/>
                  <a:pt x="484" y="695"/>
                </a:cubicBezTo>
                <a:cubicBezTo>
                  <a:pt x="484" y="695"/>
                  <a:pt x="483" y="695"/>
                  <a:pt x="482" y="695"/>
                </a:cubicBezTo>
                <a:cubicBezTo>
                  <a:pt x="482" y="696"/>
                  <a:pt x="483" y="696"/>
                  <a:pt x="483" y="697"/>
                </a:cubicBezTo>
                <a:close/>
                <a:moveTo>
                  <a:pt x="611" y="160"/>
                </a:moveTo>
                <a:cubicBezTo>
                  <a:pt x="611" y="160"/>
                  <a:pt x="611" y="160"/>
                  <a:pt x="611" y="160"/>
                </a:cubicBezTo>
                <a:cubicBezTo>
                  <a:pt x="611" y="160"/>
                  <a:pt x="611" y="160"/>
                  <a:pt x="611" y="160"/>
                </a:cubicBezTo>
                <a:cubicBezTo>
                  <a:pt x="610" y="160"/>
                  <a:pt x="611" y="160"/>
                  <a:pt x="611" y="160"/>
                </a:cubicBezTo>
                <a:close/>
                <a:moveTo>
                  <a:pt x="535" y="161"/>
                </a:moveTo>
                <a:cubicBezTo>
                  <a:pt x="535" y="161"/>
                  <a:pt x="535" y="161"/>
                  <a:pt x="535" y="161"/>
                </a:cubicBezTo>
                <a:cubicBezTo>
                  <a:pt x="535" y="161"/>
                  <a:pt x="535" y="161"/>
                  <a:pt x="535" y="161"/>
                </a:cubicBezTo>
                <a:cubicBezTo>
                  <a:pt x="534" y="161"/>
                  <a:pt x="534" y="161"/>
                  <a:pt x="535" y="161"/>
                </a:cubicBezTo>
                <a:close/>
                <a:moveTo>
                  <a:pt x="1998" y="402"/>
                </a:moveTo>
                <a:cubicBezTo>
                  <a:pt x="1998" y="403"/>
                  <a:pt x="1999" y="403"/>
                  <a:pt x="1999" y="403"/>
                </a:cubicBezTo>
                <a:cubicBezTo>
                  <a:pt x="1999" y="403"/>
                  <a:pt x="1999" y="402"/>
                  <a:pt x="1999" y="402"/>
                </a:cubicBezTo>
                <a:cubicBezTo>
                  <a:pt x="1999" y="402"/>
                  <a:pt x="1999" y="401"/>
                  <a:pt x="1999" y="401"/>
                </a:cubicBezTo>
                <a:cubicBezTo>
                  <a:pt x="1999" y="402"/>
                  <a:pt x="1998" y="402"/>
                  <a:pt x="1998" y="402"/>
                </a:cubicBezTo>
                <a:close/>
                <a:moveTo>
                  <a:pt x="1552" y="173"/>
                </a:moveTo>
                <a:cubicBezTo>
                  <a:pt x="1552" y="172"/>
                  <a:pt x="1552" y="172"/>
                  <a:pt x="1552" y="172"/>
                </a:cubicBezTo>
                <a:cubicBezTo>
                  <a:pt x="1552" y="172"/>
                  <a:pt x="1552" y="172"/>
                  <a:pt x="1552" y="173"/>
                </a:cubicBezTo>
                <a:cubicBezTo>
                  <a:pt x="1552" y="173"/>
                  <a:pt x="1552" y="173"/>
                  <a:pt x="1552" y="173"/>
                </a:cubicBezTo>
                <a:close/>
                <a:moveTo>
                  <a:pt x="1551" y="179"/>
                </a:moveTo>
                <a:cubicBezTo>
                  <a:pt x="1551" y="178"/>
                  <a:pt x="1551" y="178"/>
                  <a:pt x="1551" y="178"/>
                </a:cubicBezTo>
                <a:cubicBezTo>
                  <a:pt x="1551" y="179"/>
                  <a:pt x="1551" y="179"/>
                  <a:pt x="1551" y="179"/>
                </a:cubicBezTo>
                <a:close/>
                <a:moveTo>
                  <a:pt x="321" y="181"/>
                </a:moveTo>
                <a:cubicBezTo>
                  <a:pt x="321" y="181"/>
                  <a:pt x="321" y="181"/>
                  <a:pt x="321" y="181"/>
                </a:cubicBezTo>
                <a:cubicBezTo>
                  <a:pt x="321" y="181"/>
                  <a:pt x="321" y="181"/>
                  <a:pt x="321" y="181"/>
                </a:cubicBezTo>
                <a:cubicBezTo>
                  <a:pt x="321" y="181"/>
                  <a:pt x="321" y="181"/>
                  <a:pt x="321" y="181"/>
                </a:cubicBezTo>
                <a:cubicBezTo>
                  <a:pt x="321" y="181"/>
                  <a:pt x="321" y="181"/>
                  <a:pt x="321" y="181"/>
                </a:cubicBezTo>
                <a:close/>
                <a:moveTo>
                  <a:pt x="323" y="181"/>
                </a:moveTo>
                <a:cubicBezTo>
                  <a:pt x="323" y="181"/>
                  <a:pt x="323" y="180"/>
                  <a:pt x="323" y="180"/>
                </a:cubicBezTo>
                <a:cubicBezTo>
                  <a:pt x="323" y="180"/>
                  <a:pt x="322" y="180"/>
                  <a:pt x="322" y="180"/>
                </a:cubicBezTo>
                <a:cubicBezTo>
                  <a:pt x="321" y="180"/>
                  <a:pt x="321" y="181"/>
                  <a:pt x="321" y="181"/>
                </a:cubicBezTo>
                <a:cubicBezTo>
                  <a:pt x="321" y="181"/>
                  <a:pt x="322" y="181"/>
                  <a:pt x="322" y="181"/>
                </a:cubicBezTo>
                <a:cubicBezTo>
                  <a:pt x="323" y="181"/>
                  <a:pt x="323" y="181"/>
                  <a:pt x="323" y="181"/>
                </a:cubicBezTo>
                <a:close/>
                <a:moveTo>
                  <a:pt x="1521" y="181"/>
                </a:moveTo>
                <a:cubicBezTo>
                  <a:pt x="1521" y="181"/>
                  <a:pt x="1521" y="182"/>
                  <a:pt x="1522" y="182"/>
                </a:cubicBezTo>
                <a:cubicBezTo>
                  <a:pt x="1522" y="182"/>
                  <a:pt x="1522" y="182"/>
                  <a:pt x="1523" y="182"/>
                </a:cubicBezTo>
                <a:cubicBezTo>
                  <a:pt x="1523" y="181"/>
                  <a:pt x="1523" y="181"/>
                  <a:pt x="1522" y="180"/>
                </a:cubicBezTo>
                <a:cubicBezTo>
                  <a:pt x="1522" y="180"/>
                  <a:pt x="1521" y="181"/>
                  <a:pt x="1521" y="181"/>
                </a:cubicBezTo>
                <a:close/>
                <a:moveTo>
                  <a:pt x="1138" y="613"/>
                </a:moveTo>
                <a:cubicBezTo>
                  <a:pt x="1138" y="613"/>
                  <a:pt x="1138" y="613"/>
                  <a:pt x="1138" y="613"/>
                </a:cubicBezTo>
                <a:cubicBezTo>
                  <a:pt x="1137" y="613"/>
                  <a:pt x="1137" y="613"/>
                  <a:pt x="1137" y="613"/>
                </a:cubicBezTo>
                <a:cubicBezTo>
                  <a:pt x="1136" y="613"/>
                  <a:pt x="1136" y="613"/>
                  <a:pt x="1137" y="614"/>
                </a:cubicBezTo>
                <a:cubicBezTo>
                  <a:pt x="1137" y="614"/>
                  <a:pt x="1138" y="614"/>
                  <a:pt x="1138" y="613"/>
                </a:cubicBezTo>
                <a:close/>
                <a:moveTo>
                  <a:pt x="658" y="283"/>
                </a:moveTo>
                <a:cubicBezTo>
                  <a:pt x="658" y="282"/>
                  <a:pt x="658" y="282"/>
                  <a:pt x="658" y="282"/>
                </a:cubicBezTo>
                <a:cubicBezTo>
                  <a:pt x="658" y="283"/>
                  <a:pt x="658" y="283"/>
                  <a:pt x="658" y="283"/>
                </a:cubicBezTo>
                <a:close/>
                <a:moveTo>
                  <a:pt x="1363" y="64"/>
                </a:moveTo>
                <a:cubicBezTo>
                  <a:pt x="1363" y="63"/>
                  <a:pt x="1363" y="63"/>
                  <a:pt x="1363" y="63"/>
                </a:cubicBezTo>
                <a:cubicBezTo>
                  <a:pt x="1362" y="63"/>
                  <a:pt x="1362" y="63"/>
                  <a:pt x="1362" y="63"/>
                </a:cubicBezTo>
                <a:cubicBezTo>
                  <a:pt x="1362" y="64"/>
                  <a:pt x="1362" y="64"/>
                  <a:pt x="1362" y="65"/>
                </a:cubicBezTo>
                <a:cubicBezTo>
                  <a:pt x="1363" y="65"/>
                  <a:pt x="1363" y="64"/>
                  <a:pt x="1363" y="64"/>
                </a:cubicBezTo>
                <a:close/>
                <a:moveTo>
                  <a:pt x="2020" y="652"/>
                </a:moveTo>
                <a:cubicBezTo>
                  <a:pt x="2020" y="652"/>
                  <a:pt x="2020" y="652"/>
                  <a:pt x="2020" y="652"/>
                </a:cubicBezTo>
                <a:cubicBezTo>
                  <a:pt x="2020" y="652"/>
                  <a:pt x="2019" y="652"/>
                  <a:pt x="2019" y="652"/>
                </a:cubicBezTo>
                <a:cubicBezTo>
                  <a:pt x="2019" y="652"/>
                  <a:pt x="2019" y="652"/>
                  <a:pt x="2019" y="653"/>
                </a:cubicBezTo>
                <a:cubicBezTo>
                  <a:pt x="2020" y="653"/>
                  <a:pt x="2020" y="653"/>
                  <a:pt x="2020" y="652"/>
                </a:cubicBezTo>
                <a:close/>
                <a:moveTo>
                  <a:pt x="1545" y="187"/>
                </a:moveTo>
                <a:cubicBezTo>
                  <a:pt x="1545" y="187"/>
                  <a:pt x="1546" y="188"/>
                  <a:pt x="1546" y="188"/>
                </a:cubicBezTo>
                <a:cubicBezTo>
                  <a:pt x="1546" y="188"/>
                  <a:pt x="1546" y="187"/>
                  <a:pt x="1546" y="187"/>
                </a:cubicBezTo>
                <a:cubicBezTo>
                  <a:pt x="1546" y="187"/>
                  <a:pt x="1545" y="187"/>
                  <a:pt x="1545" y="187"/>
                </a:cubicBezTo>
                <a:close/>
                <a:moveTo>
                  <a:pt x="1004" y="189"/>
                </a:moveTo>
                <a:cubicBezTo>
                  <a:pt x="1004" y="190"/>
                  <a:pt x="1004" y="190"/>
                  <a:pt x="1004" y="191"/>
                </a:cubicBezTo>
                <a:cubicBezTo>
                  <a:pt x="1006" y="190"/>
                  <a:pt x="1006" y="190"/>
                  <a:pt x="1004" y="189"/>
                </a:cubicBezTo>
                <a:close/>
                <a:moveTo>
                  <a:pt x="616" y="79"/>
                </a:moveTo>
                <a:cubicBezTo>
                  <a:pt x="617" y="79"/>
                  <a:pt x="617" y="79"/>
                  <a:pt x="617" y="78"/>
                </a:cubicBezTo>
                <a:cubicBezTo>
                  <a:pt x="617" y="78"/>
                  <a:pt x="616" y="79"/>
                  <a:pt x="616" y="79"/>
                </a:cubicBezTo>
                <a:cubicBezTo>
                  <a:pt x="616" y="79"/>
                  <a:pt x="616" y="79"/>
                  <a:pt x="616" y="79"/>
                </a:cubicBezTo>
                <a:close/>
                <a:moveTo>
                  <a:pt x="1517" y="210"/>
                </a:moveTo>
                <a:cubicBezTo>
                  <a:pt x="1517" y="210"/>
                  <a:pt x="1516" y="210"/>
                  <a:pt x="1516" y="210"/>
                </a:cubicBezTo>
                <a:cubicBezTo>
                  <a:pt x="1516" y="210"/>
                  <a:pt x="1516" y="210"/>
                  <a:pt x="1516" y="210"/>
                </a:cubicBezTo>
                <a:cubicBezTo>
                  <a:pt x="1516" y="210"/>
                  <a:pt x="1516" y="210"/>
                  <a:pt x="1516" y="211"/>
                </a:cubicBezTo>
                <a:cubicBezTo>
                  <a:pt x="1517" y="211"/>
                  <a:pt x="1517" y="210"/>
                  <a:pt x="1517" y="210"/>
                </a:cubicBezTo>
                <a:close/>
                <a:moveTo>
                  <a:pt x="1030" y="81"/>
                </a:moveTo>
                <a:cubicBezTo>
                  <a:pt x="1030" y="81"/>
                  <a:pt x="1030" y="81"/>
                  <a:pt x="1030" y="81"/>
                </a:cubicBezTo>
                <a:cubicBezTo>
                  <a:pt x="1030" y="80"/>
                  <a:pt x="1029" y="80"/>
                  <a:pt x="1029" y="80"/>
                </a:cubicBezTo>
                <a:cubicBezTo>
                  <a:pt x="1029" y="80"/>
                  <a:pt x="1029" y="81"/>
                  <a:pt x="1029" y="81"/>
                </a:cubicBezTo>
                <a:cubicBezTo>
                  <a:pt x="1029" y="82"/>
                  <a:pt x="1030" y="82"/>
                  <a:pt x="1030" y="81"/>
                </a:cubicBezTo>
                <a:close/>
                <a:moveTo>
                  <a:pt x="1029" y="80"/>
                </a:moveTo>
                <a:cubicBezTo>
                  <a:pt x="1029" y="80"/>
                  <a:pt x="1029" y="79"/>
                  <a:pt x="1029" y="79"/>
                </a:cubicBezTo>
                <a:cubicBezTo>
                  <a:pt x="1029" y="79"/>
                  <a:pt x="1029" y="79"/>
                  <a:pt x="1029" y="79"/>
                </a:cubicBezTo>
                <a:cubicBezTo>
                  <a:pt x="1029" y="79"/>
                  <a:pt x="1029" y="79"/>
                  <a:pt x="1029" y="80"/>
                </a:cubicBezTo>
                <a:cubicBezTo>
                  <a:pt x="1029" y="80"/>
                  <a:pt x="1029" y="80"/>
                  <a:pt x="1029" y="80"/>
                </a:cubicBezTo>
                <a:close/>
                <a:moveTo>
                  <a:pt x="1444" y="286"/>
                </a:moveTo>
                <a:cubicBezTo>
                  <a:pt x="1445" y="285"/>
                  <a:pt x="1445" y="285"/>
                  <a:pt x="1445" y="285"/>
                </a:cubicBezTo>
                <a:cubicBezTo>
                  <a:pt x="1444" y="285"/>
                  <a:pt x="1444" y="285"/>
                  <a:pt x="1444" y="285"/>
                </a:cubicBezTo>
                <a:lnTo>
                  <a:pt x="1444" y="286"/>
                </a:lnTo>
                <a:close/>
                <a:moveTo>
                  <a:pt x="548" y="224"/>
                </a:moveTo>
                <a:cubicBezTo>
                  <a:pt x="548" y="224"/>
                  <a:pt x="548" y="223"/>
                  <a:pt x="548" y="223"/>
                </a:cubicBezTo>
                <a:cubicBezTo>
                  <a:pt x="548" y="223"/>
                  <a:pt x="548" y="223"/>
                  <a:pt x="548" y="223"/>
                </a:cubicBezTo>
                <a:cubicBezTo>
                  <a:pt x="548" y="223"/>
                  <a:pt x="547" y="223"/>
                  <a:pt x="547" y="223"/>
                </a:cubicBezTo>
                <a:cubicBezTo>
                  <a:pt x="547" y="224"/>
                  <a:pt x="548" y="224"/>
                  <a:pt x="548" y="224"/>
                </a:cubicBezTo>
                <a:close/>
                <a:moveTo>
                  <a:pt x="657" y="94"/>
                </a:moveTo>
                <a:cubicBezTo>
                  <a:pt x="657" y="93"/>
                  <a:pt x="657" y="93"/>
                  <a:pt x="657" y="93"/>
                </a:cubicBezTo>
                <a:cubicBezTo>
                  <a:pt x="656" y="93"/>
                  <a:pt x="656" y="92"/>
                  <a:pt x="656" y="92"/>
                </a:cubicBezTo>
                <a:cubicBezTo>
                  <a:pt x="656" y="92"/>
                  <a:pt x="656" y="93"/>
                  <a:pt x="656" y="93"/>
                </a:cubicBezTo>
                <a:cubicBezTo>
                  <a:pt x="656" y="94"/>
                  <a:pt x="656" y="94"/>
                  <a:pt x="657" y="94"/>
                </a:cubicBezTo>
                <a:close/>
                <a:moveTo>
                  <a:pt x="1358" y="96"/>
                </a:moveTo>
                <a:cubicBezTo>
                  <a:pt x="1357" y="96"/>
                  <a:pt x="1357" y="96"/>
                  <a:pt x="1356" y="95"/>
                </a:cubicBezTo>
                <a:cubicBezTo>
                  <a:pt x="1356" y="95"/>
                  <a:pt x="1355" y="95"/>
                  <a:pt x="1355" y="95"/>
                </a:cubicBezTo>
                <a:cubicBezTo>
                  <a:pt x="1355" y="96"/>
                  <a:pt x="1355" y="96"/>
                  <a:pt x="1355" y="97"/>
                </a:cubicBezTo>
                <a:cubicBezTo>
                  <a:pt x="1355" y="97"/>
                  <a:pt x="1356" y="97"/>
                  <a:pt x="1356" y="97"/>
                </a:cubicBezTo>
                <a:cubicBezTo>
                  <a:pt x="1357" y="97"/>
                  <a:pt x="1357" y="96"/>
                  <a:pt x="1358" y="96"/>
                </a:cubicBezTo>
                <a:close/>
                <a:moveTo>
                  <a:pt x="1355" y="97"/>
                </a:moveTo>
                <a:cubicBezTo>
                  <a:pt x="1355" y="97"/>
                  <a:pt x="1355" y="97"/>
                  <a:pt x="1355" y="97"/>
                </a:cubicBezTo>
                <a:cubicBezTo>
                  <a:pt x="1354" y="97"/>
                  <a:pt x="1354" y="97"/>
                  <a:pt x="1354" y="97"/>
                </a:cubicBezTo>
                <a:cubicBezTo>
                  <a:pt x="1354" y="97"/>
                  <a:pt x="1355" y="97"/>
                  <a:pt x="1355" y="97"/>
                </a:cubicBezTo>
                <a:cubicBezTo>
                  <a:pt x="1355" y="97"/>
                  <a:pt x="1355" y="97"/>
                  <a:pt x="1355" y="97"/>
                </a:cubicBezTo>
                <a:close/>
                <a:moveTo>
                  <a:pt x="2028" y="653"/>
                </a:moveTo>
                <a:cubicBezTo>
                  <a:pt x="2028" y="654"/>
                  <a:pt x="2028" y="655"/>
                  <a:pt x="2029" y="656"/>
                </a:cubicBezTo>
                <a:cubicBezTo>
                  <a:pt x="2029" y="655"/>
                  <a:pt x="2029" y="654"/>
                  <a:pt x="2028" y="653"/>
                </a:cubicBezTo>
                <a:close/>
                <a:moveTo>
                  <a:pt x="686" y="101"/>
                </a:moveTo>
                <a:cubicBezTo>
                  <a:pt x="686" y="100"/>
                  <a:pt x="687" y="100"/>
                  <a:pt x="686" y="100"/>
                </a:cubicBezTo>
                <a:cubicBezTo>
                  <a:pt x="686" y="100"/>
                  <a:pt x="686" y="99"/>
                  <a:pt x="685" y="99"/>
                </a:cubicBezTo>
                <a:cubicBezTo>
                  <a:pt x="686" y="100"/>
                  <a:pt x="685" y="100"/>
                  <a:pt x="686" y="101"/>
                </a:cubicBezTo>
                <a:close/>
                <a:moveTo>
                  <a:pt x="2218" y="947"/>
                </a:moveTo>
                <a:cubicBezTo>
                  <a:pt x="2217" y="946"/>
                  <a:pt x="2216" y="945"/>
                  <a:pt x="2215" y="945"/>
                </a:cubicBezTo>
                <a:cubicBezTo>
                  <a:pt x="2216" y="947"/>
                  <a:pt x="2217" y="947"/>
                  <a:pt x="2218" y="947"/>
                </a:cubicBezTo>
                <a:close/>
                <a:moveTo>
                  <a:pt x="2218" y="947"/>
                </a:moveTo>
                <a:cubicBezTo>
                  <a:pt x="2219" y="947"/>
                  <a:pt x="2219" y="947"/>
                  <a:pt x="2219" y="947"/>
                </a:cubicBezTo>
                <a:cubicBezTo>
                  <a:pt x="2219" y="947"/>
                  <a:pt x="2219" y="947"/>
                  <a:pt x="2219" y="947"/>
                </a:cubicBezTo>
                <a:cubicBezTo>
                  <a:pt x="2219" y="947"/>
                  <a:pt x="2219" y="947"/>
                  <a:pt x="2219" y="947"/>
                </a:cubicBezTo>
                <a:cubicBezTo>
                  <a:pt x="2219" y="947"/>
                  <a:pt x="2219" y="947"/>
                  <a:pt x="2218" y="947"/>
                </a:cubicBezTo>
                <a:close/>
                <a:moveTo>
                  <a:pt x="1203" y="105"/>
                </a:moveTo>
                <a:cubicBezTo>
                  <a:pt x="1203" y="105"/>
                  <a:pt x="1202" y="104"/>
                  <a:pt x="1202" y="104"/>
                </a:cubicBezTo>
                <a:cubicBezTo>
                  <a:pt x="1202" y="104"/>
                  <a:pt x="1201" y="104"/>
                  <a:pt x="1201" y="104"/>
                </a:cubicBezTo>
                <a:cubicBezTo>
                  <a:pt x="1201" y="105"/>
                  <a:pt x="1201" y="105"/>
                  <a:pt x="1202" y="105"/>
                </a:cubicBezTo>
                <a:cubicBezTo>
                  <a:pt x="1202" y="106"/>
                  <a:pt x="1203" y="105"/>
                  <a:pt x="1203" y="105"/>
                </a:cubicBezTo>
                <a:close/>
                <a:moveTo>
                  <a:pt x="1201" y="104"/>
                </a:moveTo>
                <a:cubicBezTo>
                  <a:pt x="1201" y="104"/>
                  <a:pt x="1201" y="104"/>
                  <a:pt x="1201" y="104"/>
                </a:cubicBezTo>
                <a:cubicBezTo>
                  <a:pt x="1200" y="104"/>
                  <a:pt x="1200" y="104"/>
                  <a:pt x="1200" y="104"/>
                </a:cubicBezTo>
                <a:cubicBezTo>
                  <a:pt x="1200" y="104"/>
                  <a:pt x="1200" y="104"/>
                  <a:pt x="1200" y="104"/>
                </a:cubicBezTo>
                <a:cubicBezTo>
                  <a:pt x="1200" y="104"/>
                  <a:pt x="1201" y="104"/>
                  <a:pt x="1201" y="104"/>
                </a:cubicBezTo>
                <a:close/>
                <a:moveTo>
                  <a:pt x="1818" y="106"/>
                </a:moveTo>
                <a:cubicBezTo>
                  <a:pt x="1818" y="106"/>
                  <a:pt x="1817" y="106"/>
                  <a:pt x="1817" y="107"/>
                </a:cubicBezTo>
                <a:cubicBezTo>
                  <a:pt x="1817" y="107"/>
                  <a:pt x="1817" y="107"/>
                  <a:pt x="1817" y="108"/>
                </a:cubicBezTo>
                <a:cubicBezTo>
                  <a:pt x="1818" y="108"/>
                  <a:pt x="1818" y="108"/>
                  <a:pt x="1819" y="108"/>
                </a:cubicBezTo>
                <a:cubicBezTo>
                  <a:pt x="1819" y="107"/>
                  <a:pt x="1819" y="106"/>
                  <a:pt x="1818" y="106"/>
                </a:cubicBezTo>
                <a:close/>
                <a:moveTo>
                  <a:pt x="1819" y="108"/>
                </a:moveTo>
                <a:cubicBezTo>
                  <a:pt x="1819" y="108"/>
                  <a:pt x="1819" y="108"/>
                  <a:pt x="1819" y="108"/>
                </a:cubicBezTo>
                <a:cubicBezTo>
                  <a:pt x="1819" y="108"/>
                  <a:pt x="1819" y="108"/>
                  <a:pt x="1819" y="108"/>
                </a:cubicBezTo>
                <a:cubicBezTo>
                  <a:pt x="1819" y="108"/>
                  <a:pt x="1819" y="108"/>
                  <a:pt x="1819" y="108"/>
                </a:cubicBezTo>
                <a:cubicBezTo>
                  <a:pt x="1819" y="108"/>
                  <a:pt x="1819" y="108"/>
                  <a:pt x="1819" y="108"/>
                </a:cubicBezTo>
                <a:close/>
                <a:moveTo>
                  <a:pt x="536" y="239"/>
                </a:moveTo>
                <a:cubicBezTo>
                  <a:pt x="536" y="239"/>
                  <a:pt x="536" y="239"/>
                  <a:pt x="536" y="239"/>
                </a:cubicBezTo>
                <a:cubicBezTo>
                  <a:pt x="536" y="239"/>
                  <a:pt x="536" y="239"/>
                  <a:pt x="536" y="239"/>
                </a:cubicBezTo>
                <a:cubicBezTo>
                  <a:pt x="536" y="239"/>
                  <a:pt x="536" y="239"/>
                  <a:pt x="536" y="239"/>
                </a:cubicBezTo>
                <a:cubicBezTo>
                  <a:pt x="536" y="239"/>
                  <a:pt x="536" y="239"/>
                  <a:pt x="536" y="239"/>
                </a:cubicBezTo>
                <a:close/>
                <a:moveTo>
                  <a:pt x="536" y="241"/>
                </a:moveTo>
                <a:cubicBezTo>
                  <a:pt x="536" y="241"/>
                  <a:pt x="536" y="241"/>
                  <a:pt x="536" y="240"/>
                </a:cubicBezTo>
                <a:cubicBezTo>
                  <a:pt x="536" y="240"/>
                  <a:pt x="536" y="240"/>
                  <a:pt x="536" y="239"/>
                </a:cubicBezTo>
                <a:cubicBezTo>
                  <a:pt x="536" y="239"/>
                  <a:pt x="535" y="240"/>
                  <a:pt x="535" y="240"/>
                </a:cubicBezTo>
                <a:cubicBezTo>
                  <a:pt x="535" y="241"/>
                  <a:pt x="535" y="241"/>
                  <a:pt x="536" y="241"/>
                </a:cubicBezTo>
                <a:close/>
                <a:moveTo>
                  <a:pt x="1090" y="433"/>
                </a:moveTo>
                <a:cubicBezTo>
                  <a:pt x="1089" y="432"/>
                  <a:pt x="1089" y="432"/>
                  <a:pt x="1089" y="433"/>
                </a:cubicBezTo>
                <a:cubicBezTo>
                  <a:pt x="1089" y="433"/>
                  <a:pt x="1089" y="434"/>
                  <a:pt x="1089" y="434"/>
                </a:cubicBezTo>
                <a:cubicBezTo>
                  <a:pt x="1089" y="434"/>
                  <a:pt x="1089" y="433"/>
                  <a:pt x="1090" y="433"/>
                </a:cubicBezTo>
                <a:close/>
                <a:moveTo>
                  <a:pt x="676" y="806"/>
                </a:moveTo>
                <a:cubicBezTo>
                  <a:pt x="676" y="806"/>
                  <a:pt x="676" y="806"/>
                  <a:pt x="676" y="805"/>
                </a:cubicBezTo>
                <a:cubicBezTo>
                  <a:pt x="676" y="805"/>
                  <a:pt x="676" y="805"/>
                  <a:pt x="676" y="805"/>
                </a:cubicBezTo>
                <a:cubicBezTo>
                  <a:pt x="676" y="805"/>
                  <a:pt x="675" y="805"/>
                  <a:pt x="675" y="805"/>
                </a:cubicBezTo>
                <a:cubicBezTo>
                  <a:pt x="675" y="806"/>
                  <a:pt x="675" y="806"/>
                  <a:pt x="676" y="806"/>
                </a:cubicBezTo>
                <a:close/>
                <a:moveTo>
                  <a:pt x="1255" y="632"/>
                </a:moveTo>
                <a:cubicBezTo>
                  <a:pt x="1255" y="632"/>
                  <a:pt x="1255" y="632"/>
                  <a:pt x="1255" y="632"/>
                </a:cubicBezTo>
                <a:cubicBezTo>
                  <a:pt x="1255" y="632"/>
                  <a:pt x="1255" y="632"/>
                  <a:pt x="1255" y="632"/>
                </a:cubicBezTo>
                <a:cubicBezTo>
                  <a:pt x="1255" y="632"/>
                  <a:pt x="1255" y="632"/>
                  <a:pt x="1255" y="631"/>
                </a:cubicBezTo>
                <a:cubicBezTo>
                  <a:pt x="1255" y="632"/>
                  <a:pt x="1255" y="632"/>
                  <a:pt x="1255" y="632"/>
                </a:cubicBezTo>
                <a:close/>
                <a:moveTo>
                  <a:pt x="1253" y="632"/>
                </a:moveTo>
                <a:cubicBezTo>
                  <a:pt x="1253" y="632"/>
                  <a:pt x="1254" y="633"/>
                  <a:pt x="1254" y="633"/>
                </a:cubicBezTo>
                <a:cubicBezTo>
                  <a:pt x="1254" y="632"/>
                  <a:pt x="1254" y="632"/>
                  <a:pt x="1255" y="632"/>
                </a:cubicBezTo>
                <a:cubicBezTo>
                  <a:pt x="1254" y="632"/>
                  <a:pt x="1253" y="632"/>
                  <a:pt x="1253" y="632"/>
                </a:cubicBezTo>
                <a:close/>
                <a:moveTo>
                  <a:pt x="2037" y="674"/>
                </a:moveTo>
                <a:cubicBezTo>
                  <a:pt x="2037" y="674"/>
                  <a:pt x="2037" y="674"/>
                  <a:pt x="2037" y="675"/>
                </a:cubicBezTo>
                <a:cubicBezTo>
                  <a:pt x="2037" y="674"/>
                  <a:pt x="2038" y="674"/>
                  <a:pt x="2038" y="674"/>
                </a:cubicBezTo>
                <a:cubicBezTo>
                  <a:pt x="2037" y="673"/>
                  <a:pt x="2037" y="673"/>
                  <a:pt x="2037" y="674"/>
                </a:cubicBezTo>
                <a:close/>
                <a:moveTo>
                  <a:pt x="820" y="255"/>
                </a:moveTo>
                <a:cubicBezTo>
                  <a:pt x="820" y="255"/>
                  <a:pt x="820" y="255"/>
                  <a:pt x="820" y="255"/>
                </a:cubicBezTo>
                <a:cubicBezTo>
                  <a:pt x="820" y="255"/>
                  <a:pt x="820" y="255"/>
                  <a:pt x="820" y="255"/>
                </a:cubicBezTo>
                <a:cubicBezTo>
                  <a:pt x="820" y="255"/>
                  <a:pt x="820" y="255"/>
                  <a:pt x="820" y="255"/>
                </a:cubicBezTo>
                <a:cubicBezTo>
                  <a:pt x="820" y="255"/>
                  <a:pt x="820" y="255"/>
                  <a:pt x="820" y="255"/>
                </a:cubicBezTo>
                <a:close/>
                <a:moveTo>
                  <a:pt x="819" y="253"/>
                </a:moveTo>
                <a:cubicBezTo>
                  <a:pt x="818" y="253"/>
                  <a:pt x="818" y="254"/>
                  <a:pt x="817" y="254"/>
                </a:cubicBezTo>
                <a:cubicBezTo>
                  <a:pt x="818" y="254"/>
                  <a:pt x="818" y="255"/>
                  <a:pt x="819" y="255"/>
                </a:cubicBezTo>
                <a:cubicBezTo>
                  <a:pt x="819" y="255"/>
                  <a:pt x="820" y="255"/>
                  <a:pt x="820" y="255"/>
                </a:cubicBezTo>
                <a:cubicBezTo>
                  <a:pt x="820" y="254"/>
                  <a:pt x="820" y="254"/>
                  <a:pt x="820" y="253"/>
                </a:cubicBezTo>
                <a:cubicBezTo>
                  <a:pt x="820" y="253"/>
                  <a:pt x="819" y="253"/>
                  <a:pt x="819" y="253"/>
                </a:cubicBezTo>
                <a:close/>
                <a:moveTo>
                  <a:pt x="763" y="137"/>
                </a:moveTo>
                <a:cubicBezTo>
                  <a:pt x="763" y="136"/>
                  <a:pt x="762" y="136"/>
                  <a:pt x="762" y="136"/>
                </a:cubicBezTo>
                <a:cubicBezTo>
                  <a:pt x="762" y="136"/>
                  <a:pt x="761" y="136"/>
                  <a:pt x="761" y="136"/>
                </a:cubicBezTo>
                <a:cubicBezTo>
                  <a:pt x="761" y="137"/>
                  <a:pt x="762" y="137"/>
                  <a:pt x="762" y="137"/>
                </a:cubicBezTo>
                <a:cubicBezTo>
                  <a:pt x="763" y="137"/>
                  <a:pt x="763" y="137"/>
                  <a:pt x="763" y="137"/>
                </a:cubicBezTo>
                <a:close/>
                <a:moveTo>
                  <a:pt x="1287" y="638"/>
                </a:moveTo>
                <a:cubicBezTo>
                  <a:pt x="1287" y="637"/>
                  <a:pt x="1287" y="637"/>
                  <a:pt x="1287" y="637"/>
                </a:cubicBezTo>
                <a:cubicBezTo>
                  <a:pt x="1286" y="638"/>
                  <a:pt x="1286" y="638"/>
                  <a:pt x="1286" y="638"/>
                </a:cubicBezTo>
                <a:lnTo>
                  <a:pt x="1287" y="638"/>
                </a:lnTo>
                <a:close/>
                <a:moveTo>
                  <a:pt x="581" y="745"/>
                </a:moveTo>
                <a:cubicBezTo>
                  <a:pt x="581" y="745"/>
                  <a:pt x="581" y="745"/>
                  <a:pt x="581" y="745"/>
                </a:cubicBezTo>
                <a:cubicBezTo>
                  <a:pt x="581" y="745"/>
                  <a:pt x="581" y="746"/>
                  <a:pt x="581" y="746"/>
                </a:cubicBezTo>
                <a:cubicBezTo>
                  <a:pt x="581" y="746"/>
                  <a:pt x="581" y="745"/>
                  <a:pt x="581" y="745"/>
                </a:cubicBezTo>
                <a:cubicBezTo>
                  <a:pt x="581" y="745"/>
                  <a:pt x="581" y="745"/>
                  <a:pt x="581" y="745"/>
                </a:cubicBezTo>
                <a:close/>
                <a:moveTo>
                  <a:pt x="1181" y="586"/>
                </a:moveTo>
                <a:cubicBezTo>
                  <a:pt x="1181" y="586"/>
                  <a:pt x="1181" y="586"/>
                  <a:pt x="1181" y="586"/>
                </a:cubicBezTo>
                <a:cubicBezTo>
                  <a:pt x="1181" y="586"/>
                  <a:pt x="1181" y="586"/>
                  <a:pt x="1181" y="586"/>
                </a:cubicBezTo>
                <a:cubicBezTo>
                  <a:pt x="1181" y="586"/>
                  <a:pt x="1181" y="586"/>
                  <a:pt x="1181" y="586"/>
                </a:cubicBezTo>
                <a:cubicBezTo>
                  <a:pt x="1181" y="586"/>
                  <a:pt x="1181" y="586"/>
                  <a:pt x="1181" y="586"/>
                </a:cubicBezTo>
                <a:close/>
                <a:moveTo>
                  <a:pt x="1180" y="587"/>
                </a:moveTo>
                <a:cubicBezTo>
                  <a:pt x="1180" y="587"/>
                  <a:pt x="1181" y="586"/>
                  <a:pt x="1181" y="586"/>
                </a:cubicBezTo>
                <a:cubicBezTo>
                  <a:pt x="1180" y="586"/>
                  <a:pt x="1180" y="586"/>
                  <a:pt x="1180" y="587"/>
                </a:cubicBezTo>
                <a:cubicBezTo>
                  <a:pt x="1180" y="587"/>
                  <a:pt x="1180" y="587"/>
                  <a:pt x="1180" y="587"/>
                </a:cubicBezTo>
                <a:close/>
                <a:moveTo>
                  <a:pt x="1234" y="146"/>
                </a:moveTo>
                <a:cubicBezTo>
                  <a:pt x="1234" y="146"/>
                  <a:pt x="1234" y="147"/>
                  <a:pt x="1235" y="147"/>
                </a:cubicBezTo>
                <a:cubicBezTo>
                  <a:pt x="1235" y="147"/>
                  <a:pt x="1235" y="147"/>
                  <a:pt x="1235" y="147"/>
                </a:cubicBezTo>
                <a:cubicBezTo>
                  <a:pt x="1236" y="146"/>
                  <a:pt x="1235" y="145"/>
                  <a:pt x="1235" y="145"/>
                </a:cubicBezTo>
                <a:cubicBezTo>
                  <a:pt x="1234" y="145"/>
                  <a:pt x="1234" y="146"/>
                  <a:pt x="1234" y="146"/>
                </a:cubicBezTo>
                <a:close/>
                <a:moveTo>
                  <a:pt x="1529" y="154"/>
                </a:moveTo>
                <a:cubicBezTo>
                  <a:pt x="1529" y="154"/>
                  <a:pt x="1529" y="154"/>
                  <a:pt x="1528" y="154"/>
                </a:cubicBezTo>
                <a:cubicBezTo>
                  <a:pt x="1528" y="153"/>
                  <a:pt x="1528" y="153"/>
                  <a:pt x="1528" y="153"/>
                </a:cubicBezTo>
                <a:cubicBezTo>
                  <a:pt x="1527" y="154"/>
                  <a:pt x="1527" y="154"/>
                  <a:pt x="1528" y="154"/>
                </a:cubicBezTo>
                <a:cubicBezTo>
                  <a:pt x="1528" y="155"/>
                  <a:pt x="1528" y="154"/>
                  <a:pt x="1529" y="154"/>
                </a:cubicBezTo>
                <a:close/>
                <a:moveTo>
                  <a:pt x="1523" y="156"/>
                </a:moveTo>
                <a:cubicBezTo>
                  <a:pt x="1523" y="156"/>
                  <a:pt x="1523" y="156"/>
                  <a:pt x="1523" y="156"/>
                </a:cubicBezTo>
                <a:cubicBezTo>
                  <a:pt x="1523" y="156"/>
                  <a:pt x="1524" y="156"/>
                  <a:pt x="1524" y="156"/>
                </a:cubicBezTo>
                <a:cubicBezTo>
                  <a:pt x="1523" y="155"/>
                  <a:pt x="1523" y="155"/>
                  <a:pt x="1523" y="156"/>
                </a:cubicBezTo>
                <a:close/>
                <a:moveTo>
                  <a:pt x="2158" y="818"/>
                </a:moveTo>
                <a:cubicBezTo>
                  <a:pt x="2157" y="818"/>
                  <a:pt x="2157" y="818"/>
                  <a:pt x="2157" y="818"/>
                </a:cubicBezTo>
                <a:cubicBezTo>
                  <a:pt x="2157" y="819"/>
                  <a:pt x="2157" y="819"/>
                  <a:pt x="2157" y="819"/>
                </a:cubicBezTo>
                <a:cubicBezTo>
                  <a:pt x="2158" y="818"/>
                  <a:pt x="2158" y="818"/>
                  <a:pt x="2158" y="818"/>
                </a:cubicBezTo>
                <a:cubicBezTo>
                  <a:pt x="2158" y="818"/>
                  <a:pt x="2158" y="818"/>
                  <a:pt x="2158" y="818"/>
                </a:cubicBezTo>
                <a:close/>
                <a:moveTo>
                  <a:pt x="1072" y="465"/>
                </a:moveTo>
                <a:cubicBezTo>
                  <a:pt x="1073" y="465"/>
                  <a:pt x="1073" y="465"/>
                  <a:pt x="1073" y="465"/>
                </a:cubicBezTo>
                <a:cubicBezTo>
                  <a:pt x="1073" y="465"/>
                  <a:pt x="1073" y="465"/>
                  <a:pt x="1073" y="465"/>
                </a:cubicBezTo>
                <a:cubicBezTo>
                  <a:pt x="1073" y="465"/>
                  <a:pt x="1073" y="465"/>
                  <a:pt x="1073" y="465"/>
                </a:cubicBezTo>
                <a:cubicBezTo>
                  <a:pt x="1073" y="465"/>
                  <a:pt x="1072" y="465"/>
                  <a:pt x="1072" y="465"/>
                </a:cubicBezTo>
                <a:close/>
                <a:moveTo>
                  <a:pt x="1071" y="466"/>
                </a:moveTo>
                <a:cubicBezTo>
                  <a:pt x="1071" y="466"/>
                  <a:pt x="1071" y="467"/>
                  <a:pt x="1072" y="466"/>
                </a:cubicBezTo>
                <a:cubicBezTo>
                  <a:pt x="1072" y="466"/>
                  <a:pt x="1072" y="466"/>
                  <a:pt x="1072" y="465"/>
                </a:cubicBezTo>
                <a:cubicBezTo>
                  <a:pt x="1072" y="465"/>
                  <a:pt x="1072" y="465"/>
                  <a:pt x="1071" y="465"/>
                </a:cubicBezTo>
                <a:cubicBezTo>
                  <a:pt x="1071" y="465"/>
                  <a:pt x="1071" y="466"/>
                  <a:pt x="1071" y="466"/>
                </a:cubicBezTo>
                <a:close/>
                <a:moveTo>
                  <a:pt x="673" y="831"/>
                </a:moveTo>
                <a:cubicBezTo>
                  <a:pt x="674" y="831"/>
                  <a:pt x="674" y="831"/>
                  <a:pt x="674" y="830"/>
                </a:cubicBezTo>
                <a:cubicBezTo>
                  <a:pt x="674" y="830"/>
                  <a:pt x="673" y="830"/>
                  <a:pt x="673" y="830"/>
                </a:cubicBezTo>
                <a:cubicBezTo>
                  <a:pt x="673" y="830"/>
                  <a:pt x="673" y="830"/>
                  <a:pt x="673" y="831"/>
                </a:cubicBezTo>
                <a:close/>
                <a:moveTo>
                  <a:pt x="27" y="379"/>
                </a:moveTo>
                <a:cubicBezTo>
                  <a:pt x="27" y="379"/>
                  <a:pt x="27" y="379"/>
                  <a:pt x="27" y="380"/>
                </a:cubicBezTo>
                <a:cubicBezTo>
                  <a:pt x="27" y="379"/>
                  <a:pt x="28" y="379"/>
                  <a:pt x="28" y="379"/>
                </a:cubicBezTo>
                <a:cubicBezTo>
                  <a:pt x="28" y="379"/>
                  <a:pt x="28" y="378"/>
                  <a:pt x="27" y="378"/>
                </a:cubicBezTo>
                <a:cubicBezTo>
                  <a:pt x="27" y="378"/>
                  <a:pt x="27" y="379"/>
                  <a:pt x="27" y="379"/>
                </a:cubicBezTo>
                <a:close/>
                <a:moveTo>
                  <a:pt x="1781" y="841"/>
                </a:moveTo>
                <a:cubicBezTo>
                  <a:pt x="1781" y="841"/>
                  <a:pt x="1781" y="841"/>
                  <a:pt x="1781" y="841"/>
                </a:cubicBezTo>
                <a:cubicBezTo>
                  <a:pt x="1782" y="841"/>
                  <a:pt x="1782" y="841"/>
                  <a:pt x="1782" y="841"/>
                </a:cubicBezTo>
                <a:cubicBezTo>
                  <a:pt x="1782" y="841"/>
                  <a:pt x="1782" y="840"/>
                  <a:pt x="1781" y="840"/>
                </a:cubicBezTo>
                <a:cubicBezTo>
                  <a:pt x="1781" y="840"/>
                  <a:pt x="1781" y="841"/>
                  <a:pt x="1781" y="841"/>
                </a:cubicBezTo>
                <a:close/>
                <a:moveTo>
                  <a:pt x="243" y="376"/>
                </a:moveTo>
                <a:cubicBezTo>
                  <a:pt x="243" y="376"/>
                  <a:pt x="244" y="375"/>
                  <a:pt x="244" y="375"/>
                </a:cubicBezTo>
                <a:cubicBezTo>
                  <a:pt x="244" y="375"/>
                  <a:pt x="243" y="374"/>
                  <a:pt x="243" y="374"/>
                </a:cubicBezTo>
                <a:cubicBezTo>
                  <a:pt x="243" y="374"/>
                  <a:pt x="243" y="375"/>
                  <a:pt x="243" y="375"/>
                </a:cubicBezTo>
                <a:cubicBezTo>
                  <a:pt x="242" y="376"/>
                  <a:pt x="243" y="376"/>
                  <a:pt x="243" y="376"/>
                </a:cubicBezTo>
                <a:close/>
                <a:moveTo>
                  <a:pt x="1959" y="860"/>
                </a:moveTo>
                <a:cubicBezTo>
                  <a:pt x="1959" y="861"/>
                  <a:pt x="1959" y="861"/>
                  <a:pt x="1959" y="861"/>
                </a:cubicBezTo>
                <a:cubicBezTo>
                  <a:pt x="1959" y="860"/>
                  <a:pt x="1959" y="860"/>
                  <a:pt x="1959" y="860"/>
                </a:cubicBezTo>
                <a:close/>
                <a:moveTo>
                  <a:pt x="1792" y="867"/>
                </a:moveTo>
                <a:cubicBezTo>
                  <a:pt x="1791" y="867"/>
                  <a:pt x="1791" y="868"/>
                  <a:pt x="1791" y="868"/>
                </a:cubicBezTo>
                <a:cubicBezTo>
                  <a:pt x="1791" y="868"/>
                  <a:pt x="1792" y="869"/>
                  <a:pt x="1792" y="869"/>
                </a:cubicBezTo>
                <a:cubicBezTo>
                  <a:pt x="1792" y="868"/>
                  <a:pt x="1792" y="868"/>
                  <a:pt x="1792" y="867"/>
                </a:cubicBezTo>
                <a:cubicBezTo>
                  <a:pt x="1792" y="867"/>
                  <a:pt x="1792" y="867"/>
                  <a:pt x="1792" y="867"/>
                </a:cubicBezTo>
                <a:close/>
                <a:moveTo>
                  <a:pt x="1989" y="876"/>
                </a:moveTo>
                <a:cubicBezTo>
                  <a:pt x="1989" y="876"/>
                  <a:pt x="1989" y="876"/>
                  <a:pt x="1989" y="876"/>
                </a:cubicBezTo>
                <a:cubicBezTo>
                  <a:pt x="1989" y="876"/>
                  <a:pt x="1989" y="876"/>
                  <a:pt x="1989" y="876"/>
                </a:cubicBezTo>
                <a:cubicBezTo>
                  <a:pt x="1990" y="876"/>
                  <a:pt x="1990" y="876"/>
                  <a:pt x="1990" y="876"/>
                </a:cubicBezTo>
                <a:cubicBezTo>
                  <a:pt x="1990" y="876"/>
                  <a:pt x="1990" y="876"/>
                  <a:pt x="1989" y="876"/>
                </a:cubicBezTo>
                <a:close/>
                <a:moveTo>
                  <a:pt x="1982" y="881"/>
                </a:moveTo>
                <a:cubicBezTo>
                  <a:pt x="1982" y="882"/>
                  <a:pt x="1982" y="882"/>
                  <a:pt x="1982" y="882"/>
                </a:cubicBezTo>
                <a:cubicBezTo>
                  <a:pt x="1982" y="882"/>
                  <a:pt x="1982" y="881"/>
                  <a:pt x="1982" y="881"/>
                </a:cubicBezTo>
                <a:cubicBezTo>
                  <a:pt x="1982" y="881"/>
                  <a:pt x="1981" y="881"/>
                  <a:pt x="1982" y="881"/>
                </a:cubicBezTo>
                <a:close/>
                <a:moveTo>
                  <a:pt x="2031" y="889"/>
                </a:moveTo>
                <a:cubicBezTo>
                  <a:pt x="2031" y="889"/>
                  <a:pt x="2032" y="889"/>
                  <a:pt x="2032" y="889"/>
                </a:cubicBezTo>
                <a:cubicBezTo>
                  <a:pt x="2032" y="889"/>
                  <a:pt x="2032" y="889"/>
                  <a:pt x="2032" y="889"/>
                </a:cubicBezTo>
                <a:cubicBezTo>
                  <a:pt x="2032" y="888"/>
                  <a:pt x="2032" y="888"/>
                  <a:pt x="2031" y="889"/>
                </a:cubicBezTo>
                <a:close/>
                <a:moveTo>
                  <a:pt x="756" y="917"/>
                </a:moveTo>
                <a:cubicBezTo>
                  <a:pt x="756" y="917"/>
                  <a:pt x="755" y="917"/>
                  <a:pt x="755" y="917"/>
                </a:cubicBezTo>
                <a:cubicBezTo>
                  <a:pt x="755" y="917"/>
                  <a:pt x="755" y="917"/>
                  <a:pt x="755" y="917"/>
                </a:cubicBezTo>
                <a:cubicBezTo>
                  <a:pt x="755" y="917"/>
                  <a:pt x="755" y="917"/>
                  <a:pt x="755" y="917"/>
                </a:cubicBezTo>
                <a:cubicBezTo>
                  <a:pt x="755" y="917"/>
                  <a:pt x="755" y="917"/>
                  <a:pt x="756" y="917"/>
                </a:cubicBezTo>
                <a:close/>
                <a:moveTo>
                  <a:pt x="759" y="919"/>
                </a:moveTo>
                <a:cubicBezTo>
                  <a:pt x="758" y="917"/>
                  <a:pt x="757" y="917"/>
                  <a:pt x="756" y="917"/>
                </a:cubicBezTo>
                <a:cubicBezTo>
                  <a:pt x="756" y="919"/>
                  <a:pt x="757" y="919"/>
                  <a:pt x="759" y="919"/>
                </a:cubicBezTo>
                <a:close/>
                <a:moveTo>
                  <a:pt x="1872" y="923"/>
                </a:moveTo>
                <a:cubicBezTo>
                  <a:pt x="1872" y="923"/>
                  <a:pt x="1872" y="924"/>
                  <a:pt x="1872" y="924"/>
                </a:cubicBezTo>
                <a:cubicBezTo>
                  <a:pt x="1872" y="924"/>
                  <a:pt x="1873" y="924"/>
                  <a:pt x="1873" y="924"/>
                </a:cubicBezTo>
                <a:cubicBezTo>
                  <a:pt x="1873" y="924"/>
                  <a:pt x="1874" y="924"/>
                  <a:pt x="1874" y="923"/>
                </a:cubicBezTo>
                <a:cubicBezTo>
                  <a:pt x="1873" y="923"/>
                  <a:pt x="1873" y="922"/>
                  <a:pt x="1872" y="923"/>
                </a:cubicBezTo>
                <a:close/>
                <a:moveTo>
                  <a:pt x="1871" y="925"/>
                </a:moveTo>
                <a:cubicBezTo>
                  <a:pt x="1871" y="924"/>
                  <a:pt x="1872" y="924"/>
                  <a:pt x="1872" y="924"/>
                </a:cubicBezTo>
                <a:cubicBezTo>
                  <a:pt x="1872" y="924"/>
                  <a:pt x="1872" y="924"/>
                  <a:pt x="1872" y="924"/>
                </a:cubicBezTo>
                <a:cubicBezTo>
                  <a:pt x="1872" y="924"/>
                  <a:pt x="1872" y="924"/>
                  <a:pt x="1871" y="924"/>
                </a:cubicBezTo>
                <a:cubicBezTo>
                  <a:pt x="1871" y="924"/>
                  <a:pt x="1871" y="924"/>
                  <a:pt x="1871" y="925"/>
                </a:cubicBezTo>
                <a:close/>
                <a:moveTo>
                  <a:pt x="1871" y="926"/>
                </a:moveTo>
                <a:cubicBezTo>
                  <a:pt x="1871" y="925"/>
                  <a:pt x="1871" y="925"/>
                  <a:pt x="1871" y="925"/>
                </a:cubicBezTo>
                <a:cubicBezTo>
                  <a:pt x="1871" y="925"/>
                  <a:pt x="1871" y="925"/>
                  <a:pt x="1871" y="925"/>
                </a:cubicBezTo>
                <a:cubicBezTo>
                  <a:pt x="1871" y="925"/>
                  <a:pt x="1871" y="926"/>
                  <a:pt x="1871" y="926"/>
                </a:cubicBezTo>
                <a:close/>
                <a:moveTo>
                  <a:pt x="2202" y="940"/>
                </a:moveTo>
                <a:cubicBezTo>
                  <a:pt x="2201" y="941"/>
                  <a:pt x="2202" y="941"/>
                  <a:pt x="2202" y="941"/>
                </a:cubicBezTo>
                <a:cubicBezTo>
                  <a:pt x="2202" y="941"/>
                  <a:pt x="2202" y="940"/>
                  <a:pt x="2202" y="940"/>
                </a:cubicBezTo>
                <a:cubicBezTo>
                  <a:pt x="2202" y="940"/>
                  <a:pt x="2202" y="940"/>
                  <a:pt x="2202" y="940"/>
                </a:cubicBezTo>
                <a:cubicBezTo>
                  <a:pt x="2202" y="940"/>
                  <a:pt x="2202" y="940"/>
                  <a:pt x="2202" y="940"/>
                </a:cubicBezTo>
                <a:close/>
                <a:moveTo>
                  <a:pt x="1840" y="944"/>
                </a:moveTo>
                <a:cubicBezTo>
                  <a:pt x="1840" y="944"/>
                  <a:pt x="1840" y="944"/>
                  <a:pt x="1840" y="944"/>
                </a:cubicBezTo>
                <a:cubicBezTo>
                  <a:pt x="1840" y="944"/>
                  <a:pt x="1840" y="945"/>
                  <a:pt x="1840" y="945"/>
                </a:cubicBezTo>
                <a:cubicBezTo>
                  <a:pt x="1841" y="945"/>
                  <a:pt x="1841" y="944"/>
                  <a:pt x="1841" y="944"/>
                </a:cubicBezTo>
                <a:cubicBezTo>
                  <a:pt x="1841" y="944"/>
                  <a:pt x="1841" y="944"/>
                  <a:pt x="1840" y="944"/>
                </a:cubicBezTo>
                <a:close/>
                <a:moveTo>
                  <a:pt x="1995" y="960"/>
                </a:moveTo>
                <a:cubicBezTo>
                  <a:pt x="1995" y="961"/>
                  <a:pt x="1995" y="961"/>
                  <a:pt x="1995" y="961"/>
                </a:cubicBezTo>
                <a:cubicBezTo>
                  <a:pt x="1996" y="961"/>
                  <a:pt x="1996" y="961"/>
                  <a:pt x="1996" y="961"/>
                </a:cubicBezTo>
                <a:cubicBezTo>
                  <a:pt x="1996" y="960"/>
                  <a:pt x="1995" y="960"/>
                  <a:pt x="1995" y="960"/>
                </a:cubicBezTo>
                <a:cubicBezTo>
                  <a:pt x="1995" y="960"/>
                  <a:pt x="1995" y="960"/>
                  <a:pt x="1995" y="960"/>
                </a:cubicBezTo>
                <a:close/>
                <a:moveTo>
                  <a:pt x="2184" y="962"/>
                </a:moveTo>
                <a:cubicBezTo>
                  <a:pt x="2184" y="963"/>
                  <a:pt x="2184" y="963"/>
                  <a:pt x="2184" y="963"/>
                </a:cubicBezTo>
                <a:cubicBezTo>
                  <a:pt x="2184" y="963"/>
                  <a:pt x="2184" y="963"/>
                  <a:pt x="2185" y="963"/>
                </a:cubicBezTo>
                <a:cubicBezTo>
                  <a:pt x="2185" y="963"/>
                  <a:pt x="2185" y="963"/>
                  <a:pt x="2185" y="963"/>
                </a:cubicBezTo>
                <a:cubicBezTo>
                  <a:pt x="2185" y="962"/>
                  <a:pt x="2184" y="962"/>
                  <a:pt x="2184" y="962"/>
                </a:cubicBezTo>
                <a:close/>
                <a:moveTo>
                  <a:pt x="1985" y="967"/>
                </a:moveTo>
                <a:cubicBezTo>
                  <a:pt x="1985" y="967"/>
                  <a:pt x="1985" y="967"/>
                  <a:pt x="1985" y="967"/>
                </a:cubicBezTo>
                <a:cubicBezTo>
                  <a:pt x="1985" y="967"/>
                  <a:pt x="1985" y="966"/>
                  <a:pt x="1985" y="966"/>
                </a:cubicBezTo>
                <a:cubicBezTo>
                  <a:pt x="1985" y="966"/>
                  <a:pt x="1984" y="966"/>
                  <a:pt x="1984" y="966"/>
                </a:cubicBezTo>
                <a:cubicBezTo>
                  <a:pt x="1984" y="967"/>
                  <a:pt x="1984" y="967"/>
                  <a:pt x="1985" y="967"/>
                </a:cubicBezTo>
                <a:close/>
                <a:moveTo>
                  <a:pt x="2006" y="984"/>
                </a:moveTo>
                <a:cubicBezTo>
                  <a:pt x="2006" y="985"/>
                  <a:pt x="2006" y="985"/>
                  <a:pt x="2007" y="985"/>
                </a:cubicBezTo>
                <a:cubicBezTo>
                  <a:pt x="2007" y="985"/>
                  <a:pt x="2007" y="985"/>
                  <a:pt x="2007" y="985"/>
                </a:cubicBezTo>
                <a:cubicBezTo>
                  <a:pt x="2007" y="985"/>
                  <a:pt x="2007" y="984"/>
                  <a:pt x="2007" y="984"/>
                </a:cubicBezTo>
                <a:cubicBezTo>
                  <a:pt x="2007" y="984"/>
                  <a:pt x="2007" y="984"/>
                  <a:pt x="2006" y="984"/>
                </a:cubicBezTo>
                <a:close/>
                <a:moveTo>
                  <a:pt x="2002" y="1003"/>
                </a:moveTo>
                <a:cubicBezTo>
                  <a:pt x="2003" y="1002"/>
                  <a:pt x="2003" y="1002"/>
                  <a:pt x="2003" y="1001"/>
                </a:cubicBezTo>
                <a:cubicBezTo>
                  <a:pt x="2002" y="1001"/>
                  <a:pt x="2002" y="1001"/>
                  <a:pt x="2001" y="1001"/>
                </a:cubicBezTo>
                <a:cubicBezTo>
                  <a:pt x="2001" y="1002"/>
                  <a:pt x="2001" y="1002"/>
                  <a:pt x="2001" y="1002"/>
                </a:cubicBezTo>
                <a:cubicBezTo>
                  <a:pt x="2001" y="1003"/>
                  <a:pt x="2002" y="1003"/>
                  <a:pt x="2002" y="1003"/>
                </a:cubicBezTo>
                <a:close/>
                <a:moveTo>
                  <a:pt x="1436" y="1013"/>
                </a:moveTo>
                <a:cubicBezTo>
                  <a:pt x="1436" y="1013"/>
                  <a:pt x="1436" y="1013"/>
                  <a:pt x="1436" y="1013"/>
                </a:cubicBezTo>
                <a:cubicBezTo>
                  <a:pt x="1436" y="1013"/>
                  <a:pt x="1436" y="1013"/>
                  <a:pt x="1436" y="1014"/>
                </a:cubicBezTo>
                <a:cubicBezTo>
                  <a:pt x="1436" y="1014"/>
                  <a:pt x="1436" y="1014"/>
                  <a:pt x="1437" y="1014"/>
                </a:cubicBezTo>
                <a:cubicBezTo>
                  <a:pt x="1436" y="1013"/>
                  <a:pt x="1436" y="1013"/>
                  <a:pt x="1436" y="1013"/>
                </a:cubicBezTo>
                <a:close/>
                <a:moveTo>
                  <a:pt x="2325" y="1049"/>
                </a:moveTo>
                <a:cubicBezTo>
                  <a:pt x="2325" y="1049"/>
                  <a:pt x="2325" y="1049"/>
                  <a:pt x="2325" y="1049"/>
                </a:cubicBezTo>
                <a:cubicBezTo>
                  <a:pt x="2325" y="1048"/>
                  <a:pt x="2325" y="1048"/>
                  <a:pt x="2325" y="1048"/>
                </a:cubicBezTo>
                <a:cubicBezTo>
                  <a:pt x="2325" y="1048"/>
                  <a:pt x="2324" y="1048"/>
                  <a:pt x="2324" y="1048"/>
                </a:cubicBezTo>
                <a:cubicBezTo>
                  <a:pt x="2324" y="1049"/>
                  <a:pt x="2324" y="1049"/>
                  <a:pt x="2325" y="1049"/>
                </a:cubicBezTo>
                <a:close/>
                <a:moveTo>
                  <a:pt x="2325" y="1060"/>
                </a:moveTo>
                <a:cubicBezTo>
                  <a:pt x="2326" y="1060"/>
                  <a:pt x="2326" y="1060"/>
                  <a:pt x="2327" y="1060"/>
                </a:cubicBezTo>
                <a:cubicBezTo>
                  <a:pt x="2326" y="1060"/>
                  <a:pt x="2326" y="1059"/>
                  <a:pt x="2326" y="1059"/>
                </a:cubicBezTo>
                <a:cubicBezTo>
                  <a:pt x="2326" y="1059"/>
                  <a:pt x="2325" y="1059"/>
                  <a:pt x="2325" y="1060"/>
                </a:cubicBezTo>
                <a:cubicBezTo>
                  <a:pt x="2325" y="1060"/>
                  <a:pt x="2325" y="1060"/>
                  <a:pt x="2325" y="1060"/>
                </a:cubicBezTo>
                <a:close/>
                <a:moveTo>
                  <a:pt x="2330" y="1069"/>
                </a:moveTo>
                <a:cubicBezTo>
                  <a:pt x="2330" y="1069"/>
                  <a:pt x="2330" y="1069"/>
                  <a:pt x="2330" y="1069"/>
                </a:cubicBezTo>
                <a:cubicBezTo>
                  <a:pt x="2330" y="1070"/>
                  <a:pt x="2330" y="1070"/>
                  <a:pt x="2330" y="1070"/>
                </a:cubicBezTo>
                <a:lnTo>
                  <a:pt x="2330" y="1069"/>
                </a:lnTo>
                <a:close/>
                <a:moveTo>
                  <a:pt x="2319" y="1093"/>
                </a:moveTo>
                <a:cubicBezTo>
                  <a:pt x="2319" y="1093"/>
                  <a:pt x="2318" y="1094"/>
                  <a:pt x="2319" y="1094"/>
                </a:cubicBezTo>
                <a:cubicBezTo>
                  <a:pt x="2319" y="1095"/>
                  <a:pt x="2319" y="1095"/>
                  <a:pt x="2319" y="1095"/>
                </a:cubicBezTo>
                <a:cubicBezTo>
                  <a:pt x="2320" y="1095"/>
                  <a:pt x="2320" y="1094"/>
                  <a:pt x="2320" y="1094"/>
                </a:cubicBezTo>
                <a:cubicBezTo>
                  <a:pt x="2320" y="1093"/>
                  <a:pt x="2319" y="1093"/>
                  <a:pt x="2319" y="1093"/>
                </a:cubicBezTo>
                <a:close/>
                <a:moveTo>
                  <a:pt x="2138" y="1275"/>
                </a:moveTo>
                <a:cubicBezTo>
                  <a:pt x="2138" y="1275"/>
                  <a:pt x="2137" y="1275"/>
                  <a:pt x="2137" y="1275"/>
                </a:cubicBezTo>
                <a:cubicBezTo>
                  <a:pt x="2137" y="1276"/>
                  <a:pt x="2138" y="1276"/>
                  <a:pt x="2138" y="1276"/>
                </a:cubicBezTo>
                <a:cubicBezTo>
                  <a:pt x="2139" y="1276"/>
                  <a:pt x="2139" y="1276"/>
                  <a:pt x="2139" y="1276"/>
                </a:cubicBezTo>
                <a:cubicBezTo>
                  <a:pt x="2139" y="1275"/>
                  <a:pt x="2138" y="1275"/>
                  <a:pt x="2138" y="1275"/>
                </a:cubicBezTo>
                <a:close/>
                <a:moveTo>
                  <a:pt x="1082" y="481"/>
                </a:moveTo>
                <a:cubicBezTo>
                  <a:pt x="1082" y="481"/>
                  <a:pt x="1081" y="481"/>
                  <a:pt x="1081" y="481"/>
                </a:cubicBezTo>
                <a:cubicBezTo>
                  <a:pt x="1081" y="482"/>
                  <a:pt x="1081" y="482"/>
                  <a:pt x="1081" y="482"/>
                </a:cubicBezTo>
                <a:cubicBezTo>
                  <a:pt x="1082" y="482"/>
                  <a:pt x="1082" y="482"/>
                  <a:pt x="1082" y="482"/>
                </a:cubicBezTo>
                <a:cubicBezTo>
                  <a:pt x="1082" y="482"/>
                  <a:pt x="1082" y="481"/>
                  <a:pt x="1082" y="481"/>
                </a:cubicBezTo>
                <a:close/>
                <a:moveTo>
                  <a:pt x="1418" y="294"/>
                </a:moveTo>
                <a:cubicBezTo>
                  <a:pt x="1418" y="294"/>
                  <a:pt x="1417" y="294"/>
                  <a:pt x="1417" y="294"/>
                </a:cubicBezTo>
                <a:cubicBezTo>
                  <a:pt x="1417" y="294"/>
                  <a:pt x="1416" y="295"/>
                  <a:pt x="1416" y="295"/>
                </a:cubicBezTo>
                <a:cubicBezTo>
                  <a:pt x="1417" y="295"/>
                  <a:pt x="1417" y="295"/>
                  <a:pt x="1417" y="295"/>
                </a:cubicBezTo>
                <a:cubicBezTo>
                  <a:pt x="1418" y="295"/>
                  <a:pt x="1418" y="294"/>
                  <a:pt x="1418" y="294"/>
                </a:cubicBezTo>
                <a:close/>
                <a:moveTo>
                  <a:pt x="1416" y="295"/>
                </a:moveTo>
                <a:cubicBezTo>
                  <a:pt x="1416" y="295"/>
                  <a:pt x="1416" y="295"/>
                  <a:pt x="1416" y="295"/>
                </a:cubicBezTo>
                <a:cubicBezTo>
                  <a:pt x="1416" y="295"/>
                  <a:pt x="1416" y="295"/>
                  <a:pt x="1416" y="295"/>
                </a:cubicBezTo>
                <a:cubicBezTo>
                  <a:pt x="1416" y="295"/>
                  <a:pt x="1416" y="295"/>
                  <a:pt x="1416" y="295"/>
                </a:cubicBezTo>
                <a:cubicBezTo>
                  <a:pt x="1416" y="295"/>
                  <a:pt x="1416" y="295"/>
                  <a:pt x="1416" y="295"/>
                </a:cubicBezTo>
                <a:close/>
                <a:moveTo>
                  <a:pt x="1218" y="292"/>
                </a:moveTo>
                <a:cubicBezTo>
                  <a:pt x="1218" y="292"/>
                  <a:pt x="1219" y="292"/>
                  <a:pt x="1219" y="292"/>
                </a:cubicBezTo>
                <a:cubicBezTo>
                  <a:pt x="1219" y="292"/>
                  <a:pt x="1219" y="292"/>
                  <a:pt x="1219" y="292"/>
                </a:cubicBezTo>
                <a:cubicBezTo>
                  <a:pt x="1219" y="291"/>
                  <a:pt x="1219" y="291"/>
                  <a:pt x="1218" y="292"/>
                </a:cubicBezTo>
                <a:close/>
                <a:moveTo>
                  <a:pt x="701" y="1379"/>
                </a:moveTo>
                <a:cubicBezTo>
                  <a:pt x="701" y="1379"/>
                  <a:pt x="702" y="1379"/>
                  <a:pt x="702" y="1379"/>
                </a:cubicBezTo>
                <a:cubicBezTo>
                  <a:pt x="702" y="1379"/>
                  <a:pt x="701" y="1379"/>
                  <a:pt x="701" y="1379"/>
                </a:cubicBezTo>
                <a:cubicBezTo>
                  <a:pt x="700" y="1379"/>
                  <a:pt x="700" y="1379"/>
                  <a:pt x="701" y="1379"/>
                </a:cubicBezTo>
                <a:close/>
                <a:moveTo>
                  <a:pt x="807" y="243"/>
                </a:moveTo>
                <a:cubicBezTo>
                  <a:pt x="807" y="244"/>
                  <a:pt x="807" y="244"/>
                  <a:pt x="808" y="244"/>
                </a:cubicBezTo>
                <a:cubicBezTo>
                  <a:pt x="808" y="244"/>
                  <a:pt x="808" y="243"/>
                  <a:pt x="808" y="243"/>
                </a:cubicBezTo>
                <a:cubicBezTo>
                  <a:pt x="808" y="243"/>
                  <a:pt x="808" y="243"/>
                  <a:pt x="807" y="243"/>
                </a:cubicBezTo>
                <a:close/>
                <a:moveTo>
                  <a:pt x="647" y="265"/>
                </a:moveTo>
                <a:cubicBezTo>
                  <a:pt x="647" y="265"/>
                  <a:pt x="647" y="265"/>
                  <a:pt x="647" y="265"/>
                </a:cubicBezTo>
                <a:cubicBezTo>
                  <a:pt x="647" y="265"/>
                  <a:pt x="647" y="265"/>
                  <a:pt x="647" y="266"/>
                </a:cubicBezTo>
                <a:cubicBezTo>
                  <a:pt x="647" y="266"/>
                  <a:pt x="647" y="266"/>
                  <a:pt x="647" y="266"/>
                </a:cubicBezTo>
                <a:lnTo>
                  <a:pt x="647" y="265"/>
                </a:lnTo>
                <a:close/>
                <a:moveTo>
                  <a:pt x="2121" y="268"/>
                </a:moveTo>
                <a:cubicBezTo>
                  <a:pt x="2121" y="268"/>
                  <a:pt x="2121" y="268"/>
                  <a:pt x="2121" y="269"/>
                </a:cubicBezTo>
                <a:cubicBezTo>
                  <a:pt x="2121" y="269"/>
                  <a:pt x="2121" y="269"/>
                  <a:pt x="2121" y="269"/>
                </a:cubicBezTo>
                <a:cubicBezTo>
                  <a:pt x="2121" y="269"/>
                  <a:pt x="2121" y="268"/>
                  <a:pt x="2121" y="268"/>
                </a:cubicBezTo>
                <a:close/>
                <a:moveTo>
                  <a:pt x="2121" y="269"/>
                </a:moveTo>
                <a:cubicBezTo>
                  <a:pt x="2121" y="269"/>
                  <a:pt x="2120" y="269"/>
                  <a:pt x="2120" y="269"/>
                </a:cubicBezTo>
                <a:cubicBezTo>
                  <a:pt x="2120" y="269"/>
                  <a:pt x="2120" y="269"/>
                  <a:pt x="2120" y="269"/>
                </a:cubicBezTo>
                <a:cubicBezTo>
                  <a:pt x="2120" y="269"/>
                  <a:pt x="2120" y="269"/>
                  <a:pt x="2121" y="269"/>
                </a:cubicBezTo>
                <a:cubicBezTo>
                  <a:pt x="2121" y="269"/>
                  <a:pt x="2121" y="269"/>
                  <a:pt x="2121" y="269"/>
                </a:cubicBezTo>
                <a:close/>
                <a:moveTo>
                  <a:pt x="1236" y="283"/>
                </a:moveTo>
                <a:cubicBezTo>
                  <a:pt x="1236" y="283"/>
                  <a:pt x="1236" y="283"/>
                  <a:pt x="1235" y="283"/>
                </a:cubicBezTo>
                <a:cubicBezTo>
                  <a:pt x="1235" y="283"/>
                  <a:pt x="1235" y="283"/>
                  <a:pt x="1235" y="283"/>
                </a:cubicBezTo>
                <a:cubicBezTo>
                  <a:pt x="1236" y="283"/>
                  <a:pt x="1236" y="283"/>
                  <a:pt x="1236" y="283"/>
                </a:cubicBezTo>
                <a:cubicBezTo>
                  <a:pt x="1236" y="283"/>
                  <a:pt x="1236" y="283"/>
                  <a:pt x="1236" y="283"/>
                </a:cubicBezTo>
                <a:close/>
                <a:moveTo>
                  <a:pt x="1236" y="282"/>
                </a:moveTo>
                <a:cubicBezTo>
                  <a:pt x="1236" y="282"/>
                  <a:pt x="1236" y="283"/>
                  <a:pt x="1236" y="283"/>
                </a:cubicBezTo>
                <a:cubicBezTo>
                  <a:pt x="1236" y="283"/>
                  <a:pt x="1236" y="282"/>
                  <a:pt x="1236" y="282"/>
                </a:cubicBezTo>
                <a:close/>
                <a:moveTo>
                  <a:pt x="1286" y="609"/>
                </a:moveTo>
                <a:cubicBezTo>
                  <a:pt x="1286" y="609"/>
                  <a:pt x="1286" y="609"/>
                  <a:pt x="1286" y="609"/>
                </a:cubicBezTo>
                <a:cubicBezTo>
                  <a:pt x="1286" y="609"/>
                  <a:pt x="1287" y="609"/>
                  <a:pt x="1287" y="609"/>
                </a:cubicBezTo>
                <a:cubicBezTo>
                  <a:pt x="1287" y="609"/>
                  <a:pt x="1286" y="609"/>
                  <a:pt x="1286" y="609"/>
                </a:cubicBezTo>
                <a:close/>
                <a:moveTo>
                  <a:pt x="1210" y="648"/>
                </a:moveTo>
                <a:cubicBezTo>
                  <a:pt x="1210" y="648"/>
                  <a:pt x="1210" y="648"/>
                  <a:pt x="1210" y="648"/>
                </a:cubicBezTo>
                <a:cubicBezTo>
                  <a:pt x="1210" y="648"/>
                  <a:pt x="1210" y="648"/>
                  <a:pt x="1210" y="648"/>
                </a:cubicBezTo>
                <a:close/>
                <a:moveTo>
                  <a:pt x="587" y="749"/>
                </a:moveTo>
                <a:cubicBezTo>
                  <a:pt x="587" y="749"/>
                  <a:pt x="587" y="749"/>
                  <a:pt x="587" y="749"/>
                </a:cubicBezTo>
                <a:cubicBezTo>
                  <a:pt x="587" y="748"/>
                  <a:pt x="587" y="748"/>
                  <a:pt x="587" y="749"/>
                </a:cubicBezTo>
                <a:close/>
                <a:moveTo>
                  <a:pt x="663" y="785"/>
                </a:moveTo>
                <a:cubicBezTo>
                  <a:pt x="664" y="785"/>
                  <a:pt x="664" y="785"/>
                  <a:pt x="664" y="785"/>
                </a:cubicBezTo>
                <a:cubicBezTo>
                  <a:pt x="664" y="785"/>
                  <a:pt x="664" y="785"/>
                  <a:pt x="664" y="785"/>
                </a:cubicBezTo>
                <a:lnTo>
                  <a:pt x="663" y="785"/>
                </a:lnTo>
                <a:close/>
                <a:moveTo>
                  <a:pt x="1122" y="622"/>
                </a:moveTo>
                <a:cubicBezTo>
                  <a:pt x="1123" y="622"/>
                  <a:pt x="1123" y="622"/>
                  <a:pt x="1123" y="622"/>
                </a:cubicBezTo>
                <a:cubicBezTo>
                  <a:pt x="1122" y="622"/>
                  <a:pt x="1122" y="622"/>
                  <a:pt x="1122" y="622"/>
                </a:cubicBezTo>
                <a:close/>
                <a:moveTo>
                  <a:pt x="953" y="28"/>
                </a:moveTo>
                <a:cubicBezTo>
                  <a:pt x="953" y="28"/>
                  <a:pt x="953" y="29"/>
                  <a:pt x="953" y="29"/>
                </a:cubicBezTo>
                <a:cubicBezTo>
                  <a:pt x="953" y="28"/>
                  <a:pt x="953" y="28"/>
                  <a:pt x="953" y="28"/>
                </a:cubicBezTo>
                <a:cubicBezTo>
                  <a:pt x="953" y="28"/>
                  <a:pt x="953" y="28"/>
                  <a:pt x="953" y="28"/>
                </a:cubicBezTo>
                <a:close/>
                <a:moveTo>
                  <a:pt x="2077" y="467"/>
                </a:moveTo>
                <a:cubicBezTo>
                  <a:pt x="2077" y="467"/>
                  <a:pt x="2077" y="467"/>
                  <a:pt x="2077" y="467"/>
                </a:cubicBezTo>
                <a:cubicBezTo>
                  <a:pt x="2077" y="467"/>
                  <a:pt x="2077" y="467"/>
                  <a:pt x="2077" y="467"/>
                </a:cubicBezTo>
                <a:cubicBezTo>
                  <a:pt x="2077" y="467"/>
                  <a:pt x="2077" y="467"/>
                  <a:pt x="2077" y="467"/>
                </a:cubicBezTo>
                <a:cubicBezTo>
                  <a:pt x="2077" y="467"/>
                  <a:pt x="2077" y="467"/>
                  <a:pt x="2077" y="467"/>
                </a:cubicBezTo>
                <a:close/>
                <a:moveTo>
                  <a:pt x="2078" y="468"/>
                </a:moveTo>
                <a:cubicBezTo>
                  <a:pt x="2078" y="468"/>
                  <a:pt x="2078" y="467"/>
                  <a:pt x="2077" y="467"/>
                </a:cubicBezTo>
                <a:cubicBezTo>
                  <a:pt x="2077" y="468"/>
                  <a:pt x="2077" y="468"/>
                  <a:pt x="2078" y="468"/>
                </a:cubicBezTo>
                <a:close/>
                <a:moveTo>
                  <a:pt x="72" y="372"/>
                </a:moveTo>
                <a:cubicBezTo>
                  <a:pt x="72" y="372"/>
                  <a:pt x="72" y="372"/>
                  <a:pt x="72" y="372"/>
                </a:cubicBezTo>
                <a:cubicBezTo>
                  <a:pt x="72" y="372"/>
                  <a:pt x="72" y="372"/>
                  <a:pt x="72" y="372"/>
                </a:cubicBezTo>
                <a:cubicBezTo>
                  <a:pt x="72" y="372"/>
                  <a:pt x="72" y="372"/>
                  <a:pt x="72" y="372"/>
                </a:cubicBezTo>
                <a:close/>
                <a:moveTo>
                  <a:pt x="72" y="373"/>
                </a:moveTo>
                <a:cubicBezTo>
                  <a:pt x="72" y="373"/>
                  <a:pt x="72" y="373"/>
                  <a:pt x="72" y="372"/>
                </a:cubicBezTo>
                <a:cubicBezTo>
                  <a:pt x="71" y="373"/>
                  <a:pt x="71" y="373"/>
                  <a:pt x="72" y="373"/>
                </a:cubicBezTo>
                <a:close/>
                <a:moveTo>
                  <a:pt x="2079" y="469"/>
                </a:moveTo>
                <a:cubicBezTo>
                  <a:pt x="2079" y="469"/>
                  <a:pt x="2079" y="469"/>
                  <a:pt x="2079" y="468"/>
                </a:cubicBezTo>
                <a:cubicBezTo>
                  <a:pt x="2078" y="468"/>
                  <a:pt x="2078" y="468"/>
                  <a:pt x="2078" y="468"/>
                </a:cubicBezTo>
                <a:cubicBezTo>
                  <a:pt x="2078" y="468"/>
                  <a:pt x="2078" y="468"/>
                  <a:pt x="2078" y="469"/>
                </a:cubicBezTo>
                <a:cubicBezTo>
                  <a:pt x="2078" y="469"/>
                  <a:pt x="2079" y="469"/>
                  <a:pt x="2079" y="469"/>
                </a:cubicBezTo>
                <a:close/>
                <a:moveTo>
                  <a:pt x="2080" y="470"/>
                </a:moveTo>
                <a:cubicBezTo>
                  <a:pt x="2080" y="469"/>
                  <a:pt x="2079" y="469"/>
                  <a:pt x="2079" y="469"/>
                </a:cubicBezTo>
                <a:cubicBezTo>
                  <a:pt x="2079" y="469"/>
                  <a:pt x="2079" y="470"/>
                  <a:pt x="2080" y="470"/>
                </a:cubicBezTo>
                <a:close/>
                <a:moveTo>
                  <a:pt x="2023" y="895"/>
                </a:moveTo>
                <a:cubicBezTo>
                  <a:pt x="2023" y="895"/>
                  <a:pt x="2023" y="895"/>
                  <a:pt x="2023" y="895"/>
                </a:cubicBezTo>
                <a:cubicBezTo>
                  <a:pt x="2023" y="895"/>
                  <a:pt x="2023" y="895"/>
                  <a:pt x="2023" y="895"/>
                </a:cubicBezTo>
                <a:close/>
                <a:moveTo>
                  <a:pt x="1807" y="901"/>
                </a:moveTo>
                <a:cubicBezTo>
                  <a:pt x="1808" y="901"/>
                  <a:pt x="1808" y="901"/>
                  <a:pt x="1808" y="901"/>
                </a:cubicBezTo>
                <a:cubicBezTo>
                  <a:pt x="1808" y="900"/>
                  <a:pt x="1808" y="900"/>
                  <a:pt x="1808" y="900"/>
                </a:cubicBezTo>
                <a:lnTo>
                  <a:pt x="1807" y="901"/>
                </a:lnTo>
                <a:close/>
                <a:moveTo>
                  <a:pt x="2042" y="926"/>
                </a:moveTo>
                <a:cubicBezTo>
                  <a:pt x="2042" y="926"/>
                  <a:pt x="2042" y="926"/>
                  <a:pt x="2042" y="926"/>
                </a:cubicBezTo>
                <a:cubicBezTo>
                  <a:pt x="2042" y="926"/>
                  <a:pt x="2042" y="926"/>
                  <a:pt x="2041" y="926"/>
                </a:cubicBezTo>
                <a:cubicBezTo>
                  <a:pt x="2042" y="926"/>
                  <a:pt x="2042" y="926"/>
                  <a:pt x="2042" y="926"/>
                </a:cubicBezTo>
                <a:cubicBezTo>
                  <a:pt x="2042" y="926"/>
                  <a:pt x="2042" y="926"/>
                  <a:pt x="2042" y="926"/>
                </a:cubicBezTo>
                <a:close/>
                <a:moveTo>
                  <a:pt x="2042" y="926"/>
                </a:moveTo>
                <a:cubicBezTo>
                  <a:pt x="2042" y="926"/>
                  <a:pt x="2042" y="926"/>
                  <a:pt x="2042" y="926"/>
                </a:cubicBezTo>
                <a:cubicBezTo>
                  <a:pt x="2042" y="926"/>
                  <a:pt x="2042" y="927"/>
                  <a:pt x="2042" y="926"/>
                </a:cubicBezTo>
                <a:close/>
                <a:moveTo>
                  <a:pt x="100" y="355"/>
                </a:moveTo>
                <a:cubicBezTo>
                  <a:pt x="100" y="355"/>
                  <a:pt x="100" y="355"/>
                  <a:pt x="100" y="355"/>
                </a:cubicBezTo>
                <a:cubicBezTo>
                  <a:pt x="100" y="355"/>
                  <a:pt x="100" y="355"/>
                  <a:pt x="100" y="355"/>
                </a:cubicBezTo>
                <a:cubicBezTo>
                  <a:pt x="100" y="355"/>
                  <a:pt x="100" y="355"/>
                  <a:pt x="100" y="355"/>
                </a:cubicBezTo>
                <a:close/>
                <a:moveTo>
                  <a:pt x="811" y="74"/>
                </a:moveTo>
                <a:cubicBezTo>
                  <a:pt x="811" y="74"/>
                  <a:pt x="811" y="74"/>
                  <a:pt x="812" y="74"/>
                </a:cubicBezTo>
                <a:cubicBezTo>
                  <a:pt x="812" y="74"/>
                  <a:pt x="812" y="74"/>
                  <a:pt x="812" y="74"/>
                </a:cubicBezTo>
                <a:cubicBezTo>
                  <a:pt x="812" y="74"/>
                  <a:pt x="812" y="74"/>
                  <a:pt x="812" y="74"/>
                </a:cubicBezTo>
                <a:cubicBezTo>
                  <a:pt x="812" y="74"/>
                  <a:pt x="811" y="74"/>
                  <a:pt x="811" y="74"/>
                </a:cubicBezTo>
                <a:close/>
                <a:moveTo>
                  <a:pt x="2208" y="941"/>
                </a:moveTo>
                <a:cubicBezTo>
                  <a:pt x="2208" y="942"/>
                  <a:pt x="2208" y="942"/>
                  <a:pt x="2208" y="942"/>
                </a:cubicBezTo>
                <a:cubicBezTo>
                  <a:pt x="2208" y="942"/>
                  <a:pt x="2208" y="942"/>
                  <a:pt x="2208" y="942"/>
                </a:cubicBezTo>
                <a:cubicBezTo>
                  <a:pt x="2208" y="942"/>
                  <a:pt x="2208" y="942"/>
                  <a:pt x="2208" y="942"/>
                </a:cubicBezTo>
                <a:lnTo>
                  <a:pt x="2208" y="941"/>
                </a:lnTo>
                <a:close/>
                <a:moveTo>
                  <a:pt x="1994" y="817"/>
                </a:moveTo>
                <a:cubicBezTo>
                  <a:pt x="1994" y="817"/>
                  <a:pt x="1994" y="817"/>
                  <a:pt x="1994" y="817"/>
                </a:cubicBezTo>
                <a:cubicBezTo>
                  <a:pt x="1994" y="817"/>
                  <a:pt x="1994" y="817"/>
                  <a:pt x="1994" y="817"/>
                </a:cubicBezTo>
                <a:cubicBezTo>
                  <a:pt x="1994" y="817"/>
                  <a:pt x="1994" y="817"/>
                  <a:pt x="1994" y="817"/>
                </a:cubicBezTo>
                <a:cubicBezTo>
                  <a:pt x="1994" y="817"/>
                  <a:pt x="1994" y="817"/>
                  <a:pt x="1994" y="817"/>
                </a:cubicBezTo>
                <a:close/>
                <a:moveTo>
                  <a:pt x="1994" y="818"/>
                </a:moveTo>
                <a:cubicBezTo>
                  <a:pt x="1994" y="818"/>
                  <a:pt x="1994" y="818"/>
                  <a:pt x="1994" y="817"/>
                </a:cubicBezTo>
                <a:cubicBezTo>
                  <a:pt x="1994" y="818"/>
                  <a:pt x="1993" y="818"/>
                  <a:pt x="1993" y="818"/>
                </a:cubicBezTo>
                <a:cubicBezTo>
                  <a:pt x="1993" y="818"/>
                  <a:pt x="1994" y="818"/>
                  <a:pt x="1994" y="818"/>
                </a:cubicBezTo>
                <a:close/>
                <a:moveTo>
                  <a:pt x="2080" y="471"/>
                </a:moveTo>
                <a:cubicBezTo>
                  <a:pt x="2080" y="470"/>
                  <a:pt x="2080" y="470"/>
                  <a:pt x="2080" y="470"/>
                </a:cubicBezTo>
                <a:cubicBezTo>
                  <a:pt x="2080" y="470"/>
                  <a:pt x="2080" y="470"/>
                  <a:pt x="2080" y="470"/>
                </a:cubicBezTo>
                <a:cubicBezTo>
                  <a:pt x="2080" y="470"/>
                  <a:pt x="2080" y="470"/>
                  <a:pt x="2080" y="470"/>
                </a:cubicBezTo>
                <a:cubicBezTo>
                  <a:pt x="2080" y="470"/>
                  <a:pt x="2080" y="471"/>
                  <a:pt x="2080" y="471"/>
                </a:cubicBezTo>
                <a:close/>
                <a:moveTo>
                  <a:pt x="2248" y="971"/>
                </a:moveTo>
                <a:cubicBezTo>
                  <a:pt x="2248" y="971"/>
                  <a:pt x="2248" y="971"/>
                  <a:pt x="2248" y="971"/>
                </a:cubicBezTo>
                <a:cubicBezTo>
                  <a:pt x="2248" y="971"/>
                  <a:pt x="2248" y="971"/>
                  <a:pt x="2248" y="971"/>
                </a:cubicBezTo>
                <a:cubicBezTo>
                  <a:pt x="2247" y="971"/>
                  <a:pt x="2248" y="971"/>
                  <a:pt x="2248" y="971"/>
                </a:cubicBezTo>
                <a:close/>
                <a:moveTo>
                  <a:pt x="1366" y="86"/>
                </a:moveTo>
                <a:cubicBezTo>
                  <a:pt x="1366" y="86"/>
                  <a:pt x="1366" y="86"/>
                  <a:pt x="1366" y="86"/>
                </a:cubicBezTo>
                <a:cubicBezTo>
                  <a:pt x="1366" y="86"/>
                  <a:pt x="1366" y="86"/>
                  <a:pt x="1366" y="86"/>
                </a:cubicBezTo>
                <a:close/>
                <a:moveTo>
                  <a:pt x="2251" y="980"/>
                </a:moveTo>
                <a:cubicBezTo>
                  <a:pt x="2252" y="980"/>
                  <a:pt x="2252" y="980"/>
                  <a:pt x="2252" y="980"/>
                </a:cubicBezTo>
                <a:cubicBezTo>
                  <a:pt x="2252" y="980"/>
                  <a:pt x="2252" y="980"/>
                  <a:pt x="2252" y="980"/>
                </a:cubicBezTo>
                <a:cubicBezTo>
                  <a:pt x="2252" y="980"/>
                  <a:pt x="2252" y="980"/>
                  <a:pt x="2252" y="980"/>
                </a:cubicBezTo>
                <a:lnTo>
                  <a:pt x="2251" y="980"/>
                </a:lnTo>
                <a:close/>
                <a:moveTo>
                  <a:pt x="2005" y="1000"/>
                </a:moveTo>
                <a:cubicBezTo>
                  <a:pt x="2005" y="1000"/>
                  <a:pt x="2005" y="1000"/>
                  <a:pt x="2005" y="999"/>
                </a:cubicBezTo>
                <a:cubicBezTo>
                  <a:pt x="2005" y="999"/>
                  <a:pt x="2005" y="999"/>
                  <a:pt x="2005" y="999"/>
                </a:cubicBezTo>
                <a:cubicBezTo>
                  <a:pt x="2004" y="1000"/>
                  <a:pt x="2004" y="1001"/>
                  <a:pt x="2003" y="1001"/>
                </a:cubicBezTo>
                <a:cubicBezTo>
                  <a:pt x="2003" y="1001"/>
                  <a:pt x="2003" y="1001"/>
                  <a:pt x="2003" y="1001"/>
                </a:cubicBezTo>
                <a:cubicBezTo>
                  <a:pt x="2003" y="1001"/>
                  <a:pt x="2003" y="1001"/>
                  <a:pt x="2003" y="1001"/>
                </a:cubicBezTo>
                <a:cubicBezTo>
                  <a:pt x="2004" y="1001"/>
                  <a:pt x="2004" y="1000"/>
                  <a:pt x="2005" y="1000"/>
                </a:cubicBezTo>
                <a:close/>
                <a:moveTo>
                  <a:pt x="1460" y="1017"/>
                </a:moveTo>
                <a:cubicBezTo>
                  <a:pt x="1460" y="1017"/>
                  <a:pt x="1460" y="1017"/>
                  <a:pt x="1460" y="1017"/>
                </a:cubicBezTo>
                <a:cubicBezTo>
                  <a:pt x="1460" y="1017"/>
                  <a:pt x="1460" y="1017"/>
                  <a:pt x="1460" y="1017"/>
                </a:cubicBezTo>
                <a:cubicBezTo>
                  <a:pt x="1460" y="1017"/>
                  <a:pt x="1460" y="1017"/>
                  <a:pt x="1460" y="1017"/>
                </a:cubicBezTo>
                <a:close/>
                <a:moveTo>
                  <a:pt x="612" y="114"/>
                </a:moveTo>
                <a:cubicBezTo>
                  <a:pt x="611" y="114"/>
                  <a:pt x="611" y="114"/>
                  <a:pt x="611" y="114"/>
                </a:cubicBezTo>
                <a:cubicBezTo>
                  <a:pt x="612" y="115"/>
                  <a:pt x="612" y="115"/>
                  <a:pt x="612" y="115"/>
                </a:cubicBezTo>
                <a:cubicBezTo>
                  <a:pt x="612" y="115"/>
                  <a:pt x="612" y="115"/>
                  <a:pt x="612" y="115"/>
                </a:cubicBezTo>
                <a:lnTo>
                  <a:pt x="612" y="114"/>
                </a:lnTo>
                <a:close/>
                <a:moveTo>
                  <a:pt x="1234" y="116"/>
                </a:moveTo>
                <a:cubicBezTo>
                  <a:pt x="1234" y="116"/>
                  <a:pt x="1234" y="116"/>
                  <a:pt x="1234" y="116"/>
                </a:cubicBezTo>
                <a:cubicBezTo>
                  <a:pt x="1234" y="116"/>
                  <a:pt x="1234" y="116"/>
                  <a:pt x="1234" y="116"/>
                </a:cubicBezTo>
                <a:close/>
                <a:moveTo>
                  <a:pt x="1234" y="116"/>
                </a:moveTo>
                <a:cubicBezTo>
                  <a:pt x="1234" y="116"/>
                  <a:pt x="1234" y="116"/>
                  <a:pt x="1234" y="116"/>
                </a:cubicBezTo>
                <a:cubicBezTo>
                  <a:pt x="1234" y="116"/>
                  <a:pt x="1234" y="116"/>
                  <a:pt x="1234" y="117"/>
                </a:cubicBezTo>
                <a:cubicBezTo>
                  <a:pt x="1234" y="117"/>
                  <a:pt x="1234" y="117"/>
                  <a:pt x="1234" y="117"/>
                </a:cubicBezTo>
                <a:cubicBezTo>
                  <a:pt x="1234" y="117"/>
                  <a:pt x="1234" y="116"/>
                  <a:pt x="1234" y="116"/>
                </a:cubicBezTo>
                <a:close/>
                <a:moveTo>
                  <a:pt x="1593" y="120"/>
                </a:moveTo>
                <a:cubicBezTo>
                  <a:pt x="1593" y="120"/>
                  <a:pt x="1593" y="120"/>
                  <a:pt x="1593" y="120"/>
                </a:cubicBezTo>
                <a:cubicBezTo>
                  <a:pt x="1593" y="120"/>
                  <a:pt x="1593" y="120"/>
                  <a:pt x="1593" y="120"/>
                </a:cubicBezTo>
                <a:cubicBezTo>
                  <a:pt x="1593" y="120"/>
                  <a:pt x="1593" y="120"/>
                  <a:pt x="1593" y="120"/>
                </a:cubicBezTo>
                <a:close/>
                <a:moveTo>
                  <a:pt x="186" y="317"/>
                </a:moveTo>
                <a:cubicBezTo>
                  <a:pt x="186" y="317"/>
                  <a:pt x="186" y="317"/>
                  <a:pt x="186" y="317"/>
                </a:cubicBezTo>
                <a:cubicBezTo>
                  <a:pt x="186" y="317"/>
                  <a:pt x="186" y="317"/>
                  <a:pt x="186" y="316"/>
                </a:cubicBezTo>
                <a:cubicBezTo>
                  <a:pt x="186" y="317"/>
                  <a:pt x="186" y="317"/>
                  <a:pt x="186" y="317"/>
                </a:cubicBezTo>
                <a:close/>
                <a:moveTo>
                  <a:pt x="186" y="317"/>
                </a:moveTo>
                <a:cubicBezTo>
                  <a:pt x="186" y="317"/>
                  <a:pt x="186" y="318"/>
                  <a:pt x="186" y="318"/>
                </a:cubicBezTo>
                <a:cubicBezTo>
                  <a:pt x="186" y="318"/>
                  <a:pt x="186" y="318"/>
                  <a:pt x="186" y="318"/>
                </a:cubicBezTo>
                <a:cubicBezTo>
                  <a:pt x="185" y="319"/>
                  <a:pt x="184" y="320"/>
                  <a:pt x="184" y="321"/>
                </a:cubicBezTo>
                <a:cubicBezTo>
                  <a:pt x="183" y="322"/>
                  <a:pt x="183" y="323"/>
                  <a:pt x="184" y="323"/>
                </a:cubicBezTo>
                <a:cubicBezTo>
                  <a:pt x="184" y="323"/>
                  <a:pt x="185" y="323"/>
                  <a:pt x="185" y="323"/>
                </a:cubicBezTo>
                <a:cubicBezTo>
                  <a:pt x="187" y="321"/>
                  <a:pt x="189" y="320"/>
                  <a:pt x="190" y="318"/>
                </a:cubicBezTo>
                <a:cubicBezTo>
                  <a:pt x="190" y="317"/>
                  <a:pt x="190" y="317"/>
                  <a:pt x="189" y="317"/>
                </a:cubicBezTo>
                <a:cubicBezTo>
                  <a:pt x="189" y="316"/>
                  <a:pt x="188" y="316"/>
                  <a:pt x="188" y="316"/>
                </a:cubicBezTo>
                <a:cubicBezTo>
                  <a:pt x="187" y="317"/>
                  <a:pt x="187" y="317"/>
                  <a:pt x="186" y="318"/>
                </a:cubicBezTo>
                <a:cubicBezTo>
                  <a:pt x="186" y="318"/>
                  <a:pt x="186" y="317"/>
                  <a:pt x="186" y="317"/>
                </a:cubicBezTo>
                <a:close/>
                <a:moveTo>
                  <a:pt x="1767" y="134"/>
                </a:moveTo>
                <a:cubicBezTo>
                  <a:pt x="1767" y="134"/>
                  <a:pt x="1768" y="133"/>
                  <a:pt x="1768" y="133"/>
                </a:cubicBezTo>
                <a:cubicBezTo>
                  <a:pt x="1768" y="133"/>
                  <a:pt x="1767" y="133"/>
                  <a:pt x="1767" y="133"/>
                </a:cubicBezTo>
                <a:cubicBezTo>
                  <a:pt x="1767" y="133"/>
                  <a:pt x="1767" y="133"/>
                  <a:pt x="1767" y="133"/>
                </a:cubicBezTo>
                <a:cubicBezTo>
                  <a:pt x="1767" y="133"/>
                  <a:pt x="1767" y="134"/>
                  <a:pt x="1767" y="134"/>
                </a:cubicBezTo>
                <a:close/>
                <a:moveTo>
                  <a:pt x="267" y="450"/>
                </a:moveTo>
                <a:cubicBezTo>
                  <a:pt x="268" y="451"/>
                  <a:pt x="268" y="451"/>
                  <a:pt x="268" y="451"/>
                </a:cubicBezTo>
                <a:cubicBezTo>
                  <a:pt x="268" y="450"/>
                  <a:pt x="268" y="450"/>
                  <a:pt x="267" y="450"/>
                </a:cubicBezTo>
                <a:close/>
                <a:moveTo>
                  <a:pt x="745" y="311"/>
                </a:moveTo>
                <a:cubicBezTo>
                  <a:pt x="745" y="312"/>
                  <a:pt x="745" y="312"/>
                  <a:pt x="745" y="312"/>
                </a:cubicBezTo>
                <a:cubicBezTo>
                  <a:pt x="746" y="312"/>
                  <a:pt x="746" y="312"/>
                  <a:pt x="745" y="311"/>
                </a:cubicBezTo>
                <a:close/>
                <a:moveTo>
                  <a:pt x="1707" y="151"/>
                </a:moveTo>
                <a:cubicBezTo>
                  <a:pt x="1707" y="151"/>
                  <a:pt x="1707" y="151"/>
                  <a:pt x="1707" y="152"/>
                </a:cubicBezTo>
                <a:cubicBezTo>
                  <a:pt x="1707" y="152"/>
                  <a:pt x="1707" y="152"/>
                  <a:pt x="1707" y="152"/>
                </a:cubicBezTo>
                <a:cubicBezTo>
                  <a:pt x="1707" y="151"/>
                  <a:pt x="1707" y="151"/>
                  <a:pt x="1707" y="151"/>
                </a:cubicBezTo>
                <a:cubicBezTo>
                  <a:pt x="1707" y="151"/>
                  <a:pt x="1707" y="151"/>
                  <a:pt x="1707" y="151"/>
                </a:cubicBezTo>
                <a:close/>
                <a:moveTo>
                  <a:pt x="1706" y="151"/>
                </a:moveTo>
                <a:cubicBezTo>
                  <a:pt x="1706" y="151"/>
                  <a:pt x="1707" y="151"/>
                  <a:pt x="1707" y="151"/>
                </a:cubicBezTo>
                <a:cubicBezTo>
                  <a:pt x="1707" y="151"/>
                  <a:pt x="1706" y="151"/>
                  <a:pt x="1706" y="151"/>
                </a:cubicBezTo>
                <a:close/>
                <a:moveTo>
                  <a:pt x="709" y="154"/>
                </a:moveTo>
                <a:cubicBezTo>
                  <a:pt x="708" y="154"/>
                  <a:pt x="708" y="154"/>
                  <a:pt x="708" y="155"/>
                </a:cubicBezTo>
                <a:cubicBezTo>
                  <a:pt x="709" y="155"/>
                  <a:pt x="709" y="154"/>
                  <a:pt x="709" y="154"/>
                </a:cubicBezTo>
                <a:cubicBezTo>
                  <a:pt x="709" y="154"/>
                  <a:pt x="709" y="154"/>
                  <a:pt x="709" y="154"/>
                </a:cubicBezTo>
                <a:close/>
                <a:moveTo>
                  <a:pt x="599" y="158"/>
                </a:moveTo>
                <a:cubicBezTo>
                  <a:pt x="599" y="157"/>
                  <a:pt x="599" y="157"/>
                  <a:pt x="599" y="157"/>
                </a:cubicBezTo>
                <a:cubicBezTo>
                  <a:pt x="598" y="158"/>
                  <a:pt x="598" y="158"/>
                  <a:pt x="598" y="158"/>
                </a:cubicBezTo>
                <a:lnTo>
                  <a:pt x="599" y="158"/>
                </a:lnTo>
                <a:close/>
                <a:moveTo>
                  <a:pt x="1542" y="187"/>
                </a:moveTo>
                <a:cubicBezTo>
                  <a:pt x="1541" y="187"/>
                  <a:pt x="1541" y="187"/>
                  <a:pt x="1541" y="187"/>
                </a:cubicBezTo>
                <a:cubicBezTo>
                  <a:pt x="1541" y="188"/>
                  <a:pt x="1541" y="188"/>
                  <a:pt x="1541" y="188"/>
                </a:cubicBezTo>
                <a:lnTo>
                  <a:pt x="1542" y="187"/>
                </a:lnTo>
                <a:close/>
                <a:moveTo>
                  <a:pt x="648" y="1376"/>
                </a:moveTo>
                <a:cubicBezTo>
                  <a:pt x="648" y="1376"/>
                  <a:pt x="649" y="1376"/>
                  <a:pt x="649" y="1376"/>
                </a:cubicBezTo>
                <a:cubicBezTo>
                  <a:pt x="649" y="1376"/>
                  <a:pt x="649" y="1376"/>
                  <a:pt x="649" y="1376"/>
                </a:cubicBezTo>
                <a:cubicBezTo>
                  <a:pt x="649" y="1376"/>
                  <a:pt x="649" y="1376"/>
                  <a:pt x="648" y="1376"/>
                </a:cubicBezTo>
                <a:cubicBezTo>
                  <a:pt x="648" y="1376"/>
                  <a:pt x="648" y="1376"/>
                  <a:pt x="648" y="1376"/>
                </a:cubicBezTo>
                <a:close/>
                <a:moveTo>
                  <a:pt x="648" y="1376"/>
                </a:moveTo>
                <a:cubicBezTo>
                  <a:pt x="648" y="1376"/>
                  <a:pt x="647" y="1376"/>
                  <a:pt x="647" y="1376"/>
                </a:cubicBezTo>
                <a:cubicBezTo>
                  <a:pt x="648" y="1377"/>
                  <a:pt x="648" y="1377"/>
                  <a:pt x="648" y="1376"/>
                </a:cubicBezTo>
                <a:close/>
                <a:moveTo>
                  <a:pt x="1224" y="452"/>
                </a:moveTo>
                <a:cubicBezTo>
                  <a:pt x="1224" y="452"/>
                  <a:pt x="1224" y="453"/>
                  <a:pt x="1225" y="453"/>
                </a:cubicBezTo>
                <a:cubicBezTo>
                  <a:pt x="1225" y="454"/>
                  <a:pt x="1226" y="453"/>
                  <a:pt x="1227" y="452"/>
                </a:cubicBezTo>
                <a:cubicBezTo>
                  <a:pt x="1229" y="450"/>
                  <a:pt x="1229" y="447"/>
                  <a:pt x="1228" y="444"/>
                </a:cubicBezTo>
                <a:cubicBezTo>
                  <a:pt x="1227" y="444"/>
                  <a:pt x="1226" y="444"/>
                  <a:pt x="1225" y="446"/>
                </a:cubicBezTo>
                <a:cubicBezTo>
                  <a:pt x="1223" y="447"/>
                  <a:pt x="1223" y="448"/>
                  <a:pt x="1223" y="450"/>
                </a:cubicBezTo>
                <a:cubicBezTo>
                  <a:pt x="1223" y="451"/>
                  <a:pt x="1223" y="451"/>
                  <a:pt x="1224" y="452"/>
                </a:cubicBezTo>
                <a:close/>
                <a:moveTo>
                  <a:pt x="1232" y="418"/>
                </a:moveTo>
                <a:cubicBezTo>
                  <a:pt x="1232" y="418"/>
                  <a:pt x="1233" y="418"/>
                  <a:pt x="1233" y="418"/>
                </a:cubicBezTo>
                <a:cubicBezTo>
                  <a:pt x="1234" y="417"/>
                  <a:pt x="1234" y="416"/>
                  <a:pt x="1233" y="415"/>
                </a:cubicBezTo>
                <a:cubicBezTo>
                  <a:pt x="1233" y="415"/>
                  <a:pt x="1232" y="414"/>
                  <a:pt x="1232" y="414"/>
                </a:cubicBezTo>
                <a:cubicBezTo>
                  <a:pt x="1231" y="414"/>
                  <a:pt x="1231" y="414"/>
                  <a:pt x="1231" y="414"/>
                </a:cubicBezTo>
                <a:cubicBezTo>
                  <a:pt x="1230" y="415"/>
                  <a:pt x="1230" y="416"/>
                  <a:pt x="1230" y="416"/>
                </a:cubicBezTo>
                <a:cubicBezTo>
                  <a:pt x="1231" y="417"/>
                  <a:pt x="1231" y="418"/>
                  <a:pt x="1232" y="418"/>
                </a:cubicBezTo>
                <a:close/>
                <a:moveTo>
                  <a:pt x="1204" y="473"/>
                </a:moveTo>
                <a:cubicBezTo>
                  <a:pt x="1205" y="473"/>
                  <a:pt x="1205" y="473"/>
                  <a:pt x="1205" y="473"/>
                </a:cubicBezTo>
                <a:cubicBezTo>
                  <a:pt x="1205" y="472"/>
                  <a:pt x="1205" y="472"/>
                  <a:pt x="1204" y="471"/>
                </a:cubicBezTo>
                <a:cubicBezTo>
                  <a:pt x="1204" y="471"/>
                  <a:pt x="1203" y="471"/>
                  <a:pt x="1203" y="471"/>
                </a:cubicBezTo>
                <a:cubicBezTo>
                  <a:pt x="1203" y="472"/>
                  <a:pt x="1203" y="472"/>
                  <a:pt x="1203" y="473"/>
                </a:cubicBezTo>
                <a:cubicBezTo>
                  <a:pt x="1203" y="473"/>
                  <a:pt x="1204" y="473"/>
                  <a:pt x="1204" y="473"/>
                </a:cubicBezTo>
                <a:close/>
                <a:moveTo>
                  <a:pt x="1250" y="433"/>
                </a:moveTo>
                <a:cubicBezTo>
                  <a:pt x="1251" y="433"/>
                  <a:pt x="1251" y="432"/>
                  <a:pt x="1252" y="432"/>
                </a:cubicBezTo>
                <a:cubicBezTo>
                  <a:pt x="1252" y="431"/>
                  <a:pt x="1252" y="431"/>
                  <a:pt x="1252" y="431"/>
                </a:cubicBezTo>
                <a:cubicBezTo>
                  <a:pt x="1252" y="430"/>
                  <a:pt x="1251" y="430"/>
                  <a:pt x="1250" y="430"/>
                </a:cubicBezTo>
                <a:cubicBezTo>
                  <a:pt x="1250" y="430"/>
                  <a:pt x="1249" y="431"/>
                  <a:pt x="1249" y="431"/>
                </a:cubicBezTo>
                <a:cubicBezTo>
                  <a:pt x="1249" y="432"/>
                  <a:pt x="1250" y="432"/>
                  <a:pt x="1250" y="433"/>
                </a:cubicBezTo>
                <a:close/>
                <a:moveTo>
                  <a:pt x="1229" y="444"/>
                </a:moveTo>
                <a:cubicBezTo>
                  <a:pt x="1228" y="444"/>
                  <a:pt x="1228" y="444"/>
                  <a:pt x="1228" y="444"/>
                </a:cubicBezTo>
                <a:cubicBezTo>
                  <a:pt x="1228" y="444"/>
                  <a:pt x="1228" y="444"/>
                  <a:pt x="1228" y="444"/>
                </a:cubicBezTo>
                <a:cubicBezTo>
                  <a:pt x="1228" y="444"/>
                  <a:pt x="1228" y="444"/>
                  <a:pt x="1228" y="444"/>
                </a:cubicBezTo>
                <a:lnTo>
                  <a:pt x="1229" y="444"/>
                </a:lnTo>
                <a:close/>
                <a:moveTo>
                  <a:pt x="1247" y="441"/>
                </a:moveTo>
                <a:cubicBezTo>
                  <a:pt x="1248" y="441"/>
                  <a:pt x="1248" y="441"/>
                  <a:pt x="1248" y="441"/>
                </a:cubicBezTo>
                <a:cubicBezTo>
                  <a:pt x="1248" y="441"/>
                  <a:pt x="1248" y="440"/>
                  <a:pt x="1248" y="440"/>
                </a:cubicBezTo>
                <a:cubicBezTo>
                  <a:pt x="1248" y="440"/>
                  <a:pt x="1248" y="440"/>
                  <a:pt x="1248" y="440"/>
                </a:cubicBezTo>
                <a:lnTo>
                  <a:pt x="1247" y="441"/>
                </a:lnTo>
                <a:close/>
              </a:path>
            </a:pathLst>
          </a:custGeom>
          <a:solidFill>
            <a:srgbClr val="E8E8E8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9368" tIns="24684" rIns="49368" bIns="24684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320647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A5496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00133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A1CFA8-01F3-7141-8733-9BD22717A16A}"/>
              </a:ext>
            </a:extLst>
          </p:cNvPr>
          <p:cNvSpPr/>
          <p:nvPr userDrawn="1"/>
        </p:nvSpPr>
        <p:spPr bwMode="auto">
          <a:xfrm>
            <a:off x="0" y="0"/>
            <a:ext cx="12192000" cy="91260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sz="3000" b="0" i="0" u="none" strike="noStrike" cap="none" normalizeH="0" dirty="0" err="1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FCF6221C-0E44-F44E-8595-80D0F82E78C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423967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0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462880A-AC72-9845-9312-842AB25FEBC5}"/>
              </a:ext>
            </a:extLst>
          </p:cNvPr>
          <p:cNvSpPr/>
          <p:nvPr userDrawn="1"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DC567EA0-7E42-764C-894D-CB400D26CF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59527" y="3206478"/>
            <a:ext cx="5672943" cy="5351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1">
                <a:solidFill>
                  <a:srgbClr val="082E87"/>
                </a:solidFill>
              </a:defRPr>
            </a:lvl1pPr>
          </a:lstStyle>
          <a:p>
            <a:pPr lvl="0"/>
            <a:r>
              <a:rPr lang="en-US" dirty="0"/>
              <a:t>Insert copy here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AB72BEE2-03B4-2545-81E3-ABE63641DB0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188705"/>
            <a:ext cx="5672943" cy="53519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 b="1">
                <a:solidFill>
                  <a:srgbClr val="082E87"/>
                </a:solidFill>
              </a:defRPr>
            </a:lvl1pPr>
          </a:lstStyle>
          <a:p>
            <a:pPr lvl="0"/>
            <a:r>
              <a:rPr lang="en-US" dirty="0"/>
              <a:t>Category title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05772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0CC6FFA-9190-C446-B892-8505F567962E}"/>
              </a:ext>
            </a:extLst>
          </p:cNvPr>
          <p:cNvSpPr/>
          <p:nvPr userDrawn="1"/>
        </p:nvSpPr>
        <p:spPr bwMode="auto">
          <a:xfrm>
            <a:off x="0" y="0"/>
            <a:ext cx="428114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sz="3000" b="0" i="0" u="none" strike="noStrike" cap="none" normalizeH="0" dirty="0" err="1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pic>
        <p:nvPicPr>
          <p:cNvPr id="6" name="Picture 5" descr="lionlogo_white.eps">
            <a:extLst>
              <a:ext uri="{FF2B5EF4-FFF2-40B4-BE49-F238E27FC236}">
                <a16:creationId xmlns:a16="http://schemas.microsoft.com/office/drawing/2014/main" id="{351EE3E6-C00E-3840-AE2F-425380247D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" y="-457200"/>
            <a:ext cx="8686802" cy="8473974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ABCF45D-15BA-F544-A2F1-1B5A8159B3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2743200"/>
            <a:ext cx="3276600" cy="1143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 b="1">
                <a:solidFill>
                  <a:srgbClr val="0A5496"/>
                </a:solidFill>
              </a:defRPr>
            </a:lvl1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5795C4B-63C3-3242-871B-1253E5636A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48200" y="381000"/>
            <a:ext cx="7239000" cy="60197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519099" indent="0">
              <a:buNone/>
              <a:defRPr sz="2000"/>
            </a:lvl2pPr>
            <a:lvl3pPr marL="914377" indent="0">
              <a:buNone/>
              <a:defRPr sz="2000"/>
            </a:lvl3pPr>
            <a:lvl4pPr marL="1371565" indent="0">
              <a:buNone/>
              <a:defRPr sz="2000"/>
            </a:lvl4pPr>
            <a:lvl5pPr marL="1828755" indent="0">
              <a:buNone/>
              <a:defRPr sz="2000"/>
            </a:lvl5pPr>
          </a:lstStyle>
          <a:p>
            <a:r>
              <a:rPr lang="en-US" sz="2000" dirty="0"/>
              <a:t>Lorem ipsum dolor sit amet, </a:t>
            </a:r>
            <a:r>
              <a:rPr lang="en-US" sz="2000" dirty="0" err="1"/>
              <a:t>consectetur</a:t>
            </a:r>
            <a:r>
              <a:rPr lang="en-US" sz="2000" dirty="0"/>
              <a:t> </a:t>
            </a:r>
            <a:r>
              <a:rPr lang="en-US" sz="2000" dirty="0" err="1"/>
              <a:t>adipiscing</a:t>
            </a:r>
            <a:r>
              <a:rPr lang="en-US" sz="2000" dirty="0"/>
              <a:t> </a:t>
            </a:r>
            <a:r>
              <a:rPr lang="en-US" sz="2000" dirty="0" err="1"/>
              <a:t>elit</a:t>
            </a:r>
            <a:r>
              <a:rPr lang="en-US" sz="2000" dirty="0"/>
              <a:t>, </a:t>
            </a:r>
            <a:r>
              <a:rPr lang="en-US" sz="2000" dirty="0" err="1"/>
              <a:t>sed</a:t>
            </a:r>
            <a:r>
              <a:rPr lang="en-US" sz="2000" dirty="0"/>
              <a:t> do </a:t>
            </a:r>
            <a:r>
              <a:rPr lang="en-US" sz="2000" dirty="0" err="1"/>
              <a:t>eiusmod</a:t>
            </a:r>
            <a:r>
              <a:rPr lang="en-US" sz="2000" dirty="0"/>
              <a:t> </a:t>
            </a:r>
            <a:r>
              <a:rPr lang="en-US" sz="2000" dirty="0" err="1"/>
              <a:t>tempor</a:t>
            </a:r>
            <a:r>
              <a:rPr lang="en-US" sz="2000" dirty="0"/>
              <a:t> </a:t>
            </a:r>
            <a:r>
              <a:rPr lang="en-US" sz="2000" dirty="0" err="1"/>
              <a:t>incididunt</a:t>
            </a:r>
            <a:r>
              <a:rPr lang="en-US" sz="2000" dirty="0"/>
              <a:t> </a:t>
            </a:r>
            <a:r>
              <a:rPr lang="en-US" sz="2000" dirty="0" err="1"/>
              <a:t>ut</a:t>
            </a:r>
            <a:r>
              <a:rPr lang="en-US" sz="2000" dirty="0"/>
              <a:t> </a:t>
            </a:r>
            <a:r>
              <a:rPr lang="en-US" sz="2000" dirty="0" err="1"/>
              <a:t>labore</a:t>
            </a:r>
            <a:r>
              <a:rPr lang="en-US" sz="2000" dirty="0"/>
              <a:t> et </a:t>
            </a:r>
            <a:r>
              <a:rPr lang="en-US" sz="2000" dirty="0" err="1"/>
              <a:t>dolore</a:t>
            </a:r>
            <a:r>
              <a:rPr lang="en-US" sz="2000" dirty="0"/>
              <a:t> magna </a:t>
            </a:r>
            <a:r>
              <a:rPr lang="en-US" sz="2000" dirty="0" err="1"/>
              <a:t>aliqua</a:t>
            </a:r>
            <a:r>
              <a:rPr lang="en-US" sz="2000" dirty="0"/>
              <a:t>. Semper </a:t>
            </a:r>
            <a:r>
              <a:rPr lang="en-US" sz="2000" dirty="0" err="1"/>
              <a:t>viverra</a:t>
            </a:r>
            <a:r>
              <a:rPr lang="en-US" sz="2000" dirty="0"/>
              <a:t> </a:t>
            </a:r>
            <a:r>
              <a:rPr lang="en-US" sz="2000" dirty="0" err="1"/>
              <a:t>nam</a:t>
            </a:r>
            <a:r>
              <a:rPr lang="en-US" sz="2000" dirty="0"/>
              <a:t> libero </a:t>
            </a:r>
            <a:r>
              <a:rPr lang="en-US" sz="2000" dirty="0" err="1"/>
              <a:t>justo</a:t>
            </a:r>
            <a:r>
              <a:rPr lang="en-US" sz="2000" dirty="0"/>
              <a:t> </a:t>
            </a:r>
            <a:r>
              <a:rPr lang="en-US" sz="2000" dirty="0" err="1"/>
              <a:t>laoreet</a:t>
            </a:r>
            <a:r>
              <a:rPr lang="en-US" sz="2000" dirty="0"/>
              <a:t> sit amet cursus. </a:t>
            </a:r>
            <a:r>
              <a:rPr lang="en-US" sz="2000" dirty="0" err="1"/>
              <a:t>Scelerisque</a:t>
            </a:r>
            <a:r>
              <a:rPr lang="en-US" sz="2000" dirty="0"/>
              <a:t> </a:t>
            </a:r>
            <a:r>
              <a:rPr lang="en-US" sz="2000" dirty="0" err="1"/>
              <a:t>mauris</a:t>
            </a:r>
            <a:r>
              <a:rPr lang="en-US" sz="2000" dirty="0"/>
              <a:t> </a:t>
            </a:r>
            <a:r>
              <a:rPr lang="en-US" sz="2000" dirty="0" err="1"/>
              <a:t>pellentesque</a:t>
            </a:r>
            <a:r>
              <a:rPr lang="en-US" sz="2000" dirty="0"/>
              <a:t> </a:t>
            </a:r>
            <a:r>
              <a:rPr lang="en-US" sz="2000" dirty="0" err="1"/>
              <a:t>pulvinar</a:t>
            </a:r>
            <a:r>
              <a:rPr lang="en-US" sz="2000" dirty="0"/>
              <a:t> </a:t>
            </a:r>
            <a:r>
              <a:rPr lang="en-US" sz="2000" dirty="0" err="1"/>
              <a:t>pellentesque</a:t>
            </a:r>
            <a:r>
              <a:rPr lang="en-US" sz="2000" dirty="0"/>
              <a:t> habitant </a:t>
            </a:r>
            <a:r>
              <a:rPr lang="en-US" sz="2000" dirty="0" err="1"/>
              <a:t>morbi</a:t>
            </a:r>
            <a:r>
              <a:rPr lang="en-US" sz="2000" dirty="0"/>
              <a:t> </a:t>
            </a:r>
            <a:r>
              <a:rPr lang="en-US" sz="2000" dirty="0" err="1"/>
              <a:t>tristique</a:t>
            </a:r>
            <a:r>
              <a:rPr lang="en-US" sz="2000" dirty="0"/>
              <a:t> </a:t>
            </a:r>
            <a:r>
              <a:rPr lang="en-US" sz="2000" dirty="0" err="1"/>
              <a:t>senectus</a:t>
            </a:r>
            <a:r>
              <a:rPr lang="en-US" sz="2000" dirty="0"/>
              <a:t>. </a:t>
            </a:r>
          </a:p>
          <a:p>
            <a:endParaRPr lang="en-US" sz="2000" dirty="0"/>
          </a:p>
          <a:p>
            <a:r>
              <a:rPr lang="en-US" sz="2000" dirty="0" err="1"/>
              <a:t>Consectetur</a:t>
            </a:r>
            <a:r>
              <a:rPr lang="en-US" sz="2000" dirty="0"/>
              <a:t> </a:t>
            </a:r>
            <a:r>
              <a:rPr lang="en-US" sz="2000" dirty="0" err="1"/>
              <a:t>adipiscing</a:t>
            </a:r>
            <a:r>
              <a:rPr lang="en-US" sz="2000" dirty="0"/>
              <a:t> </a:t>
            </a:r>
            <a:r>
              <a:rPr lang="en-US" sz="2000" dirty="0" err="1"/>
              <a:t>elit</a:t>
            </a:r>
            <a:r>
              <a:rPr lang="en-US" sz="2000" dirty="0"/>
              <a:t> </a:t>
            </a:r>
            <a:r>
              <a:rPr lang="en-US" sz="2000" dirty="0" err="1"/>
              <a:t>pellentesque</a:t>
            </a:r>
            <a:r>
              <a:rPr lang="en-US" sz="2000" dirty="0"/>
              <a:t> habitant </a:t>
            </a:r>
            <a:r>
              <a:rPr lang="en-US" sz="2000" dirty="0" err="1"/>
              <a:t>morbi</a:t>
            </a:r>
            <a:r>
              <a:rPr lang="en-US" sz="2000" dirty="0"/>
              <a:t> </a:t>
            </a:r>
            <a:r>
              <a:rPr lang="en-US" sz="2000" dirty="0" err="1"/>
              <a:t>tristique</a:t>
            </a:r>
            <a:r>
              <a:rPr lang="en-US" sz="2000" dirty="0"/>
              <a:t> </a:t>
            </a:r>
            <a:r>
              <a:rPr lang="en-US" sz="2000" dirty="0" err="1"/>
              <a:t>senectus</a:t>
            </a:r>
            <a:r>
              <a:rPr lang="en-US" sz="2000" dirty="0"/>
              <a:t> et </a:t>
            </a:r>
            <a:r>
              <a:rPr lang="en-US" sz="2000" dirty="0" err="1"/>
              <a:t>netus</a:t>
            </a:r>
            <a:r>
              <a:rPr lang="en-US" sz="2000" dirty="0"/>
              <a:t>. </a:t>
            </a:r>
            <a:r>
              <a:rPr lang="en-US" sz="2000" dirty="0" err="1"/>
              <a:t>Curabitur</a:t>
            </a:r>
            <a:r>
              <a:rPr lang="en-US" sz="2000" dirty="0"/>
              <a:t> vitae </a:t>
            </a:r>
            <a:r>
              <a:rPr lang="en-US" sz="2000" dirty="0" err="1"/>
              <a:t>nunc</a:t>
            </a:r>
            <a:r>
              <a:rPr lang="en-US" sz="2000" dirty="0"/>
              <a:t> </a:t>
            </a:r>
            <a:r>
              <a:rPr lang="en-US" sz="2000" dirty="0" err="1"/>
              <a:t>sed</a:t>
            </a:r>
            <a:r>
              <a:rPr lang="en-US" sz="2000" dirty="0"/>
              <a:t> </a:t>
            </a:r>
            <a:r>
              <a:rPr lang="en-US" sz="2000" dirty="0" err="1"/>
              <a:t>velit</a:t>
            </a:r>
            <a:r>
              <a:rPr lang="en-US" sz="2000" dirty="0"/>
              <a:t> </a:t>
            </a:r>
            <a:r>
              <a:rPr lang="en-US" sz="2000" dirty="0" err="1"/>
              <a:t>dignissim</a:t>
            </a:r>
            <a:r>
              <a:rPr lang="en-US" sz="2000" dirty="0"/>
              <a:t> </a:t>
            </a:r>
            <a:r>
              <a:rPr lang="en-US" sz="2000" dirty="0" err="1"/>
              <a:t>sodales</a:t>
            </a:r>
            <a:r>
              <a:rPr lang="en-US" sz="2000" dirty="0"/>
              <a:t>. </a:t>
            </a:r>
            <a:r>
              <a:rPr lang="en-US" sz="2000" dirty="0" err="1"/>
              <a:t>Consequat</a:t>
            </a:r>
            <a:r>
              <a:rPr lang="en-US" sz="2000" dirty="0"/>
              <a:t> ac </a:t>
            </a:r>
            <a:r>
              <a:rPr lang="en-US" sz="2000" dirty="0" err="1"/>
              <a:t>felis</a:t>
            </a:r>
            <a:r>
              <a:rPr lang="en-US" sz="2000" dirty="0"/>
              <a:t> </a:t>
            </a:r>
            <a:r>
              <a:rPr lang="en-US" sz="2000" dirty="0" err="1"/>
              <a:t>donec</a:t>
            </a:r>
            <a:r>
              <a:rPr lang="en-US" sz="2000" dirty="0"/>
              <a:t> et </a:t>
            </a:r>
            <a:r>
              <a:rPr lang="en-US" sz="2000" dirty="0" err="1"/>
              <a:t>odio</a:t>
            </a:r>
            <a:r>
              <a:rPr lang="en-US" sz="2000" dirty="0"/>
              <a:t> </a:t>
            </a:r>
            <a:r>
              <a:rPr lang="en-US" sz="2000" dirty="0" err="1"/>
              <a:t>pellentesque</a:t>
            </a:r>
            <a:r>
              <a:rPr lang="en-US" sz="2000" dirty="0"/>
              <a:t>. At </a:t>
            </a:r>
            <a:r>
              <a:rPr lang="en-US" sz="2000" dirty="0" err="1"/>
              <a:t>lectus</a:t>
            </a:r>
            <a:r>
              <a:rPr lang="en-US" sz="2000" dirty="0"/>
              <a:t> </a:t>
            </a:r>
            <a:r>
              <a:rPr lang="en-US" sz="2000" dirty="0" err="1"/>
              <a:t>urna</a:t>
            </a:r>
            <a:r>
              <a:rPr lang="en-US" sz="2000" dirty="0"/>
              <a:t> </a:t>
            </a:r>
            <a:r>
              <a:rPr lang="en-US" sz="2000" dirty="0" err="1"/>
              <a:t>duis</a:t>
            </a:r>
            <a:r>
              <a:rPr lang="en-US" sz="2000" dirty="0"/>
              <a:t> convallis. </a:t>
            </a:r>
            <a:r>
              <a:rPr lang="en-US" sz="2000" dirty="0" err="1"/>
              <a:t>Commodo</a:t>
            </a:r>
            <a:r>
              <a:rPr lang="en-US" sz="2000" dirty="0"/>
              <a:t> </a:t>
            </a:r>
            <a:r>
              <a:rPr lang="en-US" sz="2000" dirty="0" err="1"/>
              <a:t>nulla</a:t>
            </a:r>
            <a:r>
              <a:rPr lang="en-US" sz="2000" dirty="0"/>
              <a:t> </a:t>
            </a:r>
            <a:r>
              <a:rPr lang="en-US" sz="2000" dirty="0" err="1"/>
              <a:t>facilisi</a:t>
            </a:r>
            <a:r>
              <a:rPr lang="en-US" sz="2000" dirty="0"/>
              <a:t> </a:t>
            </a:r>
            <a:r>
              <a:rPr lang="en-US" sz="2000" dirty="0" err="1"/>
              <a:t>nullam</a:t>
            </a:r>
            <a:r>
              <a:rPr lang="en-US" sz="2000" dirty="0"/>
              <a:t> </a:t>
            </a:r>
            <a:r>
              <a:rPr lang="en-US" sz="2000" dirty="0" err="1"/>
              <a:t>vehicula</a:t>
            </a:r>
            <a:r>
              <a:rPr lang="en-US" sz="2000" dirty="0"/>
              <a:t> ipsum. Nunc </a:t>
            </a:r>
            <a:r>
              <a:rPr lang="en-US" sz="2000" dirty="0" err="1"/>
              <a:t>lobortis</a:t>
            </a:r>
            <a:r>
              <a:rPr lang="en-US" sz="2000" dirty="0"/>
              <a:t> </a:t>
            </a:r>
            <a:r>
              <a:rPr lang="en-US" sz="2000" dirty="0" err="1"/>
              <a:t>mattis</a:t>
            </a:r>
            <a:r>
              <a:rPr lang="en-US" sz="2000" dirty="0"/>
              <a:t> </a:t>
            </a:r>
            <a:r>
              <a:rPr lang="en-US" sz="2000" dirty="0" err="1"/>
              <a:t>aliquam</a:t>
            </a:r>
            <a:r>
              <a:rPr lang="en-US" sz="2000" dirty="0"/>
              <a:t> </a:t>
            </a:r>
            <a:r>
              <a:rPr lang="en-US" sz="2000" dirty="0" err="1"/>
              <a:t>faucibus</a:t>
            </a:r>
            <a:r>
              <a:rPr lang="en-US" sz="2000" dirty="0"/>
              <a:t> </a:t>
            </a:r>
            <a:r>
              <a:rPr lang="en-US" sz="2000" dirty="0" err="1"/>
              <a:t>purus</a:t>
            </a:r>
            <a:r>
              <a:rPr lang="en-US" sz="2000" dirty="0"/>
              <a:t> in </a:t>
            </a:r>
            <a:r>
              <a:rPr lang="en-US" sz="2000" dirty="0" err="1"/>
              <a:t>massa</a:t>
            </a:r>
            <a:r>
              <a:rPr lang="en-US" sz="2000" dirty="0"/>
              <a:t>. </a:t>
            </a:r>
          </a:p>
          <a:p>
            <a:endParaRPr lang="en-US" sz="2000" dirty="0"/>
          </a:p>
          <a:p>
            <a:r>
              <a:rPr lang="en-US" sz="2000" dirty="0"/>
              <a:t>Nunc </a:t>
            </a:r>
            <a:r>
              <a:rPr lang="en-US" sz="2000" dirty="0" err="1"/>
              <a:t>faucibus</a:t>
            </a:r>
            <a:r>
              <a:rPr lang="en-US" sz="2000" dirty="0"/>
              <a:t> a </a:t>
            </a:r>
            <a:r>
              <a:rPr lang="en-US" sz="2000" dirty="0" err="1"/>
              <a:t>pellentesque</a:t>
            </a:r>
            <a:r>
              <a:rPr lang="en-US" sz="2000" dirty="0"/>
              <a:t> sit amet </a:t>
            </a:r>
            <a:r>
              <a:rPr lang="en-US" sz="2000" dirty="0" err="1"/>
              <a:t>porttitor</a:t>
            </a:r>
            <a:r>
              <a:rPr lang="en-US" sz="2000" dirty="0"/>
              <a:t> </a:t>
            </a:r>
            <a:r>
              <a:rPr lang="en-US" sz="2000" dirty="0" err="1"/>
              <a:t>eget</a:t>
            </a:r>
            <a:r>
              <a:rPr lang="en-US" sz="2000" dirty="0"/>
              <a:t> dolor </a:t>
            </a:r>
            <a:r>
              <a:rPr lang="en-US" sz="2000" dirty="0" err="1"/>
              <a:t>morbi</a:t>
            </a:r>
            <a:r>
              <a:rPr lang="en-US" sz="2000" dirty="0"/>
              <a:t>. </a:t>
            </a:r>
            <a:r>
              <a:rPr lang="en-US" sz="2000" dirty="0" err="1"/>
              <a:t>Viverra</a:t>
            </a:r>
            <a:r>
              <a:rPr lang="en-US" sz="2000" dirty="0"/>
              <a:t> </a:t>
            </a:r>
            <a:r>
              <a:rPr lang="en-US" sz="2000" dirty="0" err="1"/>
              <a:t>nam</a:t>
            </a:r>
            <a:r>
              <a:rPr lang="en-US" sz="2000" dirty="0"/>
              <a:t> libero </a:t>
            </a:r>
            <a:r>
              <a:rPr lang="en-US" sz="2000" dirty="0" err="1"/>
              <a:t>justo</a:t>
            </a:r>
            <a:r>
              <a:rPr lang="en-US" sz="2000" dirty="0"/>
              <a:t> </a:t>
            </a:r>
            <a:r>
              <a:rPr lang="en-US" sz="2000" dirty="0" err="1"/>
              <a:t>laoreet</a:t>
            </a:r>
            <a:r>
              <a:rPr lang="en-US" sz="2000" dirty="0"/>
              <a:t> sit amet. </a:t>
            </a:r>
            <a:r>
              <a:rPr lang="en-US" sz="2000" dirty="0" err="1"/>
              <a:t>Malesuada</a:t>
            </a:r>
            <a:r>
              <a:rPr lang="en-US" sz="2000" dirty="0"/>
              <a:t> fames ac </a:t>
            </a:r>
            <a:r>
              <a:rPr lang="en-US" sz="2000" dirty="0" err="1"/>
              <a:t>turpis</a:t>
            </a:r>
            <a:r>
              <a:rPr lang="en-US" sz="2000" dirty="0"/>
              <a:t> </a:t>
            </a:r>
            <a:r>
              <a:rPr lang="en-US" sz="2000" dirty="0" err="1"/>
              <a:t>egestas</a:t>
            </a:r>
            <a:r>
              <a:rPr lang="en-US" sz="2000" dirty="0"/>
              <a:t> integer </a:t>
            </a:r>
            <a:r>
              <a:rPr lang="en-US" sz="2000" dirty="0" err="1"/>
              <a:t>eget</a:t>
            </a:r>
            <a:r>
              <a:rPr lang="en-US" sz="2000" dirty="0"/>
              <a:t> </a:t>
            </a:r>
            <a:r>
              <a:rPr lang="en-US" sz="2000" dirty="0" err="1"/>
              <a:t>aliquet</a:t>
            </a:r>
            <a:r>
              <a:rPr lang="en-US" sz="2000" dirty="0"/>
              <a:t> </a:t>
            </a:r>
            <a:r>
              <a:rPr lang="en-US" sz="2000" dirty="0" err="1"/>
              <a:t>nibh</a:t>
            </a:r>
            <a:r>
              <a:rPr lang="en-US" sz="2000" dirty="0"/>
              <a:t>. </a:t>
            </a:r>
            <a:r>
              <a:rPr lang="en-US" sz="2000" dirty="0" err="1"/>
              <a:t>Viverra</a:t>
            </a:r>
            <a:r>
              <a:rPr lang="en-US" sz="2000" dirty="0"/>
              <a:t> </a:t>
            </a:r>
            <a:r>
              <a:rPr lang="en-US" sz="2000" dirty="0" err="1"/>
              <a:t>adipiscing</a:t>
            </a:r>
            <a:r>
              <a:rPr lang="en-US" sz="2000" dirty="0"/>
              <a:t> at in </a:t>
            </a:r>
            <a:r>
              <a:rPr lang="en-US" sz="2000" dirty="0" err="1"/>
              <a:t>tellus</a:t>
            </a:r>
            <a:r>
              <a:rPr lang="en-US" sz="2000" dirty="0"/>
              <a:t> integer. Quam </a:t>
            </a:r>
            <a:r>
              <a:rPr lang="en-US" sz="2000" dirty="0" err="1"/>
              <a:t>nulla</a:t>
            </a:r>
            <a:r>
              <a:rPr lang="en-US" sz="2000" dirty="0"/>
              <a:t> </a:t>
            </a:r>
            <a:r>
              <a:rPr lang="en-US" sz="2000" dirty="0" err="1"/>
              <a:t>porttitor</a:t>
            </a:r>
            <a:r>
              <a:rPr lang="en-US" sz="2000" dirty="0"/>
              <a:t> </a:t>
            </a:r>
            <a:r>
              <a:rPr lang="en-US" sz="2000" dirty="0" err="1"/>
              <a:t>massa</a:t>
            </a:r>
            <a:r>
              <a:rPr lang="en-US" sz="2000" dirty="0"/>
              <a:t> id </a:t>
            </a:r>
            <a:r>
              <a:rPr lang="en-US" sz="2000" dirty="0" err="1"/>
              <a:t>neque</a:t>
            </a:r>
            <a:r>
              <a:rPr lang="en-US" sz="2000" dirty="0"/>
              <a:t>. Pretium </a:t>
            </a:r>
            <a:r>
              <a:rPr lang="en-US" sz="2000" dirty="0" err="1"/>
              <a:t>aenean</a:t>
            </a:r>
            <a:r>
              <a:rPr lang="en-US" sz="2000" dirty="0"/>
              <a:t> pharetra magna ac </a:t>
            </a:r>
            <a:r>
              <a:rPr lang="en-US" sz="2000" dirty="0" err="1"/>
              <a:t>placerat</a:t>
            </a:r>
            <a:r>
              <a:rPr lang="en-US" sz="2000" dirty="0"/>
              <a:t> </a:t>
            </a:r>
            <a:r>
              <a:rPr lang="en-US" sz="2000" dirty="0" err="1"/>
              <a:t>vestibulum</a:t>
            </a:r>
            <a:r>
              <a:rPr lang="en-US" sz="2000" dirty="0"/>
              <a:t> </a:t>
            </a:r>
            <a:r>
              <a:rPr lang="en-US" sz="2000" dirty="0" err="1"/>
              <a:t>lectus</a:t>
            </a:r>
            <a:r>
              <a:rPr lang="en-US" sz="2000" dirty="0"/>
              <a:t> </a:t>
            </a:r>
            <a:r>
              <a:rPr lang="en-US" sz="2000" dirty="0" err="1"/>
              <a:t>mauris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28060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pic>
        <p:nvPicPr>
          <p:cNvPr id="4" name="Picture 3" descr="lionlogo_white.eps">
            <a:extLst>
              <a:ext uri="{FF2B5EF4-FFF2-40B4-BE49-F238E27FC236}">
                <a16:creationId xmlns:a16="http://schemas.microsoft.com/office/drawing/2014/main" id="{684A4C76-6039-804D-8CB8-106542C85D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0"/>
            <a:ext cx="7280754" cy="7102374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19138A4-B106-5647-9E25-A0B9EA158B40}"/>
              </a:ext>
            </a:extLst>
          </p:cNvPr>
          <p:cNvCxnSpPr/>
          <p:nvPr userDrawn="1"/>
        </p:nvCxnSpPr>
        <p:spPr>
          <a:xfrm>
            <a:off x="838200" y="1219200"/>
            <a:ext cx="5029200" cy="0"/>
          </a:xfrm>
          <a:prstGeom prst="line">
            <a:avLst/>
          </a:prstGeom>
          <a:ln w="76200">
            <a:solidFill>
              <a:srgbClr val="FFD1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1A19E429-053A-3346-AB28-6614388486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541946"/>
            <a:ext cx="964932" cy="9144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3315EA2-0FCF-964A-B51F-29EF0E9D77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444078"/>
            <a:ext cx="8686801" cy="5334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r>
              <a:rPr lang="en-US" dirty="0"/>
              <a:t>Session title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9D66FD4-71EE-4B42-B6B1-1C529A8A8B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535008"/>
            <a:ext cx="5943600" cy="1143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pl-PL" sz="2400" b="1" dirty="0" err="1">
                <a:solidFill>
                  <a:srgbClr val="0A5496"/>
                </a:solidFill>
                <a:ea typeface="Arial Hebrew Scholar" charset="-79"/>
                <a:cs typeface="Arial" panose="020B0604020202020204" pitchFamily="34" charset="0"/>
              </a:rPr>
              <a:t>Date</a:t>
            </a:r>
            <a:endParaRPr lang="pl-PL" sz="2400" b="1" dirty="0">
              <a:solidFill>
                <a:srgbClr val="0A5496"/>
              </a:solidFill>
              <a:ea typeface="Arial Hebrew Scholar" charset="-79"/>
              <a:cs typeface="Arial" panose="020B0604020202020204" pitchFamily="34" charset="0"/>
            </a:endParaRPr>
          </a:p>
          <a:p>
            <a:r>
              <a:rPr lang="pl-PL" sz="1800" dirty="0">
                <a:solidFill>
                  <a:srgbClr val="0A5496"/>
                </a:solidFill>
                <a:ea typeface="Arial Hebrew Scholar" charset="-79"/>
                <a:cs typeface="Arial" panose="020B0604020202020204" pitchFamily="34" charset="0"/>
              </a:rPr>
              <a:t>00:00-00:00 </a:t>
            </a:r>
          </a:p>
          <a:p>
            <a:r>
              <a:rPr lang="pl-PL" sz="1800" dirty="0" err="1">
                <a:solidFill>
                  <a:srgbClr val="0A5496"/>
                </a:solidFill>
                <a:ea typeface="Arial Hebrew Scholar" charset="-79"/>
                <a:cs typeface="Arial" panose="020B0604020202020204" pitchFamily="34" charset="0"/>
              </a:rPr>
              <a:t>Location</a:t>
            </a:r>
            <a:endParaRPr lang="en-US" sz="1800" dirty="0">
              <a:solidFill>
                <a:srgbClr val="0A5496"/>
              </a:solidFill>
              <a:ea typeface="Arial Hebrew Scholar" charset="-79"/>
              <a:cs typeface="Arial" panose="020B0604020202020204" pitchFamily="34" charset="0"/>
            </a:endParaRPr>
          </a:p>
          <a:p>
            <a:pPr lvl="0"/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013E082-34F3-3748-A287-98FA86956B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3124200"/>
            <a:ext cx="8763000" cy="1981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519099" indent="0">
              <a:buNone/>
              <a:defRPr sz="2400"/>
            </a:lvl2pPr>
            <a:lvl3pPr marL="914377" indent="0">
              <a:buNone/>
              <a:defRPr sz="2400"/>
            </a:lvl3pPr>
            <a:lvl4pPr marL="1371565" indent="0">
              <a:buNone/>
              <a:defRPr sz="2400"/>
            </a:lvl4pPr>
            <a:lvl5pPr marL="1828755" indent="0">
              <a:buNone/>
              <a:defRPr sz="2400"/>
            </a:lvl5pPr>
          </a:lstStyle>
          <a:p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24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24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24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id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  <a:endParaRPr lang="en-US" sz="2200" dirty="0">
              <a:solidFill>
                <a:schemeClr val="accent6">
                  <a:lumMod val="50000"/>
                  <a:lumOff val="50000"/>
                </a:schemeClr>
              </a:solidFill>
              <a:latin typeface="Arial Hebrew Scholar" charset="-79"/>
              <a:ea typeface="Arial Hebrew Scholar" charset="-79"/>
              <a:cs typeface="Arial Hebrew Scholar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210252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4F2B938-A092-8A40-BA9E-36EB895796A6}"/>
              </a:ext>
            </a:extLst>
          </p:cNvPr>
          <p:cNvSpPr txBox="1"/>
          <p:nvPr userDrawn="1"/>
        </p:nvSpPr>
        <p:spPr>
          <a:xfrm>
            <a:off x="342901" y="385480"/>
            <a:ext cx="3505200" cy="624786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400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#</a:t>
            </a:r>
          </a:p>
        </p:txBody>
      </p:sp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3315EA2-0FCF-964A-B51F-29EF0E9D77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444078"/>
            <a:ext cx="8686801" cy="5334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r>
              <a:rPr lang="en-US" dirty="0"/>
              <a:t>Insert headline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CD10A15-415D-E249-9DE4-AB27B911E08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38600" y="1828800"/>
            <a:ext cx="7848600" cy="3276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519099" indent="0">
              <a:buNone/>
              <a:defRPr sz="2000"/>
            </a:lvl2pPr>
            <a:lvl3pPr marL="914377" indent="0">
              <a:buNone/>
              <a:defRPr sz="2000"/>
            </a:lvl3pPr>
            <a:lvl4pPr marL="1371565" indent="0">
              <a:buNone/>
              <a:defRPr sz="2000"/>
            </a:lvl4pPr>
            <a:lvl5pPr marL="1828755" indent="0">
              <a:buNone/>
              <a:defRPr sz="2000"/>
            </a:lvl5pPr>
          </a:lstStyle>
          <a:p>
            <a:pPr marL="342900" indent="-342900">
              <a:buFont typeface="Arial" charset="0"/>
              <a:buChar char="•"/>
            </a:pP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20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20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20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id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  <a:b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endParaRPr lang="en-US" sz="20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sz="20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20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  <a:b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endParaRPr lang="en-US" sz="20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non </a:t>
            </a:r>
            <a:r>
              <a:rPr lang="en-US" sz="20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4611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4E74D1AD-D57F-5440-BE7B-98B13C10EC4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1219200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>
                <a:solidFill>
                  <a:srgbClr val="0A5496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8869BDF-F147-3242-B3B9-51909D49BAB7}"/>
              </a:ext>
            </a:extLst>
          </p:cNvPr>
          <p:cNvSpPr/>
          <p:nvPr userDrawn="1"/>
        </p:nvSpPr>
        <p:spPr>
          <a:xfrm>
            <a:off x="683341" y="1441721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F68A244-CECA-F041-AD70-910F56A47209}"/>
              </a:ext>
            </a:extLst>
          </p:cNvPr>
          <p:cNvSpPr/>
          <p:nvPr userDrawn="1"/>
        </p:nvSpPr>
        <p:spPr bwMode="auto">
          <a:xfrm>
            <a:off x="7848600" y="3158910"/>
            <a:ext cx="3084694" cy="3031295"/>
          </a:xfrm>
          <a:prstGeom prst="ellipse">
            <a:avLst/>
          </a:prstGeom>
          <a:solidFill>
            <a:srgbClr val="10233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indent="-609600" algn="ctr">
              <a:buFont typeface="Helvetica" pitchFamily="84" charset="0"/>
              <a:buNone/>
            </a:pPr>
            <a:endParaRPr lang="en-US" sz="3000" dirty="0" err="1">
              <a:solidFill>
                <a:srgbClr val="40404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60D8B9-AE71-4842-9AE0-E07B875049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71600" y="3587437"/>
            <a:ext cx="6172200" cy="1447800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519099" indent="0">
              <a:buNone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2pPr>
            <a:lvl3pPr marL="914377" indent="0">
              <a:buNone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3pPr>
            <a:lvl4pPr marL="1371565" indent="0">
              <a:buNone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4pPr>
            <a:lvl5pPr marL="1828755" indent="0">
              <a:buNone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5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endParaRPr lang="en-US" dirty="0"/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endParaRPr lang="en-US" dirty="0"/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endParaRPr lang="en-US" dirty="0"/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BE79663-AD90-FF47-A2BC-2688925AA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201150" y="4343400"/>
            <a:ext cx="1619250" cy="533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9099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377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565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755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Descriptor copy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51F41AD-9823-E448-BF4A-350AC5B7E5F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08356" y="3168337"/>
            <a:ext cx="604837" cy="1143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6400" b="1">
                <a:solidFill>
                  <a:schemeClr val="bg1"/>
                </a:solidFill>
              </a:defRPr>
            </a:lvl1pPr>
            <a:lvl2pPr>
              <a:defRPr sz="4800" b="1"/>
            </a:lvl2pPr>
            <a:lvl3pPr>
              <a:defRPr sz="4800" b="1"/>
            </a:lvl3pPr>
            <a:lvl4pPr>
              <a:defRPr sz="4800" b="1"/>
            </a:lvl4pPr>
            <a:lvl5pPr>
              <a:defRPr sz="4800" b="1"/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F68A244-CECA-F041-AD70-910F56A47209}"/>
              </a:ext>
            </a:extLst>
          </p:cNvPr>
          <p:cNvSpPr/>
          <p:nvPr userDrawn="1"/>
        </p:nvSpPr>
        <p:spPr bwMode="auto">
          <a:xfrm>
            <a:off x="8802506" y="1280042"/>
            <a:ext cx="3084694" cy="3031295"/>
          </a:xfrm>
          <a:prstGeom prst="ellipse">
            <a:avLst/>
          </a:prstGeom>
          <a:solidFill>
            <a:srgbClr val="10233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indent="-609600" algn="ctr">
              <a:buFont typeface="Helvetica" pitchFamily="84" charset="0"/>
              <a:buNone/>
            </a:pPr>
            <a:endParaRPr lang="en-US" sz="3000" dirty="0" err="1">
              <a:solidFill>
                <a:srgbClr val="404040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55281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5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9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112268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rgbClr val="00338D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0338D"/>
              </a:solidFill>
            </a:endParaRPr>
          </a:p>
        </p:txBody>
      </p:sp>
    </p:spTree>
    <p:custDataLst>
      <p:tags r:id="rId19"/>
    </p:custDataLst>
    <p:extLst>
      <p:ext uri="{BB962C8B-B14F-4D97-AF65-F5344CB8AC3E}">
        <p14:creationId xmlns:p14="http://schemas.microsoft.com/office/powerpoint/2010/main" val="631929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82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  <p:sldLayoutId id="2147483880" r:id="rId12"/>
    <p:sldLayoutId id="2147483875" r:id="rId13"/>
    <p:sldLayoutId id="2147483878" r:id="rId14"/>
    <p:sldLayoutId id="2147483879" r:id="rId15"/>
    <p:sldLayoutId id="2147483876" r:id="rId16"/>
    <p:sldLayoutId id="2147483883" r:id="rId17"/>
  </p:sldLayoutIdLst>
  <p:hf sldNum="0" hd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6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230182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marL="746107" indent="-227008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16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2pPr>
      <a:lvl3pPr marL="1144559" indent="-23018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3pPr>
      <a:lvl4pPr marL="1598573" indent="-22700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</a:defRPr>
      </a:lvl4pPr>
      <a:lvl5pPr marL="2058937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◦"/>
        <a:defRPr sz="1600">
          <a:solidFill>
            <a:schemeClr val="tx1"/>
          </a:solidFill>
          <a:latin typeface="+mn-lt"/>
          <a:ea typeface="ヒラギノ角ゴ Pro W3" charset="0"/>
        </a:defRPr>
      </a:lvl5pPr>
      <a:lvl6pPr marL="2285943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743131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20032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657509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424">
          <p15:clr>
            <a:srgbClr val="F26B43"/>
          </p15:clr>
        </p15:guide>
        <p15:guide id="3" pos="25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11201400" y="6400800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730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6" r:id="rId2"/>
    <p:sldLayoutId id="2147483844" r:id="rId3"/>
    <p:sldLayoutId id="2147483845" r:id="rId4"/>
    <p:sldLayoutId id="2147483846" r:id="rId5"/>
    <p:sldLayoutId id="2147483867" r:id="rId6"/>
    <p:sldLayoutId id="2147483893" r:id="rId7"/>
    <p:sldLayoutId id="2147483894" r:id="rId8"/>
  </p:sldLayoutIdLst>
  <p:hf sldNum="0" hd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6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230182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marL="746107" indent="-227008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16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2pPr>
      <a:lvl3pPr marL="1144559" indent="-23018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3pPr>
      <a:lvl4pPr marL="1598573" indent="-22700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</a:defRPr>
      </a:lvl4pPr>
      <a:lvl5pPr marL="2058937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◦"/>
        <a:defRPr sz="1600">
          <a:solidFill>
            <a:schemeClr val="tx1"/>
          </a:solidFill>
          <a:latin typeface="+mn-lt"/>
          <a:ea typeface="ヒラギノ角ゴ Pro W3" charset="0"/>
        </a:defRPr>
      </a:lvl5pPr>
      <a:lvl6pPr marL="2285943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743131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20032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657509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424">
          <p15:clr>
            <a:srgbClr val="F26B43"/>
          </p15:clr>
        </p15:guide>
        <p15:guide id="3" pos="256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57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63" r:id="rId2"/>
    <p:sldLayoutId id="2147483884" r:id="rId3"/>
    <p:sldLayoutId id="2147483865" r:id="rId4"/>
    <p:sldLayoutId id="2147483866" r:id="rId5"/>
    <p:sldLayoutId id="2147483885" r:id="rId6"/>
    <p:sldLayoutId id="2147483892" r:id="rId7"/>
    <p:sldLayoutId id="2147483895" r:id="rId8"/>
  </p:sldLayoutIdLst>
  <p:hf sldNum="0" hd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6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230182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marL="746107" indent="-227008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16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2pPr>
      <a:lvl3pPr marL="1144559" indent="-23018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3pPr>
      <a:lvl4pPr marL="1598573" indent="-22700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</a:defRPr>
      </a:lvl4pPr>
      <a:lvl5pPr marL="2058937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◦"/>
        <a:defRPr sz="1600">
          <a:solidFill>
            <a:schemeClr val="tx1"/>
          </a:solidFill>
          <a:latin typeface="+mn-lt"/>
          <a:ea typeface="ヒラギノ角ゴ Pro W3" charset="0"/>
        </a:defRPr>
      </a:lvl5pPr>
      <a:lvl6pPr marL="2285943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743131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20032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657509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424">
          <p15:clr>
            <a:srgbClr val="F26B43"/>
          </p15:clr>
        </p15:guide>
        <p15:guide id="3" pos="256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96872" y="99679"/>
            <a:ext cx="4629784" cy="9188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00338D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32962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88" r:id="rId2"/>
    <p:sldLayoutId id="2147483889" r:id="rId3"/>
    <p:sldLayoutId id="2147483890" r:id="rId4"/>
    <p:sldLayoutId id="2147483891" r:id="rId5"/>
    <p:sldLayoutId id="2147483896" r:id="rId6"/>
    <p:sldLayoutId id="214748389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24.xml"/><Relationship Id="rId4" Type="http://schemas.openxmlformats.org/officeDocument/2006/relationships/image" Target="../media/image20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6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27.xml"/><Relationship Id="rId6" Type="http://schemas.microsoft.com/office/2007/relationships/hdphoto" Target="../media/hdphoto1.wdp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28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34.jpe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29.xml"/><Relationship Id="rId6" Type="http://schemas.openxmlformats.org/officeDocument/2006/relationships/image" Target="../media/image33.jpeg"/><Relationship Id="rId5" Type="http://schemas.openxmlformats.org/officeDocument/2006/relationships/image" Target="../media/image32.png"/><Relationship Id="rId4" Type="http://schemas.openxmlformats.org/officeDocument/2006/relationships/image" Target="../media/image2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30.xml"/><Relationship Id="rId4" Type="http://schemas.openxmlformats.org/officeDocument/2006/relationships/image" Target="../media/image35.tif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32.xml"/><Relationship Id="rId5" Type="http://schemas.openxmlformats.org/officeDocument/2006/relationships/image" Target="../media/image41.png"/><Relationship Id="rId4" Type="http://schemas.openxmlformats.org/officeDocument/2006/relationships/hyperlink" Target="http://www.lionsclubs.org/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jpe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33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2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33.xml"/><Relationship Id="rId1" Type="http://schemas.openxmlformats.org/officeDocument/2006/relationships/tags" Target="../tags/tag34.xml"/><Relationship Id="rId5" Type="http://schemas.openxmlformats.org/officeDocument/2006/relationships/image" Target="../media/image53.jfif"/><Relationship Id="rId4" Type="http://schemas.openxmlformats.org/officeDocument/2006/relationships/image" Target="../media/image5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33.xml"/><Relationship Id="rId1" Type="http://schemas.openxmlformats.org/officeDocument/2006/relationships/tags" Target="../tags/tag35.xml"/><Relationship Id="rId5" Type="http://schemas.openxmlformats.org/officeDocument/2006/relationships/image" Target="../media/image55.jpg"/><Relationship Id="rId4" Type="http://schemas.openxmlformats.org/officeDocument/2006/relationships/image" Target="../media/image54.jpg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notesSlide" Target="../notesSlides/notesSlide23.xml"/><Relationship Id="rId7" Type="http://schemas.openxmlformats.org/officeDocument/2006/relationships/diagramColors" Target="../diagrams/colors3.xml"/><Relationship Id="rId2" Type="http://schemas.openxmlformats.org/officeDocument/2006/relationships/slideLayout" Target="../slideLayouts/slideLayout33.xml"/><Relationship Id="rId1" Type="http://schemas.openxmlformats.org/officeDocument/2006/relationships/tags" Target="../tags/tag36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7.png"/><Relationship Id="rId18" Type="http://schemas.openxmlformats.org/officeDocument/2006/relationships/image" Target="../media/image72.png"/><Relationship Id="rId3" Type="http://schemas.openxmlformats.org/officeDocument/2006/relationships/image" Target="../media/image57.png"/><Relationship Id="rId21" Type="http://schemas.openxmlformats.org/officeDocument/2006/relationships/image" Target="../media/image75.png"/><Relationship Id="rId7" Type="http://schemas.openxmlformats.org/officeDocument/2006/relationships/image" Target="../media/image61.png"/><Relationship Id="rId12" Type="http://schemas.openxmlformats.org/officeDocument/2006/relationships/image" Target="../media/image66.png"/><Relationship Id="rId17" Type="http://schemas.openxmlformats.org/officeDocument/2006/relationships/image" Target="../media/image71.png"/><Relationship Id="rId2" Type="http://schemas.openxmlformats.org/officeDocument/2006/relationships/image" Target="../media/image56.jpeg"/><Relationship Id="rId16" Type="http://schemas.openxmlformats.org/officeDocument/2006/relationships/image" Target="../media/image70.png"/><Relationship Id="rId20" Type="http://schemas.openxmlformats.org/officeDocument/2006/relationships/image" Target="../media/image74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60.png"/><Relationship Id="rId11" Type="http://schemas.openxmlformats.org/officeDocument/2006/relationships/image" Target="../media/image65.png"/><Relationship Id="rId5" Type="http://schemas.openxmlformats.org/officeDocument/2006/relationships/image" Target="../media/image59.png"/><Relationship Id="rId15" Type="http://schemas.openxmlformats.org/officeDocument/2006/relationships/image" Target="../media/image69.png"/><Relationship Id="rId23" Type="http://schemas.openxmlformats.org/officeDocument/2006/relationships/image" Target="../media/image77.png"/><Relationship Id="rId10" Type="http://schemas.openxmlformats.org/officeDocument/2006/relationships/image" Target="../media/image64.png"/><Relationship Id="rId19" Type="http://schemas.openxmlformats.org/officeDocument/2006/relationships/image" Target="../media/image73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Relationship Id="rId14" Type="http://schemas.openxmlformats.org/officeDocument/2006/relationships/image" Target="../media/image68.png"/><Relationship Id="rId22" Type="http://schemas.openxmlformats.org/officeDocument/2006/relationships/image" Target="../media/image7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jpeg"/><Relationship Id="rId13" Type="http://schemas.openxmlformats.org/officeDocument/2006/relationships/image" Target="../media/image87.jpeg"/><Relationship Id="rId18" Type="http://schemas.openxmlformats.org/officeDocument/2006/relationships/image" Target="../media/image68.png"/><Relationship Id="rId3" Type="http://schemas.openxmlformats.org/officeDocument/2006/relationships/image" Target="../media/image78.png"/><Relationship Id="rId21" Type="http://schemas.openxmlformats.org/officeDocument/2006/relationships/image" Target="../media/image92.png"/><Relationship Id="rId7" Type="http://schemas.openxmlformats.org/officeDocument/2006/relationships/image" Target="../media/image82.png"/><Relationship Id="rId12" Type="http://schemas.openxmlformats.org/officeDocument/2006/relationships/image" Target="../media/image86.jpeg"/><Relationship Id="rId17" Type="http://schemas.openxmlformats.org/officeDocument/2006/relationships/image" Target="../media/image90.jpe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61.png"/><Relationship Id="rId20" Type="http://schemas.openxmlformats.org/officeDocument/2006/relationships/image" Target="../media/image91.jpeg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81.JPG"/><Relationship Id="rId11" Type="http://schemas.openxmlformats.org/officeDocument/2006/relationships/image" Target="../media/image69.png"/><Relationship Id="rId5" Type="http://schemas.openxmlformats.org/officeDocument/2006/relationships/image" Target="../media/image80.png"/><Relationship Id="rId15" Type="http://schemas.openxmlformats.org/officeDocument/2006/relationships/image" Target="../media/image89.jpg"/><Relationship Id="rId10" Type="http://schemas.openxmlformats.org/officeDocument/2006/relationships/image" Target="../media/image85.jpeg"/><Relationship Id="rId19" Type="http://schemas.openxmlformats.org/officeDocument/2006/relationships/image" Target="../media/image74.png"/><Relationship Id="rId4" Type="http://schemas.openxmlformats.org/officeDocument/2006/relationships/image" Target="../media/image79.png"/><Relationship Id="rId9" Type="http://schemas.openxmlformats.org/officeDocument/2006/relationships/image" Target="../media/image84.jpeg"/><Relationship Id="rId14" Type="http://schemas.openxmlformats.org/officeDocument/2006/relationships/image" Target="../media/image8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39.xml"/><Relationship Id="rId1" Type="http://schemas.openxmlformats.org/officeDocument/2006/relationships/tags" Target="../tags/tag3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38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hyperlink" Target="https://lci-auth-app-prod.azurewebsites.net/account/login?returnUrl=/connect/authorize/callback?client_id=lci-home-app&amp;redirect_uri=https%3A%2F%2Fmyapps.lionsclubs.org%2Fauth-callback&amp;response_type=id_token%20token&amp;scope=openid%20profile%20lci-userapi%20lci-mobileapi%20lci-reporting&amp;state=6a7f3983a5434579bf6a971f5a15d800&amp;nonce=c8e1622242f8438a9cec0ecae286253f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3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40.xml"/><Relationship Id="rId5" Type="http://schemas.openxmlformats.org/officeDocument/2006/relationships/hyperlink" Target="http://www.lions.bg/" TargetMode="External"/><Relationship Id="rId4" Type="http://schemas.openxmlformats.org/officeDocument/2006/relationships/hyperlink" Target="http://www.lionsclubs.org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8.xml"/><Relationship Id="rId5" Type="http://schemas.openxmlformats.org/officeDocument/2006/relationships/image" Target="../media/image13.jpeg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9.xml"/><Relationship Id="rId6" Type="http://schemas.openxmlformats.org/officeDocument/2006/relationships/image" Target="../media/image15.jpg"/><Relationship Id="rId5" Type="http://schemas.openxmlformats.org/officeDocument/2006/relationships/image" Target="../media/image14.jpeg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20.xml"/><Relationship Id="rId5" Type="http://schemas.openxmlformats.org/officeDocument/2006/relationships/image" Target="../media/image16.jpeg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22.xml"/><Relationship Id="rId5" Type="http://schemas.openxmlformats.org/officeDocument/2006/relationships/image" Target="../media/image17.gif"/><Relationship Id="rId4" Type="http://schemas.openxmlformats.org/officeDocument/2006/relationships/image" Target="../media/image2.emf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notesSlide" Target="../notesSlides/notesSlide9.xml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23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5" Type="http://schemas.openxmlformats.org/officeDocument/2006/relationships/image" Target="../media/image19.jpg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Relationship Id="rId1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-168696" y="3717032"/>
            <a:ext cx="12191997" cy="1758746"/>
          </a:xfrm>
          <a:prstGeom prst="rect">
            <a:avLst/>
          </a:prstGeom>
        </p:spPr>
        <p:txBody>
          <a:bodyPr vert="horz" lIns="81539" tIns="40769" rIns="81539" bIns="40769" rtlCol="0" anchor="ctr">
            <a:noAutofit/>
          </a:bodyPr>
          <a:lstStyle>
            <a:lvl1pPr algn="ctr" defTabSz="407690" rtl="0" eaLnBrk="1" latinLnBrk="0" hangingPunct="1">
              <a:spcBef>
                <a:spcPct val="0"/>
              </a:spcBef>
              <a:buNone/>
              <a:defRPr sz="2200" kern="1200">
                <a:solidFill>
                  <a:schemeClr val="bg2"/>
                </a:solidFill>
                <a:latin typeface="Open Sans"/>
                <a:ea typeface="+mj-ea"/>
                <a:cs typeface="Open Sans"/>
              </a:defRPr>
            </a:lvl1pPr>
          </a:lstStyle>
          <a:p>
            <a:pPr algn="l"/>
            <a:r>
              <a:rPr lang="bg-BG" sz="5400" b="1" i="1" dirty="0">
                <a:ln w="500">
                  <a:solidFill>
                    <a:srgbClr val="FFCC00"/>
                  </a:solidFill>
                </a:ln>
                <a:solidFill>
                  <a:srgbClr val="FFCC00"/>
                </a:solidFill>
                <a:latin typeface="Century" panose="02040604050505020304" pitchFamily="18" charset="0"/>
                <a:cs typeface="Times New Roman" pitchFamily="18" charset="0"/>
              </a:rPr>
              <a:t>      </a:t>
            </a:r>
            <a:r>
              <a:rPr lang="bg-BG" sz="5400" b="1" i="1" dirty="0">
                <a:ln w="500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Минало</a:t>
            </a:r>
            <a:r>
              <a:rPr lang="en-US" sz="5400" b="1" i="1" dirty="0">
                <a:ln w="500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bg-BG" sz="5400" b="1" i="1" dirty="0">
                <a:ln w="500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/>
            <a:r>
              <a:rPr lang="bg-BG" sz="4000" b="1" i="1" dirty="0">
                <a:ln w="500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</a:t>
            </a:r>
            <a:r>
              <a:rPr lang="bg-BG" sz="5400" b="1" i="1" dirty="0">
                <a:ln w="500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Настояще </a:t>
            </a:r>
          </a:p>
          <a:p>
            <a:pPr algn="l"/>
            <a:r>
              <a:rPr lang="bg-BG" sz="5400" b="1" i="1" dirty="0">
                <a:ln w="500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и </a:t>
            </a:r>
          </a:p>
          <a:p>
            <a:r>
              <a:rPr lang="bg-BG" sz="5400" b="1" i="1" dirty="0">
                <a:ln w="500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Бъдеще</a:t>
            </a:r>
            <a:endParaRPr lang="en-US" sz="5400" b="1" i="1" dirty="0">
              <a:ln w="500">
                <a:noFill/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4000" b="1" dirty="0">
                <a:solidFill>
                  <a:srgbClr val="FFFFFF"/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  <a:endParaRPr lang="en-US" sz="4000" b="1" dirty="0">
              <a:solidFill>
                <a:srgbClr val="FFFFFF"/>
              </a:solidFill>
              <a:latin typeface="Helvetica Neue" charset="0"/>
              <a:ea typeface="Helvetica Neue" charset="0"/>
              <a:cs typeface="Helvetica Neue" charset="0"/>
            </a:endParaRPr>
          </a:p>
        </p:txBody>
      </p:sp>
      <p:pic>
        <p:nvPicPr>
          <p:cNvPr id="19" name="Picture 18" descr="lionlogo_white.eps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28" y="84007"/>
            <a:ext cx="1853546" cy="1808136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335360" y="849150"/>
            <a:ext cx="12191997" cy="673508"/>
          </a:xfrm>
          <a:prstGeom prst="rect">
            <a:avLst/>
          </a:prstGeom>
        </p:spPr>
        <p:txBody>
          <a:bodyPr vert="horz" lIns="81539" tIns="40769" rIns="81539" bIns="40769" rtlCol="0" anchor="ctr">
            <a:noAutofit/>
          </a:bodyPr>
          <a:lstStyle>
            <a:lvl1pPr algn="ctr" defTabSz="407690" rtl="0" eaLnBrk="1" latinLnBrk="0" hangingPunct="1">
              <a:spcBef>
                <a:spcPct val="0"/>
              </a:spcBef>
              <a:buNone/>
              <a:defRPr sz="2200" kern="1200">
                <a:solidFill>
                  <a:schemeClr val="bg2"/>
                </a:solidFill>
                <a:latin typeface="Open Sans"/>
                <a:ea typeface="+mj-ea"/>
                <a:cs typeface="Open Sans"/>
              </a:defRPr>
            </a:lvl1pPr>
          </a:lstStyle>
          <a:p>
            <a:pPr algn="l"/>
            <a:r>
              <a:rPr lang="bg-BG" altLang="en-US" sz="10000" b="1" dirty="0">
                <a:solidFill>
                  <a:srgbClr val="FFCC00"/>
                </a:solidFill>
                <a:latin typeface="Century" panose="02040604050505020304" pitchFamily="18" charset="0"/>
                <a:ea typeface="Arial Unicode MS" charset="-128"/>
              </a:rPr>
              <a:t>           </a:t>
            </a:r>
            <a:r>
              <a:rPr lang="en-US" altLang="en-US" sz="10000" b="1" dirty="0">
                <a:solidFill>
                  <a:schemeClr val="bg1"/>
                </a:solidFill>
                <a:latin typeface="Arial" panose="020B0604020202020204" pitchFamily="34" charset="0"/>
                <a:ea typeface="Arial Unicode MS" charset="-128"/>
                <a:cs typeface="Arial" panose="020B0604020202020204" pitchFamily="34" charset="0"/>
              </a:rPr>
              <a:t>LIONS:</a:t>
            </a:r>
            <a:endParaRPr lang="en-US" sz="10000" dirty="0">
              <a:solidFill>
                <a:schemeClr val="bg1"/>
              </a:solidFill>
              <a:latin typeface="Arial" panose="020B0604020202020204" pitchFamily="34" charset="0"/>
              <a:ea typeface="Helvetica Neue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24ECEA0-CAD6-E480-6F1B-4BC1C7E869DC}"/>
              </a:ext>
            </a:extLst>
          </p:cNvPr>
          <p:cNvSpPr/>
          <p:nvPr/>
        </p:nvSpPr>
        <p:spPr>
          <a:xfrm>
            <a:off x="4295800" y="1953520"/>
            <a:ext cx="4176464" cy="45719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1771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562600" y="4765158"/>
            <a:ext cx="6629400" cy="1711842"/>
          </a:xfrm>
        </p:spPr>
        <p:txBody>
          <a:bodyPr/>
          <a:lstStyle/>
          <a:p>
            <a:r>
              <a:rPr lang="bg-BG" sz="4800" dirty="0">
                <a:solidFill>
                  <a:schemeClr val="tx2"/>
                </a:solidFill>
              </a:rPr>
              <a:t>Основана</a:t>
            </a:r>
            <a:r>
              <a:rPr lang="en-US" sz="4800" dirty="0">
                <a:solidFill>
                  <a:schemeClr val="tx2"/>
                </a:solidFill>
              </a:rPr>
              <a:t> </a:t>
            </a:r>
            <a:r>
              <a:rPr lang="en-US" sz="9600" dirty="0">
                <a:solidFill>
                  <a:schemeClr val="tx2"/>
                </a:solidFill>
              </a:rPr>
              <a:t>1968</a:t>
            </a:r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306"/>
          <a:stretch/>
        </p:blipFill>
        <p:spPr>
          <a:xfrm>
            <a:off x="4358471" y="1897380"/>
            <a:ext cx="6766729" cy="1767840"/>
          </a:xfr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64AC52A-A74C-9E49-9A64-1F15F58985E4}"/>
              </a:ext>
            </a:extLst>
          </p:cNvPr>
          <p:cNvSpPr/>
          <p:nvPr/>
        </p:nvSpPr>
        <p:spPr>
          <a:xfrm>
            <a:off x="8382000" y="6400800"/>
            <a:ext cx="1828800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/>
          </a:p>
        </p:txBody>
      </p:sp>
      <p:pic>
        <p:nvPicPr>
          <p:cNvPr id="11" name="Picture Placeholder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22" r="25677" b="38524"/>
          <a:stretch/>
        </p:blipFill>
        <p:spPr>
          <a:xfrm>
            <a:off x="518329" y="1066800"/>
            <a:ext cx="3672671" cy="3429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814248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8374" y="91849"/>
            <a:ext cx="8454117" cy="667430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316" y="2796317"/>
            <a:ext cx="4928207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5400" b="1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Учредява се награда</a:t>
            </a:r>
            <a:endParaRPr lang="en-US" sz="5400" b="1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en-US" sz="5400" b="1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Melvin Jones Fellowship</a:t>
            </a:r>
          </a:p>
          <a:p>
            <a:endParaRPr lang="en-US" sz="3000" dirty="0" err="1">
              <a:solidFill>
                <a:schemeClr val="accent6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6019800" y="1219200"/>
            <a:ext cx="0" cy="4800600"/>
          </a:xfrm>
          <a:prstGeom prst="line">
            <a:avLst/>
          </a:prstGeom>
          <a:solidFill>
            <a:srgbClr val="FFFFFF"/>
          </a:solidFill>
          <a:ln w="47625" cap="flat" cmpd="sng" algn="ctr">
            <a:solidFill>
              <a:schemeClr val="accent6">
                <a:lumMod val="50000"/>
                <a:lumOff val="50000"/>
                <a:alpha val="5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9" name="TextBox 8"/>
          <p:cNvSpPr txBox="1"/>
          <p:nvPr/>
        </p:nvSpPr>
        <p:spPr>
          <a:xfrm>
            <a:off x="9897" y="386389"/>
            <a:ext cx="5957232" cy="26622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700" b="1" dirty="0">
                <a:solidFill>
                  <a:srgbClr val="F0C300"/>
                </a:solidFill>
                <a:latin typeface="Arial" charset="0"/>
                <a:ea typeface="Arial" charset="0"/>
                <a:cs typeface="Arial" charset="0"/>
              </a:rPr>
              <a:t>1973</a:t>
            </a:r>
            <a:endParaRPr lang="en-US" sz="20000" b="1" dirty="0">
              <a:solidFill>
                <a:srgbClr val="F0C300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B31C00-967C-5DD8-A6A8-3B3AFE6195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1726" y="406623"/>
            <a:ext cx="5702508" cy="321287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53F7544-A318-2056-188F-79232B3580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5171" y="3946470"/>
            <a:ext cx="2952531" cy="250490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52076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ionlogo_white.eps"/>
          <p:cNvPicPr>
            <a:picLocks noChangeAspect="1"/>
          </p:cNvPicPr>
          <p:nvPr/>
        </p:nvPicPr>
        <p:blipFill rotWithShape="1">
          <a:blip r:embed="rId4">
            <a:alphaModFix amt="3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92" b="10078"/>
          <a:stretch/>
        </p:blipFill>
        <p:spPr>
          <a:xfrm>
            <a:off x="1676399" y="0"/>
            <a:ext cx="8686802" cy="685800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8597" y="1661463"/>
            <a:ext cx="12174807" cy="1157937"/>
          </a:xfrm>
          <a:prstGeom prst="rect">
            <a:avLst/>
          </a:prstGeom>
        </p:spPr>
        <p:txBody>
          <a:bodyPr anchor="b"/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6"/>
                </a:solidFill>
                <a:latin typeface="+mj-lt"/>
                <a:ea typeface="ヒラギノ角ゴ Pro W3" charset="0"/>
                <a:cs typeface="ヒラギノ角ゴ Pro W3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4800" b="1" kern="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Lions Clubs International </a:t>
            </a:r>
            <a:r>
              <a:rPr lang="bg-BG" sz="4800" b="1" kern="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приема своя</a:t>
            </a:r>
            <a:endParaRPr lang="en-US" sz="4800" b="1" kern="0" dirty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253311" y="307561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33600" y="3389055"/>
            <a:ext cx="8153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8000" b="1" dirty="0">
                <a:solidFill>
                  <a:srgbClr val="F0C300"/>
                </a:solidFill>
                <a:latin typeface="Arial" charset="0"/>
                <a:ea typeface="Arial" charset="0"/>
                <a:cs typeface="Arial" charset="0"/>
              </a:rPr>
              <a:t>Едномилионен Член</a:t>
            </a:r>
            <a:endParaRPr lang="en-US" sz="8000" b="1" dirty="0">
              <a:solidFill>
                <a:srgbClr val="F0C3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Text Placeholder 5"/>
          <p:cNvSpPr txBox="1">
            <a:spLocks/>
          </p:cNvSpPr>
          <p:nvPr/>
        </p:nvSpPr>
        <p:spPr>
          <a:xfrm>
            <a:off x="4495801" y="21996"/>
            <a:ext cx="3200399" cy="1711842"/>
          </a:xfrm>
          <a:prstGeom prst="rect">
            <a:avLst/>
          </a:prstGeom>
        </p:spPr>
        <p:txBody>
          <a:bodyPr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9600" b="1" kern="0" dirty="0">
                <a:solidFill>
                  <a:schemeClr val="tx2"/>
                </a:solidFill>
              </a:rPr>
              <a:t>1973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4703E52-2785-AEEC-1D90-70B1254EBD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368" y="4977072"/>
            <a:ext cx="2304000" cy="15361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90453EB-75CC-6474-C01E-BE428EB3D10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048" t="13333" r="7048" b="13333"/>
          <a:stretch/>
        </p:blipFill>
        <p:spPr>
          <a:xfrm>
            <a:off x="9490308" y="4985186"/>
            <a:ext cx="2507785" cy="161250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934E166-6A5D-B110-81B2-37C15930393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-4437" b="23581"/>
          <a:stretch/>
        </p:blipFill>
        <p:spPr>
          <a:xfrm>
            <a:off x="9524925" y="5570185"/>
            <a:ext cx="2438550" cy="4425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65744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 hidden="1"/>
          <p:cNvSpPr txBox="1">
            <a:spLocks/>
          </p:cNvSpPr>
          <p:nvPr/>
        </p:nvSpPr>
        <p:spPr>
          <a:xfrm>
            <a:off x="0" y="3035000"/>
            <a:ext cx="12192000" cy="4267200"/>
          </a:xfrm>
          <a:prstGeom prst="rect">
            <a:avLst/>
          </a:prstGeom>
        </p:spPr>
        <p:txBody>
          <a:bodyPr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sz="2400" kern="0" dirty="0"/>
              <a:t>Chris Bunch – LION Managing Editor</a:t>
            </a:r>
          </a:p>
          <a:p>
            <a:pPr marL="0" indent="0" algn="ctr">
              <a:buNone/>
            </a:pPr>
            <a:r>
              <a:rPr lang="en-US" sz="2400" kern="0" dirty="0"/>
              <a:t>Sanjeev Ahuja – Chief of Marketing &amp; Membership</a:t>
            </a:r>
          </a:p>
          <a:p>
            <a:pPr marL="0" indent="0" algn="ctr">
              <a:buNone/>
            </a:pPr>
            <a:r>
              <a:rPr lang="en-US" sz="2400" kern="0" dirty="0"/>
              <a:t>Dan Hervey – Brand &amp; Creative Director</a:t>
            </a:r>
          </a:p>
          <a:p>
            <a:pPr marL="0" indent="0" algn="ctr">
              <a:buNone/>
            </a:pPr>
            <a:r>
              <a:rPr lang="en-US" sz="2400" kern="0" dirty="0"/>
              <a:t>Stephanie Morales – Meetings Manager</a:t>
            </a:r>
            <a:endParaRPr lang="en-US" kern="0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228600" y="2667000"/>
            <a:ext cx="10058400" cy="3047999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6"/>
                </a:solidFill>
                <a:latin typeface="+mj-lt"/>
                <a:ea typeface="ヒラギノ角ゴ Pro W3" charset="0"/>
                <a:cs typeface="ヒラギノ角ゴ Pro W3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bg-BG" sz="13800" b="1" kern="0" dirty="0">
                <a:solidFill>
                  <a:schemeClr val="bg2"/>
                </a:solidFill>
                <a:latin typeface="Arial" charset="0"/>
                <a:ea typeface="Arial" charset="0"/>
                <a:cs typeface="Arial" charset="0"/>
              </a:rPr>
              <a:t>Жените </a:t>
            </a:r>
            <a:r>
              <a:rPr lang="en-US" sz="8800" b="1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</a:p>
          <a:p>
            <a:pPr algn="l"/>
            <a:r>
              <a:rPr lang="en-US" sz="6600" b="1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		</a:t>
            </a:r>
            <a:r>
              <a:rPr lang="bg-BG" sz="6600" b="1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стават</a:t>
            </a:r>
            <a:r>
              <a:rPr lang="en-US" sz="6600" b="1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Lions!</a:t>
            </a:r>
          </a:p>
        </p:txBody>
      </p:sp>
      <p:sp>
        <p:nvSpPr>
          <p:cNvPr id="9" name="Text Placeholder 1"/>
          <p:cNvSpPr txBox="1">
            <a:spLocks/>
          </p:cNvSpPr>
          <p:nvPr/>
        </p:nvSpPr>
        <p:spPr>
          <a:xfrm>
            <a:off x="76200" y="58478"/>
            <a:ext cx="3733800" cy="1922721"/>
          </a:xfrm>
          <a:prstGeom prst="rect">
            <a:avLst/>
          </a:prstGeom>
        </p:spPr>
        <p:txBody>
          <a:bodyPr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1500" b="1" kern="0" dirty="0">
                <a:solidFill>
                  <a:schemeClr val="bg1"/>
                </a:solidFill>
              </a:rPr>
              <a:t>1987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8FB718-5862-43C3-99B4-1267E5AC34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6200" y="468308"/>
            <a:ext cx="3944454" cy="1475360"/>
          </a:xfrm>
          <a:prstGeom prst="rect">
            <a:avLst/>
          </a:prstGeom>
        </p:spPr>
      </p:pic>
      <p:pic>
        <p:nvPicPr>
          <p:cNvPr id="2" name="Picture 5">
            <a:extLst>
              <a:ext uri="{FF2B5EF4-FFF2-40B4-BE49-F238E27FC236}">
                <a16:creationId xmlns:a16="http://schemas.microsoft.com/office/drawing/2014/main" id="{C258354A-0853-703C-E994-0DE60521A2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852" b="95767" l="2574" r="96324">
                        <a14:foregroundMark x1="5882" y1="23545" x2="5882" y2="23545"/>
                        <a14:foregroundMark x1="2574" y1="24868" x2="2574" y2="24868"/>
                        <a14:foregroundMark x1="50919" y1="4233" x2="50919" y2="4233"/>
                        <a14:foregroundMark x1="68199" y1="4497" x2="68199" y2="4497"/>
                        <a14:foregroundMark x1="65625" y1="2116" x2="65625" y2="2116"/>
                        <a14:foregroundMark x1="46875" y1="5026" x2="46875" y2="5026"/>
                        <a14:foregroundMark x1="69118" y1="4233" x2="69118" y2="4233"/>
                        <a14:foregroundMark x1="93015" y1="8201" x2="93015" y2="8201"/>
                        <a14:foregroundMark x1="96691" y1="7407" x2="96691" y2="7407"/>
                        <a14:foregroundMark x1="92647" y1="7143" x2="92647" y2="7143"/>
                        <a14:foregroundMark x1="95404" y1="7143" x2="95404" y2="7143"/>
                        <a14:foregroundMark x1="33272" y1="89947" x2="33272" y2="89947"/>
                        <a14:foregroundMark x1="46875" y1="93122" x2="46875" y2="93122"/>
                        <a14:foregroundMark x1="69853" y1="95238" x2="69853" y2="95238"/>
                        <a14:foregroundMark x1="39706" y1="95767" x2="39706" y2="95767"/>
                        <a14:foregroundMark x1="50919" y1="95238" x2="50919" y2="95238"/>
                      </a14:backgroundRemoval>
                    </a14:imgEffect>
                  </a14:imgLayer>
                </a14:imgProps>
              </a:ext>
            </a:extLst>
          </a:blip>
          <a:srcRect/>
          <a:stretch/>
        </p:blipFill>
        <p:spPr bwMode="auto">
          <a:xfrm>
            <a:off x="6672064" y="5229200"/>
            <a:ext cx="2231034" cy="154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349815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ionlogo_white.eps">
            <a:extLst>
              <a:ext uri="{FF2B5EF4-FFF2-40B4-BE49-F238E27FC236}">
                <a16:creationId xmlns:a16="http://schemas.microsoft.com/office/drawing/2014/main" id="{A66F1861-5137-3819-D02F-077983C207A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3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92" b="10078"/>
          <a:stretch/>
        </p:blipFill>
        <p:spPr>
          <a:xfrm>
            <a:off x="1703512" y="189570"/>
            <a:ext cx="8206557" cy="6478859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2ACAE76-89E8-2A40-9457-C4C2ED45F58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60005" y="1712841"/>
            <a:ext cx="4191000" cy="2534802"/>
          </a:xfrm>
        </p:spPr>
        <p:txBody>
          <a:bodyPr/>
          <a:lstStyle/>
          <a:p>
            <a:r>
              <a:rPr lang="bg-BG" sz="4000" dirty="0">
                <a:solidFill>
                  <a:schemeClr val="tx2"/>
                </a:solidFill>
              </a:rPr>
              <a:t>Първи Международен </a:t>
            </a:r>
            <a:r>
              <a:rPr lang="en-US" sz="4000" dirty="0">
                <a:solidFill>
                  <a:schemeClr val="tx2"/>
                </a:solidFill>
              </a:rPr>
              <a:t> </a:t>
            </a:r>
            <a:r>
              <a:rPr lang="bg-BG" sz="4000" dirty="0">
                <a:solidFill>
                  <a:schemeClr val="tx2"/>
                </a:solidFill>
              </a:rPr>
              <a:t>Конкурс </a:t>
            </a:r>
          </a:p>
          <a:p>
            <a:r>
              <a:rPr lang="bg-BG" sz="4000" dirty="0">
                <a:solidFill>
                  <a:schemeClr val="tx2"/>
                </a:solidFill>
              </a:rPr>
              <a:t>Плакат на Мира</a:t>
            </a:r>
            <a:endParaRPr lang="en-US" sz="4000" dirty="0">
              <a:solidFill>
                <a:schemeClr val="tx2"/>
              </a:solidFill>
            </a:endParaRP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869" y="4375434"/>
            <a:ext cx="2401946" cy="2060617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D97E11-521E-324E-91B6-68E6BF0193A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438400" y="5350885"/>
            <a:ext cx="2423978" cy="1085166"/>
          </a:xfrm>
        </p:spPr>
        <p:txBody>
          <a:bodyPr/>
          <a:lstStyle/>
          <a:p>
            <a:pPr algn="ctr"/>
            <a:r>
              <a:rPr lang="en-US" sz="1400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en-US" sz="14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Peace Will Help Us Grow”</a:t>
            </a:r>
          </a:p>
          <a:p>
            <a:pPr algn="ctr"/>
            <a:r>
              <a:rPr lang="en-US" sz="1400" b="1" dirty="0">
                <a:solidFill>
                  <a:schemeClr val="tx1"/>
                </a:solidFill>
              </a:rPr>
              <a:t>Mustapha El </a:t>
            </a:r>
            <a:r>
              <a:rPr lang="en-US" sz="1400" b="1" dirty="0" err="1">
                <a:solidFill>
                  <a:schemeClr val="tx1"/>
                </a:solidFill>
              </a:rPr>
              <a:t>Tawokji</a:t>
            </a:r>
            <a:endParaRPr lang="en-US" sz="1400" b="1" dirty="0">
              <a:solidFill>
                <a:schemeClr val="tx1"/>
              </a:solidFill>
            </a:endParaRPr>
          </a:p>
          <a:p>
            <a:pPr algn="ctr"/>
            <a:r>
              <a:rPr lang="en-US" sz="1400" b="1" dirty="0">
                <a:solidFill>
                  <a:schemeClr val="tx1"/>
                </a:solidFill>
              </a:rPr>
              <a:t>Lebanon</a:t>
            </a:r>
          </a:p>
          <a:p>
            <a:pPr algn="ctr"/>
            <a:r>
              <a:rPr lang="en-US" sz="1400" b="1" dirty="0">
                <a:solidFill>
                  <a:schemeClr val="tx1"/>
                </a:solidFill>
              </a:rPr>
              <a:t>1988-89 Winner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1"/>
            <a:ext cx="4191000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9600" b="1" kern="0" dirty="0">
                <a:solidFill>
                  <a:schemeClr val="tx2"/>
                </a:solidFill>
                <a:ea typeface="ヒラギノ角ゴ Pro W3" charset="0"/>
                <a:cs typeface="Arial" panose="020B0604020202020204" pitchFamily="34" charset="0"/>
              </a:rPr>
              <a:t>1988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7E6AFA7-FD74-4123-80A4-BAA969BB82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5069" y="381001"/>
            <a:ext cx="3463015" cy="496988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95382D5-3C2E-493F-AC95-93F2307F639A}"/>
              </a:ext>
            </a:extLst>
          </p:cNvPr>
          <p:cNvSpPr txBox="1"/>
          <p:nvPr/>
        </p:nvSpPr>
        <p:spPr>
          <a:xfrm>
            <a:off x="5134596" y="5350885"/>
            <a:ext cx="3124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Peace Trough Service </a:t>
            </a:r>
            <a:r>
              <a:rPr lang="bg-BG" b="1" dirty="0"/>
              <a:t>Виктор Петров, 11 г., Русе  награда 500</a:t>
            </a:r>
            <a:r>
              <a:rPr lang="en-US" b="1" dirty="0"/>
              <a:t>$  2020-21</a:t>
            </a:r>
            <a:endParaRPr lang="bg-BG" b="1" dirty="0" err="1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344C6FC-708D-4A68-AAE0-5FE6445BCE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86800" y="409434"/>
            <a:ext cx="3205331" cy="480417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65F2E08-8702-4625-A76F-F029F253FD19}"/>
              </a:ext>
            </a:extLst>
          </p:cNvPr>
          <p:cNvSpPr txBox="1"/>
          <p:nvPr/>
        </p:nvSpPr>
        <p:spPr>
          <a:xfrm>
            <a:off x="8418085" y="5350885"/>
            <a:ext cx="34740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are All Connected </a:t>
            </a:r>
            <a:endParaRPr lang="bg-BG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bg-BG" b="1" dirty="0"/>
              <a:t>Вяра Пенчева, 12 г., Габрово   награда 500</a:t>
            </a:r>
            <a:r>
              <a:rPr lang="en-US" b="1" dirty="0"/>
              <a:t>$  202</a:t>
            </a:r>
            <a:r>
              <a:rPr lang="bg-BG" b="1" dirty="0"/>
              <a:t>1</a:t>
            </a:r>
            <a:r>
              <a:rPr lang="en-US" b="1" dirty="0"/>
              <a:t>-2</a:t>
            </a:r>
            <a:r>
              <a:rPr lang="bg-BG" b="1" dirty="0"/>
              <a:t>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462079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ionlogo_white.eps">
            <a:extLst>
              <a:ext uri="{FF2B5EF4-FFF2-40B4-BE49-F238E27FC236}">
                <a16:creationId xmlns:a16="http://schemas.microsoft.com/office/drawing/2014/main" id="{EE226F45-EFEC-5878-4D65-DE275377261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3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92" b="10078"/>
          <a:stretch/>
        </p:blipFill>
        <p:spPr>
          <a:xfrm>
            <a:off x="1607632" y="30020"/>
            <a:ext cx="8686802" cy="6858000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D145A75-8294-374F-BE4D-C7A60DCE724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82944" y="354583"/>
            <a:ext cx="5867400" cy="1530037"/>
          </a:xfrm>
        </p:spPr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LCIF </a:t>
            </a:r>
            <a:r>
              <a:rPr lang="bg-BG" dirty="0">
                <a:solidFill>
                  <a:schemeClr val="tx2"/>
                </a:solidFill>
              </a:rPr>
              <a:t> партньорство с </a:t>
            </a:r>
            <a:r>
              <a:rPr lang="en-US" dirty="0">
                <a:solidFill>
                  <a:schemeClr val="tx2"/>
                </a:solidFill>
              </a:rPr>
              <a:t>The Carter Center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AE8AC4-40CB-E945-9800-7E5BDD6F5E0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68342" y="1679420"/>
            <a:ext cx="6240544" cy="477580"/>
          </a:xfrm>
        </p:spPr>
        <p:txBody>
          <a:bodyPr/>
          <a:lstStyle/>
          <a:p>
            <a:pPr marL="0" indent="0">
              <a:buNone/>
            </a:pPr>
            <a:r>
              <a:rPr lang="bg-BG" sz="1800" dirty="0"/>
              <a:t>срещу речната слепота в Африка</a:t>
            </a:r>
            <a:r>
              <a:rPr lang="en-US" sz="1800" dirty="0"/>
              <a:t>	</a:t>
            </a:r>
            <a:r>
              <a:rPr lang="bg-BG" sz="1800" dirty="0"/>
              <a:t>и Латинска</a:t>
            </a:r>
            <a:r>
              <a:rPr lang="en-US" sz="1800" dirty="0"/>
              <a:t> </a:t>
            </a:r>
            <a:r>
              <a:rPr lang="bg-BG" sz="1800" dirty="0"/>
              <a:t>Америка</a:t>
            </a:r>
            <a:endParaRPr lang="en-US" sz="1800" dirty="0"/>
          </a:p>
        </p:txBody>
      </p:sp>
      <p:sp>
        <p:nvSpPr>
          <p:cNvPr id="12" name="Text Placeholder 5"/>
          <p:cNvSpPr txBox="1">
            <a:spLocks/>
          </p:cNvSpPr>
          <p:nvPr/>
        </p:nvSpPr>
        <p:spPr>
          <a:xfrm>
            <a:off x="336717" y="477204"/>
            <a:ext cx="3276600" cy="1804548"/>
          </a:xfrm>
          <a:prstGeom prst="rect">
            <a:avLst/>
          </a:prstGeom>
        </p:spPr>
        <p:txBody>
          <a:bodyPr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6000" b="1" kern="0" dirty="0">
                <a:solidFill>
                  <a:srgbClr val="F0C300"/>
                </a:solidFill>
              </a:rPr>
              <a:t>1999</a:t>
            </a:r>
            <a:endParaRPr lang="en-US" sz="6600" b="1" kern="0" dirty="0">
              <a:solidFill>
                <a:srgbClr val="F0C3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08" t="10108" r="16582" b="19470"/>
          <a:stretch/>
        </p:blipFill>
        <p:spPr>
          <a:xfrm>
            <a:off x="8938703" y="354583"/>
            <a:ext cx="2530312" cy="1753457"/>
          </a:xfrm>
          <a:prstGeom prst="rect">
            <a:avLst/>
          </a:prstGeom>
        </p:spPr>
      </p:pic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A53B8C5E-F3D2-A80F-1DC4-3047736AD150}"/>
              </a:ext>
            </a:extLst>
          </p:cNvPr>
          <p:cNvSpPr txBox="1">
            <a:spLocks/>
          </p:cNvSpPr>
          <p:nvPr/>
        </p:nvSpPr>
        <p:spPr>
          <a:xfrm>
            <a:off x="380071" y="2454663"/>
            <a:ext cx="2133600" cy="1711842"/>
          </a:xfrm>
          <a:prstGeom prst="rect">
            <a:avLst/>
          </a:prstGeom>
        </p:spPr>
        <p:txBody>
          <a:bodyPr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6000" b="1" kern="0" dirty="0">
                <a:solidFill>
                  <a:srgbClr val="F0C300"/>
                </a:solidFill>
              </a:rPr>
              <a:t>2005</a:t>
            </a:r>
            <a:endParaRPr lang="en-US" sz="6600" b="1" kern="0" dirty="0">
              <a:solidFill>
                <a:srgbClr val="F0C3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48ABB3-9C6F-E021-0C63-0F36D20BEAA7}"/>
              </a:ext>
            </a:extLst>
          </p:cNvPr>
          <p:cNvSpPr txBox="1"/>
          <p:nvPr/>
        </p:nvSpPr>
        <p:spPr>
          <a:xfrm>
            <a:off x="1897566" y="2476802"/>
            <a:ext cx="618892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g-BG" sz="3600" b="1" i="0" u="none" strike="noStrike" kern="0" cap="none" spc="0" normalizeH="0" baseline="0" noProof="0" dirty="0">
                <a:ln>
                  <a:noFill/>
                </a:ln>
                <a:solidFill>
                  <a:srgbClr val="002F87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Стартира Кампания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2F87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2F87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SightFirst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2F87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 II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0A5496"/>
              </a:solidFill>
              <a:effectLst/>
              <a:uLnTx/>
              <a:uFillTx/>
              <a:latin typeface="Arial" panose="020B0604020202020204" pitchFamily="34" charset="0"/>
              <a:ea typeface="ヒラギノ角ゴ Pro W3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2DC46CA-8DEA-FE13-15F1-3727F2F3BEC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1" r="13684"/>
          <a:stretch/>
        </p:blipFill>
        <p:spPr>
          <a:xfrm>
            <a:off x="8086492" y="2339325"/>
            <a:ext cx="2532706" cy="189242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BC32FC5-9446-F603-9058-C89B8B0E36EF}"/>
              </a:ext>
            </a:extLst>
          </p:cNvPr>
          <p:cNvSpPr/>
          <p:nvPr/>
        </p:nvSpPr>
        <p:spPr>
          <a:xfrm>
            <a:off x="444519" y="3429000"/>
            <a:ext cx="1689079" cy="82401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B6CF17A4-120F-0137-991C-20AD992DBF17}"/>
              </a:ext>
            </a:extLst>
          </p:cNvPr>
          <p:cNvSpPr txBox="1">
            <a:spLocks/>
          </p:cNvSpPr>
          <p:nvPr/>
        </p:nvSpPr>
        <p:spPr>
          <a:xfrm>
            <a:off x="380071" y="4322659"/>
            <a:ext cx="2133600" cy="1711842"/>
          </a:xfrm>
          <a:prstGeom prst="rect">
            <a:avLst/>
          </a:prstGeom>
        </p:spPr>
        <p:txBody>
          <a:bodyPr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6000" b="1" kern="0" dirty="0">
                <a:solidFill>
                  <a:srgbClr val="F0C300"/>
                </a:solidFill>
              </a:rPr>
              <a:t>20</a:t>
            </a:r>
            <a:r>
              <a:rPr lang="bg-BG" sz="6000" b="1" kern="0" dirty="0">
                <a:solidFill>
                  <a:srgbClr val="F0C300"/>
                </a:solidFill>
              </a:rPr>
              <a:t>10</a:t>
            </a:r>
            <a:endParaRPr lang="en-US" sz="6600" b="1" kern="0" dirty="0">
              <a:solidFill>
                <a:srgbClr val="F0C3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C7FE76D-615A-D552-EFC8-71219FC481BB}"/>
              </a:ext>
            </a:extLst>
          </p:cNvPr>
          <p:cNvSpPr/>
          <p:nvPr/>
        </p:nvSpPr>
        <p:spPr>
          <a:xfrm>
            <a:off x="444519" y="5280489"/>
            <a:ext cx="1689079" cy="66093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6179D4F-CD49-6F54-7E1B-EE76C53FA884}"/>
              </a:ext>
            </a:extLst>
          </p:cNvPr>
          <p:cNvSpPr txBox="1"/>
          <p:nvPr/>
        </p:nvSpPr>
        <p:spPr>
          <a:xfrm>
            <a:off x="2419538" y="4280711"/>
            <a:ext cx="613815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2F87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Lions </a:t>
            </a:r>
            <a:r>
              <a:rPr kumimoji="0" lang="bg-BG" sz="3600" b="1" i="0" u="none" strike="noStrike" kern="0" cap="none" spc="0" normalizeH="0" baseline="0" noProof="0" dirty="0">
                <a:ln>
                  <a:noFill/>
                </a:ln>
                <a:solidFill>
                  <a:srgbClr val="002F87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помагат след земетресение в Хаити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002F87"/>
              </a:solidFill>
              <a:effectLst/>
              <a:uLnTx/>
              <a:uFillTx/>
              <a:latin typeface="Arial" panose="020B0604020202020204" pitchFamily="34" charset="0"/>
              <a:ea typeface="ヒラギノ角ゴ Pro W3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FA59742-A585-B45A-202B-3D7972255D2E}"/>
              </a:ext>
            </a:extLst>
          </p:cNvPr>
          <p:cNvSpPr txBox="1"/>
          <p:nvPr/>
        </p:nvSpPr>
        <p:spPr>
          <a:xfrm>
            <a:off x="2560246" y="5514803"/>
            <a:ext cx="61673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56565A"/>
                </a:solidFill>
                <a:cs typeface="Arial" panose="020B0604020202020204" pitchFamily="34" charset="0"/>
              </a:rPr>
              <a:t>“Hope for Haiti” </a:t>
            </a:r>
            <a:r>
              <a:rPr lang="bg-BG" sz="1800" dirty="0">
                <a:solidFill>
                  <a:srgbClr val="56565A"/>
                </a:solidFill>
                <a:cs typeface="Arial" panose="020B0604020202020204" pitchFamily="34" charset="0"/>
              </a:rPr>
              <a:t>събира</a:t>
            </a:r>
            <a:r>
              <a:rPr lang="en-US" sz="1800" dirty="0">
                <a:solidFill>
                  <a:srgbClr val="56565A"/>
                </a:solidFill>
                <a:cs typeface="Arial" panose="020B0604020202020204" pitchFamily="34" charset="0"/>
              </a:rPr>
              <a:t> </a:t>
            </a:r>
            <a:r>
              <a:rPr lang="en-US" sz="1800" dirty="0">
                <a:solidFill>
                  <a:schemeClr val="tx2"/>
                </a:solidFill>
                <a:cs typeface="Arial" panose="020B0604020202020204" pitchFamily="34" charset="0"/>
              </a:rPr>
              <a:t>US$4.2 </a:t>
            </a:r>
            <a:r>
              <a:rPr lang="bg-BG" sz="1800" dirty="0">
                <a:solidFill>
                  <a:schemeClr val="tx2"/>
                </a:solidFill>
                <a:cs typeface="Arial" panose="020B0604020202020204" pitchFamily="34" charset="0"/>
              </a:rPr>
              <a:t>милиона</a:t>
            </a:r>
            <a:endParaRPr lang="bg-BG" dirty="0"/>
          </a:p>
        </p:txBody>
      </p:sp>
      <p:pic>
        <p:nvPicPr>
          <p:cNvPr id="18" name="Picture Placeholder 4">
            <a:extLst>
              <a:ext uri="{FF2B5EF4-FFF2-40B4-BE49-F238E27FC236}">
                <a16:creationId xmlns:a16="http://schemas.microsoft.com/office/drawing/2014/main" id="{3D53C17F-247F-1E93-A075-DFCFD748B2D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37"/>
          <a:stretch/>
        </p:blipFill>
        <p:spPr>
          <a:xfrm>
            <a:off x="8684993" y="4495800"/>
            <a:ext cx="2886308" cy="170965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379631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 hidden="1"/>
          <p:cNvSpPr txBox="1">
            <a:spLocks/>
          </p:cNvSpPr>
          <p:nvPr/>
        </p:nvSpPr>
        <p:spPr>
          <a:xfrm>
            <a:off x="0" y="3035000"/>
            <a:ext cx="12192000" cy="4267200"/>
          </a:xfrm>
          <a:prstGeom prst="rect">
            <a:avLst/>
          </a:prstGeom>
        </p:spPr>
        <p:txBody>
          <a:bodyPr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sz="2400" kern="0" dirty="0"/>
              <a:t>Chris Bunch – LION Managing Editor</a:t>
            </a:r>
          </a:p>
          <a:p>
            <a:pPr marL="0" indent="0" algn="ctr">
              <a:buNone/>
            </a:pPr>
            <a:r>
              <a:rPr lang="en-US" sz="2400" kern="0" dirty="0"/>
              <a:t>Sanjeev Ahuja – Chief of Marketing &amp; Membership</a:t>
            </a:r>
          </a:p>
          <a:p>
            <a:pPr marL="0" indent="0" algn="ctr">
              <a:buNone/>
            </a:pPr>
            <a:r>
              <a:rPr lang="en-US" sz="2400" kern="0" dirty="0"/>
              <a:t>Dan Hervey – Brand &amp; Creative Director</a:t>
            </a:r>
          </a:p>
          <a:p>
            <a:pPr marL="0" indent="0" algn="ctr">
              <a:buNone/>
            </a:pPr>
            <a:r>
              <a:rPr lang="en-US" sz="2400" kern="0" dirty="0"/>
              <a:t>Stephanie Morales – Meetings Manager</a:t>
            </a:r>
            <a:endParaRPr lang="en-US" kern="0" dirty="0"/>
          </a:p>
        </p:txBody>
      </p:sp>
      <p:sp>
        <p:nvSpPr>
          <p:cNvPr id="9" name="Text Placeholder 1"/>
          <p:cNvSpPr txBox="1">
            <a:spLocks/>
          </p:cNvSpPr>
          <p:nvPr/>
        </p:nvSpPr>
        <p:spPr>
          <a:xfrm>
            <a:off x="152400" y="486496"/>
            <a:ext cx="3733800" cy="1922721"/>
          </a:xfrm>
          <a:prstGeom prst="rect">
            <a:avLst/>
          </a:prstGeom>
        </p:spPr>
        <p:txBody>
          <a:bodyPr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1500" b="1" kern="0" dirty="0">
                <a:solidFill>
                  <a:srgbClr val="F0C300"/>
                </a:solidFill>
              </a:rPr>
              <a:t>2017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191000" y="486496"/>
            <a:ext cx="6629400" cy="3172838"/>
          </a:xfrm>
        </p:spPr>
        <p:txBody>
          <a:bodyPr/>
          <a:lstStyle/>
          <a:p>
            <a:r>
              <a:rPr lang="bg-BG" sz="8000" dirty="0"/>
              <a:t>Празнуваме</a:t>
            </a:r>
            <a:r>
              <a:rPr lang="en-US" sz="8000" dirty="0"/>
              <a:t> </a:t>
            </a:r>
            <a:endParaRPr lang="bg-BG" sz="8000" dirty="0"/>
          </a:p>
          <a:p>
            <a:r>
              <a:rPr lang="bg-BG" sz="8000" dirty="0"/>
              <a:t>100 години</a:t>
            </a:r>
            <a:r>
              <a:rPr lang="en-US" sz="8000" dirty="0"/>
              <a:t>!</a:t>
            </a:r>
          </a:p>
        </p:txBody>
      </p:sp>
      <p:pic>
        <p:nvPicPr>
          <p:cNvPr id="2" name="Picture Placeholder 4">
            <a:extLst>
              <a:ext uri="{FF2B5EF4-FFF2-40B4-BE49-F238E27FC236}">
                <a16:creationId xmlns:a16="http://schemas.microsoft.com/office/drawing/2014/main" id="{C6E55E86-5347-9268-8166-4ED2F41FF8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971800"/>
            <a:ext cx="3276600" cy="270335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781607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9B9EA8F-304E-DA4E-9C14-7734A42D1C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2254" y="2420888"/>
            <a:ext cx="3276600" cy="1143000"/>
          </a:xfrm>
        </p:spPr>
        <p:txBody>
          <a:bodyPr/>
          <a:lstStyle/>
          <a:p>
            <a:r>
              <a:rPr lang="en-US" sz="9600" dirty="0">
                <a:solidFill>
                  <a:schemeClr val="tx2"/>
                </a:solidFill>
              </a:rPr>
              <a:t>2017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D2A28C-E10C-3B4F-9769-D43BAD600AE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ctr"/>
            <a:r>
              <a:rPr lang="en-US" sz="2800" dirty="0"/>
              <a:t>Lions International </a:t>
            </a:r>
            <a:r>
              <a:rPr lang="bg-BG" sz="2800" dirty="0"/>
              <a:t>оповестява нашите</a:t>
            </a:r>
            <a:endParaRPr lang="en-US" sz="2800" dirty="0"/>
          </a:p>
          <a:p>
            <a:pPr algn="ctr"/>
            <a:r>
              <a:rPr lang="bg-BG" sz="6600" dirty="0"/>
              <a:t>Глобални Каузи</a:t>
            </a:r>
            <a:endParaRPr lang="en-US" sz="6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40416F2-50ED-41DC-A886-0FC8470CF609}"/>
              </a:ext>
            </a:extLst>
          </p:cNvPr>
          <p:cNvSpPr txBox="1"/>
          <p:nvPr/>
        </p:nvSpPr>
        <p:spPr>
          <a:xfrm>
            <a:off x="209763" y="4005064"/>
            <a:ext cx="4088311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През 2017-18, Lions International поема по нов път, като се насочва към 5 Глобални Каузи: Диабет, Околна Среда, Борба с Глада, Детски тумори и Зрение. Lions ще продължат да се фокусират върху нуждите на своите общности, като все пак ще засилят дейността си в тези пет глобални каузи</a:t>
            </a:r>
            <a:r>
              <a:rPr lang="en-US" dirty="0"/>
              <a:t>.</a:t>
            </a:r>
            <a:endParaRPr lang="ru-RU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4D790AF-EC3F-E56F-03C2-2FD4693D6D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8732" y="2512535"/>
            <a:ext cx="1790146" cy="179014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7E07203-292C-E149-3416-AE5BFBC5F3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58631" y="2512535"/>
            <a:ext cx="1600250" cy="167388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5A93EFF-1BB3-9774-8AE9-FBEDD15A3C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28227" y="2517200"/>
            <a:ext cx="1850494" cy="167388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AF047EB-0A23-5D92-1CB9-AFE8214FC8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24871" y="4647562"/>
            <a:ext cx="1850495" cy="185093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8AD7CE2-E581-C0F4-2F79-3E02EDDAEB5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90042" y="4693005"/>
            <a:ext cx="1850494" cy="185093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981069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BD80B6-0B9C-BD4B-8880-3A07954A50C6}"/>
              </a:ext>
            </a:extLst>
          </p:cNvPr>
          <p:cNvSpPr txBox="1"/>
          <p:nvPr/>
        </p:nvSpPr>
        <p:spPr>
          <a:xfrm>
            <a:off x="76200" y="304800"/>
            <a:ext cx="7543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kern="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“</a:t>
            </a:r>
            <a:r>
              <a:rPr lang="bg-BG" sz="6000" b="1" kern="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Ние Служим</a:t>
            </a:r>
            <a:r>
              <a:rPr lang="en-US" sz="6000" b="1" kern="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”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2EDEDFF-F07C-C444-8635-21BF9097F07B}"/>
              </a:ext>
            </a:extLst>
          </p:cNvPr>
          <p:cNvSpPr/>
          <p:nvPr/>
        </p:nvSpPr>
        <p:spPr>
          <a:xfrm>
            <a:off x="700786" y="1401525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457200" indent="-457200">
              <a:buFont typeface="Arial" charset="0"/>
              <a:buChar char="•"/>
            </a:pPr>
            <a:endParaRPr lang="en-US" dirty="0">
              <a:solidFill>
                <a:srgbClr val="095495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B0FCDB9-A522-E34C-A1D0-ECA2F25E12DD}"/>
              </a:ext>
            </a:extLst>
          </p:cNvPr>
          <p:cNvSpPr txBox="1">
            <a:spLocks/>
          </p:cNvSpPr>
          <p:nvPr/>
        </p:nvSpPr>
        <p:spPr>
          <a:xfrm>
            <a:off x="700786" y="2364175"/>
            <a:ext cx="11488731" cy="1030220"/>
          </a:xfrm>
          <a:prstGeom prst="rect">
            <a:avLst/>
          </a:prstGeom>
        </p:spPr>
        <p:txBody>
          <a:bodyPr vert="horz" lIns="81539" tIns="40769" rIns="81539" bIns="40769" rtlCol="0" anchor="ctr">
            <a:noAutofit/>
          </a:bodyPr>
          <a:lstStyle>
            <a:lvl1pPr algn="l" defTabSz="407690" rtl="0" eaLnBrk="1" latinLnBrk="0" hangingPunct="1">
              <a:spcBef>
                <a:spcPct val="0"/>
              </a:spcBef>
              <a:buNone/>
              <a:defRPr sz="3600" b="1" i="0" kern="120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endParaRPr lang="en-US" sz="3200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2D92102E-F46E-7B45-A212-234259ABCFE2}"/>
              </a:ext>
            </a:extLst>
          </p:cNvPr>
          <p:cNvSpPr txBox="1">
            <a:spLocks/>
          </p:cNvSpPr>
          <p:nvPr/>
        </p:nvSpPr>
        <p:spPr>
          <a:xfrm>
            <a:off x="457200" y="1555348"/>
            <a:ext cx="11506200" cy="3277884"/>
          </a:xfrm>
          <a:prstGeom prst="rect">
            <a:avLst/>
          </a:prstGeom>
        </p:spPr>
        <p:txBody>
          <a:bodyPr vert="horz" wrap="square" lIns="108842" tIns="54421" rIns="108842" bIns="54421" numCol="1" spcCol="63487" rtlCol="0">
            <a:noAutofit/>
          </a:bodyPr>
          <a:lstStyle>
            <a:lvl1pPr marL="816479" indent="-81647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7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69038" indent="-680399" algn="l" defTabSz="1088639" rtl="0" eaLnBrk="1" latinLnBrk="0" hangingPunct="1">
              <a:spcBef>
                <a:spcPct val="20000"/>
              </a:spcBef>
              <a:buFont typeface="Arial"/>
              <a:buChar char="–"/>
              <a:defRPr sz="6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21597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5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810236" indent="-544319" algn="l" defTabSz="1088639" rtl="0" eaLnBrk="1" latinLnBrk="0" hangingPunct="1">
              <a:spcBef>
                <a:spcPct val="20000"/>
              </a:spcBef>
              <a:buFont typeface="Arial"/>
              <a:buChar char="–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98875" indent="-544319" algn="l" defTabSz="1088639" rtl="0" eaLnBrk="1" latinLnBrk="0" hangingPunct="1">
              <a:spcBef>
                <a:spcPct val="20000"/>
              </a:spcBef>
              <a:buFont typeface="Arial"/>
              <a:buChar char="»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87514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76153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64792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53431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bg-BG" sz="3200" dirty="0">
              <a:latin typeface="Arial" pitchFamily="34" charset="0"/>
              <a:ea typeface="ヒラギノ角ゴ Pro W3" pitchFamily="125" charset="-128"/>
            </a:endParaRPr>
          </a:p>
          <a:p>
            <a:pPr marL="457200" indent="-45720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bg-BG" sz="3200" dirty="0">
                <a:latin typeface="Arial" pitchFamily="34" charset="0"/>
                <a:ea typeface="ヒラギノ角ゴ Pro W3" pitchFamily="125" charset="-128"/>
              </a:rPr>
              <a:t>5 Глобални Каузи</a:t>
            </a:r>
            <a:endParaRPr lang="en-US" sz="3200" dirty="0">
              <a:latin typeface="Arial" pitchFamily="34" charset="0"/>
              <a:ea typeface="ヒラギノ角ゴ Pro W3" pitchFamily="125" charset="-128"/>
            </a:endParaRPr>
          </a:p>
          <a:p>
            <a:pPr marL="952559" lvl="1" indent="0">
              <a:spcBef>
                <a:spcPct val="0"/>
              </a:spcBef>
              <a:buNone/>
            </a:pPr>
            <a:endParaRPr lang="en-US" sz="1000" dirty="0">
              <a:latin typeface="Arial" pitchFamily="34" charset="0"/>
              <a:ea typeface="ヒラギノ角ゴ Pro W3" pitchFamily="125" charset="-128"/>
            </a:endParaRPr>
          </a:p>
          <a:p>
            <a:pPr marL="952559" lvl="1" indent="0">
              <a:spcBef>
                <a:spcPct val="0"/>
              </a:spcBef>
              <a:buNone/>
            </a:pPr>
            <a:endParaRPr lang="en-US" sz="1000" dirty="0">
              <a:latin typeface="Arial" pitchFamily="34" charset="0"/>
              <a:ea typeface="ヒラギノ角ゴ Pro W3" pitchFamily="125" charset="-128"/>
            </a:endParaRPr>
          </a:p>
          <a:p>
            <a:pPr marL="952559" lvl="1" indent="0">
              <a:spcBef>
                <a:spcPct val="0"/>
              </a:spcBef>
              <a:buNone/>
            </a:pPr>
            <a:endParaRPr lang="en-US" sz="1000" dirty="0">
              <a:latin typeface="Arial" pitchFamily="34" charset="0"/>
              <a:ea typeface="ヒラギノ角ゴ Pro W3" pitchFamily="125" charset="-128"/>
            </a:endParaRPr>
          </a:p>
          <a:p>
            <a:pPr marL="952559" lvl="1" indent="0">
              <a:spcBef>
                <a:spcPct val="0"/>
              </a:spcBef>
              <a:buNone/>
            </a:pPr>
            <a:endParaRPr lang="en-US" sz="1000" dirty="0">
              <a:latin typeface="Arial" pitchFamily="34" charset="0"/>
              <a:ea typeface="ヒラギノ角ゴ Pro W3" pitchFamily="125" charset="-128"/>
            </a:endParaRPr>
          </a:p>
          <a:p>
            <a:pPr marL="952559" lvl="1" indent="0">
              <a:spcBef>
                <a:spcPct val="0"/>
              </a:spcBef>
              <a:buNone/>
            </a:pPr>
            <a:endParaRPr lang="en-US" sz="1000" dirty="0">
              <a:latin typeface="Arial" pitchFamily="34" charset="0"/>
              <a:ea typeface="ヒラギノ角ゴ Pro W3" pitchFamily="125" charset="-128"/>
            </a:endParaRPr>
          </a:p>
          <a:p>
            <a:pPr marL="952559" lvl="1" indent="0">
              <a:spcBef>
                <a:spcPct val="0"/>
              </a:spcBef>
              <a:buNone/>
            </a:pPr>
            <a:endParaRPr lang="en-US" sz="1000" dirty="0">
              <a:latin typeface="Arial" pitchFamily="34" charset="0"/>
              <a:ea typeface="ヒラギノ角ゴ Pro W3" pitchFamily="125" charset="-128"/>
            </a:endParaRPr>
          </a:p>
          <a:p>
            <a:pPr marL="952559" lvl="1" indent="0">
              <a:spcBef>
                <a:spcPct val="0"/>
              </a:spcBef>
              <a:buNone/>
            </a:pPr>
            <a:endParaRPr lang="bg-BG" sz="3200" dirty="0">
              <a:latin typeface="Arial" pitchFamily="34" charset="0"/>
              <a:ea typeface="ヒラギノ角ゴ Pro W3" pitchFamily="125" charset="-128"/>
            </a:endParaRPr>
          </a:p>
          <a:p>
            <a:pPr marL="457200" indent="-45720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bg-BG" sz="3200" dirty="0">
                <a:latin typeface="Arial" pitchFamily="34" charset="0"/>
                <a:ea typeface="ヒラギノ角ゴ Pro W3" pitchFamily="125" charset="-128"/>
              </a:rPr>
              <a:t>Но не само... Клубът и Общността имат нужда от преценка</a:t>
            </a:r>
            <a:r>
              <a:rPr lang="en-US" sz="3200" dirty="0">
                <a:latin typeface="Arial" pitchFamily="34" charset="0"/>
                <a:ea typeface="ヒラギノ角ゴ Pro W3" pitchFamily="125" charset="-128"/>
              </a:rPr>
              <a:t> </a:t>
            </a:r>
            <a:r>
              <a:rPr lang="bg-BG" sz="3200" dirty="0">
                <a:latin typeface="Arial" pitchFamily="34" charset="0"/>
                <a:ea typeface="ヒラギノ角ゴ Pro W3" pitchFamily="125" charset="-128"/>
              </a:rPr>
              <a:t>какви проекти са нужни?</a:t>
            </a:r>
            <a:br>
              <a:rPr lang="en-US" sz="3200" dirty="0">
                <a:latin typeface="Arial" pitchFamily="34" charset="0"/>
                <a:ea typeface="ヒラギノ角ゴ Pro W3" pitchFamily="125" charset="-128"/>
              </a:rPr>
            </a:br>
            <a:endParaRPr lang="en-US" sz="3200" dirty="0">
              <a:latin typeface="Arial" pitchFamily="34" charset="0"/>
              <a:ea typeface="ヒラギノ角ゴ Pro W3" pitchFamily="125" charset="-128"/>
            </a:endParaRPr>
          </a:p>
          <a:p>
            <a:pPr marL="457200" indent="-45720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sz="3200" dirty="0">
                <a:latin typeface="Arial" pitchFamily="34" charset="0"/>
                <a:ea typeface="ヒラギノ角ゴ Pro W3" pitchFamily="125" charset="-128"/>
              </a:rPr>
              <a:t>“</a:t>
            </a:r>
            <a:r>
              <a:rPr lang="bg-BG" sz="3200" dirty="0">
                <a:latin typeface="Arial" pitchFamily="34" charset="0"/>
                <a:ea typeface="ヒラギノ角ゴ Pro W3" pitchFamily="125" charset="-128"/>
              </a:rPr>
              <a:t>Където има нужда</a:t>
            </a:r>
            <a:r>
              <a:rPr lang="en-US" sz="3200" dirty="0">
                <a:latin typeface="Arial" pitchFamily="34" charset="0"/>
                <a:ea typeface="ヒラギノ角ゴ Pro W3" pitchFamily="125" charset="-128"/>
              </a:rPr>
              <a:t>, </a:t>
            </a:r>
            <a:r>
              <a:rPr lang="bg-BG" sz="3200" dirty="0">
                <a:latin typeface="Arial" pitchFamily="34" charset="0"/>
                <a:ea typeface="ヒラギノ角ゴ Pro W3" pitchFamily="125" charset="-128"/>
              </a:rPr>
              <a:t>там са </a:t>
            </a:r>
            <a:r>
              <a:rPr lang="en-US" sz="3200" dirty="0">
                <a:latin typeface="Arial" pitchFamily="34" charset="0"/>
                <a:ea typeface="ヒラギノ角ゴ Pro W3" pitchFamily="125" charset="-128"/>
              </a:rPr>
              <a:t>Lion”</a:t>
            </a:r>
            <a:endParaRPr lang="bg-BG" sz="3200" dirty="0">
              <a:latin typeface="Arial" pitchFamily="34" charset="0"/>
              <a:ea typeface="ヒラギノ角ゴ Pro W3" pitchFamily="125" charset="-128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bg-BG" sz="16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Анкетата </a:t>
            </a:r>
            <a:r>
              <a:rPr lang="en-US" sz="16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Club and Community Needs Assessment (</a:t>
            </a:r>
            <a:r>
              <a:rPr lang="bg-BG" sz="16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</a:t>
            </a:r>
            <a:r>
              <a:rPr lang="en-US" sz="1600" u="sng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www.lionsclubs.org</a:t>
            </a:r>
            <a:r>
              <a:rPr lang="en-US" sz="16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</a:t>
            </a:r>
            <a:endParaRPr lang="bg-BG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br>
              <a:rPr lang="en-US" sz="2800" dirty="0">
                <a:latin typeface="Arial" charset="0"/>
                <a:ea typeface="Arial" charset="0"/>
                <a:cs typeface="Arial" charset="0"/>
              </a:rPr>
            </a:br>
            <a:r>
              <a:rPr lang="en-US" sz="2800" dirty="0">
                <a:latin typeface="Arial" charset="0"/>
                <a:ea typeface="Arial" charset="0"/>
                <a:cs typeface="Arial" charset="0"/>
              </a:rPr>
              <a:t>	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37E5F47-B8F2-4BDD-AEA9-6F60D05695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43149" y="1474285"/>
            <a:ext cx="7029544" cy="210943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721021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BD80B6-0B9C-BD4B-8880-3A07954A50C6}"/>
              </a:ext>
            </a:extLst>
          </p:cNvPr>
          <p:cNvSpPr txBox="1"/>
          <p:nvPr/>
        </p:nvSpPr>
        <p:spPr>
          <a:xfrm>
            <a:off x="76200" y="304800"/>
            <a:ext cx="7543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kern="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“</a:t>
            </a:r>
            <a:r>
              <a:rPr lang="bg-BG" sz="6000" b="1" kern="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Ние Служим</a:t>
            </a:r>
            <a:r>
              <a:rPr lang="en-US" sz="6000" b="1" kern="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”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2EDEDFF-F07C-C444-8635-21BF9097F07B}"/>
              </a:ext>
            </a:extLst>
          </p:cNvPr>
          <p:cNvSpPr/>
          <p:nvPr/>
        </p:nvSpPr>
        <p:spPr>
          <a:xfrm>
            <a:off x="700786" y="1401525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457200" indent="-457200">
              <a:buFont typeface="Arial" charset="0"/>
              <a:buChar char="•"/>
            </a:pPr>
            <a:endParaRPr lang="en-US" dirty="0">
              <a:solidFill>
                <a:srgbClr val="095495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E785010-02BE-4ABA-9A39-231A77FF60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2432" y="3811299"/>
            <a:ext cx="3962400" cy="29718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22790AB-1D52-486E-979F-134B58B9B1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83518" y="4143383"/>
            <a:ext cx="3462999" cy="25972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BACB38B-89CC-4575-84D4-050E88FF6A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800" y="4455859"/>
            <a:ext cx="2577344" cy="232724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FD96EF1-6335-4C0D-8ACD-01ADC74385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73155" y="70315"/>
            <a:ext cx="2837975" cy="209982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4860008-1550-4C50-8485-537DB8A856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26728" y="1143000"/>
            <a:ext cx="2607964" cy="250657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65481AB-469D-4E9B-96E3-6582123FFC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6059" y="1556312"/>
            <a:ext cx="3902541" cy="281028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65DAEFB-6AC0-49B3-80C0-3EAF1A6404A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19461" y="2227009"/>
            <a:ext cx="2971800" cy="22288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B60F770-FBF0-4DAF-95FE-1B7F88CD452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21985" y="1178189"/>
            <a:ext cx="1430975" cy="101566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8E95CE6-2AE1-409D-9C72-772BAB97930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81800" y="237884"/>
            <a:ext cx="1676400" cy="71055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97FC7D3-52A7-44F9-8946-B168B6AAF1E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5724" y="2335896"/>
            <a:ext cx="1559770" cy="61677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08503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270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EB0D4CD-F3DA-F798-3F6C-4A8534579BED}"/>
              </a:ext>
            </a:extLst>
          </p:cNvPr>
          <p:cNvSpPr txBox="1"/>
          <p:nvPr/>
        </p:nvSpPr>
        <p:spPr>
          <a:xfrm>
            <a:off x="2639616" y="1196752"/>
            <a:ext cx="610222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g-BG" sz="6000" b="1" dirty="0">
                <a:solidFill>
                  <a:schemeClr val="bg1"/>
                </a:solidFill>
              </a:rPr>
              <a:t>Защо</a:t>
            </a:r>
          </a:p>
          <a:p>
            <a:pPr algn="ctr"/>
            <a:endParaRPr lang="bg-BG" sz="6000" b="1" dirty="0">
              <a:solidFill>
                <a:schemeClr val="bg1"/>
              </a:solidFill>
            </a:endParaRPr>
          </a:p>
          <a:p>
            <a:pPr algn="ctr"/>
            <a:r>
              <a:rPr lang="bg-BG" sz="6000" b="1" dirty="0">
                <a:solidFill>
                  <a:schemeClr val="bg1"/>
                </a:solidFill>
              </a:rPr>
              <a:t>съм</a:t>
            </a:r>
          </a:p>
          <a:p>
            <a:pPr algn="ctr"/>
            <a:r>
              <a:rPr lang="bg-BG" sz="6000" b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bg-BG" sz="6000" b="1" dirty="0">
                <a:solidFill>
                  <a:schemeClr val="bg1"/>
                </a:solidFill>
              </a:rPr>
              <a:t>Лайън ?</a:t>
            </a:r>
          </a:p>
        </p:txBody>
      </p:sp>
      <p:pic>
        <p:nvPicPr>
          <p:cNvPr id="20" name="Picture 19" descr="lionlogo_white.eps">
            <a:extLst>
              <a:ext uri="{FF2B5EF4-FFF2-40B4-BE49-F238E27FC236}">
                <a16:creationId xmlns:a16="http://schemas.microsoft.com/office/drawing/2014/main" id="{7527BB91-1E26-3F05-8CFF-463FE6B13F7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5496"/>
            <a:ext cx="2063552" cy="201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5954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79300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>
              <a:lnSpc>
                <a:spcPts val="2700"/>
              </a:lnSpc>
              <a:spcAft>
                <a:spcPts val="0"/>
              </a:spcAft>
            </a:pPr>
            <a:endParaRPr lang="ru-RU" sz="2400" b="0" i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700"/>
              </a:lnSpc>
              <a:spcAft>
                <a:spcPts val="0"/>
              </a:spcAft>
            </a:pP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700"/>
              </a:lnSpc>
              <a:spcAft>
                <a:spcPts val="0"/>
              </a:spcAft>
            </a:pPr>
            <a:endParaRPr lang="ru-RU" sz="2400" b="0" i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700"/>
              </a:lnSpc>
              <a:spcAft>
                <a:spcPts val="0"/>
              </a:spcAft>
            </a:pP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700"/>
              </a:lnSpc>
              <a:spcAft>
                <a:spcPts val="0"/>
              </a:spcAft>
            </a:pPr>
            <a:endParaRPr lang="ru-RU" sz="2400" b="0" i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700"/>
              </a:lnSpc>
              <a:spcAft>
                <a:spcPts val="0"/>
              </a:spcAft>
            </a:pPr>
            <a:r>
              <a:rPr lang="ru-RU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ru-RU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Разпознаване</a:t>
            </a:r>
            <a:r>
              <a:rPr lang="ru-RU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на връзката между </a:t>
            </a:r>
            <a:r>
              <a:rPr lang="ru-RU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основите</a:t>
            </a:r>
            <a:r>
              <a:rPr lang="ru-RU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Лайонизма</a:t>
            </a:r>
            <a:r>
              <a:rPr lang="ru-RU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ролита</a:t>
            </a:r>
            <a:r>
              <a:rPr lang="ru-RU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Лайънс</a:t>
            </a:r>
            <a:r>
              <a:rPr lang="ru-RU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лидерите</a:t>
            </a:r>
            <a:endParaRPr lang="ru-RU" sz="2400" b="0" i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700"/>
              </a:lnSpc>
              <a:spcAft>
                <a:spcPts val="0"/>
              </a:spcAft>
            </a:pPr>
            <a:r>
              <a:rPr lang="ru-RU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ru-RU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Идентифициране</a:t>
            </a:r>
            <a:r>
              <a:rPr lang="ru-RU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на важни събития в историята на Lions</a:t>
            </a:r>
          </a:p>
          <a:p>
            <a:pPr algn="ctr">
              <a:lnSpc>
                <a:spcPts val="2700"/>
              </a:lnSpc>
              <a:spcAft>
                <a:spcPts val="0"/>
              </a:spcAft>
            </a:pPr>
            <a:endParaRPr lang="ru-RU" sz="2400" b="0" i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700"/>
              </a:lnSpc>
              <a:spcAft>
                <a:spcPts val="0"/>
              </a:spcAft>
            </a:pPr>
            <a:r>
              <a:rPr lang="ru-RU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ru-RU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Обясняване</a:t>
            </a:r>
            <a:r>
              <a:rPr lang="ru-RU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концепцията и значението на оценката на нуждите на общността</a:t>
            </a:r>
          </a:p>
          <a:p>
            <a:pPr algn="ctr">
              <a:lnSpc>
                <a:spcPts val="2700"/>
              </a:lnSpc>
              <a:spcAft>
                <a:spcPts val="0"/>
              </a:spcAft>
            </a:pPr>
            <a:endParaRPr lang="ru-RU" sz="2400" b="0" i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700"/>
              </a:lnSpc>
              <a:spcAft>
                <a:spcPts val="0"/>
              </a:spcAft>
            </a:pPr>
            <a:r>
              <a:rPr lang="ru-RU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ru-RU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Обмисляне</a:t>
            </a:r>
            <a:r>
              <a:rPr lang="ru-RU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възможностите за бъдещето на членовете, клубовете и асоциацията      на Лайънс</a:t>
            </a:r>
          </a:p>
        </p:txBody>
      </p:sp>
      <p:sp>
        <p:nvSpPr>
          <p:cNvPr id="17" name="Title 5"/>
          <p:cNvSpPr txBox="1">
            <a:spLocks/>
          </p:cNvSpPr>
          <p:nvPr/>
        </p:nvSpPr>
        <p:spPr bwMode="auto">
          <a:xfrm>
            <a:off x="407368" y="548680"/>
            <a:ext cx="12192000" cy="801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6"/>
                </a:solidFill>
                <a:latin typeface="+mj-lt"/>
                <a:ea typeface="ヒラギノ角ゴ Pro W3" charset="0"/>
                <a:cs typeface="ヒラギノ角ゴ Pro W3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6000" b="1" kern="0" dirty="0">
                <a:solidFill>
                  <a:schemeClr val="bg1"/>
                </a:solidFill>
                <a:latin typeface="Arial" panose="020B0604020202020204" pitchFamily="34" charset="0"/>
                <a:ea typeface="Helvetica Neue" charset="0"/>
                <a:cs typeface="Arial" panose="020B0604020202020204" pitchFamily="34" charset="0"/>
              </a:rPr>
              <a:t>Цели на сесията:</a:t>
            </a:r>
            <a:endParaRPr lang="en-US" sz="6000" b="1" kern="0" dirty="0">
              <a:solidFill>
                <a:schemeClr val="bg1"/>
              </a:solidFill>
              <a:latin typeface="Arial" panose="020B0604020202020204" pitchFamily="34" charset="0"/>
              <a:ea typeface="Helvetica Neue" charset="0"/>
              <a:cs typeface="Arial" panose="020B0604020202020204" pitchFamily="34" charset="0"/>
            </a:endParaRPr>
          </a:p>
        </p:txBody>
      </p:sp>
      <p:pic>
        <p:nvPicPr>
          <p:cNvPr id="2" name="Picture 1" descr="lionlogo_white.eps">
            <a:extLst>
              <a:ext uri="{FF2B5EF4-FFF2-40B4-BE49-F238E27FC236}">
                <a16:creationId xmlns:a16="http://schemas.microsoft.com/office/drawing/2014/main" id="{D46F8BB6-2BF5-50DC-C38E-6A0F1C95897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6632"/>
            <a:ext cx="1913384" cy="186650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268F5FC-F299-087F-15D8-434A3F23400E}"/>
              </a:ext>
            </a:extLst>
          </p:cNvPr>
          <p:cNvSpPr/>
          <p:nvPr/>
        </p:nvSpPr>
        <p:spPr>
          <a:xfrm>
            <a:off x="3296441" y="1350500"/>
            <a:ext cx="6336704" cy="62276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4988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IMG_1620.jpg">
            <a:extLst>
              <a:ext uri="{FF2B5EF4-FFF2-40B4-BE49-F238E27FC236}">
                <a16:creationId xmlns:a16="http://schemas.microsoft.com/office/drawing/2014/main" id="{72DBEFA9-44A3-853B-6EA6-62AFA9584A6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00056" y="396500"/>
            <a:ext cx="5122892" cy="352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243B938-15F4-8592-E799-77318CDA0092}"/>
              </a:ext>
            </a:extLst>
          </p:cNvPr>
          <p:cNvSpPr txBox="1"/>
          <p:nvPr/>
        </p:nvSpPr>
        <p:spPr>
          <a:xfrm>
            <a:off x="142462" y="3429000"/>
            <a:ext cx="609755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g-BG" sz="3600" dirty="0">
                <a:solidFill>
                  <a:schemeClr val="tx2"/>
                </a:solidFill>
                <a:cs typeface="Arial" panose="020B0604020202020204" pitchFamily="34" charset="0"/>
              </a:rPr>
              <a:t>„</a:t>
            </a:r>
            <a:r>
              <a:rPr lang="ru-RU" sz="3600" dirty="0">
                <a:solidFill>
                  <a:schemeClr val="tx2"/>
                </a:solidFill>
                <a:cs typeface="Arial" panose="020B0604020202020204" pitchFamily="34" charset="0"/>
              </a:rPr>
              <a:t>Най-добрият начин да намериш себе си, е да изгубиш себе си в служба на другите</a:t>
            </a:r>
            <a:r>
              <a:rPr lang="en-US" sz="3600" dirty="0">
                <a:solidFill>
                  <a:schemeClr val="tx2"/>
                </a:solidFill>
                <a:cs typeface="Arial" panose="020B0604020202020204" pitchFamily="34" charset="0"/>
              </a:rPr>
              <a:t>.</a:t>
            </a:r>
            <a:r>
              <a:rPr lang="bg-BG" sz="3600" dirty="0">
                <a:solidFill>
                  <a:schemeClr val="tx2"/>
                </a:solidFill>
                <a:cs typeface="Arial" panose="020B0604020202020204" pitchFamily="34" charset="0"/>
              </a:rPr>
              <a:t>“</a:t>
            </a:r>
            <a:endParaRPr lang="ru-RU" sz="3600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r>
              <a:rPr lang="ru-RU" sz="3600" dirty="0">
                <a:solidFill>
                  <a:schemeClr val="tx2"/>
                </a:solidFill>
                <a:cs typeface="Arial" panose="020B0604020202020204" pitchFamily="34" charset="0"/>
              </a:rPr>
              <a:t>			            - </a:t>
            </a:r>
            <a:r>
              <a:rPr lang="ru-RU" sz="2400" dirty="0">
                <a:solidFill>
                  <a:schemeClr val="tx2"/>
                </a:solidFill>
                <a:cs typeface="Arial" panose="020B0604020202020204" pitchFamily="34" charset="0"/>
              </a:rPr>
              <a:t>Ганди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3527EF5-7F3E-447F-5293-3105A00C3C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52184" y="4581128"/>
            <a:ext cx="3062614" cy="1944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692708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4243B938-15F4-8592-E799-77318CDA0092}"/>
              </a:ext>
            </a:extLst>
          </p:cNvPr>
          <p:cNvSpPr txBox="1"/>
          <p:nvPr/>
        </p:nvSpPr>
        <p:spPr>
          <a:xfrm>
            <a:off x="3287688" y="1159586"/>
            <a:ext cx="561662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g-BG" sz="6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ОЦЕНЯВАНЕ</a:t>
            </a:r>
            <a:endParaRPr lang="ru-RU" sz="6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5E8613-C8EA-09A0-A1AE-1E4D6392D8A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111" t="10101" r="10111" b="10500"/>
          <a:stretch/>
        </p:blipFill>
        <p:spPr>
          <a:xfrm>
            <a:off x="7392144" y="3667570"/>
            <a:ext cx="2442219" cy="1620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5511FE7-1609-D55B-836A-DAE0DEBC830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111" t="10101" r="10111" b="10101"/>
          <a:stretch/>
        </p:blipFill>
        <p:spPr>
          <a:xfrm>
            <a:off x="1937688" y="3577570"/>
            <a:ext cx="2700000" cy="180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992896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9B9EA8F-304E-DA4E-9C14-7734A42D1C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100" y="914400"/>
            <a:ext cx="4267200" cy="1595966"/>
          </a:xfrm>
        </p:spPr>
        <p:txBody>
          <a:bodyPr/>
          <a:lstStyle/>
          <a:p>
            <a:r>
              <a:rPr lang="bg-BG" sz="4800" dirty="0">
                <a:solidFill>
                  <a:srgbClr val="082E87"/>
                </a:solidFill>
              </a:rPr>
              <a:t>Местна</a:t>
            </a:r>
            <a:r>
              <a:rPr lang="en-US" sz="4800" dirty="0">
                <a:solidFill>
                  <a:srgbClr val="082E87"/>
                </a:solidFill>
              </a:rPr>
              <a:t> </a:t>
            </a:r>
            <a:r>
              <a:rPr lang="bg-BG" sz="4800" dirty="0">
                <a:solidFill>
                  <a:srgbClr val="082E87"/>
                </a:solidFill>
              </a:rPr>
              <a:t>Организация</a:t>
            </a:r>
            <a:endParaRPr lang="en-US" sz="4800" dirty="0">
              <a:solidFill>
                <a:srgbClr val="082E87"/>
              </a:solidFill>
            </a:endParaRPr>
          </a:p>
        </p:txBody>
      </p:sp>
      <p:graphicFrame>
        <p:nvGraphicFramePr>
          <p:cNvPr id="16" name="Diagram 15"/>
          <p:cNvGraphicFramePr/>
          <p:nvPr/>
        </p:nvGraphicFramePr>
        <p:xfrm>
          <a:off x="4343400" y="609600"/>
          <a:ext cx="78486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3A4E609-5288-4EBB-A272-7439F07F707E}"/>
              </a:ext>
            </a:extLst>
          </p:cNvPr>
          <p:cNvSpPr txBox="1"/>
          <p:nvPr/>
        </p:nvSpPr>
        <p:spPr>
          <a:xfrm>
            <a:off x="228600" y="3657600"/>
            <a:ext cx="411480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/>
              <a:t>Нашата Асоциация LCI има 750 дистрикта, всеки от тях се ръководи от Дистрикт кабинет - екип.</a:t>
            </a:r>
            <a:br>
              <a:rPr lang="ru-RU" sz="1600" dirty="0"/>
            </a:br>
            <a:r>
              <a:rPr lang="ru-RU" sz="1600" dirty="0"/>
              <a:t>За пълноценен дистрикт са необходими поне 1250 члена и 35 клуба.</a:t>
            </a:r>
            <a:br>
              <a:rPr lang="ru-RU" sz="1600" dirty="0"/>
            </a:br>
            <a:r>
              <a:rPr lang="ru-RU" sz="1600" dirty="0"/>
              <a:t>В България Лайънс са обединени в Дистрикт 130 с 30 клуба, 57</a:t>
            </a:r>
            <a:r>
              <a:rPr lang="en-US" sz="1600" dirty="0"/>
              <a:t>4</a:t>
            </a:r>
            <a:r>
              <a:rPr lang="ru-RU" sz="1600" dirty="0"/>
              <a:t> члена и Регион с 12 клуба, 2</a:t>
            </a:r>
            <a:r>
              <a:rPr lang="en-US" sz="1600" dirty="0"/>
              <a:t>94</a:t>
            </a:r>
            <a:r>
              <a:rPr lang="ru-RU" sz="1600" dirty="0"/>
              <a:t> члена </a:t>
            </a:r>
            <a:r>
              <a:rPr lang="en-US" sz="1600" dirty="0"/>
              <a:t>(868 </a:t>
            </a:r>
            <a:r>
              <a:rPr lang="bg-BG" sz="1600" dirty="0"/>
              <a:t>общо</a:t>
            </a:r>
            <a:r>
              <a:rPr lang="en-US" sz="1600" dirty="0"/>
              <a:t>).</a:t>
            </a:r>
            <a:endParaRPr lang="ru-RU" sz="1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244098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6488874" y="999426"/>
            <a:ext cx="4339590" cy="3587115"/>
            <a:chOff x="6488874" y="999426"/>
            <a:chExt cx="4339590" cy="3587115"/>
          </a:xfrm>
        </p:grpSpPr>
        <p:sp>
          <p:nvSpPr>
            <p:cNvPr id="4" name="object 4"/>
            <p:cNvSpPr/>
            <p:nvPr/>
          </p:nvSpPr>
          <p:spPr>
            <a:xfrm>
              <a:off x="8266176" y="1007363"/>
              <a:ext cx="2554605" cy="3366770"/>
            </a:xfrm>
            <a:custGeom>
              <a:avLst/>
              <a:gdLst/>
              <a:ahLst/>
              <a:cxnLst/>
              <a:rect l="l" t="t" r="r" b="b"/>
              <a:pathLst>
                <a:path w="2554604" h="3366770">
                  <a:moveTo>
                    <a:pt x="2554224" y="2740152"/>
                  </a:moveTo>
                  <a:lnTo>
                    <a:pt x="2554224" y="3366643"/>
                  </a:lnTo>
                </a:path>
                <a:path w="2554604" h="3366770">
                  <a:moveTo>
                    <a:pt x="2554224" y="0"/>
                  </a:moveTo>
                  <a:lnTo>
                    <a:pt x="2554224" y="2561844"/>
                  </a:lnTo>
                </a:path>
                <a:path w="2554604" h="3366770">
                  <a:moveTo>
                    <a:pt x="0" y="3198876"/>
                  </a:moveTo>
                  <a:lnTo>
                    <a:pt x="759587" y="3209544"/>
                  </a:lnTo>
                </a:path>
              </a:pathLst>
            </a:custGeom>
            <a:ln w="15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6496811" y="4578096"/>
              <a:ext cx="2122805" cy="0"/>
            </a:xfrm>
            <a:custGeom>
              <a:avLst/>
              <a:gdLst/>
              <a:ahLst/>
              <a:cxnLst/>
              <a:rect l="l" t="t" r="r" b="b"/>
              <a:pathLst>
                <a:path w="2122804">
                  <a:moveTo>
                    <a:pt x="0" y="0"/>
                  </a:moveTo>
                  <a:lnTo>
                    <a:pt x="2122423" y="0"/>
                  </a:lnTo>
                </a:path>
              </a:pathLst>
            </a:custGeom>
            <a:ln w="15875">
              <a:solidFill>
                <a:srgbClr val="54555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2100216" y="2879809"/>
            <a:ext cx="1678413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400" b="0" i="0" u="none" strike="noStrike" kern="0" cap="none" spc="-10" normalizeH="0" baseline="0" noProof="0" dirty="0">
                <a:ln>
                  <a:noFill/>
                </a:ln>
                <a:solidFill>
                  <a:srgbClr val="095395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Дистрикт Комисии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ea typeface="ヒラギノ角ゴ Pro W3" pitchFamily="125" charset="-128"/>
              <a:cs typeface="Calibri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741157" y="1511077"/>
            <a:ext cx="739352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lvl="0" indent="0" algn="just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0" cap="none" spc="-20" normalizeH="0" baseline="0" noProof="0" dirty="0">
                <a:ln>
                  <a:noFill/>
                </a:ln>
                <a:solidFill>
                  <a:srgbClr val="095395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Global Action Team</a:t>
            </a:r>
            <a:r>
              <a:rPr kumimoji="0" lang="bg-BG" sz="1400" b="0" i="0" u="none" strike="noStrike" kern="0" cap="none" spc="-20" normalizeH="0" baseline="0" noProof="0" dirty="0">
                <a:ln>
                  <a:noFill/>
                </a:ln>
                <a:solidFill>
                  <a:srgbClr val="095395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*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ea typeface="ヒラギノ角ゴ Pro W3" pitchFamily="125" charset="-128"/>
              <a:cs typeface="Calibri Ligh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03612" y="2181924"/>
            <a:ext cx="934593" cy="4289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0" cap="none" spc="-10" normalizeH="0" baseline="0" noProof="0" dirty="0">
                <a:ln>
                  <a:noFill/>
                </a:ln>
                <a:solidFill>
                  <a:srgbClr val="095395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*</a:t>
            </a:r>
            <a:r>
              <a:rPr kumimoji="0" lang="bg-BG" sz="900" b="0" i="0" u="none" strike="noStrike" kern="0" cap="none" spc="-10" normalizeH="0" baseline="0" noProof="0" dirty="0">
                <a:ln>
                  <a:noFill/>
                </a:ln>
                <a:solidFill>
                  <a:srgbClr val="095395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Съветници на Кабинета без право на глас</a:t>
            </a:r>
            <a:endParaRPr kumimoji="0" sz="9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ea typeface="ヒラギノ角ゴ Pro W3" pitchFamily="125" charset="-128"/>
              <a:cs typeface="Calibri Light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584642" y="769429"/>
            <a:ext cx="7902575" cy="5431790"/>
            <a:chOff x="1584642" y="769429"/>
            <a:chExt cx="7902575" cy="5431790"/>
          </a:xfrm>
        </p:grpSpPr>
        <p:sp>
          <p:nvSpPr>
            <p:cNvPr id="11" name="object 11"/>
            <p:cNvSpPr/>
            <p:nvPr/>
          </p:nvSpPr>
          <p:spPr>
            <a:xfrm>
              <a:off x="1592580" y="1031747"/>
              <a:ext cx="7512684" cy="3451860"/>
            </a:xfrm>
            <a:custGeom>
              <a:avLst/>
              <a:gdLst/>
              <a:ahLst/>
              <a:cxnLst/>
              <a:rect l="l" t="t" r="r" b="b"/>
              <a:pathLst>
                <a:path w="7512684" h="3451860">
                  <a:moveTo>
                    <a:pt x="6752844" y="2499360"/>
                  </a:moveTo>
                  <a:lnTo>
                    <a:pt x="7512431" y="2510028"/>
                  </a:lnTo>
                </a:path>
                <a:path w="7512684" h="3451860">
                  <a:moveTo>
                    <a:pt x="7036308" y="239267"/>
                  </a:moveTo>
                  <a:lnTo>
                    <a:pt x="7043801" y="3451352"/>
                  </a:lnTo>
                </a:path>
                <a:path w="7512684" h="3451860">
                  <a:moveTo>
                    <a:pt x="5385816" y="18287"/>
                  </a:moveTo>
                  <a:lnTo>
                    <a:pt x="5385816" y="644778"/>
                  </a:lnTo>
                </a:path>
                <a:path w="7512684" h="3451860">
                  <a:moveTo>
                    <a:pt x="0" y="23622"/>
                  </a:moveTo>
                  <a:lnTo>
                    <a:pt x="6544437" y="0"/>
                  </a:lnTo>
                </a:path>
                <a:path w="7512684" h="3451860">
                  <a:moveTo>
                    <a:pt x="0" y="15239"/>
                  </a:moveTo>
                  <a:lnTo>
                    <a:pt x="3556" y="2049779"/>
                  </a:lnTo>
                </a:path>
                <a:path w="7512684" h="3451860">
                  <a:moveTo>
                    <a:pt x="3329940" y="24384"/>
                  </a:moveTo>
                  <a:lnTo>
                    <a:pt x="3348735" y="2804541"/>
                  </a:lnTo>
                </a:path>
              </a:pathLst>
            </a:custGeom>
            <a:ln w="15875">
              <a:solidFill>
                <a:srgbClr val="54555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8057388" y="774191"/>
              <a:ext cx="1285240" cy="620395"/>
            </a:xfrm>
            <a:custGeom>
              <a:avLst/>
              <a:gdLst/>
              <a:ahLst/>
              <a:cxnLst/>
              <a:rect l="l" t="t" r="r" b="b"/>
              <a:pathLst>
                <a:path w="1285240" h="620394">
                  <a:moveTo>
                    <a:pt x="1181353" y="0"/>
                  </a:moveTo>
                  <a:lnTo>
                    <a:pt x="103377" y="0"/>
                  </a:lnTo>
                  <a:lnTo>
                    <a:pt x="63115" y="8116"/>
                  </a:lnTo>
                  <a:lnTo>
                    <a:pt x="30257" y="30257"/>
                  </a:lnTo>
                  <a:lnTo>
                    <a:pt x="8116" y="63115"/>
                  </a:lnTo>
                  <a:lnTo>
                    <a:pt x="0" y="103378"/>
                  </a:lnTo>
                  <a:lnTo>
                    <a:pt x="0" y="516890"/>
                  </a:lnTo>
                  <a:lnTo>
                    <a:pt x="8116" y="557152"/>
                  </a:lnTo>
                  <a:lnTo>
                    <a:pt x="30257" y="590010"/>
                  </a:lnTo>
                  <a:lnTo>
                    <a:pt x="63115" y="612151"/>
                  </a:lnTo>
                  <a:lnTo>
                    <a:pt x="103377" y="620268"/>
                  </a:lnTo>
                  <a:lnTo>
                    <a:pt x="1181353" y="620268"/>
                  </a:lnTo>
                  <a:lnTo>
                    <a:pt x="1221616" y="612151"/>
                  </a:lnTo>
                  <a:lnTo>
                    <a:pt x="1254474" y="590010"/>
                  </a:lnTo>
                  <a:lnTo>
                    <a:pt x="1276615" y="557152"/>
                  </a:lnTo>
                  <a:lnTo>
                    <a:pt x="1284731" y="516890"/>
                  </a:lnTo>
                  <a:lnTo>
                    <a:pt x="1284731" y="103378"/>
                  </a:lnTo>
                  <a:lnTo>
                    <a:pt x="1276615" y="63115"/>
                  </a:lnTo>
                  <a:lnTo>
                    <a:pt x="1254474" y="30257"/>
                  </a:lnTo>
                  <a:lnTo>
                    <a:pt x="1221616" y="8116"/>
                  </a:lnTo>
                  <a:lnTo>
                    <a:pt x="1181353" y="0"/>
                  </a:lnTo>
                  <a:close/>
                </a:path>
              </a:pathLst>
            </a:custGeom>
            <a:solidFill>
              <a:srgbClr val="407BC9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8057388" y="774191"/>
              <a:ext cx="1285240" cy="620395"/>
            </a:xfrm>
            <a:custGeom>
              <a:avLst/>
              <a:gdLst/>
              <a:ahLst/>
              <a:cxnLst/>
              <a:rect l="l" t="t" r="r" b="b"/>
              <a:pathLst>
                <a:path w="1285240" h="620394">
                  <a:moveTo>
                    <a:pt x="0" y="103378"/>
                  </a:moveTo>
                  <a:lnTo>
                    <a:pt x="8116" y="63115"/>
                  </a:lnTo>
                  <a:lnTo>
                    <a:pt x="30257" y="30257"/>
                  </a:lnTo>
                  <a:lnTo>
                    <a:pt x="63115" y="8116"/>
                  </a:lnTo>
                  <a:lnTo>
                    <a:pt x="103377" y="0"/>
                  </a:lnTo>
                  <a:lnTo>
                    <a:pt x="1181353" y="0"/>
                  </a:lnTo>
                  <a:lnTo>
                    <a:pt x="1221616" y="8116"/>
                  </a:lnTo>
                  <a:lnTo>
                    <a:pt x="1254474" y="30257"/>
                  </a:lnTo>
                  <a:lnTo>
                    <a:pt x="1276615" y="63115"/>
                  </a:lnTo>
                  <a:lnTo>
                    <a:pt x="1284731" y="103378"/>
                  </a:lnTo>
                  <a:lnTo>
                    <a:pt x="1284731" y="516890"/>
                  </a:lnTo>
                  <a:lnTo>
                    <a:pt x="1276615" y="557152"/>
                  </a:lnTo>
                  <a:lnTo>
                    <a:pt x="1254474" y="590010"/>
                  </a:lnTo>
                  <a:lnTo>
                    <a:pt x="1221616" y="612151"/>
                  </a:lnTo>
                  <a:lnTo>
                    <a:pt x="1181353" y="620268"/>
                  </a:lnTo>
                  <a:lnTo>
                    <a:pt x="103377" y="620268"/>
                  </a:lnTo>
                  <a:lnTo>
                    <a:pt x="63115" y="612151"/>
                  </a:lnTo>
                  <a:lnTo>
                    <a:pt x="30257" y="590010"/>
                  </a:lnTo>
                  <a:lnTo>
                    <a:pt x="8116" y="557152"/>
                  </a:lnTo>
                  <a:lnTo>
                    <a:pt x="0" y="516890"/>
                  </a:lnTo>
                  <a:lnTo>
                    <a:pt x="0" y="103378"/>
                  </a:lnTo>
                  <a:close/>
                </a:path>
              </a:pathLst>
            </a:custGeom>
            <a:ln w="9525">
              <a:solidFill>
                <a:srgbClr val="33373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1991868" y="3064763"/>
              <a:ext cx="2082164" cy="2026920"/>
            </a:xfrm>
            <a:custGeom>
              <a:avLst/>
              <a:gdLst/>
              <a:ahLst/>
              <a:cxnLst/>
              <a:rect l="l" t="t" r="r" b="b"/>
              <a:pathLst>
                <a:path w="2082164" h="2026920">
                  <a:moveTo>
                    <a:pt x="0" y="6096"/>
                  </a:moveTo>
                  <a:lnTo>
                    <a:pt x="5842" y="597788"/>
                  </a:lnTo>
                </a:path>
                <a:path w="2082164" h="2026920">
                  <a:moveTo>
                    <a:pt x="1399032" y="553212"/>
                  </a:moveTo>
                  <a:lnTo>
                    <a:pt x="2072894" y="553847"/>
                  </a:lnTo>
                </a:path>
                <a:path w="2082164" h="2026920">
                  <a:moveTo>
                    <a:pt x="2081657" y="0"/>
                  </a:moveTo>
                  <a:lnTo>
                    <a:pt x="2074164" y="2026539"/>
                  </a:lnTo>
                </a:path>
              </a:pathLst>
            </a:custGeom>
            <a:ln w="15875">
              <a:solidFill>
                <a:srgbClr val="54555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5421630" y="2501646"/>
              <a:ext cx="2099310" cy="0"/>
            </a:xfrm>
            <a:custGeom>
              <a:avLst/>
              <a:gdLst/>
              <a:ahLst/>
              <a:cxnLst/>
              <a:rect l="l" t="t" r="r" b="b"/>
              <a:pathLst>
                <a:path w="2099309">
                  <a:moveTo>
                    <a:pt x="0" y="0"/>
                  </a:moveTo>
                  <a:lnTo>
                    <a:pt x="2099310" y="0"/>
                  </a:lnTo>
                </a:path>
              </a:pathLst>
            </a:custGeom>
            <a:ln w="25400">
              <a:solidFill>
                <a:srgbClr val="6F2F9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6496812" y="4596383"/>
              <a:ext cx="0" cy="1148715"/>
            </a:xfrm>
            <a:custGeom>
              <a:avLst/>
              <a:gdLst/>
              <a:ahLst/>
              <a:cxnLst/>
              <a:rect l="l" t="t" r="r" b="b"/>
              <a:pathLst>
                <a:path h="1148714">
                  <a:moveTo>
                    <a:pt x="0" y="0"/>
                  </a:moveTo>
                  <a:lnTo>
                    <a:pt x="0" y="1148156"/>
                  </a:lnTo>
                </a:path>
              </a:pathLst>
            </a:custGeom>
            <a:ln w="15875">
              <a:solidFill>
                <a:srgbClr val="54555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  <p:pic>
          <p:nvPicPr>
            <p:cNvPr id="17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20684" y="5286756"/>
              <a:ext cx="966216" cy="914400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8077200" y="828878"/>
            <a:ext cx="2695948" cy="45204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>
                <a:tab pos="1101725" algn="l"/>
                <a:tab pos="2623185" algn="l"/>
              </a:tabLst>
              <a:defRPr/>
            </a:pPr>
            <a:r>
              <a:rPr kumimoji="0" lang="bg-BG" sz="105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Дистрикт Управител   </a:t>
            </a:r>
            <a:r>
              <a:rPr kumimoji="0" sz="1050" b="0" i="0" u="heavy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ea typeface="ヒラギノ角ゴ Pro W3" pitchFamily="125" charset="-128"/>
                <a:cs typeface="Calibri Light"/>
              </a:rPr>
              <a:t>	</a:t>
            </a:r>
            <a:endParaRPr kumimoji="0" lang="bg-BG" sz="105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ea typeface="ヒラギノ角ゴ Pro W3" pitchFamily="125" charset="-128"/>
              <a:cs typeface="Calibri Light"/>
            </a:endParaRPr>
          </a:p>
          <a:p>
            <a:pPr marL="38100" marR="1716405" lvl="0" indent="111125" algn="l" defTabSz="9144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9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(Лидер 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Global Action Team</a:t>
            </a:r>
            <a:r>
              <a:rPr kumimoji="0" lang="en-US" sz="9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)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ea typeface="ヒラギノ角ゴ Pro W3" pitchFamily="125" charset="-128"/>
              <a:cs typeface="Calibri Light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479613" y="3285553"/>
            <a:ext cx="1045844" cy="2353247"/>
            <a:chOff x="1479613" y="3285553"/>
            <a:chExt cx="1045844" cy="2668905"/>
          </a:xfrm>
        </p:grpSpPr>
        <p:sp>
          <p:nvSpPr>
            <p:cNvPr id="20" name="object 20"/>
            <p:cNvSpPr/>
            <p:nvPr/>
          </p:nvSpPr>
          <p:spPr>
            <a:xfrm>
              <a:off x="1484375" y="3290315"/>
              <a:ext cx="1036319" cy="2659380"/>
            </a:xfrm>
            <a:custGeom>
              <a:avLst/>
              <a:gdLst/>
              <a:ahLst/>
              <a:cxnLst/>
              <a:rect l="l" t="t" r="r" b="b"/>
              <a:pathLst>
                <a:path w="1036319" h="2659379">
                  <a:moveTo>
                    <a:pt x="863600" y="0"/>
                  </a:moveTo>
                  <a:lnTo>
                    <a:pt x="172719" y="0"/>
                  </a:lnTo>
                  <a:lnTo>
                    <a:pt x="126808" y="6170"/>
                  </a:lnTo>
                  <a:lnTo>
                    <a:pt x="85550" y="23584"/>
                  </a:lnTo>
                  <a:lnTo>
                    <a:pt x="50593" y="50593"/>
                  </a:lnTo>
                  <a:lnTo>
                    <a:pt x="23584" y="85550"/>
                  </a:lnTo>
                  <a:lnTo>
                    <a:pt x="6170" y="126808"/>
                  </a:lnTo>
                  <a:lnTo>
                    <a:pt x="0" y="172720"/>
                  </a:lnTo>
                  <a:lnTo>
                    <a:pt x="0" y="2486660"/>
                  </a:lnTo>
                  <a:lnTo>
                    <a:pt x="6170" y="2532575"/>
                  </a:lnTo>
                  <a:lnTo>
                    <a:pt x="23584" y="2573834"/>
                  </a:lnTo>
                  <a:lnTo>
                    <a:pt x="50593" y="2608791"/>
                  </a:lnTo>
                  <a:lnTo>
                    <a:pt x="85550" y="2635798"/>
                  </a:lnTo>
                  <a:lnTo>
                    <a:pt x="126808" y="2653210"/>
                  </a:lnTo>
                  <a:lnTo>
                    <a:pt x="172719" y="2659380"/>
                  </a:lnTo>
                  <a:lnTo>
                    <a:pt x="863600" y="2659380"/>
                  </a:lnTo>
                  <a:lnTo>
                    <a:pt x="909511" y="2653210"/>
                  </a:lnTo>
                  <a:lnTo>
                    <a:pt x="950769" y="2635798"/>
                  </a:lnTo>
                  <a:lnTo>
                    <a:pt x="985726" y="2608791"/>
                  </a:lnTo>
                  <a:lnTo>
                    <a:pt x="1012735" y="2573834"/>
                  </a:lnTo>
                  <a:lnTo>
                    <a:pt x="1030149" y="2532575"/>
                  </a:lnTo>
                  <a:lnTo>
                    <a:pt x="1036319" y="2486660"/>
                  </a:lnTo>
                  <a:lnTo>
                    <a:pt x="1036319" y="172720"/>
                  </a:lnTo>
                  <a:lnTo>
                    <a:pt x="1030149" y="126808"/>
                  </a:lnTo>
                  <a:lnTo>
                    <a:pt x="1012735" y="85550"/>
                  </a:lnTo>
                  <a:lnTo>
                    <a:pt x="985726" y="50593"/>
                  </a:lnTo>
                  <a:lnTo>
                    <a:pt x="950769" y="23584"/>
                  </a:lnTo>
                  <a:lnTo>
                    <a:pt x="909511" y="6170"/>
                  </a:lnTo>
                  <a:lnTo>
                    <a:pt x="863600" y="0"/>
                  </a:lnTo>
                  <a:close/>
                </a:path>
              </a:pathLst>
            </a:custGeom>
            <a:solidFill>
              <a:srgbClr val="0D214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1484375" y="3290315"/>
              <a:ext cx="1036319" cy="2659380"/>
            </a:xfrm>
            <a:custGeom>
              <a:avLst/>
              <a:gdLst/>
              <a:ahLst/>
              <a:cxnLst/>
              <a:rect l="l" t="t" r="r" b="b"/>
              <a:pathLst>
                <a:path w="1036319" h="2659379">
                  <a:moveTo>
                    <a:pt x="0" y="172720"/>
                  </a:moveTo>
                  <a:lnTo>
                    <a:pt x="6170" y="126808"/>
                  </a:lnTo>
                  <a:lnTo>
                    <a:pt x="23584" y="85550"/>
                  </a:lnTo>
                  <a:lnTo>
                    <a:pt x="50593" y="50593"/>
                  </a:lnTo>
                  <a:lnTo>
                    <a:pt x="85550" y="23584"/>
                  </a:lnTo>
                  <a:lnTo>
                    <a:pt x="126808" y="6170"/>
                  </a:lnTo>
                  <a:lnTo>
                    <a:pt x="172719" y="0"/>
                  </a:lnTo>
                  <a:lnTo>
                    <a:pt x="863600" y="0"/>
                  </a:lnTo>
                  <a:lnTo>
                    <a:pt x="909511" y="6170"/>
                  </a:lnTo>
                  <a:lnTo>
                    <a:pt x="950769" y="23584"/>
                  </a:lnTo>
                  <a:lnTo>
                    <a:pt x="985726" y="50593"/>
                  </a:lnTo>
                  <a:lnTo>
                    <a:pt x="1012735" y="85550"/>
                  </a:lnTo>
                  <a:lnTo>
                    <a:pt x="1030149" y="126808"/>
                  </a:lnTo>
                  <a:lnTo>
                    <a:pt x="1036319" y="172720"/>
                  </a:lnTo>
                  <a:lnTo>
                    <a:pt x="1036319" y="2486660"/>
                  </a:lnTo>
                  <a:lnTo>
                    <a:pt x="1030149" y="2532575"/>
                  </a:lnTo>
                  <a:lnTo>
                    <a:pt x="1012735" y="2573834"/>
                  </a:lnTo>
                  <a:lnTo>
                    <a:pt x="985726" y="2608791"/>
                  </a:lnTo>
                  <a:lnTo>
                    <a:pt x="950769" y="2635798"/>
                  </a:lnTo>
                  <a:lnTo>
                    <a:pt x="909511" y="2653210"/>
                  </a:lnTo>
                  <a:lnTo>
                    <a:pt x="863600" y="2659380"/>
                  </a:lnTo>
                  <a:lnTo>
                    <a:pt x="172719" y="2659380"/>
                  </a:lnTo>
                  <a:lnTo>
                    <a:pt x="126808" y="2653210"/>
                  </a:lnTo>
                  <a:lnTo>
                    <a:pt x="85550" y="2635798"/>
                  </a:lnTo>
                  <a:lnTo>
                    <a:pt x="50593" y="2608791"/>
                  </a:lnTo>
                  <a:lnTo>
                    <a:pt x="23584" y="2573834"/>
                  </a:lnTo>
                  <a:lnTo>
                    <a:pt x="6170" y="2532575"/>
                  </a:lnTo>
                  <a:lnTo>
                    <a:pt x="0" y="2486660"/>
                  </a:lnTo>
                  <a:lnTo>
                    <a:pt x="0" y="172720"/>
                  </a:lnTo>
                  <a:close/>
                </a:path>
              </a:pathLst>
            </a:custGeom>
            <a:ln w="9525">
              <a:solidFill>
                <a:srgbClr val="33373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1680717" y="3366592"/>
            <a:ext cx="643255" cy="4738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209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Комисии за Конвенции и ОС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ea typeface="ヒラギノ角ゴ Pro W3" pitchFamily="125" charset="-128"/>
              <a:cs typeface="Calibri Light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507529" y="3937318"/>
            <a:ext cx="1068257" cy="139717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8580" marR="0" lvl="0" indent="-56515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69215" algn="l"/>
              </a:tabLst>
              <a:defRPr/>
            </a:pP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По Номинациите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ea typeface="ヒラギノ角ゴ Pro W3" pitchFamily="125" charset="-128"/>
              <a:cs typeface="Calibri Light"/>
            </a:endParaRPr>
          </a:p>
          <a:p>
            <a:pPr marL="68580" marR="0" lvl="0" indent="-5651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69215" algn="l"/>
              </a:tabLst>
              <a:defRPr/>
            </a:pP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 По легитимност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ea typeface="ヒラギノ角ゴ Pro W3" pitchFamily="125" charset="-128"/>
              <a:cs typeface="Calibri Light"/>
            </a:endParaRPr>
          </a:p>
          <a:p>
            <a:pPr marL="68580" marR="0" lvl="0" indent="-5651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69215" algn="l"/>
              </a:tabLst>
              <a:defRPr/>
            </a:pP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 По Решенията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ea typeface="ヒラギノ角ゴ Pro W3" pitchFamily="125" charset="-128"/>
              <a:cs typeface="Calibri Light"/>
            </a:endParaRPr>
          </a:p>
          <a:p>
            <a:pPr marL="70485" marR="0" lvl="0" indent="-58419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71120" algn="l"/>
              </a:tabLst>
              <a:defRPr/>
            </a:pP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 По Избори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ea typeface="ヒラギノ角ゴ Pro W3" pitchFamily="125" charset="-128"/>
              <a:cs typeface="Calibri Light"/>
            </a:endParaRPr>
          </a:p>
          <a:p>
            <a:pPr marL="70485" marR="38735" lvl="0" indent="-58419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71120" algn="l"/>
              </a:tabLst>
              <a:defRPr/>
            </a:pP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 По Устав и Правила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ea typeface="ヒラギノ角ゴ Pro W3" pitchFamily="125" charset="-128"/>
              <a:cs typeface="Calibri Light"/>
            </a:endParaRPr>
          </a:p>
          <a:p>
            <a:pPr marL="70485" marR="0" lvl="0" indent="-58419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71120" algn="l"/>
              </a:tabLst>
              <a:defRPr/>
            </a:pPr>
            <a:r>
              <a:rPr kumimoji="0" lang="bg-BG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 По Процедурите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ea typeface="ヒラギノ角ゴ Pro W3" pitchFamily="125" charset="-128"/>
              <a:cs typeface="Calibri Light"/>
            </a:endParaRPr>
          </a:p>
          <a:p>
            <a:pPr marL="70485" marR="5080" lvl="0" indent="-58419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71120" algn="l"/>
              </a:tabLst>
              <a:defRPr/>
            </a:pP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 Международна Конвенция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ea typeface="ヒラギノ角ゴ Pro W3" pitchFamily="125" charset="-128"/>
              <a:cs typeface="Calibri Light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1578863" y="1457962"/>
            <a:ext cx="5942077" cy="1624582"/>
            <a:chOff x="1578863" y="1492274"/>
            <a:chExt cx="5823712" cy="1590269"/>
          </a:xfrm>
        </p:grpSpPr>
        <p:sp>
          <p:nvSpPr>
            <p:cNvPr id="25" name="object 25"/>
            <p:cNvSpPr/>
            <p:nvPr/>
          </p:nvSpPr>
          <p:spPr>
            <a:xfrm>
              <a:off x="1578863" y="3064763"/>
              <a:ext cx="2489200" cy="17780"/>
            </a:xfrm>
            <a:custGeom>
              <a:avLst/>
              <a:gdLst/>
              <a:ahLst/>
              <a:cxnLst/>
              <a:rect l="l" t="t" r="r" b="b"/>
              <a:pathLst>
                <a:path w="2489200" h="17780">
                  <a:moveTo>
                    <a:pt x="0" y="0"/>
                  </a:moveTo>
                  <a:lnTo>
                    <a:pt x="2488946" y="17780"/>
                  </a:lnTo>
                </a:path>
              </a:pathLst>
            </a:custGeom>
            <a:ln w="15875">
              <a:solidFill>
                <a:srgbClr val="54555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6546217" y="1492274"/>
              <a:ext cx="856358" cy="683271"/>
            </a:xfrm>
            <a:custGeom>
              <a:avLst/>
              <a:gdLst/>
              <a:ahLst/>
              <a:cxnLst/>
              <a:rect l="l" t="t" r="r" b="b"/>
              <a:pathLst>
                <a:path w="850900" h="607060">
                  <a:moveTo>
                    <a:pt x="749300" y="0"/>
                  </a:moveTo>
                  <a:lnTo>
                    <a:pt x="101092" y="0"/>
                  </a:lnTo>
                  <a:lnTo>
                    <a:pt x="61722" y="7937"/>
                  </a:lnTo>
                  <a:lnTo>
                    <a:pt x="29591" y="29591"/>
                  </a:lnTo>
                  <a:lnTo>
                    <a:pt x="7937" y="61722"/>
                  </a:lnTo>
                  <a:lnTo>
                    <a:pt x="0" y="101091"/>
                  </a:lnTo>
                  <a:lnTo>
                    <a:pt x="0" y="505460"/>
                  </a:lnTo>
                  <a:lnTo>
                    <a:pt x="7937" y="544830"/>
                  </a:lnTo>
                  <a:lnTo>
                    <a:pt x="29591" y="576961"/>
                  </a:lnTo>
                  <a:lnTo>
                    <a:pt x="61722" y="598614"/>
                  </a:lnTo>
                  <a:lnTo>
                    <a:pt x="101092" y="606551"/>
                  </a:lnTo>
                  <a:lnTo>
                    <a:pt x="749300" y="606551"/>
                  </a:lnTo>
                  <a:lnTo>
                    <a:pt x="788670" y="598614"/>
                  </a:lnTo>
                  <a:lnTo>
                    <a:pt x="820801" y="576960"/>
                  </a:lnTo>
                  <a:lnTo>
                    <a:pt x="842454" y="544829"/>
                  </a:lnTo>
                  <a:lnTo>
                    <a:pt x="850392" y="505460"/>
                  </a:lnTo>
                  <a:lnTo>
                    <a:pt x="850392" y="101091"/>
                  </a:lnTo>
                  <a:lnTo>
                    <a:pt x="842454" y="61721"/>
                  </a:lnTo>
                  <a:lnTo>
                    <a:pt x="820801" y="29590"/>
                  </a:lnTo>
                  <a:lnTo>
                    <a:pt x="788670" y="7937"/>
                  </a:lnTo>
                  <a:lnTo>
                    <a:pt x="749300" y="0"/>
                  </a:lnTo>
                  <a:close/>
                </a:path>
              </a:pathLst>
            </a:custGeom>
            <a:solidFill>
              <a:srgbClr val="407BC9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6551675" y="1510283"/>
              <a:ext cx="850900" cy="607060"/>
            </a:xfrm>
            <a:custGeom>
              <a:avLst/>
              <a:gdLst/>
              <a:ahLst/>
              <a:cxnLst/>
              <a:rect l="l" t="t" r="r" b="b"/>
              <a:pathLst>
                <a:path w="850900" h="607060">
                  <a:moveTo>
                    <a:pt x="0" y="101091"/>
                  </a:moveTo>
                  <a:lnTo>
                    <a:pt x="7937" y="61722"/>
                  </a:lnTo>
                  <a:lnTo>
                    <a:pt x="29591" y="29591"/>
                  </a:lnTo>
                  <a:lnTo>
                    <a:pt x="61722" y="7937"/>
                  </a:lnTo>
                  <a:lnTo>
                    <a:pt x="101092" y="0"/>
                  </a:lnTo>
                  <a:lnTo>
                    <a:pt x="749300" y="0"/>
                  </a:lnTo>
                  <a:lnTo>
                    <a:pt x="788670" y="7937"/>
                  </a:lnTo>
                  <a:lnTo>
                    <a:pt x="820801" y="29590"/>
                  </a:lnTo>
                  <a:lnTo>
                    <a:pt x="842454" y="61721"/>
                  </a:lnTo>
                  <a:lnTo>
                    <a:pt x="850392" y="101091"/>
                  </a:lnTo>
                  <a:lnTo>
                    <a:pt x="850392" y="505460"/>
                  </a:lnTo>
                  <a:lnTo>
                    <a:pt x="842454" y="544829"/>
                  </a:lnTo>
                  <a:lnTo>
                    <a:pt x="820801" y="576960"/>
                  </a:lnTo>
                  <a:lnTo>
                    <a:pt x="788670" y="598614"/>
                  </a:lnTo>
                  <a:lnTo>
                    <a:pt x="749300" y="606551"/>
                  </a:lnTo>
                  <a:lnTo>
                    <a:pt x="101092" y="606551"/>
                  </a:lnTo>
                  <a:lnTo>
                    <a:pt x="61722" y="598614"/>
                  </a:lnTo>
                  <a:lnTo>
                    <a:pt x="29591" y="576961"/>
                  </a:lnTo>
                  <a:lnTo>
                    <a:pt x="7937" y="544830"/>
                  </a:lnTo>
                  <a:lnTo>
                    <a:pt x="0" y="505460"/>
                  </a:lnTo>
                  <a:lnTo>
                    <a:pt x="0" y="101091"/>
                  </a:lnTo>
                  <a:close/>
                </a:path>
              </a:pathLst>
            </a:custGeom>
            <a:ln w="9525">
              <a:solidFill>
                <a:srgbClr val="33373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6592209" y="1609061"/>
            <a:ext cx="966004" cy="3494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lvl="0" indent="0" algn="ctr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5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Първи Вице ДУ</a:t>
            </a:r>
          </a:p>
          <a:p>
            <a:pPr marL="12700" marR="5080" lvl="0" indent="0" algn="ctr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Цвети Шопова</a:t>
            </a:r>
            <a:endParaRPr kumimoji="0" sz="105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ea typeface="ヒラギノ角ゴ Pro W3" pitchFamily="125" charset="-128"/>
              <a:cs typeface="Calibri Light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4411342" y="1406138"/>
            <a:ext cx="1142365" cy="606535"/>
            <a:chOff x="4428553" y="1478089"/>
            <a:chExt cx="1142365" cy="675640"/>
          </a:xfrm>
        </p:grpSpPr>
        <p:sp>
          <p:nvSpPr>
            <p:cNvPr id="30" name="object 30"/>
            <p:cNvSpPr/>
            <p:nvPr/>
          </p:nvSpPr>
          <p:spPr>
            <a:xfrm>
              <a:off x="4433315" y="1482852"/>
              <a:ext cx="1132840" cy="666115"/>
            </a:xfrm>
            <a:custGeom>
              <a:avLst/>
              <a:gdLst/>
              <a:ahLst/>
              <a:cxnLst/>
              <a:rect l="l" t="t" r="r" b="b"/>
              <a:pathLst>
                <a:path w="1132839" h="666114">
                  <a:moveTo>
                    <a:pt x="1021334" y="0"/>
                  </a:moveTo>
                  <a:lnTo>
                    <a:pt x="110998" y="0"/>
                  </a:lnTo>
                  <a:lnTo>
                    <a:pt x="67776" y="8717"/>
                  </a:lnTo>
                  <a:lnTo>
                    <a:pt x="32496" y="32496"/>
                  </a:lnTo>
                  <a:lnTo>
                    <a:pt x="8717" y="67776"/>
                  </a:lnTo>
                  <a:lnTo>
                    <a:pt x="0" y="110998"/>
                  </a:lnTo>
                  <a:lnTo>
                    <a:pt x="0" y="554989"/>
                  </a:lnTo>
                  <a:lnTo>
                    <a:pt x="8717" y="598211"/>
                  </a:lnTo>
                  <a:lnTo>
                    <a:pt x="32496" y="633491"/>
                  </a:lnTo>
                  <a:lnTo>
                    <a:pt x="67776" y="657270"/>
                  </a:lnTo>
                  <a:lnTo>
                    <a:pt x="110998" y="665988"/>
                  </a:lnTo>
                  <a:lnTo>
                    <a:pt x="1021334" y="665988"/>
                  </a:lnTo>
                  <a:lnTo>
                    <a:pt x="1064555" y="657270"/>
                  </a:lnTo>
                  <a:lnTo>
                    <a:pt x="1099835" y="633491"/>
                  </a:lnTo>
                  <a:lnTo>
                    <a:pt x="1123614" y="598211"/>
                  </a:lnTo>
                  <a:lnTo>
                    <a:pt x="1132332" y="554989"/>
                  </a:lnTo>
                  <a:lnTo>
                    <a:pt x="1132332" y="110998"/>
                  </a:lnTo>
                  <a:lnTo>
                    <a:pt x="1123614" y="67776"/>
                  </a:lnTo>
                  <a:lnTo>
                    <a:pt x="1099835" y="32496"/>
                  </a:lnTo>
                  <a:lnTo>
                    <a:pt x="1064555" y="8717"/>
                  </a:lnTo>
                  <a:lnTo>
                    <a:pt x="1021334" y="0"/>
                  </a:lnTo>
                  <a:close/>
                </a:path>
              </a:pathLst>
            </a:custGeom>
            <a:solidFill>
              <a:srgbClr val="407BC9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4433315" y="1482852"/>
              <a:ext cx="1132840" cy="666115"/>
            </a:xfrm>
            <a:custGeom>
              <a:avLst/>
              <a:gdLst/>
              <a:ahLst/>
              <a:cxnLst/>
              <a:rect l="l" t="t" r="r" b="b"/>
              <a:pathLst>
                <a:path w="1132839" h="666114">
                  <a:moveTo>
                    <a:pt x="0" y="110998"/>
                  </a:moveTo>
                  <a:lnTo>
                    <a:pt x="8717" y="67776"/>
                  </a:lnTo>
                  <a:lnTo>
                    <a:pt x="32496" y="32496"/>
                  </a:lnTo>
                  <a:lnTo>
                    <a:pt x="67776" y="8717"/>
                  </a:lnTo>
                  <a:lnTo>
                    <a:pt x="110998" y="0"/>
                  </a:lnTo>
                  <a:lnTo>
                    <a:pt x="1021334" y="0"/>
                  </a:lnTo>
                  <a:lnTo>
                    <a:pt x="1064555" y="8717"/>
                  </a:lnTo>
                  <a:lnTo>
                    <a:pt x="1099835" y="32496"/>
                  </a:lnTo>
                  <a:lnTo>
                    <a:pt x="1123614" y="67776"/>
                  </a:lnTo>
                  <a:lnTo>
                    <a:pt x="1132332" y="110998"/>
                  </a:lnTo>
                  <a:lnTo>
                    <a:pt x="1132332" y="554989"/>
                  </a:lnTo>
                  <a:lnTo>
                    <a:pt x="1123614" y="598211"/>
                  </a:lnTo>
                  <a:lnTo>
                    <a:pt x="1099835" y="633491"/>
                  </a:lnTo>
                  <a:lnTo>
                    <a:pt x="1064555" y="657270"/>
                  </a:lnTo>
                  <a:lnTo>
                    <a:pt x="1021334" y="665988"/>
                  </a:lnTo>
                  <a:lnTo>
                    <a:pt x="110998" y="665988"/>
                  </a:lnTo>
                  <a:lnTo>
                    <a:pt x="67776" y="657270"/>
                  </a:lnTo>
                  <a:lnTo>
                    <a:pt x="32496" y="633491"/>
                  </a:lnTo>
                  <a:lnTo>
                    <a:pt x="8717" y="598211"/>
                  </a:lnTo>
                  <a:lnTo>
                    <a:pt x="0" y="554989"/>
                  </a:lnTo>
                  <a:lnTo>
                    <a:pt x="0" y="110998"/>
                  </a:lnTo>
                  <a:close/>
                </a:path>
              </a:pathLst>
            </a:custGeom>
            <a:ln w="9524">
              <a:solidFill>
                <a:srgbClr val="33373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4392214" y="1444363"/>
            <a:ext cx="1154490" cy="3366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lvl="0" indent="-1270" algn="ctr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5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Председатели на Региони Север и Юг</a:t>
            </a:r>
            <a:endParaRPr kumimoji="0" sz="105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ea typeface="ヒラギノ角ゴ Pro W3" pitchFamily="125" charset="-128"/>
              <a:cs typeface="Calibri Light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4443793" y="3114865"/>
            <a:ext cx="1033780" cy="716915"/>
            <a:chOff x="4443793" y="3114865"/>
            <a:chExt cx="1033780" cy="716915"/>
          </a:xfrm>
        </p:grpSpPr>
        <p:sp>
          <p:nvSpPr>
            <p:cNvPr id="34" name="object 34"/>
            <p:cNvSpPr/>
            <p:nvPr/>
          </p:nvSpPr>
          <p:spPr>
            <a:xfrm>
              <a:off x="4448555" y="3119627"/>
              <a:ext cx="1024255" cy="707390"/>
            </a:xfrm>
            <a:custGeom>
              <a:avLst/>
              <a:gdLst/>
              <a:ahLst/>
              <a:cxnLst/>
              <a:rect l="l" t="t" r="r" b="b"/>
              <a:pathLst>
                <a:path w="1024254" h="707389">
                  <a:moveTo>
                    <a:pt x="906272" y="0"/>
                  </a:moveTo>
                  <a:lnTo>
                    <a:pt x="117856" y="0"/>
                  </a:lnTo>
                  <a:lnTo>
                    <a:pt x="71955" y="9253"/>
                  </a:lnTo>
                  <a:lnTo>
                    <a:pt x="34496" y="34496"/>
                  </a:lnTo>
                  <a:lnTo>
                    <a:pt x="9253" y="71955"/>
                  </a:lnTo>
                  <a:lnTo>
                    <a:pt x="0" y="117856"/>
                  </a:lnTo>
                  <a:lnTo>
                    <a:pt x="0" y="589280"/>
                  </a:lnTo>
                  <a:lnTo>
                    <a:pt x="9253" y="635180"/>
                  </a:lnTo>
                  <a:lnTo>
                    <a:pt x="34496" y="672639"/>
                  </a:lnTo>
                  <a:lnTo>
                    <a:pt x="71955" y="697882"/>
                  </a:lnTo>
                  <a:lnTo>
                    <a:pt x="117856" y="707136"/>
                  </a:lnTo>
                  <a:lnTo>
                    <a:pt x="906272" y="707136"/>
                  </a:lnTo>
                  <a:lnTo>
                    <a:pt x="952172" y="697882"/>
                  </a:lnTo>
                  <a:lnTo>
                    <a:pt x="989631" y="672639"/>
                  </a:lnTo>
                  <a:lnTo>
                    <a:pt x="1014874" y="635180"/>
                  </a:lnTo>
                  <a:lnTo>
                    <a:pt x="1024128" y="589280"/>
                  </a:lnTo>
                  <a:lnTo>
                    <a:pt x="1024128" y="117856"/>
                  </a:lnTo>
                  <a:lnTo>
                    <a:pt x="1014874" y="71955"/>
                  </a:lnTo>
                  <a:lnTo>
                    <a:pt x="989631" y="34496"/>
                  </a:lnTo>
                  <a:lnTo>
                    <a:pt x="952172" y="9253"/>
                  </a:lnTo>
                  <a:lnTo>
                    <a:pt x="906272" y="0"/>
                  </a:lnTo>
                  <a:close/>
                </a:path>
              </a:pathLst>
            </a:custGeom>
            <a:solidFill>
              <a:srgbClr val="0D214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4448555" y="3119627"/>
              <a:ext cx="1024255" cy="707390"/>
            </a:xfrm>
            <a:custGeom>
              <a:avLst/>
              <a:gdLst/>
              <a:ahLst/>
              <a:cxnLst/>
              <a:rect l="l" t="t" r="r" b="b"/>
              <a:pathLst>
                <a:path w="1024254" h="707389">
                  <a:moveTo>
                    <a:pt x="0" y="117856"/>
                  </a:moveTo>
                  <a:lnTo>
                    <a:pt x="9253" y="71955"/>
                  </a:lnTo>
                  <a:lnTo>
                    <a:pt x="34496" y="34496"/>
                  </a:lnTo>
                  <a:lnTo>
                    <a:pt x="71955" y="9253"/>
                  </a:lnTo>
                  <a:lnTo>
                    <a:pt x="117856" y="0"/>
                  </a:lnTo>
                  <a:lnTo>
                    <a:pt x="906272" y="0"/>
                  </a:lnTo>
                  <a:lnTo>
                    <a:pt x="952172" y="9253"/>
                  </a:lnTo>
                  <a:lnTo>
                    <a:pt x="989631" y="34496"/>
                  </a:lnTo>
                  <a:lnTo>
                    <a:pt x="1014874" y="71955"/>
                  </a:lnTo>
                  <a:lnTo>
                    <a:pt x="1024128" y="117856"/>
                  </a:lnTo>
                  <a:lnTo>
                    <a:pt x="1024128" y="589280"/>
                  </a:lnTo>
                  <a:lnTo>
                    <a:pt x="1014874" y="635180"/>
                  </a:lnTo>
                  <a:lnTo>
                    <a:pt x="989631" y="672639"/>
                  </a:lnTo>
                  <a:lnTo>
                    <a:pt x="952172" y="697882"/>
                  </a:lnTo>
                  <a:lnTo>
                    <a:pt x="906272" y="707136"/>
                  </a:lnTo>
                  <a:lnTo>
                    <a:pt x="117856" y="707136"/>
                  </a:lnTo>
                  <a:lnTo>
                    <a:pt x="71955" y="697882"/>
                  </a:lnTo>
                  <a:lnTo>
                    <a:pt x="34496" y="672639"/>
                  </a:lnTo>
                  <a:lnTo>
                    <a:pt x="9253" y="635180"/>
                  </a:lnTo>
                  <a:lnTo>
                    <a:pt x="0" y="589280"/>
                  </a:lnTo>
                  <a:lnTo>
                    <a:pt x="0" y="117856"/>
                  </a:lnTo>
                  <a:close/>
                </a:path>
              </a:pathLst>
            </a:custGeom>
            <a:ln w="9525">
              <a:solidFill>
                <a:srgbClr val="33373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4559088" y="3235175"/>
            <a:ext cx="845149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254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Консултативен Съвет на ДУ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ea typeface="ヒラギノ角ゴ Pro W3" pitchFamily="125" charset="-128"/>
              <a:cs typeface="Calibri Light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4447115" y="2434700"/>
            <a:ext cx="1134745" cy="498213"/>
            <a:chOff x="4440745" y="2247709"/>
            <a:chExt cx="1134745" cy="506730"/>
          </a:xfrm>
        </p:grpSpPr>
        <p:sp>
          <p:nvSpPr>
            <p:cNvPr id="38" name="object 38"/>
            <p:cNvSpPr/>
            <p:nvPr/>
          </p:nvSpPr>
          <p:spPr>
            <a:xfrm>
              <a:off x="4445508" y="2252472"/>
              <a:ext cx="1125220" cy="497205"/>
            </a:xfrm>
            <a:custGeom>
              <a:avLst/>
              <a:gdLst/>
              <a:ahLst/>
              <a:cxnLst/>
              <a:rect l="l" t="t" r="r" b="b"/>
              <a:pathLst>
                <a:path w="1125220" h="497205">
                  <a:moveTo>
                    <a:pt x="1041907" y="0"/>
                  </a:moveTo>
                  <a:lnTo>
                    <a:pt x="82803" y="0"/>
                  </a:lnTo>
                  <a:lnTo>
                    <a:pt x="50577" y="6508"/>
                  </a:lnTo>
                  <a:lnTo>
                    <a:pt x="24256" y="24256"/>
                  </a:lnTo>
                  <a:lnTo>
                    <a:pt x="6508" y="50577"/>
                  </a:lnTo>
                  <a:lnTo>
                    <a:pt x="0" y="82803"/>
                  </a:lnTo>
                  <a:lnTo>
                    <a:pt x="0" y="414019"/>
                  </a:lnTo>
                  <a:lnTo>
                    <a:pt x="6508" y="446246"/>
                  </a:lnTo>
                  <a:lnTo>
                    <a:pt x="24256" y="472567"/>
                  </a:lnTo>
                  <a:lnTo>
                    <a:pt x="50577" y="490315"/>
                  </a:lnTo>
                  <a:lnTo>
                    <a:pt x="82803" y="496824"/>
                  </a:lnTo>
                  <a:lnTo>
                    <a:pt x="1041907" y="496824"/>
                  </a:lnTo>
                  <a:lnTo>
                    <a:pt x="1074134" y="490315"/>
                  </a:lnTo>
                  <a:lnTo>
                    <a:pt x="1100455" y="472566"/>
                  </a:lnTo>
                  <a:lnTo>
                    <a:pt x="1118203" y="446246"/>
                  </a:lnTo>
                  <a:lnTo>
                    <a:pt x="1124712" y="414019"/>
                  </a:lnTo>
                  <a:lnTo>
                    <a:pt x="1124712" y="82803"/>
                  </a:lnTo>
                  <a:lnTo>
                    <a:pt x="1118203" y="50577"/>
                  </a:lnTo>
                  <a:lnTo>
                    <a:pt x="1100454" y="24256"/>
                  </a:lnTo>
                  <a:lnTo>
                    <a:pt x="1074134" y="6508"/>
                  </a:lnTo>
                  <a:lnTo>
                    <a:pt x="1041907" y="0"/>
                  </a:lnTo>
                  <a:close/>
                </a:path>
              </a:pathLst>
            </a:custGeom>
            <a:solidFill>
              <a:srgbClr val="407BC9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  <p:sp>
          <p:nvSpPr>
            <p:cNvPr id="39" name="object 39"/>
            <p:cNvSpPr/>
            <p:nvPr/>
          </p:nvSpPr>
          <p:spPr>
            <a:xfrm>
              <a:off x="4445508" y="2252472"/>
              <a:ext cx="1125220" cy="497205"/>
            </a:xfrm>
            <a:custGeom>
              <a:avLst/>
              <a:gdLst/>
              <a:ahLst/>
              <a:cxnLst/>
              <a:rect l="l" t="t" r="r" b="b"/>
              <a:pathLst>
                <a:path w="1125220" h="497205">
                  <a:moveTo>
                    <a:pt x="0" y="82803"/>
                  </a:moveTo>
                  <a:lnTo>
                    <a:pt x="6508" y="50577"/>
                  </a:lnTo>
                  <a:lnTo>
                    <a:pt x="24256" y="24256"/>
                  </a:lnTo>
                  <a:lnTo>
                    <a:pt x="50577" y="6508"/>
                  </a:lnTo>
                  <a:lnTo>
                    <a:pt x="82803" y="0"/>
                  </a:lnTo>
                  <a:lnTo>
                    <a:pt x="1041907" y="0"/>
                  </a:lnTo>
                  <a:lnTo>
                    <a:pt x="1074134" y="6508"/>
                  </a:lnTo>
                  <a:lnTo>
                    <a:pt x="1100454" y="24256"/>
                  </a:lnTo>
                  <a:lnTo>
                    <a:pt x="1118203" y="50577"/>
                  </a:lnTo>
                  <a:lnTo>
                    <a:pt x="1124712" y="82803"/>
                  </a:lnTo>
                  <a:lnTo>
                    <a:pt x="1124712" y="414019"/>
                  </a:lnTo>
                  <a:lnTo>
                    <a:pt x="1118203" y="446246"/>
                  </a:lnTo>
                  <a:lnTo>
                    <a:pt x="1100455" y="472566"/>
                  </a:lnTo>
                  <a:lnTo>
                    <a:pt x="1074134" y="490315"/>
                  </a:lnTo>
                  <a:lnTo>
                    <a:pt x="1041907" y="496824"/>
                  </a:lnTo>
                  <a:lnTo>
                    <a:pt x="82803" y="496824"/>
                  </a:lnTo>
                  <a:lnTo>
                    <a:pt x="50577" y="490315"/>
                  </a:lnTo>
                  <a:lnTo>
                    <a:pt x="24256" y="472567"/>
                  </a:lnTo>
                  <a:lnTo>
                    <a:pt x="6508" y="446246"/>
                  </a:lnTo>
                  <a:lnTo>
                    <a:pt x="0" y="414019"/>
                  </a:lnTo>
                  <a:lnTo>
                    <a:pt x="0" y="82803"/>
                  </a:lnTo>
                  <a:close/>
                </a:path>
              </a:pathLst>
            </a:custGeom>
            <a:ln w="9525">
              <a:solidFill>
                <a:srgbClr val="33373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4405396" y="2549176"/>
            <a:ext cx="1081405" cy="3366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lvl="0" indent="217804" algn="ctr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50" b="0" i="0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Председатели на Зони</a:t>
            </a:r>
            <a:endParaRPr kumimoji="0" sz="105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ea typeface="ヒラギノ角ゴ Pro W3" pitchFamily="125" charset="-128"/>
              <a:cs typeface="Calibri Light"/>
            </a:endParaRPr>
          </a:p>
        </p:txBody>
      </p:sp>
      <p:sp>
        <p:nvSpPr>
          <p:cNvPr id="41" name="object 41"/>
          <p:cNvSpPr txBox="1">
            <a:spLocks noGrp="1"/>
          </p:cNvSpPr>
          <p:nvPr>
            <p:ph type="title"/>
          </p:nvPr>
        </p:nvSpPr>
        <p:spPr>
          <a:xfrm>
            <a:off x="708421" y="157096"/>
            <a:ext cx="9061050" cy="538609"/>
          </a:xfrm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49530">
              <a:lnSpc>
                <a:spcPct val="100000"/>
              </a:lnSpc>
              <a:spcBef>
                <a:spcPts val="840"/>
              </a:spcBef>
            </a:pPr>
            <a:r>
              <a:rPr lang="bg-BG" sz="2800" spc="-10" dirty="0"/>
              <a:t>Структура Кабинет 2022-2023 на Дистрикт 130</a:t>
            </a:r>
            <a:endParaRPr sz="2800" spc="-10" dirty="0"/>
          </a:p>
        </p:txBody>
      </p:sp>
      <p:grpSp>
        <p:nvGrpSpPr>
          <p:cNvPr id="42" name="object 42"/>
          <p:cNvGrpSpPr/>
          <p:nvPr/>
        </p:nvGrpSpPr>
        <p:grpSpPr>
          <a:xfrm>
            <a:off x="2734074" y="3267115"/>
            <a:ext cx="1124902" cy="764953"/>
            <a:chOff x="2941129" y="3285553"/>
            <a:chExt cx="974725" cy="697230"/>
          </a:xfrm>
        </p:grpSpPr>
        <p:sp>
          <p:nvSpPr>
            <p:cNvPr id="43" name="object 43"/>
            <p:cNvSpPr/>
            <p:nvPr/>
          </p:nvSpPr>
          <p:spPr>
            <a:xfrm>
              <a:off x="2945892" y="3290315"/>
              <a:ext cx="965200" cy="687705"/>
            </a:xfrm>
            <a:custGeom>
              <a:avLst/>
              <a:gdLst/>
              <a:ahLst/>
              <a:cxnLst/>
              <a:rect l="l" t="t" r="r" b="b"/>
              <a:pathLst>
                <a:path w="965200" h="687704">
                  <a:moveTo>
                    <a:pt x="850137" y="0"/>
                  </a:moveTo>
                  <a:lnTo>
                    <a:pt x="114553" y="0"/>
                  </a:lnTo>
                  <a:lnTo>
                    <a:pt x="69973" y="9005"/>
                  </a:lnTo>
                  <a:lnTo>
                    <a:pt x="33559" y="33559"/>
                  </a:lnTo>
                  <a:lnTo>
                    <a:pt x="9005" y="69973"/>
                  </a:lnTo>
                  <a:lnTo>
                    <a:pt x="0" y="114554"/>
                  </a:lnTo>
                  <a:lnTo>
                    <a:pt x="0" y="572770"/>
                  </a:lnTo>
                  <a:lnTo>
                    <a:pt x="9005" y="617350"/>
                  </a:lnTo>
                  <a:lnTo>
                    <a:pt x="33559" y="653764"/>
                  </a:lnTo>
                  <a:lnTo>
                    <a:pt x="69973" y="678318"/>
                  </a:lnTo>
                  <a:lnTo>
                    <a:pt x="114553" y="687324"/>
                  </a:lnTo>
                  <a:lnTo>
                    <a:pt x="850137" y="687324"/>
                  </a:lnTo>
                  <a:lnTo>
                    <a:pt x="894718" y="678318"/>
                  </a:lnTo>
                  <a:lnTo>
                    <a:pt x="931132" y="653764"/>
                  </a:lnTo>
                  <a:lnTo>
                    <a:pt x="955686" y="617350"/>
                  </a:lnTo>
                  <a:lnTo>
                    <a:pt x="964692" y="572770"/>
                  </a:lnTo>
                  <a:lnTo>
                    <a:pt x="964692" y="114554"/>
                  </a:lnTo>
                  <a:lnTo>
                    <a:pt x="955686" y="69973"/>
                  </a:lnTo>
                  <a:lnTo>
                    <a:pt x="931132" y="33559"/>
                  </a:lnTo>
                  <a:lnTo>
                    <a:pt x="894718" y="9005"/>
                  </a:lnTo>
                  <a:lnTo>
                    <a:pt x="850137" y="0"/>
                  </a:lnTo>
                  <a:close/>
                </a:path>
              </a:pathLst>
            </a:custGeom>
            <a:solidFill>
              <a:srgbClr val="0D214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  <p:sp>
          <p:nvSpPr>
            <p:cNvPr id="44" name="object 44"/>
            <p:cNvSpPr/>
            <p:nvPr/>
          </p:nvSpPr>
          <p:spPr>
            <a:xfrm>
              <a:off x="2945892" y="3290315"/>
              <a:ext cx="965200" cy="687705"/>
            </a:xfrm>
            <a:custGeom>
              <a:avLst/>
              <a:gdLst/>
              <a:ahLst/>
              <a:cxnLst/>
              <a:rect l="l" t="t" r="r" b="b"/>
              <a:pathLst>
                <a:path w="965200" h="687704">
                  <a:moveTo>
                    <a:pt x="0" y="114554"/>
                  </a:moveTo>
                  <a:lnTo>
                    <a:pt x="9005" y="69973"/>
                  </a:lnTo>
                  <a:lnTo>
                    <a:pt x="33559" y="33559"/>
                  </a:lnTo>
                  <a:lnTo>
                    <a:pt x="69973" y="9005"/>
                  </a:lnTo>
                  <a:lnTo>
                    <a:pt x="114553" y="0"/>
                  </a:lnTo>
                  <a:lnTo>
                    <a:pt x="850137" y="0"/>
                  </a:lnTo>
                  <a:lnTo>
                    <a:pt x="894718" y="9005"/>
                  </a:lnTo>
                  <a:lnTo>
                    <a:pt x="931132" y="33559"/>
                  </a:lnTo>
                  <a:lnTo>
                    <a:pt x="955686" y="69973"/>
                  </a:lnTo>
                  <a:lnTo>
                    <a:pt x="964692" y="114554"/>
                  </a:lnTo>
                  <a:lnTo>
                    <a:pt x="964692" y="572770"/>
                  </a:lnTo>
                  <a:lnTo>
                    <a:pt x="955686" y="617350"/>
                  </a:lnTo>
                  <a:lnTo>
                    <a:pt x="931132" y="653764"/>
                  </a:lnTo>
                  <a:lnTo>
                    <a:pt x="894718" y="678318"/>
                  </a:lnTo>
                  <a:lnTo>
                    <a:pt x="850137" y="687324"/>
                  </a:lnTo>
                  <a:lnTo>
                    <a:pt x="114553" y="687324"/>
                  </a:lnTo>
                  <a:lnTo>
                    <a:pt x="69973" y="678318"/>
                  </a:lnTo>
                  <a:lnTo>
                    <a:pt x="33559" y="653764"/>
                  </a:lnTo>
                  <a:lnTo>
                    <a:pt x="9005" y="617350"/>
                  </a:lnTo>
                  <a:lnTo>
                    <a:pt x="0" y="572770"/>
                  </a:lnTo>
                  <a:lnTo>
                    <a:pt x="0" y="114554"/>
                  </a:lnTo>
                  <a:close/>
                </a:path>
              </a:pathLst>
            </a:custGeom>
            <a:ln w="9525">
              <a:solidFill>
                <a:srgbClr val="33373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2678520" y="3347330"/>
            <a:ext cx="1227431" cy="48667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Администратор </a:t>
            </a:r>
            <a:r>
              <a:rPr kumimoji="0" lang="en-US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MyLION</a:t>
            </a:r>
          </a:p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Силвана Джамбазова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ea typeface="ヒラギノ角ゴ Pro W3" pitchFamily="125" charset="-128"/>
              <a:cs typeface="Calibri Light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7572063" y="3945968"/>
            <a:ext cx="939165" cy="728980"/>
            <a:chOff x="7647241" y="3977449"/>
            <a:chExt cx="939165" cy="728980"/>
          </a:xfrm>
        </p:grpSpPr>
        <p:sp>
          <p:nvSpPr>
            <p:cNvPr id="48" name="object 48"/>
            <p:cNvSpPr/>
            <p:nvPr/>
          </p:nvSpPr>
          <p:spPr>
            <a:xfrm>
              <a:off x="7652004" y="3982211"/>
              <a:ext cx="929640" cy="719455"/>
            </a:xfrm>
            <a:custGeom>
              <a:avLst/>
              <a:gdLst/>
              <a:ahLst/>
              <a:cxnLst/>
              <a:rect l="l" t="t" r="r" b="b"/>
              <a:pathLst>
                <a:path w="929640" h="719454">
                  <a:moveTo>
                    <a:pt x="809751" y="0"/>
                  </a:moveTo>
                  <a:lnTo>
                    <a:pt x="119888" y="0"/>
                  </a:lnTo>
                  <a:lnTo>
                    <a:pt x="73241" y="9427"/>
                  </a:lnTo>
                  <a:lnTo>
                    <a:pt x="35131" y="35131"/>
                  </a:lnTo>
                  <a:lnTo>
                    <a:pt x="9427" y="73241"/>
                  </a:lnTo>
                  <a:lnTo>
                    <a:pt x="0" y="119887"/>
                  </a:lnTo>
                  <a:lnTo>
                    <a:pt x="0" y="599439"/>
                  </a:lnTo>
                  <a:lnTo>
                    <a:pt x="9427" y="646086"/>
                  </a:lnTo>
                  <a:lnTo>
                    <a:pt x="35131" y="684196"/>
                  </a:lnTo>
                  <a:lnTo>
                    <a:pt x="73241" y="709900"/>
                  </a:lnTo>
                  <a:lnTo>
                    <a:pt x="119888" y="719327"/>
                  </a:lnTo>
                  <a:lnTo>
                    <a:pt x="809751" y="719327"/>
                  </a:lnTo>
                  <a:lnTo>
                    <a:pt x="856398" y="709900"/>
                  </a:lnTo>
                  <a:lnTo>
                    <a:pt x="894508" y="684196"/>
                  </a:lnTo>
                  <a:lnTo>
                    <a:pt x="920212" y="646086"/>
                  </a:lnTo>
                  <a:lnTo>
                    <a:pt x="929640" y="599439"/>
                  </a:lnTo>
                  <a:lnTo>
                    <a:pt x="929640" y="119887"/>
                  </a:lnTo>
                  <a:lnTo>
                    <a:pt x="920212" y="73241"/>
                  </a:lnTo>
                  <a:lnTo>
                    <a:pt x="894508" y="35131"/>
                  </a:lnTo>
                  <a:lnTo>
                    <a:pt x="856398" y="9427"/>
                  </a:lnTo>
                  <a:lnTo>
                    <a:pt x="809751" y="0"/>
                  </a:lnTo>
                  <a:close/>
                </a:path>
              </a:pathLst>
            </a:custGeom>
            <a:solidFill>
              <a:srgbClr val="0D214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  <p:sp>
          <p:nvSpPr>
            <p:cNvPr id="49" name="object 49"/>
            <p:cNvSpPr/>
            <p:nvPr/>
          </p:nvSpPr>
          <p:spPr>
            <a:xfrm>
              <a:off x="7652004" y="3982211"/>
              <a:ext cx="929640" cy="719455"/>
            </a:xfrm>
            <a:custGeom>
              <a:avLst/>
              <a:gdLst/>
              <a:ahLst/>
              <a:cxnLst/>
              <a:rect l="l" t="t" r="r" b="b"/>
              <a:pathLst>
                <a:path w="929640" h="719454">
                  <a:moveTo>
                    <a:pt x="0" y="119887"/>
                  </a:moveTo>
                  <a:lnTo>
                    <a:pt x="9427" y="73241"/>
                  </a:lnTo>
                  <a:lnTo>
                    <a:pt x="35131" y="35131"/>
                  </a:lnTo>
                  <a:lnTo>
                    <a:pt x="73241" y="9427"/>
                  </a:lnTo>
                  <a:lnTo>
                    <a:pt x="119888" y="0"/>
                  </a:lnTo>
                  <a:lnTo>
                    <a:pt x="809751" y="0"/>
                  </a:lnTo>
                  <a:lnTo>
                    <a:pt x="856398" y="9427"/>
                  </a:lnTo>
                  <a:lnTo>
                    <a:pt x="894508" y="35131"/>
                  </a:lnTo>
                  <a:lnTo>
                    <a:pt x="920212" y="73241"/>
                  </a:lnTo>
                  <a:lnTo>
                    <a:pt x="929640" y="119887"/>
                  </a:lnTo>
                  <a:lnTo>
                    <a:pt x="929640" y="599439"/>
                  </a:lnTo>
                  <a:lnTo>
                    <a:pt x="920212" y="646086"/>
                  </a:lnTo>
                  <a:lnTo>
                    <a:pt x="894508" y="684196"/>
                  </a:lnTo>
                  <a:lnTo>
                    <a:pt x="856398" y="709900"/>
                  </a:lnTo>
                  <a:lnTo>
                    <a:pt x="809751" y="719327"/>
                  </a:lnTo>
                  <a:lnTo>
                    <a:pt x="119888" y="719327"/>
                  </a:lnTo>
                  <a:lnTo>
                    <a:pt x="73241" y="709900"/>
                  </a:lnTo>
                  <a:lnTo>
                    <a:pt x="35131" y="684196"/>
                  </a:lnTo>
                  <a:lnTo>
                    <a:pt x="9427" y="646086"/>
                  </a:lnTo>
                  <a:lnTo>
                    <a:pt x="0" y="599439"/>
                  </a:lnTo>
                  <a:lnTo>
                    <a:pt x="0" y="119887"/>
                  </a:lnTo>
                  <a:close/>
                </a:path>
              </a:pathLst>
            </a:custGeom>
            <a:ln w="9525">
              <a:solidFill>
                <a:srgbClr val="33373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7650479" y="4000500"/>
            <a:ext cx="902457" cy="640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-127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GST </a:t>
            </a: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Координатор Дейности</a:t>
            </a:r>
          </a:p>
          <a:p>
            <a:pPr marL="12700" marR="5080" lvl="0" indent="-127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Тодор Терзиев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ea typeface="ヒラギノ角ゴ Pro W3" pitchFamily="125" charset="-128"/>
              <a:cs typeface="Calibri Light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1664017" y="1026858"/>
            <a:ext cx="4411980" cy="990613"/>
            <a:chOff x="1664017" y="1026858"/>
            <a:chExt cx="4411980" cy="1035685"/>
          </a:xfrm>
        </p:grpSpPr>
        <p:sp>
          <p:nvSpPr>
            <p:cNvPr id="53" name="object 53"/>
            <p:cNvSpPr/>
            <p:nvPr/>
          </p:nvSpPr>
          <p:spPr>
            <a:xfrm>
              <a:off x="2179319" y="1034796"/>
              <a:ext cx="3888740" cy="958215"/>
            </a:xfrm>
            <a:custGeom>
              <a:avLst/>
              <a:gdLst/>
              <a:ahLst/>
              <a:cxnLst/>
              <a:rect l="l" t="t" r="r" b="b"/>
              <a:pathLst>
                <a:path w="3888740" h="958214">
                  <a:moveTo>
                    <a:pt x="1740408" y="30479"/>
                  </a:moveTo>
                  <a:lnTo>
                    <a:pt x="1735835" y="577723"/>
                  </a:lnTo>
                </a:path>
                <a:path w="3888740" h="958214">
                  <a:moveTo>
                    <a:pt x="830580" y="30479"/>
                  </a:moveTo>
                  <a:lnTo>
                    <a:pt x="832612" y="451992"/>
                  </a:lnTo>
                </a:path>
                <a:path w="3888740" h="958214">
                  <a:moveTo>
                    <a:pt x="3888358" y="0"/>
                  </a:moveTo>
                  <a:lnTo>
                    <a:pt x="3886200" y="505332"/>
                  </a:lnTo>
                </a:path>
                <a:path w="3888740" h="958214">
                  <a:moveTo>
                    <a:pt x="0" y="30479"/>
                  </a:moveTo>
                  <a:lnTo>
                    <a:pt x="0" y="957833"/>
                  </a:lnTo>
                </a:path>
              </a:pathLst>
            </a:custGeom>
            <a:ln w="15875">
              <a:solidFill>
                <a:srgbClr val="54555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  <p:sp>
          <p:nvSpPr>
            <p:cNvPr id="54" name="object 54"/>
            <p:cNvSpPr/>
            <p:nvPr/>
          </p:nvSpPr>
          <p:spPr>
            <a:xfrm>
              <a:off x="1668779" y="1467612"/>
              <a:ext cx="932815" cy="589915"/>
            </a:xfrm>
            <a:custGeom>
              <a:avLst/>
              <a:gdLst/>
              <a:ahLst/>
              <a:cxnLst/>
              <a:rect l="l" t="t" r="r" b="b"/>
              <a:pathLst>
                <a:path w="932814" h="589914">
                  <a:moveTo>
                    <a:pt x="834389" y="0"/>
                  </a:moveTo>
                  <a:lnTo>
                    <a:pt x="98297" y="0"/>
                  </a:lnTo>
                  <a:lnTo>
                    <a:pt x="60061" y="7733"/>
                  </a:lnTo>
                  <a:lnTo>
                    <a:pt x="28813" y="28813"/>
                  </a:lnTo>
                  <a:lnTo>
                    <a:pt x="7733" y="60061"/>
                  </a:lnTo>
                  <a:lnTo>
                    <a:pt x="0" y="98298"/>
                  </a:lnTo>
                  <a:lnTo>
                    <a:pt x="0" y="491489"/>
                  </a:lnTo>
                  <a:lnTo>
                    <a:pt x="7733" y="529726"/>
                  </a:lnTo>
                  <a:lnTo>
                    <a:pt x="28813" y="560974"/>
                  </a:lnTo>
                  <a:lnTo>
                    <a:pt x="60061" y="582054"/>
                  </a:lnTo>
                  <a:lnTo>
                    <a:pt x="98297" y="589788"/>
                  </a:lnTo>
                  <a:lnTo>
                    <a:pt x="834389" y="589788"/>
                  </a:lnTo>
                  <a:lnTo>
                    <a:pt x="872626" y="582054"/>
                  </a:lnTo>
                  <a:lnTo>
                    <a:pt x="903874" y="560974"/>
                  </a:lnTo>
                  <a:lnTo>
                    <a:pt x="924954" y="529726"/>
                  </a:lnTo>
                  <a:lnTo>
                    <a:pt x="932688" y="491489"/>
                  </a:lnTo>
                  <a:lnTo>
                    <a:pt x="932688" y="98298"/>
                  </a:lnTo>
                  <a:lnTo>
                    <a:pt x="924954" y="60061"/>
                  </a:lnTo>
                  <a:lnTo>
                    <a:pt x="903874" y="28813"/>
                  </a:lnTo>
                  <a:lnTo>
                    <a:pt x="872626" y="7733"/>
                  </a:lnTo>
                  <a:lnTo>
                    <a:pt x="834389" y="0"/>
                  </a:lnTo>
                  <a:close/>
                </a:path>
              </a:pathLst>
            </a:custGeom>
            <a:solidFill>
              <a:srgbClr val="407BC9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  <p:sp>
          <p:nvSpPr>
            <p:cNvPr id="55" name="object 55"/>
            <p:cNvSpPr/>
            <p:nvPr/>
          </p:nvSpPr>
          <p:spPr>
            <a:xfrm>
              <a:off x="1668779" y="1467612"/>
              <a:ext cx="932815" cy="589915"/>
            </a:xfrm>
            <a:custGeom>
              <a:avLst/>
              <a:gdLst/>
              <a:ahLst/>
              <a:cxnLst/>
              <a:rect l="l" t="t" r="r" b="b"/>
              <a:pathLst>
                <a:path w="932814" h="589914">
                  <a:moveTo>
                    <a:pt x="0" y="98298"/>
                  </a:moveTo>
                  <a:lnTo>
                    <a:pt x="7733" y="60061"/>
                  </a:lnTo>
                  <a:lnTo>
                    <a:pt x="28813" y="28813"/>
                  </a:lnTo>
                  <a:lnTo>
                    <a:pt x="60061" y="7733"/>
                  </a:lnTo>
                  <a:lnTo>
                    <a:pt x="98297" y="0"/>
                  </a:lnTo>
                  <a:lnTo>
                    <a:pt x="834389" y="0"/>
                  </a:lnTo>
                  <a:lnTo>
                    <a:pt x="872626" y="7733"/>
                  </a:lnTo>
                  <a:lnTo>
                    <a:pt x="903874" y="28813"/>
                  </a:lnTo>
                  <a:lnTo>
                    <a:pt x="924954" y="60061"/>
                  </a:lnTo>
                  <a:lnTo>
                    <a:pt x="932688" y="98298"/>
                  </a:lnTo>
                  <a:lnTo>
                    <a:pt x="932688" y="491489"/>
                  </a:lnTo>
                  <a:lnTo>
                    <a:pt x="924954" y="529726"/>
                  </a:lnTo>
                  <a:lnTo>
                    <a:pt x="903874" y="560974"/>
                  </a:lnTo>
                  <a:lnTo>
                    <a:pt x="872626" y="582054"/>
                  </a:lnTo>
                  <a:lnTo>
                    <a:pt x="834389" y="589788"/>
                  </a:lnTo>
                  <a:lnTo>
                    <a:pt x="98297" y="589788"/>
                  </a:lnTo>
                  <a:lnTo>
                    <a:pt x="60061" y="582054"/>
                  </a:lnTo>
                  <a:lnTo>
                    <a:pt x="28813" y="560974"/>
                  </a:lnTo>
                  <a:lnTo>
                    <a:pt x="7733" y="529726"/>
                  </a:lnTo>
                  <a:lnTo>
                    <a:pt x="0" y="491489"/>
                  </a:lnTo>
                  <a:lnTo>
                    <a:pt x="0" y="98298"/>
                  </a:lnTo>
                  <a:close/>
                </a:path>
              </a:pathLst>
            </a:custGeom>
            <a:ln w="9525">
              <a:solidFill>
                <a:srgbClr val="33373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</p:grpSp>
      <p:sp>
        <p:nvSpPr>
          <p:cNvPr id="56" name="object 56"/>
          <p:cNvSpPr txBox="1"/>
          <p:nvPr/>
        </p:nvSpPr>
        <p:spPr>
          <a:xfrm>
            <a:off x="1679720" y="1492274"/>
            <a:ext cx="932815" cy="49821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lvl="0" indent="-31750" algn="ctr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50" b="1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Непосредствен ПДУ </a:t>
            </a:r>
            <a:r>
              <a:rPr kumimoji="0" lang="bg-BG" sz="105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Владислав Симчев</a:t>
            </a:r>
            <a:endParaRPr kumimoji="0" sz="105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ea typeface="ヒラギノ角ゴ Pro W3" pitchFamily="125" charset="-128"/>
              <a:cs typeface="Calibri Light"/>
            </a:endParaRPr>
          </a:p>
        </p:txBody>
      </p:sp>
      <p:grpSp>
        <p:nvGrpSpPr>
          <p:cNvPr id="57" name="object 57"/>
          <p:cNvGrpSpPr/>
          <p:nvPr/>
        </p:nvGrpSpPr>
        <p:grpSpPr>
          <a:xfrm>
            <a:off x="5583745" y="5099113"/>
            <a:ext cx="1832610" cy="1221105"/>
            <a:chOff x="5583745" y="5099113"/>
            <a:chExt cx="1832610" cy="1221105"/>
          </a:xfrm>
        </p:grpSpPr>
        <p:sp>
          <p:nvSpPr>
            <p:cNvPr id="58" name="object 58"/>
            <p:cNvSpPr/>
            <p:nvPr/>
          </p:nvSpPr>
          <p:spPr>
            <a:xfrm>
              <a:off x="5588508" y="5103876"/>
              <a:ext cx="1823085" cy="1211580"/>
            </a:xfrm>
            <a:custGeom>
              <a:avLst/>
              <a:gdLst/>
              <a:ahLst/>
              <a:cxnLst/>
              <a:rect l="l" t="t" r="r" b="b"/>
              <a:pathLst>
                <a:path w="1823084" h="1211579">
                  <a:moveTo>
                    <a:pt x="1620773" y="0"/>
                  </a:moveTo>
                  <a:lnTo>
                    <a:pt x="201929" y="0"/>
                  </a:lnTo>
                  <a:lnTo>
                    <a:pt x="155634" y="5333"/>
                  </a:lnTo>
                  <a:lnTo>
                    <a:pt x="113133" y="20527"/>
                  </a:lnTo>
                  <a:lnTo>
                    <a:pt x="75640" y="44367"/>
                  </a:lnTo>
                  <a:lnTo>
                    <a:pt x="44367" y="75640"/>
                  </a:lnTo>
                  <a:lnTo>
                    <a:pt x="20527" y="113133"/>
                  </a:lnTo>
                  <a:lnTo>
                    <a:pt x="5334" y="155634"/>
                  </a:lnTo>
                  <a:lnTo>
                    <a:pt x="0" y="201930"/>
                  </a:lnTo>
                  <a:lnTo>
                    <a:pt x="0" y="1009650"/>
                  </a:lnTo>
                  <a:lnTo>
                    <a:pt x="5333" y="1055949"/>
                  </a:lnTo>
                  <a:lnTo>
                    <a:pt x="20527" y="1098451"/>
                  </a:lnTo>
                  <a:lnTo>
                    <a:pt x="44367" y="1135945"/>
                  </a:lnTo>
                  <a:lnTo>
                    <a:pt x="75640" y="1167216"/>
                  </a:lnTo>
                  <a:lnTo>
                    <a:pt x="113133" y="1191054"/>
                  </a:lnTo>
                  <a:lnTo>
                    <a:pt x="155634" y="1206246"/>
                  </a:lnTo>
                  <a:lnTo>
                    <a:pt x="201929" y="1211580"/>
                  </a:lnTo>
                  <a:lnTo>
                    <a:pt x="1620773" y="1211580"/>
                  </a:lnTo>
                  <a:lnTo>
                    <a:pt x="1667069" y="1206246"/>
                  </a:lnTo>
                  <a:lnTo>
                    <a:pt x="1709570" y="1191054"/>
                  </a:lnTo>
                  <a:lnTo>
                    <a:pt x="1747063" y="1167216"/>
                  </a:lnTo>
                  <a:lnTo>
                    <a:pt x="1778336" y="1135945"/>
                  </a:lnTo>
                  <a:lnTo>
                    <a:pt x="1802176" y="1098451"/>
                  </a:lnTo>
                  <a:lnTo>
                    <a:pt x="1817369" y="1055949"/>
                  </a:lnTo>
                  <a:lnTo>
                    <a:pt x="1822703" y="1009650"/>
                  </a:lnTo>
                  <a:lnTo>
                    <a:pt x="1822703" y="201930"/>
                  </a:lnTo>
                  <a:lnTo>
                    <a:pt x="1817370" y="155634"/>
                  </a:lnTo>
                  <a:lnTo>
                    <a:pt x="1802176" y="113133"/>
                  </a:lnTo>
                  <a:lnTo>
                    <a:pt x="1778336" y="75640"/>
                  </a:lnTo>
                  <a:lnTo>
                    <a:pt x="1747063" y="44367"/>
                  </a:lnTo>
                  <a:lnTo>
                    <a:pt x="1709570" y="20527"/>
                  </a:lnTo>
                  <a:lnTo>
                    <a:pt x="1667069" y="5333"/>
                  </a:lnTo>
                  <a:lnTo>
                    <a:pt x="1620773" y="0"/>
                  </a:lnTo>
                  <a:close/>
                </a:path>
              </a:pathLst>
            </a:custGeom>
            <a:solidFill>
              <a:srgbClr val="0D214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  <p:sp>
          <p:nvSpPr>
            <p:cNvPr id="59" name="object 59"/>
            <p:cNvSpPr/>
            <p:nvPr/>
          </p:nvSpPr>
          <p:spPr>
            <a:xfrm>
              <a:off x="5588508" y="5103876"/>
              <a:ext cx="1823085" cy="1211580"/>
            </a:xfrm>
            <a:custGeom>
              <a:avLst/>
              <a:gdLst/>
              <a:ahLst/>
              <a:cxnLst/>
              <a:rect l="l" t="t" r="r" b="b"/>
              <a:pathLst>
                <a:path w="1823084" h="1211579">
                  <a:moveTo>
                    <a:pt x="0" y="201930"/>
                  </a:moveTo>
                  <a:lnTo>
                    <a:pt x="5334" y="155634"/>
                  </a:lnTo>
                  <a:lnTo>
                    <a:pt x="20527" y="113133"/>
                  </a:lnTo>
                  <a:lnTo>
                    <a:pt x="44367" y="75640"/>
                  </a:lnTo>
                  <a:lnTo>
                    <a:pt x="75640" y="44367"/>
                  </a:lnTo>
                  <a:lnTo>
                    <a:pt x="113133" y="20527"/>
                  </a:lnTo>
                  <a:lnTo>
                    <a:pt x="155634" y="5333"/>
                  </a:lnTo>
                  <a:lnTo>
                    <a:pt x="201929" y="0"/>
                  </a:lnTo>
                  <a:lnTo>
                    <a:pt x="1620773" y="0"/>
                  </a:lnTo>
                  <a:lnTo>
                    <a:pt x="1667069" y="5333"/>
                  </a:lnTo>
                  <a:lnTo>
                    <a:pt x="1709570" y="20527"/>
                  </a:lnTo>
                  <a:lnTo>
                    <a:pt x="1747063" y="44367"/>
                  </a:lnTo>
                  <a:lnTo>
                    <a:pt x="1778336" y="75640"/>
                  </a:lnTo>
                  <a:lnTo>
                    <a:pt x="1802176" y="113133"/>
                  </a:lnTo>
                  <a:lnTo>
                    <a:pt x="1817370" y="155634"/>
                  </a:lnTo>
                  <a:lnTo>
                    <a:pt x="1822703" y="201930"/>
                  </a:lnTo>
                  <a:lnTo>
                    <a:pt x="1822703" y="1009650"/>
                  </a:lnTo>
                  <a:lnTo>
                    <a:pt x="1817369" y="1055949"/>
                  </a:lnTo>
                  <a:lnTo>
                    <a:pt x="1802176" y="1098451"/>
                  </a:lnTo>
                  <a:lnTo>
                    <a:pt x="1778336" y="1135945"/>
                  </a:lnTo>
                  <a:lnTo>
                    <a:pt x="1747063" y="1167216"/>
                  </a:lnTo>
                  <a:lnTo>
                    <a:pt x="1709570" y="1191054"/>
                  </a:lnTo>
                  <a:lnTo>
                    <a:pt x="1667069" y="1206246"/>
                  </a:lnTo>
                  <a:lnTo>
                    <a:pt x="1620773" y="1211580"/>
                  </a:lnTo>
                  <a:lnTo>
                    <a:pt x="201929" y="1211580"/>
                  </a:lnTo>
                  <a:lnTo>
                    <a:pt x="155634" y="1206246"/>
                  </a:lnTo>
                  <a:lnTo>
                    <a:pt x="113133" y="1191054"/>
                  </a:lnTo>
                  <a:lnTo>
                    <a:pt x="75640" y="1167216"/>
                  </a:lnTo>
                  <a:lnTo>
                    <a:pt x="44367" y="1135945"/>
                  </a:lnTo>
                  <a:lnTo>
                    <a:pt x="20527" y="1098451"/>
                  </a:lnTo>
                  <a:lnTo>
                    <a:pt x="5333" y="1055949"/>
                  </a:lnTo>
                  <a:lnTo>
                    <a:pt x="0" y="1009650"/>
                  </a:lnTo>
                  <a:lnTo>
                    <a:pt x="0" y="201930"/>
                  </a:lnTo>
                  <a:close/>
                </a:path>
              </a:pathLst>
            </a:custGeom>
            <a:ln w="9525">
              <a:solidFill>
                <a:srgbClr val="33373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</p:grpSp>
      <p:sp>
        <p:nvSpPr>
          <p:cNvPr id="60" name="object 60"/>
          <p:cNvSpPr txBox="1"/>
          <p:nvPr/>
        </p:nvSpPr>
        <p:spPr>
          <a:xfrm>
            <a:off x="5726429" y="5191455"/>
            <a:ext cx="1474263" cy="93551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38760" marR="0" lvl="0" indent="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Комисии по Дейности 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ea typeface="ヒラギノ角ゴ Pro W3" pitchFamily="125" charset="-128"/>
              <a:cs typeface="Calibri Light"/>
            </a:endParaRPr>
          </a:p>
          <a:p>
            <a:pPr marL="128270" marR="0" lvl="0" indent="-11620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28905" algn="l"/>
              </a:tabLst>
              <a:defRPr/>
            </a:pP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Диабет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ea typeface="ヒラギノ角ゴ Pro W3" pitchFamily="125" charset="-128"/>
              <a:cs typeface="Calibri Light"/>
            </a:endParaRPr>
          </a:p>
          <a:p>
            <a:pPr marL="128270" marR="0" lvl="0" indent="-11620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28905" algn="l"/>
              </a:tabLst>
              <a:defRPr/>
            </a:pP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Околна Среда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ea typeface="ヒラギノ角ゴ Pro W3" pitchFamily="125" charset="-128"/>
              <a:cs typeface="Calibri Light"/>
            </a:endParaRPr>
          </a:p>
          <a:p>
            <a:pPr marL="128270" marR="0" lvl="0" indent="-11620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28905" algn="l"/>
              </a:tabLst>
              <a:defRPr/>
            </a:pPr>
            <a:r>
              <a:rPr kumimoji="0" lang="bg-BG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Борба с глада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ea typeface="ヒラギノ角ゴ Pro W3" pitchFamily="125" charset="-128"/>
              <a:cs typeface="Calibri Light"/>
            </a:endParaRPr>
          </a:p>
          <a:p>
            <a:pPr marL="128270" marR="0" lvl="0" indent="-11620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28905" algn="l"/>
              </a:tabLst>
              <a:defRPr/>
            </a:pPr>
            <a:r>
              <a:rPr kumimoji="0" lang="bg-BG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Тумори при децата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ea typeface="ヒラギノ角ゴ Pro W3" pitchFamily="125" charset="-128"/>
              <a:cs typeface="Calibri Light"/>
            </a:endParaRPr>
          </a:p>
          <a:p>
            <a:pPr marL="128270" marR="0" lvl="0" indent="-11620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28905" algn="l"/>
              </a:tabLst>
              <a:defRPr/>
            </a:pP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Зрение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ea typeface="ヒラギノ角ゴ Pro W3" pitchFamily="125" charset="-128"/>
              <a:cs typeface="Calibri Light"/>
            </a:endParaRPr>
          </a:p>
        </p:txBody>
      </p:sp>
      <p:grpSp>
        <p:nvGrpSpPr>
          <p:cNvPr id="61" name="object 61"/>
          <p:cNvGrpSpPr/>
          <p:nvPr/>
        </p:nvGrpSpPr>
        <p:grpSpPr>
          <a:xfrm>
            <a:off x="5630988" y="1444364"/>
            <a:ext cx="915227" cy="716032"/>
            <a:chOff x="5630989" y="1485709"/>
            <a:chExt cx="872490" cy="771525"/>
          </a:xfrm>
        </p:grpSpPr>
        <p:sp>
          <p:nvSpPr>
            <p:cNvPr id="62" name="object 62"/>
            <p:cNvSpPr/>
            <p:nvPr/>
          </p:nvSpPr>
          <p:spPr>
            <a:xfrm>
              <a:off x="5635752" y="1490472"/>
              <a:ext cx="862965" cy="762000"/>
            </a:xfrm>
            <a:custGeom>
              <a:avLst/>
              <a:gdLst/>
              <a:ahLst/>
              <a:cxnLst/>
              <a:rect l="l" t="t" r="r" b="b"/>
              <a:pathLst>
                <a:path w="862964" h="762000">
                  <a:moveTo>
                    <a:pt x="735584" y="0"/>
                  </a:moveTo>
                  <a:lnTo>
                    <a:pt x="127000" y="0"/>
                  </a:lnTo>
                  <a:lnTo>
                    <a:pt x="77581" y="9985"/>
                  </a:lnTo>
                  <a:lnTo>
                    <a:pt x="37211" y="37211"/>
                  </a:lnTo>
                  <a:lnTo>
                    <a:pt x="9985" y="77581"/>
                  </a:lnTo>
                  <a:lnTo>
                    <a:pt x="0" y="127000"/>
                  </a:lnTo>
                  <a:lnTo>
                    <a:pt x="0" y="635000"/>
                  </a:lnTo>
                  <a:lnTo>
                    <a:pt x="9985" y="684418"/>
                  </a:lnTo>
                  <a:lnTo>
                    <a:pt x="37211" y="724788"/>
                  </a:lnTo>
                  <a:lnTo>
                    <a:pt x="77581" y="752014"/>
                  </a:lnTo>
                  <a:lnTo>
                    <a:pt x="127000" y="762000"/>
                  </a:lnTo>
                  <a:lnTo>
                    <a:pt x="735584" y="762000"/>
                  </a:lnTo>
                  <a:lnTo>
                    <a:pt x="785002" y="752014"/>
                  </a:lnTo>
                  <a:lnTo>
                    <a:pt x="825373" y="724788"/>
                  </a:lnTo>
                  <a:lnTo>
                    <a:pt x="852598" y="684418"/>
                  </a:lnTo>
                  <a:lnTo>
                    <a:pt x="862584" y="635000"/>
                  </a:lnTo>
                  <a:lnTo>
                    <a:pt x="862584" y="127000"/>
                  </a:lnTo>
                  <a:lnTo>
                    <a:pt x="852598" y="77581"/>
                  </a:lnTo>
                  <a:lnTo>
                    <a:pt x="825372" y="37211"/>
                  </a:lnTo>
                  <a:lnTo>
                    <a:pt x="785002" y="9985"/>
                  </a:lnTo>
                  <a:lnTo>
                    <a:pt x="735584" y="0"/>
                  </a:lnTo>
                  <a:close/>
                </a:path>
              </a:pathLst>
            </a:custGeom>
            <a:solidFill>
              <a:srgbClr val="407BC9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  <p:sp>
          <p:nvSpPr>
            <p:cNvPr id="63" name="object 63"/>
            <p:cNvSpPr/>
            <p:nvPr/>
          </p:nvSpPr>
          <p:spPr>
            <a:xfrm>
              <a:off x="5635752" y="1490472"/>
              <a:ext cx="862965" cy="762000"/>
            </a:xfrm>
            <a:custGeom>
              <a:avLst/>
              <a:gdLst/>
              <a:ahLst/>
              <a:cxnLst/>
              <a:rect l="l" t="t" r="r" b="b"/>
              <a:pathLst>
                <a:path w="862964" h="762000">
                  <a:moveTo>
                    <a:pt x="0" y="127000"/>
                  </a:moveTo>
                  <a:lnTo>
                    <a:pt x="9985" y="77581"/>
                  </a:lnTo>
                  <a:lnTo>
                    <a:pt x="37211" y="37211"/>
                  </a:lnTo>
                  <a:lnTo>
                    <a:pt x="77581" y="9985"/>
                  </a:lnTo>
                  <a:lnTo>
                    <a:pt x="127000" y="0"/>
                  </a:lnTo>
                  <a:lnTo>
                    <a:pt x="735584" y="0"/>
                  </a:lnTo>
                  <a:lnTo>
                    <a:pt x="785002" y="9985"/>
                  </a:lnTo>
                  <a:lnTo>
                    <a:pt x="825372" y="37211"/>
                  </a:lnTo>
                  <a:lnTo>
                    <a:pt x="852598" y="77581"/>
                  </a:lnTo>
                  <a:lnTo>
                    <a:pt x="862584" y="127000"/>
                  </a:lnTo>
                  <a:lnTo>
                    <a:pt x="862584" y="635000"/>
                  </a:lnTo>
                  <a:lnTo>
                    <a:pt x="852598" y="684418"/>
                  </a:lnTo>
                  <a:lnTo>
                    <a:pt x="825373" y="724788"/>
                  </a:lnTo>
                  <a:lnTo>
                    <a:pt x="785002" y="752014"/>
                  </a:lnTo>
                  <a:lnTo>
                    <a:pt x="735584" y="762000"/>
                  </a:lnTo>
                  <a:lnTo>
                    <a:pt x="127000" y="762000"/>
                  </a:lnTo>
                  <a:lnTo>
                    <a:pt x="77581" y="752014"/>
                  </a:lnTo>
                  <a:lnTo>
                    <a:pt x="37211" y="724788"/>
                  </a:lnTo>
                  <a:lnTo>
                    <a:pt x="9985" y="684418"/>
                  </a:lnTo>
                  <a:lnTo>
                    <a:pt x="0" y="635000"/>
                  </a:lnTo>
                  <a:lnTo>
                    <a:pt x="0" y="127000"/>
                  </a:lnTo>
                  <a:close/>
                </a:path>
              </a:pathLst>
            </a:custGeom>
            <a:ln w="9525">
              <a:solidFill>
                <a:srgbClr val="33373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</p:grpSp>
      <p:sp>
        <p:nvSpPr>
          <p:cNvPr id="64" name="object 64"/>
          <p:cNvSpPr txBox="1"/>
          <p:nvPr/>
        </p:nvSpPr>
        <p:spPr>
          <a:xfrm>
            <a:off x="5560061" y="1552194"/>
            <a:ext cx="1061214" cy="51103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lvl="0" indent="0" algn="ctr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50" b="1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Втори Вице ДУ</a:t>
            </a:r>
          </a:p>
          <a:p>
            <a:pPr marL="12700" marR="5080" lvl="0" indent="0" algn="ctr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5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Д-р Любомир Димитров</a:t>
            </a:r>
            <a:endParaRPr kumimoji="0" sz="105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ea typeface="ヒラギノ角ゴ Pro W3" pitchFamily="125" charset="-128"/>
              <a:cs typeface="Calibri Light"/>
            </a:endParaRPr>
          </a:p>
        </p:txBody>
      </p:sp>
      <p:grpSp>
        <p:nvGrpSpPr>
          <p:cNvPr id="65" name="object 65"/>
          <p:cNvGrpSpPr/>
          <p:nvPr/>
        </p:nvGrpSpPr>
        <p:grpSpPr>
          <a:xfrm>
            <a:off x="2636329" y="1446085"/>
            <a:ext cx="788605" cy="553013"/>
            <a:chOff x="2636329" y="1446085"/>
            <a:chExt cx="846455" cy="645160"/>
          </a:xfrm>
        </p:grpSpPr>
        <p:sp>
          <p:nvSpPr>
            <p:cNvPr id="66" name="object 66"/>
            <p:cNvSpPr/>
            <p:nvPr/>
          </p:nvSpPr>
          <p:spPr>
            <a:xfrm>
              <a:off x="2641092" y="1450847"/>
              <a:ext cx="836930" cy="635635"/>
            </a:xfrm>
            <a:custGeom>
              <a:avLst/>
              <a:gdLst/>
              <a:ahLst/>
              <a:cxnLst/>
              <a:rect l="l" t="t" r="r" b="b"/>
              <a:pathLst>
                <a:path w="836929" h="635635">
                  <a:moveTo>
                    <a:pt x="730757" y="0"/>
                  </a:moveTo>
                  <a:lnTo>
                    <a:pt x="105918" y="0"/>
                  </a:lnTo>
                  <a:lnTo>
                    <a:pt x="64668" y="8316"/>
                  </a:lnTo>
                  <a:lnTo>
                    <a:pt x="31003" y="31003"/>
                  </a:lnTo>
                  <a:lnTo>
                    <a:pt x="8316" y="64668"/>
                  </a:lnTo>
                  <a:lnTo>
                    <a:pt x="0" y="105917"/>
                  </a:lnTo>
                  <a:lnTo>
                    <a:pt x="0" y="529589"/>
                  </a:lnTo>
                  <a:lnTo>
                    <a:pt x="8316" y="570839"/>
                  </a:lnTo>
                  <a:lnTo>
                    <a:pt x="31003" y="604504"/>
                  </a:lnTo>
                  <a:lnTo>
                    <a:pt x="64668" y="627191"/>
                  </a:lnTo>
                  <a:lnTo>
                    <a:pt x="105918" y="635507"/>
                  </a:lnTo>
                  <a:lnTo>
                    <a:pt x="730757" y="635507"/>
                  </a:lnTo>
                  <a:lnTo>
                    <a:pt x="772007" y="627191"/>
                  </a:lnTo>
                  <a:lnTo>
                    <a:pt x="805672" y="604504"/>
                  </a:lnTo>
                  <a:lnTo>
                    <a:pt x="828359" y="570839"/>
                  </a:lnTo>
                  <a:lnTo>
                    <a:pt x="836675" y="529589"/>
                  </a:lnTo>
                  <a:lnTo>
                    <a:pt x="836675" y="105917"/>
                  </a:lnTo>
                  <a:lnTo>
                    <a:pt x="828359" y="64668"/>
                  </a:lnTo>
                  <a:lnTo>
                    <a:pt x="805672" y="31003"/>
                  </a:lnTo>
                  <a:lnTo>
                    <a:pt x="772007" y="8316"/>
                  </a:lnTo>
                  <a:lnTo>
                    <a:pt x="730757" y="0"/>
                  </a:lnTo>
                  <a:close/>
                </a:path>
              </a:pathLst>
            </a:custGeom>
            <a:solidFill>
              <a:srgbClr val="407BC9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  <p:sp>
          <p:nvSpPr>
            <p:cNvPr id="67" name="object 67"/>
            <p:cNvSpPr/>
            <p:nvPr/>
          </p:nvSpPr>
          <p:spPr>
            <a:xfrm>
              <a:off x="2641092" y="1450847"/>
              <a:ext cx="836930" cy="635635"/>
            </a:xfrm>
            <a:custGeom>
              <a:avLst/>
              <a:gdLst/>
              <a:ahLst/>
              <a:cxnLst/>
              <a:rect l="l" t="t" r="r" b="b"/>
              <a:pathLst>
                <a:path w="836929" h="635635">
                  <a:moveTo>
                    <a:pt x="0" y="105917"/>
                  </a:moveTo>
                  <a:lnTo>
                    <a:pt x="8316" y="64668"/>
                  </a:lnTo>
                  <a:lnTo>
                    <a:pt x="31003" y="31003"/>
                  </a:lnTo>
                  <a:lnTo>
                    <a:pt x="64668" y="8316"/>
                  </a:lnTo>
                  <a:lnTo>
                    <a:pt x="105918" y="0"/>
                  </a:lnTo>
                  <a:lnTo>
                    <a:pt x="730757" y="0"/>
                  </a:lnTo>
                  <a:lnTo>
                    <a:pt x="772007" y="8316"/>
                  </a:lnTo>
                  <a:lnTo>
                    <a:pt x="805672" y="31003"/>
                  </a:lnTo>
                  <a:lnTo>
                    <a:pt x="828359" y="64668"/>
                  </a:lnTo>
                  <a:lnTo>
                    <a:pt x="836675" y="105917"/>
                  </a:lnTo>
                  <a:lnTo>
                    <a:pt x="836675" y="529589"/>
                  </a:lnTo>
                  <a:lnTo>
                    <a:pt x="828359" y="570839"/>
                  </a:lnTo>
                  <a:lnTo>
                    <a:pt x="805672" y="604504"/>
                  </a:lnTo>
                  <a:lnTo>
                    <a:pt x="772007" y="627191"/>
                  </a:lnTo>
                  <a:lnTo>
                    <a:pt x="730757" y="635507"/>
                  </a:lnTo>
                  <a:lnTo>
                    <a:pt x="105918" y="635507"/>
                  </a:lnTo>
                  <a:lnTo>
                    <a:pt x="64668" y="627191"/>
                  </a:lnTo>
                  <a:lnTo>
                    <a:pt x="31003" y="604504"/>
                  </a:lnTo>
                  <a:lnTo>
                    <a:pt x="8316" y="570839"/>
                  </a:lnTo>
                  <a:lnTo>
                    <a:pt x="0" y="529589"/>
                  </a:lnTo>
                  <a:lnTo>
                    <a:pt x="0" y="105917"/>
                  </a:lnTo>
                  <a:close/>
                </a:path>
              </a:pathLst>
            </a:custGeom>
            <a:ln w="9524">
              <a:solidFill>
                <a:srgbClr val="33373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</p:grpSp>
      <p:sp>
        <p:nvSpPr>
          <p:cNvPr id="68" name="object 68"/>
          <p:cNvSpPr txBox="1"/>
          <p:nvPr/>
        </p:nvSpPr>
        <p:spPr>
          <a:xfrm>
            <a:off x="2689521" y="1480063"/>
            <a:ext cx="644736" cy="51103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lvl="0" indent="45720" algn="ctr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50" b="1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Секретар</a:t>
            </a:r>
          </a:p>
          <a:p>
            <a:pPr marL="12700" marR="5080" lvl="0" indent="45720" algn="ctr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5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Деяна Стаматова</a:t>
            </a:r>
            <a:endParaRPr kumimoji="0" sz="105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ea typeface="ヒラギノ角ゴ Pro W3" pitchFamily="125" charset="-128"/>
              <a:cs typeface="Calibri Light"/>
            </a:endParaRPr>
          </a:p>
        </p:txBody>
      </p:sp>
      <p:grpSp>
        <p:nvGrpSpPr>
          <p:cNvPr id="69" name="object 69"/>
          <p:cNvGrpSpPr/>
          <p:nvPr/>
        </p:nvGrpSpPr>
        <p:grpSpPr>
          <a:xfrm>
            <a:off x="5786515" y="3085256"/>
            <a:ext cx="1307350" cy="1097534"/>
            <a:chOff x="5746813" y="3113341"/>
            <a:chExt cx="1504950" cy="1131570"/>
          </a:xfrm>
        </p:grpSpPr>
        <p:sp>
          <p:nvSpPr>
            <p:cNvPr id="70" name="object 70"/>
            <p:cNvSpPr/>
            <p:nvPr/>
          </p:nvSpPr>
          <p:spPr>
            <a:xfrm>
              <a:off x="5751576" y="3118104"/>
              <a:ext cx="1495425" cy="1122045"/>
            </a:xfrm>
            <a:custGeom>
              <a:avLst/>
              <a:gdLst/>
              <a:ahLst/>
              <a:cxnLst/>
              <a:rect l="l" t="t" r="r" b="b"/>
              <a:pathLst>
                <a:path w="1495425" h="1122045">
                  <a:moveTo>
                    <a:pt x="1308100" y="0"/>
                  </a:moveTo>
                  <a:lnTo>
                    <a:pt x="186944" y="0"/>
                  </a:lnTo>
                  <a:lnTo>
                    <a:pt x="137245" y="6677"/>
                  </a:lnTo>
                  <a:lnTo>
                    <a:pt x="92587" y="25522"/>
                  </a:lnTo>
                  <a:lnTo>
                    <a:pt x="54752" y="54752"/>
                  </a:lnTo>
                  <a:lnTo>
                    <a:pt x="25522" y="92587"/>
                  </a:lnTo>
                  <a:lnTo>
                    <a:pt x="6677" y="137245"/>
                  </a:lnTo>
                  <a:lnTo>
                    <a:pt x="0" y="186944"/>
                  </a:lnTo>
                  <a:lnTo>
                    <a:pt x="0" y="934720"/>
                  </a:lnTo>
                  <a:lnTo>
                    <a:pt x="6677" y="984418"/>
                  </a:lnTo>
                  <a:lnTo>
                    <a:pt x="25522" y="1029076"/>
                  </a:lnTo>
                  <a:lnTo>
                    <a:pt x="54752" y="1066911"/>
                  </a:lnTo>
                  <a:lnTo>
                    <a:pt x="92587" y="1096141"/>
                  </a:lnTo>
                  <a:lnTo>
                    <a:pt x="137245" y="1114986"/>
                  </a:lnTo>
                  <a:lnTo>
                    <a:pt x="186944" y="1121664"/>
                  </a:lnTo>
                  <a:lnTo>
                    <a:pt x="1308100" y="1121664"/>
                  </a:lnTo>
                  <a:lnTo>
                    <a:pt x="1357798" y="1114986"/>
                  </a:lnTo>
                  <a:lnTo>
                    <a:pt x="1402456" y="1096141"/>
                  </a:lnTo>
                  <a:lnTo>
                    <a:pt x="1440291" y="1066911"/>
                  </a:lnTo>
                  <a:lnTo>
                    <a:pt x="1469521" y="1029076"/>
                  </a:lnTo>
                  <a:lnTo>
                    <a:pt x="1488366" y="984418"/>
                  </a:lnTo>
                  <a:lnTo>
                    <a:pt x="1495044" y="934720"/>
                  </a:lnTo>
                  <a:lnTo>
                    <a:pt x="1495044" y="186944"/>
                  </a:lnTo>
                  <a:lnTo>
                    <a:pt x="1488366" y="137245"/>
                  </a:lnTo>
                  <a:lnTo>
                    <a:pt x="1469521" y="92587"/>
                  </a:lnTo>
                  <a:lnTo>
                    <a:pt x="1440291" y="54752"/>
                  </a:lnTo>
                  <a:lnTo>
                    <a:pt x="1402456" y="25522"/>
                  </a:lnTo>
                  <a:lnTo>
                    <a:pt x="1357798" y="6677"/>
                  </a:lnTo>
                  <a:lnTo>
                    <a:pt x="1308100" y="0"/>
                  </a:lnTo>
                  <a:close/>
                </a:path>
              </a:pathLst>
            </a:custGeom>
            <a:solidFill>
              <a:srgbClr val="0D214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  <p:sp>
          <p:nvSpPr>
            <p:cNvPr id="71" name="object 71"/>
            <p:cNvSpPr/>
            <p:nvPr/>
          </p:nvSpPr>
          <p:spPr>
            <a:xfrm>
              <a:off x="5751576" y="3118104"/>
              <a:ext cx="1495425" cy="1122045"/>
            </a:xfrm>
            <a:custGeom>
              <a:avLst/>
              <a:gdLst/>
              <a:ahLst/>
              <a:cxnLst/>
              <a:rect l="l" t="t" r="r" b="b"/>
              <a:pathLst>
                <a:path w="1495425" h="1122045">
                  <a:moveTo>
                    <a:pt x="0" y="186944"/>
                  </a:moveTo>
                  <a:lnTo>
                    <a:pt x="6677" y="137245"/>
                  </a:lnTo>
                  <a:lnTo>
                    <a:pt x="25522" y="92587"/>
                  </a:lnTo>
                  <a:lnTo>
                    <a:pt x="54752" y="54752"/>
                  </a:lnTo>
                  <a:lnTo>
                    <a:pt x="92587" y="25522"/>
                  </a:lnTo>
                  <a:lnTo>
                    <a:pt x="137245" y="6677"/>
                  </a:lnTo>
                  <a:lnTo>
                    <a:pt x="186944" y="0"/>
                  </a:lnTo>
                  <a:lnTo>
                    <a:pt x="1308100" y="0"/>
                  </a:lnTo>
                  <a:lnTo>
                    <a:pt x="1357798" y="6677"/>
                  </a:lnTo>
                  <a:lnTo>
                    <a:pt x="1402456" y="25522"/>
                  </a:lnTo>
                  <a:lnTo>
                    <a:pt x="1440291" y="54752"/>
                  </a:lnTo>
                  <a:lnTo>
                    <a:pt x="1469521" y="92587"/>
                  </a:lnTo>
                  <a:lnTo>
                    <a:pt x="1488366" y="137245"/>
                  </a:lnTo>
                  <a:lnTo>
                    <a:pt x="1495044" y="186944"/>
                  </a:lnTo>
                  <a:lnTo>
                    <a:pt x="1495044" y="934720"/>
                  </a:lnTo>
                  <a:lnTo>
                    <a:pt x="1488366" y="984418"/>
                  </a:lnTo>
                  <a:lnTo>
                    <a:pt x="1469521" y="1029076"/>
                  </a:lnTo>
                  <a:lnTo>
                    <a:pt x="1440291" y="1066911"/>
                  </a:lnTo>
                  <a:lnTo>
                    <a:pt x="1402456" y="1096141"/>
                  </a:lnTo>
                  <a:lnTo>
                    <a:pt x="1357798" y="1114986"/>
                  </a:lnTo>
                  <a:lnTo>
                    <a:pt x="1308100" y="1121664"/>
                  </a:lnTo>
                  <a:lnTo>
                    <a:pt x="186944" y="1121664"/>
                  </a:lnTo>
                  <a:lnTo>
                    <a:pt x="137245" y="1114986"/>
                  </a:lnTo>
                  <a:lnTo>
                    <a:pt x="92587" y="1096141"/>
                  </a:lnTo>
                  <a:lnTo>
                    <a:pt x="54752" y="1066911"/>
                  </a:lnTo>
                  <a:lnTo>
                    <a:pt x="25522" y="1029076"/>
                  </a:lnTo>
                  <a:lnTo>
                    <a:pt x="6677" y="984418"/>
                  </a:lnTo>
                  <a:lnTo>
                    <a:pt x="0" y="934720"/>
                  </a:lnTo>
                  <a:lnTo>
                    <a:pt x="0" y="186944"/>
                  </a:lnTo>
                  <a:close/>
                </a:path>
              </a:pathLst>
            </a:custGeom>
            <a:ln w="9525">
              <a:solidFill>
                <a:srgbClr val="33373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</p:grpSp>
      <p:sp>
        <p:nvSpPr>
          <p:cNvPr id="72" name="object 72"/>
          <p:cNvSpPr txBox="1"/>
          <p:nvPr/>
        </p:nvSpPr>
        <p:spPr>
          <a:xfrm>
            <a:off x="5985607" y="3120555"/>
            <a:ext cx="906175" cy="4738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05" marR="0" lvl="0" indent="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LCIF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ea typeface="ヒラギノ角ゴ Pro W3" pitchFamily="125" charset="-128"/>
              <a:cs typeface="Calibri Ligh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Координатор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Петя Симеонова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ea typeface="ヒラギノ角ゴ Pro W3" pitchFamily="125" charset="-128"/>
              <a:cs typeface="Calibri Light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5879638" y="3589385"/>
            <a:ext cx="1321054" cy="1051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Одобрява се от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LCIF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Chairperson</a:t>
            </a:r>
            <a:endParaRPr kumimoji="0" sz="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ea typeface="ヒラギノ角ゴ Pro W3" pitchFamily="125" charset="-128"/>
              <a:cs typeface="Calibri Light"/>
            </a:endParaRPr>
          </a:p>
        </p:txBody>
      </p:sp>
      <p:grpSp>
        <p:nvGrpSpPr>
          <p:cNvPr id="75" name="object 75"/>
          <p:cNvGrpSpPr/>
          <p:nvPr/>
        </p:nvGrpSpPr>
        <p:grpSpPr>
          <a:xfrm>
            <a:off x="3517201" y="1439989"/>
            <a:ext cx="835660" cy="584255"/>
            <a:chOff x="3517201" y="1439989"/>
            <a:chExt cx="835660" cy="636270"/>
          </a:xfrm>
        </p:grpSpPr>
        <p:sp>
          <p:nvSpPr>
            <p:cNvPr id="76" name="object 76"/>
            <p:cNvSpPr/>
            <p:nvPr/>
          </p:nvSpPr>
          <p:spPr>
            <a:xfrm>
              <a:off x="3521964" y="1444752"/>
              <a:ext cx="826135" cy="626745"/>
            </a:xfrm>
            <a:custGeom>
              <a:avLst/>
              <a:gdLst/>
              <a:ahLst/>
              <a:cxnLst/>
              <a:rect l="l" t="t" r="r" b="b"/>
              <a:pathLst>
                <a:path w="826135" h="626744">
                  <a:moveTo>
                    <a:pt x="721613" y="0"/>
                  </a:moveTo>
                  <a:lnTo>
                    <a:pt x="104394" y="0"/>
                  </a:lnTo>
                  <a:lnTo>
                    <a:pt x="63757" y="8203"/>
                  </a:lnTo>
                  <a:lnTo>
                    <a:pt x="30575" y="30575"/>
                  </a:lnTo>
                  <a:lnTo>
                    <a:pt x="8203" y="63757"/>
                  </a:lnTo>
                  <a:lnTo>
                    <a:pt x="0" y="104394"/>
                  </a:lnTo>
                  <a:lnTo>
                    <a:pt x="0" y="521970"/>
                  </a:lnTo>
                  <a:lnTo>
                    <a:pt x="8203" y="562606"/>
                  </a:lnTo>
                  <a:lnTo>
                    <a:pt x="30575" y="595788"/>
                  </a:lnTo>
                  <a:lnTo>
                    <a:pt x="63757" y="618160"/>
                  </a:lnTo>
                  <a:lnTo>
                    <a:pt x="104394" y="626363"/>
                  </a:lnTo>
                  <a:lnTo>
                    <a:pt x="721613" y="626363"/>
                  </a:lnTo>
                  <a:lnTo>
                    <a:pt x="762250" y="618160"/>
                  </a:lnTo>
                  <a:lnTo>
                    <a:pt x="795432" y="595788"/>
                  </a:lnTo>
                  <a:lnTo>
                    <a:pt x="817804" y="562606"/>
                  </a:lnTo>
                  <a:lnTo>
                    <a:pt x="826008" y="521970"/>
                  </a:lnTo>
                  <a:lnTo>
                    <a:pt x="826008" y="104394"/>
                  </a:lnTo>
                  <a:lnTo>
                    <a:pt x="817804" y="63757"/>
                  </a:lnTo>
                  <a:lnTo>
                    <a:pt x="795432" y="30575"/>
                  </a:lnTo>
                  <a:lnTo>
                    <a:pt x="762250" y="8203"/>
                  </a:lnTo>
                  <a:lnTo>
                    <a:pt x="721613" y="0"/>
                  </a:lnTo>
                  <a:close/>
                </a:path>
              </a:pathLst>
            </a:custGeom>
            <a:solidFill>
              <a:srgbClr val="407BC9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  <p:sp>
          <p:nvSpPr>
            <p:cNvPr id="77" name="object 77"/>
            <p:cNvSpPr/>
            <p:nvPr/>
          </p:nvSpPr>
          <p:spPr>
            <a:xfrm>
              <a:off x="3521964" y="1444752"/>
              <a:ext cx="826135" cy="626745"/>
            </a:xfrm>
            <a:custGeom>
              <a:avLst/>
              <a:gdLst/>
              <a:ahLst/>
              <a:cxnLst/>
              <a:rect l="l" t="t" r="r" b="b"/>
              <a:pathLst>
                <a:path w="826135" h="626744">
                  <a:moveTo>
                    <a:pt x="0" y="104394"/>
                  </a:moveTo>
                  <a:lnTo>
                    <a:pt x="8203" y="63757"/>
                  </a:lnTo>
                  <a:lnTo>
                    <a:pt x="30575" y="30575"/>
                  </a:lnTo>
                  <a:lnTo>
                    <a:pt x="63757" y="8203"/>
                  </a:lnTo>
                  <a:lnTo>
                    <a:pt x="104394" y="0"/>
                  </a:lnTo>
                  <a:lnTo>
                    <a:pt x="721613" y="0"/>
                  </a:lnTo>
                  <a:lnTo>
                    <a:pt x="762250" y="8203"/>
                  </a:lnTo>
                  <a:lnTo>
                    <a:pt x="795432" y="30575"/>
                  </a:lnTo>
                  <a:lnTo>
                    <a:pt x="817804" y="63757"/>
                  </a:lnTo>
                  <a:lnTo>
                    <a:pt x="826008" y="104394"/>
                  </a:lnTo>
                  <a:lnTo>
                    <a:pt x="826008" y="521970"/>
                  </a:lnTo>
                  <a:lnTo>
                    <a:pt x="817804" y="562606"/>
                  </a:lnTo>
                  <a:lnTo>
                    <a:pt x="795432" y="595788"/>
                  </a:lnTo>
                  <a:lnTo>
                    <a:pt x="762250" y="618160"/>
                  </a:lnTo>
                  <a:lnTo>
                    <a:pt x="721613" y="626363"/>
                  </a:lnTo>
                  <a:lnTo>
                    <a:pt x="104394" y="626363"/>
                  </a:lnTo>
                  <a:lnTo>
                    <a:pt x="63757" y="618160"/>
                  </a:lnTo>
                  <a:lnTo>
                    <a:pt x="30575" y="595788"/>
                  </a:lnTo>
                  <a:lnTo>
                    <a:pt x="8203" y="562606"/>
                  </a:lnTo>
                  <a:lnTo>
                    <a:pt x="0" y="521970"/>
                  </a:lnTo>
                  <a:lnTo>
                    <a:pt x="0" y="104394"/>
                  </a:lnTo>
                  <a:close/>
                </a:path>
              </a:pathLst>
            </a:custGeom>
            <a:ln w="9525">
              <a:solidFill>
                <a:srgbClr val="33373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</p:grpSp>
      <p:sp>
        <p:nvSpPr>
          <p:cNvPr id="78" name="object 78"/>
          <p:cNvSpPr txBox="1"/>
          <p:nvPr/>
        </p:nvSpPr>
        <p:spPr>
          <a:xfrm>
            <a:off x="3573222" y="1457961"/>
            <a:ext cx="743068" cy="51103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lvl="0" indent="36195" algn="ctr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50" b="1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Ковчежник</a:t>
            </a:r>
          </a:p>
          <a:p>
            <a:pPr marL="12700" marR="5080" lvl="0" indent="36195" algn="ctr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5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Валентина Станчева</a:t>
            </a:r>
            <a:endParaRPr kumimoji="0" sz="105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ea typeface="ヒラギノ角ゴ Pro W3" pitchFamily="125" charset="-128"/>
              <a:cs typeface="Calibri Light"/>
            </a:endParaRPr>
          </a:p>
        </p:txBody>
      </p:sp>
      <p:grpSp>
        <p:nvGrpSpPr>
          <p:cNvPr id="79" name="object 79"/>
          <p:cNvGrpSpPr/>
          <p:nvPr/>
        </p:nvGrpSpPr>
        <p:grpSpPr>
          <a:xfrm>
            <a:off x="2622613" y="4053649"/>
            <a:ext cx="1453515" cy="1068070"/>
            <a:chOff x="2622613" y="4053649"/>
            <a:chExt cx="1453515" cy="1068070"/>
          </a:xfrm>
        </p:grpSpPr>
        <p:sp>
          <p:nvSpPr>
            <p:cNvPr id="80" name="object 80"/>
            <p:cNvSpPr/>
            <p:nvPr/>
          </p:nvSpPr>
          <p:spPr>
            <a:xfrm>
              <a:off x="3383280" y="4373879"/>
              <a:ext cx="684530" cy="739775"/>
            </a:xfrm>
            <a:custGeom>
              <a:avLst/>
              <a:gdLst/>
              <a:ahLst/>
              <a:cxnLst/>
              <a:rect l="l" t="t" r="r" b="b"/>
              <a:pathLst>
                <a:path w="684529" h="739775">
                  <a:moveTo>
                    <a:pt x="0" y="0"/>
                  </a:moveTo>
                  <a:lnTo>
                    <a:pt x="673862" y="635"/>
                  </a:lnTo>
                </a:path>
                <a:path w="684529" h="739775">
                  <a:moveTo>
                    <a:pt x="10668" y="739140"/>
                  </a:moveTo>
                  <a:lnTo>
                    <a:pt x="684530" y="739775"/>
                  </a:lnTo>
                </a:path>
              </a:pathLst>
            </a:custGeom>
            <a:ln w="15875">
              <a:solidFill>
                <a:srgbClr val="54555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  <p:sp>
          <p:nvSpPr>
            <p:cNvPr id="81" name="object 81"/>
            <p:cNvSpPr/>
            <p:nvPr/>
          </p:nvSpPr>
          <p:spPr>
            <a:xfrm>
              <a:off x="2627376" y="4058411"/>
              <a:ext cx="1283335" cy="649605"/>
            </a:xfrm>
            <a:custGeom>
              <a:avLst/>
              <a:gdLst/>
              <a:ahLst/>
              <a:cxnLst/>
              <a:rect l="l" t="t" r="r" b="b"/>
              <a:pathLst>
                <a:path w="1283335" h="649604">
                  <a:moveTo>
                    <a:pt x="1175003" y="0"/>
                  </a:moveTo>
                  <a:lnTo>
                    <a:pt x="108204" y="0"/>
                  </a:lnTo>
                  <a:lnTo>
                    <a:pt x="66061" y="8495"/>
                  </a:lnTo>
                  <a:lnTo>
                    <a:pt x="31670" y="31670"/>
                  </a:lnTo>
                  <a:lnTo>
                    <a:pt x="8495" y="66061"/>
                  </a:lnTo>
                  <a:lnTo>
                    <a:pt x="0" y="108204"/>
                  </a:lnTo>
                  <a:lnTo>
                    <a:pt x="0" y="541019"/>
                  </a:lnTo>
                  <a:lnTo>
                    <a:pt x="8495" y="583162"/>
                  </a:lnTo>
                  <a:lnTo>
                    <a:pt x="31670" y="617553"/>
                  </a:lnTo>
                  <a:lnTo>
                    <a:pt x="66061" y="640728"/>
                  </a:lnTo>
                  <a:lnTo>
                    <a:pt x="108204" y="649224"/>
                  </a:lnTo>
                  <a:lnTo>
                    <a:pt x="1175003" y="649224"/>
                  </a:lnTo>
                  <a:lnTo>
                    <a:pt x="1217146" y="640728"/>
                  </a:lnTo>
                  <a:lnTo>
                    <a:pt x="1251537" y="617553"/>
                  </a:lnTo>
                  <a:lnTo>
                    <a:pt x="1274712" y="583162"/>
                  </a:lnTo>
                  <a:lnTo>
                    <a:pt x="1283208" y="541019"/>
                  </a:lnTo>
                  <a:lnTo>
                    <a:pt x="1283208" y="108204"/>
                  </a:lnTo>
                  <a:lnTo>
                    <a:pt x="1274712" y="66061"/>
                  </a:lnTo>
                  <a:lnTo>
                    <a:pt x="1251537" y="31670"/>
                  </a:lnTo>
                  <a:lnTo>
                    <a:pt x="1217146" y="8495"/>
                  </a:lnTo>
                  <a:lnTo>
                    <a:pt x="1175003" y="0"/>
                  </a:lnTo>
                  <a:close/>
                </a:path>
              </a:pathLst>
            </a:custGeom>
            <a:solidFill>
              <a:srgbClr val="0D214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  <p:sp>
          <p:nvSpPr>
            <p:cNvPr id="82" name="object 82"/>
            <p:cNvSpPr/>
            <p:nvPr/>
          </p:nvSpPr>
          <p:spPr>
            <a:xfrm>
              <a:off x="2627376" y="4058411"/>
              <a:ext cx="1283335" cy="649605"/>
            </a:xfrm>
            <a:custGeom>
              <a:avLst/>
              <a:gdLst/>
              <a:ahLst/>
              <a:cxnLst/>
              <a:rect l="l" t="t" r="r" b="b"/>
              <a:pathLst>
                <a:path w="1283335" h="649604">
                  <a:moveTo>
                    <a:pt x="0" y="108204"/>
                  </a:moveTo>
                  <a:lnTo>
                    <a:pt x="8495" y="66061"/>
                  </a:lnTo>
                  <a:lnTo>
                    <a:pt x="31670" y="31670"/>
                  </a:lnTo>
                  <a:lnTo>
                    <a:pt x="66061" y="8495"/>
                  </a:lnTo>
                  <a:lnTo>
                    <a:pt x="108204" y="0"/>
                  </a:lnTo>
                  <a:lnTo>
                    <a:pt x="1175003" y="0"/>
                  </a:lnTo>
                  <a:lnTo>
                    <a:pt x="1217146" y="8495"/>
                  </a:lnTo>
                  <a:lnTo>
                    <a:pt x="1251537" y="31670"/>
                  </a:lnTo>
                  <a:lnTo>
                    <a:pt x="1274712" y="66061"/>
                  </a:lnTo>
                  <a:lnTo>
                    <a:pt x="1283208" y="108204"/>
                  </a:lnTo>
                  <a:lnTo>
                    <a:pt x="1283208" y="541019"/>
                  </a:lnTo>
                  <a:lnTo>
                    <a:pt x="1274712" y="583162"/>
                  </a:lnTo>
                  <a:lnTo>
                    <a:pt x="1251537" y="617553"/>
                  </a:lnTo>
                  <a:lnTo>
                    <a:pt x="1217146" y="640728"/>
                  </a:lnTo>
                  <a:lnTo>
                    <a:pt x="1175003" y="649224"/>
                  </a:lnTo>
                  <a:lnTo>
                    <a:pt x="108204" y="649224"/>
                  </a:lnTo>
                  <a:lnTo>
                    <a:pt x="66061" y="640728"/>
                  </a:lnTo>
                  <a:lnTo>
                    <a:pt x="31670" y="617553"/>
                  </a:lnTo>
                  <a:lnTo>
                    <a:pt x="8495" y="583162"/>
                  </a:lnTo>
                  <a:lnTo>
                    <a:pt x="0" y="541019"/>
                  </a:lnTo>
                  <a:lnTo>
                    <a:pt x="0" y="108204"/>
                  </a:lnTo>
                  <a:close/>
                </a:path>
              </a:pathLst>
            </a:custGeom>
            <a:ln w="9525">
              <a:solidFill>
                <a:srgbClr val="33373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</p:grpSp>
      <p:sp>
        <p:nvSpPr>
          <p:cNvPr id="83" name="object 83"/>
          <p:cNvSpPr txBox="1"/>
          <p:nvPr/>
        </p:nvSpPr>
        <p:spPr>
          <a:xfrm>
            <a:off x="2664151" y="4075731"/>
            <a:ext cx="1236056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26060" marR="5080" lvl="0" indent="-21336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Почетна Комисия ДУ</a:t>
            </a:r>
            <a:br>
              <a:rPr kumimoji="0" lang="bg-BG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</a:br>
            <a:r>
              <a:rPr kumimoji="0" lang="bg-BG" sz="1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Отговорен Секретар </a:t>
            </a:r>
            <a:r>
              <a:rPr kumimoji="0" lang="bg-BG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ПДУ В. Георгиев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ea typeface="ヒラギノ角ゴ Pro W3" pitchFamily="125" charset="-128"/>
              <a:cs typeface="Calibri Light"/>
            </a:endParaRPr>
          </a:p>
        </p:txBody>
      </p:sp>
      <p:grpSp>
        <p:nvGrpSpPr>
          <p:cNvPr id="85" name="object 85"/>
          <p:cNvGrpSpPr/>
          <p:nvPr/>
        </p:nvGrpSpPr>
        <p:grpSpPr>
          <a:xfrm>
            <a:off x="2618041" y="4827841"/>
            <a:ext cx="1259205" cy="762635"/>
            <a:chOff x="2618041" y="4827841"/>
            <a:chExt cx="1259205" cy="762635"/>
          </a:xfrm>
        </p:grpSpPr>
        <p:sp>
          <p:nvSpPr>
            <p:cNvPr id="86" name="object 86"/>
            <p:cNvSpPr/>
            <p:nvPr/>
          </p:nvSpPr>
          <p:spPr>
            <a:xfrm>
              <a:off x="2622804" y="4832603"/>
              <a:ext cx="1249680" cy="753110"/>
            </a:xfrm>
            <a:custGeom>
              <a:avLst/>
              <a:gdLst/>
              <a:ahLst/>
              <a:cxnLst/>
              <a:rect l="l" t="t" r="r" b="b"/>
              <a:pathLst>
                <a:path w="1249679" h="753110">
                  <a:moveTo>
                    <a:pt x="1124204" y="0"/>
                  </a:moveTo>
                  <a:lnTo>
                    <a:pt x="125475" y="0"/>
                  </a:lnTo>
                  <a:lnTo>
                    <a:pt x="76616" y="9854"/>
                  </a:lnTo>
                  <a:lnTo>
                    <a:pt x="36734" y="36734"/>
                  </a:lnTo>
                  <a:lnTo>
                    <a:pt x="9854" y="76616"/>
                  </a:lnTo>
                  <a:lnTo>
                    <a:pt x="0" y="125476"/>
                  </a:lnTo>
                  <a:lnTo>
                    <a:pt x="0" y="627380"/>
                  </a:lnTo>
                  <a:lnTo>
                    <a:pt x="9854" y="676239"/>
                  </a:lnTo>
                  <a:lnTo>
                    <a:pt x="36734" y="716121"/>
                  </a:lnTo>
                  <a:lnTo>
                    <a:pt x="76616" y="743001"/>
                  </a:lnTo>
                  <a:lnTo>
                    <a:pt x="125475" y="752856"/>
                  </a:lnTo>
                  <a:lnTo>
                    <a:pt x="1124204" y="752856"/>
                  </a:lnTo>
                  <a:lnTo>
                    <a:pt x="1173063" y="743001"/>
                  </a:lnTo>
                  <a:lnTo>
                    <a:pt x="1212945" y="716121"/>
                  </a:lnTo>
                  <a:lnTo>
                    <a:pt x="1239825" y="676239"/>
                  </a:lnTo>
                  <a:lnTo>
                    <a:pt x="1249680" y="627380"/>
                  </a:lnTo>
                  <a:lnTo>
                    <a:pt x="1249680" y="125476"/>
                  </a:lnTo>
                  <a:lnTo>
                    <a:pt x="1239825" y="76616"/>
                  </a:lnTo>
                  <a:lnTo>
                    <a:pt x="1212945" y="36734"/>
                  </a:lnTo>
                  <a:lnTo>
                    <a:pt x="1173063" y="9854"/>
                  </a:lnTo>
                  <a:lnTo>
                    <a:pt x="1124204" y="0"/>
                  </a:lnTo>
                  <a:close/>
                </a:path>
              </a:pathLst>
            </a:custGeom>
            <a:solidFill>
              <a:srgbClr val="0D214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  <p:sp>
          <p:nvSpPr>
            <p:cNvPr id="87" name="object 87"/>
            <p:cNvSpPr/>
            <p:nvPr/>
          </p:nvSpPr>
          <p:spPr>
            <a:xfrm>
              <a:off x="2622804" y="4832603"/>
              <a:ext cx="1249680" cy="753110"/>
            </a:xfrm>
            <a:custGeom>
              <a:avLst/>
              <a:gdLst/>
              <a:ahLst/>
              <a:cxnLst/>
              <a:rect l="l" t="t" r="r" b="b"/>
              <a:pathLst>
                <a:path w="1249679" h="753110">
                  <a:moveTo>
                    <a:pt x="0" y="125476"/>
                  </a:moveTo>
                  <a:lnTo>
                    <a:pt x="9854" y="76616"/>
                  </a:lnTo>
                  <a:lnTo>
                    <a:pt x="36734" y="36734"/>
                  </a:lnTo>
                  <a:lnTo>
                    <a:pt x="76616" y="9854"/>
                  </a:lnTo>
                  <a:lnTo>
                    <a:pt x="125475" y="0"/>
                  </a:lnTo>
                  <a:lnTo>
                    <a:pt x="1124204" y="0"/>
                  </a:lnTo>
                  <a:lnTo>
                    <a:pt x="1173063" y="9854"/>
                  </a:lnTo>
                  <a:lnTo>
                    <a:pt x="1212945" y="36734"/>
                  </a:lnTo>
                  <a:lnTo>
                    <a:pt x="1239825" y="76616"/>
                  </a:lnTo>
                  <a:lnTo>
                    <a:pt x="1249680" y="125476"/>
                  </a:lnTo>
                  <a:lnTo>
                    <a:pt x="1249680" y="627380"/>
                  </a:lnTo>
                  <a:lnTo>
                    <a:pt x="1239825" y="676239"/>
                  </a:lnTo>
                  <a:lnTo>
                    <a:pt x="1212945" y="716121"/>
                  </a:lnTo>
                  <a:lnTo>
                    <a:pt x="1173063" y="743001"/>
                  </a:lnTo>
                  <a:lnTo>
                    <a:pt x="1124204" y="752856"/>
                  </a:lnTo>
                  <a:lnTo>
                    <a:pt x="125475" y="752856"/>
                  </a:lnTo>
                  <a:lnTo>
                    <a:pt x="76616" y="743001"/>
                  </a:lnTo>
                  <a:lnTo>
                    <a:pt x="36734" y="716121"/>
                  </a:lnTo>
                  <a:lnTo>
                    <a:pt x="9854" y="676239"/>
                  </a:lnTo>
                  <a:lnTo>
                    <a:pt x="0" y="627380"/>
                  </a:lnTo>
                  <a:lnTo>
                    <a:pt x="0" y="125476"/>
                  </a:lnTo>
                  <a:close/>
                </a:path>
              </a:pathLst>
            </a:custGeom>
            <a:ln w="9525">
              <a:solidFill>
                <a:srgbClr val="33373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</p:grpSp>
      <p:sp>
        <p:nvSpPr>
          <p:cNvPr id="88" name="object 88"/>
          <p:cNvSpPr txBox="1"/>
          <p:nvPr/>
        </p:nvSpPr>
        <p:spPr>
          <a:xfrm>
            <a:off x="2758202" y="4881723"/>
            <a:ext cx="827899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Други комисии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ea typeface="ヒラギノ角ゴ Pro W3" pitchFamily="125" charset="-128"/>
              <a:cs typeface="Calibri Light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2713707" y="5081809"/>
            <a:ext cx="1139773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4785" marR="0" lvl="0" indent="-17272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84785" algn="l"/>
                <a:tab pos="185420" algn="l"/>
              </a:tabLst>
              <a:defRPr/>
            </a:pPr>
            <a:r>
              <a:rPr kumimoji="0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Leo/Leo-</a:t>
            </a:r>
            <a:r>
              <a:rPr kumimoji="0" sz="1000" b="0" i="0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Lion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ea typeface="ヒラギノ角ゴ Pro W3" pitchFamily="125" charset="-128"/>
              <a:cs typeface="Calibri Light"/>
            </a:endParaRPr>
          </a:p>
          <a:p>
            <a:pPr marL="34163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Представител</a:t>
            </a:r>
          </a:p>
        </p:txBody>
      </p:sp>
      <p:grpSp>
        <p:nvGrpSpPr>
          <p:cNvPr id="90" name="object 90"/>
          <p:cNvGrpSpPr/>
          <p:nvPr/>
        </p:nvGrpSpPr>
        <p:grpSpPr>
          <a:xfrm>
            <a:off x="7563817" y="3205293"/>
            <a:ext cx="941069" cy="712470"/>
            <a:chOff x="7645717" y="3197161"/>
            <a:chExt cx="941069" cy="712470"/>
          </a:xfrm>
        </p:grpSpPr>
        <p:sp>
          <p:nvSpPr>
            <p:cNvPr id="91" name="object 91"/>
            <p:cNvSpPr/>
            <p:nvPr/>
          </p:nvSpPr>
          <p:spPr>
            <a:xfrm>
              <a:off x="7650480" y="3201923"/>
              <a:ext cx="931544" cy="702945"/>
            </a:xfrm>
            <a:custGeom>
              <a:avLst/>
              <a:gdLst/>
              <a:ahLst/>
              <a:cxnLst/>
              <a:rect l="l" t="t" r="r" b="b"/>
              <a:pathLst>
                <a:path w="931545" h="702945">
                  <a:moveTo>
                    <a:pt x="814070" y="0"/>
                  </a:moveTo>
                  <a:lnTo>
                    <a:pt x="117094" y="0"/>
                  </a:lnTo>
                  <a:lnTo>
                    <a:pt x="71526" y="9205"/>
                  </a:lnTo>
                  <a:lnTo>
                    <a:pt x="34305" y="34305"/>
                  </a:lnTo>
                  <a:lnTo>
                    <a:pt x="9205" y="71526"/>
                  </a:lnTo>
                  <a:lnTo>
                    <a:pt x="0" y="117093"/>
                  </a:lnTo>
                  <a:lnTo>
                    <a:pt x="0" y="585469"/>
                  </a:lnTo>
                  <a:lnTo>
                    <a:pt x="9205" y="631037"/>
                  </a:lnTo>
                  <a:lnTo>
                    <a:pt x="34305" y="668258"/>
                  </a:lnTo>
                  <a:lnTo>
                    <a:pt x="71526" y="693358"/>
                  </a:lnTo>
                  <a:lnTo>
                    <a:pt x="117094" y="702563"/>
                  </a:lnTo>
                  <a:lnTo>
                    <a:pt x="814070" y="702563"/>
                  </a:lnTo>
                  <a:lnTo>
                    <a:pt x="859637" y="693358"/>
                  </a:lnTo>
                  <a:lnTo>
                    <a:pt x="896858" y="668258"/>
                  </a:lnTo>
                  <a:lnTo>
                    <a:pt x="921958" y="631037"/>
                  </a:lnTo>
                  <a:lnTo>
                    <a:pt x="931164" y="585469"/>
                  </a:lnTo>
                  <a:lnTo>
                    <a:pt x="931164" y="117093"/>
                  </a:lnTo>
                  <a:lnTo>
                    <a:pt x="921958" y="71526"/>
                  </a:lnTo>
                  <a:lnTo>
                    <a:pt x="896858" y="34305"/>
                  </a:lnTo>
                  <a:lnTo>
                    <a:pt x="859637" y="9205"/>
                  </a:lnTo>
                  <a:lnTo>
                    <a:pt x="814070" y="0"/>
                  </a:lnTo>
                  <a:close/>
                </a:path>
              </a:pathLst>
            </a:custGeom>
            <a:solidFill>
              <a:srgbClr val="0D214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  <p:sp>
          <p:nvSpPr>
            <p:cNvPr id="92" name="object 92"/>
            <p:cNvSpPr/>
            <p:nvPr/>
          </p:nvSpPr>
          <p:spPr>
            <a:xfrm>
              <a:off x="7650480" y="3201923"/>
              <a:ext cx="931544" cy="702945"/>
            </a:xfrm>
            <a:custGeom>
              <a:avLst/>
              <a:gdLst/>
              <a:ahLst/>
              <a:cxnLst/>
              <a:rect l="l" t="t" r="r" b="b"/>
              <a:pathLst>
                <a:path w="931545" h="702945">
                  <a:moveTo>
                    <a:pt x="0" y="117093"/>
                  </a:moveTo>
                  <a:lnTo>
                    <a:pt x="9205" y="71526"/>
                  </a:lnTo>
                  <a:lnTo>
                    <a:pt x="34305" y="34305"/>
                  </a:lnTo>
                  <a:lnTo>
                    <a:pt x="71526" y="9205"/>
                  </a:lnTo>
                  <a:lnTo>
                    <a:pt x="117094" y="0"/>
                  </a:lnTo>
                  <a:lnTo>
                    <a:pt x="814070" y="0"/>
                  </a:lnTo>
                  <a:lnTo>
                    <a:pt x="859637" y="9205"/>
                  </a:lnTo>
                  <a:lnTo>
                    <a:pt x="896858" y="34305"/>
                  </a:lnTo>
                  <a:lnTo>
                    <a:pt x="921958" y="71526"/>
                  </a:lnTo>
                  <a:lnTo>
                    <a:pt x="931164" y="117093"/>
                  </a:lnTo>
                  <a:lnTo>
                    <a:pt x="931164" y="585469"/>
                  </a:lnTo>
                  <a:lnTo>
                    <a:pt x="921958" y="631037"/>
                  </a:lnTo>
                  <a:lnTo>
                    <a:pt x="896858" y="668258"/>
                  </a:lnTo>
                  <a:lnTo>
                    <a:pt x="859637" y="693358"/>
                  </a:lnTo>
                  <a:lnTo>
                    <a:pt x="814070" y="702563"/>
                  </a:lnTo>
                  <a:lnTo>
                    <a:pt x="117094" y="702563"/>
                  </a:lnTo>
                  <a:lnTo>
                    <a:pt x="71526" y="693358"/>
                  </a:lnTo>
                  <a:lnTo>
                    <a:pt x="34305" y="668258"/>
                  </a:lnTo>
                  <a:lnTo>
                    <a:pt x="9205" y="631037"/>
                  </a:lnTo>
                  <a:lnTo>
                    <a:pt x="0" y="585469"/>
                  </a:lnTo>
                  <a:lnTo>
                    <a:pt x="0" y="117093"/>
                  </a:lnTo>
                  <a:close/>
                </a:path>
              </a:pathLst>
            </a:custGeom>
            <a:ln w="9525">
              <a:solidFill>
                <a:srgbClr val="33373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</p:grpSp>
      <p:sp>
        <p:nvSpPr>
          <p:cNvPr id="93" name="object 93"/>
          <p:cNvSpPr txBox="1"/>
          <p:nvPr/>
        </p:nvSpPr>
        <p:spPr>
          <a:xfrm>
            <a:off x="7535304" y="3202847"/>
            <a:ext cx="950970" cy="6533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11557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GLT </a:t>
            </a:r>
          </a:p>
          <a:p>
            <a:pPr marL="12700" marR="5080" lvl="0" indent="11557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Координатор</a:t>
            </a:r>
            <a:b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</a:b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    Лидерство</a:t>
            </a:r>
          </a:p>
          <a:p>
            <a:pPr marL="12700" marR="5080" lvl="0" indent="11557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ПДУ А. Кънева 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ea typeface="ヒラギノ角ゴ Pro W3" pitchFamily="125" charset="-128"/>
              <a:cs typeface="Calibri Light"/>
            </a:endParaRPr>
          </a:p>
        </p:txBody>
      </p:sp>
      <p:grpSp>
        <p:nvGrpSpPr>
          <p:cNvPr id="95" name="object 95"/>
          <p:cNvGrpSpPr/>
          <p:nvPr/>
        </p:nvGrpSpPr>
        <p:grpSpPr>
          <a:xfrm>
            <a:off x="8767308" y="3142742"/>
            <a:ext cx="967105" cy="716915"/>
            <a:chOff x="8747569" y="3143821"/>
            <a:chExt cx="967105" cy="716915"/>
          </a:xfrm>
        </p:grpSpPr>
        <p:sp>
          <p:nvSpPr>
            <p:cNvPr id="96" name="object 96"/>
            <p:cNvSpPr/>
            <p:nvPr/>
          </p:nvSpPr>
          <p:spPr>
            <a:xfrm>
              <a:off x="8752331" y="3148583"/>
              <a:ext cx="957580" cy="707390"/>
            </a:xfrm>
            <a:custGeom>
              <a:avLst/>
              <a:gdLst/>
              <a:ahLst/>
              <a:cxnLst/>
              <a:rect l="l" t="t" r="r" b="b"/>
              <a:pathLst>
                <a:path w="957579" h="707389">
                  <a:moveTo>
                    <a:pt x="839216" y="0"/>
                  </a:moveTo>
                  <a:lnTo>
                    <a:pt x="117856" y="0"/>
                  </a:lnTo>
                  <a:lnTo>
                    <a:pt x="71955" y="9253"/>
                  </a:lnTo>
                  <a:lnTo>
                    <a:pt x="34496" y="34496"/>
                  </a:lnTo>
                  <a:lnTo>
                    <a:pt x="9253" y="71955"/>
                  </a:lnTo>
                  <a:lnTo>
                    <a:pt x="0" y="117855"/>
                  </a:lnTo>
                  <a:lnTo>
                    <a:pt x="0" y="589279"/>
                  </a:lnTo>
                  <a:lnTo>
                    <a:pt x="9253" y="635180"/>
                  </a:lnTo>
                  <a:lnTo>
                    <a:pt x="34496" y="672639"/>
                  </a:lnTo>
                  <a:lnTo>
                    <a:pt x="71955" y="697882"/>
                  </a:lnTo>
                  <a:lnTo>
                    <a:pt x="117856" y="707135"/>
                  </a:lnTo>
                  <a:lnTo>
                    <a:pt x="839216" y="707135"/>
                  </a:lnTo>
                  <a:lnTo>
                    <a:pt x="885116" y="697882"/>
                  </a:lnTo>
                  <a:lnTo>
                    <a:pt x="922575" y="672639"/>
                  </a:lnTo>
                  <a:lnTo>
                    <a:pt x="947818" y="635180"/>
                  </a:lnTo>
                  <a:lnTo>
                    <a:pt x="957072" y="589279"/>
                  </a:lnTo>
                  <a:lnTo>
                    <a:pt x="957072" y="117855"/>
                  </a:lnTo>
                  <a:lnTo>
                    <a:pt x="947818" y="71955"/>
                  </a:lnTo>
                  <a:lnTo>
                    <a:pt x="922575" y="34496"/>
                  </a:lnTo>
                  <a:lnTo>
                    <a:pt x="885116" y="9253"/>
                  </a:lnTo>
                  <a:lnTo>
                    <a:pt x="839216" y="0"/>
                  </a:lnTo>
                  <a:close/>
                </a:path>
              </a:pathLst>
            </a:custGeom>
            <a:solidFill>
              <a:srgbClr val="0D214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  <p:sp>
          <p:nvSpPr>
            <p:cNvPr id="97" name="object 97"/>
            <p:cNvSpPr/>
            <p:nvPr/>
          </p:nvSpPr>
          <p:spPr>
            <a:xfrm>
              <a:off x="8752331" y="3148583"/>
              <a:ext cx="957580" cy="707390"/>
            </a:xfrm>
            <a:custGeom>
              <a:avLst/>
              <a:gdLst/>
              <a:ahLst/>
              <a:cxnLst/>
              <a:rect l="l" t="t" r="r" b="b"/>
              <a:pathLst>
                <a:path w="957579" h="707389">
                  <a:moveTo>
                    <a:pt x="0" y="117855"/>
                  </a:moveTo>
                  <a:lnTo>
                    <a:pt x="9253" y="71955"/>
                  </a:lnTo>
                  <a:lnTo>
                    <a:pt x="34496" y="34496"/>
                  </a:lnTo>
                  <a:lnTo>
                    <a:pt x="71955" y="9253"/>
                  </a:lnTo>
                  <a:lnTo>
                    <a:pt x="117856" y="0"/>
                  </a:lnTo>
                  <a:lnTo>
                    <a:pt x="839216" y="0"/>
                  </a:lnTo>
                  <a:lnTo>
                    <a:pt x="885116" y="9253"/>
                  </a:lnTo>
                  <a:lnTo>
                    <a:pt x="922575" y="34496"/>
                  </a:lnTo>
                  <a:lnTo>
                    <a:pt x="947818" y="71955"/>
                  </a:lnTo>
                  <a:lnTo>
                    <a:pt x="957072" y="117855"/>
                  </a:lnTo>
                  <a:lnTo>
                    <a:pt x="957072" y="589279"/>
                  </a:lnTo>
                  <a:lnTo>
                    <a:pt x="947818" y="635180"/>
                  </a:lnTo>
                  <a:lnTo>
                    <a:pt x="922575" y="672639"/>
                  </a:lnTo>
                  <a:lnTo>
                    <a:pt x="885116" y="697882"/>
                  </a:lnTo>
                  <a:lnTo>
                    <a:pt x="839216" y="707135"/>
                  </a:lnTo>
                  <a:lnTo>
                    <a:pt x="117856" y="707135"/>
                  </a:lnTo>
                  <a:lnTo>
                    <a:pt x="71955" y="697882"/>
                  </a:lnTo>
                  <a:lnTo>
                    <a:pt x="34496" y="672639"/>
                  </a:lnTo>
                  <a:lnTo>
                    <a:pt x="9253" y="635180"/>
                  </a:lnTo>
                  <a:lnTo>
                    <a:pt x="0" y="589279"/>
                  </a:lnTo>
                  <a:lnTo>
                    <a:pt x="0" y="117855"/>
                  </a:lnTo>
                  <a:close/>
                </a:path>
              </a:pathLst>
            </a:custGeom>
            <a:ln w="9525">
              <a:solidFill>
                <a:srgbClr val="33373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</p:grpSp>
      <p:sp>
        <p:nvSpPr>
          <p:cNvPr id="98" name="object 98"/>
          <p:cNvSpPr txBox="1"/>
          <p:nvPr/>
        </p:nvSpPr>
        <p:spPr>
          <a:xfrm>
            <a:off x="8880313" y="3117087"/>
            <a:ext cx="927471" cy="7508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16256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GMT </a:t>
            </a: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Координатор Членство   </a:t>
            </a:r>
            <a:r>
              <a:rPr kumimoji="0" lang="bg-BG" sz="9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Светлана Панайотова</a:t>
            </a:r>
            <a:endParaRPr kumimoji="0" sz="9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ea typeface="ヒラギノ角ゴ Pro W3" pitchFamily="125" charset="-128"/>
              <a:cs typeface="Calibri Light"/>
            </a:endParaRPr>
          </a:p>
        </p:txBody>
      </p:sp>
      <p:grpSp>
        <p:nvGrpSpPr>
          <p:cNvPr id="100" name="object 100"/>
          <p:cNvGrpSpPr/>
          <p:nvPr/>
        </p:nvGrpSpPr>
        <p:grpSpPr>
          <a:xfrm>
            <a:off x="4378705" y="695198"/>
            <a:ext cx="5436235" cy="4463415"/>
            <a:chOff x="4378705" y="695198"/>
            <a:chExt cx="5436235" cy="4463415"/>
          </a:xfrm>
        </p:grpSpPr>
        <p:sp>
          <p:nvSpPr>
            <p:cNvPr id="101" name="object 101"/>
            <p:cNvSpPr/>
            <p:nvPr/>
          </p:nvSpPr>
          <p:spPr>
            <a:xfrm>
              <a:off x="4391405" y="707898"/>
              <a:ext cx="5410835" cy="4438015"/>
            </a:xfrm>
            <a:custGeom>
              <a:avLst/>
              <a:gdLst/>
              <a:ahLst/>
              <a:cxnLst/>
              <a:rect l="l" t="t" r="r" b="b"/>
              <a:pathLst>
                <a:path w="5410834" h="4438015">
                  <a:moveTo>
                    <a:pt x="3128772" y="242950"/>
                  </a:moveTo>
                  <a:lnTo>
                    <a:pt x="3133710" y="194006"/>
                  </a:lnTo>
                  <a:lnTo>
                    <a:pt x="3147873" y="148411"/>
                  </a:lnTo>
                  <a:lnTo>
                    <a:pt x="3170281" y="107143"/>
                  </a:lnTo>
                  <a:lnTo>
                    <a:pt x="3199955" y="71183"/>
                  </a:lnTo>
                  <a:lnTo>
                    <a:pt x="3235915" y="41509"/>
                  </a:lnTo>
                  <a:lnTo>
                    <a:pt x="3277183" y="19101"/>
                  </a:lnTo>
                  <a:lnTo>
                    <a:pt x="3322778" y="4938"/>
                  </a:lnTo>
                  <a:lnTo>
                    <a:pt x="3371723" y="0"/>
                  </a:lnTo>
                  <a:lnTo>
                    <a:pt x="5167376" y="0"/>
                  </a:lnTo>
                  <a:lnTo>
                    <a:pt x="5216320" y="4938"/>
                  </a:lnTo>
                  <a:lnTo>
                    <a:pt x="5261915" y="19101"/>
                  </a:lnTo>
                  <a:lnTo>
                    <a:pt x="5303183" y="41509"/>
                  </a:lnTo>
                  <a:lnTo>
                    <a:pt x="5339143" y="71183"/>
                  </a:lnTo>
                  <a:lnTo>
                    <a:pt x="5368817" y="107143"/>
                  </a:lnTo>
                  <a:lnTo>
                    <a:pt x="5391225" y="148411"/>
                  </a:lnTo>
                  <a:lnTo>
                    <a:pt x="5405388" y="194006"/>
                  </a:lnTo>
                  <a:lnTo>
                    <a:pt x="5410327" y="242950"/>
                  </a:lnTo>
                  <a:lnTo>
                    <a:pt x="5410327" y="4194937"/>
                  </a:lnTo>
                  <a:lnTo>
                    <a:pt x="5405388" y="4243881"/>
                  </a:lnTo>
                  <a:lnTo>
                    <a:pt x="5391225" y="4289476"/>
                  </a:lnTo>
                  <a:lnTo>
                    <a:pt x="5368817" y="4330744"/>
                  </a:lnTo>
                  <a:lnTo>
                    <a:pt x="5339143" y="4366704"/>
                  </a:lnTo>
                  <a:lnTo>
                    <a:pt x="5303183" y="4396378"/>
                  </a:lnTo>
                  <a:lnTo>
                    <a:pt x="5261915" y="4418786"/>
                  </a:lnTo>
                  <a:lnTo>
                    <a:pt x="5216320" y="4432949"/>
                  </a:lnTo>
                  <a:lnTo>
                    <a:pt x="5167376" y="4437888"/>
                  </a:lnTo>
                  <a:lnTo>
                    <a:pt x="3371723" y="4437888"/>
                  </a:lnTo>
                  <a:lnTo>
                    <a:pt x="3322778" y="4432949"/>
                  </a:lnTo>
                  <a:lnTo>
                    <a:pt x="3277183" y="4418786"/>
                  </a:lnTo>
                  <a:lnTo>
                    <a:pt x="3235915" y="4396378"/>
                  </a:lnTo>
                  <a:lnTo>
                    <a:pt x="3199955" y="4366704"/>
                  </a:lnTo>
                  <a:lnTo>
                    <a:pt x="3170281" y="4330744"/>
                  </a:lnTo>
                  <a:lnTo>
                    <a:pt x="3147873" y="4289476"/>
                  </a:lnTo>
                  <a:lnTo>
                    <a:pt x="3133710" y="4243881"/>
                  </a:lnTo>
                  <a:lnTo>
                    <a:pt x="3128772" y="4194937"/>
                  </a:lnTo>
                  <a:lnTo>
                    <a:pt x="3128772" y="242950"/>
                  </a:lnTo>
                  <a:close/>
                </a:path>
                <a:path w="5410834" h="4438015">
                  <a:moveTo>
                    <a:pt x="0" y="788542"/>
                  </a:moveTo>
                  <a:lnTo>
                    <a:pt x="10118" y="738491"/>
                  </a:lnTo>
                  <a:lnTo>
                    <a:pt x="37703" y="697595"/>
                  </a:lnTo>
                  <a:lnTo>
                    <a:pt x="78599" y="670010"/>
                  </a:lnTo>
                  <a:lnTo>
                    <a:pt x="128651" y="659891"/>
                  </a:lnTo>
                  <a:lnTo>
                    <a:pt x="1079881" y="659891"/>
                  </a:lnTo>
                  <a:lnTo>
                    <a:pt x="1129932" y="670010"/>
                  </a:lnTo>
                  <a:lnTo>
                    <a:pt x="1170828" y="697595"/>
                  </a:lnTo>
                  <a:lnTo>
                    <a:pt x="1198413" y="738491"/>
                  </a:lnTo>
                  <a:lnTo>
                    <a:pt x="1208532" y="788542"/>
                  </a:lnTo>
                  <a:lnTo>
                    <a:pt x="1208532" y="2097913"/>
                  </a:lnTo>
                  <a:lnTo>
                    <a:pt x="1198413" y="2147964"/>
                  </a:lnTo>
                  <a:lnTo>
                    <a:pt x="1170828" y="2188860"/>
                  </a:lnTo>
                  <a:lnTo>
                    <a:pt x="1129932" y="2216445"/>
                  </a:lnTo>
                  <a:lnTo>
                    <a:pt x="1079881" y="2226564"/>
                  </a:lnTo>
                  <a:lnTo>
                    <a:pt x="128651" y="2226564"/>
                  </a:lnTo>
                  <a:lnTo>
                    <a:pt x="78599" y="2216445"/>
                  </a:lnTo>
                  <a:lnTo>
                    <a:pt x="37703" y="2188860"/>
                  </a:lnTo>
                  <a:lnTo>
                    <a:pt x="10118" y="2147964"/>
                  </a:lnTo>
                  <a:lnTo>
                    <a:pt x="0" y="2097913"/>
                  </a:lnTo>
                  <a:lnTo>
                    <a:pt x="0" y="788542"/>
                  </a:lnTo>
                  <a:close/>
                </a:path>
              </a:pathLst>
            </a:custGeom>
            <a:ln w="25400">
              <a:solidFill>
                <a:srgbClr val="6F2F9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  <p:sp>
          <p:nvSpPr>
            <p:cNvPr id="102" name="object 102"/>
            <p:cNvSpPr/>
            <p:nvPr/>
          </p:nvSpPr>
          <p:spPr>
            <a:xfrm>
              <a:off x="8740140" y="4000500"/>
              <a:ext cx="957580" cy="707390"/>
            </a:xfrm>
            <a:custGeom>
              <a:avLst/>
              <a:gdLst/>
              <a:ahLst/>
              <a:cxnLst/>
              <a:rect l="l" t="t" r="r" b="b"/>
              <a:pathLst>
                <a:path w="957579" h="707389">
                  <a:moveTo>
                    <a:pt x="839215" y="0"/>
                  </a:moveTo>
                  <a:lnTo>
                    <a:pt x="117855" y="0"/>
                  </a:lnTo>
                  <a:lnTo>
                    <a:pt x="71955" y="9253"/>
                  </a:lnTo>
                  <a:lnTo>
                    <a:pt x="34496" y="34496"/>
                  </a:lnTo>
                  <a:lnTo>
                    <a:pt x="9253" y="71955"/>
                  </a:lnTo>
                  <a:lnTo>
                    <a:pt x="0" y="117856"/>
                  </a:lnTo>
                  <a:lnTo>
                    <a:pt x="0" y="589280"/>
                  </a:lnTo>
                  <a:lnTo>
                    <a:pt x="9253" y="635180"/>
                  </a:lnTo>
                  <a:lnTo>
                    <a:pt x="34496" y="672639"/>
                  </a:lnTo>
                  <a:lnTo>
                    <a:pt x="71955" y="697882"/>
                  </a:lnTo>
                  <a:lnTo>
                    <a:pt x="117855" y="707136"/>
                  </a:lnTo>
                  <a:lnTo>
                    <a:pt x="839215" y="707136"/>
                  </a:lnTo>
                  <a:lnTo>
                    <a:pt x="885116" y="697882"/>
                  </a:lnTo>
                  <a:lnTo>
                    <a:pt x="922575" y="672639"/>
                  </a:lnTo>
                  <a:lnTo>
                    <a:pt x="947818" y="635180"/>
                  </a:lnTo>
                  <a:lnTo>
                    <a:pt x="957071" y="589280"/>
                  </a:lnTo>
                  <a:lnTo>
                    <a:pt x="957071" y="117856"/>
                  </a:lnTo>
                  <a:lnTo>
                    <a:pt x="947818" y="71955"/>
                  </a:lnTo>
                  <a:lnTo>
                    <a:pt x="922575" y="34496"/>
                  </a:lnTo>
                  <a:lnTo>
                    <a:pt x="885116" y="9253"/>
                  </a:lnTo>
                  <a:lnTo>
                    <a:pt x="839215" y="0"/>
                  </a:lnTo>
                  <a:close/>
                </a:path>
              </a:pathLst>
            </a:custGeom>
            <a:solidFill>
              <a:srgbClr val="0D214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  <p:sp>
          <p:nvSpPr>
            <p:cNvPr id="103" name="object 103"/>
            <p:cNvSpPr/>
            <p:nvPr/>
          </p:nvSpPr>
          <p:spPr>
            <a:xfrm>
              <a:off x="8740140" y="4000500"/>
              <a:ext cx="957580" cy="707390"/>
            </a:xfrm>
            <a:custGeom>
              <a:avLst/>
              <a:gdLst/>
              <a:ahLst/>
              <a:cxnLst/>
              <a:rect l="l" t="t" r="r" b="b"/>
              <a:pathLst>
                <a:path w="957579" h="707389">
                  <a:moveTo>
                    <a:pt x="0" y="117856"/>
                  </a:moveTo>
                  <a:lnTo>
                    <a:pt x="9253" y="71955"/>
                  </a:lnTo>
                  <a:lnTo>
                    <a:pt x="34496" y="34496"/>
                  </a:lnTo>
                  <a:lnTo>
                    <a:pt x="71955" y="9253"/>
                  </a:lnTo>
                  <a:lnTo>
                    <a:pt x="117855" y="0"/>
                  </a:lnTo>
                  <a:lnTo>
                    <a:pt x="839215" y="0"/>
                  </a:lnTo>
                  <a:lnTo>
                    <a:pt x="885116" y="9253"/>
                  </a:lnTo>
                  <a:lnTo>
                    <a:pt x="922575" y="34496"/>
                  </a:lnTo>
                  <a:lnTo>
                    <a:pt x="947818" y="71955"/>
                  </a:lnTo>
                  <a:lnTo>
                    <a:pt x="957071" y="117856"/>
                  </a:lnTo>
                  <a:lnTo>
                    <a:pt x="957071" y="589280"/>
                  </a:lnTo>
                  <a:lnTo>
                    <a:pt x="947818" y="635180"/>
                  </a:lnTo>
                  <a:lnTo>
                    <a:pt x="922575" y="672639"/>
                  </a:lnTo>
                  <a:lnTo>
                    <a:pt x="885116" y="697882"/>
                  </a:lnTo>
                  <a:lnTo>
                    <a:pt x="839215" y="707136"/>
                  </a:lnTo>
                  <a:lnTo>
                    <a:pt x="117855" y="707136"/>
                  </a:lnTo>
                  <a:lnTo>
                    <a:pt x="71955" y="697882"/>
                  </a:lnTo>
                  <a:lnTo>
                    <a:pt x="34496" y="672639"/>
                  </a:lnTo>
                  <a:lnTo>
                    <a:pt x="9253" y="635180"/>
                  </a:lnTo>
                  <a:lnTo>
                    <a:pt x="0" y="589280"/>
                  </a:lnTo>
                  <a:lnTo>
                    <a:pt x="0" y="117856"/>
                  </a:lnTo>
                  <a:close/>
                </a:path>
              </a:pathLst>
            </a:custGeom>
            <a:ln w="9525">
              <a:solidFill>
                <a:srgbClr val="33373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</p:grpSp>
      <p:sp>
        <p:nvSpPr>
          <p:cNvPr id="105" name="object 105"/>
          <p:cNvSpPr txBox="1"/>
          <p:nvPr/>
        </p:nvSpPr>
        <p:spPr>
          <a:xfrm>
            <a:off x="8711789" y="4024461"/>
            <a:ext cx="957579" cy="6533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1905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GET</a:t>
            </a:r>
          </a:p>
          <a:p>
            <a:pPr marL="12700" marR="5080" lvl="0" indent="1905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Координатор Разширение</a:t>
            </a:r>
          </a:p>
          <a:p>
            <a:pPr marL="12700" marR="5080" lvl="0" indent="1905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ВДУ Цв. Шопова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ea typeface="ヒラギノ角ゴ Pro W3" pitchFamily="125" charset="-128"/>
              <a:cs typeface="Calibri Light"/>
            </a:endParaRPr>
          </a:p>
        </p:txBody>
      </p:sp>
      <p:grpSp>
        <p:nvGrpSpPr>
          <p:cNvPr id="106" name="object 106"/>
          <p:cNvGrpSpPr/>
          <p:nvPr/>
        </p:nvGrpSpPr>
        <p:grpSpPr>
          <a:xfrm>
            <a:off x="10410253" y="4195381"/>
            <a:ext cx="1094740" cy="715645"/>
            <a:chOff x="10410253" y="4195381"/>
            <a:chExt cx="1094740" cy="715645"/>
          </a:xfrm>
        </p:grpSpPr>
        <p:sp>
          <p:nvSpPr>
            <p:cNvPr id="107" name="object 107"/>
            <p:cNvSpPr/>
            <p:nvPr/>
          </p:nvSpPr>
          <p:spPr>
            <a:xfrm>
              <a:off x="10415016" y="4200144"/>
              <a:ext cx="1085215" cy="706120"/>
            </a:xfrm>
            <a:custGeom>
              <a:avLst/>
              <a:gdLst/>
              <a:ahLst/>
              <a:cxnLst/>
              <a:rect l="l" t="t" r="r" b="b"/>
              <a:pathLst>
                <a:path w="1085215" h="706120">
                  <a:moveTo>
                    <a:pt x="967485" y="0"/>
                  </a:moveTo>
                  <a:lnTo>
                    <a:pt x="117601" y="0"/>
                  </a:lnTo>
                  <a:lnTo>
                    <a:pt x="71848" y="9249"/>
                  </a:lnTo>
                  <a:lnTo>
                    <a:pt x="34464" y="34464"/>
                  </a:lnTo>
                  <a:lnTo>
                    <a:pt x="9249" y="71848"/>
                  </a:lnTo>
                  <a:lnTo>
                    <a:pt x="0" y="117601"/>
                  </a:lnTo>
                  <a:lnTo>
                    <a:pt x="0" y="588009"/>
                  </a:lnTo>
                  <a:lnTo>
                    <a:pt x="9249" y="633763"/>
                  </a:lnTo>
                  <a:lnTo>
                    <a:pt x="34464" y="671147"/>
                  </a:lnTo>
                  <a:lnTo>
                    <a:pt x="71848" y="696362"/>
                  </a:lnTo>
                  <a:lnTo>
                    <a:pt x="117601" y="705611"/>
                  </a:lnTo>
                  <a:lnTo>
                    <a:pt x="967485" y="705611"/>
                  </a:lnTo>
                  <a:lnTo>
                    <a:pt x="1013239" y="696362"/>
                  </a:lnTo>
                  <a:lnTo>
                    <a:pt x="1050623" y="671147"/>
                  </a:lnTo>
                  <a:lnTo>
                    <a:pt x="1075838" y="633763"/>
                  </a:lnTo>
                  <a:lnTo>
                    <a:pt x="1085087" y="588009"/>
                  </a:lnTo>
                  <a:lnTo>
                    <a:pt x="1085087" y="117601"/>
                  </a:lnTo>
                  <a:lnTo>
                    <a:pt x="1075838" y="71848"/>
                  </a:lnTo>
                  <a:lnTo>
                    <a:pt x="1050623" y="34464"/>
                  </a:lnTo>
                  <a:lnTo>
                    <a:pt x="1013239" y="9249"/>
                  </a:lnTo>
                  <a:lnTo>
                    <a:pt x="967485" y="0"/>
                  </a:lnTo>
                  <a:close/>
                </a:path>
              </a:pathLst>
            </a:custGeom>
            <a:solidFill>
              <a:srgbClr val="0D214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  <p:sp>
          <p:nvSpPr>
            <p:cNvPr id="108" name="object 108"/>
            <p:cNvSpPr/>
            <p:nvPr/>
          </p:nvSpPr>
          <p:spPr>
            <a:xfrm>
              <a:off x="10415016" y="4200144"/>
              <a:ext cx="1085215" cy="706120"/>
            </a:xfrm>
            <a:custGeom>
              <a:avLst/>
              <a:gdLst/>
              <a:ahLst/>
              <a:cxnLst/>
              <a:rect l="l" t="t" r="r" b="b"/>
              <a:pathLst>
                <a:path w="1085215" h="706120">
                  <a:moveTo>
                    <a:pt x="0" y="117601"/>
                  </a:moveTo>
                  <a:lnTo>
                    <a:pt x="9249" y="71848"/>
                  </a:lnTo>
                  <a:lnTo>
                    <a:pt x="34464" y="34464"/>
                  </a:lnTo>
                  <a:lnTo>
                    <a:pt x="71848" y="9249"/>
                  </a:lnTo>
                  <a:lnTo>
                    <a:pt x="117601" y="0"/>
                  </a:lnTo>
                  <a:lnTo>
                    <a:pt x="967485" y="0"/>
                  </a:lnTo>
                  <a:lnTo>
                    <a:pt x="1013239" y="9249"/>
                  </a:lnTo>
                  <a:lnTo>
                    <a:pt x="1050623" y="34464"/>
                  </a:lnTo>
                  <a:lnTo>
                    <a:pt x="1075838" y="71848"/>
                  </a:lnTo>
                  <a:lnTo>
                    <a:pt x="1085087" y="117601"/>
                  </a:lnTo>
                  <a:lnTo>
                    <a:pt x="1085087" y="588009"/>
                  </a:lnTo>
                  <a:lnTo>
                    <a:pt x="1075838" y="633763"/>
                  </a:lnTo>
                  <a:lnTo>
                    <a:pt x="1050623" y="671147"/>
                  </a:lnTo>
                  <a:lnTo>
                    <a:pt x="1013239" y="696362"/>
                  </a:lnTo>
                  <a:lnTo>
                    <a:pt x="967485" y="705611"/>
                  </a:lnTo>
                  <a:lnTo>
                    <a:pt x="117601" y="705611"/>
                  </a:lnTo>
                  <a:lnTo>
                    <a:pt x="71848" y="696362"/>
                  </a:lnTo>
                  <a:lnTo>
                    <a:pt x="34464" y="671147"/>
                  </a:lnTo>
                  <a:lnTo>
                    <a:pt x="9249" y="633763"/>
                  </a:lnTo>
                  <a:lnTo>
                    <a:pt x="0" y="588009"/>
                  </a:lnTo>
                  <a:lnTo>
                    <a:pt x="0" y="117601"/>
                  </a:lnTo>
                  <a:close/>
                </a:path>
              </a:pathLst>
            </a:custGeom>
            <a:ln w="9525">
              <a:solidFill>
                <a:srgbClr val="33373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</p:grpSp>
      <p:sp>
        <p:nvSpPr>
          <p:cNvPr id="109" name="object 109"/>
          <p:cNvSpPr txBox="1"/>
          <p:nvPr/>
        </p:nvSpPr>
        <p:spPr>
          <a:xfrm>
            <a:off x="10448796" y="4282440"/>
            <a:ext cx="1034796" cy="4738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2286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Екип за ПР, връзки с обществеността и маркетинг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ea typeface="ヒラギノ角ゴ Pro W3" pitchFamily="125" charset="-128"/>
              <a:cs typeface="Calibri Light"/>
            </a:endParaRPr>
          </a:p>
        </p:txBody>
      </p:sp>
      <p:grpSp>
        <p:nvGrpSpPr>
          <p:cNvPr id="110" name="object 110"/>
          <p:cNvGrpSpPr/>
          <p:nvPr/>
        </p:nvGrpSpPr>
        <p:grpSpPr>
          <a:xfrm>
            <a:off x="9797033" y="3131629"/>
            <a:ext cx="1929130" cy="659130"/>
            <a:chOff x="9797033" y="3131629"/>
            <a:chExt cx="1929130" cy="659130"/>
          </a:xfrm>
        </p:grpSpPr>
        <p:sp>
          <p:nvSpPr>
            <p:cNvPr id="111" name="object 111"/>
            <p:cNvSpPr/>
            <p:nvPr/>
          </p:nvSpPr>
          <p:spPr>
            <a:xfrm>
              <a:off x="9797033" y="3441954"/>
              <a:ext cx="549275" cy="0"/>
            </a:xfrm>
            <a:custGeom>
              <a:avLst/>
              <a:gdLst/>
              <a:ahLst/>
              <a:cxnLst/>
              <a:rect l="l" t="t" r="r" b="b"/>
              <a:pathLst>
                <a:path w="549275">
                  <a:moveTo>
                    <a:pt x="0" y="0"/>
                  </a:moveTo>
                  <a:lnTo>
                    <a:pt x="166243" y="0"/>
                  </a:lnTo>
                </a:path>
                <a:path w="549275">
                  <a:moveTo>
                    <a:pt x="195072" y="0"/>
                  </a:moveTo>
                  <a:lnTo>
                    <a:pt x="361315" y="0"/>
                  </a:lnTo>
                </a:path>
                <a:path w="549275">
                  <a:moveTo>
                    <a:pt x="382524" y="0"/>
                  </a:moveTo>
                  <a:lnTo>
                    <a:pt x="548767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  <p:sp>
          <p:nvSpPr>
            <p:cNvPr id="112" name="object 112"/>
            <p:cNvSpPr/>
            <p:nvPr/>
          </p:nvSpPr>
          <p:spPr>
            <a:xfrm>
              <a:off x="10329671" y="3136392"/>
              <a:ext cx="1391920" cy="649605"/>
            </a:xfrm>
            <a:custGeom>
              <a:avLst/>
              <a:gdLst/>
              <a:ahLst/>
              <a:cxnLst/>
              <a:rect l="l" t="t" r="r" b="b"/>
              <a:pathLst>
                <a:path w="1391920" h="649604">
                  <a:moveTo>
                    <a:pt x="1283207" y="0"/>
                  </a:moveTo>
                  <a:lnTo>
                    <a:pt x="108203" y="0"/>
                  </a:lnTo>
                  <a:lnTo>
                    <a:pt x="66061" y="8495"/>
                  </a:lnTo>
                  <a:lnTo>
                    <a:pt x="31670" y="31670"/>
                  </a:lnTo>
                  <a:lnTo>
                    <a:pt x="8495" y="66061"/>
                  </a:lnTo>
                  <a:lnTo>
                    <a:pt x="0" y="108204"/>
                  </a:lnTo>
                  <a:lnTo>
                    <a:pt x="0" y="541020"/>
                  </a:lnTo>
                  <a:lnTo>
                    <a:pt x="8495" y="583162"/>
                  </a:lnTo>
                  <a:lnTo>
                    <a:pt x="31670" y="617553"/>
                  </a:lnTo>
                  <a:lnTo>
                    <a:pt x="66061" y="640728"/>
                  </a:lnTo>
                  <a:lnTo>
                    <a:pt x="108203" y="649224"/>
                  </a:lnTo>
                  <a:lnTo>
                    <a:pt x="1283207" y="649224"/>
                  </a:lnTo>
                  <a:lnTo>
                    <a:pt x="1325350" y="640728"/>
                  </a:lnTo>
                  <a:lnTo>
                    <a:pt x="1359741" y="617553"/>
                  </a:lnTo>
                  <a:lnTo>
                    <a:pt x="1382916" y="583162"/>
                  </a:lnTo>
                  <a:lnTo>
                    <a:pt x="1391411" y="541020"/>
                  </a:lnTo>
                  <a:lnTo>
                    <a:pt x="1391411" y="108204"/>
                  </a:lnTo>
                  <a:lnTo>
                    <a:pt x="1382916" y="66061"/>
                  </a:lnTo>
                  <a:lnTo>
                    <a:pt x="1359741" y="31670"/>
                  </a:lnTo>
                  <a:lnTo>
                    <a:pt x="1325350" y="8495"/>
                  </a:lnTo>
                  <a:lnTo>
                    <a:pt x="1283207" y="0"/>
                  </a:lnTo>
                  <a:close/>
                </a:path>
              </a:pathLst>
            </a:custGeom>
            <a:solidFill>
              <a:srgbClr val="0D214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  <p:sp>
          <p:nvSpPr>
            <p:cNvPr id="113" name="object 113"/>
            <p:cNvSpPr/>
            <p:nvPr/>
          </p:nvSpPr>
          <p:spPr>
            <a:xfrm>
              <a:off x="10329671" y="3136392"/>
              <a:ext cx="1391920" cy="649605"/>
            </a:xfrm>
            <a:custGeom>
              <a:avLst/>
              <a:gdLst/>
              <a:ahLst/>
              <a:cxnLst/>
              <a:rect l="l" t="t" r="r" b="b"/>
              <a:pathLst>
                <a:path w="1391920" h="649604">
                  <a:moveTo>
                    <a:pt x="0" y="108204"/>
                  </a:moveTo>
                  <a:lnTo>
                    <a:pt x="8495" y="66061"/>
                  </a:lnTo>
                  <a:lnTo>
                    <a:pt x="31670" y="31670"/>
                  </a:lnTo>
                  <a:lnTo>
                    <a:pt x="66061" y="8495"/>
                  </a:lnTo>
                  <a:lnTo>
                    <a:pt x="108203" y="0"/>
                  </a:lnTo>
                  <a:lnTo>
                    <a:pt x="1283207" y="0"/>
                  </a:lnTo>
                  <a:lnTo>
                    <a:pt x="1325350" y="8495"/>
                  </a:lnTo>
                  <a:lnTo>
                    <a:pt x="1359741" y="31670"/>
                  </a:lnTo>
                  <a:lnTo>
                    <a:pt x="1382916" y="66061"/>
                  </a:lnTo>
                  <a:lnTo>
                    <a:pt x="1391411" y="108204"/>
                  </a:lnTo>
                  <a:lnTo>
                    <a:pt x="1391411" y="541020"/>
                  </a:lnTo>
                  <a:lnTo>
                    <a:pt x="1382916" y="583162"/>
                  </a:lnTo>
                  <a:lnTo>
                    <a:pt x="1359741" y="617553"/>
                  </a:lnTo>
                  <a:lnTo>
                    <a:pt x="1325350" y="640728"/>
                  </a:lnTo>
                  <a:lnTo>
                    <a:pt x="1283207" y="649224"/>
                  </a:lnTo>
                  <a:lnTo>
                    <a:pt x="108203" y="649224"/>
                  </a:lnTo>
                  <a:lnTo>
                    <a:pt x="66061" y="640728"/>
                  </a:lnTo>
                  <a:lnTo>
                    <a:pt x="31670" y="617553"/>
                  </a:lnTo>
                  <a:lnTo>
                    <a:pt x="8495" y="583162"/>
                  </a:lnTo>
                  <a:lnTo>
                    <a:pt x="0" y="541020"/>
                  </a:lnTo>
                  <a:lnTo>
                    <a:pt x="0" y="108204"/>
                  </a:lnTo>
                  <a:close/>
                </a:path>
              </a:pathLst>
            </a:custGeom>
            <a:ln w="9525">
              <a:solidFill>
                <a:srgbClr val="33373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endParaRPr>
            </a:p>
          </p:txBody>
        </p:sp>
      </p:grpSp>
      <p:sp>
        <p:nvSpPr>
          <p:cNvPr id="114" name="object 114"/>
          <p:cNvSpPr txBox="1"/>
          <p:nvPr/>
        </p:nvSpPr>
        <p:spPr>
          <a:xfrm>
            <a:off x="10346308" y="3192272"/>
            <a:ext cx="1454278" cy="52386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69545" marR="5080" lvl="0" indent="-15748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GAT </a:t>
            </a:r>
          </a:p>
          <a:p>
            <a:pPr marL="169545" marR="5080" lvl="0" indent="-15748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Координатор</a:t>
            </a: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 </a:t>
            </a:r>
            <a:r>
              <a:rPr kumimoji="0" lang="bg-BG" sz="10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Маркетинг</a:t>
            </a:r>
            <a:endParaRPr kumimoji="0" lang="en-US" sz="105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/>
              <a:ea typeface="ヒラギノ角ゴ Pro W3" pitchFamily="125" charset="-128"/>
              <a:cs typeface="Calibri Light"/>
            </a:endParaRPr>
          </a:p>
          <a:p>
            <a:pPr marL="169545" marR="5080" lvl="0" indent="-15748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ヒラギノ角ゴ Pro W3" pitchFamily="125" charset="-128"/>
                <a:cs typeface="Calibri Light"/>
              </a:rPr>
              <a:t>Красимира Манолова</a:t>
            </a:r>
            <a:endParaRPr kumimoji="0" sz="105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ea typeface="ヒラギノ角ゴ Pro W3" pitchFamily="125" charset="-128"/>
              <a:cs typeface="Calibri Light"/>
            </a:endParaRPr>
          </a:p>
        </p:txBody>
      </p:sp>
      <p:pic>
        <p:nvPicPr>
          <p:cNvPr id="116" name="Picture 115">
            <a:extLst>
              <a:ext uri="{FF2B5EF4-FFF2-40B4-BE49-F238E27FC236}">
                <a16:creationId xmlns:a16="http://schemas.microsoft.com/office/drawing/2014/main" id="{ACE9594C-D369-367D-2B92-81CAFD1624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6676" y="272159"/>
            <a:ext cx="1622008" cy="1496873"/>
          </a:xfrm>
          <a:prstGeom prst="rect">
            <a:avLst/>
          </a:prstGeom>
        </p:spPr>
      </p:pic>
      <p:pic>
        <p:nvPicPr>
          <p:cNvPr id="117" name="Picture 116">
            <a:extLst>
              <a:ext uri="{FF2B5EF4-FFF2-40B4-BE49-F238E27FC236}">
                <a16:creationId xmlns:a16="http://schemas.microsoft.com/office/drawing/2014/main" id="{D4478C99-EEF6-D3CC-63AE-F8760284C6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1673" y="2037799"/>
            <a:ext cx="606154" cy="778794"/>
          </a:xfrm>
          <a:prstGeom prst="rect">
            <a:avLst/>
          </a:prstGeom>
        </p:spPr>
      </p:pic>
      <p:pic>
        <p:nvPicPr>
          <p:cNvPr id="118" name="Picture 117">
            <a:extLst>
              <a:ext uri="{FF2B5EF4-FFF2-40B4-BE49-F238E27FC236}">
                <a16:creationId xmlns:a16="http://schemas.microsoft.com/office/drawing/2014/main" id="{8D71221E-2DEF-A39D-2650-0E7D7702D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3865" y="2014525"/>
            <a:ext cx="569315" cy="789394"/>
          </a:xfrm>
          <a:prstGeom prst="rect">
            <a:avLst/>
          </a:prstGeom>
        </p:spPr>
      </p:pic>
      <p:pic>
        <p:nvPicPr>
          <p:cNvPr id="119" name="Picture 118">
            <a:extLst>
              <a:ext uri="{FF2B5EF4-FFF2-40B4-BE49-F238E27FC236}">
                <a16:creationId xmlns:a16="http://schemas.microsoft.com/office/drawing/2014/main" id="{023003E3-B133-2598-7269-BFFB1CE033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80817" y="1307323"/>
            <a:ext cx="1108818" cy="1198975"/>
          </a:xfrm>
          <a:prstGeom prst="rect">
            <a:avLst/>
          </a:prstGeom>
        </p:spPr>
      </p:pic>
      <p:pic>
        <p:nvPicPr>
          <p:cNvPr id="120" name="Picture 119">
            <a:extLst>
              <a:ext uri="{FF2B5EF4-FFF2-40B4-BE49-F238E27FC236}">
                <a16:creationId xmlns:a16="http://schemas.microsoft.com/office/drawing/2014/main" id="{659371BF-4097-15B9-394A-89DD198C79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45405" y="2738966"/>
            <a:ext cx="649074" cy="638360"/>
          </a:xfrm>
          <a:prstGeom prst="rect">
            <a:avLst/>
          </a:prstGeom>
        </p:spPr>
      </p:pic>
      <p:pic>
        <p:nvPicPr>
          <p:cNvPr id="121" name="Picture 120">
            <a:extLst>
              <a:ext uri="{FF2B5EF4-FFF2-40B4-BE49-F238E27FC236}">
                <a16:creationId xmlns:a16="http://schemas.microsoft.com/office/drawing/2014/main" id="{E3220050-F1A7-E718-3A6B-4039B9DA032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35345" y="4611064"/>
            <a:ext cx="642494" cy="707390"/>
          </a:xfrm>
          <a:prstGeom prst="rect">
            <a:avLst/>
          </a:prstGeom>
        </p:spPr>
      </p:pic>
      <p:pic>
        <p:nvPicPr>
          <p:cNvPr id="122" name="Picture 121">
            <a:extLst>
              <a:ext uri="{FF2B5EF4-FFF2-40B4-BE49-F238E27FC236}">
                <a16:creationId xmlns:a16="http://schemas.microsoft.com/office/drawing/2014/main" id="{75ADD07C-80FA-B78C-4B9A-9CE45505C3E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94898" y="4043372"/>
            <a:ext cx="691209" cy="825501"/>
          </a:xfrm>
          <a:prstGeom prst="rect">
            <a:avLst/>
          </a:prstGeom>
        </p:spPr>
      </p:pic>
      <p:pic>
        <p:nvPicPr>
          <p:cNvPr id="124" name="Picture 123">
            <a:extLst>
              <a:ext uri="{FF2B5EF4-FFF2-40B4-BE49-F238E27FC236}">
                <a16:creationId xmlns:a16="http://schemas.microsoft.com/office/drawing/2014/main" id="{73C483C5-D32A-9DD0-519C-9264E9451B0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76103" y="2019872"/>
            <a:ext cx="675788" cy="875766"/>
          </a:xfrm>
          <a:prstGeom prst="rect">
            <a:avLst/>
          </a:prstGeom>
        </p:spPr>
      </p:pic>
      <p:pic>
        <p:nvPicPr>
          <p:cNvPr id="126" name="Picture 125">
            <a:extLst>
              <a:ext uri="{FF2B5EF4-FFF2-40B4-BE49-F238E27FC236}">
                <a16:creationId xmlns:a16="http://schemas.microsoft.com/office/drawing/2014/main" id="{B7EA15F8-0E79-C0D6-BC66-9E96C7A6C74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85191" y="2031609"/>
            <a:ext cx="661639" cy="775063"/>
          </a:xfrm>
          <a:prstGeom prst="rect">
            <a:avLst/>
          </a:prstGeom>
        </p:spPr>
      </p:pic>
      <p:pic>
        <p:nvPicPr>
          <p:cNvPr id="127" name="Picture 126">
            <a:extLst>
              <a:ext uri="{FF2B5EF4-FFF2-40B4-BE49-F238E27FC236}">
                <a16:creationId xmlns:a16="http://schemas.microsoft.com/office/drawing/2014/main" id="{7A88618F-8B4B-29B2-C5E9-0E14431FEEB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388545" y="4661069"/>
            <a:ext cx="517455" cy="663330"/>
          </a:xfrm>
          <a:prstGeom prst="rect">
            <a:avLst/>
          </a:prstGeom>
        </p:spPr>
      </p:pic>
      <p:pic>
        <p:nvPicPr>
          <p:cNvPr id="129" name="Picture 128">
            <a:extLst>
              <a:ext uri="{FF2B5EF4-FFF2-40B4-BE49-F238E27FC236}">
                <a16:creationId xmlns:a16="http://schemas.microsoft.com/office/drawing/2014/main" id="{40DBAE97-5135-0A05-0C58-AF5FFA94CF4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929024" y="2641812"/>
            <a:ext cx="634335" cy="698688"/>
          </a:xfrm>
          <a:prstGeom prst="rect">
            <a:avLst/>
          </a:prstGeom>
        </p:spPr>
      </p:pic>
      <p:pic>
        <p:nvPicPr>
          <p:cNvPr id="131" name="Picture 130">
            <a:extLst>
              <a:ext uri="{FF2B5EF4-FFF2-40B4-BE49-F238E27FC236}">
                <a16:creationId xmlns:a16="http://schemas.microsoft.com/office/drawing/2014/main" id="{AB178871-9474-01DF-4F27-CEFBF4D1622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391060" y="2594416"/>
            <a:ext cx="604353" cy="692411"/>
          </a:xfrm>
          <a:prstGeom prst="rect">
            <a:avLst/>
          </a:prstGeom>
        </p:spPr>
      </p:pic>
      <p:pic>
        <p:nvPicPr>
          <p:cNvPr id="133" name="Picture 132">
            <a:extLst>
              <a:ext uri="{FF2B5EF4-FFF2-40B4-BE49-F238E27FC236}">
                <a16:creationId xmlns:a16="http://schemas.microsoft.com/office/drawing/2014/main" id="{35A56389-F2A7-BF8B-8FC0-5632EA8B3CB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82911" y="3775172"/>
            <a:ext cx="697602" cy="662081"/>
          </a:xfrm>
          <a:prstGeom prst="rect">
            <a:avLst/>
          </a:prstGeom>
        </p:spPr>
      </p:pic>
      <p:pic>
        <p:nvPicPr>
          <p:cNvPr id="135" name="Picture 134">
            <a:extLst>
              <a:ext uri="{FF2B5EF4-FFF2-40B4-BE49-F238E27FC236}">
                <a16:creationId xmlns:a16="http://schemas.microsoft.com/office/drawing/2014/main" id="{A0FFC2FB-63C7-4CB9-8326-63E8B8E1313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59209" y="2070810"/>
            <a:ext cx="675788" cy="844734"/>
          </a:xfrm>
          <a:prstGeom prst="rect">
            <a:avLst/>
          </a:prstGeom>
        </p:spPr>
      </p:pic>
      <p:pic>
        <p:nvPicPr>
          <p:cNvPr id="137" name="Picture 136">
            <a:extLst>
              <a:ext uri="{FF2B5EF4-FFF2-40B4-BE49-F238E27FC236}">
                <a16:creationId xmlns:a16="http://schemas.microsoft.com/office/drawing/2014/main" id="{36206831-919E-227E-AA06-A6B044AF32E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753946" y="3096212"/>
            <a:ext cx="574934" cy="584207"/>
          </a:xfrm>
          <a:prstGeom prst="rect">
            <a:avLst/>
          </a:prstGeom>
        </p:spPr>
      </p:pic>
      <p:pic>
        <p:nvPicPr>
          <p:cNvPr id="139" name="Picture 138">
            <a:extLst>
              <a:ext uri="{FF2B5EF4-FFF2-40B4-BE49-F238E27FC236}">
                <a16:creationId xmlns:a16="http://schemas.microsoft.com/office/drawing/2014/main" id="{EEE659BD-68E2-87E7-7597-83C0445E97A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472821" y="1802380"/>
            <a:ext cx="431763" cy="641681"/>
          </a:xfrm>
          <a:prstGeom prst="rect">
            <a:avLst/>
          </a:prstGeom>
        </p:spPr>
      </p:pic>
      <p:pic>
        <p:nvPicPr>
          <p:cNvPr id="141" name="Picture 140">
            <a:extLst>
              <a:ext uri="{FF2B5EF4-FFF2-40B4-BE49-F238E27FC236}">
                <a16:creationId xmlns:a16="http://schemas.microsoft.com/office/drawing/2014/main" id="{622AFD3D-99DC-0E03-4FE6-5C0237332EE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006574" y="1798014"/>
            <a:ext cx="479607" cy="656103"/>
          </a:xfrm>
          <a:prstGeom prst="rect">
            <a:avLst/>
          </a:prstGeom>
        </p:spPr>
      </p:pic>
      <p:pic>
        <p:nvPicPr>
          <p:cNvPr id="143" name="Picture 142">
            <a:extLst>
              <a:ext uri="{FF2B5EF4-FFF2-40B4-BE49-F238E27FC236}">
                <a16:creationId xmlns:a16="http://schemas.microsoft.com/office/drawing/2014/main" id="{8BAA4B90-F118-0EBE-E712-6C07E3CE2DE5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00" y="5921671"/>
            <a:ext cx="1200315" cy="4489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9DA7851-6658-A5BD-F16A-3138BCA01FAA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475" y="936329"/>
            <a:ext cx="978741" cy="916513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EA2F91A7-6A03-0026-F9C4-0FC6F3A30923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5934" y="1388497"/>
            <a:ext cx="859811" cy="775445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FCD44A66-CBF5-CA5F-9493-CC5E8DF19DD0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521384" y="5797484"/>
            <a:ext cx="3749704" cy="729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8056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FD2475FB-0740-6456-7A42-F17CECCEB407}"/>
              </a:ext>
            </a:extLst>
          </p:cNvPr>
          <p:cNvGrpSpPr>
            <a:grpSpLocks/>
          </p:cNvGrpSpPr>
          <p:nvPr/>
        </p:nvGrpSpPr>
        <p:grpSpPr bwMode="auto">
          <a:xfrm>
            <a:off x="5259" y="94538"/>
            <a:ext cx="12072082" cy="6634207"/>
            <a:chOff x="2337" y="1114"/>
            <a:chExt cx="16068" cy="8831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C5E5262E-0B6B-A99B-2ED9-1AD61157E7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39" y="5901"/>
              <a:ext cx="20" cy="987"/>
            </a:xfrm>
            <a:custGeom>
              <a:avLst/>
              <a:gdLst>
                <a:gd name="T0" fmla="*/ 0 w 20"/>
                <a:gd name="T1" fmla="*/ 0 h 987"/>
                <a:gd name="T2" fmla="*/ 0 w 20"/>
                <a:gd name="T3" fmla="*/ 986 h 9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987">
                  <a:moveTo>
                    <a:pt x="0" y="0"/>
                  </a:moveTo>
                  <a:lnTo>
                    <a:pt x="0" y="986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7DAA67DF-979A-799B-33CE-D171D83F9A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401" y="6614"/>
              <a:ext cx="1709" cy="1111"/>
            </a:xfrm>
            <a:custGeom>
              <a:avLst/>
              <a:gdLst>
                <a:gd name="T0" fmla="*/ 1523 w 1709"/>
                <a:gd name="T1" fmla="*/ 0 h 1111"/>
                <a:gd name="T2" fmla="*/ 182 w 1709"/>
                <a:gd name="T3" fmla="*/ 0 h 1111"/>
                <a:gd name="T4" fmla="*/ 159 w 1709"/>
                <a:gd name="T5" fmla="*/ 1 h 1111"/>
                <a:gd name="T6" fmla="*/ 137 w 1709"/>
                <a:gd name="T7" fmla="*/ 6 h 1111"/>
                <a:gd name="T8" fmla="*/ 116 w 1709"/>
                <a:gd name="T9" fmla="*/ 13 h 1111"/>
                <a:gd name="T10" fmla="*/ 96 w 1709"/>
                <a:gd name="T11" fmla="*/ 22 h 1111"/>
                <a:gd name="T12" fmla="*/ 78 w 1709"/>
                <a:gd name="T13" fmla="*/ 33 h 1111"/>
                <a:gd name="T14" fmla="*/ 61 w 1709"/>
                <a:gd name="T15" fmla="*/ 47 h 1111"/>
                <a:gd name="T16" fmla="*/ 46 w 1709"/>
                <a:gd name="T17" fmla="*/ 62 h 1111"/>
                <a:gd name="T18" fmla="*/ 32 w 1709"/>
                <a:gd name="T19" fmla="*/ 80 h 1111"/>
                <a:gd name="T20" fmla="*/ 21 w 1709"/>
                <a:gd name="T21" fmla="*/ 98 h 1111"/>
                <a:gd name="T22" fmla="*/ 12 w 1709"/>
                <a:gd name="T23" fmla="*/ 118 h 1111"/>
                <a:gd name="T24" fmla="*/ 5 w 1709"/>
                <a:gd name="T25" fmla="*/ 139 h 1111"/>
                <a:gd name="T26" fmla="*/ 1 w 1709"/>
                <a:gd name="T27" fmla="*/ 162 h 1111"/>
                <a:gd name="T28" fmla="*/ 0 w 1709"/>
                <a:gd name="T29" fmla="*/ 182 h 1111"/>
                <a:gd name="T30" fmla="*/ 0 w 1709"/>
                <a:gd name="T31" fmla="*/ 928 h 1111"/>
                <a:gd name="T32" fmla="*/ 1 w 1709"/>
                <a:gd name="T33" fmla="*/ 951 h 1111"/>
                <a:gd name="T34" fmla="*/ 6 w 1709"/>
                <a:gd name="T35" fmla="*/ 973 h 1111"/>
                <a:gd name="T36" fmla="*/ 13 w 1709"/>
                <a:gd name="T37" fmla="*/ 994 h 1111"/>
                <a:gd name="T38" fmla="*/ 22 w 1709"/>
                <a:gd name="T39" fmla="*/ 1014 h 1111"/>
                <a:gd name="T40" fmla="*/ 33 w 1709"/>
                <a:gd name="T41" fmla="*/ 1032 h 1111"/>
                <a:gd name="T42" fmla="*/ 47 w 1709"/>
                <a:gd name="T43" fmla="*/ 1049 h 1111"/>
                <a:gd name="T44" fmla="*/ 62 w 1709"/>
                <a:gd name="T45" fmla="*/ 1065 h 1111"/>
                <a:gd name="T46" fmla="*/ 80 w 1709"/>
                <a:gd name="T47" fmla="*/ 1078 h 1111"/>
                <a:gd name="T48" fmla="*/ 98 w 1709"/>
                <a:gd name="T49" fmla="*/ 1089 h 1111"/>
                <a:gd name="T50" fmla="*/ 118 w 1709"/>
                <a:gd name="T51" fmla="*/ 1098 h 1111"/>
                <a:gd name="T52" fmla="*/ 139 w 1709"/>
                <a:gd name="T53" fmla="*/ 1105 h 1111"/>
                <a:gd name="T54" fmla="*/ 162 w 1709"/>
                <a:gd name="T55" fmla="*/ 1109 h 1111"/>
                <a:gd name="T56" fmla="*/ 185 w 1709"/>
                <a:gd name="T57" fmla="*/ 1111 h 1111"/>
                <a:gd name="T58" fmla="*/ 1525 w 1709"/>
                <a:gd name="T59" fmla="*/ 1111 h 1111"/>
                <a:gd name="T60" fmla="*/ 1548 w 1709"/>
                <a:gd name="T61" fmla="*/ 1109 h 1111"/>
                <a:gd name="T62" fmla="*/ 1570 w 1709"/>
                <a:gd name="T63" fmla="*/ 1105 h 1111"/>
                <a:gd name="T64" fmla="*/ 1592 w 1709"/>
                <a:gd name="T65" fmla="*/ 1098 h 1111"/>
                <a:gd name="T66" fmla="*/ 1611 w 1709"/>
                <a:gd name="T67" fmla="*/ 1088 h 1111"/>
                <a:gd name="T68" fmla="*/ 1630 w 1709"/>
                <a:gd name="T69" fmla="*/ 1077 h 1111"/>
                <a:gd name="T70" fmla="*/ 1647 w 1709"/>
                <a:gd name="T71" fmla="*/ 1063 h 1111"/>
                <a:gd name="T72" fmla="*/ 1662 w 1709"/>
                <a:gd name="T73" fmla="*/ 1048 h 1111"/>
                <a:gd name="T74" fmla="*/ 1676 w 1709"/>
                <a:gd name="T75" fmla="*/ 1031 h 1111"/>
                <a:gd name="T76" fmla="*/ 1687 w 1709"/>
                <a:gd name="T77" fmla="*/ 1012 h 1111"/>
                <a:gd name="T78" fmla="*/ 1696 w 1709"/>
                <a:gd name="T79" fmla="*/ 992 h 1111"/>
                <a:gd name="T80" fmla="*/ 1703 w 1709"/>
                <a:gd name="T81" fmla="*/ 971 h 1111"/>
                <a:gd name="T82" fmla="*/ 1707 w 1709"/>
                <a:gd name="T83" fmla="*/ 949 h 1111"/>
                <a:gd name="T84" fmla="*/ 1708 w 1709"/>
                <a:gd name="T85" fmla="*/ 928 h 1111"/>
                <a:gd name="T86" fmla="*/ 1708 w 1709"/>
                <a:gd name="T87" fmla="*/ 182 h 1111"/>
                <a:gd name="T88" fmla="*/ 1707 w 1709"/>
                <a:gd name="T89" fmla="*/ 159 h 1111"/>
                <a:gd name="T90" fmla="*/ 1702 w 1709"/>
                <a:gd name="T91" fmla="*/ 137 h 1111"/>
                <a:gd name="T92" fmla="*/ 1695 w 1709"/>
                <a:gd name="T93" fmla="*/ 116 h 1111"/>
                <a:gd name="T94" fmla="*/ 1686 w 1709"/>
                <a:gd name="T95" fmla="*/ 96 h 1111"/>
                <a:gd name="T96" fmla="*/ 1674 w 1709"/>
                <a:gd name="T97" fmla="*/ 78 h 1111"/>
                <a:gd name="T98" fmla="*/ 1661 w 1709"/>
                <a:gd name="T99" fmla="*/ 61 h 1111"/>
                <a:gd name="T100" fmla="*/ 1645 w 1709"/>
                <a:gd name="T101" fmla="*/ 46 h 1111"/>
                <a:gd name="T102" fmla="*/ 1628 w 1709"/>
                <a:gd name="T103" fmla="*/ 32 h 1111"/>
                <a:gd name="T104" fmla="*/ 1610 w 1709"/>
                <a:gd name="T105" fmla="*/ 21 h 1111"/>
                <a:gd name="T106" fmla="*/ 1590 w 1709"/>
                <a:gd name="T107" fmla="*/ 12 h 1111"/>
                <a:gd name="T108" fmla="*/ 1568 w 1709"/>
                <a:gd name="T109" fmla="*/ 5 h 1111"/>
                <a:gd name="T110" fmla="*/ 1546 w 1709"/>
                <a:gd name="T111" fmla="*/ 1 h 1111"/>
                <a:gd name="T112" fmla="*/ 1523 w 1709"/>
                <a:gd name="T113" fmla="*/ 0 h 1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709" h="1111">
                  <a:moveTo>
                    <a:pt x="1523" y="0"/>
                  </a:moveTo>
                  <a:lnTo>
                    <a:pt x="182" y="0"/>
                  </a:lnTo>
                  <a:lnTo>
                    <a:pt x="159" y="1"/>
                  </a:lnTo>
                  <a:lnTo>
                    <a:pt x="137" y="6"/>
                  </a:lnTo>
                  <a:lnTo>
                    <a:pt x="116" y="13"/>
                  </a:lnTo>
                  <a:lnTo>
                    <a:pt x="96" y="22"/>
                  </a:lnTo>
                  <a:lnTo>
                    <a:pt x="78" y="33"/>
                  </a:lnTo>
                  <a:lnTo>
                    <a:pt x="61" y="47"/>
                  </a:lnTo>
                  <a:lnTo>
                    <a:pt x="46" y="62"/>
                  </a:lnTo>
                  <a:lnTo>
                    <a:pt x="32" y="80"/>
                  </a:lnTo>
                  <a:lnTo>
                    <a:pt x="21" y="98"/>
                  </a:lnTo>
                  <a:lnTo>
                    <a:pt x="12" y="118"/>
                  </a:lnTo>
                  <a:lnTo>
                    <a:pt x="5" y="139"/>
                  </a:lnTo>
                  <a:lnTo>
                    <a:pt x="1" y="162"/>
                  </a:lnTo>
                  <a:lnTo>
                    <a:pt x="0" y="182"/>
                  </a:lnTo>
                  <a:lnTo>
                    <a:pt x="0" y="928"/>
                  </a:lnTo>
                  <a:lnTo>
                    <a:pt x="1" y="951"/>
                  </a:lnTo>
                  <a:lnTo>
                    <a:pt x="6" y="973"/>
                  </a:lnTo>
                  <a:lnTo>
                    <a:pt x="13" y="994"/>
                  </a:lnTo>
                  <a:lnTo>
                    <a:pt x="22" y="1014"/>
                  </a:lnTo>
                  <a:lnTo>
                    <a:pt x="33" y="1032"/>
                  </a:lnTo>
                  <a:lnTo>
                    <a:pt x="47" y="1049"/>
                  </a:lnTo>
                  <a:lnTo>
                    <a:pt x="62" y="1065"/>
                  </a:lnTo>
                  <a:lnTo>
                    <a:pt x="80" y="1078"/>
                  </a:lnTo>
                  <a:lnTo>
                    <a:pt x="98" y="1089"/>
                  </a:lnTo>
                  <a:lnTo>
                    <a:pt x="118" y="1098"/>
                  </a:lnTo>
                  <a:lnTo>
                    <a:pt x="139" y="1105"/>
                  </a:lnTo>
                  <a:lnTo>
                    <a:pt x="162" y="1109"/>
                  </a:lnTo>
                  <a:lnTo>
                    <a:pt x="185" y="1111"/>
                  </a:lnTo>
                  <a:lnTo>
                    <a:pt x="1525" y="1111"/>
                  </a:lnTo>
                  <a:lnTo>
                    <a:pt x="1548" y="1109"/>
                  </a:lnTo>
                  <a:lnTo>
                    <a:pt x="1570" y="1105"/>
                  </a:lnTo>
                  <a:lnTo>
                    <a:pt x="1592" y="1098"/>
                  </a:lnTo>
                  <a:lnTo>
                    <a:pt x="1611" y="1088"/>
                  </a:lnTo>
                  <a:lnTo>
                    <a:pt x="1630" y="1077"/>
                  </a:lnTo>
                  <a:lnTo>
                    <a:pt x="1647" y="1063"/>
                  </a:lnTo>
                  <a:lnTo>
                    <a:pt x="1662" y="1048"/>
                  </a:lnTo>
                  <a:lnTo>
                    <a:pt x="1676" y="1031"/>
                  </a:lnTo>
                  <a:lnTo>
                    <a:pt x="1687" y="1012"/>
                  </a:lnTo>
                  <a:lnTo>
                    <a:pt x="1696" y="992"/>
                  </a:lnTo>
                  <a:lnTo>
                    <a:pt x="1703" y="971"/>
                  </a:lnTo>
                  <a:lnTo>
                    <a:pt x="1707" y="949"/>
                  </a:lnTo>
                  <a:lnTo>
                    <a:pt x="1708" y="928"/>
                  </a:lnTo>
                  <a:lnTo>
                    <a:pt x="1708" y="182"/>
                  </a:lnTo>
                  <a:lnTo>
                    <a:pt x="1707" y="159"/>
                  </a:lnTo>
                  <a:lnTo>
                    <a:pt x="1702" y="137"/>
                  </a:lnTo>
                  <a:lnTo>
                    <a:pt x="1695" y="116"/>
                  </a:lnTo>
                  <a:lnTo>
                    <a:pt x="1686" y="96"/>
                  </a:lnTo>
                  <a:lnTo>
                    <a:pt x="1674" y="78"/>
                  </a:lnTo>
                  <a:lnTo>
                    <a:pt x="1661" y="61"/>
                  </a:lnTo>
                  <a:lnTo>
                    <a:pt x="1645" y="46"/>
                  </a:lnTo>
                  <a:lnTo>
                    <a:pt x="1628" y="32"/>
                  </a:lnTo>
                  <a:lnTo>
                    <a:pt x="1610" y="21"/>
                  </a:lnTo>
                  <a:lnTo>
                    <a:pt x="1590" y="12"/>
                  </a:lnTo>
                  <a:lnTo>
                    <a:pt x="1568" y="5"/>
                  </a:lnTo>
                  <a:lnTo>
                    <a:pt x="1546" y="1"/>
                  </a:lnTo>
                  <a:lnTo>
                    <a:pt x="1523" y="0"/>
                  </a:lnTo>
                </a:path>
              </a:pathLst>
            </a:custGeom>
            <a:solidFill>
              <a:srgbClr val="0D21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CBACB62D-A11F-53ED-E46B-71B278327A4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401" y="6614"/>
              <a:ext cx="1709" cy="1111"/>
            </a:xfrm>
            <a:custGeom>
              <a:avLst/>
              <a:gdLst>
                <a:gd name="T0" fmla="*/ 0 w 1709"/>
                <a:gd name="T1" fmla="*/ 185 h 1111"/>
                <a:gd name="T2" fmla="*/ 1 w 1709"/>
                <a:gd name="T3" fmla="*/ 162 h 1111"/>
                <a:gd name="T4" fmla="*/ 5 w 1709"/>
                <a:gd name="T5" fmla="*/ 139 h 1111"/>
                <a:gd name="T6" fmla="*/ 12 w 1709"/>
                <a:gd name="T7" fmla="*/ 118 h 1111"/>
                <a:gd name="T8" fmla="*/ 21 w 1709"/>
                <a:gd name="T9" fmla="*/ 98 h 1111"/>
                <a:gd name="T10" fmla="*/ 32 w 1709"/>
                <a:gd name="T11" fmla="*/ 80 h 1111"/>
                <a:gd name="T12" fmla="*/ 46 w 1709"/>
                <a:gd name="T13" fmla="*/ 62 h 1111"/>
                <a:gd name="T14" fmla="*/ 61 w 1709"/>
                <a:gd name="T15" fmla="*/ 47 h 1111"/>
                <a:gd name="T16" fmla="*/ 78 w 1709"/>
                <a:gd name="T17" fmla="*/ 33 h 1111"/>
                <a:gd name="T18" fmla="*/ 96 w 1709"/>
                <a:gd name="T19" fmla="*/ 22 h 1111"/>
                <a:gd name="T20" fmla="*/ 116 w 1709"/>
                <a:gd name="T21" fmla="*/ 13 h 1111"/>
                <a:gd name="T22" fmla="*/ 137 w 1709"/>
                <a:gd name="T23" fmla="*/ 6 h 1111"/>
                <a:gd name="T24" fmla="*/ 159 w 1709"/>
                <a:gd name="T25" fmla="*/ 1 h 1111"/>
                <a:gd name="T26" fmla="*/ 182 w 1709"/>
                <a:gd name="T27" fmla="*/ 0 h 1111"/>
                <a:gd name="T28" fmla="*/ 1523 w 1709"/>
                <a:gd name="T29" fmla="*/ 0 h 1111"/>
                <a:gd name="T30" fmla="*/ 1546 w 1709"/>
                <a:gd name="T31" fmla="*/ 1 h 1111"/>
                <a:gd name="T32" fmla="*/ 1568 w 1709"/>
                <a:gd name="T33" fmla="*/ 5 h 1111"/>
                <a:gd name="T34" fmla="*/ 1590 w 1709"/>
                <a:gd name="T35" fmla="*/ 12 h 1111"/>
                <a:gd name="T36" fmla="*/ 1610 w 1709"/>
                <a:gd name="T37" fmla="*/ 21 h 1111"/>
                <a:gd name="T38" fmla="*/ 1628 w 1709"/>
                <a:gd name="T39" fmla="*/ 32 h 1111"/>
                <a:gd name="T40" fmla="*/ 1645 w 1709"/>
                <a:gd name="T41" fmla="*/ 46 h 1111"/>
                <a:gd name="T42" fmla="*/ 1661 w 1709"/>
                <a:gd name="T43" fmla="*/ 61 h 1111"/>
                <a:gd name="T44" fmla="*/ 1674 w 1709"/>
                <a:gd name="T45" fmla="*/ 78 h 1111"/>
                <a:gd name="T46" fmla="*/ 1686 w 1709"/>
                <a:gd name="T47" fmla="*/ 96 h 1111"/>
                <a:gd name="T48" fmla="*/ 1695 w 1709"/>
                <a:gd name="T49" fmla="*/ 116 h 1111"/>
                <a:gd name="T50" fmla="*/ 1702 w 1709"/>
                <a:gd name="T51" fmla="*/ 137 h 1111"/>
                <a:gd name="T52" fmla="*/ 1707 w 1709"/>
                <a:gd name="T53" fmla="*/ 159 h 1111"/>
                <a:gd name="T54" fmla="*/ 1708 w 1709"/>
                <a:gd name="T55" fmla="*/ 182 h 1111"/>
                <a:gd name="T56" fmla="*/ 1708 w 1709"/>
                <a:gd name="T57" fmla="*/ 925 h 1111"/>
                <a:gd name="T58" fmla="*/ 1707 w 1709"/>
                <a:gd name="T59" fmla="*/ 949 h 1111"/>
                <a:gd name="T60" fmla="*/ 1703 w 1709"/>
                <a:gd name="T61" fmla="*/ 971 h 1111"/>
                <a:gd name="T62" fmla="*/ 1696 w 1709"/>
                <a:gd name="T63" fmla="*/ 992 h 1111"/>
                <a:gd name="T64" fmla="*/ 1687 w 1709"/>
                <a:gd name="T65" fmla="*/ 1012 h 1111"/>
                <a:gd name="T66" fmla="*/ 1676 w 1709"/>
                <a:gd name="T67" fmla="*/ 1031 h 1111"/>
                <a:gd name="T68" fmla="*/ 1662 w 1709"/>
                <a:gd name="T69" fmla="*/ 1048 h 1111"/>
                <a:gd name="T70" fmla="*/ 1647 w 1709"/>
                <a:gd name="T71" fmla="*/ 1063 h 1111"/>
                <a:gd name="T72" fmla="*/ 1630 w 1709"/>
                <a:gd name="T73" fmla="*/ 1077 h 1111"/>
                <a:gd name="T74" fmla="*/ 1611 w 1709"/>
                <a:gd name="T75" fmla="*/ 1088 h 1111"/>
                <a:gd name="T76" fmla="*/ 1592 w 1709"/>
                <a:gd name="T77" fmla="*/ 1098 h 1111"/>
                <a:gd name="T78" fmla="*/ 1570 w 1709"/>
                <a:gd name="T79" fmla="*/ 1105 h 1111"/>
                <a:gd name="T80" fmla="*/ 1548 w 1709"/>
                <a:gd name="T81" fmla="*/ 1109 h 1111"/>
                <a:gd name="T82" fmla="*/ 1525 w 1709"/>
                <a:gd name="T83" fmla="*/ 1111 h 1111"/>
                <a:gd name="T84" fmla="*/ 185 w 1709"/>
                <a:gd name="T85" fmla="*/ 1111 h 1111"/>
                <a:gd name="T86" fmla="*/ 162 w 1709"/>
                <a:gd name="T87" fmla="*/ 1109 h 1111"/>
                <a:gd name="T88" fmla="*/ 139 w 1709"/>
                <a:gd name="T89" fmla="*/ 1105 h 1111"/>
                <a:gd name="T90" fmla="*/ 118 w 1709"/>
                <a:gd name="T91" fmla="*/ 1098 h 1111"/>
                <a:gd name="T92" fmla="*/ 98 w 1709"/>
                <a:gd name="T93" fmla="*/ 1089 h 1111"/>
                <a:gd name="T94" fmla="*/ 80 w 1709"/>
                <a:gd name="T95" fmla="*/ 1078 h 1111"/>
                <a:gd name="T96" fmla="*/ 62 w 1709"/>
                <a:gd name="T97" fmla="*/ 1065 h 1111"/>
                <a:gd name="T98" fmla="*/ 47 w 1709"/>
                <a:gd name="T99" fmla="*/ 1049 h 1111"/>
                <a:gd name="T100" fmla="*/ 33 w 1709"/>
                <a:gd name="T101" fmla="*/ 1032 h 1111"/>
                <a:gd name="T102" fmla="*/ 22 w 1709"/>
                <a:gd name="T103" fmla="*/ 1014 h 1111"/>
                <a:gd name="T104" fmla="*/ 13 w 1709"/>
                <a:gd name="T105" fmla="*/ 994 h 1111"/>
                <a:gd name="T106" fmla="*/ 6 w 1709"/>
                <a:gd name="T107" fmla="*/ 973 h 1111"/>
                <a:gd name="T108" fmla="*/ 1 w 1709"/>
                <a:gd name="T109" fmla="*/ 951 h 1111"/>
                <a:gd name="T110" fmla="*/ 0 w 1709"/>
                <a:gd name="T111" fmla="*/ 928 h 1111"/>
                <a:gd name="T112" fmla="*/ 0 w 1709"/>
                <a:gd name="T113" fmla="*/ 185 h 1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709" h="1111">
                  <a:moveTo>
                    <a:pt x="0" y="185"/>
                  </a:moveTo>
                  <a:lnTo>
                    <a:pt x="1" y="162"/>
                  </a:lnTo>
                  <a:lnTo>
                    <a:pt x="5" y="139"/>
                  </a:lnTo>
                  <a:lnTo>
                    <a:pt x="12" y="118"/>
                  </a:lnTo>
                  <a:lnTo>
                    <a:pt x="21" y="98"/>
                  </a:lnTo>
                  <a:lnTo>
                    <a:pt x="32" y="80"/>
                  </a:lnTo>
                  <a:lnTo>
                    <a:pt x="46" y="62"/>
                  </a:lnTo>
                  <a:lnTo>
                    <a:pt x="61" y="47"/>
                  </a:lnTo>
                  <a:lnTo>
                    <a:pt x="78" y="33"/>
                  </a:lnTo>
                  <a:lnTo>
                    <a:pt x="96" y="22"/>
                  </a:lnTo>
                  <a:lnTo>
                    <a:pt x="116" y="13"/>
                  </a:lnTo>
                  <a:lnTo>
                    <a:pt x="137" y="6"/>
                  </a:lnTo>
                  <a:lnTo>
                    <a:pt x="159" y="1"/>
                  </a:lnTo>
                  <a:lnTo>
                    <a:pt x="182" y="0"/>
                  </a:lnTo>
                  <a:lnTo>
                    <a:pt x="1523" y="0"/>
                  </a:lnTo>
                  <a:lnTo>
                    <a:pt x="1546" y="1"/>
                  </a:lnTo>
                  <a:lnTo>
                    <a:pt x="1568" y="5"/>
                  </a:lnTo>
                  <a:lnTo>
                    <a:pt x="1590" y="12"/>
                  </a:lnTo>
                  <a:lnTo>
                    <a:pt x="1610" y="21"/>
                  </a:lnTo>
                  <a:lnTo>
                    <a:pt x="1628" y="32"/>
                  </a:lnTo>
                  <a:lnTo>
                    <a:pt x="1645" y="46"/>
                  </a:lnTo>
                  <a:lnTo>
                    <a:pt x="1661" y="61"/>
                  </a:lnTo>
                  <a:lnTo>
                    <a:pt x="1674" y="78"/>
                  </a:lnTo>
                  <a:lnTo>
                    <a:pt x="1686" y="96"/>
                  </a:lnTo>
                  <a:lnTo>
                    <a:pt x="1695" y="116"/>
                  </a:lnTo>
                  <a:lnTo>
                    <a:pt x="1702" y="137"/>
                  </a:lnTo>
                  <a:lnTo>
                    <a:pt x="1707" y="159"/>
                  </a:lnTo>
                  <a:lnTo>
                    <a:pt x="1708" y="182"/>
                  </a:lnTo>
                  <a:lnTo>
                    <a:pt x="1708" y="925"/>
                  </a:lnTo>
                  <a:lnTo>
                    <a:pt x="1707" y="949"/>
                  </a:lnTo>
                  <a:lnTo>
                    <a:pt x="1703" y="971"/>
                  </a:lnTo>
                  <a:lnTo>
                    <a:pt x="1696" y="992"/>
                  </a:lnTo>
                  <a:lnTo>
                    <a:pt x="1687" y="1012"/>
                  </a:lnTo>
                  <a:lnTo>
                    <a:pt x="1676" y="1031"/>
                  </a:lnTo>
                  <a:lnTo>
                    <a:pt x="1662" y="1048"/>
                  </a:lnTo>
                  <a:lnTo>
                    <a:pt x="1647" y="1063"/>
                  </a:lnTo>
                  <a:lnTo>
                    <a:pt x="1630" y="1077"/>
                  </a:lnTo>
                  <a:lnTo>
                    <a:pt x="1611" y="1088"/>
                  </a:lnTo>
                  <a:lnTo>
                    <a:pt x="1592" y="1098"/>
                  </a:lnTo>
                  <a:lnTo>
                    <a:pt x="1570" y="1105"/>
                  </a:lnTo>
                  <a:lnTo>
                    <a:pt x="1548" y="1109"/>
                  </a:lnTo>
                  <a:lnTo>
                    <a:pt x="1525" y="1111"/>
                  </a:lnTo>
                  <a:lnTo>
                    <a:pt x="185" y="1111"/>
                  </a:lnTo>
                  <a:lnTo>
                    <a:pt x="162" y="1109"/>
                  </a:lnTo>
                  <a:lnTo>
                    <a:pt x="139" y="1105"/>
                  </a:lnTo>
                  <a:lnTo>
                    <a:pt x="118" y="1098"/>
                  </a:lnTo>
                  <a:lnTo>
                    <a:pt x="98" y="1089"/>
                  </a:lnTo>
                  <a:lnTo>
                    <a:pt x="80" y="1078"/>
                  </a:lnTo>
                  <a:lnTo>
                    <a:pt x="62" y="1065"/>
                  </a:lnTo>
                  <a:lnTo>
                    <a:pt x="47" y="1049"/>
                  </a:lnTo>
                  <a:lnTo>
                    <a:pt x="33" y="1032"/>
                  </a:lnTo>
                  <a:lnTo>
                    <a:pt x="22" y="1014"/>
                  </a:lnTo>
                  <a:lnTo>
                    <a:pt x="13" y="994"/>
                  </a:lnTo>
                  <a:lnTo>
                    <a:pt x="6" y="973"/>
                  </a:lnTo>
                  <a:lnTo>
                    <a:pt x="1" y="951"/>
                  </a:lnTo>
                  <a:lnTo>
                    <a:pt x="0" y="928"/>
                  </a:lnTo>
                  <a:lnTo>
                    <a:pt x="0" y="185"/>
                  </a:lnTo>
                  <a:close/>
                </a:path>
              </a:pathLst>
            </a:custGeom>
            <a:noFill/>
            <a:ln w="9525">
              <a:solidFill>
                <a:srgbClr val="33373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4B53CB9B-5598-DA2C-EF76-3CFDA17581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39" y="1586"/>
              <a:ext cx="20" cy="4034"/>
            </a:xfrm>
            <a:custGeom>
              <a:avLst/>
              <a:gdLst>
                <a:gd name="T0" fmla="*/ 0 w 20"/>
                <a:gd name="T1" fmla="*/ 0 h 4034"/>
                <a:gd name="T2" fmla="*/ 0 w 20"/>
                <a:gd name="T3" fmla="*/ 4034 h 4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4034">
                  <a:moveTo>
                    <a:pt x="0" y="0"/>
                  </a:moveTo>
                  <a:lnTo>
                    <a:pt x="0" y="4034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F4AD0CAB-55E8-5951-A2D4-C764A2D757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81" y="6978"/>
              <a:ext cx="1196" cy="20"/>
            </a:xfrm>
            <a:custGeom>
              <a:avLst/>
              <a:gdLst>
                <a:gd name="T0" fmla="*/ 0 w 1196"/>
                <a:gd name="T1" fmla="*/ 0 h 20"/>
                <a:gd name="T2" fmla="*/ 1196 w 1196"/>
                <a:gd name="T3" fmla="*/ 1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196" h="20">
                  <a:moveTo>
                    <a:pt x="0" y="0"/>
                  </a:moveTo>
                  <a:lnTo>
                    <a:pt x="1196" y="16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AB270B8A-7F92-D6A6-94A4-0C2AE05CD4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42" y="5560"/>
              <a:ext cx="1196" cy="20"/>
            </a:xfrm>
            <a:custGeom>
              <a:avLst/>
              <a:gdLst>
                <a:gd name="T0" fmla="*/ 0 w 1196"/>
                <a:gd name="T1" fmla="*/ 0 h 20"/>
                <a:gd name="T2" fmla="*/ 1196 w 1196"/>
                <a:gd name="T3" fmla="*/ 1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196" h="20">
                  <a:moveTo>
                    <a:pt x="0" y="0"/>
                  </a:moveTo>
                  <a:lnTo>
                    <a:pt x="1196" y="16"/>
                  </a:lnTo>
                </a:path>
              </a:pathLst>
            </a:custGeom>
            <a:noFill/>
            <a:ln w="15875">
              <a:solidFill>
                <a:srgbClr val="54555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468CE391-6EFF-C3B9-70AC-FCD174AEAB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88" y="2001"/>
              <a:ext cx="20" cy="5059"/>
            </a:xfrm>
            <a:custGeom>
              <a:avLst/>
              <a:gdLst>
                <a:gd name="T0" fmla="*/ 0 w 20"/>
                <a:gd name="T1" fmla="*/ 0 h 5059"/>
                <a:gd name="T2" fmla="*/ 11 w 20"/>
                <a:gd name="T3" fmla="*/ 5058 h 50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5059">
                  <a:moveTo>
                    <a:pt x="0" y="0"/>
                  </a:moveTo>
                  <a:lnTo>
                    <a:pt x="11" y="5058"/>
                  </a:lnTo>
                </a:path>
              </a:pathLst>
            </a:custGeom>
            <a:noFill/>
            <a:ln w="15874">
              <a:solidFill>
                <a:srgbClr val="54555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8944283E-3F52-901F-E016-9240DF5A5F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89" y="1653"/>
              <a:ext cx="20" cy="987"/>
            </a:xfrm>
            <a:custGeom>
              <a:avLst/>
              <a:gdLst>
                <a:gd name="T0" fmla="*/ 0 w 20"/>
                <a:gd name="T1" fmla="*/ 0 h 987"/>
                <a:gd name="T2" fmla="*/ 0 w 20"/>
                <a:gd name="T3" fmla="*/ 986 h 9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987">
                  <a:moveTo>
                    <a:pt x="0" y="0"/>
                  </a:moveTo>
                  <a:lnTo>
                    <a:pt x="0" y="986"/>
                  </a:lnTo>
                </a:path>
              </a:pathLst>
            </a:custGeom>
            <a:noFill/>
            <a:ln w="15875">
              <a:solidFill>
                <a:srgbClr val="54555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4F58C11B-7B94-1EE5-5229-27BF306EF7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7" y="1624"/>
              <a:ext cx="10307" cy="38"/>
            </a:xfrm>
            <a:custGeom>
              <a:avLst/>
              <a:gdLst>
                <a:gd name="T0" fmla="*/ 0 w 10307"/>
                <a:gd name="T1" fmla="*/ 37 h 38"/>
                <a:gd name="T2" fmla="*/ 10306 w 10307"/>
                <a:gd name="T3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307" h="38">
                  <a:moveTo>
                    <a:pt x="0" y="37"/>
                  </a:moveTo>
                  <a:lnTo>
                    <a:pt x="10306" y="0"/>
                  </a:lnTo>
                </a:path>
              </a:pathLst>
            </a:custGeom>
            <a:noFill/>
            <a:ln w="15875">
              <a:solidFill>
                <a:srgbClr val="54555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29DAFAC4-0CBD-6DAC-548B-1B959F7AED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7" y="1648"/>
              <a:ext cx="20" cy="3204"/>
            </a:xfrm>
            <a:custGeom>
              <a:avLst/>
              <a:gdLst>
                <a:gd name="T0" fmla="*/ 0 w 20"/>
                <a:gd name="T1" fmla="*/ 0 h 3204"/>
                <a:gd name="T2" fmla="*/ 5 w 20"/>
                <a:gd name="T3" fmla="*/ 3204 h 3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3204">
                  <a:moveTo>
                    <a:pt x="0" y="0"/>
                  </a:moveTo>
                  <a:lnTo>
                    <a:pt x="5" y="3204"/>
                  </a:lnTo>
                </a:path>
              </a:pathLst>
            </a:custGeom>
            <a:noFill/>
            <a:ln w="15875">
              <a:solidFill>
                <a:srgbClr val="54555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FB4A6015-FF9B-B1F5-9ABE-8A6CB4439D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1" y="1663"/>
              <a:ext cx="30" cy="4378"/>
            </a:xfrm>
            <a:custGeom>
              <a:avLst/>
              <a:gdLst>
                <a:gd name="T0" fmla="*/ 0 w 30"/>
                <a:gd name="T1" fmla="*/ 0 h 4378"/>
                <a:gd name="T2" fmla="*/ 29 w 30"/>
                <a:gd name="T3" fmla="*/ 4378 h 4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0" h="4378">
                  <a:moveTo>
                    <a:pt x="0" y="0"/>
                  </a:moveTo>
                  <a:lnTo>
                    <a:pt x="29" y="4378"/>
                  </a:lnTo>
                </a:path>
              </a:pathLst>
            </a:custGeom>
            <a:noFill/>
            <a:ln w="15875">
              <a:solidFill>
                <a:srgbClr val="54555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18DF69B2-FE0C-1E58-C45A-36A38DA47A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88" y="1219"/>
              <a:ext cx="2023" cy="977"/>
            </a:xfrm>
            <a:custGeom>
              <a:avLst/>
              <a:gdLst>
                <a:gd name="T0" fmla="*/ 1860 w 2023"/>
                <a:gd name="T1" fmla="*/ 0 h 977"/>
                <a:gd name="T2" fmla="*/ 150 w 2023"/>
                <a:gd name="T3" fmla="*/ 0 h 977"/>
                <a:gd name="T4" fmla="*/ 128 w 2023"/>
                <a:gd name="T5" fmla="*/ 3 h 977"/>
                <a:gd name="T6" fmla="*/ 106 w 2023"/>
                <a:gd name="T7" fmla="*/ 9 h 977"/>
                <a:gd name="T8" fmla="*/ 86 w 2023"/>
                <a:gd name="T9" fmla="*/ 18 h 977"/>
                <a:gd name="T10" fmla="*/ 68 w 2023"/>
                <a:gd name="T11" fmla="*/ 30 h 977"/>
                <a:gd name="T12" fmla="*/ 51 w 2023"/>
                <a:gd name="T13" fmla="*/ 43 h 977"/>
                <a:gd name="T14" fmla="*/ 36 w 2023"/>
                <a:gd name="T15" fmla="*/ 59 h 977"/>
                <a:gd name="T16" fmla="*/ 24 w 2023"/>
                <a:gd name="T17" fmla="*/ 77 h 977"/>
                <a:gd name="T18" fmla="*/ 13 w 2023"/>
                <a:gd name="T19" fmla="*/ 96 h 977"/>
                <a:gd name="T20" fmla="*/ 6 w 2023"/>
                <a:gd name="T21" fmla="*/ 117 h 977"/>
                <a:gd name="T22" fmla="*/ 1 w 2023"/>
                <a:gd name="T23" fmla="*/ 139 h 977"/>
                <a:gd name="T24" fmla="*/ 0 w 2023"/>
                <a:gd name="T25" fmla="*/ 162 h 977"/>
                <a:gd name="T26" fmla="*/ 0 w 2023"/>
                <a:gd name="T27" fmla="*/ 825 h 977"/>
                <a:gd name="T28" fmla="*/ 3 w 2023"/>
                <a:gd name="T29" fmla="*/ 848 h 977"/>
                <a:gd name="T30" fmla="*/ 9 w 2023"/>
                <a:gd name="T31" fmla="*/ 869 h 977"/>
                <a:gd name="T32" fmla="*/ 18 w 2023"/>
                <a:gd name="T33" fmla="*/ 889 h 977"/>
                <a:gd name="T34" fmla="*/ 30 w 2023"/>
                <a:gd name="T35" fmla="*/ 908 h 977"/>
                <a:gd name="T36" fmla="*/ 43 w 2023"/>
                <a:gd name="T37" fmla="*/ 925 h 977"/>
                <a:gd name="T38" fmla="*/ 59 w 2023"/>
                <a:gd name="T39" fmla="*/ 940 h 977"/>
                <a:gd name="T40" fmla="*/ 77 w 2023"/>
                <a:gd name="T41" fmla="*/ 952 h 977"/>
                <a:gd name="T42" fmla="*/ 96 w 2023"/>
                <a:gd name="T43" fmla="*/ 962 h 977"/>
                <a:gd name="T44" fmla="*/ 117 w 2023"/>
                <a:gd name="T45" fmla="*/ 970 h 977"/>
                <a:gd name="T46" fmla="*/ 139 w 2023"/>
                <a:gd name="T47" fmla="*/ 975 h 977"/>
                <a:gd name="T48" fmla="*/ 162 w 2023"/>
                <a:gd name="T49" fmla="*/ 976 h 977"/>
                <a:gd name="T50" fmla="*/ 1872 w 2023"/>
                <a:gd name="T51" fmla="*/ 976 h 977"/>
                <a:gd name="T52" fmla="*/ 1894 w 2023"/>
                <a:gd name="T53" fmla="*/ 973 h 977"/>
                <a:gd name="T54" fmla="*/ 1916 w 2023"/>
                <a:gd name="T55" fmla="*/ 966 h 977"/>
                <a:gd name="T56" fmla="*/ 1936 w 2023"/>
                <a:gd name="T57" fmla="*/ 958 h 977"/>
                <a:gd name="T58" fmla="*/ 1954 w 2023"/>
                <a:gd name="T59" fmla="*/ 946 h 977"/>
                <a:gd name="T60" fmla="*/ 1971 w 2023"/>
                <a:gd name="T61" fmla="*/ 932 h 977"/>
                <a:gd name="T62" fmla="*/ 1986 w 2023"/>
                <a:gd name="T63" fmla="*/ 916 h 977"/>
                <a:gd name="T64" fmla="*/ 1999 w 2023"/>
                <a:gd name="T65" fmla="*/ 899 h 977"/>
                <a:gd name="T66" fmla="*/ 2009 w 2023"/>
                <a:gd name="T67" fmla="*/ 879 h 977"/>
                <a:gd name="T68" fmla="*/ 2016 w 2023"/>
                <a:gd name="T69" fmla="*/ 859 h 977"/>
                <a:gd name="T70" fmla="*/ 2021 w 2023"/>
                <a:gd name="T71" fmla="*/ 837 h 977"/>
                <a:gd name="T72" fmla="*/ 2023 w 2023"/>
                <a:gd name="T73" fmla="*/ 814 h 977"/>
                <a:gd name="T74" fmla="*/ 2022 w 2023"/>
                <a:gd name="T75" fmla="*/ 150 h 977"/>
                <a:gd name="T76" fmla="*/ 2019 w 2023"/>
                <a:gd name="T77" fmla="*/ 128 h 977"/>
                <a:gd name="T78" fmla="*/ 2013 w 2023"/>
                <a:gd name="T79" fmla="*/ 106 h 977"/>
                <a:gd name="T80" fmla="*/ 2004 w 2023"/>
                <a:gd name="T81" fmla="*/ 86 h 977"/>
                <a:gd name="T82" fmla="*/ 1993 w 2023"/>
                <a:gd name="T83" fmla="*/ 68 h 977"/>
                <a:gd name="T84" fmla="*/ 1979 w 2023"/>
                <a:gd name="T85" fmla="*/ 51 h 977"/>
                <a:gd name="T86" fmla="*/ 1963 w 2023"/>
                <a:gd name="T87" fmla="*/ 36 h 977"/>
                <a:gd name="T88" fmla="*/ 1945 w 2023"/>
                <a:gd name="T89" fmla="*/ 24 h 977"/>
                <a:gd name="T90" fmla="*/ 1926 w 2023"/>
                <a:gd name="T91" fmla="*/ 13 h 977"/>
                <a:gd name="T92" fmla="*/ 1905 w 2023"/>
                <a:gd name="T93" fmla="*/ 6 h 977"/>
                <a:gd name="T94" fmla="*/ 1883 w 2023"/>
                <a:gd name="T95" fmla="*/ 1 h 977"/>
                <a:gd name="T96" fmla="*/ 1860 w 2023"/>
                <a:gd name="T97" fmla="*/ 0 h 9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023" h="977">
                  <a:moveTo>
                    <a:pt x="1860" y="0"/>
                  </a:moveTo>
                  <a:lnTo>
                    <a:pt x="150" y="0"/>
                  </a:lnTo>
                  <a:lnTo>
                    <a:pt x="128" y="3"/>
                  </a:lnTo>
                  <a:lnTo>
                    <a:pt x="106" y="9"/>
                  </a:lnTo>
                  <a:lnTo>
                    <a:pt x="86" y="18"/>
                  </a:lnTo>
                  <a:lnTo>
                    <a:pt x="68" y="30"/>
                  </a:lnTo>
                  <a:lnTo>
                    <a:pt x="51" y="43"/>
                  </a:lnTo>
                  <a:lnTo>
                    <a:pt x="36" y="59"/>
                  </a:lnTo>
                  <a:lnTo>
                    <a:pt x="24" y="77"/>
                  </a:lnTo>
                  <a:lnTo>
                    <a:pt x="13" y="96"/>
                  </a:lnTo>
                  <a:lnTo>
                    <a:pt x="6" y="117"/>
                  </a:lnTo>
                  <a:lnTo>
                    <a:pt x="1" y="139"/>
                  </a:lnTo>
                  <a:lnTo>
                    <a:pt x="0" y="162"/>
                  </a:lnTo>
                  <a:lnTo>
                    <a:pt x="0" y="825"/>
                  </a:lnTo>
                  <a:lnTo>
                    <a:pt x="3" y="848"/>
                  </a:lnTo>
                  <a:lnTo>
                    <a:pt x="9" y="869"/>
                  </a:lnTo>
                  <a:lnTo>
                    <a:pt x="18" y="889"/>
                  </a:lnTo>
                  <a:lnTo>
                    <a:pt x="30" y="908"/>
                  </a:lnTo>
                  <a:lnTo>
                    <a:pt x="43" y="925"/>
                  </a:lnTo>
                  <a:lnTo>
                    <a:pt x="59" y="940"/>
                  </a:lnTo>
                  <a:lnTo>
                    <a:pt x="77" y="952"/>
                  </a:lnTo>
                  <a:lnTo>
                    <a:pt x="96" y="962"/>
                  </a:lnTo>
                  <a:lnTo>
                    <a:pt x="117" y="970"/>
                  </a:lnTo>
                  <a:lnTo>
                    <a:pt x="139" y="975"/>
                  </a:lnTo>
                  <a:lnTo>
                    <a:pt x="162" y="976"/>
                  </a:lnTo>
                  <a:lnTo>
                    <a:pt x="1872" y="976"/>
                  </a:lnTo>
                  <a:lnTo>
                    <a:pt x="1894" y="973"/>
                  </a:lnTo>
                  <a:lnTo>
                    <a:pt x="1916" y="966"/>
                  </a:lnTo>
                  <a:lnTo>
                    <a:pt x="1936" y="958"/>
                  </a:lnTo>
                  <a:lnTo>
                    <a:pt x="1954" y="946"/>
                  </a:lnTo>
                  <a:lnTo>
                    <a:pt x="1971" y="932"/>
                  </a:lnTo>
                  <a:lnTo>
                    <a:pt x="1986" y="916"/>
                  </a:lnTo>
                  <a:lnTo>
                    <a:pt x="1999" y="899"/>
                  </a:lnTo>
                  <a:lnTo>
                    <a:pt x="2009" y="879"/>
                  </a:lnTo>
                  <a:lnTo>
                    <a:pt x="2016" y="859"/>
                  </a:lnTo>
                  <a:lnTo>
                    <a:pt x="2021" y="837"/>
                  </a:lnTo>
                  <a:lnTo>
                    <a:pt x="2023" y="814"/>
                  </a:lnTo>
                  <a:lnTo>
                    <a:pt x="2022" y="150"/>
                  </a:lnTo>
                  <a:lnTo>
                    <a:pt x="2019" y="128"/>
                  </a:lnTo>
                  <a:lnTo>
                    <a:pt x="2013" y="106"/>
                  </a:lnTo>
                  <a:lnTo>
                    <a:pt x="2004" y="86"/>
                  </a:lnTo>
                  <a:lnTo>
                    <a:pt x="1993" y="68"/>
                  </a:lnTo>
                  <a:lnTo>
                    <a:pt x="1979" y="51"/>
                  </a:lnTo>
                  <a:lnTo>
                    <a:pt x="1963" y="36"/>
                  </a:lnTo>
                  <a:lnTo>
                    <a:pt x="1945" y="24"/>
                  </a:lnTo>
                  <a:lnTo>
                    <a:pt x="1926" y="13"/>
                  </a:lnTo>
                  <a:lnTo>
                    <a:pt x="1905" y="6"/>
                  </a:lnTo>
                  <a:lnTo>
                    <a:pt x="1883" y="1"/>
                  </a:lnTo>
                  <a:lnTo>
                    <a:pt x="1860" y="0"/>
                  </a:lnTo>
                </a:path>
              </a:pathLst>
            </a:custGeom>
            <a:solidFill>
              <a:srgbClr val="407B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C12E5D57-34FA-5003-A75F-C7705CAD994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88" y="1219"/>
              <a:ext cx="2023" cy="977"/>
            </a:xfrm>
            <a:custGeom>
              <a:avLst/>
              <a:gdLst>
                <a:gd name="T0" fmla="*/ 0 w 2023"/>
                <a:gd name="T1" fmla="*/ 162 h 977"/>
                <a:gd name="T2" fmla="*/ 1 w 2023"/>
                <a:gd name="T3" fmla="*/ 139 h 977"/>
                <a:gd name="T4" fmla="*/ 6 w 2023"/>
                <a:gd name="T5" fmla="*/ 117 h 977"/>
                <a:gd name="T6" fmla="*/ 13 w 2023"/>
                <a:gd name="T7" fmla="*/ 96 h 977"/>
                <a:gd name="T8" fmla="*/ 24 w 2023"/>
                <a:gd name="T9" fmla="*/ 77 h 977"/>
                <a:gd name="T10" fmla="*/ 36 w 2023"/>
                <a:gd name="T11" fmla="*/ 59 h 977"/>
                <a:gd name="T12" fmla="*/ 51 w 2023"/>
                <a:gd name="T13" fmla="*/ 43 h 977"/>
                <a:gd name="T14" fmla="*/ 68 w 2023"/>
                <a:gd name="T15" fmla="*/ 30 h 977"/>
                <a:gd name="T16" fmla="*/ 86 w 2023"/>
                <a:gd name="T17" fmla="*/ 18 h 977"/>
                <a:gd name="T18" fmla="*/ 106 w 2023"/>
                <a:gd name="T19" fmla="*/ 9 h 977"/>
                <a:gd name="T20" fmla="*/ 128 w 2023"/>
                <a:gd name="T21" fmla="*/ 3 h 977"/>
                <a:gd name="T22" fmla="*/ 150 w 2023"/>
                <a:gd name="T23" fmla="*/ 0 h 977"/>
                <a:gd name="T24" fmla="*/ 1860 w 2023"/>
                <a:gd name="T25" fmla="*/ 0 h 977"/>
                <a:gd name="T26" fmla="*/ 1883 w 2023"/>
                <a:gd name="T27" fmla="*/ 1 h 977"/>
                <a:gd name="T28" fmla="*/ 1905 w 2023"/>
                <a:gd name="T29" fmla="*/ 6 h 977"/>
                <a:gd name="T30" fmla="*/ 1926 w 2023"/>
                <a:gd name="T31" fmla="*/ 13 h 977"/>
                <a:gd name="T32" fmla="*/ 1945 w 2023"/>
                <a:gd name="T33" fmla="*/ 24 h 977"/>
                <a:gd name="T34" fmla="*/ 1963 w 2023"/>
                <a:gd name="T35" fmla="*/ 36 h 977"/>
                <a:gd name="T36" fmla="*/ 1979 w 2023"/>
                <a:gd name="T37" fmla="*/ 51 h 977"/>
                <a:gd name="T38" fmla="*/ 1993 w 2023"/>
                <a:gd name="T39" fmla="*/ 68 h 977"/>
                <a:gd name="T40" fmla="*/ 2004 w 2023"/>
                <a:gd name="T41" fmla="*/ 86 h 977"/>
                <a:gd name="T42" fmla="*/ 2013 w 2023"/>
                <a:gd name="T43" fmla="*/ 106 h 977"/>
                <a:gd name="T44" fmla="*/ 2019 w 2023"/>
                <a:gd name="T45" fmla="*/ 128 h 977"/>
                <a:gd name="T46" fmla="*/ 2022 w 2023"/>
                <a:gd name="T47" fmla="*/ 150 h 977"/>
                <a:gd name="T48" fmla="*/ 2023 w 2023"/>
                <a:gd name="T49" fmla="*/ 814 h 977"/>
                <a:gd name="T50" fmla="*/ 2021 w 2023"/>
                <a:gd name="T51" fmla="*/ 837 h 977"/>
                <a:gd name="T52" fmla="*/ 2016 w 2023"/>
                <a:gd name="T53" fmla="*/ 859 h 977"/>
                <a:gd name="T54" fmla="*/ 2009 w 2023"/>
                <a:gd name="T55" fmla="*/ 879 h 977"/>
                <a:gd name="T56" fmla="*/ 1999 w 2023"/>
                <a:gd name="T57" fmla="*/ 899 h 977"/>
                <a:gd name="T58" fmla="*/ 1986 w 2023"/>
                <a:gd name="T59" fmla="*/ 916 h 977"/>
                <a:gd name="T60" fmla="*/ 1971 w 2023"/>
                <a:gd name="T61" fmla="*/ 932 h 977"/>
                <a:gd name="T62" fmla="*/ 1954 w 2023"/>
                <a:gd name="T63" fmla="*/ 946 h 977"/>
                <a:gd name="T64" fmla="*/ 1936 w 2023"/>
                <a:gd name="T65" fmla="*/ 958 h 977"/>
                <a:gd name="T66" fmla="*/ 1916 w 2023"/>
                <a:gd name="T67" fmla="*/ 966 h 977"/>
                <a:gd name="T68" fmla="*/ 1894 w 2023"/>
                <a:gd name="T69" fmla="*/ 973 h 977"/>
                <a:gd name="T70" fmla="*/ 1872 w 2023"/>
                <a:gd name="T71" fmla="*/ 976 h 977"/>
                <a:gd name="T72" fmla="*/ 162 w 2023"/>
                <a:gd name="T73" fmla="*/ 976 h 977"/>
                <a:gd name="T74" fmla="*/ 139 w 2023"/>
                <a:gd name="T75" fmla="*/ 975 h 977"/>
                <a:gd name="T76" fmla="*/ 117 w 2023"/>
                <a:gd name="T77" fmla="*/ 970 h 977"/>
                <a:gd name="T78" fmla="*/ 96 w 2023"/>
                <a:gd name="T79" fmla="*/ 962 h 977"/>
                <a:gd name="T80" fmla="*/ 77 w 2023"/>
                <a:gd name="T81" fmla="*/ 952 h 977"/>
                <a:gd name="T82" fmla="*/ 59 w 2023"/>
                <a:gd name="T83" fmla="*/ 940 h 977"/>
                <a:gd name="T84" fmla="*/ 43 w 2023"/>
                <a:gd name="T85" fmla="*/ 925 h 977"/>
                <a:gd name="T86" fmla="*/ 30 w 2023"/>
                <a:gd name="T87" fmla="*/ 908 h 977"/>
                <a:gd name="T88" fmla="*/ 18 w 2023"/>
                <a:gd name="T89" fmla="*/ 889 h 977"/>
                <a:gd name="T90" fmla="*/ 9 w 2023"/>
                <a:gd name="T91" fmla="*/ 869 h 977"/>
                <a:gd name="T92" fmla="*/ 3 w 2023"/>
                <a:gd name="T93" fmla="*/ 848 h 977"/>
                <a:gd name="T94" fmla="*/ 0 w 2023"/>
                <a:gd name="T95" fmla="*/ 825 h 977"/>
                <a:gd name="T96" fmla="*/ 0 w 2023"/>
                <a:gd name="T97" fmla="*/ 162 h 9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023" h="977">
                  <a:moveTo>
                    <a:pt x="0" y="162"/>
                  </a:moveTo>
                  <a:lnTo>
                    <a:pt x="1" y="139"/>
                  </a:lnTo>
                  <a:lnTo>
                    <a:pt x="6" y="117"/>
                  </a:lnTo>
                  <a:lnTo>
                    <a:pt x="13" y="96"/>
                  </a:lnTo>
                  <a:lnTo>
                    <a:pt x="24" y="77"/>
                  </a:lnTo>
                  <a:lnTo>
                    <a:pt x="36" y="59"/>
                  </a:lnTo>
                  <a:lnTo>
                    <a:pt x="51" y="43"/>
                  </a:lnTo>
                  <a:lnTo>
                    <a:pt x="68" y="30"/>
                  </a:lnTo>
                  <a:lnTo>
                    <a:pt x="86" y="18"/>
                  </a:lnTo>
                  <a:lnTo>
                    <a:pt x="106" y="9"/>
                  </a:lnTo>
                  <a:lnTo>
                    <a:pt x="128" y="3"/>
                  </a:lnTo>
                  <a:lnTo>
                    <a:pt x="150" y="0"/>
                  </a:lnTo>
                  <a:lnTo>
                    <a:pt x="1860" y="0"/>
                  </a:lnTo>
                  <a:lnTo>
                    <a:pt x="1883" y="1"/>
                  </a:lnTo>
                  <a:lnTo>
                    <a:pt x="1905" y="6"/>
                  </a:lnTo>
                  <a:lnTo>
                    <a:pt x="1926" y="13"/>
                  </a:lnTo>
                  <a:lnTo>
                    <a:pt x="1945" y="24"/>
                  </a:lnTo>
                  <a:lnTo>
                    <a:pt x="1963" y="36"/>
                  </a:lnTo>
                  <a:lnTo>
                    <a:pt x="1979" y="51"/>
                  </a:lnTo>
                  <a:lnTo>
                    <a:pt x="1993" y="68"/>
                  </a:lnTo>
                  <a:lnTo>
                    <a:pt x="2004" y="86"/>
                  </a:lnTo>
                  <a:lnTo>
                    <a:pt x="2013" y="106"/>
                  </a:lnTo>
                  <a:lnTo>
                    <a:pt x="2019" y="128"/>
                  </a:lnTo>
                  <a:lnTo>
                    <a:pt x="2022" y="150"/>
                  </a:lnTo>
                  <a:lnTo>
                    <a:pt x="2023" y="814"/>
                  </a:lnTo>
                  <a:lnTo>
                    <a:pt x="2021" y="837"/>
                  </a:lnTo>
                  <a:lnTo>
                    <a:pt x="2016" y="859"/>
                  </a:lnTo>
                  <a:lnTo>
                    <a:pt x="2009" y="879"/>
                  </a:lnTo>
                  <a:lnTo>
                    <a:pt x="1999" y="899"/>
                  </a:lnTo>
                  <a:lnTo>
                    <a:pt x="1986" y="916"/>
                  </a:lnTo>
                  <a:lnTo>
                    <a:pt x="1971" y="932"/>
                  </a:lnTo>
                  <a:lnTo>
                    <a:pt x="1954" y="946"/>
                  </a:lnTo>
                  <a:lnTo>
                    <a:pt x="1936" y="958"/>
                  </a:lnTo>
                  <a:lnTo>
                    <a:pt x="1916" y="966"/>
                  </a:lnTo>
                  <a:lnTo>
                    <a:pt x="1894" y="973"/>
                  </a:lnTo>
                  <a:lnTo>
                    <a:pt x="1872" y="976"/>
                  </a:lnTo>
                  <a:lnTo>
                    <a:pt x="162" y="976"/>
                  </a:lnTo>
                  <a:lnTo>
                    <a:pt x="139" y="975"/>
                  </a:lnTo>
                  <a:lnTo>
                    <a:pt x="117" y="970"/>
                  </a:lnTo>
                  <a:lnTo>
                    <a:pt x="96" y="962"/>
                  </a:lnTo>
                  <a:lnTo>
                    <a:pt x="77" y="952"/>
                  </a:lnTo>
                  <a:lnTo>
                    <a:pt x="59" y="940"/>
                  </a:lnTo>
                  <a:lnTo>
                    <a:pt x="43" y="925"/>
                  </a:lnTo>
                  <a:lnTo>
                    <a:pt x="30" y="908"/>
                  </a:lnTo>
                  <a:lnTo>
                    <a:pt x="18" y="889"/>
                  </a:lnTo>
                  <a:lnTo>
                    <a:pt x="9" y="869"/>
                  </a:lnTo>
                  <a:lnTo>
                    <a:pt x="3" y="848"/>
                  </a:lnTo>
                  <a:lnTo>
                    <a:pt x="0" y="825"/>
                  </a:lnTo>
                  <a:lnTo>
                    <a:pt x="0" y="162"/>
                  </a:lnTo>
                  <a:close/>
                </a:path>
              </a:pathLst>
            </a:custGeom>
            <a:noFill/>
            <a:ln w="9525">
              <a:solidFill>
                <a:srgbClr val="33373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3B6ED64C-80CD-3F84-7044-C724E242CF7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6" y="4835"/>
              <a:ext cx="20" cy="932"/>
            </a:xfrm>
            <a:custGeom>
              <a:avLst/>
              <a:gdLst>
                <a:gd name="T0" fmla="*/ 0 w 20"/>
                <a:gd name="T1" fmla="*/ 0 h 932"/>
                <a:gd name="T2" fmla="*/ 9 w 20"/>
                <a:gd name="T3" fmla="*/ 931 h 9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932">
                  <a:moveTo>
                    <a:pt x="0" y="0"/>
                  </a:moveTo>
                  <a:lnTo>
                    <a:pt x="9" y="931"/>
                  </a:lnTo>
                </a:path>
              </a:pathLst>
            </a:custGeom>
            <a:noFill/>
            <a:ln w="15875">
              <a:solidFill>
                <a:srgbClr val="54555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FE61CC1D-EDC1-291A-01A5-87A1A4F4C9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7" y="5181"/>
              <a:ext cx="1632" cy="4188"/>
            </a:xfrm>
            <a:custGeom>
              <a:avLst/>
              <a:gdLst>
                <a:gd name="T0" fmla="*/ 266 w 1632"/>
                <a:gd name="T1" fmla="*/ 0 h 4188"/>
                <a:gd name="T2" fmla="*/ 220 w 1632"/>
                <a:gd name="T3" fmla="*/ 4 h 4188"/>
                <a:gd name="T4" fmla="*/ 177 w 1632"/>
                <a:gd name="T5" fmla="*/ 16 h 4188"/>
                <a:gd name="T6" fmla="*/ 138 w 1632"/>
                <a:gd name="T7" fmla="*/ 35 h 4188"/>
                <a:gd name="T8" fmla="*/ 101 w 1632"/>
                <a:gd name="T9" fmla="*/ 59 h 4188"/>
                <a:gd name="T10" fmla="*/ 70 w 1632"/>
                <a:gd name="T11" fmla="*/ 89 h 4188"/>
                <a:gd name="T12" fmla="*/ 43 w 1632"/>
                <a:gd name="T13" fmla="*/ 123 h 4188"/>
                <a:gd name="T14" fmla="*/ 22 w 1632"/>
                <a:gd name="T15" fmla="*/ 162 h 4188"/>
                <a:gd name="T16" fmla="*/ 8 w 1632"/>
                <a:gd name="T17" fmla="*/ 204 h 4188"/>
                <a:gd name="T18" fmla="*/ 0 w 1632"/>
                <a:gd name="T19" fmla="*/ 248 h 4188"/>
                <a:gd name="T20" fmla="*/ 0 w 1632"/>
                <a:gd name="T21" fmla="*/ 3921 h 4188"/>
                <a:gd name="T22" fmla="*/ 4 w 1632"/>
                <a:gd name="T23" fmla="*/ 3967 h 4188"/>
                <a:gd name="T24" fmla="*/ 16 w 1632"/>
                <a:gd name="T25" fmla="*/ 4010 h 4188"/>
                <a:gd name="T26" fmla="*/ 35 w 1632"/>
                <a:gd name="T27" fmla="*/ 4049 h 4188"/>
                <a:gd name="T28" fmla="*/ 59 w 1632"/>
                <a:gd name="T29" fmla="*/ 4085 h 4188"/>
                <a:gd name="T30" fmla="*/ 89 w 1632"/>
                <a:gd name="T31" fmla="*/ 4117 h 4188"/>
                <a:gd name="T32" fmla="*/ 123 w 1632"/>
                <a:gd name="T33" fmla="*/ 4144 h 4188"/>
                <a:gd name="T34" fmla="*/ 162 w 1632"/>
                <a:gd name="T35" fmla="*/ 4164 h 4188"/>
                <a:gd name="T36" fmla="*/ 204 w 1632"/>
                <a:gd name="T37" fmla="*/ 4179 h 4188"/>
                <a:gd name="T38" fmla="*/ 248 w 1632"/>
                <a:gd name="T39" fmla="*/ 4187 h 4188"/>
                <a:gd name="T40" fmla="*/ 1365 w 1632"/>
                <a:gd name="T41" fmla="*/ 4187 h 4188"/>
                <a:gd name="T42" fmla="*/ 1410 w 1632"/>
                <a:gd name="T43" fmla="*/ 4183 h 4188"/>
                <a:gd name="T44" fmla="*/ 1454 w 1632"/>
                <a:gd name="T45" fmla="*/ 4171 h 4188"/>
                <a:gd name="T46" fmla="*/ 1493 w 1632"/>
                <a:gd name="T47" fmla="*/ 4152 h 4188"/>
                <a:gd name="T48" fmla="*/ 1529 w 1632"/>
                <a:gd name="T49" fmla="*/ 4128 h 4188"/>
                <a:gd name="T50" fmla="*/ 1561 w 1632"/>
                <a:gd name="T51" fmla="*/ 4098 h 4188"/>
                <a:gd name="T52" fmla="*/ 1588 w 1632"/>
                <a:gd name="T53" fmla="*/ 4064 h 4188"/>
                <a:gd name="T54" fmla="*/ 1608 w 1632"/>
                <a:gd name="T55" fmla="*/ 4025 h 4188"/>
                <a:gd name="T56" fmla="*/ 1623 w 1632"/>
                <a:gd name="T57" fmla="*/ 3983 h 4188"/>
                <a:gd name="T58" fmla="*/ 1630 w 1632"/>
                <a:gd name="T59" fmla="*/ 3939 h 4188"/>
                <a:gd name="T60" fmla="*/ 1631 w 1632"/>
                <a:gd name="T61" fmla="*/ 266 h 4188"/>
                <a:gd name="T62" fmla="*/ 1627 w 1632"/>
                <a:gd name="T63" fmla="*/ 220 h 4188"/>
                <a:gd name="T64" fmla="*/ 1615 w 1632"/>
                <a:gd name="T65" fmla="*/ 177 h 4188"/>
                <a:gd name="T66" fmla="*/ 1596 w 1632"/>
                <a:gd name="T67" fmla="*/ 138 h 4188"/>
                <a:gd name="T68" fmla="*/ 1572 w 1632"/>
                <a:gd name="T69" fmla="*/ 102 h 4188"/>
                <a:gd name="T70" fmla="*/ 1542 w 1632"/>
                <a:gd name="T71" fmla="*/ 70 h 4188"/>
                <a:gd name="T72" fmla="*/ 1508 w 1632"/>
                <a:gd name="T73" fmla="*/ 43 h 4188"/>
                <a:gd name="T74" fmla="*/ 1469 w 1632"/>
                <a:gd name="T75" fmla="*/ 23 h 4188"/>
                <a:gd name="T76" fmla="*/ 1427 w 1632"/>
                <a:gd name="T77" fmla="*/ 8 h 4188"/>
                <a:gd name="T78" fmla="*/ 1383 w 1632"/>
                <a:gd name="T79" fmla="*/ 0 h 4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632" h="4188">
                  <a:moveTo>
                    <a:pt x="1359" y="0"/>
                  </a:moveTo>
                  <a:lnTo>
                    <a:pt x="266" y="0"/>
                  </a:lnTo>
                  <a:lnTo>
                    <a:pt x="243" y="1"/>
                  </a:lnTo>
                  <a:lnTo>
                    <a:pt x="220" y="4"/>
                  </a:lnTo>
                  <a:lnTo>
                    <a:pt x="199" y="9"/>
                  </a:lnTo>
                  <a:lnTo>
                    <a:pt x="177" y="16"/>
                  </a:lnTo>
                  <a:lnTo>
                    <a:pt x="157" y="25"/>
                  </a:lnTo>
                  <a:lnTo>
                    <a:pt x="138" y="35"/>
                  </a:lnTo>
                  <a:lnTo>
                    <a:pt x="119" y="46"/>
                  </a:lnTo>
                  <a:lnTo>
                    <a:pt x="101" y="59"/>
                  </a:lnTo>
                  <a:lnTo>
                    <a:pt x="85" y="73"/>
                  </a:lnTo>
                  <a:lnTo>
                    <a:pt x="70" y="89"/>
                  </a:lnTo>
                  <a:lnTo>
                    <a:pt x="56" y="106"/>
                  </a:lnTo>
                  <a:lnTo>
                    <a:pt x="43" y="123"/>
                  </a:lnTo>
                  <a:lnTo>
                    <a:pt x="32" y="142"/>
                  </a:lnTo>
                  <a:lnTo>
                    <a:pt x="22" y="162"/>
                  </a:lnTo>
                  <a:lnTo>
                    <a:pt x="14" y="182"/>
                  </a:lnTo>
                  <a:lnTo>
                    <a:pt x="8" y="204"/>
                  </a:lnTo>
                  <a:lnTo>
                    <a:pt x="3" y="226"/>
                  </a:lnTo>
                  <a:lnTo>
                    <a:pt x="0" y="248"/>
                  </a:lnTo>
                  <a:lnTo>
                    <a:pt x="0" y="266"/>
                  </a:lnTo>
                  <a:lnTo>
                    <a:pt x="0" y="3921"/>
                  </a:lnTo>
                  <a:lnTo>
                    <a:pt x="1" y="3944"/>
                  </a:lnTo>
                  <a:lnTo>
                    <a:pt x="4" y="3967"/>
                  </a:lnTo>
                  <a:lnTo>
                    <a:pt x="9" y="3988"/>
                  </a:lnTo>
                  <a:lnTo>
                    <a:pt x="16" y="4010"/>
                  </a:lnTo>
                  <a:lnTo>
                    <a:pt x="25" y="4030"/>
                  </a:lnTo>
                  <a:lnTo>
                    <a:pt x="35" y="4049"/>
                  </a:lnTo>
                  <a:lnTo>
                    <a:pt x="46" y="4068"/>
                  </a:lnTo>
                  <a:lnTo>
                    <a:pt x="59" y="4085"/>
                  </a:lnTo>
                  <a:lnTo>
                    <a:pt x="73" y="4102"/>
                  </a:lnTo>
                  <a:lnTo>
                    <a:pt x="89" y="4117"/>
                  </a:lnTo>
                  <a:lnTo>
                    <a:pt x="105" y="4131"/>
                  </a:lnTo>
                  <a:lnTo>
                    <a:pt x="123" y="4144"/>
                  </a:lnTo>
                  <a:lnTo>
                    <a:pt x="142" y="4155"/>
                  </a:lnTo>
                  <a:lnTo>
                    <a:pt x="162" y="4164"/>
                  </a:lnTo>
                  <a:lnTo>
                    <a:pt x="182" y="4173"/>
                  </a:lnTo>
                  <a:lnTo>
                    <a:pt x="204" y="4179"/>
                  </a:lnTo>
                  <a:lnTo>
                    <a:pt x="226" y="4184"/>
                  </a:lnTo>
                  <a:lnTo>
                    <a:pt x="248" y="4187"/>
                  </a:lnTo>
                  <a:lnTo>
                    <a:pt x="271" y="4188"/>
                  </a:lnTo>
                  <a:lnTo>
                    <a:pt x="1365" y="4187"/>
                  </a:lnTo>
                  <a:lnTo>
                    <a:pt x="1388" y="4186"/>
                  </a:lnTo>
                  <a:lnTo>
                    <a:pt x="1410" y="4183"/>
                  </a:lnTo>
                  <a:lnTo>
                    <a:pt x="1432" y="4178"/>
                  </a:lnTo>
                  <a:lnTo>
                    <a:pt x="1454" y="4171"/>
                  </a:lnTo>
                  <a:lnTo>
                    <a:pt x="1474" y="4162"/>
                  </a:lnTo>
                  <a:lnTo>
                    <a:pt x="1493" y="4152"/>
                  </a:lnTo>
                  <a:lnTo>
                    <a:pt x="1512" y="4141"/>
                  </a:lnTo>
                  <a:lnTo>
                    <a:pt x="1529" y="4128"/>
                  </a:lnTo>
                  <a:lnTo>
                    <a:pt x="1546" y="4114"/>
                  </a:lnTo>
                  <a:lnTo>
                    <a:pt x="1561" y="4098"/>
                  </a:lnTo>
                  <a:lnTo>
                    <a:pt x="1575" y="4081"/>
                  </a:lnTo>
                  <a:lnTo>
                    <a:pt x="1588" y="4064"/>
                  </a:lnTo>
                  <a:lnTo>
                    <a:pt x="1599" y="4045"/>
                  </a:lnTo>
                  <a:lnTo>
                    <a:pt x="1608" y="4025"/>
                  </a:lnTo>
                  <a:lnTo>
                    <a:pt x="1616" y="4005"/>
                  </a:lnTo>
                  <a:lnTo>
                    <a:pt x="1623" y="3983"/>
                  </a:lnTo>
                  <a:lnTo>
                    <a:pt x="1628" y="3961"/>
                  </a:lnTo>
                  <a:lnTo>
                    <a:pt x="1630" y="3939"/>
                  </a:lnTo>
                  <a:lnTo>
                    <a:pt x="1631" y="3916"/>
                  </a:lnTo>
                  <a:lnTo>
                    <a:pt x="1631" y="266"/>
                  </a:lnTo>
                  <a:lnTo>
                    <a:pt x="1630" y="243"/>
                  </a:lnTo>
                  <a:lnTo>
                    <a:pt x="1627" y="220"/>
                  </a:lnTo>
                  <a:lnTo>
                    <a:pt x="1622" y="199"/>
                  </a:lnTo>
                  <a:lnTo>
                    <a:pt x="1615" y="177"/>
                  </a:lnTo>
                  <a:lnTo>
                    <a:pt x="1606" y="157"/>
                  </a:lnTo>
                  <a:lnTo>
                    <a:pt x="1596" y="138"/>
                  </a:lnTo>
                  <a:lnTo>
                    <a:pt x="1585" y="119"/>
                  </a:lnTo>
                  <a:lnTo>
                    <a:pt x="1572" y="102"/>
                  </a:lnTo>
                  <a:lnTo>
                    <a:pt x="1558" y="85"/>
                  </a:lnTo>
                  <a:lnTo>
                    <a:pt x="1542" y="70"/>
                  </a:lnTo>
                  <a:lnTo>
                    <a:pt x="1525" y="56"/>
                  </a:lnTo>
                  <a:lnTo>
                    <a:pt x="1508" y="43"/>
                  </a:lnTo>
                  <a:lnTo>
                    <a:pt x="1489" y="32"/>
                  </a:lnTo>
                  <a:lnTo>
                    <a:pt x="1469" y="23"/>
                  </a:lnTo>
                  <a:lnTo>
                    <a:pt x="1449" y="14"/>
                  </a:lnTo>
                  <a:lnTo>
                    <a:pt x="1427" y="8"/>
                  </a:lnTo>
                  <a:lnTo>
                    <a:pt x="1405" y="3"/>
                  </a:lnTo>
                  <a:lnTo>
                    <a:pt x="1383" y="0"/>
                  </a:lnTo>
                  <a:lnTo>
                    <a:pt x="1359" y="0"/>
                  </a:lnTo>
                </a:path>
              </a:pathLst>
            </a:custGeom>
            <a:solidFill>
              <a:srgbClr val="0D21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BD9086EC-551E-1CFC-323D-B098995538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7" y="5181"/>
              <a:ext cx="1632" cy="4188"/>
            </a:xfrm>
            <a:custGeom>
              <a:avLst/>
              <a:gdLst>
                <a:gd name="T0" fmla="*/ 0 w 1632"/>
                <a:gd name="T1" fmla="*/ 248 h 4188"/>
                <a:gd name="T2" fmla="*/ 8 w 1632"/>
                <a:gd name="T3" fmla="*/ 204 h 4188"/>
                <a:gd name="T4" fmla="*/ 23 w 1632"/>
                <a:gd name="T5" fmla="*/ 162 h 4188"/>
                <a:gd name="T6" fmla="*/ 43 w 1632"/>
                <a:gd name="T7" fmla="*/ 123 h 4188"/>
                <a:gd name="T8" fmla="*/ 70 w 1632"/>
                <a:gd name="T9" fmla="*/ 89 h 4188"/>
                <a:gd name="T10" fmla="*/ 102 w 1632"/>
                <a:gd name="T11" fmla="*/ 59 h 4188"/>
                <a:gd name="T12" fmla="*/ 138 w 1632"/>
                <a:gd name="T13" fmla="*/ 35 h 4188"/>
                <a:gd name="T14" fmla="*/ 177 w 1632"/>
                <a:gd name="T15" fmla="*/ 16 h 4188"/>
                <a:gd name="T16" fmla="*/ 220 w 1632"/>
                <a:gd name="T17" fmla="*/ 4 h 4188"/>
                <a:gd name="T18" fmla="*/ 266 w 1632"/>
                <a:gd name="T19" fmla="*/ 0 h 4188"/>
                <a:gd name="T20" fmla="*/ 1383 w 1632"/>
                <a:gd name="T21" fmla="*/ 0 h 4188"/>
                <a:gd name="T22" fmla="*/ 1427 w 1632"/>
                <a:gd name="T23" fmla="*/ 8 h 4188"/>
                <a:gd name="T24" fmla="*/ 1469 w 1632"/>
                <a:gd name="T25" fmla="*/ 23 h 4188"/>
                <a:gd name="T26" fmla="*/ 1508 w 1632"/>
                <a:gd name="T27" fmla="*/ 43 h 4188"/>
                <a:gd name="T28" fmla="*/ 1542 w 1632"/>
                <a:gd name="T29" fmla="*/ 70 h 4188"/>
                <a:gd name="T30" fmla="*/ 1572 w 1632"/>
                <a:gd name="T31" fmla="*/ 102 h 4188"/>
                <a:gd name="T32" fmla="*/ 1596 w 1632"/>
                <a:gd name="T33" fmla="*/ 138 h 4188"/>
                <a:gd name="T34" fmla="*/ 1615 w 1632"/>
                <a:gd name="T35" fmla="*/ 177 h 4188"/>
                <a:gd name="T36" fmla="*/ 1627 w 1632"/>
                <a:gd name="T37" fmla="*/ 220 h 4188"/>
                <a:gd name="T38" fmla="*/ 1631 w 1632"/>
                <a:gd name="T39" fmla="*/ 266 h 4188"/>
                <a:gd name="T40" fmla="*/ 1631 w 1632"/>
                <a:gd name="T41" fmla="*/ 3939 h 4188"/>
                <a:gd name="T42" fmla="*/ 1623 w 1632"/>
                <a:gd name="T43" fmla="*/ 3983 h 4188"/>
                <a:gd name="T44" fmla="*/ 1608 w 1632"/>
                <a:gd name="T45" fmla="*/ 4025 h 4188"/>
                <a:gd name="T46" fmla="*/ 1588 w 1632"/>
                <a:gd name="T47" fmla="*/ 4064 h 4188"/>
                <a:gd name="T48" fmla="*/ 1561 w 1632"/>
                <a:gd name="T49" fmla="*/ 4098 h 4188"/>
                <a:gd name="T50" fmla="*/ 1529 w 1632"/>
                <a:gd name="T51" fmla="*/ 4128 h 4188"/>
                <a:gd name="T52" fmla="*/ 1493 w 1632"/>
                <a:gd name="T53" fmla="*/ 4152 h 4188"/>
                <a:gd name="T54" fmla="*/ 1454 w 1632"/>
                <a:gd name="T55" fmla="*/ 4171 h 4188"/>
                <a:gd name="T56" fmla="*/ 1411 w 1632"/>
                <a:gd name="T57" fmla="*/ 4183 h 4188"/>
                <a:gd name="T58" fmla="*/ 1365 w 1632"/>
                <a:gd name="T59" fmla="*/ 4187 h 4188"/>
                <a:gd name="T60" fmla="*/ 248 w 1632"/>
                <a:gd name="T61" fmla="*/ 4187 h 4188"/>
                <a:gd name="T62" fmla="*/ 204 w 1632"/>
                <a:gd name="T63" fmla="*/ 4179 h 4188"/>
                <a:gd name="T64" fmla="*/ 162 w 1632"/>
                <a:gd name="T65" fmla="*/ 4164 h 4188"/>
                <a:gd name="T66" fmla="*/ 123 w 1632"/>
                <a:gd name="T67" fmla="*/ 4144 h 4188"/>
                <a:gd name="T68" fmla="*/ 89 w 1632"/>
                <a:gd name="T69" fmla="*/ 4117 h 4188"/>
                <a:gd name="T70" fmla="*/ 59 w 1632"/>
                <a:gd name="T71" fmla="*/ 4085 h 4188"/>
                <a:gd name="T72" fmla="*/ 35 w 1632"/>
                <a:gd name="T73" fmla="*/ 4049 h 4188"/>
                <a:gd name="T74" fmla="*/ 16 w 1632"/>
                <a:gd name="T75" fmla="*/ 4010 h 4188"/>
                <a:gd name="T76" fmla="*/ 4 w 1632"/>
                <a:gd name="T77" fmla="*/ 3967 h 4188"/>
                <a:gd name="T78" fmla="*/ 0 w 1632"/>
                <a:gd name="T79" fmla="*/ 3921 h 4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632" h="4188">
                  <a:moveTo>
                    <a:pt x="0" y="272"/>
                  </a:moveTo>
                  <a:lnTo>
                    <a:pt x="0" y="248"/>
                  </a:lnTo>
                  <a:lnTo>
                    <a:pt x="3" y="226"/>
                  </a:lnTo>
                  <a:lnTo>
                    <a:pt x="8" y="204"/>
                  </a:lnTo>
                  <a:lnTo>
                    <a:pt x="14" y="182"/>
                  </a:lnTo>
                  <a:lnTo>
                    <a:pt x="23" y="162"/>
                  </a:lnTo>
                  <a:lnTo>
                    <a:pt x="32" y="142"/>
                  </a:lnTo>
                  <a:lnTo>
                    <a:pt x="43" y="123"/>
                  </a:lnTo>
                  <a:lnTo>
                    <a:pt x="56" y="106"/>
                  </a:lnTo>
                  <a:lnTo>
                    <a:pt x="70" y="89"/>
                  </a:lnTo>
                  <a:lnTo>
                    <a:pt x="85" y="73"/>
                  </a:lnTo>
                  <a:lnTo>
                    <a:pt x="102" y="59"/>
                  </a:lnTo>
                  <a:lnTo>
                    <a:pt x="119" y="46"/>
                  </a:lnTo>
                  <a:lnTo>
                    <a:pt x="138" y="35"/>
                  </a:lnTo>
                  <a:lnTo>
                    <a:pt x="157" y="25"/>
                  </a:lnTo>
                  <a:lnTo>
                    <a:pt x="177" y="16"/>
                  </a:lnTo>
                  <a:lnTo>
                    <a:pt x="199" y="9"/>
                  </a:lnTo>
                  <a:lnTo>
                    <a:pt x="220" y="4"/>
                  </a:lnTo>
                  <a:lnTo>
                    <a:pt x="243" y="1"/>
                  </a:lnTo>
                  <a:lnTo>
                    <a:pt x="266" y="0"/>
                  </a:lnTo>
                  <a:lnTo>
                    <a:pt x="1360" y="0"/>
                  </a:lnTo>
                  <a:lnTo>
                    <a:pt x="1383" y="0"/>
                  </a:lnTo>
                  <a:lnTo>
                    <a:pt x="1405" y="3"/>
                  </a:lnTo>
                  <a:lnTo>
                    <a:pt x="1427" y="8"/>
                  </a:lnTo>
                  <a:lnTo>
                    <a:pt x="1449" y="14"/>
                  </a:lnTo>
                  <a:lnTo>
                    <a:pt x="1469" y="23"/>
                  </a:lnTo>
                  <a:lnTo>
                    <a:pt x="1489" y="32"/>
                  </a:lnTo>
                  <a:lnTo>
                    <a:pt x="1508" y="43"/>
                  </a:lnTo>
                  <a:lnTo>
                    <a:pt x="1525" y="56"/>
                  </a:lnTo>
                  <a:lnTo>
                    <a:pt x="1542" y="70"/>
                  </a:lnTo>
                  <a:lnTo>
                    <a:pt x="1558" y="85"/>
                  </a:lnTo>
                  <a:lnTo>
                    <a:pt x="1572" y="102"/>
                  </a:lnTo>
                  <a:lnTo>
                    <a:pt x="1585" y="119"/>
                  </a:lnTo>
                  <a:lnTo>
                    <a:pt x="1596" y="138"/>
                  </a:lnTo>
                  <a:lnTo>
                    <a:pt x="1606" y="157"/>
                  </a:lnTo>
                  <a:lnTo>
                    <a:pt x="1615" y="177"/>
                  </a:lnTo>
                  <a:lnTo>
                    <a:pt x="1622" y="199"/>
                  </a:lnTo>
                  <a:lnTo>
                    <a:pt x="1627" y="220"/>
                  </a:lnTo>
                  <a:lnTo>
                    <a:pt x="1630" y="243"/>
                  </a:lnTo>
                  <a:lnTo>
                    <a:pt x="1631" y="266"/>
                  </a:lnTo>
                  <a:lnTo>
                    <a:pt x="1632" y="3916"/>
                  </a:lnTo>
                  <a:lnTo>
                    <a:pt x="1631" y="3939"/>
                  </a:lnTo>
                  <a:lnTo>
                    <a:pt x="1628" y="3961"/>
                  </a:lnTo>
                  <a:lnTo>
                    <a:pt x="1623" y="3983"/>
                  </a:lnTo>
                  <a:lnTo>
                    <a:pt x="1617" y="4005"/>
                  </a:lnTo>
                  <a:lnTo>
                    <a:pt x="1608" y="4025"/>
                  </a:lnTo>
                  <a:lnTo>
                    <a:pt x="1599" y="4045"/>
                  </a:lnTo>
                  <a:lnTo>
                    <a:pt x="1588" y="4064"/>
                  </a:lnTo>
                  <a:lnTo>
                    <a:pt x="1575" y="4081"/>
                  </a:lnTo>
                  <a:lnTo>
                    <a:pt x="1561" y="4098"/>
                  </a:lnTo>
                  <a:lnTo>
                    <a:pt x="1546" y="4114"/>
                  </a:lnTo>
                  <a:lnTo>
                    <a:pt x="1529" y="4128"/>
                  </a:lnTo>
                  <a:lnTo>
                    <a:pt x="1512" y="4141"/>
                  </a:lnTo>
                  <a:lnTo>
                    <a:pt x="1493" y="4152"/>
                  </a:lnTo>
                  <a:lnTo>
                    <a:pt x="1474" y="4162"/>
                  </a:lnTo>
                  <a:lnTo>
                    <a:pt x="1454" y="4171"/>
                  </a:lnTo>
                  <a:lnTo>
                    <a:pt x="1432" y="4178"/>
                  </a:lnTo>
                  <a:lnTo>
                    <a:pt x="1411" y="4183"/>
                  </a:lnTo>
                  <a:lnTo>
                    <a:pt x="1388" y="4186"/>
                  </a:lnTo>
                  <a:lnTo>
                    <a:pt x="1365" y="4187"/>
                  </a:lnTo>
                  <a:lnTo>
                    <a:pt x="271" y="4188"/>
                  </a:lnTo>
                  <a:lnTo>
                    <a:pt x="248" y="4187"/>
                  </a:lnTo>
                  <a:lnTo>
                    <a:pt x="226" y="4184"/>
                  </a:lnTo>
                  <a:lnTo>
                    <a:pt x="204" y="4179"/>
                  </a:lnTo>
                  <a:lnTo>
                    <a:pt x="182" y="4173"/>
                  </a:lnTo>
                  <a:lnTo>
                    <a:pt x="162" y="4164"/>
                  </a:lnTo>
                  <a:lnTo>
                    <a:pt x="142" y="4155"/>
                  </a:lnTo>
                  <a:lnTo>
                    <a:pt x="123" y="4144"/>
                  </a:lnTo>
                  <a:lnTo>
                    <a:pt x="106" y="4131"/>
                  </a:lnTo>
                  <a:lnTo>
                    <a:pt x="89" y="4117"/>
                  </a:lnTo>
                  <a:lnTo>
                    <a:pt x="73" y="4102"/>
                  </a:lnTo>
                  <a:lnTo>
                    <a:pt x="59" y="4085"/>
                  </a:lnTo>
                  <a:lnTo>
                    <a:pt x="46" y="4068"/>
                  </a:lnTo>
                  <a:lnTo>
                    <a:pt x="35" y="4049"/>
                  </a:lnTo>
                  <a:lnTo>
                    <a:pt x="25" y="4030"/>
                  </a:lnTo>
                  <a:lnTo>
                    <a:pt x="16" y="4010"/>
                  </a:lnTo>
                  <a:lnTo>
                    <a:pt x="9" y="3988"/>
                  </a:lnTo>
                  <a:lnTo>
                    <a:pt x="4" y="3967"/>
                  </a:lnTo>
                  <a:lnTo>
                    <a:pt x="1" y="3944"/>
                  </a:lnTo>
                  <a:lnTo>
                    <a:pt x="0" y="3921"/>
                  </a:lnTo>
                  <a:lnTo>
                    <a:pt x="0" y="272"/>
                  </a:lnTo>
                  <a:close/>
                </a:path>
              </a:pathLst>
            </a:custGeom>
            <a:noFill/>
            <a:ln w="9525">
              <a:solidFill>
                <a:srgbClr val="33373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30C03A96-FF23-6235-3936-717B0944476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9" y="5697"/>
              <a:ext cx="1062" cy="20"/>
            </a:xfrm>
            <a:custGeom>
              <a:avLst/>
              <a:gdLst>
                <a:gd name="T0" fmla="*/ 0 w 1062"/>
                <a:gd name="T1" fmla="*/ 0 h 20"/>
                <a:gd name="T2" fmla="*/ 1061 w 1062"/>
                <a:gd name="T3" fmla="*/ 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2" h="20">
                  <a:moveTo>
                    <a:pt x="0" y="0"/>
                  </a:moveTo>
                  <a:lnTo>
                    <a:pt x="1061" y="1"/>
                  </a:lnTo>
                </a:path>
              </a:pathLst>
            </a:custGeom>
            <a:noFill/>
            <a:ln w="15875">
              <a:solidFill>
                <a:srgbClr val="54555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49613C52-977B-9A8D-0DE2-D2C30EF8D6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3" y="4826"/>
              <a:ext cx="20" cy="3191"/>
            </a:xfrm>
            <a:custGeom>
              <a:avLst/>
              <a:gdLst>
                <a:gd name="T0" fmla="*/ 11 w 20"/>
                <a:gd name="T1" fmla="*/ 0 h 3191"/>
                <a:gd name="T2" fmla="*/ 0 w 20"/>
                <a:gd name="T3" fmla="*/ 3191 h 3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3191">
                  <a:moveTo>
                    <a:pt x="11" y="0"/>
                  </a:moveTo>
                  <a:lnTo>
                    <a:pt x="0" y="3191"/>
                  </a:lnTo>
                </a:path>
              </a:pathLst>
            </a:custGeom>
            <a:noFill/>
            <a:ln w="15875">
              <a:solidFill>
                <a:srgbClr val="54555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5D43E5A1-83D5-812F-0B3A-5E2A0F2348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6" y="4826"/>
              <a:ext cx="3919" cy="28"/>
            </a:xfrm>
            <a:custGeom>
              <a:avLst/>
              <a:gdLst>
                <a:gd name="T0" fmla="*/ 0 w 3919"/>
                <a:gd name="T1" fmla="*/ 0 h 28"/>
                <a:gd name="T2" fmla="*/ 3919 w 3919"/>
                <a:gd name="T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919" h="28">
                  <a:moveTo>
                    <a:pt x="0" y="0"/>
                  </a:moveTo>
                  <a:lnTo>
                    <a:pt x="3919" y="28"/>
                  </a:lnTo>
                </a:path>
              </a:pathLst>
            </a:custGeom>
            <a:noFill/>
            <a:ln w="15875">
              <a:solidFill>
                <a:srgbClr val="54555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B975D79F-10CF-7293-54A3-8DBDD15887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17" y="2378"/>
              <a:ext cx="1339" cy="955"/>
            </a:xfrm>
            <a:custGeom>
              <a:avLst/>
              <a:gdLst>
                <a:gd name="T0" fmla="*/ 1180 w 1339"/>
                <a:gd name="T1" fmla="*/ 0 h 955"/>
                <a:gd name="T2" fmla="*/ 153 w 1339"/>
                <a:gd name="T3" fmla="*/ 0 h 955"/>
                <a:gd name="T4" fmla="*/ 130 w 1339"/>
                <a:gd name="T5" fmla="*/ 2 h 955"/>
                <a:gd name="T6" fmla="*/ 108 w 1339"/>
                <a:gd name="T7" fmla="*/ 8 h 955"/>
                <a:gd name="T8" fmla="*/ 88 w 1339"/>
                <a:gd name="T9" fmla="*/ 16 h 955"/>
                <a:gd name="T10" fmla="*/ 69 w 1339"/>
                <a:gd name="T11" fmla="*/ 27 h 955"/>
                <a:gd name="T12" fmla="*/ 52 w 1339"/>
                <a:gd name="T13" fmla="*/ 41 h 955"/>
                <a:gd name="T14" fmla="*/ 37 w 1339"/>
                <a:gd name="T15" fmla="*/ 56 h 955"/>
                <a:gd name="T16" fmla="*/ 24 w 1339"/>
                <a:gd name="T17" fmla="*/ 74 h 955"/>
                <a:gd name="T18" fmla="*/ 14 w 1339"/>
                <a:gd name="T19" fmla="*/ 93 h 955"/>
                <a:gd name="T20" fmla="*/ 6 w 1339"/>
                <a:gd name="T21" fmla="*/ 114 h 955"/>
                <a:gd name="T22" fmla="*/ 1 w 1339"/>
                <a:gd name="T23" fmla="*/ 136 h 955"/>
                <a:gd name="T24" fmla="*/ 0 w 1339"/>
                <a:gd name="T25" fmla="*/ 159 h 955"/>
                <a:gd name="T26" fmla="*/ 0 w 1339"/>
                <a:gd name="T27" fmla="*/ 802 h 955"/>
                <a:gd name="T28" fmla="*/ 2 w 1339"/>
                <a:gd name="T29" fmla="*/ 824 h 955"/>
                <a:gd name="T30" fmla="*/ 8 w 1339"/>
                <a:gd name="T31" fmla="*/ 846 h 955"/>
                <a:gd name="T32" fmla="*/ 16 w 1339"/>
                <a:gd name="T33" fmla="*/ 866 h 955"/>
                <a:gd name="T34" fmla="*/ 27 w 1339"/>
                <a:gd name="T35" fmla="*/ 885 h 955"/>
                <a:gd name="T36" fmla="*/ 41 w 1339"/>
                <a:gd name="T37" fmla="*/ 902 h 955"/>
                <a:gd name="T38" fmla="*/ 56 w 1339"/>
                <a:gd name="T39" fmla="*/ 917 h 955"/>
                <a:gd name="T40" fmla="*/ 74 w 1339"/>
                <a:gd name="T41" fmla="*/ 930 h 955"/>
                <a:gd name="T42" fmla="*/ 93 w 1339"/>
                <a:gd name="T43" fmla="*/ 941 h 955"/>
                <a:gd name="T44" fmla="*/ 114 w 1339"/>
                <a:gd name="T45" fmla="*/ 948 h 955"/>
                <a:gd name="T46" fmla="*/ 136 w 1339"/>
                <a:gd name="T47" fmla="*/ 953 h 955"/>
                <a:gd name="T48" fmla="*/ 159 w 1339"/>
                <a:gd name="T49" fmla="*/ 955 h 955"/>
                <a:gd name="T50" fmla="*/ 1186 w 1339"/>
                <a:gd name="T51" fmla="*/ 955 h 955"/>
                <a:gd name="T52" fmla="*/ 1208 w 1339"/>
                <a:gd name="T53" fmla="*/ 952 h 955"/>
                <a:gd name="T54" fmla="*/ 1230 w 1339"/>
                <a:gd name="T55" fmla="*/ 947 h 955"/>
                <a:gd name="T56" fmla="*/ 1250 w 1339"/>
                <a:gd name="T57" fmla="*/ 938 h 955"/>
                <a:gd name="T58" fmla="*/ 1269 w 1339"/>
                <a:gd name="T59" fmla="*/ 927 h 955"/>
                <a:gd name="T60" fmla="*/ 1286 w 1339"/>
                <a:gd name="T61" fmla="*/ 914 h 955"/>
                <a:gd name="T62" fmla="*/ 1301 w 1339"/>
                <a:gd name="T63" fmla="*/ 898 h 955"/>
                <a:gd name="T64" fmla="*/ 1314 w 1339"/>
                <a:gd name="T65" fmla="*/ 881 h 955"/>
                <a:gd name="T66" fmla="*/ 1325 w 1339"/>
                <a:gd name="T67" fmla="*/ 861 h 955"/>
                <a:gd name="T68" fmla="*/ 1332 w 1339"/>
                <a:gd name="T69" fmla="*/ 841 h 955"/>
                <a:gd name="T70" fmla="*/ 1337 w 1339"/>
                <a:gd name="T71" fmla="*/ 819 h 955"/>
                <a:gd name="T72" fmla="*/ 1339 w 1339"/>
                <a:gd name="T73" fmla="*/ 796 h 955"/>
                <a:gd name="T74" fmla="*/ 1339 w 1339"/>
                <a:gd name="T75" fmla="*/ 153 h 955"/>
                <a:gd name="T76" fmla="*/ 1336 w 1339"/>
                <a:gd name="T77" fmla="*/ 130 h 955"/>
                <a:gd name="T78" fmla="*/ 1331 w 1339"/>
                <a:gd name="T79" fmla="*/ 108 h 955"/>
                <a:gd name="T80" fmla="*/ 1322 w 1339"/>
                <a:gd name="T81" fmla="*/ 88 h 955"/>
                <a:gd name="T82" fmla="*/ 1311 w 1339"/>
                <a:gd name="T83" fmla="*/ 69 h 955"/>
                <a:gd name="T84" fmla="*/ 1298 w 1339"/>
                <a:gd name="T85" fmla="*/ 52 h 955"/>
                <a:gd name="T86" fmla="*/ 1282 w 1339"/>
                <a:gd name="T87" fmla="*/ 37 h 955"/>
                <a:gd name="T88" fmla="*/ 1265 w 1339"/>
                <a:gd name="T89" fmla="*/ 24 h 955"/>
                <a:gd name="T90" fmla="*/ 1245 w 1339"/>
                <a:gd name="T91" fmla="*/ 14 h 955"/>
                <a:gd name="T92" fmla="*/ 1225 w 1339"/>
                <a:gd name="T93" fmla="*/ 6 h 955"/>
                <a:gd name="T94" fmla="*/ 1203 w 1339"/>
                <a:gd name="T95" fmla="*/ 1 h 955"/>
                <a:gd name="T96" fmla="*/ 1180 w 1339"/>
                <a:gd name="T97" fmla="*/ 0 h 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339" h="955">
                  <a:moveTo>
                    <a:pt x="1180" y="0"/>
                  </a:moveTo>
                  <a:lnTo>
                    <a:pt x="153" y="0"/>
                  </a:lnTo>
                  <a:lnTo>
                    <a:pt x="130" y="2"/>
                  </a:lnTo>
                  <a:lnTo>
                    <a:pt x="108" y="8"/>
                  </a:lnTo>
                  <a:lnTo>
                    <a:pt x="88" y="16"/>
                  </a:lnTo>
                  <a:lnTo>
                    <a:pt x="69" y="27"/>
                  </a:lnTo>
                  <a:lnTo>
                    <a:pt x="52" y="41"/>
                  </a:lnTo>
                  <a:lnTo>
                    <a:pt x="37" y="56"/>
                  </a:lnTo>
                  <a:lnTo>
                    <a:pt x="24" y="74"/>
                  </a:lnTo>
                  <a:lnTo>
                    <a:pt x="14" y="93"/>
                  </a:lnTo>
                  <a:lnTo>
                    <a:pt x="6" y="114"/>
                  </a:lnTo>
                  <a:lnTo>
                    <a:pt x="1" y="136"/>
                  </a:lnTo>
                  <a:lnTo>
                    <a:pt x="0" y="159"/>
                  </a:lnTo>
                  <a:lnTo>
                    <a:pt x="0" y="802"/>
                  </a:lnTo>
                  <a:lnTo>
                    <a:pt x="2" y="824"/>
                  </a:lnTo>
                  <a:lnTo>
                    <a:pt x="8" y="846"/>
                  </a:lnTo>
                  <a:lnTo>
                    <a:pt x="16" y="866"/>
                  </a:lnTo>
                  <a:lnTo>
                    <a:pt x="27" y="885"/>
                  </a:lnTo>
                  <a:lnTo>
                    <a:pt x="41" y="902"/>
                  </a:lnTo>
                  <a:lnTo>
                    <a:pt x="56" y="917"/>
                  </a:lnTo>
                  <a:lnTo>
                    <a:pt x="74" y="930"/>
                  </a:lnTo>
                  <a:lnTo>
                    <a:pt x="93" y="941"/>
                  </a:lnTo>
                  <a:lnTo>
                    <a:pt x="114" y="948"/>
                  </a:lnTo>
                  <a:lnTo>
                    <a:pt x="136" y="953"/>
                  </a:lnTo>
                  <a:lnTo>
                    <a:pt x="159" y="955"/>
                  </a:lnTo>
                  <a:lnTo>
                    <a:pt x="1186" y="955"/>
                  </a:lnTo>
                  <a:lnTo>
                    <a:pt x="1208" y="952"/>
                  </a:lnTo>
                  <a:lnTo>
                    <a:pt x="1230" y="947"/>
                  </a:lnTo>
                  <a:lnTo>
                    <a:pt x="1250" y="938"/>
                  </a:lnTo>
                  <a:lnTo>
                    <a:pt x="1269" y="927"/>
                  </a:lnTo>
                  <a:lnTo>
                    <a:pt x="1286" y="914"/>
                  </a:lnTo>
                  <a:lnTo>
                    <a:pt x="1301" y="898"/>
                  </a:lnTo>
                  <a:lnTo>
                    <a:pt x="1314" y="881"/>
                  </a:lnTo>
                  <a:lnTo>
                    <a:pt x="1325" y="861"/>
                  </a:lnTo>
                  <a:lnTo>
                    <a:pt x="1332" y="841"/>
                  </a:lnTo>
                  <a:lnTo>
                    <a:pt x="1337" y="819"/>
                  </a:lnTo>
                  <a:lnTo>
                    <a:pt x="1339" y="796"/>
                  </a:lnTo>
                  <a:lnTo>
                    <a:pt x="1339" y="153"/>
                  </a:lnTo>
                  <a:lnTo>
                    <a:pt x="1336" y="130"/>
                  </a:lnTo>
                  <a:lnTo>
                    <a:pt x="1331" y="108"/>
                  </a:lnTo>
                  <a:lnTo>
                    <a:pt x="1322" y="88"/>
                  </a:lnTo>
                  <a:lnTo>
                    <a:pt x="1311" y="69"/>
                  </a:lnTo>
                  <a:lnTo>
                    <a:pt x="1298" y="52"/>
                  </a:lnTo>
                  <a:lnTo>
                    <a:pt x="1282" y="37"/>
                  </a:lnTo>
                  <a:lnTo>
                    <a:pt x="1265" y="24"/>
                  </a:lnTo>
                  <a:lnTo>
                    <a:pt x="1245" y="14"/>
                  </a:lnTo>
                  <a:lnTo>
                    <a:pt x="1225" y="6"/>
                  </a:lnTo>
                  <a:lnTo>
                    <a:pt x="1203" y="1"/>
                  </a:lnTo>
                  <a:lnTo>
                    <a:pt x="1180" y="0"/>
                  </a:lnTo>
                </a:path>
              </a:pathLst>
            </a:custGeom>
            <a:solidFill>
              <a:srgbClr val="407B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9C8AF635-F5F3-AFC1-6799-5A2FBF6603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17" y="2378"/>
              <a:ext cx="1339" cy="955"/>
            </a:xfrm>
            <a:custGeom>
              <a:avLst/>
              <a:gdLst>
                <a:gd name="T0" fmla="*/ 0 w 1339"/>
                <a:gd name="T1" fmla="*/ 159 h 955"/>
                <a:gd name="T2" fmla="*/ 1 w 1339"/>
                <a:gd name="T3" fmla="*/ 136 h 955"/>
                <a:gd name="T4" fmla="*/ 6 w 1339"/>
                <a:gd name="T5" fmla="*/ 114 h 955"/>
                <a:gd name="T6" fmla="*/ 14 w 1339"/>
                <a:gd name="T7" fmla="*/ 93 h 955"/>
                <a:gd name="T8" fmla="*/ 24 w 1339"/>
                <a:gd name="T9" fmla="*/ 74 h 955"/>
                <a:gd name="T10" fmla="*/ 37 w 1339"/>
                <a:gd name="T11" fmla="*/ 56 h 955"/>
                <a:gd name="T12" fmla="*/ 52 w 1339"/>
                <a:gd name="T13" fmla="*/ 41 h 955"/>
                <a:gd name="T14" fmla="*/ 69 w 1339"/>
                <a:gd name="T15" fmla="*/ 27 h 955"/>
                <a:gd name="T16" fmla="*/ 88 w 1339"/>
                <a:gd name="T17" fmla="*/ 16 h 955"/>
                <a:gd name="T18" fmla="*/ 108 w 1339"/>
                <a:gd name="T19" fmla="*/ 8 h 955"/>
                <a:gd name="T20" fmla="*/ 130 w 1339"/>
                <a:gd name="T21" fmla="*/ 2 h 955"/>
                <a:gd name="T22" fmla="*/ 153 w 1339"/>
                <a:gd name="T23" fmla="*/ 0 h 955"/>
                <a:gd name="T24" fmla="*/ 1180 w 1339"/>
                <a:gd name="T25" fmla="*/ 0 h 955"/>
                <a:gd name="T26" fmla="*/ 1203 w 1339"/>
                <a:gd name="T27" fmla="*/ 1 h 955"/>
                <a:gd name="T28" fmla="*/ 1225 w 1339"/>
                <a:gd name="T29" fmla="*/ 6 h 955"/>
                <a:gd name="T30" fmla="*/ 1245 w 1339"/>
                <a:gd name="T31" fmla="*/ 14 h 955"/>
                <a:gd name="T32" fmla="*/ 1265 w 1339"/>
                <a:gd name="T33" fmla="*/ 24 h 955"/>
                <a:gd name="T34" fmla="*/ 1282 w 1339"/>
                <a:gd name="T35" fmla="*/ 37 h 955"/>
                <a:gd name="T36" fmla="*/ 1298 w 1339"/>
                <a:gd name="T37" fmla="*/ 52 h 955"/>
                <a:gd name="T38" fmla="*/ 1311 w 1339"/>
                <a:gd name="T39" fmla="*/ 69 h 955"/>
                <a:gd name="T40" fmla="*/ 1322 w 1339"/>
                <a:gd name="T41" fmla="*/ 88 h 955"/>
                <a:gd name="T42" fmla="*/ 1331 w 1339"/>
                <a:gd name="T43" fmla="*/ 108 h 955"/>
                <a:gd name="T44" fmla="*/ 1336 w 1339"/>
                <a:gd name="T45" fmla="*/ 130 h 955"/>
                <a:gd name="T46" fmla="*/ 1339 w 1339"/>
                <a:gd name="T47" fmla="*/ 153 h 955"/>
                <a:gd name="T48" fmla="*/ 1339 w 1339"/>
                <a:gd name="T49" fmla="*/ 796 h 955"/>
                <a:gd name="T50" fmla="*/ 1337 w 1339"/>
                <a:gd name="T51" fmla="*/ 819 h 955"/>
                <a:gd name="T52" fmla="*/ 1332 w 1339"/>
                <a:gd name="T53" fmla="*/ 841 h 955"/>
                <a:gd name="T54" fmla="*/ 1325 w 1339"/>
                <a:gd name="T55" fmla="*/ 861 h 955"/>
                <a:gd name="T56" fmla="*/ 1314 w 1339"/>
                <a:gd name="T57" fmla="*/ 881 h 955"/>
                <a:gd name="T58" fmla="*/ 1301 w 1339"/>
                <a:gd name="T59" fmla="*/ 898 h 955"/>
                <a:gd name="T60" fmla="*/ 1286 w 1339"/>
                <a:gd name="T61" fmla="*/ 914 h 955"/>
                <a:gd name="T62" fmla="*/ 1269 w 1339"/>
                <a:gd name="T63" fmla="*/ 927 h 955"/>
                <a:gd name="T64" fmla="*/ 1250 w 1339"/>
                <a:gd name="T65" fmla="*/ 938 h 955"/>
                <a:gd name="T66" fmla="*/ 1230 w 1339"/>
                <a:gd name="T67" fmla="*/ 947 h 955"/>
                <a:gd name="T68" fmla="*/ 1208 w 1339"/>
                <a:gd name="T69" fmla="*/ 952 h 955"/>
                <a:gd name="T70" fmla="*/ 1186 w 1339"/>
                <a:gd name="T71" fmla="*/ 955 h 955"/>
                <a:gd name="T72" fmla="*/ 159 w 1339"/>
                <a:gd name="T73" fmla="*/ 955 h 955"/>
                <a:gd name="T74" fmla="*/ 136 w 1339"/>
                <a:gd name="T75" fmla="*/ 953 h 955"/>
                <a:gd name="T76" fmla="*/ 114 w 1339"/>
                <a:gd name="T77" fmla="*/ 948 h 955"/>
                <a:gd name="T78" fmla="*/ 93 w 1339"/>
                <a:gd name="T79" fmla="*/ 941 h 955"/>
                <a:gd name="T80" fmla="*/ 74 w 1339"/>
                <a:gd name="T81" fmla="*/ 930 h 955"/>
                <a:gd name="T82" fmla="*/ 56 w 1339"/>
                <a:gd name="T83" fmla="*/ 917 h 955"/>
                <a:gd name="T84" fmla="*/ 41 w 1339"/>
                <a:gd name="T85" fmla="*/ 902 h 955"/>
                <a:gd name="T86" fmla="*/ 27 w 1339"/>
                <a:gd name="T87" fmla="*/ 885 h 955"/>
                <a:gd name="T88" fmla="*/ 16 w 1339"/>
                <a:gd name="T89" fmla="*/ 866 h 955"/>
                <a:gd name="T90" fmla="*/ 8 w 1339"/>
                <a:gd name="T91" fmla="*/ 846 h 955"/>
                <a:gd name="T92" fmla="*/ 2 w 1339"/>
                <a:gd name="T93" fmla="*/ 824 h 955"/>
                <a:gd name="T94" fmla="*/ 0 w 1339"/>
                <a:gd name="T95" fmla="*/ 802 h 955"/>
                <a:gd name="T96" fmla="*/ 0 w 1339"/>
                <a:gd name="T97" fmla="*/ 159 h 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339" h="955">
                  <a:moveTo>
                    <a:pt x="0" y="159"/>
                  </a:moveTo>
                  <a:lnTo>
                    <a:pt x="1" y="136"/>
                  </a:lnTo>
                  <a:lnTo>
                    <a:pt x="6" y="114"/>
                  </a:lnTo>
                  <a:lnTo>
                    <a:pt x="14" y="93"/>
                  </a:lnTo>
                  <a:lnTo>
                    <a:pt x="24" y="74"/>
                  </a:lnTo>
                  <a:lnTo>
                    <a:pt x="37" y="56"/>
                  </a:lnTo>
                  <a:lnTo>
                    <a:pt x="52" y="41"/>
                  </a:lnTo>
                  <a:lnTo>
                    <a:pt x="69" y="27"/>
                  </a:lnTo>
                  <a:lnTo>
                    <a:pt x="88" y="16"/>
                  </a:lnTo>
                  <a:lnTo>
                    <a:pt x="108" y="8"/>
                  </a:lnTo>
                  <a:lnTo>
                    <a:pt x="130" y="2"/>
                  </a:lnTo>
                  <a:lnTo>
                    <a:pt x="153" y="0"/>
                  </a:lnTo>
                  <a:lnTo>
                    <a:pt x="1180" y="0"/>
                  </a:lnTo>
                  <a:lnTo>
                    <a:pt x="1203" y="1"/>
                  </a:lnTo>
                  <a:lnTo>
                    <a:pt x="1225" y="6"/>
                  </a:lnTo>
                  <a:lnTo>
                    <a:pt x="1245" y="14"/>
                  </a:lnTo>
                  <a:lnTo>
                    <a:pt x="1265" y="24"/>
                  </a:lnTo>
                  <a:lnTo>
                    <a:pt x="1282" y="37"/>
                  </a:lnTo>
                  <a:lnTo>
                    <a:pt x="1298" y="52"/>
                  </a:lnTo>
                  <a:lnTo>
                    <a:pt x="1311" y="69"/>
                  </a:lnTo>
                  <a:lnTo>
                    <a:pt x="1322" y="88"/>
                  </a:lnTo>
                  <a:lnTo>
                    <a:pt x="1331" y="108"/>
                  </a:lnTo>
                  <a:lnTo>
                    <a:pt x="1336" y="130"/>
                  </a:lnTo>
                  <a:lnTo>
                    <a:pt x="1339" y="153"/>
                  </a:lnTo>
                  <a:lnTo>
                    <a:pt x="1339" y="796"/>
                  </a:lnTo>
                  <a:lnTo>
                    <a:pt x="1337" y="819"/>
                  </a:lnTo>
                  <a:lnTo>
                    <a:pt x="1332" y="841"/>
                  </a:lnTo>
                  <a:lnTo>
                    <a:pt x="1325" y="861"/>
                  </a:lnTo>
                  <a:lnTo>
                    <a:pt x="1314" y="881"/>
                  </a:lnTo>
                  <a:lnTo>
                    <a:pt x="1301" y="898"/>
                  </a:lnTo>
                  <a:lnTo>
                    <a:pt x="1286" y="914"/>
                  </a:lnTo>
                  <a:lnTo>
                    <a:pt x="1269" y="927"/>
                  </a:lnTo>
                  <a:lnTo>
                    <a:pt x="1250" y="938"/>
                  </a:lnTo>
                  <a:lnTo>
                    <a:pt x="1230" y="947"/>
                  </a:lnTo>
                  <a:lnTo>
                    <a:pt x="1208" y="952"/>
                  </a:lnTo>
                  <a:lnTo>
                    <a:pt x="1186" y="955"/>
                  </a:lnTo>
                  <a:lnTo>
                    <a:pt x="159" y="955"/>
                  </a:lnTo>
                  <a:lnTo>
                    <a:pt x="136" y="953"/>
                  </a:lnTo>
                  <a:lnTo>
                    <a:pt x="114" y="948"/>
                  </a:lnTo>
                  <a:lnTo>
                    <a:pt x="93" y="941"/>
                  </a:lnTo>
                  <a:lnTo>
                    <a:pt x="74" y="930"/>
                  </a:lnTo>
                  <a:lnTo>
                    <a:pt x="56" y="917"/>
                  </a:lnTo>
                  <a:lnTo>
                    <a:pt x="41" y="902"/>
                  </a:lnTo>
                  <a:lnTo>
                    <a:pt x="27" y="885"/>
                  </a:lnTo>
                  <a:lnTo>
                    <a:pt x="16" y="866"/>
                  </a:lnTo>
                  <a:lnTo>
                    <a:pt x="8" y="846"/>
                  </a:lnTo>
                  <a:lnTo>
                    <a:pt x="2" y="824"/>
                  </a:lnTo>
                  <a:lnTo>
                    <a:pt x="0" y="802"/>
                  </a:lnTo>
                  <a:lnTo>
                    <a:pt x="0" y="159"/>
                  </a:lnTo>
                  <a:close/>
                </a:path>
              </a:pathLst>
            </a:custGeom>
            <a:noFill/>
            <a:ln w="9525">
              <a:solidFill>
                <a:srgbClr val="33373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1784F9D3-EAB2-C55C-F760-08EA46B3DF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1" y="2335"/>
              <a:ext cx="1783" cy="920"/>
            </a:xfrm>
            <a:custGeom>
              <a:avLst/>
              <a:gdLst>
                <a:gd name="T0" fmla="*/ 1608 w 1783"/>
                <a:gd name="T1" fmla="*/ 0 h 1049"/>
                <a:gd name="T2" fmla="*/ 166 w 1783"/>
                <a:gd name="T3" fmla="*/ 0 h 1049"/>
                <a:gd name="T4" fmla="*/ 143 w 1783"/>
                <a:gd name="T5" fmla="*/ 2 h 1049"/>
                <a:gd name="T6" fmla="*/ 121 w 1783"/>
                <a:gd name="T7" fmla="*/ 8 h 1049"/>
                <a:gd name="T8" fmla="*/ 101 w 1783"/>
                <a:gd name="T9" fmla="*/ 16 h 1049"/>
                <a:gd name="T10" fmla="*/ 82 w 1783"/>
                <a:gd name="T11" fmla="*/ 26 h 1049"/>
                <a:gd name="T12" fmla="*/ 64 w 1783"/>
                <a:gd name="T13" fmla="*/ 39 h 1049"/>
                <a:gd name="T14" fmla="*/ 48 w 1783"/>
                <a:gd name="T15" fmla="*/ 53 h 1049"/>
                <a:gd name="T16" fmla="*/ 34 w 1783"/>
                <a:gd name="T17" fmla="*/ 70 h 1049"/>
                <a:gd name="T18" fmla="*/ 22 w 1783"/>
                <a:gd name="T19" fmla="*/ 88 h 1049"/>
                <a:gd name="T20" fmla="*/ 12 w 1783"/>
                <a:gd name="T21" fmla="*/ 108 h 1049"/>
                <a:gd name="T22" fmla="*/ 5 w 1783"/>
                <a:gd name="T23" fmla="*/ 129 h 1049"/>
                <a:gd name="T24" fmla="*/ 1 w 1783"/>
                <a:gd name="T25" fmla="*/ 151 h 1049"/>
                <a:gd name="T26" fmla="*/ 0 w 1783"/>
                <a:gd name="T27" fmla="*/ 174 h 1049"/>
                <a:gd name="T28" fmla="*/ 0 w 1783"/>
                <a:gd name="T29" fmla="*/ 882 h 1049"/>
                <a:gd name="T30" fmla="*/ 2 w 1783"/>
                <a:gd name="T31" fmla="*/ 905 h 1049"/>
                <a:gd name="T32" fmla="*/ 8 w 1783"/>
                <a:gd name="T33" fmla="*/ 926 h 1049"/>
                <a:gd name="T34" fmla="*/ 16 w 1783"/>
                <a:gd name="T35" fmla="*/ 947 h 1049"/>
                <a:gd name="T36" fmla="*/ 26 w 1783"/>
                <a:gd name="T37" fmla="*/ 966 h 1049"/>
                <a:gd name="T38" fmla="*/ 39 w 1783"/>
                <a:gd name="T39" fmla="*/ 984 h 1049"/>
                <a:gd name="T40" fmla="*/ 53 w 1783"/>
                <a:gd name="T41" fmla="*/ 1000 h 1049"/>
                <a:gd name="T42" fmla="*/ 70 w 1783"/>
                <a:gd name="T43" fmla="*/ 1014 h 1049"/>
                <a:gd name="T44" fmla="*/ 88 w 1783"/>
                <a:gd name="T45" fmla="*/ 1026 h 1049"/>
                <a:gd name="T46" fmla="*/ 108 w 1783"/>
                <a:gd name="T47" fmla="*/ 1035 h 1049"/>
                <a:gd name="T48" fmla="*/ 129 w 1783"/>
                <a:gd name="T49" fmla="*/ 1042 h 1049"/>
                <a:gd name="T50" fmla="*/ 151 w 1783"/>
                <a:gd name="T51" fmla="*/ 1047 h 1049"/>
                <a:gd name="T52" fmla="*/ 174 w 1783"/>
                <a:gd name="T53" fmla="*/ 1048 h 1049"/>
                <a:gd name="T54" fmla="*/ 1616 w 1783"/>
                <a:gd name="T55" fmla="*/ 1048 h 1049"/>
                <a:gd name="T56" fmla="*/ 1639 w 1783"/>
                <a:gd name="T57" fmla="*/ 1046 h 1049"/>
                <a:gd name="T58" fmla="*/ 1661 w 1783"/>
                <a:gd name="T59" fmla="*/ 1040 h 1049"/>
                <a:gd name="T60" fmla="*/ 1681 w 1783"/>
                <a:gd name="T61" fmla="*/ 1032 h 1049"/>
                <a:gd name="T62" fmla="*/ 1701 w 1783"/>
                <a:gd name="T63" fmla="*/ 1022 h 1049"/>
                <a:gd name="T64" fmla="*/ 1718 w 1783"/>
                <a:gd name="T65" fmla="*/ 1009 h 1049"/>
                <a:gd name="T66" fmla="*/ 1734 w 1783"/>
                <a:gd name="T67" fmla="*/ 994 h 1049"/>
                <a:gd name="T68" fmla="*/ 1748 w 1783"/>
                <a:gd name="T69" fmla="*/ 978 h 1049"/>
                <a:gd name="T70" fmla="*/ 1760 w 1783"/>
                <a:gd name="T71" fmla="*/ 959 h 1049"/>
                <a:gd name="T72" fmla="*/ 1770 w 1783"/>
                <a:gd name="T73" fmla="*/ 940 h 1049"/>
                <a:gd name="T74" fmla="*/ 1777 w 1783"/>
                <a:gd name="T75" fmla="*/ 919 h 1049"/>
                <a:gd name="T76" fmla="*/ 1781 w 1783"/>
                <a:gd name="T77" fmla="*/ 897 h 1049"/>
                <a:gd name="T78" fmla="*/ 1783 w 1783"/>
                <a:gd name="T79" fmla="*/ 873 h 1049"/>
                <a:gd name="T80" fmla="*/ 1783 w 1783"/>
                <a:gd name="T81" fmla="*/ 166 h 1049"/>
                <a:gd name="T82" fmla="*/ 1780 w 1783"/>
                <a:gd name="T83" fmla="*/ 143 h 1049"/>
                <a:gd name="T84" fmla="*/ 1775 w 1783"/>
                <a:gd name="T85" fmla="*/ 121 h 1049"/>
                <a:gd name="T86" fmla="*/ 1767 w 1783"/>
                <a:gd name="T87" fmla="*/ 101 h 1049"/>
                <a:gd name="T88" fmla="*/ 1756 w 1783"/>
                <a:gd name="T89" fmla="*/ 82 h 1049"/>
                <a:gd name="T90" fmla="*/ 1743 w 1783"/>
                <a:gd name="T91" fmla="*/ 64 h 1049"/>
                <a:gd name="T92" fmla="*/ 1729 w 1783"/>
                <a:gd name="T93" fmla="*/ 48 h 1049"/>
                <a:gd name="T94" fmla="*/ 1712 w 1783"/>
                <a:gd name="T95" fmla="*/ 34 h 1049"/>
                <a:gd name="T96" fmla="*/ 1694 w 1783"/>
                <a:gd name="T97" fmla="*/ 22 h 1049"/>
                <a:gd name="T98" fmla="*/ 1674 w 1783"/>
                <a:gd name="T99" fmla="*/ 12 h 1049"/>
                <a:gd name="T100" fmla="*/ 1653 w 1783"/>
                <a:gd name="T101" fmla="*/ 5 h 1049"/>
                <a:gd name="T102" fmla="*/ 1631 w 1783"/>
                <a:gd name="T103" fmla="*/ 1 h 1049"/>
                <a:gd name="T104" fmla="*/ 1608 w 1783"/>
                <a:gd name="T105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783" h="1049">
                  <a:moveTo>
                    <a:pt x="1608" y="0"/>
                  </a:moveTo>
                  <a:lnTo>
                    <a:pt x="166" y="0"/>
                  </a:lnTo>
                  <a:lnTo>
                    <a:pt x="143" y="2"/>
                  </a:lnTo>
                  <a:lnTo>
                    <a:pt x="121" y="8"/>
                  </a:lnTo>
                  <a:lnTo>
                    <a:pt x="101" y="16"/>
                  </a:lnTo>
                  <a:lnTo>
                    <a:pt x="82" y="26"/>
                  </a:lnTo>
                  <a:lnTo>
                    <a:pt x="64" y="39"/>
                  </a:lnTo>
                  <a:lnTo>
                    <a:pt x="48" y="53"/>
                  </a:lnTo>
                  <a:lnTo>
                    <a:pt x="34" y="70"/>
                  </a:lnTo>
                  <a:lnTo>
                    <a:pt x="22" y="88"/>
                  </a:lnTo>
                  <a:lnTo>
                    <a:pt x="12" y="108"/>
                  </a:lnTo>
                  <a:lnTo>
                    <a:pt x="5" y="129"/>
                  </a:lnTo>
                  <a:lnTo>
                    <a:pt x="1" y="151"/>
                  </a:lnTo>
                  <a:lnTo>
                    <a:pt x="0" y="174"/>
                  </a:lnTo>
                  <a:lnTo>
                    <a:pt x="0" y="882"/>
                  </a:lnTo>
                  <a:lnTo>
                    <a:pt x="2" y="905"/>
                  </a:lnTo>
                  <a:lnTo>
                    <a:pt x="8" y="926"/>
                  </a:lnTo>
                  <a:lnTo>
                    <a:pt x="16" y="947"/>
                  </a:lnTo>
                  <a:lnTo>
                    <a:pt x="26" y="966"/>
                  </a:lnTo>
                  <a:lnTo>
                    <a:pt x="39" y="984"/>
                  </a:lnTo>
                  <a:lnTo>
                    <a:pt x="53" y="1000"/>
                  </a:lnTo>
                  <a:lnTo>
                    <a:pt x="70" y="1014"/>
                  </a:lnTo>
                  <a:lnTo>
                    <a:pt x="88" y="1026"/>
                  </a:lnTo>
                  <a:lnTo>
                    <a:pt x="108" y="1035"/>
                  </a:lnTo>
                  <a:lnTo>
                    <a:pt x="129" y="1042"/>
                  </a:lnTo>
                  <a:lnTo>
                    <a:pt x="151" y="1047"/>
                  </a:lnTo>
                  <a:lnTo>
                    <a:pt x="174" y="1048"/>
                  </a:lnTo>
                  <a:lnTo>
                    <a:pt x="1616" y="1048"/>
                  </a:lnTo>
                  <a:lnTo>
                    <a:pt x="1639" y="1046"/>
                  </a:lnTo>
                  <a:lnTo>
                    <a:pt x="1661" y="1040"/>
                  </a:lnTo>
                  <a:lnTo>
                    <a:pt x="1681" y="1032"/>
                  </a:lnTo>
                  <a:lnTo>
                    <a:pt x="1701" y="1022"/>
                  </a:lnTo>
                  <a:lnTo>
                    <a:pt x="1718" y="1009"/>
                  </a:lnTo>
                  <a:lnTo>
                    <a:pt x="1734" y="994"/>
                  </a:lnTo>
                  <a:lnTo>
                    <a:pt x="1748" y="978"/>
                  </a:lnTo>
                  <a:lnTo>
                    <a:pt x="1760" y="959"/>
                  </a:lnTo>
                  <a:lnTo>
                    <a:pt x="1770" y="940"/>
                  </a:lnTo>
                  <a:lnTo>
                    <a:pt x="1777" y="919"/>
                  </a:lnTo>
                  <a:lnTo>
                    <a:pt x="1781" y="897"/>
                  </a:lnTo>
                  <a:lnTo>
                    <a:pt x="1783" y="873"/>
                  </a:lnTo>
                  <a:lnTo>
                    <a:pt x="1783" y="166"/>
                  </a:lnTo>
                  <a:lnTo>
                    <a:pt x="1780" y="143"/>
                  </a:lnTo>
                  <a:lnTo>
                    <a:pt x="1775" y="121"/>
                  </a:lnTo>
                  <a:lnTo>
                    <a:pt x="1767" y="101"/>
                  </a:lnTo>
                  <a:lnTo>
                    <a:pt x="1756" y="82"/>
                  </a:lnTo>
                  <a:lnTo>
                    <a:pt x="1743" y="64"/>
                  </a:lnTo>
                  <a:lnTo>
                    <a:pt x="1729" y="48"/>
                  </a:lnTo>
                  <a:lnTo>
                    <a:pt x="1712" y="34"/>
                  </a:lnTo>
                  <a:lnTo>
                    <a:pt x="1694" y="22"/>
                  </a:lnTo>
                  <a:lnTo>
                    <a:pt x="1674" y="12"/>
                  </a:lnTo>
                  <a:lnTo>
                    <a:pt x="1653" y="5"/>
                  </a:lnTo>
                  <a:lnTo>
                    <a:pt x="1631" y="1"/>
                  </a:lnTo>
                  <a:lnTo>
                    <a:pt x="1608" y="0"/>
                  </a:lnTo>
                </a:path>
              </a:pathLst>
            </a:custGeom>
            <a:solidFill>
              <a:srgbClr val="407B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88859024-B526-A41B-E66F-C5DAE255BC2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1" y="2335"/>
              <a:ext cx="1783" cy="905"/>
            </a:xfrm>
            <a:custGeom>
              <a:avLst/>
              <a:gdLst>
                <a:gd name="T0" fmla="*/ 0 w 1783"/>
                <a:gd name="T1" fmla="*/ 174 h 1049"/>
                <a:gd name="T2" fmla="*/ 1 w 1783"/>
                <a:gd name="T3" fmla="*/ 151 h 1049"/>
                <a:gd name="T4" fmla="*/ 5 w 1783"/>
                <a:gd name="T5" fmla="*/ 129 h 1049"/>
                <a:gd name="T6" fmla="*/ 12 w 1783"/>
                <a:gd name="T7" fmla="*/ 108 h 1049"/>
                <a:gd name="T8" fmla="*/ 22 w 1783"/>
                <a:gd name="T9" fmla="*/ 88 h 1049"/>
                <a:gd name="T10" fmla="*/ 34 w 1783"/>
                <a:gd name="T11" fmla="*/ 70 h 1049"/>
                <a:gd name="T12" fmla="*/ 48 w 1783"/>
                <a:gd name="T13" fmla="*/ 53 h 1049"/>
                <a:gd name="T14" fmla="*/ 64 w 1783"/>
                <a:gd name="T15" fmla="*/ 39 h 1049"/>
                <a:gd name="T16" fmla="*/ 82 w 1783"/>
                <a:gd name="T17" fmla="*/ 26 h 1049"/>
                <a:gd name="T18" fmla="*/ 101 w 1783"/>
                <a:gd name="T19" fmla="*/ 16 h 1049"/>
                <a:gd name="T20" fmla="*/ 121 w 1783"/>
                <a:gd name="T21" fmla="*/ 8 h 1049"/>
                <a:gd name="T22" fmla="*/ 143 w 1783"/>
                <a:gd name="T23" fmla="*/ 2 h 1049"/>
                <a:gd name="T24" fmla="*/ 166 w 1783"/>
                <a:gd name="T25" fmla="*/ 0 h 1049"/>
                <a:gd name="T26" fmla="*/ 1608 w 1783"/>
                <a:gd name="T27" fmla="*/ 0 h 1049"/>
                <a:gd name="T28" fmla="*/ 1631 w 1783"/>
                <a:gd name="T29" fmla="*/ 1 h 1049"/>
                <a:gd name="T30" fmla="*/ 1653 w 1783"/>
                <a:gd name="T31" fmla="*/ 5 h 1049"/>
                <a:gd name="T32" fmla="*/ 1674 w 1783"/>
                <a:gd name="T33" fmla="*/ 12 h 1049"/>
                <a:gd name="T34" fmla="*/ 1694 w 1783"/>
                <a:gd name="T35" fmla="*/ 22 h 1049"/>
                <a:gd name="T36" fmla="*/ 1712 w 1783"/>
                <a:gd name="T37" fmla="*/ 34 h 1049"/>
                <a:gd name="T38" fmla="*/ 1729 w 1783"/>
                <a:gd name="T39" fmla="*/ 48 h 1049"/>
                <a:gd name="T40" fmla="*/ 1743 w 1783"/>
                <a:gd name="T41" fmla="*/ 64 h 1049"/>
                <a:gd name="T42" fmla="*/ 1756 w 1783"/>
                <a:gd name="T43" fmla="*/ 82 h 1049"/>
                <a:gd name="T44" fmla="*/ 1767 w 1783"/>
                <a:gd name="T45" fmla="*/ 101 h 1049"/>
                <a:gd name="T46" fmla="*/ 1775 w 1783"/>
                <a:gd name="T47" fmla="*/ 121 h 1049"/>
                <a:gd name="T48" fmla="*/ 1780 w 1783"/>
                <a:gd name="T49" fmla="*/ 143 h 1049"/>
                <a:gd name="T50" fmla="*/ 1783 w 1783"/>
                <a:gd name="T51" fmla="*/ 166 h 1049"/>
                <a:gd name="T52" fmla="*/ 1783 w 1783"/>
                <a:gd name="T53" fmla="*/ 873 h 1049"/>
                <a:gd name="T54" fmla="*/ 1781 w 1783"/>
                <a:gd name="T55" fmla="*/ 897 h 1049"/>
                <a:gd name="T56" fmla="*/ 1777 w 1783"/>
                <a:gd name="T57" fmla="*/ 919 h 1049"/>
                <a:gd name="T58" fmla="*/ 1770 w 1783"/>
                <a:gd name="T59" fmla="*/ 940 h 1049"/>
                <a:gd name="T60" fmla="*/ 1760 w 1783"/>
                <a:gd name="T61" fmla="*/ 959 h 1049"/>
                <a:gd name="T62" fmla="*/ 1748 w 1783"/>
                <a:gd name="T63" fmla="*/ 978 h 1049"/>
                <a:gd name="T64" fmla="*/ 1734 w 1783"/>
                <a:gd name="T65" fmla="*/ 994 h 1049"/>
                <a:gd name="T66" fmla="*/ 1718 w 1783"/>
                <a:gd name="T67" fmla="*/ 1009 h 1049"/>
                <a:gd name="T68" fmla="*/ 1701 w 1783"/>
                <a:gd name="T69" fmla="*/ 1022 h 1049"/>
                <a:gd name="T70" fmla="*/ 1681 w 1783"/>
                <a:gd name="T71" fmla="*/ 1032 h 1049"/>
                <a:gd name="T72" fmla="*/ 1661 w 1783"/>
                <a:gd name="T73" fmla="*/ 1040 h 1049"/>
                <a:gd name="T74" fmla="*/ 1639 w 1783"/>
                <a:gd name="T75" fmla="*/ 1046 h 1049"/>
                <a:gd name="T76" fmla="*/ 1616 w 1783"/>
                <a:gd name="T77" fmla="*/ 1048 h 1049"/>
                <a:gd name="T78" fmla="*/ 174 w 1783"/>
                <a:gd name="T79" fmla="*/ 1048 h 1049"/>
                <a:gd name="T80" fmla="*/ 151 w 1783"/>
                <a:gd name="T81" fmla="*/ 1047 h 1049"/>
                <a:gd name="T82" fmla="*/ 129 w 1783"/>
                <a:gd name="T83" fmla="*/ 1042 h 1049"/>
                <a:gd name="T84" fmla="*/ 108 w 1783"/>
                <a:gd name="T85" fmla="*/ 1035 h 1049"/>
                <a:gd name="T86" fmla="*/ 88 w 1783"/>
                <a:gd name="T87" fmla="*/ 1026 h 1049"/>
                <a:gd name="T88" fmla="*/ 70 w 1783"/>
                <a:gd name="T89" fmla="*/ 1014 h 1049"/>
                <a:gd name="T90" fmla="*/ 53 w 1783"/>
                <a:gd name="T91" fmla="*/ 1000 h 1049"/>
                <a:gd name="T92" fmla="*/ 39 w 1783"/>
                <a:gd name="T93" fmla="*/ 984 h 1049"/>
                <a:gd name="T94" fmla="*/ 26 w 1783"/>
                <a:gd name="T95" fmla="*/ 966 h 1049"/>
                <a:gd name="T96" fmla="*/ 16 w 1783"/>
                <a:gd name="T97" fmla="*/ 947 h 1049"/>
                <a:gd name="T98" fmla="*/ 8 w 1783"/>
                <a:gd name="T99" fmla="*/ 926 h 1049"/>
                <a:gd name="T100" fmla="*/ 2 w 1783"/>
                <a:gd name="T101" fmla="*/ 905 h 1049"/>
                <a:gd name="T102" fmla="*/ 0 w 1783"/>
                <a:gd name="T103" fmla="*/ 882 h 1049"/>
                <a:gd name="T104" fmla="*/ 0 w 1783"/>
                <a:gd name="T105" fmla="*/ 174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783" h="1049">
                  <a:moveTo>
                    <a:pt x="0" y="174"/>
                  </a:moveTo>
                  <a:lnTo>
                    <a:pt x="1" y="151"/>
                  </a:lnTo>
                  <a:lnTo>
                    <a:pt x="5" y="129"/>
                  </a:lnTo>
                  <a:lnTo>
                    <a:pt x="12" y="108"/>
                  </a:lnTo>
                  <a:lnTo>
                    <a:pt x="22" y="88"/>
                  </a:lnTo>
                  <a:lnTo>
                    <a:pt x="34" y="70"/>
                  </a:lnTo>
                  <a:lnTo>
                    <a:pt x="48" y="53"/>
                  </a:lnTo>
                  <a:lnTo>
                    <a:pt x="64" y="39"/>
                  </a:lnTo>
                  <a:lnTo>
                    <a:pt x="82" y="26"/>
                  </a:lnTo>
                  <a:lnTo>
                    <a:pt x="101" y="16"/>
                  </a:lnTo>
                  <a:lnTo>
                    <a:pt x="121" y="8"/>
                  </a:lnTo>
                  <a:lnTo>
                    <a:pt x="143" y="2"/>
                  </a:lnTo>
                  <a:lnTo>
                    <a:pt x="166" y="0"/>
                  </a:lnTo>
                  <a:lnTo>
                    <a:pt x="1608" y="0"/>
                  </a:lnTo>
                  <a:lnTo>
                    <a:pt x="1631" y="1"/>
                  </a:lnTo>
                  <a:lnTo>
                    <a:pt x="1653" y="5"/>
                  </a:lnTo>
                  <a:lnTo>
                    <a:pt x="1674" y="12"/>
                  </a:lnTo>
                  <a:lnTo>
                    <a:pt x="1694" y="22"/>
                  </a:lnTo>
                  <a:lnTo>
                    <a:pt x="1712" y="34"/>
                  </a:lnTo>
                  <a:lnTo>
                    <a:pt x="1729" y="48"/>
                  </a:lnTo>
                  <a:lnTo>
                    <a:pt x="1743" y="64"/>
                  </a:lnTo>
                  <a:lnTo>
                    <a:pt x="1756" y="82"/>
                  </a:lnTo>
                  <a:lnTo>
                    <a:pt x="1767" y="101"/>
                  </a:lnTo>
                  <a:lnTo>
                    <a:pt x="1775" y="121"/>
                  </a:lnTo>
                  <a:lnTo>
                    <a:pt x="1780" y="143"/>
                  </a:lnTo>
                  <a:lnTo>
                    <a:pt x="1783" y="166"/>
                  </a:lnTo>
                  <a:lnTo>
                    <a:pt x="1783" y="873"/>
                  </a:lnTo>
                  <a:lnTo>
                    <a:pt x="1781" y="897"/>
                  </a:lnTo>
                  <a:lnTo>
                    <a:pt x="1777" y="919"/>
                  </a:lnTo>
                  <a:lnTo>
                    <a:pt x="1770" y="940"/>
                  </a:lnTo>
                  <a:lnTo>
                    <a:pt x="1760" y="959"/>
                  </a:lnTo>
                  <a:lnTo>
                    <a:pt x="1748" y="978"/>
                  </a:lnTo>
                  <a:lnTo>
                    <a:pt x="1734" y="994"/>
                  </a:lnTo>
                  <a:lnTo>
                    <a:pt x="1718" y="1009"/>
                  </a:lnTo>
                  <a:lnTo>
                    <a:pt x="1701" y="1022"/>
                  </a:lnTo>
                  <a:lnTo>
                    <a:pt x="1681" y="1032"/>
                  </a:lnTo>
                  <a:lnTo>
                    <a:pt x="1661" y="1040"/>
                  </a:lnTo>
                  <a:lnTo>
                    <a:pt x="1639" y="1046"/>
                  </a:lnTo>
                  <a:lnTo>
                    <a:pt x="1616" y="1048"/>
                  </a:lnTo>
                  <a:lnTo>
                    <a:pt x="174" y="1048"/>
                  </a:lnTo>
                  <a:lnTo>
                    <a:pt x="151" y="1047"/>
                  </a:lnTo>
                  <a:lnTo>
                    <a:pt x="129" y="1042"/>
                  </a:lnTo>
                  <a:lnTo>
                    <a:pt x="108" y="1035"/>
                  </a:lnTo>
                  <a:lnTo>
                    <a:pt x="88" y="1026"/>
                  </a:lnTo>
                  <a:lnTo>
                    <a:pt x="70" y="1014"/>
                  </a:lnTo>
                  <a:lnTo>
                    <a:pt x="53" y="1000"/>
                  </a:lnTo>
                  <a:lnTo>
                    <a:pt x="39" y="984"/>
                  </a:lnTo>
                  <a:lnTo>
                    <a:pt x="26" y="966"/>
                  </a:lnTo>
                  <a:lnTo>
                    <a:pt x="16" y="947"/>
                  </a:lnTo>
                  <a:lnTo>
                    <a:pt x="8" y="926"/>
                  </a:lnTo>
                  <a:lnTo>
                    <a:pt x="2" y="905"/>
                  </a:lnTo>
                  <a:lnTo>
                    <a:pt x="0" y="882"/>
                  </a:lnTo>
                  <a:lnTo>
                    <a:pt x="0" y="174"/>
                  </a:lnTo>
                  <a:close/>
                </a:path>
              </a:pathLst>
            </a:custGeom>
            <a:noFill/>
            <a:ln w="9524">
              <a:solidFill>
                <a:srgbClr val="33373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9CDB8890-98A4-4073-D593-C6F8D7EA8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4" y="5823"/>
              <a:ext cx="1613" cy="1114"/>
            </a:xfrm>
            <a:custGeom>
              <a:avLst/>
              <a:gdLst>
                <a:gd name="T0" fmla="*/ 1427 w 1613"/>
                <a:gd name="T1" fmla="*/ 0 h 1114"/>
                <a:gd name="T2" fmla="*/ 182 w 1613"/>
                <a:gd name="T3" fmla="*/ 0 h 1114"/>
                <a:gd name="T4" fmla="*/ 159 w 1613"/>
                <a:gd name="T5" fmla="*/ 1 h 1114"/>
                <a:gd name="T6" fmla="*/ 137 w 1613"/>
                <a:gd name="T7" fmla="*/ 6 h 1114"/>
                <a:gd name="T8" fmla="*/ 116 w 1613"/>
                <a:gd name="T9" fmla="*/ 13 h 1114"/>
                <a:gd name="T10" fmla="*/ 96 w 1613"/>
                <a:gd name="T11" fmla="*/ 22 h 1114"/>
                <a:gd name="T12" fmla="*/ 78 w 1613"/>
                <a:gd name="T13" fmla="*/ 34 h 1114"/>
                <a:gd name="T14" fmla="*/ 61 w 1613"/>
                <a:gd name="T15" fmla="*/ 47 h 1114"/>
                <a:gd name="T16" fmla="*/ 45 w 1613"/>
                <a:gd name="T17" fmla="*/ 63 h 1114"/>
                <a:gd name="T18" fmla="*/ 32 w 1613"/>
                <a:gd name="T19" fmla="*/ 80 h 1114"/>
                <a:gd name="T20" fmla="*/ 21 w 1613"/>
                <a:gd name="T21" fmla="*/ 99 h 1114"/>
                <a:gd name="T22" fmla="*/ 12 w 1613"/>
                <a:gd name="T23" fmla="*/ 119 h 1114"/>
                <a:gd name="T24" fmla="*/ 5 w 1613"/>
                <a:gd name="T25" fmla="*/ 140 h 1114"/>
                <a:gd name="T26" fmla="*/ 1 w 1613"/>
                <a:gd name="T27" fmla="*/ 162 h 1114"/>
                <a:gd name="T28" fmla="*/ 0 w 1613"/>
                <a:gd name="T29" fmla="*/ 182 h 1114"/>
                <a:gd name="T30" fmla="*/ 0 w 1613"/>
                <a:gd name="T31" fmla="*/ 930 h 1114"/>
                <a:gd name="T32" fmla="*/ 1 w 1613"/>
                <a:gd name="T33" fmla="*/ 953 h 1114"/>
                <a:gd name="T34" fmla="*/ 6 w 1613"/>
                <a:gd name="T35" fmla="*/ 976 h 1114"/>
                <a:gd name="T36" fmla="*/ 13 w 1613"/>
                <a:gd name="T37" fmla="*/ 997 h 1114"/>
                <a:gd name="T38" fmla="*/ 22 w 1613"/>
                <a:gd name="T39" fmla="*/ 1016 h 1114"/>
                <a:gd name="T40" fmla="*/ 34 w 1613"/>
                <a:gd name="T41" fmla="*/ 1035 h 1114"/>
                <a:gd name="T42" fmla="*/ 47 w 1613"/>
                <a:gd name="T43" fmla="*/ 1052 h 1114"/>
                <a:gd name="T44" fmla="*/ 63 w 1613"/>
                <a:gd name="T45" fmla="*/ 1067 h 1114"/>
                <a:gd name="T46" fmla="*/ 80 w 1613"/>
                <a:gd name="T47" fmla="*/ 1080 h 1114"/>
                <a:gd name="T48" fmla="*/ 99 w 1613"/>
                <a:gd name="T49" fmla="*/ 1092 h 1114"/>
                <a:gd name="T50" fmla="*/ 119 w 1613"/>
                <a:gd name="T51" fmla="*/ 1101 h 1114"/>
                <a:gd name="T52" fmla="*/ 140 w 1613"/>
                <a:gd name="T53" fmla="*/ 1108 h 1114"/>
                <a:gd name="T54" fmla="*/ 162 w 1613"/>
                <a:gd name="T55" fmla="*/ 1112 h 1114"/>
                <a:gd name="T56" fmla="*/ 185 w 1613"/>
                <a:gd name="T57" fmla="*/ 1113 h 1114"/>
                <a:gd name="T58" fmla="*/ 1430 w 1613"/>
                <a:gd name="T59" fmla="*/ 1113 h 1114"/>
                <a:gd name="T60" fmla="*/ 1453 w 1613"/>
                <a:gd name="T61" fmla="*/ 1111 h 1114"/>
                <a:gd name="T62" fmla="*/ 1475 w 1613"/>
                <a:gd name="T63" fmla="*/ 1107 h 1114"/>
                <a:gd name="T64" fmla="*/ 1496 w 1613"/>
                <a:gd name="T65" fmla="*/ 1100 h 1114"/>
                <a:gd name="T66" fmla="*/ 1516 w 1613"/>
                <a:gd name="T67" fmla="*/ 1090 h 1114"/>
                <a:gd name="T68" fmla="*/ 1534 w 1613"/>
                <a:gd name="T69" fmla="*/ 1079 h 1114"/>
                <a:gd name="T70" fmla="*/ 1551 w 1613"/>
                <a:gd name="T71" fmla="*/ 1065 h 1114"/>
                <a:gd name="T72" fmla="*/ 1566 w 1613"/>
                <a:gd name="T73" fmla="*/ 1050 h 1114"/>
                <a:gd name="T74" fmla="*/ 1580 w 1613"/>
                <a:gd name="T75" fmla="*/ 1033 h 1114"/>
                <a:gd name="T76" fmla="*/ 1591 w 1613"/>
                <a:gd name="T77" fmla="*/ 1014 h 1114"/>
                <a:gd name="T78" fmla="*/ 1600 w 1613"/>
                <a:gd name="T79" fmla="*/ 994 h 1114"/>
                <a:gd name="T80" fmla="*/ 1607 w 1613"/>
                <a:gd name="T81" fmla="*/ 973 h 1114"/>
                <a:gd name="T82" fmla="*/ 1611 w 1613"/>
                <a:gd name="T83" fmla="*/ 951 h 1114"/>
                <a:gd name="T84" fmla="*/ 1612 w 1613"/>
                <a:gd name="T85" fmla="*/ 930 h 1114"/>
                <a:gd name="T86" fmla="*/ 1612 w 1613"/>
                <a:gd name="T87" fmla="*/ 182 h 1114"/>
                <a:gd name="T88" fmla="*/ 1610 w 1613"/>
                <a:gd name="T89" fmla="*/ 159 h 1114"/>
                <a:gd name="T90" fmla="*/ 1606 w 1613"/>
                <a:gd name="T91" fmla="*/ 137 h 1114"/>
                <a:gd name="T92" fmla="*/ 1599 w 1613"/>
                <a:gd name="T93" fmla="*/ 116 h 1114"/>
                <a:gd name="T94" fmla="*/ 1590 w 1613"/>
                <a:gd name="T95" fmla="*/ 96 h 1114"/>
                <a:gd name="T96" fmla="*/ 1578 w 1613"/>
                <a:gd name="T97" fmla="*/ 78 h 1114"/>
                <a:gd name="T98" fmla="*/ 1565 w 1613"/>
                <a:gd name="T99" fmla="*/ 61 h 1114"/>
                <a:gd name="T100" fmla="*/ 1549 w 1613"/>
                <a:gd name="T101" fmla="*/ 45 h 1114"/>
                <a:gd name="T102" fmla="*/ 1532 w 1613"/>
                <a:gd name="T103" fmla="*/ 32 h 1114"/>
                <a:gd name="T104" fmla="*/ 1513 w 1613"/>
                <a:gd name="T105" fmla="*/ 21 h 1114"/>
                <a:gd name="T106" fmla="*/ 1493 w 1613"/>
                <a:gd name="T107" fmla="*/ 12 h 1114"/>
                <a:gd name="T108" fmla="*/ 1472 w 1613"/>
                <a:gd name="T109" fmla="*/ 5 h 1114"/>
                <a:gd name="T110" fmla="*/ 1450 w 1613"/>
                <a:gd name="T111" fmla="*/ 1 h 1114"/>
                <a:gd name="T112" fmla="*/ 1427 w 1613"/>
                <a:gd name="T113" fmla="*/ 0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613" h="1114">
                  <a:moveTo>
                    <a:pt x="1427" y="0"/>
                  </a:moveTo>
                  <a:lnTo>
                    <a:pt x="182" y="0"/>
                  </a:lnTo>
                  <a:lnTo>
                    <a:pt x="159" y="1"/>
                  </a:lnTo>
                  <a:lnTo>
                    <a:pt x="137" y="6"/>
                  </a:lnTo>
                  <a:lnTo>
                    <a:pt x="116" y="13"/>
                  </a:lnTo>
                  <a:lnTo>
                    <a:pt x="96" y="22"/>
                  </a:lnTo>
                  <a:lnTo>
                    <a:pt x="78" y="34"/>
                  </a:lnTo>
                  <a:lnTo>
                    <a:pt x="61" y="47"/>
                  </a:lnTo>
                  <a:lnTo>
                    <a:pt x="45" y="63"/>
                  </a:lnTo>
                  <a:lnTo>
                    <a:pt x="32" y="80"/>
                  </a:lnTo>
                  <a:lnTo>
                    <a:pt x="21" y="99"/>
                  </a:lnTo>
                  <a:lnTo>
                    <a:pt x="12" y="119"/>
                  </a:lnTo>
                  <a:lnTo>
                    <a:pt x="5" y="140"/>
                  </a:lnTo>
                  <a:lnTo>
                    <a:pt x="1" y="162"/>
                  </a:lnTo>
                  <a:lnTo>
                    <a:pt x="0" y="182"/>
                  </a:lnTo>
                  <a:lnTo>
                    <a:pt x="0" y="930"/>
                  </a:lnTo>
                  <a:lnTo>
                    <a:pt x="1" y="953"/>
                  </a:lnTo>
                  <a:lnTo>
                    <a:pt x="6" y="976"/>
                  </a:lnTo>
                  <a:lnTo>
                    <a:pt x="13" y="997"/>
                  </a:lnTo>
                  <a:lnTo>
                    <a:pt x="22" y="1016"/>
                  </a:lnTo>
                  <a:lnTo>
                    <a:pt x="34" y="1035"/>
                  </a:lnTo>
                  <a:lnTo>
                    <a:pt x="47" y="1052"/>
                  </a:lnTo>
                  <a:lnTo>
                    <a:pt x="63" y="1067"/>
                  </a:lnTo>
                  <a:lnTo>
                    <a:pt x="80" y="1080"/>
                  </a:lnTo>
                  <a:lnTo>
                    <a:pt x="99" y="1092"/>
                  </a:lnTo>
                  <a:lnTo>
                    <a:pt x="119" y="1101"/>
                  </a:lnTo>
                  <a:lnTo>
                    <a:pt x="140" y="1108"/>
                  </a:lnTo>
                  <a:lnTo>
                    <a:pt x="162" y="1112"/>
                  </a:lnTo>
                  <a:lnTo>
                    <a:pt x="185" y="1113"/>
                  </a:lnTo>
                  <a:lnTo>
                    <a:pt x="1430" y="1113"/>
                  </a:lnTo>
                  <a:lnTo>
                    <a:pt x="1453" y="1111"/>
                  </a:lnTo>
                  <a:lnTo>
                    <a:pt x="1475" y="1107"/>
                  </a:lnTo>
                  <a:lnTo>
                    <a:pt x="1496" y="1100"/>
                  </a:lnTo>
                  <a:lnTo>
                    <a:pt x="1516" y="1090"/>
                  </a:lnTo>
                  <a:lnTo>
                    <a:pt x="1534" y="1079"/>
                  </a:lnTo>
                  <a:lnTo>
                    <a:pt x="1551" y="1065"/>
                  </a:lnTo>
                  <a:lnTo>
                    <a:pt x="1566" y="1050"/>
                  </a:lnTo>
                  <a:lnTo>
                    <a:pt x="1580" y="1033"/>
                  </a:lnTo>
                  <a:lnTo>
                    <a:pt x="1591" y="1014"/>
                  </a:lnTo>
                  <a:lnTo>
                    <a:pt x="1600" y="994"/>
                  </a:lnTo>
                  <a:lnTo>
                    <a:pt x="1607" y="973"/>
                  </a:lnTo>
                  <a:lnTo>
                    <a:pt x="1611" y="951"/>
                  </a:lnTo>
                  <a:lnTo>
                    <a:pt x="1612" y="930"/>
                  </a:lnTo>
                  <a:lnTo>
                    <a:pt x="1612" y="182"/>
                  </a:lnTo>
                  <a:lnTo>
                    <a:pt x="1610" y="159"/>
                  </a:lnTo>
                  <a:lnTo>
                    <a:pt x="1606" y="137"/>
                  </a:lnTo>
                  <a:lnTo>
                    <a:pt x="1599" y="116"/>
                  </a:lnTo>
                  <a:lnTo>
                    <a:pt x="1590" y="96"/>
                  </a:lnTo>
                  <a:lnTo>
                    <a:pt x="1578" y="78"/>
                  </a:lnTo>
                  <a:lnTo>
                    <a:pt x="1565" y="61"/>
                  </a:lnTo>
                  <a:lnTo>
                    <a:pt x="1549" y="45"/>
                  </a:lnTo>
                  <a:lnTo>
                    <a:pt x="1532" y="32"/>
                  </a:lnTo>
                  <a:lnTo>
                    <a:pt x="1513" y="21"/>
                  </a:lnTo>
                  <a:lnTo>
                    <a:pt x="1493" y="12"/>
                  </a:lnTo>
                  <a:lnTo>
                    <a:pt x="1472" y="5"/>
                  </a:lnTo>
                  <a:lnTo>
                    <a:pt x="1450" y="1"/>
                  </a:lnTo>
                  <a:lnTo>
                    <a:pt x="1427" y="0"/>
                  </a:lnTo>
                </a:path>
              </a:pathLst>
            </a:custGeom>
            <a:solidFill>
              <a:srgbClr val="0D21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9A29AC65-1DD0-33A2-C153-06BAAF62A91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4" y="5823"/>
              <a:ext cx="1613" cy="1114"/>
            </a:xfrm>
            <a:custGeom>
              <a:avLst/>
              <a:gdLst>
                <a:gd name="T0" fmla="*/ 0 w 1613"/>
                <a:gd name="T1" fmla="*/ 185 h 1114"/>
                <a:gd name="T2" fmla="*/ 1 w 1613"/>
                <a:gd name="T3" fmla="*/ 162 h 1114"/>
                <a:gd name="T4" fmla="*/ 5 w 1613"/>
                <a:gd name="T5" fmla="*/ 140 h 1114"/>
                <a:gd name="T6" fmla="*/ 12 w 1613"/>
                <a:gd name="T7" fmla="*/ 119 h 1114"/>
                <a:gd name="T8" fmla="*/ 21 w 1613"/>
                <a:gd name="T9" fmla="*/ 99 h 1114"/>
                <a:gd name="T10" fmla="*/ 32 w 1613"/>
                <a:gd name="T11" fmla="*/ 80 h 1114"/>
                <a:gd name="T12" fmla="*/ 45 w 1613"/>
                <a:gd name="T13" fmla="*/ 63 h 1114"/>
                <a:gd name="T14" fmla="*/ 61 w 1613"/>
                <a:gd name="T15" fmla="*/ 47 h 1114"/>
                <a:gd name="T16" fmla="*/ 78 w 1613"/>
                <a:gd name="T17" fmla="*/ 34 h 1114"/>
                <a:gd name="T18" fmla="*/ 96 w 1613"/>
                <a:gd name="T19" fmla="*/ 22 h 1114"/>
                <a:gd name="T20" fmla="*/ 116 w 1613"/>
                <a:gd name="T21" fmla="*/ 13 h 1114"/>
                <a:gd name="T22" fmla="*/ 137 w 1613"/>
                <a:gd name="T23" fmla="*/ 6 h 1114"/>
                <a:gd name="T24" fmla="*/ 159 w 1613"/>
                <a:gd name="T25" fmla="*/ 1 h 1114"/>
                <a:gd name="T26" fmla="*/ 182 w 1613"/>
                <a:gd name="T27" fmla="*/ 0 h 1114"/>
                <a:gd name="T28" fmla="*/ 1427 w 1613"/>
                <a:gd name="T29" fmla="*/ 0 h 1114"/>
                <a:gd name="T30" fmla="*/ 1450 w 1613"/>
                <a:gd name="T31" fmla="*/ 1 h 1114"/>
                <a:gd name="T32" fmla="*/ 1472 w 1613"/>
                <a:gd name="T33" fmla="*/ 5 h 1114"/>
                <a:gd name="T34" fmla="*/ 1493 w 1613"/>
                <a:gd name="T35" fmla="*/ 12 h 1114"/>
                <a:gd name="T36" fmla="*/ 1513 w 1613"/>
                <a:gd name="T37" fmla="*/ 21 h 1114"/>
                <a:gd name="T38" fmla="*/ 1532 w 1613"/>
                <a:gd name="T39" fmla="*/ 32 h 1114"/>
                <a:gd name="T40" fmla="*/ 1549 w 1613"/>
                <a:gd name="T41" fmla="*/ 45 h 1114"/>
                <a:gd name="T42" fmla="*/ 1565 w 1613"/>
                <a:gd name="T43" fmla="*/ 61 h 1114"/>
                <a:gd name="T44" fmla="*/ 1578 w 1613"/>
                <a:gd name="T45" fmla="*/ 78 h 1114"/>
                <a:gd name="T46" fmla="*/ 1590 w 1613"/>
                <a:gd name="T47" fmla="*/ 96 h 1114"/>
                <a:gd name="T48" fmla="*/ 1599 w 1613"/>
                <a:gd name="T49" fmla="*/ 116 h 1114"/>
                <a:gd name="T50" fmla="*/ 1606 w 1613"/>
                <a:gd name="T51" fmla="*/ 137 h 1114"/>
                <a:gd name="T52" fmla="*/ 1611 w 1613"/>
                <a:gd name="T53" fmla="*/ 159 h 1114"/>
                <a:gd name="T54" fmla="*/ 1612 w 1613"/>
                <a:gd name="T55" fmla="*/ 182 h 1114"/>
                <a:gd name="T56" fmla="*/ 1612 w 1613"/>
                <a:gd name="T57" fmla="*/ 928 h 1114"/>
                <a:gd name="T58" fmla="*/ 1611 w 1613"/>
                <a:gd name="T59" fmla="*/ 951 h 1114"/>
                <a:gd name="T60" fmla="*/ 1607 w 1613"/>
                <a:gd name="T61" fmla="*/ 973 h 1114"/>
                <a:gd name="T62" fmla="*/ 1600 w 1613"/>
                <a:gd name="T63" fmla="*/ 994 h 1114"/>
                <a:gd name="T64" fmla="*/ 1591 w 1613"/>
                <a:gd name="T65" fmla="*/ 1014 h 1114"/>
                <a:gd name="T66" fmla="*/ 1580 w 1613"/>
                <a:gd name="T67" fmla="*/ 1033 h 1114"/>
                <a:gd name="T68" fmla="*/ 1566 w 1613"/>
                <a:gd name="T69" fmla="*/ 1050 h 1114"/>
                <a:gd name="T70" fmla="*/ 1551 w 1613"/>
                <a:gd name="T71" fmla="*/ 1065 h 1114"/>
                <a:gd name="T72" fmla="*/ 1534 w 1613"/>
                <a:gd name="T73" fmla="*/ 1079 h 1114"/>
                <a:gd name="T74" fmla="*/ 1516 w 1613"/>
                <a:gd name="T75" fmla="*/ 1090 h 1114"/>
                <a:gd name="T76" fmla="*/ 1496 w 1613"/>
                <a:gd name="T77" fmla="*/ 1100 h 1114"/>
                <a:gd name="T78" fmla="*/ 1475 w 1613"/>
                <a:gd name="T79" fmla="*/ 1107 h 1114"/>
                <a:gd name="T80" fmla="*/ 1453 w 1613"/>
                <a:gd name="T81" fmla="*/ 1111 h 1114"/>
                <a:gd name="T82" fmla="*/ 1430 w 1613"/>
                <a:gd name="T83" fmla="*/ 1113 h 1114"/>
                <a:gd name="T84" fmla="*/ 185 w 1613"/>
                <a:gd name="T85" fmla="*/ 1113 h 1114"/>
                <a:gd name="T86" fmla="*/ 162 w 1613"/>
                <a:gd name="T87" fmla="*/ 1112 h 1114"/>
                <a:gd name="T88" fmla="*/ 140 w 1613"/>
                <a:gd name="T89" fmla="*/ 1108 h 1114"/>
                <a:gd name="T90" fmla="*/ 119 w 1613"/>
                <a:gd name="T91" fmla="*/ 1101 h 1114"/>
                <a:gd name="T92" fmla="*/ 99 w 1613"/>
                <a:gd name="T93" fmla="*/ 1092 h 1114"/>
                <a:gd name="T94" fmla="*/ 80 w 1613"/>
                <a:gd name="T95" fmla="*/ 1080 h 1114"/>
                <a:gd name="T96" fmla="*/ 63 w 1613"/>
                <a:gd name="T97" fmla="*/ 1067 h 1114"/>
                <a:gd name="T98" fmla="*/ 47 w 1613"/>
                <a:gd name="T99" fmla="*/ 1052 h 1114"/>
                <a:gd name="T100" fmla="*/ 34 w 1613"/>
                <a:gd name="T101" fmla="*/ 1035 h 1114"/>
                <a:gd name="T102" fmla="*/ 22 w 1613"/>
                <a:gd name="T103" fmla="*/ 1016 h 1114"/>
                <a:gd name="T104" fmla="*/ 13 w 1613"/>
                <a:gd name="T105" fmla="*/ 997 h 1114"/>
                <a:gd name="T106" fmla="*/ 6 w 1613"/>
                <a:gd name="T107" fmla="*/ 976 h 1114"/>
                <a:gd name="T108" fmla="*/ 1 w 1613"/>
                <a:gd name="T109" fmla="*/ 953 h 1114"/>
                <a:gd name="T110" fmla="*/ 0 w 1613"/>
                <a:gd name="T111" fmla="*/ 930 h 1114"/>
                <a:gd name="T112" fmla="*/ 0 w 1613"/>
                <a:gd name="T113" fmla="*/ 185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613" h="1114">
                  <a:moveTo>
                    <a:pt x="0" y="185"/>
                  </a:moveTo>
                  <a:lnTo>
                    <a:pt x="1" y="162"/>
                  </a:lnTo>
                  <a:lnTo>
                    <a:pt x="5" y="140"/>
                  </a:lnTo>
                  <a:lnTo>
                    <a:pt x="12" y="119"/>
                  </a:lnTo>
                  <a:lnTo>
                    <a:pt x="21" y="99"/>
                  </a:lnTo>
                  <a:lnTo>
                    <a:pt x="32" y="80"/>
                  </a:lnTo>
                  <a:lnTo>
                    <a:pt x="45" y="63"/>
                  </a:lnTo>
                  <a:lnTo>
                    <a:pt x="61" y="47"/>
                  </a:lnTo>
                  <a:lnTo>
                    <a:pt x="78" y="34"/>
                  </a:lnTo>
                  <a:lnTo>
                    <a:pt x="96" y="22"/>
                  </a:lnTo>
                  <a:lnTo>
                    <a:pt x="116" y="13"/>
                  </a:lnTo>
                  <a:lnTo>
                    <a:pt x="137" y="6"/>
                  </a:lnTo>
                  <a:lnTo>
                    <a:pt x="159" y="1"/>
                  </a:lnTo>
                  <a:lnTo>
                    <a:pt x="182" y="0"/>
                  </a:lnTo>
                  <a:lnTo>
                    <a:pt x="1427" y="0"/>
                  </a:lnTo>
                  <a:lnTo>
                    <a:pt x="1450" y="1"/>
                  </a:lnTo>
                  <a:lnTo>
                    <a:pt x="1472" y="5"/>
                  </a:lnTo>
                  <a:lnTo>
                    <a:pt x="1493" y="12"/>
                  </a:lnTo>
                  <a:lnTo>
                    <a:pt x="1513" y="21"/>
                  </a:lnTo>
                  <a:lnTo>
                    <a:pt x="1532" y="32"/>
                  </a:lnTo>
                  <a:lnTo>
                    <a:pt x="1549" y="45"/>
                  </a:lnTo>
                  <a:lnTo>
                    <a:pt x="1565" y="61"/>
                  </a:lnTo>
                  <a:lnTo>
                    <a:pt x="1578" y="78"/>
                  </a:lnTo>
                  <a:lnTo>
                    <a:pt x="1590" y="96"/>
                  </a:lnTo>
                  <a:lnTo>
                    <a:pt x="1599" y="116"/>
                  </a:lnTo>
                  <a:lnTo>
                    <a:pt x="1606" y="137"/>
                  </a:lnTo>
                  <a:lnTo>
                    <a:pt x="1611" y="159"/>
                  </a:lnTo>
                  <a:lnTo>
                    <a:pt x="1612" y="182"/>
                  </a:lnTo>
                  <a:lnTo>
                    <a:pt x="1612" y="928"/>
                  </a:lnTo>
                  <a:lnTo>
                    <a:pt x="1611" y="951"/>
                  </a:lnTo>
                  <a:lnTo>
                    <a:pt x="1607" y="973"/>
                  </a:lnTo>
                  <a:lnTo>
                    <a:pt x="1600" y="994"/>
                  </a:lnTo>
                  <a:lnTo>
                    <a:pt x="1591" y="1014"/>
                  </a:lnTo>
                  <a:lnTo>
                    <a:pt x="1580" y="1033"/>
                  </a:lnTo>
                  <a:lnTo>
                    <a:pt x="1566" y="1050"/>
                  </a:lnTo>
                  <a:lnTo>
                    <a:pt x="1551" y="1065"/>
                  </a:lnTo>
                  <a:lnTo>
                    <a:pt x="1534" y="1079"/>
                  </a:lnTo>
                  <a:lnTo>
                    <a:pt x="1516" y="1090"/>
                  </a:lnTo>
                  <a:lnTo>
                    <a:pt x="1496" y="1100"/>
                  </a:lnTo>
                  <a:lnTo>
                    <a:pt x="1475" y="1107"/>
                  </a:lnTo>
                  <a:lnTo>
                    <a:pt x="1453" y="1111"/>
                  </a:lnTo>
                  <a:lnTo>
                    <a:pt x="1430" y="1113"/>
                  </a:lnTo>
                  <a:lnTo>
                    <a:pt x="185" y="1113"/>
                  </a:lnTo>
                  <a:lnTo>
                    <a:pt x="162" y="1112"/>
                  </a:lnTo>
                  <a:lnTo>
                    <a:pt x="140" y="1108"/>
                  </a:lnTo>
                  <a:lnTo>
                    <a:pt x="119" y="1101"/>
                  </a:lnTo>
                  <a:lnTo>
                    <a:pt x="99" y="1092"/>
                  </a:lnTo>
                  <a:lnTo>
                    <a:pt x="80" y="1080"/>
                  </a:lnTo>
                  <a:lnTo>
                    <a:pt x="63" y="1067"/>
                  </a:lnTo>
                  <a:lnTo>
                    <a:pt x="47" y="1052"/>
                  </a:lnTo>
                  <a:lnTo>
                    <a:pt x="34" y="1035"/>
                  </a:lnTo>
                  <a:lnTo>
                    <a:pt x="22" y="1016"/>
                  </a:lnTo>
                  <a:lnTo>
                    <a:pt x="13" y="997"/>
                  </a:lnTo>
                  <a:lnTo>
                    <a:pt x="6" y="976"/>
                  </a:lnTo>
                  <a:lnTo>
                    <a:pt x="1" y="953"/>
                  </a:lnTo>
                  <a:lnTo>
                    <a:pt x="0" y="930"/>
                  </a:lnTo>
                  <a:lnTo>
                    <a:pt x="0" y="185"/>
                  </a:lnTo>
                  <a:close/>
                </a:path>
              </a:pathLst>
            </a:custGeom>
            <a:noFill/>
            <a:ln w="9525">
              <a:solidFill>
                <a:srgbClr val="33373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8B0E3F6C-9E87-7A35-3719-15E35B9C4EFE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7" y="3939"/>
              <a:ext cx="3306" cy="20"/>
            </a:xfrm>
            <a:custGeom>
              <a:avLst/>
              <a:gdLst>
                <a:gd name="T0" fmla="*/ 0 w 3306"/>
                <a:gd name="T1" fmla="*/ 0 h 20"/>
                <a:gd name="T2" fmla="*/ 3306 w 3306"/>
                <a:gd name="T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306" h="20">
                  <a:moveTo>
                    <a:pt x="0" y="0"/>
                  </a:moveTo>
                  <a:lnTo>
                    <a:pt x="3306" y="0"/>
                  </a:lnTo>
                </a:path>
              </a:pathLst>
            </a:custGeom>
            <a:noFill/>
            <a:ln w="25400">
              <a:solidFill>
                <a:srgbClr val="6F2F9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EB328B74-3749-544E-2D62-8972336108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8" y="4868"/>
              <a:ext cx="1772" cy="774"/>
            </a:xfrm>
            <a:custGeom>
              <a:avLst/>
              <a:gdLst>
                <a:gd name="T0" fmla="*/ 1640 w 1772"/>
                <a:gd name="T1" fmla="*/ 0 h 782"/>
                <a:gd name="T2" fmla="*/ 125 w 1772"/>
                <a:gd name="T3" fmla="*/ 0 h 782"/>
                <a:gd name="T4" fmla="*/ 102 w 1772"/>
                <a:gd name="T5" fmla="*/ 2 h 782"/>
                <a:gd name="T6" fmla="*/ 81 w 1772"/>
                <a:gd name="T7" fmla="*/ 9 h 782"/>
                <a:gd name="T8" fmla="*/ 61 w 1772"/>
                <a:gd name="T9" fmla="*/ 19 h 782"/>
                <a:gd name="T10" fmla="*/ 44 w 1772"/>
                <a:gd name="T11" fmla="*/ 32 h 782"/>
                <a:gd name="T12" fmla="*/ 29 w 1772"/>
                <a:gd name="T13" fmla="*/ 48 h 782"/>
                <a:gd name="T14" fmla="*/ 17 w 1772"/>
                <a:gd name="T15" fmla="*/ 65 h 782"/>
                <a:gd name="T16" fmla="*/ 7 w 1772"/>
                <a:gd name="T17" fmla="*/ 85 h 782"/>
                <a:gd name="T18" fmla="*/ 2 w 1772"/>
                <a:gd name="T19" fmla="*/ 107 h 782"/>
                <a:gd name="T20" fmla="*/ 0 w 1772"/>
                <a:gd name="T21" fmla="*/ 130 h 782"/>
                <a:gd name="T22" fmla="*/ 0 w 1772"/>
                <a:gd name="T23" fmla="*/ 657 h 782"/>
                <a:gd name="T24" fmla="*/ 2 w 1772"/>
                <a:gd name="T25" fmla="*/ 679 h 782"/>
                <a:gd name="T26" fmla="*/ 9 w 1772"/>
                <a:gd name="T27" fmla="*/ 701 h 782"/>
                <a:gd name="T28" fmla="*/ 19 w 1772"/>
                <a:gd name="T29" fmla="*/ 720 h 782"/>
                <a:gd name="T30" fmla="*/ 32 w 1772"/>
                <a:gd name="T31" fmla="*/ 738 h 782"/>
                <a:gd name="T32" fmla="*/ 48 w 1772"/>
                <a:gd name="T33" fmla="*/ 753 h 782"/>
                <a:gd name="T34" fmla="*/ 65 w 1772"/>
                <a:gd name="T35" fmla="*/ 765 h 782"/>
                <a:gd name="T36" fmla="*/ 85 w 1772"/>
                <a:gd name="T37" fmla="*/ 774 h 782"/>
                <a:gd name="T38" fmla="*/ 107 w 1772"/>
                <a:gd name="T39" fmla="*/ 780 h 782"/>
                <a:gd name="T40" fmla="*/ 130 w 1772"/>
                <a:gd name="T41" fmla="*/ 782 h 782"/>
                <a:gd name="T42" fmla="*/ 1645 w 1772"/>
                <a:gd name="T43" fmla="*/ 782 h 782"/>
                <a:gd name="T44" fmla="*/ 1668 w 1772"/>
                <a:gd name="T45" fmla="*/ 779 h 782"/>
                <a:gd name="T46" fmla="*/ 1689 w 1772"/>
                <a:gd name="T47" fmla="*/ 772 h 782"/>
                <a:gd name="T48" fmla="*/ 1709 w 1772"/>
                <a:gd name="T49" fmla="*/ 762 h 782"/>
                <a:gd name="T50" fmla="*/ 1726 w 1772"/>
                <a:gd name="T51" fmla="*/ 749 h 782"/>
                <a:gd name="T52" fmla="*/ 1741 w 1772"/>
                <a:gd name="T53" fmla="*/ 734 h 782"/>
                <a:gd name="T54" fmla="*/ 1754 w 1772"/>
                <a:gd name="T55" fmla="*/ 716 h 782"/>
                <a:gd name="T56" fmla="*/ 1763 w 1772"/>
                <a:gd name="T57" fmla="*/ 696 h 782"/>
                <a:gd name="T58" fmla="*/ 1769 w 1772"/>
                <a:gd name="T59" fmla="*/ 674 h 782"/>
                <a:gd name="T60" fmla="*/ 1771 w 1772"/>
                <a:gd name="T61" fmla="*/ 651 h 782"/>
                <a:gd name="T62" fmla="*/ 1771 w 1772"/>
                <a:gd name="T63" fmla="*/ 125 h 782"/>
                <a:gd name="T64" fmla="*/ 1768 w 1772"/>
                <a:gd name="T65" fmla="*/ 102 h 782"/>
                <a:gd name="T66" fmla="*/ 1761 w 1772"/>
                <a:gd name="T67" fmla="*/ 81 h 782"/>
                <a:gd name="T68" fmla="*/ 1751 w 1772"/>
                <a:gd name="T69" fmla="*/ 61 h 782"/>
                <a:gd name="T70" fmla="*/ 1738 w 1772"/>
                <a:gd name="T71" fmla="*/ 44 h 782"/>
                <a:gd name="T72" fmla="*/ 1723 w 1772"/>
                <a:gd name="T73" fmla="*/ 29 h 782"/>
                <a:gd name="T74" fmla="*/ 1705 w 1772"/>
                <a:gd name="T75" fmla="*/ 17 h 782"/>
                <a:gd name="T76" fmla="*/ 1685 w 1772"/>
                <a:gd name="T77" fmla="*/ 7 h 782"/>
                <a:gd name="T78" fmla="*/ 1663 w 1772"/>
                <a:gd name="T79" fmla="*/ 2 h 782"/>
                <a:gd name="T80" fmla="*/ 1640 w 1772"/>
                <a:gd name="T81" fmla="*/ 0 h 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772" h="782">
                  <a:moveTo>
                    <a:pt x="1640" y="0"/>
                  </a:moveTo>
                  <a:lnTo>
                    <a:pt x="125" y="0"/>
                  </a:lnTo>
                  <a:lnTo>
                    <a:pt x="102" y="2"/>
                  </a:lnTo>
                  <a:lnTo>
                    <a:pt x="81" y="9"/>
                  </a:lnTo>
                  <a:lnTo>
                    <a:pt x="61" y="19"/>
                  </a:lnTo>
                  <a:lnTo>
                    <a:pt x="44" y="32"/>
                  </a:lnTo>
                  <a:lnTo>
                    <a:pt x="29" y="48"/>
                  </a:lnTo>
                  <a:lnTo>
                    <a:pt x="17" y="65"/>
                  </a:lnTo>
                  <a:lnTo>
                    <a:pt x="7" y="85"/>
                  </a:lnTo>
                  <a:lnTo>
                    <a:pt x="2" y="107"/>
                  </a:lnTo>
                  <a:lnTo>
                    <a:pt x="0" y="130"/>
                  </a:lnTo>
                  <a:lnTo>
                    <a:pt x="0" y="657"/>
                  </a:lnTo>
                  <a:lnTo>
                    <a:pt x="2" y="679"/>
                  </a:lnTo>
                  <a:lnTo>
                    <a:pt x="9" y="701"/>
                  </a:lnTo>
                  <a:lnTo>
                    <a:pt x="19" y="720"/>
                  </a:lnTo>
                  <a:lnTo>
                    <a:pt x="32" y="738"/>
                  </a:lnTo>
                  <a:lnTo>
                    <a:pt x="48" y="753"/>
                  </a:lnTo>
                  <a:lnTo>
                    <a:pt x="65" y="765"/>
                  </a:lnTo>
                  <a:lnTo>
                    <a:pt x="85" y="774"/>
                  </a:lnTo>
                  <a:lnTo>
                    <a:pt x="107" y="780"/>
                  </a:lnTo>
                  <a:lnTo>
                    <a:pt x="130" y="782"/>
                  </a:lnTo>
                  <a:lnTo>
                    <a:pt x="1645" y="782"/>
                  </a:lnTo>
                  <a:lnTo>
                    <a:pt x="1668" y="779"/>
                  </a:lnTo>
                  <a:lnTo>
                    <a:pt x="1689" y="772"/>
                  </a:lnTo>
                  <a:lnTo>
                    <a:pt x="1709" y="762"/>
                  </a:lnTo>
                  <a:lnTo>
                    <a:pt x="1726" y="749"/>
                  </a:lnTo>
                  <a:lnTo>
                    <a:pt x="1741" y="734"/>
                  </a:lnTo>
                  <a:lnTo>
                    <a:pt x="1754" y="716"/>
                  </a:lnTo>
                  <a:lnTo>
                    <a:pt x="1763" y="696"/>
                  </a:lnTo>
                  <a:lnTo>
                    <a:pt x="1769" y="674"/>
                  </a:lnTo>
                  <a:lnTo>
                    <a:pt x="1771" y="651"/>
                  </a:lnTo>
                  <a:lnTo>
                    <a:pt x="1771" y="125"/>
                  </a:lnTo>
                  <a:lnTo>
                    <a:pt x="1768" y="102"/>
                  </a:lnTo>
                  <a:lnTo>
                    <a:pt x="1761" y="81"/>
                  </a:lnTo>
                  <a:lnTo>
                    <a:pt x="1751" y="61"/>
                  </a:lnTo>
                  <a:lnTo>
                    <a:pt x="1738" y="44"/>
                  </a:lnTo>
                  <a:lnTo>
                    <a:pt x="1723" y="29"/>
                  </a:lnTo>
                  <a:lnTo>
                    <a:pt x="1705" y="17"/>
                  </a:lnTo>
                  <a:lnTo>
                    <a:pt x="1685" y="7"/>
                  </a:lnTo>
                  <a:lnTo>
                    <a:pt x="1663" y="2"/>
                  </a:lnTo>
                  <a:lnTo>
                    <a:pt x="1640" y="0"/>
                  </a:lnTo>
                </a:path>
              </a:pathLst>
            </a:custGeom>
            <a:solidFill>
              <a:srgbClr val="407B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D5AC4D24-C275-CBF6-AF87-0C9F1D94CE8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7" y="4868"/>
              <a:ext cx="1772" cy="782"/>
            </a:xfrm>
            <a:custGeom>
              <a:avLst/>
              <a:gdLst>
                <a:gd name="T0" fmla="*/ 0 w 1772"/>
                <a:gd name="T1" fmla="*/ 130 h 782"/>
                <a:gd name="T2" fmla="*/ 2 w 1772"/>
                <a:gd name="T3" fmla="*/ 107 h 782"/>
                <a:gd name="T4" fmla="*/ 7 w 1772"/>
                <a:gd name="T5" fmla="*/ 85 h 782"/>
                <a:gd name="T6" fmla="*/ 17 w 1772"/>
                <a:gd name="T7" fmla="*/ 65 h 782"/>
                <a:gd name="T8" fmla="*/ 29 w 1772"/>
                <a:gd name="T9" fmla="*/ 48 h 782"/>
                <a:gd name="T10" fmla="*/ 44 w 1772"/>
                <a:gd name="T11" fmla="*/ 32 h 782"/>
                <a:gd name="T12" fmla="*/ 61 w 1772"/>
                <a:gd name="T13" fmla="*/ 19 h 782"/>
                <a:gd name="T14" fmla="*/ 81 w 1772"/>
                <a:gd name="T15" fmla="*/ 9 h 782"/>
                <a:gd name="T16" fmla="*/ 102 w 1772"/>
                <a:gd name="T17" fmla="*/ 2 h 782"/>
                <a:gd name="T18" fmla="*/ 125 w 1772"/>
                <a:gd name="T19" fmla="*/ 0 h 782"/>
                <a:gd name="T20" fmla="*/ 1640 w 1772"/>
                <a:gd name="T21" fmla="*/ 0 h 782"/>
                <a:gd name="T22" fmla="*/ 1663 w 1772"/>
                <a:gd name="T23" fmla="*/ 2 h 782"/>
                <a:gd name="T24" fmla="*/ 1685 w 1772"/>
                <a:gd name="T25" fmla="*/ 7 h 782"/>
                <a:gd name="T26" fmla="*/ 1705 w 1772"/>
                <a:gd name="T27" fmla="*/ 17 h 782"/>
                <a:gd name="T28" fmla="*/ 1723 w 1772"/>
                <a:gd name="T29" fmla="*/ 29 h 782"/>
                <a:gd name="T30" fmla="*/ 1738 w 1772"/>
                <a:gd name="T31" fmla="*/ 44 h 782"/>
                <a:gd name="T32" fmla="*/ 1751 w 1772"/>
                <a:gd name="T33" fmla="*/ 61 h 782"/>
                <a:gd name="T34" fmla="*/ 1761 w 1772"/>
                <a:gd name="T35" fmla="*/ 81 h 782"/>
                <a:gd name="T36" fmla="*/ 1768 w 1772"/>
                <a:gd name="T37" fmla="*/ 102 h 782"/>
                <a:gd name="T38" fmla="*/ 1771 w 1772"/>
                <a:gd name="T39" fmla="*/ 125 h 782"/>
                <a:gd name="T40" fmla="*/ 1771 w 1772"/>
                <a:gd name="T41" fmla="*/ 651 h 782"/>
                <a:gd name="T42" fmla="*/ 1769 w 1772"/>
                <a:gd name="T43" fmla="*/ 674 h 782"/>
                <a:gd name="T44" fmla="*/ 1763 w 1772"/>
                <a:gd name="T45" fmla="*/ 696 h 782"/>
                <a:gd name="T46" fmla="*/ 1754 w 1772"/>
                <a:gd name="T47" fmla="*/ 716 h 782"/>
                <a:gd name="T48" fmla="*/ 1741 w 1772"/>
                <a:gd name="T49" fmla="*/ 734 h 782"/>
                <a:gd name="T50" fmla="*/ 1726 w 1772"/>
                <a:gd name="T51" fmla="*/ 749 h 782"/>
                <a:gd name="T52" fmla="*/ 1709 w 1772"/>
                <a:gd name="T53" fmla="*/ 762 h 782"/>
                <a:gd name="T54" fmla="*/ 1689 w 1772"/>
                <a:gd name="T55" fmla="*/ 772 h 782"/>
                <a:gd name="T56" fmla="*/ 1668 w 1772"/>
                <a:gd name="T57" fmla="*/ 779 h 782"/>
                <a:gd name="T58" fmla="*/ 1645 w 1772"/>
                <a:gd name="T59" fmla="*/ 782 h 782"/>
                <a:gd name="T60" fmla="*/ 130 w 1772"/>
                <a:gd name="T61" fmla="*/ 782 h 782"/>
                <a:gd name="T62" fmla="*/ 107 w 1772"/>
                <a:gd name="T63" fmla="*/ 780 h 782"/>
                <a:gd name="T64" fmla="*/ 85 w 1772"/>
                <a:gd name="T65" fmla="*/ 774 h 782"/>
                <a:gd name="T66" fmla="*/ 65 w 1772"/>
                <a:gd name="T67" fmla="*/ 765 h 782"/>
                <a:gd name="T68" fmla="*/ 48 w 1772"/>
                <a:gd name="T69" fmla="*/ 753 h 782"/>
                <a:gd name="T70" fmla="*/ 32 w 1772"/>
                <a:gd name="T71" fmla="*/ 738 h 782"/>
                <a:gd name="T72" fmla="*/ 19 w 1772"/>
                <a:gd name="T73" fmla="*/ 720 h 782"/>
                <a:gd name="T74" fmla="*/ 9 w 1772"/>
                <a:gd name="T75" fmla="*/ 701 h 782"/>
                <a:gd name="T76" fmla="*/ 2 w 1772"/>
                <a:gd name="T77" fmla="*/ 679 h 782"/>
                <a:gd name="T78" fmla="*/ 0 w 1772"/>
                <a:gd name="T79" fmla="*/ 657 h 782"/>
                <a:gd name="T80" fmla="*/ 0 w 1772"/>
                <a:gd name="T81" fmla="*/ 130 h 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772" h="782">
                  <a:moveTo>
                    <a:pt x="0" y="130"/>
                  </a:moveTo>
                  <a:lnTo>
                    <a:pt x="2" y="107"/>
                  </a:lnTo>
                  <a:lnTo>
                    <a:pt x="7" y="85"/>
                  </a:lnTo>
                  <a:lnTo>
                    <a:pt x="17" y="65"/>
                  </a:lnTo>
                  <a:lnTo>
                    <a:pt x="29" y="48"/>
                  </a:lnTo>
                  <a:lnTo>
                    <a:pt x="44" y="32"/>
                  </a:lnTo>
                  <a:lnTo>
                    <a:pt x="61" y="19"/>
                  </a:lnTo>
                  <a:lnTo>
                    <a:pt x="81" y="9"/>
                  </a:lnTo>
                  <a:lnTo>
                    <a:pt x="102" y="2"/>
                  </a:lnTo>
                  <a:lnTo>
                    <a:pt x="125" y="0"/>
                  </a:lnTo>
                  <a:lnTo>
                    <a:pt x="1640" y="0"/>
                  </a:lnTo>
                  <a:lnTo>
                    <a:pt x="1663" y="2"/>
                  </a:lnTo>
                  <a:lnTo>
                    <a:pt x="1685" y="7"/>
                  </a:lnTo>
                  <a:lnTo>
                    <a:pt x="1705" y="17"/>
                  </a:lnTo>
                  <a:lnTo>
                    <a:pt x="1723" y="29"/>
                  </a:lnTo>
                  <a:lnTo>
                    <a:pt x="1738" y="44"/>
                  </a:lnTo>
                  <a:lnTo>
                    <a:pt x="1751" y="61"/>
                  </a:lnTo>
                  <a:lnTo>
                    <a:pt x="1761" y="81"/>
                  </a:lnTo>
                  <a:lnTo>
                    <a:pt x="1768" y="102"/>
                  </a:lnTo>
                  <a:lnTo>
                    <a:pt x="1771" y="125"/>
                  </a:lnTo>
                  <a:lnTo>
                    <a:pt x="1771" y="651"/>
                  </a:lnTo>
                  <a:lnTo>
                    <a:pt x="1769" y="674"/>
                  </a:lnTo>
                  <a:lnTo>
                    <a:pt x="1763" y="696"/>
                  </a:lnTo>
                  <a:lnTo>
                    <a:pt x="1754" y="716"/>
                  </a:lnTo>
                  <a:lnTo>
                    <a:pt x="1741" y="734"/>
                  </a:lnTo>
                  <a:lnTo>
                    <a:pt x="1726" y="749"/>
                  </a:lnTo>
                  <a:lnTo>
                    <a:pt x="1709" y="762"/>
                  </a:lnTo>
                  <a:lnTo>
                    <a:pt x="1689" y="772"/>
                  </a:lnTo>
                  <a:lnTo>
                    <a:pt x="1668" y="779"/>
                  </a:lnTo>
                  <a:lnTo>
                    <a:pt x="1645" y="782"/>
                  </a:lnTo>
                  <a:lnTo>
                    <a:pt x="130" y="782"/>
                  </a:lnTo>
                  <a:lnTo>
                    <a:pt x="107" y="780"/>
                  </a:lnTo>
                  <a:lnTo>
                    <a:pt x="85" y="774"/>
                  </a:lnTo>
                  <a:lnTo>
                    <a:pt x="65" y="765"/>
                  </a:lnTo>
                  <a:lnTo>
                    <a:pt x="48" y="753"/>
                  </a:lnTo>
                  <a:lnTo>
                    <a:pt x="32" y="738"/>
                  </a:lnTo>
                  <a:lnTo>
                    <a:pt x="19" y="720"/>
                  </a:lnTo>
                  <a:lnTo>
                    <a:pt x="9" y="701"/>
                  </a:lnTo>
                  <a:lnTo>
                    <a:pt x="2" y="679"/>
                  </a:lnTo>
                  <a:lnTo>
                    <a:pt x="0" y="657"/>
                  </a:lnTo>
                  <a:lnTo>
                    <a:pt x="0" y="130"/>
                  </a:lnTo>
                  <a:close/>
                </a:path>
              </a:pathLst>
            </a:custGeom>
            <a:noFill/>
            <a:ln w="9525">
              <a:solidFill>
                <a:srgbClr val="33373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22865304-8F74-D24A-6EAE-85E656957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8" y="5076"/>
              <a:ext cx="1455" cy="1082"/>
            </a:xfrm>
            <a:custGeom>
              <a:avLst/>
              <a:gdLst>
                <a:gd name="T0" fmla="*/ 1338 w 1519"/>
                <a:gd name="T1" fmla="*/ 0 h 1082"/>
                <a:gd name="T2" fmla="*/ 162 w 1519"/>
                <a:gd name="T3" fmla="*/ 0 h 1082"/>
                <a:gd name="T4" fmla="*/ 140 w 1519"/>
                <a:gd name="T5" fmla="*/ 4 h 1082"/>
                <a:gd name="T6" fmla="*/ 119 w 1519"/>
                <a:gd name="T7" fmla="*/ 10 h 1082"/>
                <a:gd name="T8" fmla="*/ 98 w 1519"/>
                <a:gd name="T9" fmla="*/ 19 h 1082"/>
                <a:gd name="T10" fmla="*/ 80 w 1519"/>
                <a:gd name="T11" fmla="*/ 30 h 1082"/>
                <a:gd name="T12" fmla="*/ 62 w 1519"/>
                <a:gd name="T13" fmla="*/ 43 h 1082"/>
                <a:gd name="T14" fmla="*/ 47 w 1519"/>
                <a:gd name="T15" fmla="*/ 58 h 1082"/>
                <a:gd name="T16" fmla="*/ 33 w 1519"/>
                <a:gd name="T17" fmla="*/ 75 h 1082"/>
                <a:gd name="T18" fmla="*/ 21 w 1519"/>
                <a:gd name="T19" fmla="*/ 94 h 1082"/>
                <a:gd name="T20" fmla="*/ 12 w 1519"/>
                <a:gd name="T21" fmla="*/ 114 h 1082"/>
                <a:gd name="T22" fmla="*/ 5 w 1519"/>
                <a:gd name="T23" fmla="*/ 135 h 1082"/>
                <a:gd name="T24" fmla="*/ 1 w 1519"/>
                <a:gd name="T25" fmla="*/ 157 h 1082"/>
                <a:gd name="T26" fmla="*/ 0 w 1519"/>
                <a:gd name="T27" fmla="*/ 180 h 1082"/>
                <a:gd name="T28" fmla="*/ 0 w 1519"/>
                <a:gd name="T29" fmla="*/ 919 h 1082"/>
                <a:gd name="T30" fmla="*/ 4 w 1519"/>
                <a:gd name="T31" fmla="*/ 941 h 1082"/>
                <a:gd name="T32" fmla="*/ 10 w 1519"/>
                <a:gd name="T33" fmla="*/ 963 h 1082"/>
                <a:gd name="T34" fmla="*/ 19 w 1519"/>
                <a:gd name="T35" fmla="*/ 983 h 1082"/>
                <a:gd name="T36" fmla="*/ 30 w 1519"/>
                <a:gd name="T37" fmla="*/ 1002 h 1082"/>
                <a:gd name="T38" fmla="*/ 43 w 1519"/>
                <a:gd name="T39" fmla="*/ 1019 h 1082"/>
                <a:gd name="T40" fmla="*/ 58 w 1519"/>
                <a:gd name="T41" fmla="*/ 1035 h 1082"/>
                <a:gd name="T42" fmla="*/ 75 w 1519"/>
                <a:gd name="T43" fmla="*/ 1048 h 1082"/>
                <a:gd name="T44" fmla="*/ 94 w 1519"/>
                <a:gd name="T45" fmla="*/ 1060 h 1082"/>
                <a:gd name="T46" fmla="*/ 114 w 1519"/>
                <a:gd name="T47" fmla="*/ 1069 h 1082"/>
                <a:gd name="T48" fmla="*/ 135 w 1519"/>
                <a:gd name="T49" fmla="*/ 1076 h 1082"/>
                <a:gd name="T50" fmla="*/ 157 w 1519"/>
                <a:gd name="T51" fmla="*/ 1080 h 1082"/>
                <a:gd name="T52" fmla="*/ 180 w 1519"/>
                <a:gd name="T53" fmla="*/ 1082 h 1082"/>
                <a:gd name="T54" fmla="*/ 1356 w 1519"/>
                <a:gd name="T55" fmla="*/ 1081 h 1082"/>
                <a:gd name="T56" fmla="*/ 1378 w 1519"/>
                <a:gd name="T57" fmla="*/ 1077 h 1082"/>
                <a:gd name="T58" fmla="*/ 1400 w 1519"/>
                <a:gd name="T59" fmla="*/ 1071 h 1082"/>
                <a:gd name="T60" fmla="*/ 1420 w 1519"/>
                <a:gd name="T61" fmla="*/ 1062 h 1082"/>
                <a:gd name="T62" fmla="*/ 1439 w 1519"/>
                <a:gd name="T63" fmla="*/ 1051 h 1082"/>
                <a:gd name="T64" fmla="*/ 1456 w 1519"/>
                <a:gd name="T65" fmla="*/ 1038 h 1082"/>
                <a:gd name="T66" fmla="*/ 1472 w 1519"/>
                <a:gd name="T67" fmla="*/ 1023 h 1082"/>
                <a:gd name="T68" fmla="*/ 1485 w 1519"/>
                <a:gd name="T69" fmla="*/ 1006 h 1082"/>
                <a:gd name="T70" fmla="*/ 1497 w 1519"/>
                <a:gd name="T71" fmla="*/ 988 h 1082"/>
                <a:gd name="T72" fmla="*/ 1506 w 1519"/>
                <a:gd name="T73" fmla="*/ 968 h 1082"/>
                <a:gd name="T74" fmla="*/ 1513 w 1519"/>
                <a:gd name="T75" fmla="*/ 947 h 1082"/>
                <a:gd name="T76" fmla="*/ 1517 w 1519"/>
                <a:gd name="T77" fmla="*/ 925 h 1082"/>
                <a:gd name="T78" fmla="*/ 1519 w 1519"/>
                <a:gd name="T79" fmla="*/ 902 h 1082"/>
                <a:gd name="T80" fmla="*/ 1518 w 1519"/>
                <a:gd name="T81" fmla="*/ 162 h 1082"/>
                <a:gd name="T82" fmla="*/ 1514 w 1519"/>
                <a:gd name="T83" fmla="*/ 140 h 1082"/>
                <a:gd name="T84" fmla="*/ 1508 w 1519"/>
                <a:gd name="T85" fmla="*/ 119 h 1082"/>
                <a:gd name="T86" fmla="*/ 1499 w 1519"/>
                <a:gd name="T87" fmla="*/ 98 h 1082"/>
                <a:gd name="T88" fmla="*/ 1488 w 1519"/>
                <a:gd name="T89" fmla="*/ 80 h 1082"/>
                <a:gd name="T90" fmla="*/ 1475 w 1519"/>
                <a:gd name="T91" fmla="*/ 62 h 1082"/>
                <a:gd name="T92" fmla="*/ 1460 w 1519"/>
                <a:gd name="T93" fmla="*/ 47 h 1082"/>
                <a:gd name="T94" fmla="*/ 1443 w 1519"/>
                <a:gd name="T95" fmla="*/ 33 h 1082"/>
                <a:gd name="T96" fmla="*/ 1425 w 1519"/>
                <a:gd name="T97" fmla="*/ 21 h 1082"/>
                <a:gd name="T98" fmla="*/ 1405 w 1519"/>
                <a:gd name="T99" fmla="*/ 12 h 1082"/>
                <a:gd name="T100" fmla="*/ 1384 w 1519"/>
                <a:gd name="T101" fmla="*/ 5 h 1082"/>
                <a:gd name="T102" fmla="*/ 1361 w 1519"/>
                <a:gd name="T103" fmla="*/ 1 h 1082"/>
                <a:gd name="T104" fmla="*/ 1338 w 1519"/>
                <a:gd name="T105" fmla="*/ 0 h 10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19" h="1082">
                  <a:moveTo>
                    <a:pt x="1338" y="0"/>
                  </a:moveTo>
                  <a:lnTo>
                    <a:pt x="162" y="0"/>
                  </a:lnTo>
                  <a:lnTo>
                    <a:pt x="140" y="4"/>
                  </a:lnTo>
                  <a:lnTo>
                    <a:pt x="119" y="10"/>
                  </a:lnTo>
                  <a:lnTo>
                    <a:pt x="98" y="19"/>
                  </a:lnTo>
                  <a:lnTo>
                    <a:pt x="80" y="30"/>
                  </a:lnTo>
                  <a:lnTo>
                    <a:pt x="62" y="43"/>
                  </a:lnTo>
                  <a:lnTo>
                    <a:pt x="47" y="58"/>
                  </a:lnTo>
                  <a:lnTo>
                    <a:pt x="33" y="75"/>
                  </a:lnTo>
                  <a:lnTo>
                    <a:pt x="21" y="94"/>
                  </a:lnTo>
                  <a:lnTo>
                    <a:pt x="12" y="114"/>
                  </a:lnTo>
                  <a:lnTo>
                    <a:pt x="5" y="135"/>
                  </a:lnTo>
                  <a:lnTo>
                    <a:pt x="1" y="157"/>
                  </a:lnTo>
                  <a:lnTo>
                    <a:pt x="0" y="180"/>
                  </a:lnTo>
                  <a:lnTo>
                    <a:pt x="0" y="919"/>
                  </a:lnTo>
                  <a:lnTo>
                    <a:pt x="4" y="941"/>
                  </a:lnTo>
                  <a:lnTo>
                    <a:pt x="10" y="963"/>
                  </a:lnTo>
                  <a:lnTo>
                    <a:pt x="19" y="983"/>
                  </a:lnTo>
                  <a:lnTo>
                    <a:pt x="30" y="1002"/>
                  </a:lnTo>
                  <a:lnTo>
                    <a:pt x="43" y="1019"/>
                  </a:lnTo>
                  <a:lnTo>
                    <a:pt x="58" y="1035"/>
                  </a:lnTo>
                  <a:lnTo>
                    <a:pt x="75" y="1048"/>
                  </a:lnTo>
                  <a:lnTo>
                    <a:pt x="94" y="1060"/>
                  </a:lnTo>
                  <a:lnTo>
                    <a:pt x="114" y="1069"/>
                  </a:lnTo>
                  <a:lnTo>
                    <a:pt x="135" y="1076"/>
                  </a:lnTo>
                  <a:lnTo>
                    <a:pt x="157" y="1080"/>
                  </a:lnTo>
                  <a:lnTo>
                    <a:pt x="180" y="1082"/>
                  </a:lnTo>
                  <a:lnTo>
                    <a:pt x="1356" y="1081"/>
                  </a:lnTo>
                  <a:lnTo>
                    <a:pt x="1378" y="1077"/>
                  </a:lnTo>
                  <a:lnTo>
                    <a:pt x="1400" y="1071"/>
                  </a:lnTo>
                  <a:lnTo>
                    <a:pt x="1420" y="1062"/>
                  </a:lnTo>
                  <a:lnTo>
                    <a:pt x="1439" y="1051"/>
                  </a:lnTo>
                  <a:lnTo>
                    <a:pt x="1456" y="1038"/>
                  </a:lnTo>
                  <a:lnTo>
                    <a:pt x="1472" y="1023"/>
                  </a:lnTo>
                  <a:lnTo>
                    <a:pt x="1485" y="1006"/>
                  </a:lnTo>
                  <a:lnTo>
                    <a:pt x="1497" y="988"/>
                  </a:lnTo>
                  <a:lnTo>
                    <a:pt x="1506" y="968"/>
                  </a:lnTo>
                  <a:lnTo>
                    <a:pt x="1513" y="947"/>
                  </a:lnTo>
                  <a:lnTo>
                    <a:pt x="1517" y="925"/>
                  </a:lnTo>
                  <a:lnTo>
                    <a:pt x="1519" y="902"/>
                  </a:lnTo>
                  <a:lnTo>
                    <a:pt x="1518" y="162"/>
                  </a:lnTo>
                  <a:lnTo>
                    <a:pt x="1514" y="140"/>
                  </a:lnTo>
                  <a:lnTo>
                    <a:pt x="1508" y="119"/>
                  </a:lnTo>
                  <a:lnTo>
                    <a:pt x="1499" y="98"/>
                  </a:lnTo>
                  <a:lnTo>
                    <a:pt x="1488" y="80"/>
                  </a:lnTo>
                  <a:lnTo>
                    <a:pt x="1475" y="62"/>
                  </a:lnTo>
                  <a:lnTo>
                    <a:pt x="1460" y="47"/>
                  </a:lnTo>
                  <a:lnTo>
                    <a:pt x="1443" y="33"/>
                  </a:lnTo>
                  <a:lnTo>
                    <a:pt x="1425" y="21"/>
                  </a:lnTo>
                  <a:lnTo>
                    <a:pt x="1405" y="12"/>
                  </a:lnTo>
                  <a:lnTo>
                    <a:pt x="1384" y="5"/>
                  </a:lnTo>
                  <a:lnTo>
                    <a:pt x="1361" y="1"/>
                  </a:lnTo>
                  <a:lnTo>
                    <a:pt x="1338" y="0"/>
                  </a:lnTo>
                </a:path>
              </a:pathLst>
            </a:custGeom>
            <a:solidFill>
              <a:srgbClr val="0D21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C05989D3-8933-3B7E-5AE2-DB24AF65692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9" y="5076"/>
              <a:ext cx="1437" cy="1082"/>
            </a:xfrm>
            <a:custGeom>
              <a:avLst/>
              <a:gdLst>
                <a:gd name="T0" fmla="*/ 0 w 1519"/>
                <a:gd name="T1" fmla="*/ 180 h 1082"/>
                <a:gd name="T2" fmla="*/ 1 w 1519"/>
                <a:gd name="T3" fmla="*/ 157 h 1082"/>
                <a:gd name="T4" fmla="*/ 5 w 1519"/>
                <a:gd name="T5" fmla="*/ 135 h 1082"/>
                <a:gd name="T6" fmla="*/ 12 w 1519"/>
                <a:gd name="T7" fmla="*/ 114 h 1082"/>
                <a:gd name="T8" fmla="*/ 21 w 1519"/>
                <a:gd name="T9" fmla="*/ 94 h 1082"/>
                <a:gd name="T10" fmla="*/ 33 w 1519"/>
                <a:gd name="T11" fmla="*/ 75 h 1082"/>
                <a:gd name="T12" fmla="*/ 47 w 1519"/>
                <a:gd name="T13" fmla="*/ 58 h 1082"/>
                <a:gd name="T14" fmla="*/ 62 w 1519"/>
                <a:gd name="T15" fmla="*/ 43 h 1082"/>
                <a:gd name="T16" fmla="*/ 80 w 1519"/>
                <a:gd name="T17" fmla="*/ 30 h 1082"/>
                <a:gd name="T18" fmla="*/ 98 w 1519"/>
                <a:gd name="T19" fmla="*/ 19 h 1082"/>
                <a:gd name="T20" fmla="*/ 119 w 1519"/>
                <a:gd name="T21" fmla="*/ 10 h 1082"/>
                <a:gd name="T22" fmla="*/ 140 w 1519"/>
                <a:gd name="T23" fmla="*/ 4 h 1082"/>
                <a:gd name="T24" fmla="*/ 162 w 1519"/>
                <a:gd name="T25" fmla="*/ 0 h 1082"/>
                <a:gd name="T26" fmla="*/ 1338 w 1519"/>
                <a:gd name="T27" fmla="*/ 0 h 1082"/>
                <a:gd name="T28" fmla="*/ 1361 w 1519"/>
                <a:gd name="T29" fmla="*/ 1 h 1082"/>
                <a:gd name="T30" fmla="*/ 1384 w 1519"/>
                <a:gd name="T31" fmla="*/ 5 h 1082"/>
                <a:gd name="T32" fmla="*/ 1405 w 1519"/>
                <a:gd name="T33" fmla="*/ 12 h 1082"/>
                <a:gd name="T34" fmla="*/ 1425 w 1519"/>
                <a:gd name="T35" fmla="*/ 21 h 1082"/>
                <a:gd name="T36" fmla="*/ 1443 w 1519"/>
                <a:gd name="T37" fmla="*/ 33 h 1082"/>
                <a:gd name="T38" fmla="*/ 1460 w 1519"/>
                <a:gd name="T39" fmla="*/ 47 h 1082"/>
                <a:gd name="T40" fmla="*/ 1475 w 1519"/>
                <a:gd name="T41" fmla="*/ 62 h 1082"/>
                <a:gd name="T42" fmla="*/ 1488 w 1519"/>
                <a:gd name="T43" fmla="*/ 80 h 1082"/>
                <a:gd name="T44" fmla="*/ 1499 w 1519"/>
                <a:gd name="T45" fmla="*/ 98 h 1082"/>
                <a:gd name="T46" fmla="*/ 1508 w 1519"/>
                <a:gd name="T47" fmla="*/ 119 h 1082"/>
                <a:gd name="T48" fmla="*/ 1514 w 1519"/>
                <a:gd name="T49" fmla="*/ 140 h 1082"/>
                <a:gd name="T50" fmla="*/ 1518 w 1519"/>
                <a:gd name="T51" fmla="*/ 162 h 1082"/>
                <a:gd name="T52" fmla="*/ 1519 w 1519"/>
                <a:gd name="T53" fmla="*/ 902 h 1082"/>
                <a:gd name="T54" fmla="*/ 1517 w 1519"/>
                <a:gd name="T55" fmla="*/ 925 h 1082"/>
                <a:gd name="T56" fmla="*/ 1513 w 1519"/>
                <a:gd name="T57" fmla="*/ 947 h 1082"/>
                <a:gd name="T58" fmla="*/ 1506 w 1519"/>
                <a:gd name="T59" fmla="*/ 968 h 1082"/>
                <a:gd name="T60" fmla="*/ 1497 w 1519"/>
                <a:gd name="T61" fmla="*/ 988 h 1082"/>
                <a:gd name="T62" fmla="*/ 1485 w 1519"/>
                <a:gd name="T63" fmla="*/ 1006 h 1082"/>
                <a:gd name="T64" fmla="*/ 1472 w 1519"/>
                <a:gd name="T65" fmla="*/ 1023 h 1082"/>
                <a:gd name="T66" fmla="*/ 1456 w 1519"/>
                <a:gd name="T67" fmla="*/ 1038 h 1082"/>
                <a:gd name="T68" fmla="*/ 1439 w 1519"/>
                <a:gd name="T69" fmla="*/ 1051 h 1082"/>
                <a:gd name="T70" fmla="*/ 1420 w 1519"/>
                <a:gd name="T71" fmla="*/ 1062 h 1082"/>
                <a:gd name="T72" fmla="*/ 1400 w 1519"/>
                <a:gd name="T73" fmla="*/ 1071 h 1082"/>
                <a:gd name="T74" fmla="*/ 1378 w 1519"/>
                <a:gd name="T75" fmla="*/ 1077 h 1082"/>
                <a:gd name="T76" fmla="*/ 1356 w 1519"/>
                <a:gd name="T77" fmla="*/ 1081 h 1082"/>
                <a:gd name="T78" fmla="*/ 180 w 1519"/>
                <a:gd name="T79" fmla="*/ 1082 h 1082"/>
                <a:gd name="T80" fmla="*/ 157 w 1519"/>
                <a:gd name="T81" fmla="*/ 1080 h 1082"/>
                <a:gd name="T82" fmla="*/ 135 w 1519"/>
                <a:gd name="T83" fmla="*/ 1076 h 1082"/>
                <a:gd name="T84" fmla="*/ 114 w 1519"/>
                <a:gd name="T85" fmla="*/ 1069 h 1082"/>
                <a:gd name="T86" fmla="*/ 94 w 1519"/>
                <a:gd name="T87" fmla="*/ 1060 h 1082"/>
                <a:gd name="T88" fmla="*/ 75 w 1519"/>
                <a:gd name="T89" fmla="*/ 1048 h 1082"/>
                <a:gd name="T90" fmla="*/ 58 w 1519"/>
                <a:gd name="T91" fmla="*/ 1035 h 1082"/>
                <a:gd name="T92" fmla="*/ 43 w 1519"/>
                <a:gd name="T93" fmla="*/ 1019 h 1082"/>
                <a:gd name="T94" fmla="*/ 30 w 1519"/>
                <a:gd name="T95" fmla="*/ 1002 h 1082"/>
                <a:gd name="T96" fmla="*/ 19 w 1519"/>
                <a:gd name="T97" fmla="*/ 983 h 1082"/>
                <a:gd name="T98" fmla="*/ 10 w 1519"/>
                <a:gd name="T99" fmla="*/ 963 h 1082"/>
                <a:gd name="T100" fmla="*/ 4 w 1519"/>
                <a:gd name="T101" fmla="*/ 941 h 1082"/>
                <a:gd name="T102" fmla="*/ 0 w 1519"/>
                <a:gd name="T103" fmla="*/ 919 h 1082"/>
                <a:gd name="T104" fmla="*/ 0 w 1519"/>
                <a:gd name="T105" fmla="*/ 180 h 10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19" h="1082">
                  <a:moveTo>
                    <a:pt x="0" y="180"/>
                  </a:moveTo>
                  <a:lnTo>
                    <a:pt x="1" y="157"/>
                  </a:lnTo>
                  <a:lnTo>
                    <a:pt x="5" y="135"/>
                  </a:lnTo>
                  <a:lnTo>
                    <a:pt x="12" y="114"/>
                  </a:lnTo>
                  <a:lnTo>
                    <a:pt x="21" y="94"/>
                  </a:lnTo>
                  <a:lnTo>
                    <a:pt x="33" y="75"/>
                  </a:lnTo>
                  <a:lnTo>
                    <a:pt x="47" y="58"/>
                  </a:lnTo>
                  <a:lnTo>
                    <a:pt x="62" y="43"/>
                  </a:lnTo>
                  <a:lnTo>
                    <a:pt x="80" y="30"/>
                  </a:lnTo>
                  <a:lnTo>
                    <a:pt x="98" y="19"/>
                  </a:lnTo>
                  <a:lnTo>
                    <a:pt x="119" y="10"/>
                  </a:lnTo>
                  <a:lnTo>
                    <a:pt x="140" y="4"/>
                  </a:lnTo>
                  <a:lnTo>
                    <a:pt x="162" y="0"/>
                  </a:lnTo>
                  <a:lnTo>
                    <a:pt x="1338" y="0"/>
                  </a:lnTo>
                  <a:lnTo>
                    <a:pt x="1361" y="1"/>
                  </a:lnTo>
                  <a:lnTo>
                    <a:pt x="1384" y="5"/>
                  </a:lnTo>
                  <a:lnTo>
                    <a:pt x="1405" y="12"/>
                  </a:lnTo>
                  <a:lnTo>
                    <a:pt x="1425" y="21"/>
                  </a:lnTo>
                  <a:lnTo>
                    <a:pt x="1443" y="33"/>
                  </a:lnTo>
                  <a:lnTo>
                    <a:pt x="1460" y="47"/>
                  </a:lnTo>
                  <a:lnTo>
                    <a:pt x="1475" y="62"/>
                  </a:lnTo>
                  <a:lnTo>
                    <a:pt x="1488" y="80"/>
                  </a:lnTo>
                  <a:lnTo>
                    <a:pt x="1499" y="98"/>
                  </a:lnTo>
                  <a:lnTo>
                    <a:pt x="1508" y="119"/>
                  </a:lnTo>
                  <a:lnTo>
                    <a:pt x="1514" y="140"/>
                  </a:lnTo>
                  <a:lnTo>
                    <a:pt x="1518" y="162"/>
                  </a:lnTo>
                  <a:lnTo>
                    <a:pt x="1519" y="902"/>
                  </a:lnTo>
                  <a:lnTo>
                    <a:pt x="1517" y="925"/>
                  </a:lnTo>
                  <a:lnTo>
                    <a:pt x="1513" y="947"/>
                  </a:lnTo>
                  <a:lnTo>
                    <a:pt x="1506" y="968"/>
                  </a:lnTo>
                  <a:lnTo>
                    <a:pt x="1497" y="988"/>
                  </a:lnTo>
                  <a:lnTo>
                    <a:pt x="1485" y="1006"/>
                  </a:lnTo>
                  <a:lnTo>
                    <a:pt x="1472" y="1023"/>
                  </a:lnTo>
                  <a:lnTo>
                    <a:pt x="1456" y="1038"/>
                  </a:lnTo>
                  <a:lnTo>
                    <a:pt x="1439" y="1051"/>
                  </a:lnTo>
                  <a:lnTo>
                    <a:pt x="1420" y="1062"/>
                  </a:lnTo>
                  <a:lnTo>
                    <a:pt x="1400" y="1071"/>
                  </a:lnTo>
                  <a:lnTo>
                    <a:pt x="1378" y="1077"/>
                  </a:lnTo>
                  <a:lnTo>
                    <a:pt x="1356" y="1081"/>
                  </a:lnTo>
                  <a:lnTo>
                    <a:pt x="180" y="1082"/>
                  </a:lnTo>
                  <a:lnTo>
                    <a:pt x="157" y="1080"/>
                  </a:lnTo>
                  <a:lnTo>
                    <a:pt x="135" y="1076"/>
                  </a:lnTo>
                  <a:lnTo>
                    <a:pt x="114" y="1069"/>
                  </a:lnTo>
                  <a:lnTo>
                    <a:pt x="94" y="1060"/>
                  </a:lnTo>
                  <a:lnTo>
                    <a:pt x="75" y="1048"/>
                  </a:lnTo>
                  <a:lnTo>
                    <a:pt x="58" y="1035"/>
                  </a:lnTo>
                  <a:lnTo>
                    <a:pt x="43" y="1019"/>
                  </a:lnTo>
                  <a:lnTo>
                    <a:pt x="30" y="1002"/>
                  </a:lnTo>
                  <a:lnTo>
                    <a:pt x="19" y="983"/>
                  </a:lnTo>
                  <a:lnTo>
                    <a:pt x="10" y="963"/>
                  </a:lnTo>
                  <a:lnTo>
                    <a:pt x="4" y="941"/>
                  </a:lnTo>
                  <a:lnTo>
                    <a:pt x="0" y="919"/>
                  </a:lnTo>
                  <a:lnTo>
                    <a:pt x="0" y="180"/>
                  </a:lnTo>
                  <a:close/>
                </a:path>
              </a:pathLst>
            </a:custGeom>
            <a:noFill/>
            <a:ln w="9525">
              <a:solidFill>
                <a:srgbClr val="33373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901CAE08-082C-9A46-C38E-8EB1E6F2DF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31" y="7209"/>
              <a:ext cx="3342" cy="20"/>
            </a:xfrm>
            <a:custGeom>
              <a:avLst/>
              <a:gdLst>
                <a:gd name="T0" fmla="*/ 0 w 3342"/>
                <a:gd name="T1" fmla="*/ 0 h 20"/>
                <a:gd name="T2" fmla="*/ 3342 w 3342"/>
                <a:gd name="T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342" h="20">
                  <a:moveTo>
                    <a:pt x="0" y="0"/>
                  </a:moveTo>
                  <a:lnTo>
                    <a:pt x="3342" y="0"/>
                  </a:lnTo>
                </a:path>
              </a:pathLst>
            </a:custGeom>
            <a:noFill/>
            <a:ln w="15875">
              <a:solidFill>
                <a:srgbClr val="54555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945D7189-69DE-D801-CEFD-8E0E6B4D14C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31" y="7238"/>
              <a:ext cx="20" cy="1808"/>
            </a:xfrm>
            <a:custGeom>
              <a:avLst/>
              <a:gdLst>
                <a:gd name="T0" fmla="*/ 0 w 20"/>
                <a:gd name="T1" fmla="*/ 0 h 1808"/>
                <a:gd name="T2" fmla="*/ 0 w 20"/>
                <a:gd name="T3" fmla="*/ 1808 h 18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1808">
                  <a:moveTo>
                    <a:pt x="0" y="0"/>
                  </a:moveTo>
                  <a:lnTo>
                    <a:pt x="0" y="1808"/>
                  </a:lnTo>
                </a:path>
              </a:pathLst>
            </a:custGeom>
            <a:noFill/>
            <a:ln w="15875">
              <a:solidFill>
                <a:srgbClr val="54555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8553EBA7-43E0-032C-EF2E-0415F267C6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28" y="6994"/>
              <a:ext cx="1507" cy="905"/>
            </a:xfrm>
            <a:custGeom>
              <a:avLst/>
              <a:gdLst>
                <a:gd name="T0" fmla="*/ 1275 w 1464"/>
                <a:gd name="T1" fmla="*/ 0 h 1133"/>
                <a:gd name="T2" fmla="*/ 180 w 1464"/>
                <a:gd name="T3" fmla="*/ 0 h 1133"/>
                <a:gd name="T4" fmla="*/ 157 w 1464"/>
                <a:gd name="T5" fmla="*/ 2 h 1133"/>
                <a:gd name="T6" fmla="*/ 135 w 1464"/>
                <a:gd name="T7" fmla="*/ 7 h 1133"/>
                <a:gd name="T8" fmla="*/ 115 w 1464"/>
                <a:gd name="T9" fmla="*/ 14 h 1133"/>
                <a:gd name="T10" fmla="*/ 95 w 1464"/>
                <a:gd name="T11" fmla="*/ 24 h 1133"/>
                <a:gd name="T12" fmla="*/ 77 w 1464"/>
                <a:gd name="T13" fmla="*/ 36 h 1133"/>
                <a:gd name="T14" fmla="*/ 60 w 1464"/>
                <a:gd name="T15" fmla="*/ 50 h 1133"/>
                <a:gd name="T16" fmla="*/ 45 w 1464"/>
                <a:gd name="T17" fmla="*/ 66 h 1133"/>
                <a:gd name="T18" fmla="*/ 32 w 1464"/>
                <a:gd name="T19" fmla="*/ 83 h 1133"/>
                <a:gd name="T20" fmla="*/ 21 w 1464"/>
                <a:gd name="T21" fmla="*/ 102 h 1133"/>
                <a:gd name="T22" fmla="*/ 12 w 1464"/>
                <a:gd name="T23" fmla="*/ 122 h 1133"/>
                <a:gd name="T24" fmla="*/ 5 w 1464"/>
                <a:gd name="T25" fmla="*/ 143 h 1133"/>
                <a:gd name="T26" fmla="*/ 1 w 1464"/>
                <a:gd name="T27" fmla="*/ 165 h 1133"/>
                <a:gd name="T28" fmla="*/ 0 w 1464"/>
                <a:gd name="T29" fmla="*/ 188 h 1133"/>
                <a:gd name="T30" fmla="*/ 0 w 1464"/>
                <a:gd name="T31" fmla="*/ 952 h 1133"/>
                <a:gd name="T32" fmla="*/ 2 w 1464"/>
                <a:gd name="T33" fmla="*/ 974 h 1133"/>
                <a:gd name="T34" fmla="*/ 7 w 1464"/>
                <a:gd name="T35" fmla="*/ 996 h 1133"/>
                <a:gd name="T36" fmla="*/ 14 w 1464"/>
                <a:gd name="T37" fmla="*/ 1017 h 1133"/>
                <a:gd name="T38" fmla="*/ 24 w 1464"/>
                <a:gd name="T39" fmla="*/ 1037 h 1133"/>
                <a:gd name="T40" fmla="*/ 36 w 1464"/>
                <a:gd name="T41" fmla="*/ 1055 h 1133"/>
                <a:gd name="T42" fmla="*/ 50 w 1464"/>
                <a:gd name="T43" fmla="*/ 1072 h 1133"/>
                <a:gd name="T44" fmla="*/ 66 w 1464"/>
                <a:gd name="T45" fmla="*/ 1087 h 1133"/>
                <a:gd name="T46" fmla="*/ 83 w 1464"/>
                <a:gd name="T47" fmla="*/ 1100 h 1133"/>
                <a:gd name="T48" fmla="*/ 102 w 1464"/>
                <a:gd name="T49" fmla="*/ 1111 h 1133"/>
                <a:gd name="T50" fmla="*/ 122 w 1464"/>
                <a:gd name="T51" fmla="*/ 1120 h 1133"/>
                <a:gd name="T52" fmla="*/ 143 w 1464"/>
                <a:gd name="T53" fmla="*/ 1127 h 1133"/>
                <a:gd name="T54" fmla="*/ 165 w 1464"/>
                <a:gd name="T55" fmla="*/ 1131 h 1133"/>
                <a:gd name="T56" fmla="*/ 188 w 1464"/>
                <a:gd name="T57" fmla="*/ 1132 h 1133"/>
                <a:gd name="T58" fmla="*/ 1283 w 1464"/>
                <a:gd name="T59" fmla="*/ 1132 h 1133"/>
                <a:gd name="T60" fmla="*/ 1306 w 1464"/>
                <a:gd name="T61" fmla="*/ 1130 h 1133"/>
                <a:gd name="T62" fmla="*/ 1328 w 1464"/>
                <a:gd name="T63" fmla="*/ 1125 h 1133"/>
                <a:gd name="T64" fmla="*/ 1348 w 1464"/>
                <a:gd name="T65" fmla="*/ 1117 h 1133"/>
                <a:gd name="T66" fmla="*/ 1368 w 1464"/>
                <a:gd name="T67" fmla="*/ 1108 h 1133"/>
                <a:gd name="T68" fmla="*/ 1386 w 1464"/>
                <a:gd name="T69" fmla="*/ 1096 h 1133"/>
                <a:gd name="T70" fmla="*/ 1403 w 1464"/>
                <a:gd name="T71" fmla="*/ 1082 h 1133"/>
                <a:gd name="T72" fmla="*/ 1418 w 1464"/>
                <a:gd name="T73" fmla="*/ 1066 h 1133"/>
                <a:gd name="T74" fmla="*/ 1431 w 1464"/>
                <a:gd name="T75" fmla="*/ 1049 h 1133"/>
                <a:gd name="T76" fmla="*/ 1442 w 1464"/>
                <a:gd name="T77" fmla="*/ 1030 h 1133"/>
                <a:gd name="T78" fmla="*/ 1451 w 1464"/>
                <a:gd name="T79" fmla="*/ 1010 h 1133"/>
                <a:gd name="T80" fmla="*/ 1458 w 1464"/>
                <a:gd name="T81" fmla="*/ 989 h 1133"/>
                <a:gd name="T82" fmla="*/ 1462 w 1464"/>
                <a:gd name="T83" fmla="*/ 967 h 1133"/>
                <a:gd name="T84" fmla="*/ 1464 w 1464"/>
                <a:gd name="T85" fmla="*/ 943 h 1133"/>
                <a:gd name="T86" fmla="*/ 1463 w 1464"/>
                <a:gd name="T87" fmla="*/ 180 h 1133"/>
                <a:gd name="T88" fmla="*/ 1461 w 1464"/>
                <a:gd name="T89" fmla="*/ 157 h 1133"/>
                <a:gd name="T90" fmla="*/ 1456 w 1464"/>
                <a:gd name="T91" fmla="*/ 135 h 1133"/>
                <a:gd name="T92" fmla="*/ 1449 w 1464"/>
                <a:gd name="T93" fmla="*/ 115 h 1133"/>
                <a:gd name="T94" fmla="*/ 1439 w 1464"/>
                <a:gd name="T95" fmla="*/ 95 h 1133"/>
                <a:gd name="T96" fmla="*/ 1427 w 1464"/>
                <a:gd name="T97" fmla="*/ 77 h 1133"/>
                <a:gd name="T98" fmla="*/ 1413 w 1464"/>
                <a:gd name="T99" fmla="*/ 60 h 1133"/>
                <a:gd name="T100" fmla="*/ 1397 w 1464"/>
                <a:gd name="T101" fmla="*/ 45 h 1133"/>
                <a:gd name="T102" fmla="*/ 1380 w 1464"/>
                <a:gd name="T103" fmla="*/ 32 h 1133"/>
                <a:gd name="T104" fmla="*/ 1361 w 1464"/>
                <a:gd name="T105" fmla="*/ 21 h 1133"/>
                <a:gd name="T106" fmla="*/ 1341 w 1464"/>
                <a:gd name="T107" fmla="*/ 12 h 1133"/>
                <a:gd name="T108" fmla="*/ 1320 w 1464"/>
                <a:gd name="T109" fmla="*/ 5 h 1133"/>
                <a:gd name="T110" fmla="*/ 1298 w 1464"/>
                <a:gd name="T111" fmla="*/ 1 h 1133"/>
                <a:gd name="T112" fmla="*/ 1275 w 1464"/>
                <a:gd name="T113" fmla="*/ 0 h 1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464" h="1133">
                  <a:moveTo>
                    <a:pt x="1275" y="0"/>
                  </a:moveTo>
                  <a:lnTo>
                    <a:pt x="180" y="0"/>
                  </a:lnTo>
                  <a:lnTo>
                    <a:pt x="157" y="2"/>
                  </a:lnTo>
                  <a:lnTo>
                    <a:pt x="135" y="7"/>
                  </a:lnTo>
                  <a:lnTo>
                    <a:pt x="115" y="14"/>
                  </a:lnTo>
                  <a:lnTo>
                    <a:pt x="95" y="24"/>
                  </a:lnTo>
                  <a:lnTo>
                    <a:pt x="77" y="36"/>
                  </a:lnTo>
                  <a:lnTo>
                    <a:pt x="60" y="50"/>
                  </a:lnTo>
                  <a:lnTo>
                    <a:pt x="45" y="66"/>
                  </a:lnTo>
                  <a:lnTo>
                    <a:pt x="32" y="83"/>
                  </a:lnTo>
                  <a:lnTo>
                    <a:pt x="21" y="102"/>
                  </a:lnTo>
                  <a:lnTo>
                    <a:pt x="12" y="122"/>
                  </a:lnTo>
                  <a:lnTo>
                    <a:pt x="5" y="143"/>
                  </a:lnTo>
                  <a:lnTo>
                    <a:pt x="1" y="165"/>
                  </a:lnTo>
                  <a:lnTo>
                    <a:pt x="0" y="188"/>
                  </a:lnTo>
                  <a:lnTo>
                    <a:pt x="0" y="952"/>
                  </a:lnTo>
                  <a:lnTo>
                    <a:pt x="2" y="974"/>
                  </a:lnTo>
                  <a:lnTo>
                    <a:pt x="7" y="996"/>
                  </a:lnTo>
                  <a:lnTo>
                    <a:pt x="14" y="1017"/>
                  </a:lnTo>
                  <a:lnTo>
                    <a:pt x="24" y="1037"/>
                  </a:lnTo>
                  <a:lnTo>
                    <a:pt x="36" y="1055"/>
                  </a:lnTo>
                  <a:lnTo>
                    <a:pt x="50" y="1072"/>
                  </a:lnTo>
                  <a:lnTo>
                    <a:pt x="66" y="1087"/>
                  </a:lnTo>
                  <a:lnTo>
                    <a:pt x="83" y="1100"/>
                  </a:lnTo>
                  <a:lnTo>
                    <a:pt x="102" y="1111"/>
                  </a:lnTo>
                  <a:lnTo>
                    <a:pt x="122" y="1120"/>
                  </a:lnTo>
                  <a:lnTo>
                    <a:pt x="143" y="1127"/>
                  </a:lnTo>
                  <a:lnTo>
                    <a:pt x="165" y="1131"/>
                  </a:lnTo>
                  <a:lnTo>
                    <a:pt x="188" y="1132"/>
                  </a:lnTo>
                  <a:lnTo>
                    <a:pt x="1283" y="1132"/>
                  </a:lnTo>
                  <a:lnTo>
                    <a:pt x="1306" y="1130"/>
                  </a:lnTo>
                  <a:lnTo>
                    <a:pt x="1328" y="1125"/>
                  </a:lnTo>
                  <a:lnTo>
                    <a:pt x="1348" y="1117"/>
                  </a:lnTo>
                  <a:lnTo>
                    <a:pt x="1368" y="1108"/>
                  </a:lnTo>
                  <a:lnTo>
                    <a:pt x="1386" y="1096"/>
                  </a:lnTo>
                  <a:lnTo>
                    <a:pt x="1403" y="1082"/>
                  </a:lnTo>
                  <a:lnTo>
                    <a:pt x="1418" y="1066"/>
                  </a:lnTo>
                  <a:lnTo>
                    <a:pt x="1431" y="1049"/>
                  </a:lnTo>
                  <a:lnTo>
                    <a:pt x="1442" y="1030"/>
                  </a:lnTo>
                  <a:lnTo>
                    <a:pt x="1451" y="1010"/>
                  </a:lnTo>
                  <a:lnTo>
                    <a:pt x="1458" y="989"/>
                  </a:lnTo>
                  <a:lnTo>
                    <a:pt x="1462" y="967"/>
                  </a:lnTo>
                  <a:lnTo>
                    <a:pt x="1464" y="943"/>
                  </a:lnTo>
                  <a:lnTo>
                    <a:pt x="1463" y="180"/>
                  </a:lnTo>
                  <a:lnTo>
                    <a:pt x="1461" y="157"/>
                  </a:lnTo>
                  <a:lnTo>
                    <a:pt x="1456" y="135"/>
                  </a:lnTo>
                  <a:lnTo>
                    <a:pt x="1449" y="115"/>
                  </a:lnTo>
                  <a:lnTo>
                    <a:pt x="1439" y="95"/>
                  </a:lnTo>
                  <a:lnTo>
                    <a:pt x="1427" y="77"/>
                  </a:lnTo>
                  <a:lnTo>
                    <a:pt x="1413" y="60"/>
                  </a:lnTo>
                  <a:lnTo>
                    <a:pt x="1397" y="45"/>
                  </a:lnTo>
                  <a:lnTo>
                    <a:pt x="1380" y="32"/>
                  </a:lnTo>
                  <a:lnTo>
                    <a:pt x="1361" y="21"/>
                  </a:lnTo>
                  <a:lnTo>
                    <a:pt x="1341" y="12"/>
                  </a:lnTo>
                  <a:lnTo>
                    <a:pt x="1320" y="5"/>
                  </a:lnTo>
                  <a:lnTo>
                    <a:pt x="1298" y="1"/>
                  </a:lnTo>
                  <a:lnTo>
                    <a:pt x="1275" y="0"/>
                  </a:lnTo>
                </a:path>
              </a:pathLst>
            </a:custGeom>
            <a:solidFill>
              <a:srgbClr val="0D21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 dirty="0"/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72FCA71A-AFB5-DB6A-7F06-7577C16361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50" y="6980"/>
              <a:ext cx="1464" cy="919"/>
            </a:xfrm>
            <a:custGeom>
              <a:avLst/>
              <a:gdLst>
                <a:gd name="T0" fmla="*/ 0 w 1464"/>
                <a:gd name="T1" fmla="*/ 188 h 1133"/>
                <a:gd name="T2" fmla="*/ 1 w 1464"/>
                <a:gd name="T3" fmla="*/ 165 h 1133"/>
                <a:gd name="T4" fmla="*/ 5 w 1464"/>
                <a:gd name="T5" fmla="*/ 143 h 1133"/>
                <a:gd name="T6" fmla="*/ 12 w 1464"/>
                <a:gd name="T7" fmla="*/ 122 h 1133"/>
                <a:gd name="T8" fmla="*/ 21 w 1464"/>
                <a:gd name="T9" fmla="*/ 102 h 1133"/>
                <a:gd name="T10" fmla="*/ 32 w 1464"/>
                <a:gd name="T11" fmla="*/ 83 h 1133"/>
                <a:gd name="T12" fmla="*/ 45 w 1464"/>
                <a:gd name="T13" fmla="*/ 66 h 1133"/>
                <a:gd name="T14" fmla="*/ 60 w 1464"/>
                <a:gd name="T15" fmla="*/ 50 h 1133"/>
                <a:gd name="T16" fmla="*/ 77 w 1464"/>
                <a:gd name="T17" fmla="*/ 36 h 1133"/>
                <a:gd name="T18" fmla="*/ 95 w 1464"/>
                <a:gd name="T19" fmla="*/ 24 h 1133"/>
                <a:gd name="T20" fmla="*/ 115 w 1464"/>
                <a:gd name="T21" fmla="*/ 14 h 1133"/>
                <a:gd name="T22" fmla="*/ 135 w 1464"/>
                <a:gd name="T23" fmla="*/ 7 h 1133"/>
                <a:gd name="T24" fmla="*/ 157 w 1464"/>
                <a:gd name="T25" fmla="*/ 2 h 1133"/>
                <a:gd name="T26" fmla="*/ 180 w 1464"/>
                <a:gd name="T27" fmla="*/ 0 h 1133"/>
                <a:gd name="T28" fmla="*/ 1275 w 1464"/>
                <a:gd name="T29" fmla="*/ 0 h 1133"/>
                <a:gd name="T30" fmla="*/ 1298 w 1464"/>
                <a:gd name="T31" fmla="*/ 1 h 1133"/>
                <a:gd name="T32" fmla="*/ 1320 w 1464"/>
                <a:gd name="T33" fmla="*/ 5 h 1133"/>
                <a:gd name="T34" fmla="*/ 1341 w 1464"/>
                <a:gd name="T35" fmla="*/ 12 h 1133"/>
                <a:gd name="T36" fmla="*/ 1361 w 1464"/>
                <a:gd name="T37" fmla="*/ 21 h 1133"/>
                <a:gd name="T38" fmla="*/ 1380 w 1464"/>
                <a:gd name="T39" fmla="*/ 32 h 1133"/>
                <a:gd name="T40" fmla="*/ 1397 w 1464"/>
                <a:gd name="T41" fmla="*/ 45 h 1133"/>
                <a:gd name="T42" fmla="*/ 1413 w 1464"/>
                <a:gd name="T43" fmla="*/ 60 h 1133"/>
                <a:gd name="T44" fmla="*/ 1427 w 1464"/>
                <a:gd name="T45" fmla="*/ 77 h 1133"/>
                <a:gd name="T46" fmla="*/ 1439 w 1464"/>
                <a:gd name="T47" fmla="*/ 95 h 1133"/>
                <a:gd name="T48" fmla="*/ 1449 w 1464"/>
                <a:gd name="T49" fmla="*/ 115 h 1133"/>
                <a:gd name="T50" fmla="*/ 1456 w 1464"/>
                <a:gd name="T51" fmla="*/ 135 h 1133"/>
                <a:gd name="T52" fmla="*/ 1461 w 1464"/>
                <a:gd name="T53" fmla="*/ 157 h 1133"/>
                <a:gd name="T54" fmla="*/ 1463 w 1464"/>
                <a:gd name="T55" fmla="*/ 180 h 1133"/>
                <a:gd name="T56" fmla="*/ 1464 w 1464"/>
                <a:gd name="T57" fmla="*/ 943 h 1133"/>
                <a:gd name="T58" fmla="*/ 1462 w 1464"/>
                <a:gd name="T59" fmla="*/ 967 h 1133"/>
                <a:gd name="T60" fmla="*/ 1458 w 1464"/>
                <a:gd name="T61" fmla="*/ 989 h 1133"/>
                <a:gd name="T62" fmla="*/ 1451 w 1464"/>
                <a:gd name="T63" fmla="*/ 1010 h 1133"/>
                <a:gd name="T64" fmla="*/ 1442 w 1464"/>
                <a:gd name="T65" fmla="*/ 1030 h 1133"/>
                <a:gd name="T66" fmla="*/ 1431 w 1464"/>
                <a:gd name="T67" fmla="*/ 1049 h 1133"/>
                <a:gd name="T68" fmla="*/ 1418 w 1464"/>
                <a:gd name="T69" fmla="*/ 1066 h 1133"/>
                <a:gd name="T70" fmla="*/ 1403 w 1464"/>
                <a:gd name="T71" fmla="*/ 1082 h 1133"/>
                <a:gd name="T72" fmla="*/ 1386 w 1464"/>
                <a:gd name="T73" fmla="*/ 1096 h 1133"/>
                <a:gd name="T74" fmla="*/ 1368 w 1464"/>
                <a:gd name="T75" fmla="*/ 1108 h 1133"/>
                <a:gd name="T76" fmla="*/ 1348 w 1464"/>
                <a:gd name="T77" fmla="*/ 1117 h 1133"/>
                <a:gd name="T78" fmla="*/ 1328 w 1464"/>
                <a:gd name="T79" fmla="*/ 1125 h 1133"/>
                <a:gd name="T80" fmla="*/ 1306 w 1464"/>
                <a:gd name="T81" fmla="*/ 1130 h 1133"/>
                <a:gd name="T82" fmla="*/ 1283 w 1464"/>
                <a:gd name="T83" fmla="*/ 1132 h 1133"/>
                <a:gd name="T84" fmla="*/ 188 w 1464"/>
                <a:gd name="T85" fmla="*/ 1132 h 1133"/>
                <a:gd name="T86" fmla="*/ 165 w 1464"/>
                <a:gd name="T87" fmla="*/ 1131 h 1133"/>
                <a:gd name="T88" fmla="*/ 143 w 1464"/>
                <a:gd name="T89" fmla="*/ 1127 h 1133"/>
                <a:gd name="T90" fmla="*/ 122 w 1464"/>
                <a:gd name="T91" fmla="*/ 1120 h 1133"/>
                <a:gd name="T92" fmla="*/ 102 w 1464"/>
                <a:gd name="T93" fmla="*/ 1111 h 1133"/>
                <a:gd name="T94" fmla="*/ 83 w 1464"/>
                <a:gd name="T95" fmla="*/ 1100 h 1133"/>
                <a:gd name="T96" fmla="*/ 66 w 1464"/>
                <a:gd name="T97" fmla="*/ 1087 h 1133"/>
                <a:gd name="T98" fmla="*/ 50 w 1464"/>
                <a:gd name="T99" fmla="*/ 1072 h 1133"/>
                <a:gd name="T100" fmla="*/ 36 w 1464"/>
                <a:gd name="T101" fmla="*/ 1055 h 1133"/>
                <a:gd name="T102" fmla="*/ 24 w 1464"/>
                <a:gd name="T103" fmla="*/ 1037 h 1133"/>
                <a:gd name="T104" fmla="*/ 14 w 1464"/>
                <a:gd name="T105" fmla="*/ 1017 h 1133"/>
                <a:gd name="T106" fmla="*/ 7 w 1464"/>
                <a:gd name="T107" fmla="*/ 996 h 1133"/>
                <a:gd name="T108" fmla="*/ 2 w 1464"/>
                <a:gd name="T109" fmla="*/ 974 h 1133"/>
                <a:gd name="T110" fmla="*/ 0 w 1464"/>
                <a:gd name="T111" fmla="*/ 952 h 1133"/>
                <a:gd name="T112" fmla="*/ 0 w 1464"/>
                <a:gd name="T113" fmla="*/ 188 h 1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464" h="1133">
                  <a:moveTo>
                    <a:pt x="0" y="188"/>
                  </a:moveTo>
                  <a:lnTo>
                    <a:pt x="1" y="165"/>
                  </a:lnTo>
                  <a:lnTo>
                    <a:pt x="5" y="143"/>
                  </a:lnTo>
                  <a:lnTo>
                    <a:pt x="12" y="122"/>
                  </a:lnTo>
                  <a:lnTo>
                    <a:pt x="21" y="102"/>
                  </a:lnTo>
                  <a:lnTo>
                    <a:pt x="32" y="83"/>
                  </a:lnTo>
                  <a:lnTo>
                    <a:pt x="45" y="66"/>
                  </a:lnTo>
                  <a:lnTo>
                    <a:pt x="60" y="50"/>
                  </a:lnTo>
                  <a:lnTo>
                    <a:pt x="77" y="36"/>
                  </a:lnTo>
                  <a:lnTo>
                    <a:pt x="95" y="24"/>
                  </a:lnTo>
                  <a:lnTo>
                    <a:pt x="115" y="14"/>
                  </a:lnTo>
                  <a:lnTo>
                    <a:pt x="135" y="7"/>
                  </a:lnTo>
                  <a:lnTo>
                    <a:pt x="157" y="2"/>
                  </a:lnTo>
                  <a:lnTo>
                    <a:pt x="180" y="0"/>
                  </a:lnTo>
                  <a:lnTo>
                    <a:pt x="1275" y="0"/>
                  </a:lnTo>
                  <a:lnTo>
                    <a:pt x="1298" y="1"/>
                  </a:lnTo>
                  <a:lnTo>
                    <a:pt x="1320" y="5"/>
                  </a:lnTo>
                  <a:lnTo>
                    <a:pt x="1341" y="12"/>
                  </a:lnTo>
                  <a:lnTo>
                    <a:pt x="1361" y="21"/>
                  </a:lnTo>
                  <a:lnTo>
                    <a:pt x="1380" y="32"/>
                  </a:lnTo>
                  <a:lnTo>
                    <a:pt x="1397" y="45"/>
                  </a:lnTo>
                  <a:lnTo>
                    <a:pt x="1413" y="60"/>
                  </a:lnTo>
                  <a:lnTo>
                    <a:pt x="1427" y="77"/>
                  </a:lnTo>
                  <a:lnTo>
                    <a:pt x="1439" y="95"/>
                  </a:lnTo>
                  <a:lnTo>
                    <a:pt x="1449" y="115"/>
                  </a:lnTo>
                  <a:lnTo>
                    <a:pt x="1456" y="135"/>
                  </a:lnTo>
                  <a:lnTo>
                    <a:pt x="1461" y="157"/>
                  </a:lnTo>
                  <a:lnTo>
                    <a:pt x="1463" y="180"/>
                  </a:lnTo>
                  <a:lnTo>
                    <a:pt x="1464" y="943"/>
                  </a:lnTo>
                  <a:lnTo>
                    <a:pt x="1462" y="967"/>
                  </a:lnTo>
                  <a:lnTo>
                    <a:pt x="1458" y="989"/>
                  </a:lnTo>
                  <a:lnTo>
                    <a:pt x="1451" y="1010"/>
                  </a:lnTo>
                  <a:lnTo>
                    <a:pt x="1442" y="1030"/>
                  </a:lnTo>
                  <a:lnTo>
                    <a:pt x="1431" y="1049"/>
                  </a:lnTo>
                  <a:lnTo>
                    <a:pt x="1418" y="1066"/>
                  </a:lnTo>
                  <a:lnTo>
                    <a:pt x="1403" y="1082"/>
                  </a:lnTo>
                  <a:lnTo>
                    <a:pt x="1386" y="1096"/>
                  </a:lnTo>
                  <a:lnTo>
                    <a:pt x="1368" y="1108"/>
                  </a:lnTo>
                  <a:lnTo>
                    <a:pt x="1348" y="1117"/>
                  </a:lnTo>
                  <a:lnTo>
                    <a:pt x="1328" y="1125"/>
                  </a:lnTo>
                  <a:lnTo>
                    <a:pt x="1306" y="1130"/>
                  </a:lnTo>
                  <a:lnTo>
                    <a:pt x="1283" y="1132"/>
                  </a:lnTo>
                  <a:lnTo>
                    <a:pt x="188" y="1132"/>
                  </a:lnTo>
                  <a:lnTo>
                    <a:pt x="165" y="1131"/>
                  </a:lnTo>
                  <a:lnTo>
                    <a:pt x="143" y="1127"/>
                  </a:lnTo>
                  <a:lnTo>
                    <a:pt x="122" y="1120"/>
                  </a:lnTo>
                  <a:lnTo>
                    <a:pt x="102" y="1111"/>
                  </a:lnTo>
                  <a:lnTo>
                    <a:pt x="83" y="1100"/>
                  </a:lnTo>
                  <a:lnTo>
                    <a:pt x="66" y="1087"/>
                  </a:lnTo>
                  <a:lnTo>
                    <a:pt x="50" y="1072"/>
                  </a:lnTo>
                  <a:lnTo>
                    <a:pt x="36" y="1055"/>
                  </a:lnTo>
                  <a:lnTo>
                    <a:pt x="24" y="1037"/>
                  </a:lnTo>
                  <a:lnTo>
                    <a:pt x="14" y="1017"/>
                  </a:lnTo>
                  <a:lnTo>
                    <a:pt x="7" y="996"/>
                  </a:lnTo>
                  <a:lnTo>
                    <a:pt x="2" y="974"/>
                  </a:lnTo>
                  <a:lnTo>
                    <a:pt x="0" y="952"/>
                  </a:lnTo>
                  <a:lnTo>
                    <a:pt x="0" y="188"/>
                  </a:lnTo>
                  <a:close/>
                </a:path>
              </a:pathLst>
            </a:custGeom>
            <a:noFill/>
            <a:ln w="9525">
              <a:solidFill>
                <a:srgbClr val="33373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25736D32-E2D8-1606-5F63-558EE8A9A2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5" y="1677"/>
              <a:ext cx="20" cy="862"/>
            </a:xfrm>
            <a:custGeom>
              <a:avLst/>
              <a:gdLst>
                <a:gd name="T0" fmla="*/ 7 w 20"/>
                <a:gd name="T1" fmla="*/ 0 h 862"/>
                <a:gd name="T2" fmla="*/ 0 w 20"/>
                <a:gd name="T3" fmla="*/ 861 h 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862">
                  <a:moveTo>
                    <a:pt x="7" y="0"/>
                  </a:moveTo>
                  <a:lnTo>
                    <a:pt x="0" y="861"/>
                  </a:lnTo>
                </a:path>
              </a:pathLst>
            </a:custGeom>
            <a:noFill/>
            <a:ln w="15875">
              <a:solidFill>
                <a:srgbClr val="54555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63085C59-F356-3B96-0855-3D5F93116B4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0" y="1677"/>
              <a:ext cx="20" cy="664"/>
            </a:xfrm>
            <a:custGeom>
              <a:avLst/>
              <a:gdLst>
                <a:gd name="T0" fmla="*/ 0 w 20"/>
                <a:gd name="T1" fmla="*/ 0 h 664"/>
                <a:gd name="T2" fmla="*/ 3 w 20"/>
                <a:gd name="T3" fmla="*/ 663 h 6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664">
                  <a:moveTo>
                    <a:pt x="0" y="0"/>
                  </a:moveTo>
                  <a:lnTo>
                    <a:pt x="3" y="663"/>
                  </a:lnTo>
                </a:path>
              </a:pathLst>
            </a:custGeom>
            <a:noFill/>
            <a:ln w="15875">
              <a:solidFill>
                <a:srgbClr val="54555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39" name="Freeform 39">
              <a:extLst>
                <a:ext uri="{FF2B5EF4-FFF2-40B4-BE49-F238E27FC236}">
                  <a16:creationId xmlns:a16="http://schemas.microsoft.com/office/drawing/2014/main" id="{91EFB284-38F7-6885-E6A5-42A62B99E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9551" y="1629"/>
              <a:ext cx="20" cy="796"/>
            </a:xfrm>
            <a:custGeom>
              <a:avLst/>
              <a:gdLst>
                <a:gd name="T0" fmla="*/ 3 w 20"/>
                <a:gd name="T1" fmla="*/ 0 h 796"/>
                <a:gd name="T2" fmla="*/ 0 w 20"/>
                <a:gd name="T3" fmla="*/ 795 h 7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796">
                  <a:moveTo>
                    <a:pt x="3" y="0"/>
                  </a:moveTo>
                  <a:lnTo>
                    <a:pt x="0" y="795"/>
                  </a:lnTo>
                </a:path>
              </a:pathLst>
            </a:custGeom>
            <a:noFill/>
            <a:ln w="15875">
              <a:solidFill>
                <a:srgbClr val="54555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40" name="Freeform 40">
              <a:extLst>
                <a:ext uri="{FF2B5EF4-FFF2-40B4-BE49-F238E27FC236}">
                  <a16:creationId xmlns:a16="http://schemas.microsoft.com/office/drawing/2014/main" id="{6C1D72EF-298F-E73F-4F02-1B05DCC4CDF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1" y="1677"/>
              <a:ext cx="20" cy="1461"/>
            </a:xfrm>
            <a:custGeom>
              <a:avLst/>
              <a:gdLst>
                <a:gd name="T0" fmla="*/ 0 w 20"/>
                <a:gd name="T1" fmla="*/ 0 h 1461"/>
                <a:gd name="T2" fmla="*/ 0 w 20"/>
                <a:gd name="T3" fmla="*/ 1460 h 1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1461">
                  <a:moveTo>
                    <a:pt x="0" y="0"/>
                  </a:moveTo>
                  <a:lnTo>
                    <a:pt x="0" y="1460"/>
                  </a:lnTo>
                </a:path>
              </a:pathLst>
            </a:custGeom>
            <a:noFill/>
            <a:ln w="15875">
              <a:solidFill>
                <a:srgbClr val="54555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41" name="Freeform 41">
              <a:extLst>
                <a:ext uri="{FF2B5EF4-FFF2-40B4-BE49-F238E27FC236}">
                  <a16:creationId xmlns:a16="http://schemas.microsoft.com/office/drawing/2014/main" id="{8F0C7E4C-0F29-A494-FBFA-57B2B0285A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7" y="2311"/>
              <a:ext cx="1469" cy="929"/>
            </a:xfrm>
            <a:custGeom>
              <a:avLst/>
              <a:gdLst>
                <a:gd name="T0" fmla="*/ 1313 w 1469"/>
                <a:gd name="T1" fmla="*/ 0 h 929"/>
                <a:gd name="T2" fmla="*/ 133 w 1469"/>
                <a:gd name="T3" fmla="*/ 1 h 929"/>
                <a:gd name="T4" fmla="*/ 111 w 1469"/>
                <a:gd name="T5" fmla="*/ 6 h 929"/>
                <a:gd name="T6" fmla="*/ 90 w 1469"/>
                <a:gd name="T7" fmla="*/ 14 h 929"/>
                <a:gd name="T8" fmla="*/ 71 w 1469"/>
                <a:gd name="T9" fmla="*/ 24 h 929"/>
                <a:gd name="T10" fmla="*/ 53 w 1469"/>
                <a:gd name="T11" fmla="*/ 37 h 929"/>
                <a:gd name="T12" fmla="*/ 38 w 1469"/>
                <a:gd name="T13" fmla="*/ 52 h 929"/>
                <a:gd name="T14" fmla="*/ 25 w 1469"/>
                <a:gd name="T15" fmla="*/ 70 h 929"/>
                <a:gd name="T16" fmla="*/ 14 w 1469"/>
                <a:gd name="T17" fmla="*/ 89 h 929"/>
                <a:gd name="T18" fmla="*/ 6 w 1469"/>
                <a:gd name="T19" fmla="*/ 109 h 929"/>
                <a:gd name="T20" fmla="*/ 1 w 1469"/>
                <a:gd name="T21" fmla="*/ 131 h 929"/>
                <a:gd name="T22" fmla="*/ 0 w 1469"/>
                <a:gd name="T23" fmla="*/ 154 h 929"/>
                <a:gd name="T24" fmla="*/ 1 w 1469"/>
                <a:gd name="T25" fmla="*/ 795 h 929"/>
                <a:gd name="T26" fmla="*/ 6 w 1469"/>
                <a:gd name="T27" fmla="*/ 817 h 929"/>
                <a:gd name="T28" fmla="*/ 14 w 1469"/>
                <a:gd name="T29" fmla="*/ 838 h 929"/>
                <a:gd name="T30" fmla="*/ 24 w 1469"/>
                <a:gd name="T31" fmla="*/ 857 h 929"/>
                <a:gd name="T32" fmla="*/ 37 w 1469"/>
                <a:gd name="T33" fmla="*/ 875 h 929"/>
                <a:gd name="T34" fmla="*/ 52 w 1469"/>
                <a:gd name="T35" fmla="*/ 890 h 929"/>
                <a:gd name="T36" fmla="*/ 70 w 1469"/>
                <a:gd name="T37" fmla="*/ 903 h 929"/>
                <a:gd name="T38" fmla="*/ 89 w 1469"/>
                <a:gd name="T39" fmla="*/ 914 h 929"/>
                <a:gd name="T40" fmla="*/ 109 w 1469"/>
                <a:gd name="T41" fmla="*/ 922 h 929"/>
                <a:gd name="T42" fmla="*/ 131 w 1469"/>
                <a:gd name="T43" fmla="*/ 927 h 929"/>
                <a:gd name="T44" fmla="*/ 154 w 1469"/>
                <a:gd name="T45" fmla="*/ 928 h 929"/>
                <a:gd name="T46" fmla="*/ 1335 w 1469"/>
                <a:gd name="T47" fmla="*/ 927 h 929"/>
                <a:gd name="T48" fmla="*/ 1357 w 1469"/>
                <a:gd name="T49" fmla="*/ 922 h 929"/>
                <a:gd name="T50" fmla="*/ 1378 w 1469"/>
                <a:gd name="T51" fmla="*/ 914 h 929"/>
                <a:gd name="T52" fmla="*/ 1397 w 1469"/>
                <a:gd name="T53" fmla="*/ 904 h 929"/>
                <a:gd name="T54" fmla="*/ 1415 w 1469"/>
                <a:gd name="T55" fmla="*/ 891 h 929"/>
                <a:gd name="T56" fmla="*/ 1430 w 1469"/>
                <a:gd name="T57" fmla="*/ 875 h 929"/>
                <a:gd name="T58" fmla="*/ 1443 w 1469"/>
                <a:gd name="T59" fmla="*/ 858 h 929"/>
                <a:gd name="T60" fmla="*/ 1454 w 1469"/>
                <a:gd name="T61" fmla="*/ 839 h 929"/>
                <a:gd name="T62" fmla="*/ 1462 w 1469"/>
                <a:gd name="T63" fmla="*/ 818 h 929"/>
                <a:gd name="T64" fmla="*/ 1467 w 1469"/>
                <a:gd name="T65" fmla="*/ 796 h 929"/>
                <a:gd name="T66" fmla="*/ 1468 w 1469"/>
                <a:gd name="T67" fmla="*/ 773 h 929"/>
                <a:gd name="T68" fmla="*/ 1467 w 1469"/>
                <a:gd name="T69" fmla="*/ 133 h 929"/>
                <a:gd name="T70" fmla="*/ 1462 w 1469"/>
                <a:gd name="T71" fmla="*/ 111 h 929"/>
                <a:gd name="T72" fmla="*/ 1454 w 1469"/>
                <a:gd name="T73" fmla="*/ 90 h 929"/>
                <a:gd name="T74" fmla="*/ 1444 w 1469"/>
                <a:gd name="T75" fmla="*/ 71 h 929"/>
                <a:gd name="T76" fmla="*/ 1431 w 1469"/>
                <a:gd name="T77" fmla="*/ 53 h 929"/>
                <a:gd name="T78" fmla="*/ 1415 w 1469"/>
                <a:gd name="T79" fmla="*/ 38 h 929"/>
                <a:gd name="T80" fmla="*/ 1398 w 1469"/>
                <a:gd name="T81" fmla="*/ 25 h 929"/>
                <a:gd name="T82" fmla="*/ 1379 w 1469"/>
                <a:gd name="T83" fmla="*/ 14 h 929"/>
                <a:gd name="T84" fmla="*/ 1358 w 1469"/>
                <a:gd name="T85" fmla="*/ 6 h 929"/>
                <a:gd name="T86" fmla="*/ 1336 w 1469"/>
                <a:gd name="T87" fmla="*/ 1 h 929"/>
                <a:gd name="T88" fmla="*/ 1313 w 1469"/>
                <a:gd name="T89" fmla="*/ 0 h 9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69" h="929">
                  <a:moveTo>
                    <a:pt x="1313" y="0"/>
                  </a:moveTo>
                  <a:lnTo>
                    <a:pt x="133" y="1"/>
                  </a:lnTo>
                  <a:lnTo>
                    <a:pt x="111" y="6"/>
                  </a:lnTo>
                  <a:lnTo>
                    <a:pt x="90" y="14"/>
                  </a:lnTo>
                  <a:lnTo>
                    <a:pt x="71" y="24"/>
                  </a:lnTo>
                  <a:lnTo>
                    <a:pt x="53" y="37"/>
                  </a:lnTo>
                  <a:lnTo>
                    <a:pt x="38" y="52"/>
                  </a:lnTo>
                  <a:lnTo>
                    <a:pt x="25" y="70"/>
                  </a:lnTo>
                  <a:lnTo>
                    <a:pt x="14" y="89"/>
                  </a:lnTo>
                  <a:lnTo>
                    <a:pt x="6" y="109"/>
                  </a:lnTo>
                  <a:lnTo>
                    <a:pt x="1" y="131"/>
                  </a:lnTo>
                  <a:lnTo>
                    <a:pt x="0" y="154"/>
                  </a:lnTo>
                  <a:lnTo>
                    <a:pt x="1" y="795"/>
                  </a:lnTo>
                  <a:lnTo>
                    <a:pt x="6" y="817"/>
                  </a:lnTo>
                  <a:lnTo>
                    <a:pt x="14" y="838"/>
                  </a:lnTo>
                  <a:lnTo>
                    <a:pt x="24" y="857"/>
                  </a:lnTo>
                  <a:lnTo>
                    <a:pt x="37" y="875"/>
                  </a:lnTo>
                  <a:lnTo>
                    <a:pt x="52" y="890"/>
                  </a:lnTo>
                  <a:lnTo>
                    <a:pt x="70" y="903"/>
                  </a:lnTo>
                  <a:lnTo>
                    <a:pt x="89" y="914"/>
                  </a:lnTo>
                  <a:lnTo>
                    <a:pt x="109" y="922"/>
                  </a:lnTo>
                  <a:lnTo>
                    <a:pt x="131" y="927"/>
                  </a:lnTo>
                  <a:lnTo>
                    <a:pt x="154" y="928"/>
                  </a:lnTo>
                  <a:lnTo>
                    <a:pt x="1335" y="927"/>
                  </a:lnTo>
                  <a:lnTo>
                    <a:pt x="1357" y="922"/>
                  </a:lnTo>
                  <a:lnTo>
                    <a:pt x="1378" y="914"/>
                  </a:lnTo>
                  <a:lnTo>
                    <a:pt x="1397" y="904"/>
                  </a:lnTo>
                  <a:lnTo>
                    <a:pt x="1415" y="891"/>
                  </a:lnTo>
                  <a:lnTo>
                    <a:pt x="1430" y="875"/>
                  </a:lnTo>
                  <a:lnTo>
                    <a:pt x="1443" y="858"/>
                  </a:lnTo>
                  <a:lnTo>
                    <a:pt x="1454" y="839"/>
                  </a:lnTo>
                  <a:lnTo>
                    <a:pt x="1462" y="818"/>
                  </a:lnTo>
                  <a:lnTo>
                    <a:pt x="1467" y="796"/>
                  </a:lnTo>
                  <a:lnTo>
                    <a:pt x="1468" y="773"/>
                  </a:lnTo>
                  <a:lnTo>
                    <a:pt x="1467" y="133"/>
                  </a:lnTo>
                  <a:lnTo>
                    <a:pt x="1462" y="111"/>
                  </a:lnTo>
                  <a:lnTo>
                    <a:pt x="1454" y="90"/>
                  </a:lnTo>
                  <a:lnTo>
                    <a:pt x="1444" y="71"/>
                  </a:lnTo>
                  <a:lnTo>
                    <a:pt x="1431" y="53"/>
                  </a:lnTo>
                  <a:lnTo>
                    <a:pt x="1415" y="38"/>
                  </a:lnTo>
                  <a:lnTo>
                    <a:pt x="1398" y="25"/>
                  </a:lnTo>
                  <a:lnTo>
                    <a:pt x="1379" y="14"/>
                  </a:lnTo>
                  <a:lnTo>
                    <a:pt x="1358" y="6"/>
                  </a:lnTo>
                  <a:lnTo>
                    <a:pt x="1336" y="1"/>
                  </a:lnTo>
                  <a:lnTo>
                    <a:pt x="1313" y="0"/>
                  </a:lnTo>
                </a:path>
              </a:pathLst>
            </a:custGeom>
            <a:solidFill>
              <a:srgbClr val="407B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42" name="Freeform 42">
              <a:extLst>
                <a:ext uri="{FF2B5EF4-FFF2-40B4-BE49-F238E27FC236}">
                  <a16:creationId xmlns:a16="http://schemas.microsoft.com/office/drawing/2014/main" id="{65CCC60C-011A-4D53-A15B-26085388F6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7" y="2311"/>
              <a:ext cx="1469" cy="929"/>
            </a:xfrm>
            <a:custGeom>
              <a:avLst/>
              <a:gdLst>
                <a:gd name="T0" fmla="*/ 0 w 1469"/>
                <a:gd name="T1" fmla="*/ 154 h 929"/>
                <a:gd name="T2" fmla="*/ 1 w 1469"/>
                <a:gd name="T3" fmla="*/ 131 h 929"/>
                <a:gd name="T4" fmla="*/ 6 w 1469"/>
                <a:gd name="T5" fmla="*/ 109 h 929"/>
                <a:gd name="T6" fmla="*/ 14 w 1469"/>
                <a:gd name="T7" fmla="*/ 89 h 929"/>
                <a:gd name="T8" fmla="*/ 25 w 1469"/>
                <a:gd name="T9" fmla="*/ 70 h 929"/>
                <a:gd name="T10" fmla="*/ 38 w 1469"/>
                <a:gd name="T11" fmla="*/ 52 h 929"/>
                <a:gd name="T12" fmla="*/ 53 w 1469"/>
                <a:gd name="T13" fmla="*/ 37 h 929"/>
                <a:gd name="T14" fmla="*/ 71 w 1469"/>
                <a:gd name="T15" fmla="*/ 24 h 929"/>
                <a:gd name="T16" fmla="*/ 90 w 1469"/>
                <a:gd name="T17" fmla="*/ 14 h 929"/>
                <a:gd name="T18" fmla="*/ 111 w 1469"/>
                <a:gd name="T19" fmla="*/ 6 h 929"/>
                <a:gd name="T20" fmla="*/ 133 w 1469"/>
                <a:gd name="T21" fmla="*/ 1 h 929"/>
                <a:gd name="T22" fmla="*/ 1313 w 1469"/>
                <a:gd name="T23" fmla="*/ 0 h 929"/>
                <a:gd name="T24" fmla="*/ 1336 w 1469"/>
                <a:gd name="T25" fmla="*/ 1 h 929"/>
                <a:gd name="T26" fmla="*/ 1358 w 1469"/>
                <a:gd name="T27" fmla="*/ 6 h 929"/>
                <a:gd name="T28" fmla="*/ 1379 w 1469"/>
                <a:gd name="T29" fmla="*/ 14 h 929"/>
                <a:gd name="T30" fmla="*/ 1398 w 1469"/>
                <a:gd name="T31" fmla="*/ 25 h 929"/>
                <a:gd name="T32" fmla="*/ 1415 w 1469"/>
                <a:gd name="T33" fmla="*/ 38 h 929"/>
                <a:gd name="T34" fmla="*/ 1431 w 1469"/>
                <a:gd name="T35" fmla="*/ 53 h 929"/>
                <a:gd name="T36" fmla="*/ 1444 w 1469"/>
                <a:gd name="T37" fmla="*/ 71 h 929"/>
                <a:gd name="T38" fmla="*/ 1454 w 1469"/>
                <a:gd name="T39" fmla="*/ 90 h 929"/>
                <a:gd name="T40" fmla="*/ 1462 w 1469"/>
                <a:gd name="T41" fmla="*/ 111 h 929"/>
                <a:gd name="T42" fmla="*/ 1467 w 1469"/>
                <a:gd name="T43" fmla="*/ 133 h 929"/>
                <a:gd name="T44" fmla="*/ 1468 w 1469"/>
                <a:gd name="T45" fmla="*/ 773 h 929"/>
                <a:gd name="T46" fmla="*/ 1467 w 1469"/>
                <a:gd name="T47" fmla="*/ 796 h 929"/>
                <a:gd name="T48" fmla="*/ 1462 w 1469"/>
                <a:gd name="T49" fmla="*/ 818 h 929"/>
                <a:gd name="T50" fmla="*/ 1454 w 1469"/>
                <a:gd name="T51" fmla="*/ 839 h 929"/>
                <a:gd name="T52" fmla="*/ 1443 w 1469"/>
                <a:gd name="T53" fmla="*/ 858 h 929"/>
                <a:gd name="T54" fmla="*/ 1430 w 1469"/>
                <a:gd name="T55" fmla="*/ 875 h 929"/>
                <a:gd name="T56" fmla="*/ 1415 w 1469"/>
                <a:gd name="T57" fmla="*/ 891 h 929"/>
                <a:gd name="T58" fmla="*/ 1397 w 1469"/>
                <a:gd name="T59" fmla="*/ 904 h 929"/>
                <a:gd name="T60" fmla="*/ 1378 w 1469"/>
                <a:gd name="T61" fmla="*/ 914 h 929"/>
                <a:gd name="T62" fmla="*/ 1357 w 1469"/>
                <a:gd name="T63" fmla="*/ 922 h 929"/>
                <a:gd name="T64" fmla="*/ 1335 w 1469"/>
                <a:gd name="T65" fmla="*/ 927 h 929"/>
                <a:gd name="T66" fmla="*/ 154 w 1469"/>
                <a:gd name="T67" fmla="*/ 928 h 929"/>
                <a:gd name="T68" fmla="*/ 131 w 1469"/>
                <a:gd name="T69" fmla="*/ 927 h 929"/>
                <a:gd name="T70" fmla="*/ 109 w 1469"/>
                <a:gd name="T71" fmla="*/ 922 h 929"/>
                <a:gd name="T72" fmla="*/ 89 w 1469"/>
                <a:gd name="T73" fmla="*/ 914 h 929"/>
                <a:gd name="T74" fmla="*/ 70 w 1469"/>
                <a:gd name="T75" fmla="*/ 903 h 929"/>
                <a:gd name="T76" fmla="*/ 52 w 1469"/>
                <a:gd name="T77" fmla="*/ 890 h 929"/>
                <a:gd name="T78" fmla="*/ 37 w 1469"/>
                <a:gd name="T79" fmla="*/ 875 h 929"/>
                <a:gd name="T80" fmla="*/ 24 w 1469"/>
                <a:gd name="T81" fmla="*/ 857 h 929"/>
                <a:gd name="T82" fmla="*/ 14 w 1469"/>
                <a:gd name="T83" fmla="*/ 838 h 929"/>
                <a:gd name="T84" fmla="*/ 6 w 1469"/>
                <a:gd name="T85" fmla="*/ 817 h 929"/>
                <a:gd name="T86" fmla="*/ 1 w 1469"/>
                <a:gd name="T87" fmla="*/ 795 h 929"/>
                <a:gd name="T88" fmla="*/ 0 w 1469"/>
                <a:gd name="T89" fmla="*/ 154 h 9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69" h="929">
                  <a:moveTo>
                    <a:pt x="0" y="154"/>
                  </a:moveTo>
                  <a:lnTo>
                    <a:pt x="1" y="131"/>
                  </a:lnTo>
                  <a:lnTo>
                    <a:pt x="6" y="109"/>
                  </a:lnTo>
                  <a:lnTo>
                    <a:pt x="14" y="89"/>
                  </a:lnTo>
                  <a:lnTo>
                    <a:pt x="25" y="70"/>
                  </a:lnTo>
                  <a:lnTo>
                    <a:pt x="38" y="52"/>
                  </a:lnTo>
                  <a:lnTo>
                    <a:pt x="53" y="37"/>
                  </a:lnTo>
                  <a:lnTo>
                    <a:pt x="71" y="24"/>
                  </a:lnTo>
                  <a:lnTo>
                    <a:pt x="90" y="14"/>
                  </a:lnTo>
                  <a:lnTo>
                    <a:pt x="111" y="6"/>
                  </a:lnTo>
                  <a:lnTo>
                    <a:pt x="133" y="1"/>
                  </a:lnTo>
                  <a:lnTo>
                    <a:pt x="1313" y="0"/>
                  </a:lnTo>
                  <a:lnTo>
                    <a:pt x="1336" y="1"/>
                  </a:lnTo>
                  <a:lnTo>
                    <a:pt x="1358" y="6"/>
                  </a:lnTo>
                  <a:lnTo>
                    <a:pt x="1379" y="14"/>
                  </a:lnTo>
                  <a:lnTo>
                    <a:pt x="1398" y="25"/>
                  </a:lnTo>
                  <a:lnTo>
                    <a:pt x="1415" y="38"/>
                  </a:lnTo>
                  <a:lnTo>
                    <a:pt x="1431" y="53"/>
                  </a:lnTo>
                  <a:lnTo>
                    <a:pt x="1444" y="71"/>
                  </a:lnTo>
                  <a:lnTo>
                    <a:pt x="1454" y="90"/>
                  </a:lnTo>
                  <a:lnTo>
                    <a:pt x="1462" y="111"/>
                  </a:lnTo>
                  <a:lnTo>
                    <a:pt x="1467" y="133"/>
                  </a:lnTo>
                  <a:lnTo>
                    <a:pt x="1468" y="773"/>
                  </a:lnTo>
                  <a:lnTo>
                    <a:pt x="1467" y="796"/>
                  </a:lnTo>
                  <a:lnTo>
                    <a:pt x="1462" y="818"/>
                  </a:lnTo>
                  <a:lnTo>
                    <a:pt x="1454" y="839"/>
                  </a:lnTo>
                  <a:lnTo>
                    <a:pt x="1443" y="858"/>
                  </a:lnTo>
                  <a:lnTo>
                    <a:pt x="1430" y="875"/>
                  </a:lnTo>
                  <a:lnTo>
                    <a:pt x="1415" y="891"/>
                  </a:lnTo>
                  <a:lnTo>
                    <a:pt x="1397" y="904"/>
                  </a:lnTo>
                  <a:lnTo>
                    <a:pt x="1378" y="914"/>
                  </a:lnTo>
                  <a:lnTo>
                    <a:pt x="1357" y="922"/>
                  </a:lnTo>
                  <a:lnTo>
                    <a:pt x="1335" y="927"/>
                  </a:lnTo>
                  <a:lnTo>
                    <a:pt x="154" y="928"/>
                  </a:lnTo>
                  <a:lnTo>
                    <a:pt x="131" y="927"/>
                  </a:lnTo>
                  <a:lnTo>
                    <a:pt x="109" y="922"/>
                  </a:lnTo>
                  <a:lnTo>
                    <a:pt x="89" y="914"/>
                  </a:lnTo>
                  <a:lnTo>
                    <a:pt x="70" y="903"/>
                  </a:lnTo>
                  <a:lnTo>
                    <a:pt x="52" y="890"/>
                  </a:lnTo>
                  <a:lnTo>
                    <a:pt x="37" y="875"/>
                  </a:lnTo>
                  <a:lnTo>
                    <a:pt x="24" y="857"/>
                  </a:lnTo>
                  <a:lnTo>
                    <a:pt x="14" y="838"/>
                  </a:lnTo>
                  <a:lnTo>
                    <a:pt x="6" y="817"/>
                  </a:lnTo>
                  <a:lnTo>
                    <a:pt x="1" y="795"/>
                  </a:lnTo>
                  <a:lnTo>
                    <a:pt x="0" y="154"/>
                  </a:lnTo>
                  <a:close/>
                </a:path>
              </a:pathLst>
            </a:custGeom>
            <a:noFill/>
            <a:ln w="9525">
              <a:solidFill>
                <a:srgbClr val="33373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43" name="Freeform 43">
              <a:extLst>
                <a:ext uri="{FF2B5EF4-FFF2-40B4-BE49-F238E27FC236}">
                  <a16:creationId xmlns:a16="http://schemas.microsoft.com/office/drawing/2014/main" id="{530F1713-66DF-C59E-90B0-66B5B96DEECC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6" y="7922"/>
              <a:ext cx="2511" cy="2023"/>
            </a:xfrm>
            <a:custGeom>
              <a:avLst/>
              <a:gdLst>
                <a:gd name="T0" fmla="*/ 317 w 2871"/>
                <a:gd name="T1" fmla="*/ 0 h 1908"/>
                <a:gd name="T2" fmla="*/ 266 w 2871"/>
                <a:gd name="T3" fmla="*/ 4 h 1908"/>
                <a:gd name="T4" fmla="*/ 217 w 2871"/>
                <a:gd name="T5" fmla="*/ 16 h 1908"/>
                <a:gd name="T6" fmla="*/ 171 w 2871"/>
                <a:gd name="T7" fmla="*/ 35 h 1908"/>
                <a:gd name="T8" fmla="*/ 130 w 2871"/>
                <a:gd name="T9" fmla="*/ 61 h 1908"/>
                <a:gd name="T10" fmla="*/ 93 w 2871"/>
                <a:gd name="T11" fmla="*/ 93 h 1908"/>
                <a:gd name="T12" fmla="*/ 61 w 2871"/>
                <a:gd name="T13" fmla="*/ 130 h 1908"/>
                <a:gd name="T14" fmla="*/ 35 w 2871"/>
                <a:gd name="T15" fmla="*/ 171 h 1908"/>
                <a:gd name="T16" fmla="*/ 16 w 2871"/>
                <a:gd name="T17" fmla="*/ 217 h 1908"/>
                <a:gd name="T18" fmla="*/ 4 w 2871"/>
                <a:gd name="T19" fmla="*/ 266 h 1908"/>
                <a:gd name="T20" fmla="*/ 0 w 2871"/>
                <a:gd name="T21" fmla="*/ 318 h 1908"/>
                <a:gd name="T22" fmla="*/ 1 w 2871"/>
                <a:gd name="T23" fmla="*/ 1616 h 1908"/>
                <a:gd name="T24" fmla="*/ 9 w 2871"/>
                <a:gd name="T25" fmla="*/ 1666 h 1908"/>
                <a:gd name="T26" fmla="*/ 24 w 2871"/>
                <a:gd name="T27" fmla="*/ 1713 h 1908"/>
                <a:gd name="T28" fmla="*/ 47 w 2871"/>
                <a:gd name="T29" fmla="*/ 1757 h 1908"/>
                <a:gd name="T30" fmla="*/ 76 w 2871"/>
                <a:gd name="T31" fmla="*/ 1796 h 1908"/>
                <a:gd name="T32" fmla="*/ 111 w 2871"/>
                <a:gd name="T33" fmla="*/ 1831 h 1908"/>
                <a:gd name="T34" fmla="*/ 150 w 2871"/>
                <a:gd name="T35" fmla="*/ 1860 h 1908"/>
                <a:gd name="T36" fmla="*/ 194 w 2871"/>
                <a:gd name="T37" fmla="*/ 1883 h 1908"/>
                <a:gd name="T38" fmla="*/ 241 w 2871"/>
                <a:gd name="T39" fmla="*/ 1898 h 1908"/>
                <a:gd name="T40" fmla="*/ 291 w 2871"/>
                <a:gd name="T41" fmla="*/ 1906 h 1908"/>
                <a:gd name="T42" fmla="*/ 2552 w 2871"/>
                <a:gd name="T43" fmla="*/ 1908 h 1908"/>
                <a:gd name="T44" fmla="*/ 2603 w 2871"/>
                <a:gd name="T45" fmla="*/ 1903 h 1908"/>
                <a:gd name="T46" fmla="*/ 2652 w 2871"/>
                <a:gd name="T47" fmla="*/ 1891 h 1908"/>
                <a:gd name="T48" fmla="*/ 2698 w 2871"/>
                <a:gd name="T49" fmla="*/ 1872 h 1908"/>
                <a:gd name="T50" fmla="*/ 2740 w 2871"/>
                <a:gd name="T51" fmla="*/ 1846 h 1908"/>
                <a:gd name="T52" fmla="*/ 2777 w 2871"/>
                <a:gd name="T53" fmla="*/ 1814 h 1908"/>
                <a:gd name="T54" fmla="*/ 2809 w 2871"/>
                <a:gd name="T55" fmla="*/ 1777 h 1908"/>
                <a:gd name="T56" fmla="*/ 2834 w 2871"/>
                <a:gd name="T57" fmla="*/ 1736 h 1908"/>
                <a:gd name="T58" fmla="*/ 2854 w 2871"/>
                <a:gd name="T59" fmla="*/ 1690 h 1908"/>
                <a:gd name="T60" fmla="*/ 2866 w 2871"/>
                <a:gd name="T61" fmla="*/ 1641 h 1908"/>
                <a:gd name="T62" fmla="*/ 2870 w 2871"/>
                <a:gd name="T63" fmla="*/ 1590 h 1908"/>
                <a:gd name="T64" fmla="*/ 2869 w 2871"/>
                <a:gd name="T65" fmla="*/ 291 h 1908"/>
                <a:gd name="T66" fmla="*/ 2861 w 2871"/>
                <a:gd name="T67" fmla="*/ 241 h 1908"/>
                <a:gd name="T68" fmla="*/ 2845 w 2871"/>
                <a:gd name="T69" fmla="*/ 194 h 1908"/>
                <a:gd name="T70" fmla="*/ 2822 w 2871"/>
                <a:gd name="T71" fmla="*/ 150 h 1908"/>
                <a:gd name="T72" fmla="*/ 2793 w 2871"/>
                <a:gd name="T73" fmla="*/ 111 h 1908"/>
                <a:gd name="T74" fmla="*/ 2759 w 2871"/>
                <a:gd name="T75" fmla="*/ 76 h 1908"/>
                <a:gd name="T76" fmla="*/ 2719 w 2871"/>
                <a:gd name="T77" fmla="*/ 47 h 1908"/>
                <a:gd name="T78" fmla="*/ 2676 w 2871"/>
                <a:gd name="T79" fmla="*/ 24 h 1908"/>
                <a:gd name="T80" fmla="*/ 2628 w 2871"/>
                <a:gd name="T81" fmla="*/ 9 h 1908"/>
                <a:gd name="T82" fmla="*/ 2578 w 2871"/>
                <a:gd name="T83" fmla="*/ 1 h 1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71" h="1908">
                  <a:moveTo>
                    <a:pt x="2552" y="0"/>
                  </a:moveTo>
                  <a:lnTo>
                    <a:pt x="317" y="0"/>
                  </a:lnTo>
                  <a:lnTo>
                    <a:pt x="291" y="1"/>
                  </a:lnTo>
                  <a:lnTo>
                    <a:pt x="266" y="4"/>
                  </a:lnTo>
                  <a:lnTo>
                    <a:pt x="241" y="9"/>
                  </a:lnTo>
                  <a:lnTo>
                    <a:pt x="217" y="16"/>
                  </a:lnTo>
                  <a:lnTo>
                    <a:pt x="194" y="24"/>
                  </a:lnTo>
                  <a:lnTo>
                    <a:pt x="171" y="35"/>
                  </a:lnTo>
                  <a:lnTo>
                    <a:pt x="150" y="47"/>
                  </a:lnTo>
                  <a:lnTo>
                    <a:pt x="130" y="61"/>
                  </a:lnTo>
                  <a:lnTo>
                    <a:pt x="111" y="76"/>
                  </a:lnTo>
                  <a:lnTo>
                    <a:pt x="93" y="93"/>
                  </a:lnTo>
                  <a:lnTo>
                    <a:pt x="76" y="111"/>
                  </a:lnTo>
                  <a:lnTo>
                    <a:pt x="61" y="130"/>
                  </a:lnTo>
                  <a:lnTo>
                    <a:pt x="47" y="150"/>
                  </a:lnTo>
                  <a:lnTo>
                    <a:pt x="35" y="171"/>
                  </a:lnTo>
                  <a:lnTo>
                    <a:pt x="24" y="194"/>
                  </a:lnTo>
                  <a:lnTo>
                    <a:pt x="16" y="217"/>
                  </a:lnTo>
                  <a:lnTo>
                    <a:pt x="9" y="241"/>
                  </a:lnTo>
                  <a:lnTo>
                    <a:pt x="4" y="266"/>
                  </a:lnTo>
                  <a:lnTo>
                    <a:pt x="1" y="291"/>
                  </a:lnTo>
                  <a:lnTo>
                    <a:pt x="0" y="318"/>
                  </a:lnTo>
                  <a:lnTo>
                    <a:pt x="0" y="1590"/>
                  </a:lnTo>
                  <a:lnTo>
                    <a:pt x="1" y="1616"/>
                  </a:lnTo>
                  <a:lnTo>
                    <a:pt x="4" y="1641"/>
                  </a:lnTo>
                  <a:lnTo>
                    <a:pt x="9" y="1666"/>
                  </a:lnTo>
                  <a:lnTo>
                    <a:pt x="16" y="1690"/>
                  </a:lnTo>
                  <a:lnTo>
                    <a:pt x="24" y="1713"/>
                  </a:lnTo>
                  <a:lnTo>
                    <a:pt x="35" y="1736"/>
                  </a:lnTo>
                  <a:lnTo>
                    <a:pt x="47" y="1757"/>
                  </a:lnTo>
                  <a:lnTo>
                    <a:pt x="61" y="1777"/>
                  </a:lnTo>
                  <a:lnTo>
                    <a:pt x="76" y="1796"/>
                  </a:lnTo>
                  <a:lnTo>
                    <a:pt x="93" y="1814"/>
                  </a:lnTo>
                  <a:lnTo>
                    <a:pt x="111" y="1831"/>
                  </a:lnTo>
                  <a:lnTo>
                    <a:pt x="130" y="1846"/>
                  </a:lnTo>
                  <a:lnTo>
                    <a:pt x="150" y="1860"/>
                  </a:lnTo>
                  <a:lnTo>
                    <a:pt x="171" y="1872"/>
                  </a:lnTo>
                  <a:lnTo>
                    <a:pt x="194" y="1883"/>
                  </a:lnTo>
                  <a:lnTo>
                    <a:pt x="217" y="1891"/>
                  </a:lnTo>
                  <a:lnTo>
                    <a:pt x="241" y="1898"/>
                  </a:lnTo>
                  <a:lnTo>
                    <a:pt x="266" y="1903"/>
                  </a:lnTo>
                  <a:lnTo>
                    <a:pt x="291" y="1906"/>
                  </a:lnTo>
                  <a:lnTo>
                    <a:pt x="317" y="1908"/>
                  </a:lnTo>
                  <a:lnTo>
                    <a:pt x="2552" y="1908"/>
                  </a:lnTo>
                  <a:lnTo>
                    <a:pt x="2578" y="1906"/>
                  </a:lnTo>
                  <a:lnTo>
                    <a:pt x="2603" y="1903"/>
                  </a:lnTo>
                  <a:lnTo>
                    <a:pt x="2628" y="1898"/>
                  </a:lnTo>
                  <a:lnTo>
                    <a:pt x="2652" y="1891"/>
                  </a:lnTo>
                  <a:lnTo>
                    <a:pt x="2676" y="1883"/>
                  </a:lnTo>
                  <a:lnTo>
                    <a:pt x="2698" y="1872"/>
                  </a:lnTo>
                  <a:lnTo>
                    <a:pt x="2719" y="1860"/>
                  </a:lnTo>
                  <a:lnTo>
                    <a:pt x="2740" y="1846"/>
                  </a:lnTo>
                  <a:lnTo>
                    <a:pt x="2759" y="1831"/>
                  </a:lnTo>
                  <a:lnTo>
                    <a:pt x="2777" y="1814"/>
                  </a:lnTo>
                  <a:lnTo>
                    <a:pt x="2793" y="1796"/>
                  </a:lnTo>
                  <a:lnTo>
                    <a:pt x="2809" y="1777"/>
                  </a:lnTo>
                  <a:lnTo>
                    <a:pt x="2822" y="1757"/>
                  </a:lnTo>
                  <a:lnTo>
                    <a:pt x="2834" y="1736"/>
                  </a:lnTo>
                  <a:lnTo>
                    <a:pt x="2845" y="1713"/>
                  </a:lnTo>
                  <a:lnTo>
                    <a:pt x="2854" y="1690"/>
                  </a:lnTo>
                  <a:lnTo>
                    <a:pt x="2861" y="1666"/>
                  </a:lnTo>
                  <a:lnTo>
                    <a:pt x="2866" y="1641"/>
                  </a:lnTo>
                  <a:lnTo>
                    <a:pt x="2869" y="1616"/>
                  </a:lnTo>
                  <a:lnTo>
                    <a:pt x="2870" y="1590"/>
                  </a:lnTo>
                  <a:lnTo>
                    <a:pt x="2870" y="318"/>
                  </a:lnTo>
                  <a:lnTo>
                    <a:pt x="2869" y="291"/>
                  </a:lnTo>
                  <a:lnTo>
                    <a:pt x="2866" y="266"/>
                  </a:lnTo>
                  <a:lnTo>
                    <a:pt x="2861" y="241"/>
                  </a:lnTo>
                  <a:lnTo>
                    <a:pt x="2854" y="217"/>
                  </a:lnTo>
                  <a:lnTo>
                    <a:pt x="2845" y="194"/>
                  </a:lnTo>
                  <a:lnTo>
                    <a:pt x="2834" y="171"/>
                  </a:lnTo>
                  <a:lnTo>
                    <a:pt x="2822" y="150"/>
                  </a:lnTo>
                  <a:lnTo>
                    <a:pt x="2809" y="130"/>
                  </a:lnTo>
                  <a:lnTo>
                    <a:pt x="2793" y="111"/>
                  </a:lnTo>
                  <a:lnTo>
                    <a:pt x="2777" y="93"/>
                  </a:lnTo>
                  <a:lnTo>
                    <a:pt x="2759" y="76"/>
                  </a:lnTo>
                  <a:lnTo>
                    <a:pt x="2740" y="61"/>
                  </a:lnTo>
                  <a:lnTo>
                    <a:pt x="2719" y="47"/>
                  </a:lnTo>
                  <a:lnTo>
                    <a:pt x="2698" y="35"/>
                  </a:lnTo>
                  <a:lnTo>
                    <a:pt x="2676" y="24"/>
                  </a:lnTo>
                  <a:lnTo>
                    <a:pt x="2652" y="16"/>
                  </a:lnTo>
                  <a:lnTo>
                    <a:pt x="2628" y="9"/>
                  </a:lnTo>
                  <a:lnTo>
                    <a:pt x="2603" y="4"/>
                  </a:lnTo>
                  <a:lnTo>
                    <a:pt x="2578" y="1"/>
                  </a:lnTo>
                  <a:lnTo>
                    <a:pt x="2552" y="0"/>
                  </a:lnTo>
                </a:path>
              </a:pathLst>
            </a:custGeom>
            <a:solidFill>
              <a:srgbClr val="0D21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44" name="Freeform 44">
              <a:extLst>
                <a:ext uri="{FF2B5EF4-FFF2-40B4-BE49-F238E27FC236}">
                  <a16:creationId xmlns:a16="http://schemas.microsoft.com/office/drawing/2014/main" id="{70F90AA2-9841-E164-6A46-61813CB9277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4" y="7922"/>
              <a:ext cx="2493" cy="2023"/>
            </a:xfrm>
            <a:custGeom>
              <a:avLst/>
              <a:gdLst>
                <a:gd name="T0" fmla="*/ 1 w 2871"/>
                <a:gd name="T1" fmla="*/ 291 h 1908"/>
                <a:gd name="T2" fmla="*/ 9 w 2871"/>
                <a:gd name="T3" fmla="*/ 241 h 1908"/>
                <a:gd name="T4" fmla="*/ 24 w 2871"/>
                <a:gd name="T5" fmla="*/ 194 h 1908"/>
                <a:gd name="T6" fmla="*/ 47 w 2871"/>
                <a:gd name="T7" fmla="*/ 150 h 1908"/>
                <a:gd name="T8" fmla="*/ 76 w 2871"/>
                <a:gd name="T9" fmla="*/ 111 h 1908"/>
                <a:gd name="T10" fmla="*/ 111 w 2871"/>
                <a:gd name="T11" fmla="*/ 76 h 1908"/>
                <a:gd name="T12" fmla="*/ 150 w 2871"/>
                <a:gd name="T13" fmla="*/ 47 h 1908"/>
                <a:gd name="T14" fmla="*/ 194 w 2871"/>
                <a:gd name="T15" fmla="*/ 24 h 1908"/>
                <a:gd name="T16" fmla="*/ 241 w 2871"/>
                <a:gd name="T17" fmla="*/ 9 h 1908"/>
                <a:gd name="T18" fmla="*/ 291 w 2871"/>
                <a:gd name="T19" fmla="*/ 1 h 1908"/>
                <a:gd name="T20" fmla="*/ 2552 w 2871"/>
                <a:gd name="T21" fmla="*/ 0 h 1908"/>
                <a:gd name="T22" fmla="*/ 2603 w 2871"/>
                <a:gd name="T23" fmla="*/ 4 h 1908"/>
                <a:gd name="T24" fmla="*/ 2652 w 2871"/>
                <a:gd name="T25" fmla="*/ 16 h 1908"/>
                <a:gd name="T26" fmla="*/ 2698 w 2871"/>
                <a:gd name="T27" fmla="*/ 35 h 1908"/>
                <a:gd name="T28" fmla="*/ 2740 w 2871"/>
                <a:gd name="T29" fmla="*/ 61 h 1908"/>
                <a:gd name="T30" fmla="*/ 2777 w 2871"/>
                <a:gd name="T31" fmla="*/ 93 h 1908"/>
                <a:gd name="T32" fmla="*/ 2809 w 2871"/>
                <a:gd name="T33" fmla="*/ 130 h 1908"/>
                <a:gd name="T34" fmla="*/ 2834 w 2871"/>
                <a:gd name="T35" fmla="*/ 171 h 1908"/>
                <a:gd name="T36" fmla="*/ 2854 w 2871"/>
                <a:gd name="T37" fmla="*/ 217 h 1908"/>
                <a:gd name="T38" fmla="*/ 2866 w 2871"/>
                <a:gd name="T39" fmla="*/ 266 h 1908"/>
                <a:gd name="T40" fmla="*/ 2870 w 2871"/>
                <a:gd name="T41" fmla="*/ 318 h 1908"/>
                <a:gd name="T42" fmla="*/ 2869 w 2871"/>
                <a:gd name="T43" fmla="*/ 1616 h 1908"/>
                <a:gd name="T44" fmla="*/ 2861 w 2871"/>
                <a:gd name="T45" fmla="*/ 1666 h 1908"/>
                <a:gd name="T46" fmla="*/ 2845 w 2871"/>
                <a:gd name="T47" fmla="*/ 1713 h 1908"/>
                <a:gd name="T48" fmla="*/ 2822 w 2871"/>
                <a:gd name="T49" fmla="*/ 1757 h 1908"/>
                <a:gd name="T50" fmla="*/ 2793 w 2871"/>
                <a:gd name="T51" fmla="*/ 1796 h 1908"/>
                <a:gd name="T52" fmla="*/ 2759 w 2871"/>
                <a:gd name="T53" fmla="*/ 1831 h 1908"/>
                <a:gd name="T54" fmla="*/ 2719 w 2871"/>
                <a:gd name="T55" fmla="*/ 1860 h 1908"/>
                <a:gd name="T56" fmla="*/ 2676 w 2871"/>
                <a:gd name="T57" fmla="*/ 1883 h 1908"/>
                <a:gd name="T58" fmla="*/ 2628 w 2871"/>
                <a:gd name="T59" fmla="*/ 1898 h 1908"/>
                <a:gd name="T60" fmla="*/ 2578 w 2871"/>
                <a:gd name="T61" fmla="*/ 1906 h 1908"/>
                <a:gd name="T62" fmla="*/ 317 w 2871"/>
                <a:gd name="T63" fmla="*/ 1908 h 1908"/>
                <a:gd name="T64" fmla="*/ 266 w 2871"/>
                <a:gd name="T65" fmla="*/ 1903 h 1908"/>
                <a:gd name="T66" fmla="*/ 217 w 2871"/>
                <a:gd name="T67" fmla="*/ 1891 h 1908"/>
                <a:gd name="T68" fmla="*/ 171 w 2871"/>
                <a:gd name="T69" fmla="*/ 1872 h 1908"/>
                <a:gd name="T70" fmla="*/ 130 w 2871"/>
                <a:gd name="T71" fmla="*/ 1846 h 1908"/>
                <a:gd name="T72" fmla="*/ 93 w 2871"/>
                <a:gd name="T73" fmla="*/ 1814 h 1908"/>
                <a:gd name="T74" fmla="*/ 61 w 2871"/>
                <a:gd name="T75" fmla="*/ 1777 h 1908"/>
                <a:gd name="T76" fmla="*/ 35 w 2871"/>
                <a:gd name="T77" fmla="*/ 1736 h 1908"/>
                <a:gd name="T78" fmla="*/ 16 w 2871"/>
                <a:gd name="T79" fmla="*/ 1690 h 1908"/>
                <a:gd name="T80" fmla="*/ 4 w 2871"/>
                <a:gd name="T81" fmla="*/ 1641 h 1908"/>
                <a:gd name="T82" fmla="*/ 0 w 2871"/>
                <a:gd name="T83" fmla="*/ 1590 h 1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71" h="1908">
                  <a:moveTo>
                    <a:pt x="0" y="318"/>
                  </a:moveTo>
                  <a:lnTo>
                    <a:pt x="1" y="291"/>
                  </a:lnTo>
                  <a:lnTo>
                    <a:pt x="4" y="266"/>
                  </a:lnTo>
                  <a:lnTo>
                    <a:pt x="9" y="241"/>
                  </a:lnTo>
                  <a:lnTo>
                    <a:pt x="16" y="217"/>
                  </a:lnTo>
                  <a:lnTo>
                    <a:pt x="24" y="194"/>
                  </a:lnTo>
                  <a:lnTo>
                    <a:pt x="35" y="171"/>
                  </a:lnTo>
                  <a:lnTo>
                    <a:pt x="47" y="150"/>
                  </a:lnTo>
                  <a:lnTo>
                    <a:pt x="61" y="130"/>
                  </a:lnTo>
                  <a:lnTo>
                    <a:pt x="76" y="111"/>
                  </a:lnTo>
                  <a:lnTo>
                    <a:pt x="93" y="93"/>
                  </a:lnTo>
                  <a:lnTo>
                    <a:pt x="111" y="76"/>
                  </a:lnTo>
                  <a:lnTo>
                    <a:pt x="130" y="61"/>
                  </a:lnTo>
                  <a:lnTo>
                    <a:pt x="150" y="47"/>
                  </a:lnTo>
                  <a:lnTo>
                    <a:pt x="171" y="35"/>
                  </a:lnTo>
                  <a:lnTo>
                    <a:pt x="194" y="24"/>
                  </a:lnTo>
                  <a:lnTo>
                    <a:pt x="217" y="16"/>
                  </a:lnTo>
                  <a:lnTo>
                    <a:pt x="241" y="9"/>
                  </a:lnTo>
                  <a:lnTo>
                    <a:pt x="266" y="4"/>
                  </a:lnTo>
                  <a:lnTo>
                    <a:pt x="291" y="1"/>
                  </a:lnTo>
                  <a:lnTo>
                    <a:pt x="317" y="0"/>
                  </a:lnTo>
                  <a:lnTo>
                    <a:pt x="2552" y="0"/>
                  </a:lnTo>
                  <a:lnTo>
                    <a:pt x="2578" y="1"/>
                  </a:lnTo>
                  <a:lnTo>
                    <a:pt x="2603" y="4"/>
                  </a:lnTo>
                  <a:lnTo>
                    <a:pt x="2628" y="9"/>
                  </a:lnTo>
                  <a:lnTo>
                    <a:pt x="2652" y="16"/>
                  </a:lnTo>
                  <a:lnTo>
                    <a:pt x="2676" y="24"/>
                  </a:lnTo>
                  <a:lnTo>
                    <a:pt x="2698" y="35"/>
                  </a:lnTo>
                  <a:lnTo>
                    <a:pt x="2719" y="47"/>
                  </a:lnTo>
                  <a:lnTo>
                    <a:pt x="2740" y="61"/>
                  </a:lnTo>
                  <a:lnTo>
                    <a:pt x="2759" y="76"/>
                  </a:lnTo>
                  <a:lnTo>
                    <a:pt x="2777" y="93"/>
                  </a:lnTo>
                  <a:lnTo>
                    <a:pt x="2793" y="111"/>
                  </a:lnTo>
                  <a:lnTo>
                    <a:pt x="2809" y="130"/>
                  </a:lnTo>
                  <a:lnTo>
                    <a:pt x="2822" y="150"/>
                  </a:lnTo>
                  <a:lnTo>
                    <a:pt x="2834" y="171"/>
                  </a:lnTo>
                  <a:lnTo>
                    <a:pt x="2845" y="194"/>
                  </a:lnTo>
                  <a:lnTo>
                    <a:pt x="2854" y="217"/>
                  </a:lnTo>
                  <a:lnTo>
                    <a:pt x="2861" y="241"/>
                  </a:lnTo>
                  <a:lnTo>
                    <a:pt x="2866" y="266"/>
                  </a:lnTo>
                  <a:lnTo>
                    <a:pt x="2869" y="291"/>
                  </a:lnTo>
                  <a:lnTo>
                    <a:pt x="2870" y="318"/>
                  </a:lnTo>
                  <a:lnTo>
                    <a:pt x="2870" y="1590"/>
                  </a:lnTo>
                  <a:lnTo>
                    <a:pt x="2869" y="1616"/>
                  </a:lnTo>
                  <a:lnTo>
                    <a:pt x="2866" y="1641"/>
                  </a:lnTo>
                  <a:lnTo>
                    <a:pt x="2861" y="1666"/>
                  </a:lnTo>
                  <a:lnTo>
                    <a:pt x="2854" y="1690"/>
                  </a:lnTo>
                  <a:lnTo>
                    <a:pt x="2845" y="1713"/>
                  </a:lnTo>
                  <a:lnTo>
                    <a:pt x="2834" y="1736"/>
                  </a:lnTo>
                  <a:lnTo>
                    <a:pt x="2822" y="1757"/>
                  </a:lnTo>
                  <a:lnTo>
                    <a:pt x="2809" y="1777"/>
                  </a:lnTo>
                  <a:lnTo>
                    <a:pt x="2793" y="1796"/>
                  </a:lnTo>
                  <a:lnTo>
                    <a:pt x="2777" y="1814"/>
                  </a:lnTo>
                  <a:lnTo>
                    <a:pt x="2759" y="1831"/>
                  </a:lnTo>
                  <a:lnTo>
                    <a:pt x="2740" y="1846"/>
                  </a:lnTo>
                  <a:lnTo>
                    <a:pt x="2719" y="1860"/>
                  </a:lnTo>
                  <a:lnTo>
                    <a:pt x="2698" y="1872"/>
                  </a:lnTo>
                  <a:lnTo>
                    <a:pt x="2676" y="1883"/>
                  </a:lnTo>
                  <a:lnTo>
                    <a:pt x="2652" y="1891"/>
                  </a:lnTo>
                  <a:lnTo>
                    <a:pt x="2628" y="1898"/>
                  </a:lnTo>
                  <a:lnTo>
                    <a:pt x="2603" y="1903"/>
                  </a:lnTo>
                  <a:lnTo>
                    <a:pt x="2578" y="1906"/>
                  </a:lnTo>
                  <a:lnTo>
                    <a:pt x="2552" y="1908"/>
                  </a:lnTo>
                  <a:lnTo>
                    <a:pt x="317" y="1908"/>
                  </a:lnTo>
                  <a:lnTo>
                    <a:pt x="291" y="1906"/>
                  </a:lnTo>
                  <a:lnTo>
                    <a:pt x="266" y="1903"/>
                  </a:lnTo>
                  <a:lnTo>
                    <a:pt x="241" y="1898"/>
                  </a:lnTo>
                  <a:lnTo>
                    <a:pt x="217" y="1891"/>
                  </a:lnTo>
                  <a:lnTo>
                    <a:pt x="194" y="1883"/>
                  </a:lnTo>
                  <a:lnTo>
                    <a:pt x="171" y="1872"/>
                  </a:lnTo>
                  <a:lnTo>
                    <a:pt x="150" y="1860"/>
                  </a:lnTo>
                  <a:lnTo>
                    <a:pt x="130" y="1846"/>
                  </a:lnTo>
                  <a:lnTo>
                    <a:pt x="111" y="1831"/>
                  </a:lnTo>
                  <a:lnTo>
                    <a:pt x="93" y="1814"/>
                  </a:lnTo>
                  <a:lnTo>
                    <a:pt x="76" y="1796"/>
                  </a:lnTo>
                  <a:lnTo>
                    <a:pt x="61" y="1777"/>
                  </a:lnTo>
                  <a:lnTo>
                    <a:pt x="47" y="1757"/>
                  </a:lnTo>
                  <a:lnTo>
                    <a:pt x="35" y="1736"/>
                  </a:lnTo>
                  <a:lnTo>
                    <a:pt x="24" y="1713"/>
                  </a:lnTo>
                  <a:lnTo>
                    <a:pt x="16" y="1690"/>
                  </a:lnTo>
                  <a:lnTo>
                    <a:pt x="9" y="1666"/>
                  </a:lnTo>
                  <a:lnTo>
                    <a:pt x="4" y="1641"/>
                  </a:lnTo>
                  <a:lnTo>
                    <a:pt x="1" y="1616"/>
                  </a:lnTo>
                  <a:lnTo>
                    <a:pt x="0" y="1590"/>
                  </a:lnTo>
                  <a:lnTo>
                    <a:pt x="0" y="318"/>
                  </a:lnTo>
                  <a:close/>
                </a:path>
              </a:pathLst>
            </a:custGeom>
            <a:noFill/>
            <a:ln w="9525">
              <a:solidFill>
                <a:srgbClr val="33373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45" name="Freeform 45">
              <a:extLst>
                <a:ext uri="{FF2B5EF4-FFF2-40B4-BE49-F238E27FC236}">
                  <a16:creationId xmlns:a16="http://schemas.microsoft.com/office/drawing/2014/main" id="{B6B985B1-3239-E991-287C-DBCF87C3DB46}"/>
                </a:ext>
              </a:extLst>
            </p:cNvPr>
            <p:cNvSpPr>
              <a:spLocks/>
            </p:cNvSpPr>
            <p:nvPr/>
          </p:nvSpPr>
          <p:spPr bwMode="auto">
            <a:xfrm>
              <a:off x="8875" y="2347"/>
              <a:ext cx="1358" cy="1029"/>
            </a:xfrm>
            <a:custGeom>
              <a:avLst/>
              <a:gdLst>
                <a:gd name="T0" fmla="*/ 1158 w 1358"/>
                <a:gd name="T1" fmla="*/ 0 h 1200"/>
                <a:gd name="T2" fmla="*/ 196 w 1358"/>
                <a:gd name="T3" fmla="*/ 0 h 1200"/>
                <a:gd name="T4" fmla="*/ 173 w 1358"/>
                <a:gd name="T5" fmla="*/ 1 h 1200"/>
                <a:gd name="T6" fmla="*/ 151 w 1358"/>
                <a:gd name="T7" fmla="*/ 5 h 1200"/>
                <a:gd name="T8" fmla="*/ 130 w 1358"/>
                <a:gd name="T9" fmla="*/ 12 h 1200"/>
                <a:gd name="T10" fmla="*/ 110 w 1358"/>
                <a:gd name="T11" fmla="*/ 21 h 1200"/>
                <a:gd name="T12" fmla="*/ 91 w 1358"/>
                <a:gd name="T13" fmla="*/ 32 h 1200"/>
                <a:gd name="T14" fmla="*/ 73 w 1358"/>
                <a:gd name="T15" fmla="*/ 45 h 1200"/>
                <a:gd name="T16" fmla="*/ 57 w 1358"/>
                <a:gd name="T17" fmla="*/ 59 h 1200"/>
                <a:gd name="T18" fmla="*/ 43 w 1358"/>
                <a:gd name="T19" fmla="*/ 75 h 1200"/>
                <a:gd name="T20" fmla="*/ 30 w 1358"/>
                <a:gd name="T21" fmla="*/ 93 h 1200"/>
                <a:gd name="T22" fmla="*/ 19 w 1358"/>
                <a:gd name="T23" fmla="*/ 112 h 1200"/>
                <a:gd name="T24" fmla="*/ 11 w 1358"/>
                <a:gd name="T25" fmla="*/ 133 h 1200"/>
                <a:gd name="T26" fmla="*/ 5 w 1358"/>
                <a:gd name="T27" fmla="*/ 154 h 1200"/>
                <a:gd name="T28" fmla="*/ 1 w 1358"/>
                <a:gd name="T29" fmla="*/ 176 h 1200"/>
                <a:gd name="T30" fmla="*/ 0 w 1358"/>
                <a:gd name="T31" fmla="*/ 196 h 1200"/>
                <a:gd name="T32" fmla="*/ 0 w 1358"/>
                <a:gd name="T33" fmla="*/ 1003 h 1200"/>
                <a:gd name="T34" fmla="*/ 1 w 1358"/>
                <a:gd name="T35" fmla="*/ 1026 h 1200"/>
                <a:gd name="T36" fmla="*/ 5 w 1358"/>
                <a:gd name="T37" fmla="*/ 1048 h 1200"/>
                <a:gd name="T38" fmla="*/ 12 w 1358"/>
                <a:gd name="T39" fmla="*/ 1069 h 1200"/>
                <a:gd name="T40" fmla="*/ 21 w 1358"/>
                <a:gd name="T41" fmla="*/ 1089 h 1200"/>
                <a:gd name="T42" fmla="*/ 32 w 1358"/>
                <a:gd name="T43" fmla="*/ 1108 h 1200"/>
                <a:gd name="T44" fmla="*/ 45 w 1358"/>
                <a:gd name="T45" fmla="*/ 1126 h 1200"/>
                <a:gd name="T46" fmla="*/ 59 w 1358"/>
                <a:gd name="T47" fmla="*/ 1142 h 1200"/>
                <a:gd name="T48" fmla="*/ 75 w 1358"/>
                <a:gd name="T49" fmla="*/ 1156 h 1200"/>
                <a:gd name="T50" fmla="*/ 93 w 1358"/>
                <a:gd name="T51" fmla="*/ 1169 h 1200"/>
                <a:gd name="T52" fmla="*/ 112 w 1358"/>
                <a:gd name="T53" fmla="*/ 1180 h 1200"/>
                <a:gd name="T54" fmla="*/ 133 w 1358"/>
                <a:gd name="T55" fmla="*/ 1188 h 1200"/>
                <a:gd name="T56" fmla="*/ 154 w 1358"/>
                <a:gd name="T57" fmla="*/ 1194 h 1200"/>
                <a:gd name="T58" fmla="*/ 176 w 1358"/>
                <a:gd name="T59" fmla="*/ 1198 h 1200"/>
                <a:gd name="T60" fmla="*/ 199 w 1358"/>
                <a:gd name="T61" fmla="*/ 1200 h 1200"/>
                <a:gd name="T62" fmla="*/ 1161 w 1358"/>
                <a:gd name="T63" fmla="*/ 1199 h 1200"/>
                <a:gd name="T64" fmla="*/ 1184 w 1358"/>
                <a:gd name="T65" fmla="*/ 1198 h 1200"/>
                <a:gd name="T66" fmla="*/ 1206 w 1358"/>
                <a:gd name="T67" fmla="*/ 1194 h 1200"/>
                <a:gd name="T68" fmla="*/ 1228 w 1358"/>
                <a:gd name="T69" fmla="*/ 1187 h 1200"/>
                <a:gd name="T70" fmla="*/ 1248 w 1358"/>
                <a:gd name="T71" fmla="*/ 1178 h 1200"/>
                <a:gd name="T72" fmla="*/ 1267 w 1358"/>
                <a:gd name="T73" fmla="*/ 1167 h 1200"/>
                <a:gd name="T74" fmla="*/ 1284 w 1358"/>
                <a:gd name="T75" fmla="*/ 1154 h 1200"/>
                <a:gd name="T76" fmla="*/ 1300 w 1358"/>
                <a:gd name="T77" fmla="*/ 1140 h 1200"/>
                <a:gd name="T78" fmla="*/ 1315 w 1358"/>
                <a:gd name="T79" fmla="*/ 1124 h 1200"/>
                <a:gd name="T80" fmla="*/ 1327 w 1358"/>
                <a:gd name="T81" fmla="*/ 1106 h 1200"/>
                <a:gd name="T82" fmla="*/ 1338 w 1358"/>
                <a:gd name="T83" fmla="*/ 1087 h 1200"/>
                <a:gd name="T84" fmla="*/ 1346 w 1358"/>
                <a:gd name="T85" fmla="*/ 1066 h 1200"/>
                <a:gd name="T86" fmla="*/ 1353 w 1358"/>
                <a:gd name="T87" fmla="*/ 1045 h 1200"/>
                <a:gd name="T88" fmla="*/ 1357 w 1358"/>
                <a:gd name="T89" fmla="*/ 1023 h 1200"/>
                <a:gd name="T90" fmla="*/ 1358 w 1358"/>
                <a:gd name="T91" fmla="*/ 1003 h 1200"/>
                <a:gd name="T92" fmla="*/ 1358 w 1358"/>
                <a:gd name="T93" fmla="*/ 196 h 1200"/>
                <a:gd name="T94" fmla="*/ 1356 w 1358"/>
                <a:gd name="T95" fmla="*/ 173 h 1200"/>
                <a:gd name="T96" fmla="*/ 1352 w 1358"/>
                <a:gd name="T97" fmla="*/ 151 h 1200"/>
                <a:gd name="T98" fmla="*/ 1345 w 1358"/>
                <a:gd name="T99" fmla="*/ 130 h 1200"/>
                <a:gd name="T100" fmla="*/ 1337 w 1358"/>
                <a:gd name="T101" fmla="*/ 110 h 1200"/>
                <a:gd name="T102" fmla="*/ 1326 w 1358"/>
                <a:gd name="T103" fmla="*/ 91 h 1200"/>
                <a:gd name="T104" fmla="*/ 1313 w 1358"/>
                <a:gd name="T105" fmla="*/ 73 h 1200"/>
                <a:gd name="T106" fmla="*/ 1298 w 1358"/>
                <a:gd name="T107" fmla="*/ 57 h 1200"/>
                <a:gd name="T108" fmla="*/ 1282 w 1358"/>
                <a:gd name="T109" fmla="*/ 43 h 1200"/>
                <a:gd name="T110" fmla="*/ 1264 w 1358"/>
                <a:gd name="T111" fmla="*/ 30 h 1200"/>
                <a:gd name="T112" fmla="*/ 1245 w 1358"/>
                <a:gd name="T113" fmla="*/ 19 h 1200"/>
                <a:gd name="T114" fmla="*/ 1225 w 1358"/>
                <a:gd name="T115" fmla="*/ 11 h 1200"/>
                <a:gd name="T116" fmla="*/ 1203 w 1358"/>
                <a:gd name="T117" fmla="*/ 5 h 1200"/>
                <a:gd name="T118" fmla="*/ 1181 w 1358"/>
                <a:gd name="T119" fmla="*/ 1 h 1200"/>
                <a:gd name="T120" fmla="*/ 1158 w 1358"/>
                <a:gd name="T121" fmla="*/ 0 h 1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58" h="1200">
                  <a:moveTo>
                    <a:pt x="1158" y="0"/>
                  </a:moveTo>
                  <a:lnTo>
                    <a:pt x="196" y="0"/>
                  </a:lnTo>
                  <a:lnTo>
                    <a:pt x="173" y="1"/>
                  </a:lnTo>
                  <a:lnTo>
                    <a:pt x="151" y="5"/>
                  </a:lnTo>
                  <a:lnTo>
                    <a:pt x="130" y="12"/>
                  </a:lnTo>
                  <a:lnTo>
                    <a:pt x="110" y="21"/>
                  </a:lnTo>
                  <a:lnTo>
                    <a:pt x="91" y="32"/>
                  </a:lnTo>
                  <a:lnTo>
                    <a:pt x="73" y="45"/>
                  </a:lnTo>
                  <a:lnTo>
                    <a:pt x="57" y="59"/>
                  </a:lnTo>
                  <a:lnTo>
                    <a:pt x="43" y="75"/>
                  </a:lnTo>
                  <a:lnTo>
                    <a:pt x="30" y="93"/>
                  </a:lnTo>
                  <a:lnTo>
                    <a:pt x="19" y="112"/>
                  </a:lnTo>
                  <a:lnTo>
                    <a:pt x="11" y="133"/>
                  </a:lnTo>
                  <a:lnTo>
                    <a:pt x="5" y="154"/>
                  </a:lnTo>
                  <a:lnTo>
                    <a:pt x="1" y="176"/>
                  </a:lnTo>
                  <a:lnTo>
                    <a:pt x="0" y="196"/>
                  </a:lnTo>
                  <a:lnTo>
                    <a:pt x="0" y="1003"/>
                  </a:lnTo>
                  <a:lnTo>
                    <a:pt x="1" y="1026"/>
                  </a:lnTo>
                  <a:lnTo>
                    <a:pt x="5" y="1048"/>
                  </a:lnTo>
                  <a:lnTo>
                    <a:pt x="12" y="1069"/>
                  </a:lnTo>
                  <a:lnTo>
                    <a:pt x="21" y="1089"/>
                  </a:lnTo>
                  <a:lnTo>
                    <a:pt x="32" y="1108"/>
                  </a:lnTo>
                  <a:lnTo>
                    <a:pt x="45" y="1126"/>
                  </a:lnTo>
                  <a:lnTo>
                    <a:pt x="59" y="1142"/>
                  </a:lnTo>
                  <a:lnTo>
                    <a:pt x="75" y="1156"/>
                  </a:lnTo>
                  <a:lnTo>
                    <a:pt x="93" y="1169"/>
                  </a:lnTo>
                  <a:lnTo>
                    <a:pt x="112" y="1180"/>
                  </a:lnTo>
                  <a:lnTo>
                    <a:pt x="133" y="1188"/>
                  </a:lnTo>
                  <a:lnTo>
                    <a:pt x="154" y="1194"/>
                  </a:lnTo>
                  <a:lnTo>
                    <a:pt x="176" y="1198"/>
                  </a:lnTo>
                  <a:lnTo>
                    <a:pt x="199" y="1200"/>
                  </a:lnTo>
                  <a:lnTo>
                    <a:pt x="1161" y="1199"/>
                  </a:lnTo>
                  <a:lnTo>
                    <a:pt x="1184" y="1198"/>
                  </a:lnTo>
                  <a:lnTo>
                    <a:pt x="1206" y="1194"/>
                  </a:lnTo>
                  <a:lnTo>
                    <a:pt x="1228" y="1187"/>
                  </a:lnTo>
                  <a:lnTo>
                    <a:pt x="1248" y="1178"/>
                  </a:lnTo>
                  <a:lnTo>
                    <a:pt x="1267" y="1167"/>
                  </a:lnTo>
                  <a:lnTo>
                    <a:pt x="1284" y="1154"/>
                  </a:lnTo>
                  <a:lnTo>
                    <a:pt x="1300" y="1140"/>
                  </a:lnTo>
                  <a:lnTo>
                    <a:pt x="1315" y="1124"/>
                  </a:lnTo>
                  <a:lnTo>
                    <a:pt x="1327" y="1106"/>
                  </a:lnTo>
                  <a:lnTo>
                    <a:pt x="1338" y="1087"/>
                  </a:lnTo>
                  <a:lnTo>
                    <a:pt x="1346" y="1066"/>
                  </a:lnTo>
                  <a:lnTo>
                    <a:pt x="1353" y="1045"/>
                  </a:lnTo>
                  <a:lnTo>
                    <a:pt x="1357" y="1023"/>
                  </a:lnTo>
                  <a:lnTo>
                    <a:pt x="1358" y="1003"/>
                  </a:lnTo>
                  <a:lnTo>
                    <a:pt x="1358" y="196"/>
                  </a:lnTo>
                  <a:lnTo>
                    <a:pt x="1356" y="173"/>
                  </a:lnTo>
                  <a:lnTo>
                    <a:pt x="1352" y="151"/>
                  </a:lnTo>
                  <a:lnTo>
                    <a:pt x="1345" y="130"/>
                  </a:lnTo>
                  <a:lnTo>
                    <a:pt x="1337" y="110"/>
                  </a:lnTo>
                  <a:lnTo>
                    <a:pt x="1326" y="91"/>
                  </a:lnTo>
                  <a:lnTo>
                    <a:pt x="1313" y="73"/>
                  </a:lnTo>
                  <a:lnTo>
                    <a:pt x="1298" y="57"/>
                  </a:lnTo>
                  <a:lnTo>
                    <a:pt x="1282" y="43"/>
                  </a:lnTo>
                  <a:lnTo>
                    <a:pt x="1264" y="30"/>
                  </a:lnTo>
                  <a:lnTo>
                    <a:pt x="1245" y="19"/>
                  </a:lnTo>
                  <a:lnTo>
                    <a:pt x="1225" y="11"/>
                  </a:lnTo>
                  <a:lnTo>
                    <a:pt x="1203" y="5"/>
                  </a:lnTo>
                  <a:lnTo>
                    <a:pt x="1181" y="1"/>
                  </a:lnTo>
                  <a:lnTo>
                    <a:pt x="1158" y="0"/>
                  </a:lnTo>
                </a:path>
              </a:pathLst>
            </a:custGeom>
            <a:solidFill>
              <a:srgbClr val="407B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46" name="Freeform 46">
              <a:extLst>
                <a:ext uri="{FF2B5EF4-FFF2-40B4-BE49-F238E27FC236}">
                  <a16:creationId xmlns:a16="http://schemas.microsoft.com/office/drawing/2014/main" id="{FE7B267D-4C58-7EA2-2119-E2D574F1A588}"/>
                </a:ext>
              </a:extLst>
            </p:cNvPr>
            <p:cNvSpPr>
              <a:spLocks/>
            </p:cNvSpPr>
            <p:nvPr/>
          </p:nvSpPr>
          <p:spPr bwMode="auto">
            <a:xfrm>
              <a:off x="8875" y="2347"/>
              <a:ext cx="1358" cy="1038"/>
            </a:xfrm>
            <a:custGeom>
              <a:avLst/>
              <a:gdLst>
                <a:gd name="T0" fmla="*/ 0 w 1358"/>
                <a:gd name="T1" fmla="*/ 200 h 1200"/>
                <a:gd name="T2" fmla="*/ 1 w 1358"/>
                <a:gd name="T3" fmla="*/ 176 h 1200"/>
                <a:gd name="T4" fmla="*/ 5 w 1358"/>
                <a:gd name="T5" fmla="*/ 154 h 1200"/>
                <a:gd name="T6" fmla="*/ 11 w 1358"/>
                <a:gd name="T7" fmla="*/ 133 h 1200"/>
                <a:gd name="T8" fmla="*/ 19 w 1358"/>
                <a:gd name="T9" fmla="*/ 112 h 1200"/>
                <a:gd name="T10" fmla="*/ 30 w 1358"/>
                <a:gd name="T11" fmla="*/ 93 h 1200"/>
                <a:gd name="T12" fmla="*/ 43 w 1358"/>
                <a:gd name="T13" fmla="*/ 75 h 1200"/>
                <a:gd name="T14" fmla="*/ 57 w 1358"/>
                <a:gd name="T15" fmla="*/ 59 h 1200"/>
                <a:gd name="T16" fmla="*/ 73 w 1358"/>
                <a:gd name="T17" fmla="*/ 45 h 1200"/>
                <a:gd name="T18" fmla="*/ 91 w 1358"/>
                <a:gd name="T19" fmla="*/ 32 h 1200"/>
                <a:gd name="T20" fmla="*/ 110 w 1358"/>
                <a:gd name="T21" fmla="*/ 21 h 1200"/>
                <a:gd name="T22" fmla="*/ 130 w 1358"/>
                <a:gd name="T23" fmla="*/ 12 h 1200"/>
                <a:gd name="T24" fmla="*/ 151 w 1358"/>
                <a:gd name="T25" fmla="*/ 5 h 1200"/>
                <a:gd name="T26" fmla="*/ 173 w 1358"/>
                <a:gd name="T27" fmla="*/ 1 h 1200"/>
                <a:gd name="T28" fmla="*/ 196 w 1358"/>
                <a:gd name="T29" fmla="*/ 0 h 1200"/>
                <a:gd name="T30" fmla="*/ 1158 w 1358"/>
                <a:gd name="T31" fmla="*/ 0 h 1200"/>
                <a:gd name="T32" fmla="*/ 1181 w 1358"/>
                <a:gd name="T33" fmla="*/ 1 h 1200"/>
                <a:gd name="T34" fmla="*/ 1203 w 1358"/>
                <a:gd name="T35" fmla="*/ 5 h 1200"/>
                <a:gd name="T36" fmla="*/ 1225 w 1358"/>
                <a:gd name="T37" fmla="*/ 11 h 1200"/>
                <a:gd name="T38" fmla="*/ 1245 w 1358"/>
                <a:gd name="T39" fmla="*/ 19 h 1200"/>
                <a:gd name="T40" fmla="*/ 1264 w 1358"/>
                <a:gd name="T41" fmla="*/ 30 h 1200"/>
                <a:gd name="T42" fmla="*/ 1282 w 1358"/>
                <a:gd name="T43" fmla="*/ 43 h 1200"/>
                <a:gd name="T44" fmla="*/ 1298 w 1358"/>
                <a:gd name="T45" fmla="*/ 57 h 1200"/>
                <a:gd name="T46" fmla="*/ 1313 w 1358"/>
                <a:gd name="T47" fmla="*/ 73 h 1200"/>
                <a:gd name="T48" fmla="*/ 1326 w 1358"/>
                <a:gd name="T49" fmla="*/ 91 h 1200"/>
                <a:gd name="T50" fmla="*/ 1337 w 1358"/>
                <a:gd name="T51" fmla="*/ 110 h 1200"/>
                <a:gd name="T52" fmla="*/ 1345 w 1358"/>
                <a:gd name="T53" fmla="*/ 130 h 1200"/>
                <a:gd name="T54" fmla="*/ 1352 w 1358"/>
                <a:gd name="T55" fmla="*/ 151 h 1200"/>
                <a:gd name="T56" fmla="*/ 1356 w 1358"/>
                <a:gd name="T57" fmla="*/ 173 h 1200"/>
                <a:gd name="T58" fmla="*/ 1358 w 1358"/>
                <a:gd name="T59" fmla="*/ 196 h 1200"/>
                <a:gd name="T60" fmla="*/ 1358 w 1358"/>
                <a:gd name="T61" fmla="*/ 1000 h 1200"/>
                <a:gd name="T62" fmla="*/ 1357 w 1358"/>
                <a:gd name="T63" fmla="*/ 1023 h 1200"/>
                <a:gd name="T64" fmla="*/ 1353 w 1358"/>
                <a:gd name="T65" fmla="*/ 1045 h 1200"/>
                <a:gd name="T66" fmla="*/ 1346 w 1358"/>
                <a:gd name="T67" fmla="*/ 1066 h 1200"/>
                <a:gd name="T68" fmla="*/ 1338 w 1358"/>
                <a:gd name="T69" fmla="*/ 1087 h 1200"/>
                <a:gd name="T70" fmla="*/ 1327 w 1358"/>
                <a:gd name="T71" fmla="*/ 1106 h 1200"/>
                <a:gd name="T72" fmla="*/ 1315 w 1358"/>
                <a:gd name="T73" fmla="*/ 1124 h 1200"/>
                <a:gd name="T74" fmla="*/ 1300 w 1358"/>
                <a:gd name="T75" fmla="*/ 1140 h 1200"/>
                <a:gd name="T76" fmla="*/ 1284 w 1358"/>
                <a:gd name="T77" fmla="*/ 1154 h 1200"/>
                <a:gd name="T78" fmla="*/ 1267 w 1358"/>
                <a:gd name="T79" fmla="*/ 1167 h 1200"/>
                <a:gd name="T80" fmla="*/ 1248 w 1358"/>
                <a:gd name="T81" fmla="*/ 1178 h 1200"/>
                <a:gd name="T82" fmla="*/ 1228 w 1358"/>
                <a:gd name="T83" fmla="*/ 1187 h 1200"/>
                <a:gd name="T84" fmla="*/ 1206 w 1358"/>
                <a:gd name="T85" fmla="*/ 1194 h 1200"/>
                <a:gd name="T86" fmla="*/ 1184 w 1358"/>
                <a:gd name="T87" fmla="*/ 1198 h 1200"/>
                <a:gd name="T88" fmla="*/ 1161 w 1358"/>
                <a:gd name="T89" fmla="*/ 1199 h 1200"/>
                <a:gd name="T90" fmla="*/ 200 w 1358"/>
                <a:gd name="T91" fmla="*/ 1200 h 1200"/>
                <a:gd name="T92" fmla="*/ 176 w 1358"/>
                <a:gd name="T93" fmla="*/ 1198 h 1200"/>
                <a:gd name="T94" fmla="*/ 154 w 1358"/>
                <a:gd name="T95" fmla="*/ 1194 h 1200"/>
                <a:gd name="T96" fmla="*/ 133 w 1358"/>
                <a:gd name="T97" fmla="*/ 1188 h 1200"/>
                <a:gd name="T98" fmla="*/ 112 w 1358"/>
                <a:gd name="T99" fmla="*/ 1180 h 1200"/>
                <a:gd name="T100" fmla="*/ 93 w 1358"/>
                <a:gd name="T101" fmla="*/ 1169 h 1200"/>
                <a:gd name="T102" fmla="*/ 75 w 1358"/>
                <a:gd name="T103" fmla="*/ 1156 h 1200"/>
                <a:gd name="T104" fmla="*/ 59 w 1358"/>
                <a:gd name="T105" fmla="*/ 1142 h 1200"/>
                <a:gd name="T106" fmla="*/ 45 w 1358"/>
                <a:gd name="T107" fmla="*/ 1126 h 1200"/>
                <a:gd name="T108" fmla="*/ 32 w 1358"/>
                <a:gd name="T109" fmla="*/ 1108 h 1200"/>
                <a:gd name="T110" fmla="*/ 21 w 1358"/>
                <a:gd name="T111" fmla="*/ 1089 h 1200"/>
                <a:gd name="T112" fmla="*/ 12 w 1358"/>
                <a:gd name="T113" fmla="*/ 1069 h 1200"/>
                <a:gd name="T114" fmla="*/ 5 w 1358"/>
                <a:gd name="T115" fmla="*/ 1048 h 1200"/>
                <a:gd name="T116" fmla="*/ 1 w 1358"/>
                <a:gd name="T117" fmla="*/ 1026 h 1200"/>
                <a:gd name="T118" fmla="*/ 0 w 1358"/>
                <a:gd name="T119" fmla="*/ 1003 h 1200"/>
                <a:gd name="T120" fmla="*/ 0 w 1358"/>
                <a:gd name="T121" fmla="*/ 200 h 1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58" h="1200">
                  <a:moveTo>
                    <a:pt x="0" y="200"/>
                  </a:moveTo>
                  <a:lnTo>
                    <a:pt x="1" y="176"/>
                  </a:lnTo>
                  <a:lnTo>
                    <a:pt x="5" y="154"/>
                  </a:lnTo>
                  <a:lnTo>
                    <a:pt x="11" y="133"/>
                  </a:lnTo>
                  <a:lnTo>
                    <a:pt x="19" y="112"/>
                  </a:lnTo>
                  <a:lnTo>
                    <a:pt x="30" y="93"/>
                  </a:lnTo>
                  <a:lnTo>
                    <a:pt x="43" y="75"/>
                  </a:lnTo>
                  <a:lnTo>
                    <a:pt x="57" y="59"/>
                  </a:lnTo>
                  <a:lnTo>
                    <a:pt x="73" y="45"/>
                  </a:lnTo>
                  <a:lnTo>
                    <a:pt x="91" y="32"/>
                  </a:lnTo>
                  <a:lnTo>
                    <a:pt x="110" y="21"/>
                  </a:lnTo>
                  <a:lnTo>
                    <a:pt x="130" y="12"/>
                  </a:lnTo>
                  <a:lnTo>
                    <a:pt x="151" y="5"/>
                  </a:lnTo>
                  <a:lnTo>
                    <a:pt x="173" y="1"/>
                  </a:lnTo>
                  <a:lnTo>
                    <a:pt x="196" y="0"/>
                  </a:lnTo>
                  <a:lnTo>
                    <a:pt x="1158" y="0"/>
                  </a:lnTo>
                  <a:lnTo>
                    <a:pt x="1181" y="1"/>
                  </a:lnTo>
                  <a:lnTo>
                    <a:pt x="1203" y="5"/>
                  </a:lnTo>
                  <a:lnTo>
                    <a:pt x="1225" y="11"/>
                  </a:lnTo>
                  <a:lnTo>
                    <a:pt x="1245" y="19"/>
                  </a:lnTo>
                  <a:lnTo>
                    <a:pt x="1264" y="30"/>
                  </a:lnTo>
                  <a:lnTo>
                    <a:pt x="1282" y="43"/>
                  </a:lnTo>
                  <a:lnTo>
                    <a:pt x="1298" y="57"/>
                  </a:lnTo>
                  <a:lnTo>
                    <a:pt x="1313" y="73"/>
                  </a:lnTo>
                  <a:lnTo>
                    <a:pt x="1326" y="91"/>
                  </a:lnTo>
                  <a:lnTo>
                    <a:pt x="1337" y="110"/>
                  </a:lnTo>
                  <a:lnTo>
                    <a:pt x="1345" y="130"/>
                  </a:lnTo>
                  <a:lnTo>
                    <a:pt x="1352" y="151"/>
                  </a:lnTo>
                  <a:lnTo>
                    <a:pt x="1356" y="173"/>
                  </a:lnTo>
                  <a:lnTo>
                    <a:pt x="1358" y="196"/>
                  </a:lnTo>
                  <a:lnTo>
                    <a:pt x="1358" y="1000"/>
                  </a:lnTo>
                  <a:lnTo>
                    <a:pt x="1357" y="1023"/>
                  </a:lnTo>
                  <a:lnTo>
                    <a:pt x="1353" y="1045"/>
                  </a:lnTo>
                  <a:lnTo>
                    <a:pt x="1346" y="1066"/>
                  </a:lnTo>
                  <a:lnTo>
                    <a:pt x="1338" y="1087"/>
                  </a:lnTo>
                  <a:lnTo>
                    <a:pt x="1327" y="1106"/>
                  </a:lnTo>
                  <a:lnTo>
                    <a:pt x="1315" y="1124"/>
                  </a:lnTo>
                  <a:lnTo>
                    <a:pt x="1300" y="1140"/>
                  </a:lnTo>
                  <a:lnTo>
                    <a:pt x="1284" y="1154"/>
                  </a:lnTo>
                  <a:lnTo>
                    <a:pt x="1267" y="1167"/>
                  </a:lnTo>
                  <a:lnTo>
                    <a:pt x="1248" y="1178"/>
                  </a:lnTo>
                  <a:lnTo>
                    <a:pt x="1228" y="1187"/>
                  </a:lnTo>
                  <a:lnTo>
                    <a:pt x="1206" y="1194"/>
                  </a:lnTo>
                  <a:lnTo>
                    <a:pt x="1184" y="1198"/>
                  </a:lnTo>
                  <a:lnTo>
                    <a:pt x="1161" y="1199"/>
                  </a:lnTo>
                  <a:lnTo>
                    <a:pt x="200" y="1200"/>
                  </a:lnTo>
                  <a:lnTo>
                    <a:pt x="176" y="1198"/>
                  </a:lnTo>
                  <a:lnTo>
                    <a:pt x="154" y="1194"/>
                  </a:lnTo>
                  <a:lnTo>
                    <a:pt x="133" y="1188"/>
                  </a:lnTo>
                  <a:lnTo>
                    <a:pt x="112" y="1180"/>
                  </a:lnTo>
                  <a:lnTo>
                    <a:pt x="93" y="1169"/>
                  </a:lnTo>
                  <a:lnTo>
                    <a:pt x="75" y="1156"/>
                  </a:lnTo>
                  <a:lnTo>
                    <a:pt x="59" y="1142"/>
                  </a:lnTo>
                  <a:lnTo>
                    <a:pt x="45" y="1126"/>
                  </a:lnTo>
                  <a:lnTo>
                    <a:pt x="32" y="1108"/>
                  </a:lnTo>
                  <a:lnTo>
                    <a:pt x="21" y="1089"/>
                  </a:lnTo>
                  <a:lnTo>
                    <a:pt x="12" y="1069"/>
                  </a:lnTo>
                  <a:lnTo>
                    <a:pt x="5" y="1048"/>
                  </a:lnTo>
                  <a:lnTo>
                    <a:pt x="1" y="1026"/>
                  </a:lnTo>
                  <a:lnTo>
                    <a:pt x="0" y="1003"/>
                  </a:lnTo>
                  <a:lnTo>
                    <a:pt x="0" y="200"/>
                  </a:lnTo>
                  <a:close/>
                </a:path>
              </a:pathLst>
            </a:custGeom>
            <a:noFill/>
            <a:ln w="9525">
              <a:solidFill>
                <a:srgbClr val="33373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47" name="Freeform 47">
              <a:extLst>
                <a:ext uri="{FF2B5EF4-FFF2-40B4-BE49-F238E27FC236}">
                  <a16:creationId xmlns:a16="http://schemas.microsoft.com/office/drawing/2014/main" id="{EA62AC16-33D2-0A8A-F9FA-7D7F7C24ABB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9" y="2284"/>
              <a:ext cx="1317" cy="1001"/>
            </a:xfrm>
            <a:custGeom>
              <a:avLst/>
              <a:gdLst>
                <a:gd name="T0" fmla="*/ 1150 w 1317"/>
                <a:gd name="T1" fmla="*/ 0 h 1001"/>
                <a:gd name="T2" fmla="*/ 148 w 1317"/>
                <a:gd name="T3" fmla="*/ 0 h 1001"/>
                <a:gd name="T4" fmla="*/ 126 w 1317"/>
                <a:gd name="T5" fmla="*/ 4 h 1001"/>
                <a:gd name="T6" fmla="*/ 104 w 1317"/>
                <a:gd name="T7" fmla="*/ 11 h 1001"/>
                <a:gd name="T8" fmla="*/ 85 w 1317"/>
                <a:gd name="T9" fmla="*/ 21 h 1001"/>
                <a:gd name="T10" fmla="*/ 66 w 1317"/>
                <a:gd name="T11" fmla="*/ 33 h 1001"/>
                <a:gd name="T12" fmla="*/ 50 w 1317"/>
                <a:gd name="T13" fmla="*/ 47 h 1001"/>
                <a:gd name="T14" fmla="*/ 35 w 1317"/>
                <a:gd name="T15" fmla="*/ 63 h 1001"/>
                <a:gd name="T16" fmla="*/ 23 w 1317"/>
                <a:gd name="T17" fmla="*/ 81 h 1001"/>
                <a:gd name="T18" fmla="*/ 13 w 1317"/>
                <a:gd name="T19" fmla="*/ 100 h 1001"/>
                <a:gd name="T20" fmla="*/ 6 w 1317"/>
                <a:gd name="T21" fmla="*/ 121 h 1001"/>
                <a:gd name="T22" fmla="*/ 1 w 1317"/>
                <a:gd name="T23" fmla="*/ 143 h 1001"/>
                <a:gd name="T24" fmla="*/ 0 w 1317"/>
                <a:gd name="T25" fmla="*/ 166 h 1001"/>
                <a:gd name="T26" fmla="*/ 0 w 1317"/>
                <a:gd name="T27" fmla="*/ 852 h 1001"/>
                <a:gd name="T28" fmla="*/ 4 w 1317"/>
                <a:gd name="T29" fmla="*/ 874 h 1001"/>
                <a:gd name="T30" fmla="*/ 11 w 1317"/>
                <a:gd name="T31" fmla="*/ 895 h 1001"/>
                <a:gd name="T32" fmla="*/ 21 w 1317"/>
                <a:gd name="T33" fmla="*/ 915 h 1001"/>
                <a:gd name="T34" fmla="*/ 33 w 1317"/>
                <a:gd name="T35" fmla="*/ 933 h 1001"/>
                <a:gd name="T36" fmla="*/ 47 w 1317"/>
                <a:gd name="T37" fmla="*/ 950 h 1001"/>
                <a:gd name="T38" fmla="*/ 63 w 1317"/>
                <a:gd name="T39" fmla="*/ 964 h 1001"/>
                <a:gd name="T40" fmla="*/ 81 w 1317"/>
                <a:gd name="T41" fmla="*/ 977 h 1001"/>
                <a:gd name="T42" fmla="*/ 100 w 1317"/>
                <a:gd name="T43" fmla="*/ 987 h 1001"/>
                <a:gd name="T44" fmla="*/ 121 w 1317"/>
                <a:gd name="T45" fmla="*/ 994 h 1001"/>
                <a:gd name="T46" fmla="*/ 143 w 1317"/>
                <a:gd name="T47" fmla="*/ 999 h 1001"/>
                <a:gd name="T48" fmla="*/ 166 w 1317"/>
                <a:gd name="T49" fmla="*/ 1000 h 1001"/>
                <a:gd name="T50" fmla="*/ 1169 w 1317"/>
                <a:gd name="T51" fmla="*/ 999 h 1001"/>
                <a:gd name="T52" fmla="*/ 1191 w 1317"/>
                <a:gd name="T53" fmla="*/ 995 h 1001"/>
                <a:gd name="T54" fmla="*/ 1212 w 1317"/>
                <a:gd name="T55" fmla="*/ 988 h 1001"/>
                <a:gd name="T56" fmla="*/ 1232 w 1317"/>
                <a:gd name="T57" fmla="*/ 979 h 1001"/>
                <a:gd name="T58" fmla="*/ 1250 w 1317"/>
                <a:gd name="T59" fmla="*/ 967 h 1001"/>
                <a:gd name="T60" fmla="*/ 1267 w 1317"/>
                <a:gd name="T61" fmla="*/ 953 h 1001"/>
                <a:gd name="T62" fmla="*/ 1281 w 1317"/>
                <a:gd name="T63" fmla="*/ 937 h 1001"/>
                <a:gd name="T64" fmla="*/ 1294 w 1317"/>
                <a:gd name="T65" fmla="*/ 919 h 1001"/>
                <a:gd name="T66" fmla="*/ 1304 w 1317"/>
                <a:gd name="T67" fmla="*/ 900 h 1001"/>
                <a:gd name="T68" fmla="*/ 1311 w 1317"/>
                <a:gd name="T69" fmla="*/ 879 h 1001"/>
                <a:gd name="T70" fmla="*/ 1316 w 1317"/>
                <a:gd name="T71" fmla="*/ 857 h 1001"/>
                <a:gd name="T72" fmla="*/ 1317 w 1317"/>
                <a:gd name="T73" fmla="*/ 833 h 1001"/>
                <a:gd name="T74" fmla="*/ 1316 w 1317"/>
                <a:gd name="T75" fmla="*/ 148 h 1001"/>
                <a:gd name="T76" fmla="*/ 1312 w 1317"/>
                <a:gd name="T77" fmla="*/ 126 h 1001"/>
                <a:gd name="T78" fmla="*/ 1305 w 1317"/>
                <a:gd name="T79" fmla="*/ 104 h 1001"/>
                <a:gd name="T80" fmla="*/ 1296 w 1317"/>
                <a:gd name="T81" fmla="*/ 85 h 1001"/>
                <a:gd name="T82" fmla="*/ 1284 w 1317"/>
                <a:gd name="T83" fmla="*/ 66 h 1001"/>
                <a:gd name="T84" fmla="*/ 1270 w 1317"/>
                <a:gd name="T85" fmla="*/ 50 h 1001"/>
                <a:gd name="T86" fmla="*/ 1254 w 1317"/>
                <a:gd name="T87" fmla="*/ 35 h 1001"/>
                <a:gd name="T88" fmla="*/ 1236 w 1317"/>
                <a:gd name="T89" fmla="*/ 23 h 1001"/>
                <a:gd name="T90" fmla="*/ 1216 w 1317"/>
                <a:gd name="T91" fmla="*/ 13 h 1001"/>
                <a:gd name="T92" fmla="*/ 1195 w 1317"/>
                <a:gd name="T93" fmla="*/ 6 h 1001"/>
                <a:gd name="T94" fmla="*/ 1173 w 1317"/>
                <a:gd name="T95" fmla="*/ 1 h 1001"/>
                <a:gd name="T96" fmla="*/ 1150 w 1317"/>
                <a:gd name="T97" fmla="*/ 0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317" h="1001">
                  <a:moveTo>
                    <a:pt x="1150" y="0"/>
                  </a:moveTo>
                  <a:lnTo>
                    <a:pt x="148" y="0"/>
                  </a:lnTo>
                  <a:lnTo>
                    <a:pt x="126" y="4"/>
                  </a:lnTo>
                  <a:lnTo>
                    <a:pt x="104" y="11"/>
                  </a:lnTo>
                  <a:lnTo>
                    <a:pt x="85" y="21"/>
                  </a:lnTo>
                  <a:lnTo>
                    <a:pt x="66" y="33"/>
                  </a:lnTo>
                  <a:lnTo>
                    <a:pt x="50" y="47"/>
                  </a:lnTo>
                  <a:lnTo>
                    <a:pt x="35" y="63"/>
                  </a:lnTo>
                  <a:lnTo>
                    <a:pt x="23" y="81"/>
                  </a:lnTo>
                  <a:lnTo>
                    <a:pt x="13" y="100"/>
                  </a:lnTo>
                  <a:lnTo>
                    <a:pt x="6" y="121"/>
                  </a:lnTo>
                  <a:lnTo>
                    <a:pt x="1" y="143"/>
                  </a:lnTo>
                  <a:lnTo>
                    <a:pt x="0" y="166"/>
                  </a:lnTo>
                  <a:lnTo>
                    <a:pt x="0" y="852"/>
                  </a:lnTo>
                  <a:lnTo>
                    <a:pt x="4" y="874"/>
                  </a:lnTo>
                  <a:lnTo>
                    <a:pt x="11" y="895"/>
                  </a:lnTo>
                  <a:lnTo>
                    <a:pt x="21" y="915"/>
                  </a:lnTo>
                  <a:lnTo>
                    <a:pt x="33" y="933"/>
                  </a:lnTo>
                  <a:lnTo>
                    <a:pt x="47" y="950"/>
                  </a:lnTo>
                  <a:lnTo>
                    <a:pt x="63" y="964"/>
                  </a:lnTo>
                  <a:lnTo>
                    <a:pt x="81" y="977"/>
                  </a:lnTo>
                  <a:lnTo>
                    <a:pt x="100" y="987"/>
                  </a:lnTo>
                  <a:lnTo>
                    <a:pt x="121" y="994"/>
                  </a:lnTo>
                  <a:lnTo>
                    <a:pt x="143" y="999"/>
                  </a:lnTo>
                  <a:lnTo>
                    <a:pt x="166" y="1000"/>
                  </a:lnTo>
                  <a:lnTo>
                    <a:pt x="1169" y="999"/>
                  </a:lnTo>
                  <a:lnTo>
                    <a:pt x="1191" y="995"/>
                  </a:lnTo>
                  <a:lnTo>
                    <a:pt x="1212" y="988"/>
                  </a:lnTo>
                  <a:lnTo>
                    <a:pt x="1232" y="979"/>
                  </a:lnTo>
                  <a:lnTo>
                    <a:pt x="1250" y="967"/>
                  </a:lnTo>
                  <a:lnTo>
                    <a:pt x="1267" y="953"/>
                  </a:lnTo>
                  <a:lnTo>
                    <a:pt x="1281" y="937"/>
                  </a:lnTo>
                  <a:lnTo>
                    <a:pt x="1294" y="919"/>
                  </a:lnTo>
                  <a:lnTo>
                    <a:pt x="1304" y="900"/>
                  </a:lnTo>
                  <a:lnTo>
                    <a:pt x="1311" y="879"/>
                  </a:lnTo>
                  <a:lnTo>
                    <a:pt x="1316" y="857"/>
                  </a:lnTo>
                  <a:lnTo>
                    <a:pt x="1317" y="833"/>
                  </a:lnTo>
                  <a:lnTo>
                    <a:pt x="1316" y="148"/>
                  </a:lnTo>
                  <a:lnTo>
                    <a:pt x="1312" y="126"/>
                  </a:lnTo>
                  <a:lnTo>
                    <a:pt x="1305" y="104"/>
                  </a:lnTo>
                  <a:lnTo>
                    <a:pt x="1296" y="85"/>
                  </a:lnTo>
                  <a:lnTo>
                    <a:pt x="1284" y="66"/>
                  </a:lnTo>
                  <a:lnTo>
                    <a:pt x="1270" y="50"/>
                  </a:lnTo>
                  <a:lnTo>
                    <a:pt x="1254" y="35"/>
                  </a:lnTo>
                  <a:lnTo>
                    <a:pt x="1236" y="23"/>
                  </a:lnTo>
                  <a:lnTo>
                    <a:pt x="1216" y="13"/>
                  </a:lnTo>
                  <a:lnTo>
                    <a:pt x="1195" y="6"/>
                  </a:lnTo>
                  <a:lnTo>
                    <a:pt x="1173" y="1"/>
                  </a:lnTo>
                  <a:lnTo>
                    <a:pt x="1150" y="0"/>
                  </a:lnTo>
                </a:path>
              </a:pathLst>
            </a:custGeom>
            <a:solidFill>
              <a:srgbClr val="407B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48" name="Freeform 48">
              <a:extLst>
                <a:ext uri="{FF2B5EF4-FFF2-40B4-BE49-F238E27FC236}">
                  <a16:creationId xmlns:a16="http://schemas.microsoft.com/office/drawing/2014/main" id="{64F687E7-B77F-4856-16E9-DC8CEE09DD7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9" y="2284"/>
              <a:ext cx="1317" cy="1001"/>
            </a:xfrm>
            <a:custGeom>
              <a:avLst/>
              <a:gdLst>
                <a:gd name="T0" fmla="*/ 0 w 1317"/>
                <a:gd name="T1" fmla="*/ 166 h 1001"/>
                <a:gd name="T2" fmla="*/ 1 w 1317"/>
                <a:gd name="T3" fmla="*/ 143 h 1001"/>
                <a:gd name="T4" fmla="*/ 6 w 1317"/>
                <a:gd name="T5" fmla="*/ 121 h 1001"/>
                <a:gd name="T6" fmla="*/ 13 w 1317"/>
                <a:gd name="T7" fmla="*/ 100 h 1001"/>
                <a:gd name="T8" fmla="*/ 23 w 1317"/>
                <a:gd name="T9" fmla="*/ 81 h 1001"/>
                <a:gd name="T10" fmla="*/ 35 w 1317"/>
                <a:gd name="T11" fmla="*/ 63 h 1001"/>
                <a:gd name="T12" fmla="*/ 50 w 1317"/>
                <a:gd name="T13" fmla="*/ 47 h 1001"/>
                <a:gd name="T14" fmla="*/ 66 w 1317"/>
                <a:gd name="T15" fmla="*/ 33 h 1001"/>
                <a:gd name="T16" fmla="*/ 85 w 1317"/>
                <a:gd name="T17" fmla="*/ 21 h 1001"/>
                <a:gd name="T18" fmla="*/ 104 w 1317"/>
                <a:gd name="T19" fmla="*/ 11 h 1001"/>
                <a:gd name="T20" fmla="*/ 126 w 1317"/>
                <a:gd name="T21" fmla="*/ 4 h 1001"/>
                <a:gd name="T22" fmla="*/ 148 w 1317"/>
                <a:gd name="T23" fmla="*/ 0 h 1001"/>
                <a:gd name="T24" fmla="*/ 1150 w 1317"/>
                <a:gd name="T25" fmla="*/ 0 h 1001"/>
                <a:gd name="T26" fmla="*/ 1173 w 1317"/>
                <a:gd name="T27" fmla="*/ 1 h 1001"/>
                <a:gd name="T28" fmla="*/ 1195 w 1317"/>
                <a:gd name="T29" fmla="*/ 6 h 1001"/>
                <a:gd name="T30" fmla="*/ 1216 w 1317"/>
                <a:gd name="T31" fmla="*/ 13 h 1001"/>
                <a:gd name="T32" fmla="*/ 1236 w 1317"/>
                <a:gd name="T33" fmla="*/ 23 h 1001"/>
                <a:gd name="T34" fmla="*/ 1254 w 1317"/>
                <a:gd name="T35" fmla="*/ 35 h 1001"/>
                <a:gd name="T36" fmla="*/ 1270 w 1317"/>
                <a:gd name="T37" fmla="*/ 50 h 1001"/>
                <a:gd name="T38" fmla="*/ 1284 w 1317"/>
                <a:gd name="T39" fmla="*/ 66 h 1001"/>
                <a:gd name="T40" fmla="*/ 1296 w 1317"/>
                <a:gd name="T41" fmla="*/ 85 h 1001"/>
                <a:gd name="T42" fmla="*/ 1305 w 1317"/>
                <a:gd name="T43" fmla="*/ 104 h 1001"/>
                <a:gd name="T44" fmla="*/ 1312 w 1317"/>
                <a:gd name="T45" fmla="*/ 126 h 1001"/>
                <a:gd name="T46" fmla="*/ 1316 w 1317"/>
                <a:gd name="T47" fmla="*/ 148 h 1001"/>
                <a:gd name="T48" fmla="*/ 1317 w 1317"/>
                <a:gd name="T49" fmla="*/ 833 h 1001"/>
                <a:gd name="T50" fmla="*/ 1316 w 1317"/>
                <a:gd name="T51" fmla="*/ 857 h 1001"/>
                <a:gd name="T52" fmla="*/ 1311 w 1317"/>
                <a:gd name="T53" fmla="*/ 879 h 1001"/>
                <a:gd name="T54" fmla="*/ 1304 w 1317"/>
                <a:gd name="T55" fmla="*/ 900 h 1001"/>
                <a:gd name="T56" fmla="*/ 1294 w 1317"/>
                <a:gd name="T57" fmla="*/ 919 h 1001"/>
                <a:gd name="T58" fmla="*/ 1281 w 1317"/>
                <a:gd name="T59" fmla="*/ 937 h 1001"/>
                <a:gd name="T60" fmla="*/ 1267 w 1317"/>
                <a:gd name="T61" fmla="*/ 953 h 1001"/>
                <a:gd name="T62" fmla="*/ 1250 w 1317"/>
                <a:gd name="T63" fmla="*/ 967 h 1001"/>
                <a:gd name="T64" fmla="*/ 1232 w 1317"/>
                <a:gd name="T65" fmla="*/ 979 h 1001"/>
                <a:gd name="T66" fmla="*/ 1212 w 1317"/>
                <a:gd name="T67" fmla="*/ 988 h 1001"/>
                <a:gd name="T68" fmla="*/ 1191 w 1317"/>
                <a:gd name="T69" fmla="*/ 995 h 1001"/>
                <a:gd name="T70" fmla="*/ 1169 w 1317"/>
                <a:gd name="T71" fmla="*/ 999 h 1001"/>
                <a:gd name="T72" fmla="*/ 166 w 1317"/>
                <a:gd name="T73" fmla="*/ 1000 h 1001"/>
                <a:gd name="T74" fmla="*/ 143 w 1317"/>
                <a:gd name="T75" fmla="*/ 999 h 1001"/>
                <a:gd name="T76" fmla="*/ 121 w 1317"/>
                <a:gd name="T77" fmla="*/ 994 h 1001"/>
                <a:gd name="T78" fmla="*/ 100 w 1317"/>
                <a:gd name="T79" fmla="*/ 987 h 1001"/>
                <a:gd name="T80" fmla="*/ 81 w 1317"/>
                <a:gd name="T81" fmla="*/ 977 h 1001"/>
                <a:gd name="T82" fmla="*/ 63 w 1317"/>
                <a:gd name="T83" fmla="*/ 964 h 1001"/>
                <a:gd name="T84" fmla="*/ 47 w 1317"/>
                <a:gd name="T85" fmla="*/ 950 h 1001"/>
                <a:gd name="T86" fmla="*/ 33 w 1317"/>
                <a:gd name="T87" fmla="*/ 933 h 1001"/>
                <a:gd name="T88" fmla="*/ 21 w 1317"/>
                <a:gd name="T89" fmla="*/ 915 h 1001"/>
                <a:gd name="T90" fmla="*/ 11 w 1317"/>
                <a:gd name="T91" fmla="*/ 895 h 1001"/>
                <a:gd name="T92" fmla="*/ 4 w 1317"/>
                <a:gd name="T93" fmla="*/ 874 h 1001"/>
                <a:gd name="T94" fmla="*/ 0 w 1317"/>
                <a:gd name="T95" fmla="*/ 852 h 1001"/>
                <a:gd name="T96" fmla="*/ 0 w 1317"/>
                <a:gd name="T97" fmla="*/ 166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317" h="1001">
                  <a:moveTo>
                    <a:pt x="0" y="166"/>
                  </a:moveTo>
                  <a:lnTo>
                    <a:pt x="1" y="143"/>
                  </a:lnTo>
                  <a:lnTo>
                    <a:pt x="6" y="121"/>
                  </a:lnTo>
                  <a:lnTo>
                    <a:pt x="13" y="100"/>
                  </a:lnTo>
                  <a:lnTo>
                    <a:pt x="23" y="81"/>
                  </a:lnTo>
                  <a:lnTo>
                    <a:pt x="35" y="63"/>
                  </a:lnTo>
                  <a:lnTo>
                    <a:pt x="50" y="47"/>
                  </a:lnTo>
                  <a:lnTo>
                    <a:pt x="66" y="33"/>
                  </a:lnTo>
                  <a:lnTo>
                    <a:pt x="85" y="21"/>
                  </a:lnTo>
                  <a:lnTo>
                    <a:pt x="104" y="11"/>
                  </a:lnTo>
                  <a:lnTo>
                    <a:pt x="126" y="4"/>
                  </a:lnTo>
                  <a:lnTo>
                    <a:pt x="148" y="0"/>
                  </a:lnTo>
                  <a:lnTo>
                    <a:pt x="1150" y="0"/>
                  </a:lnTo>
                  <a:lnTo>
                    <a:pt x="1173" y="1"/>
                  </a:lnTo>
                  <a:lnTo>
                    <a:pt x="1195" y="6"/>
                  </a:lnTo>
                  <a:lnTo>
                    <a:pt x="1216" y="13"/>
                  </a:lnTo>
                  <a:lnTo>
                    <a:pt x="1236" y="23"/>
                  </a:lnTo>
                  <a:lnTo>
                    <a:pt x="1254" y="35"/>
                  </a:lnTo>
                  <a:lnTo>
                    <a:pt x="1270" y="50"/>
                  </a:lnTo>
                  <a:lnTo>
                    <a:pt x="1284" y="66"/>
                  </a:lnTo>
                  <a:lnTo>
                    <a:pt x="1296" y="85"/>
                  </a:lnTo>
                  <a:lnTo>
                    <a:pt x="1305" y="104"/>
                  </a:lnTo>
                  <a:lnTo>
                    <a:pt x="1312" y="126"/>
                  </a:lnTo>
                  <a:lnTo>
                    <a:pt x="1316" y="148"/>
                  </a:lnTo>
                  <a:lnTo>
                    <a:pt x="1317" y="833"/>
                  </a:lnTo>
                  <a:lnTo>
                    <a:pt x="1316" y="857"/>
                  </a:lnTo>
                  <a:lnTo>
                    <a:pt x="1311" y="879"/>
                  </a:lnTo>
                  <a:lnTo>
                    <a:pt x="1304" y="900"/>
                  </a:lnTo>
                  <a:lnTo>
                    <a:pt x="1294" y="919"/>
                  </a:lnTo>
                  <a:lnTo>
                    <a:pt x="1281" y="937"/>
                  </a:lnTo>
                  <a:lnTo>
                    <a:pt x="1267" y="953"/>
                  </a:lnTo>
                  <a:lnTo>
                    <a:pt x="1250" y="967"/>
                  </a:lnTo>
                  <a:lnTo>
                    <a:pt x="1232" y="979"/>
                  </a:lnTo>
                  <a:lnTo>
                    <a:pt x="1212" y="988"/>
                  </a:lnTo>
                  <a:lnTo>
                    <a:pt x="1191" y="995"/>
                  </a:lnTo>
                  <a:lnTo>
                    <a:pt x="1169" y="999"/>
                  </a:lnTo>
                  <a:lnTo>
                    <a:pt x="166" y="1000"/>
                  </a:lnTo>
                  <a:lnTo>
                    <a:pt x="143" y="999"/>
                  </a:lnTo>
                  <a:lnTo>
                    <a:pt x="121" y="994"/>
                  </a:lnTo>
                  <a:lnTo>
                    <a:pt x="100" y="987"/>
                  </a:lnTo>
                  <a:lnTo>
                    <a:pt x="81" y="977"/>
                  </a:lnTo>
                  <a:lnTo>
                    <a:pt x="63" y="964"/>
                  </a:lnTo>
                  <a:lnTo>
                    <a:pt x="47" y="950"/>
                  </a:lnTo>
                  <a:lnTo>
                    <a:pt x="33" y="933"/>
                  </a:lnTo>
                  <a:lnTo>
                    <a:pt x="21" y="915"/>
                  </a:lnTo>
                  <a:lnTo>
                    <a:pt x="11" y="895"/>
                  </a:lnTo>
                  <a:lnTo>
                    <a:pt x="4" y="874"/>
                  </a:lnTo>
                  <a:lnTo>
                    <a:pt x="0" y="852"/>
                  </a:lnTo>
                  <a:lnTo>
                    <a:pt x="0" y="166"/>
                  </a:lnTo>
                  <a:close/>
                </a:path>
              </a:pathLst>
            </a:custGeom>
            <a:noFill/>
            <a:ln w="9524">
              <a:solidFill>
                <a:srgbClr val="33373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DACCDD3F-0AFC-51B7-9F2E-40462E598F59}"/>
                </a:ext>
              </a:extLst>
            </p:cNvPr>
            <p:cNvSpPr>
              <a:spLocks/>
            </p:cNvSpPr>
            <p:nvPr/>
          </p:nvSpPr>
          <p:spPr bwMode="auto">
            <a:xfrm>
              <a:off x="9244" y="5359"/>
              <a:ext cx="2354" cy="1276"/>
            </a:xfrm>
            <a:custGeom>
              <a:avLst/>
              <a:gdLst>
                <a:gd name="T0" fmla="*/ 294 w 2354"/>
                <a:gd name="T1" fmla="*/ 0 h 1766"/>
                <a:gd name="T2" fmla="*/ 246 w 2354"/>
                <a:gd name="T3" fmla="*/ 3 h 1766"/>
                <a:gd name="T4" fmla="*/ 201 w 2354"/>
                <a:gd name="T5" fmla="*/ 15 h 1766"/>
                <a:gd name="T6" fmla="*/ 159 w 2354"/>
                <a:gd name="T7" fmla="*/ 32 h 1766"/>
                <a:gd name="T8" fmla="*/ 120 w 2354"/>
                <a:gd name="T9" fmla="*/ 56 h 1766"/>
                <a:gd name="T10" fmla="*/ 86 w 2354"/>
                <a:gd name="T11" fmla="*/ 86 h 1766"/>
                <a:gd name="T12" fmla="*/ 56 w 2354"/>
                <a:gd name="T13" fmla="*/ 120 h 1766"/>
                <a:gd name="T14" fmla="*/ 32 w 2354"/>
                <a:gd name="T15" fmla="*/ 159 h 1766"/>
                <a:gd name="T16" fmla="*/ 15 w 2354"/>
                <a:gd name="T17" fmla="*/ 201 h 1766"/>
                <a:gd name="T18" fmla="*/ 3 w 2354"/>
                <a:gd name="T19" fmla="*/ 246 h 1766"/>
                <a:gd name="T20" fmla="*/ 0 w 2354"/>
                <a:gd name="T21" fmla="*/ 294 h 1766"/>
                <a:gd name="T22" fmla="*/ 0 w 2354"/>
                <a:gd name="T23" fmla="*/ 1496 h 1766"/>
                <a:gd name="T24" fmla="*/ 8 w 2354"/>
                <a:gd name="T25" fmla="*/ 1542 h 1766"/>
                <a:gd name="T26" fmla="*/ 23 w 2354"/>
                <a:gd name="T27" fmla="*/ 1586 h 1766"/>
                <a:gd name="T28" fmla="*/ 44 w 2354"/>
                <a:gd name="T29" fmla="*/ 1627 h 1766"/>
                <a:gd name="T30" fmla="*/ 70 w 2354"/>
                <a:gd name="T31" fmla="*/ 1663 h 1766"/>
                <a:gd name="T32" fmla="*/ 102 w 2354"/>
                <a:gd name="T33" fmla="*/ 1695 h 1766"/>
                <a:gd name="T34" fmla="*/ 139 w 2354"/>
                <a:gd name="T35" fmla="*/ 1722 h 1766"/>
                <a:gd name="T36" fmla="*/ 179 w 2354"/>
                <a:gd name="T37" fmla="*/ 1743 h 1766"/>
                <a:gd name="T38" fmla="*/ 223 w 2354"/>
                <a:gd name="T39" fmla="*/ 1757 h 1766"/>
                <a:gd name="T40" fmla="*/ 270 w 2354"/>
                <a:gd name="T41" fmla="*/ 1765 h 1766"/>
                <a:gd name="T42" fmla="*/ 2060 w 2354"/>
                <a:gd name="T43" fmla="*/ 1766 h 1766"/>
                <a:gd name="T44" fmla="*/ 2107 w 2354"/>
                <a:gd name="T45" fmla="*/ 1762 h 1766"/>
                <a:gd name="T46" fmla="*/ 2153 w 2354"/>
                <a:gd name="T47" fmla="*/ 1751 h 1766"/>
                <a:gd name="T48" fmla="*/ 2195 w 2354"/>
                <a:gd name="T49" fmla="*/ 1733 h 1766"/>
                <a:gd name="T50" fmla="*/ 2233 w 2354"/>
                <a:gd name="T51" fmla="*/ 1709 h 1766"/>
                <a:gd name="T52" fmla="*/ 2268 w 2354"/>
                <a:gd name="T53" fmla="*/ 1680 h 1766"/>
                <a:gd name="T54" fmla="*/ 2297 w 2354"/>
                <a:gd name="T55" fmla="*/ 1645 h 1766"/>
                <a:gd name="T56" fmla="*/ 2321 w 2354"/>
                <a:gd name="T57" fmla="*/ 1607 h 1766"/>
                <a:gd name="T58" fmla="*/ 2339 w 2354"/>
                <a:gd name="T59" fmla="*/ 1565 h 1766"/>
                <a:gd name="T60" fmla="*/ 2350 w 2354"/>
                <a:gd name="T61" fmla="*/ 1519 h 1766"/>
                <a:gd name="T62" fmla="*/ 2354 w 2354"/>
                <a:gd name="T63" fmla="*/ 1472 h 1766"/>
                <a:gd name="T64" fmla="*/ 2353 w 2354"/>
                <a:gd name="T65" fmla="*/ 270 h 1766"/>
                <a:gd name="T66" fmla="*/ 2345 w 2354"/>
                <a:gd name="T67" fmla="*/ 223 h 1766"/>
                <a:gd name="T68" fmla="*/ 2331 w 2354"/>
                <a:gd name="T69" fmla="*/ 179 h 1766"/>
                <a:gd name="T70" fmla="*/ 2310 w 2354"/>
                <a:gd name="T71" fmla="*/ 139 h 1766"/>
                <a:gd name="T72" fmla="*/ 2283 w 2354"/>
                <a:gd name="T73" fmla="*/ 102 h 1766"/>
                <a:gd name="T74" fmla="*/ 2251 w 2354"/>
                <a:gd name="T75" fmla="*/ 70 h 1766"/>
                <a:gd name="T76" fmla="*/ 2215 w 2354"/>
                <a:gd name="T77" fmla="*/ 44 h 1766"/>
                <a:gd name="T78" fmla="*/ 2174 w 2354"/>
                <a:gd name="T79" fmla="*/ 23 h 1766"/>
                <a:gd name="T80" fmla="*/ 2130 w 2354"/>
                <a:gd name="T81" fmla="*/ 8 h 1766"/>
                <a:gd name="T82" fmla="*/ 2084 w 2354"/>
                <a:gd name="T83" fmla="*/ 0 h 1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354" h="1766">
                  <a:moveTo>
                    <a:pt x="2060" y="0"/>
                  </a:moveTo>
                  <a:lnTo>
                    <a:pt x="294" y="0"/>
                  </a:lnTo>
                  <a:lnTo>
                    <a:pt x="270" y="0"/>
                  </a:lnTo>
                  <a:lnTo>
                    <a:pt x="246" y="3"/>
                  </a:lnTo>
                  <a:lnTo>
                    <a:pt x="223" y="8"/>
                  </a:lnTo>
                  <a:lnTo>
                    <a:pt x="201" y="15"/>
                  </a:lnTo>
                  <a:lnTo>
                    <a:pt x="179" y="23"/>
                  </a:lnTo>
                  <a:lnTo>
                    <a:pt x="159" y="32"/>
                  </a:lnTo>
                  <a:lnTo>
                    <a:pt x="139" y="44"/>
                  </a:lnTo>
                  <a:lnTo>
                    <a:pt x="120" y="56"/>
                  </a:lnTo>
                  <a:lnTo>
                    <a:pt x="102" y="70"/>
                  </a:lnTo>
                  <a:lnTo>
                    <a:pt x="86" y="86"/>
                  </a:lnTo>
                  <a:lnTo>
                    <a:pt x="70" y="102"/>
                  </a:lnTo>
                  <a:lnTo>
                    <a:pt x="56" y="120"/>
                  </a:lnTo>
                  <a:lnTo>
                    <a:pt x="44" y="139"/>
                  </a:lnTo>
                  <a:lnTo>
                    <a:pt x="32" y="159"/>
                  </a:lnTo>
                  <a:lnTo>
                    <a:pt x="23" y="179"/>
                  </a:lnTo>
                  <a:lnTo>
                    <a:pt x="15" y="201"/>
                  </a:lnTo>
                  <a:lnTo>
                    <a:pt x="8" y="223"/>
                  </a:lnTo>
                  <a:lnTo>
                    <a:pt x="3" y="246"/>
                  </a:lnTo>
                  <a:lnTo>
                    <a:pt x="0" y="270"/>
                  </a:lnTo>
                  <a:lnTo>
                    <a:pt x="0" y="294"/>
                  </a:lnTo>
                  <a:lnTo>
                    <a:pt x="0" y="1472"/>
                  </a:lnTo>
                  <a:lnTo>
                    <a:pt x="0" y="1496"/>
                  </a:lnTo>
                  <a:lnTo>
                    <a:pt x="3" y="1519"/>
                  </a:lnTo>
                  <a:lnTo>
                    <a:pt x="8" y="1542"/>
                  </a:lnTo>
                  <a:lnTo>
                    <a:pt x="15" y="1565"/>
                  </a:lnTo>
                  <a:lnTo>
                    <a:pt x="23" y="1586"/>
                  </a:lnTo>
                  <a:lnTo>
                    <a:pt x="32" y="1607"/>
                  </a:lnTo>
                  <a:lnTo>
                    <a:pt x="44" y="1627"/>
                  </a:lnTo>
                  <a:lnTo>
                    <a:pt x="56" y="1645"/>
                  </a:lnTo>
                  <a:lnTo>
                    <a:pt x="70" y="1663"/>
                  </a:lnTo>
                  <a:lnTo>
                    <a:pt x="86" y="1680"/>
                  </a:lnTo>
                  <a:lnTo>
                    <a:pt x="102" y="1695"/>
                  </a:lnTo>
                  <a:lnTo>
                    <a:pt x="120" y="1709"/>
                  </a:lnTo>
                  <a:lnTo>
                    <a:pt x="139" y="1722"/>
                  </a:lnTo>
                  <a:lnTo>
                    <a:pt x="159" y="1733"/>
                  </a:lnTo>
                  <a:lnTo>
                    <a:pt x="179" y="1743"/>
                  </a:lnTo>
                  <a:lnTo>
                    <a:pt x="201" y="1751"/>
                  </a:lnTo>
                  <a:lnTo>
                    <a:pt x="223" y="1757"/>
                  </a:lnTo>
                  <a:lnTo>
                    <a:pt x="246" y="1762"/>
                  </a:lnTo>
                  <a:lnTo>
                    <a:pt x="270" y="1765"/>
                  </a:lnTo>
                  <a:lnTo>
                    <a:pt x="294" y="1766"/>
                  </a:lnTo>
                  <a:lnTo>
                    <a:pt x="2060" y="1766"/>
                  </a:lnTo>
                  <a:lnTo>
                    <a:pt x="2084" y="1765"/>
                  </a:lnTo>
                  <a:lnTo>
                    <a:pt x="2107" y="1762"/>
                  </a:lnTo>
                  <a:lnTo>
                    <a:pt x="2130" y="1757"/>
                  </a:lnTo>
                  <a:lnTo>
                    <a:pt x="2153" y="1751"/>
                  </a:lnTo>
                  <a:lnTo>
                    <a:pt x="2174" y="1743"/>
                  </a:lnTo>
                  <a:lnTo>
                    <a:pt x="2195" y="1733"/>
                  </a:lnTo>
                  <a:lnTo>
                    <a:pt x="2215" y="1722"/>
                  </a:lnTo>
                  <a:lnTo>
                    <a:pt x="2233" y="1709"/>
                  </a:lnTo>
                  <a:lnTo>
                    <a:pt x="2251" y="1695"/>
                  </a:lnTo>
                  <a:lnTo>
                    <a:pt x="2268" y="1680"/>
                  </a:lnTo>
                  <a:lnTo>
                    <a:pt x="2283" y="1663"/>
                  </a:lnTo>
                  <a:lnTo>
                    <a:pt x="2297" y="1645"/>
                  </a:lnTo>
                  <a:lnTo>
                    <a:pt x="2310" y="1627"/>
                  </a:lnTo>
                  <a:lnTo>
                    <a:pt x="2321" y="1607"/>
                  </a:lnTo>
                  <a:lnTo>
                    <a:pt x="2331" y="1586"/>
                  </a:lnTo>
                  <a:lnTo>
                    <a:pt x="2339" y="1565"/>
                  </a:lnTo>
                  <a:lnTo>
                    <a:pt x="2345" y="1542"/>
                  </a:lnTo>
                  <a:lnTo>
                    <a:pt x="2350" y="1519"/>
                  </a:lnTo>
                  <a:lnTo>
                    <a:pt x="2353" y="1496"/>
                  </a:lnTo>
                  <a:lnTo>
                    <a:pt x="2354" y="1472"/>
                  </a:lnTo>
                  <a:lnTo>
                    <a:pt x="2354" y="294"/>
                  </a:lnTo>
                  <a:lnTo>
                    <a:pt x="2353" y="270"/>
                  </a:lnTo>
                  <a:lnTo>
                    <a:pt x="2350" y="246"/>
                  </a:lnTo>
                  <a:lnTo>
                    <a:pt x="2345" y="223"/>
                  </a:lnTo>
                  <a:lnTo>
                    <a:pt x="2339" y="201"/>
                  </a:lnTo>
                  <a:lnTo>
                    <a:pt x="2331" y="179"/>
                  </a:lnTo>
                  <a:lnTo>
                    <a:pt x="2321" y="159"/>
                  </a:lnTo>
                  <a:lnTo>
                    <a:pt x="2310" y="139"/>
                  </a:lnTo>
                  <a:lnTo>
                    <a:pt x="2297" y="120"/>
                  </a:lnTo>
                  <a:lnTo>
                    <a:pt x="2283" y="102"/>
                  </a:lnTo>
                  <a:lnTo>
                    <a:pt x="2268" y="86"/>
                  </a:lnTo>
                  <a:lnTo>
                    <a:pt x="2251" y="70"/>
                  </a:lnTo>
                  <a:lnTo>
                    <a:pt x="2233" y="56"/>
                  </a:lnTo>
                  <a:lnTo>
                    <a:pt x="2215" y="44"/>
                  </a:lnTo>
                  <a:lnTo>
                    <a:pt x="2195" y="32"/>
                  </a:lnTo>
                  <a:lnTo>
                    <a:pt x="2174" y="23"/>
                  </a:lnTo>
                  <a:lnTo>
                    <a:pt x="2153" y="15"/>
                  </a:lnTo>
                  <a:lnTo>
                    <a:pt x="2130" y="8"/>
                  </a:lnTo>
                  <a:lnTo>
                    <a:pt x="2107" y="3"/>
                  </a:lnTo>
                  <a:lnTo>
                    <a:pt x="2084" y="0"/>
                  </a:lnTo>
                  <a:lnTo>
                    <a:pt x="2060" y="0"/>
                  </a:lnTo>
                </a:path>
              </a:pathLst>
            </a:custGeom>
            <a:solidFill>
              <a:srgbClr val="0D21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274EE83A-4FF5-62C4-0265-9E3BFF89DC5B}"/>
                </a:ext>
              </a:extLst>
            </p:cNvPr>
            <p:cNvSpPr>
              <a:spLocks/>
            </p:cNvSpPr>
            <p:nvPr/>
          </p:nvSpPr>
          <p:spPr bwMode="auto">
            <a:xfrm>
              <a:off x="9256" y="5376"/>
              <a:ext cx="2321" cy="1276"/>
            </a:xfrm>
            <a:custGeom>
              <a:avLst/>
              <a:gdLst>
                <a:gd name="T0" fmla="*/ 0 w 2354"/>
                <a:gd name="T1" fmla="*/ 270 h 1766"/>
                <a:gd name="T2" fmla="*/ 8 w 2354"/>
                <a:gd name="T3" fmla="*/ 223 h 1766"/>
                <a:gd name="T4" fmla="*/ 23 w 2354"/>
                <a:gd name="T5" fmla="*/ 179 h 1766"/>
                <a:gd name="T6" fmla="*/ 44 w 2354"/>
                <a:gd name="T7" fmla="*/ 139 h 1766"/>
                <a:gd name="T8" fmla="*/ 70 w 2354"/>
                <a:gd name="T9" fmla="*/ 102 h 1766"/>
                <a:gd name="T10" fmla="*/ 102 w 2354"/>
                <a:gd name="T11" fmla="*/ 70 h 1766"/>
                <a:gd name="T12" fmla="*/ 139 w 2354"/>
                <a:gd name="T13" fmla="*/ 44 h 1766"/>
                <a:gd name="T14" fmla="*/ 179 w 2354"/>
                <a:gd name="T15" fmla="*/ 23 h 1766"/>
                <a:gd name="T16" fmla="*/ 223 w 2354"/>
                <a:gd name="T17" fmla="*/ 8 h 1766"/>
                <a:gd name="T18" fmla="*/ 270 w 2354"/>
                <a:gd name="T19" fmla="*/ 0 h 1766"/>
                <a:gd name="T20" fmla="*/ 2060 w 2354"/>
                <a:gd name="T21" fmla="*/ 0 h 1766"/>
                <a:gd name="T22" fmla="*/ 2107 w 2354"/>
                <a:gd name="T23" fmla="*/ 3 h 1766"/>
                <a:gd name="T24" fmla="*/ 2153 w 2354"/>
                <a:gd name="T25" fmla="*/ 15 h 1766"/>
                <a:gd name="T26" fmla="*/ 2195 w 2354"/>
                <a:gd name="T27" fmla="*/ 32 h 1766"/>
                <a:gd name="T28" fmla="*/ 2233 w 2354"/>
                <a:gd name="T29" fmla="*/ 56 h 1766"/>
                <a:gd name="T30" fmla="*/ 2268 w 2354"/>
                <a:gd name="T31" fmla="*/ 86 h 1766"/>
                <a:gd name="T32" fmla="*/ 2297 w 2354"/>
                <a:gd name="T33" fmla="*/ 120 h 1766"/>
                <a:gd name="T34" fmla="*/ 2321 w 2354"/>
                <a:gd name="T35" fmla="*/ 159 h 1766"/>
                <a:gd name="T36" fmla="*/ 2339 w 2354"/>
                <a:gd name="T37" fmla="*/ 201 h 1766"/>
                <a:gd name="T38" fmla="*/ 2350 w 2354"/>
                <a:gd name="T39" fmla="*/ 246 h 1766"/>
                <a:gd name="T40" fmla="*/ 2354 w 2354"/>
                <a:gd name="T41" fmla="*/ 294 h 1766"/>
                <a:gd name="T42" fmla="*/ 2353 w 2354"/>
                <a:gd name="T43" fmla="*/ 1496 h 1766"/>
                <a:gd name="T44" fmla="*/ 2345 w 2354"/>
                <a:gd name="T45" fmla="*/ 1542 h 1766"/>
                <a:gd name="T46" fmla="*/ 2331 w 2354"/>
                <a:gd name="T47" fmla="*/ 1586 h 1766"/>
                <a:gd name="T48" fmla="*/ 2310 w 2354"/>
                <a:gd name="T49" fmla="*/ 1627 h 1766"/>
                <a:gd name="T50" fmla="*/ 2283 w 2354"/>
                <a:gd name="T51" fmla="*/ 1663 h 1766"/>
                <a:gd name="T52" fmla="*/ 2251 w 2354"/>
                <a:gd name="T53" fmla="*/ 1695 h 1766"/>
                <a:gd name="T54" fmla="*/ 2215 w 2354"/>
                <a:gd name="T55" fmla="*/ 1722 h 1766"/>
                <a:gd name="T56" fmla="*/ 2174 w 2354"/>
                <a:gd name="T57" fmla="*/ 1743 h 1766"/>
                <a:gd name="T58" fmla="*/ 2130 w 2354"/>
                <a:gd name="T59" fmla="*/ 1757 h 1766"/>
                <a:gd name="T60" fmla="*/ 2084 w 2354"/>
                <a:gd name="T61" fmla="*/ 1765 h 1766"/>
                <a:gd name="T62" fmla="*/ 294 w 2354"/>
                <a:gd name="T63" fmla="*/ 1766 h 1766"/>
                <a:gd name="T64" fmla="*/ 246 w 2354"/>
                <a:gd name="T65" fmla="*/ 1762 h 1766"/>
                <a:gd name="T66" fmla="*/ 201 w 2354"/>
                <a:gd name="T67" fmla="*/ 1751 h 1766"/>
                <a:gd name="T68" fmla="*/ 159 w 2354"/>
                <a:gd name="T69" fmla="*/ 1733 h 1766"/>
                <a:gd name="T70" fmla="*/ 120 w 2354"/>
                <a:gd name="T71" fmla="*/ 1709 h 1766"/>
                <a:gd name="T72" fmla="*/ 86 w 2354"/>
                <a:gd name="T73" fmla="*/ 1680 h 1766"/>
                <a:gd name="T74" fmla="*/ 56 w 2354"/>
                <a:gd name="T75" fmla="*/ 1645 h 1766"/>
                <a:gd name="T76" fmla="*/ 32 w 2354"/>
                <a:gd name="T77" fmla="*/ 1607 h 1766"/>
                <a:gd name="T78" fmla="*/ 15 w 2354"/>
                <a:gd name="T79" fmla="*/ 1565 h 1766"/>
                <a:gd name="T80" fmla="*/ 3 w 2354"/>
                <a:gd name="T81" fmla="*/ 1519 h 1766"/>
                <a:gd name="T82" fmla="*/ 0 w 2354"/>
                <a:gd name="T83" fmla="*/ 1472 h 1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354" h="1766">
                  <a:moveTo>
                    <a:pt x="0" y="294"/>
                  </a:moveTo>
                  <a:lnTo>
                    <a:pt x="0" y="270"/>
                  </a:lnTo>
                  <a:lnTo>
                    <a:pt x="3" y="246"/>
                  </a:lnTo>
                  <a:lnTo>
                    <a:pt x="8" y="223"/>
                  </a:lnTo>
                  <a:lnTo>
                    <a:pt x="15" y="201"/>
                  </a:lnTo>
                  <a:lnTo>
                    <a:pt x="23" y="179"/>
                  </a:lnTo>
                  <a:lnTo>
                    <a:pt x="32" y="159"/>
                  </a:lnTo>
                  <a:lnTo>
                    <a:pt x="44" y="139"/>
                  </a:lnTo>
                  <a:lnTo>
                    <a:pt x="56" y="120"/>
                  </a:lnTo>
                  <a:lnTo>
                    <a:pt x="70" y="102"/>
                  </a:lnTo>
                  <a:lnTo>
                    <a:pt x="86" y="86"/>
                  </a:lnTo>
                  <a:lnTo>
                    <a:pt x="102" y="70"/>
                  </a:lnTo>
                  <a:lnTo>
                    <a:pt x="120" y="56"/>
                  </a:lnTo>
                  <a:lnTo>
                    <a:pt x="139" y="44"/>
                  </a:lnTo>
                  <a:lnTo>
                    <a:pt x="159" y="32"/>
                  </a:lnTo>
                  <a:lnTo>
                    <a:pt x="179" y="23"/>
                  </a:lnTo>
                  <a:lnTo>
                    <a:pt x="201" y="15"/>
                  </a:lnTo>
                  <a:lnTo>
                    <a:pt x="223" y="8"/>
                  </a:lnTo>
                  <a:lnTo>
                    <a:pt x="246" y="3"/>
                  </a:lnTo>
                  <a:lnTo>
                    <a:pt x="270" y="0"/>
                  </a:lnTo>
                  <a:lnTo>
                    <a:pt x="294" y="0"/>
                  </a:lnTo>
                  <a:lnTo>
                    <a:pt x="2060" y="0"/>
                  </a:lnTo>
                  <a:lnTo>
                    <a:pt x="2084" y="0"/>
                  </a:lnTo>
                  <a:lnTo>
                    <a:pt x="2107" y="3"/>
                  </a:lnTo>
                  <a:lnTo>
                    <a:pt x="2130" y="8"/>
                  </a:lnTo>
                  <a:lnTo>
                    <a:pt x="2153" y="15"/>
                  </a:lnTo>
                  <a:lnTo>
                    <a:pt x="2174" y="23"/>
                  </a:lnTo>
                  <a:lnTo>
                    <a:pt x="2195" y="32"/>
                  </a:lnTo>
                  <a:lnTo>
                    <a:pt x="2215" y="44"/>
                  </a:lnTo>
                  <a:lnTo>
                    <a:pt x="2233" y="56"/>
                  </a:lnTo>
                  <a:lnTo>
                    <a:pt x="2251" y="70"/>
                  </a:lnTo>
                  <a:lnTo>
                    <a:pt x="2268" y="86"/>
                  </a:lnTo>
                  <a:lnTo>
                    <a:pt x="2283" y="102"/>
                  </a:lnTo>
                  <a:lnTo>
                    <a:pt x="2297" y="120"/>
                  </a:lnTo>
                  <a:lnTo>
                    <a:pt x="2310" y="139"/>
                  </a:lnTo>
                  <a:lnTo>
                    <a:pt x="2321" y="159"/>
                  </a:lnTo>
                  <a:lnTo>
                    <a:pt x="2331" y="179"/>
                  </a:lnTo>
                  <a:lnTo>
                    <a:pt x="2339" y="201"/>
                  </a:lnTo>
                  <a:lnTo>
                    <a:pt x="2345" y="223"/>
                  </a:lnTo>
                  <a:lnTo>
                    <a:pt x="2350" y="246"/>
                  </a:lnTo>
                  <a:lnTo>
                    <a:pt x="2353" y="270"/>
                  </a:lnTo>
                  <a:lnTo>
                    <a:pt x="2354" y="294"/>
                  </a:lnTo>
                  <a:lnTo>
                    <a:pt x="2354" y="1472"/>
                  </a:lnTo>
                  <a:lnTo>
                    <a:pt x="2353" y="1496"/>
                  </a:lnTo>
                  <a:lnTo>
                    <a:pt x="2350" y="1519"/>
                  </a:lnTo>
                  <a:lnTo>
                    <a:pt x="2345" y="1542"/>
                  </a:lnTo>
                  <a:lnTo>
                    <a:pt x="2339" y="1565"/>
                  </a:lnTo>
                  <a:lnTo>
                    <a:pt x="2331" y="1586"/>
                  </a:lnTo>
                  <a:lnTo>
                    <a:pt x="2321" y="1607"/>
                  </a:lnTo>
                  <a:lnTo>
                    <a:pt x="2310" y="1627"/>
                  </a:lnTo>
                  <a:lnTo>
                    <a:pt x="2297" y="1645"/>
                  </a:lnTo>
                  <a:lnTo>
                    <a:pt x="2283" y="1663"/>
                  </a:lnTo>
                  <a:lnTo>
                    <a:pt x="2268" y="1680"/>
                  </a:lnTo>
                  <a:lnTo>
                    <a:pt x="2251" y="1695"/>
                  </a:lnTo>
                  <a:lnTo>
                    <a:pt x="2233" y="1709"/>
                  </a:lnTo>
                  <a:lnTo>
                    <a:pt x="2215" y="1722"/>
                  </a:lnTo>
                  <a:lnTo>
                    <a:pt x="2195" y="1733"/>
                  </a:lnTo>
                  <a:lnTo>
                    <a:pt x="2174" y="1743"/>
                  </a:lnTo>
                  <a:lnTo>
                    <a:pt x="2153" y="1751"/>
                  </a:lnTo>
                  <a:lnTo>
                    <a:pt x="2130" y="1757"/>
                  </a:lnTo>
                  <a:lnTo>
                    <a:pt x="2107" y="1762"/>
                  </a:lnTo>
                  <a:lnTo>
                    <a:pt x="2084" y="1765"/>
                  </a:lnTo>
                  <a:lnTo>
                    <a:pt x="2060" y="1766"/>
                  </a:lnTo>
                  <a:lnTo>
                    <a:pt x="294" y="1766"/>
                  </a:lnTo>
                  <a:lnTo>
                    <a:pt x="270" y="1765"/>
                  </a:lnTo>
                  <a:lnTo>
                    <a:pt x="246" y="1762"/>
                  </a:lnTo>
                  <a:lnTo>
                    <a:pt x="223" y="1757"/>
                  </a:lnTo>
                  <a:lnTo>
                    <a:pt x="201" y="1751"/>
                  </a:lnTo>
                  <a:lnTo>
                    <a:pt x="179" y="1743"/>
                  </a:lnTo>
                  <a:lnTo>
                    <a:pt x="159" y="1733"/>
                  </a:lnTo>
                  <a:lnTo>
                    <a:pt x="139" y="1722"/>
                  </a:lnTo>
                  <a:lnTo>
                    <a:pt x="120" y="1709"/>
                  </a:lnTo>
                  <a:lnTo>
                    <a:pt x="102" y="1695"/>
                  </a:lnTo>
                  <a:lnTo>
                    <a:pt x="86" y="1680"/>
                  </a:lnTo>
                  <a:lnTo>
                    <a:pt x="70" y="1663"/>
                  </a:lnTo>
                  <a:lnTo>
                    <a:pt x="56" y="1645"/>
                  </a:lnTo>
                  <a:lnTo>
                    <a:pt x="44" y="1627"/>
                  </a:lnTo>
                  <a:lnTo>
                    <a:pt x="32" y="1607"/>
                  </a:lnTo>
                  <a:lnTo>
                    <a:pt x="23" y="1586"/>
                  </a:lnTo>
                  <a:lnTo>
                    <a:pt x="15" y="1565"/>
                  </a:lnTo>
                  <a:lnTo>
                    <a:pt x="8" y="1542"/>
                  </a:lnTo>
                  <a:lnTo>
                    <a:pt x="3" y="1519"/>
                  </a:lnTo>
                  <a:lnTo>
                    <a:pt x="0" y="1496"/>
                  </a:lnTo>
                  <a:lnTo>
                    <a:pt x="0" y="1472"/>
                  </a:lnTo>
                  <a:lnTo>
                    <a:pt x="0" y="294"/>
                  </a:lnTo>
                  <a:close/>
                </a:path>
              </a:pathLst>
            </a:custGeom>
            <a:noFill/>
            <a:ln w="9525">
              <a:solidFill>
                <a:srgbClr val="33373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51" name="Freeform 51">
              <a:extLst>
                <a:ext uri="{FF2B5EF4-FFF2-40B4-BE49-F238E27FC236}">
                  <a16:creationId xmlns:a16="http://schemas.microsoft.com/office/drawing/2014/main" id="{4365E132-14F9-EA9D-D94F-DD2B24F5B28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6" y="2275"/>
              <a:ext cx="1301" cy="986"/>
            </a:xfrm>
            <a:custGeom>
              <a:avLst/>
              <a:gdLst>
                <a:gd name="T0" fmla="*/ 1136 w 1301"/>
                <a:gd name="T1" fmla="*/ 0 h 986"/>
                <a:gd name="T2" fmla="*/ 149 w 1301"/>
                <a:gd name="T3" fmla="*/ 0 h 986"/>
                <a:gd name="T4" fmla="*/ 127 w 1301"/>
                <a:gd name="T5" fmla="*/ 4 h 986"/>
                <a:gd name="T6" fmla="*/ 106 w 1301"/>
                <a:gd name="T7" fmla="*/ 10 h 986"/>
                <a:gd name="T8" fmla="*/ 86 w 1301"/>
                <a:gd name="T9" fmla="*/ 19 h 986"/>
                <a:gd name="T10" fmla="*/ 67 w 1301"/>
                <a:gd name="T11" fmla="*/ 31 h 986"/>
                <a:gd name="T12" fmla="*/ 51 w 1301"/>
                <a:gd name="T13" fmla="*/ 45 h 986"/>
                <a:gd name="T14" fmla="*/ 36 w 1301"/>
                <a:gd name="T15" fmla="*/ 61 h 986"/>
                <a:gd name="T16" fmla="*/ 23 w 1301"/>
                <a:gd name="T17" fmla="*/ 79 h 986"/>
                <a:gd name="T18" fmla="*/ 13 w 1301"/>
                <a:gd name="T19" fmla="*/ 98 h 986"/>
                <a:gd name="T20" fmla="*/ 6 w 1301"/>
                <a:gd name="T21" fmla="*/ 119 h 986"/>
                <a:gd name="T22" fmla="*/ 1 w 1301"/>
                <a:gd name="T23" fmla="*/ 141 h 986"/>
                <a:gd name="T24" fmla="*/ 0 w 1301"/>
                <a:gd name="T25" fmla="*/ 164 h 986"/>
                <a:gd name="T26" fmla="*/ 0 w 1301"/>
                <a:gd name="T27" fmla="*/ 836 h 986"/>
                <a:gd name="T28" fmla="*/ 4 w 1301"/>
                <a:gd name="T29" fmla="*/ 858 h 986"/>
                <a:gd name="T30" fmla="*/ 10 w 1301"/>
                <a:gd name="T31" fmla="*/ 880 h 986"/>
                <a:gd name="T32" fmla="*/ 19 w 1301"/>
                <a:gd name="T33" fmla="*/ 900 h 986"/>
                <a:gd name="T34" fmla="*/ 31 w 1301"/>
                <a:gd name="T35" fmla="*/ 918 h 986"/>
                <a:gd name="T36" fmla="*/ 45 w 1301"/>
                <a:gd name="T37" fmla="*/ 935 h 986"/>
                <a:gd name="T38" fmla="*/ 61 w 1301"/>
                <a:gd name="T39" fmla="*/ 950 h 986"/>
                <a:gd name="T40" fmla="*/ 79 w 1301"/>
                <a:gd name="T41" fmla="*/ 962 h 986"/>
                <a:gd name="T42" fmla="*/ 98 w 1301"/>
                <a:gd name="T43" fmla="*/ 972 h 986"/>
                <a:gd name="T44" fmla="*/ 119 w 1301"/>
                <a:gd name="T45" fmla="*/ 980 h 986"/>
                <a:gd name="T46" fmla="*/ 141 w 1301"/>
                <a:gd name="T47" fmla="*/ 984 h 986"/>
                <a:gd name="T48" fmla="*/ 164 w 1301"/>
                <a:gd name="T49" fmla="*/ 986 h 986"/>
                <a:gd name="T50" fmla="*/ 1150 w 1301"/>
                <a:gd name="T51" fmla="*/ 985 h 986"/>
                <a:gd name="T52" fmla="*/ 1173 w 1301"/>
                <a:gd name="T53" fmla="*/ 982 h 986"/>
                <a:gd name="T54" fmla="*/ 1194 w 1301"/>
                <a:gd name="T55" fmla="*/ 975 h 986"/>
                <a:gd name="T56" fmla="*/ 1214 w 1301"/>
                <a:gd name="T57" fmla="*/ 966 h 986"/>
                <a:gd name="T58" fmla="*/ 1233 w 1301"/>
                <a:gd name="T59" fmla="*/ 955 h 986"/>
                <a:gd name="T60" fmla="*/ 1249 w 1301"/>
                <a:gd name="T61" fmla="*/ 941 h 986"/>
                <a:gd name="T62" fmla="*/ 1264 w 1301"/>
                <a:gd name="T63" fmla="*/ 925 h 986"/>
                <a:gd name="T64" fmla="*/ 1276 w 1301"/>
                <a:gd name="T65" fmla="*/ 907 h 986"/>
                <a:gd name="T66" fmla="*/ 1287 w 1301"/>
                <a:gd name="T67" fmla="*/ 887 h 986"/>
                <a:gd name="T68" fmla="*/ 1294 w 1301"/>
                <a:gd name="T69" fmla="*/ 867 h 986"/>
                <a:gd name="T70" fmla="*/ 1299 w 1301"/>
                <a:gd name="T71" fmla="*/ 845 h 986"/>
                <a:gd name="T72" fmla="*/ 1300 w 1301"/>
                <a:gd name="T73" fmla="*/ 822 h 986"/>
                <a:gd name="T74" fmla="*/ 1300 w 1301"/>
                <a:gd name="T75" fmla="*/ 149 h 986"/>
                <a:gd name="T76" fmla="*/ 1296 w 1301"/>
                <a:gd name="T77" fmla="*/ 127 h 986"/>
                <a:gd name="T78" fmla="*/ 1290 w 1301"/>
                <a:gd name="T79" fmla="*/ 106 h 986"/>
                <a:gd name="T80" fmla="*/ 1281 w 1301"/>
                <a:gd name="T81" fmla="*/ 86 h 986"/>
                <a:gd name="T82" fmla="*/ 1269 w 1301"/>
                <a:gd name="T83" fmla="*/ 67 h 986"/>
                <a:gd name="T84" fmla="*/ 1255 w 1301"/>
                <a:gd name="T85" fmla="*/ 51 h 986"/>
                <a:gd name="T86" fmla="*/ 1239 w 1301"/>
                <a:gd name="T87" fmla="*/ 36 h 986"/>
                <a:gd name="T88" fmla="*/ 1221 w 1301"/>
                <a:gd name="T89" fmla="*/ 23 h 986"/>
                <a:gd name="T90" fmla="*/ 1202 w 1301"/>
                <a:gd name="T91" fmla="*/ 13 h 986"/>
                <a:gd name="T92" fmla="*/ 1181 w 1301"/>
                <a:gd name="T93" fmla="*/ 6 h 986"/>
                <a:gd name="T94" fmla="*/ 1159 w 1301"/>
                <a:gd name="T95" fmla="*/ 1 h 986"/>
                <a:gd name="T96" fmla="*/ 1136 w 1301"/>
                <a:gd name="T97" fmla="*/ 0 h 9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301" h="986">
                  <a:moveTo>
                    <a:pt x="1136" y="0"/>
                  </a:moveTo>
                  <a:lnTo>
                    <a:pt x="149" y="0"/>
                  </a:lnTo>
                  <a:lnTo>
                    <a:pt x="127" y="4"/>
                  </a:lnTo>
                  <a:lnTo>
                    <a:pt x="106" y="10"/>
                  </a:lnTo>
                  <a:lnTo>
                    <a:pt x="86" y="19"/>
                  </a:lnTo>
                  <a:lnTo>
                    <a:pt x="67" y="31"/>
                  </a:lnTo>
                  <a:lnTo>
                    <a:pt x="51" y="45"/>
                  </a:lnTo>
                  <a:lnTo>
                    <a:pt x="36" y="61"/>
                  </a:lnTo>
                  <a:lnTo>
                    <a:pt x="23" y="79"/>
                  </a:lnTo>
                  <a:lnTo>
                    <a:pt x="13" y="98"/>
                  </a:lnTo>
                  <a:lnTo>
                    <a:pt x="6" y="119"/>
                  </a:lnTo>
                  <a:lnTo>
                    <a:pt x="1" y="141"/>
                  </a:lnTo>
                  <a:lnTo>
                    <a:pt x="0" y="164"/>
                  </a:lnTo>
                  <a:lnTo>
                    <a:pt x="0" y="836"/>
                  </a:lnTo>
                  <a:lnTo>
                    <a:pt x="4" y="858"/>
                  </a:lnTo>
                  <a:lnTo>
                    <a:pt x="10" y="880"/>
                  </a:lnTo>
                  <a:lnTo>
                    <a:pt x="19" y="900"/>
                  </a:lnTo>
                  <a:lnTo>
                    <a:pt x="31" y="918"/>
                  </a:lnTo>
                  <a:lnTo>
                    <a:pt x="45" y="935"/>
                  </a:lnTo>
                  <a:lnTo>
                    <a:pt x="61" y="950"/>
                  </a:lnTo>
                  <a:lnTo>
                    <a:pt x="79" y="962"/>
                  </a:lnTo>
                  <a:lnTo>
                    <a:pt x="98" y="972"/>
                  </a:lnTo>
                  <a:lnTo>
                    <a:pt x="119" y="980"/>
                  </a:lnTo>
                  <a:lnTo>
                    <a:pt x="141" y="984"/>
                  </a:lnTo>
                  <a:lnTo>
                    <a:pt x="164" y="986"/>
                  </a:lnTo>
                  <a:lnTo>
                    <a:pt x="1150" y="985"/>
                  </a:lnTo>
                  <a:lnTo>
                    <a:pt x="1173" y="982"/>
                  </a:lnTo>
                  <a:lnTo>
                    <a:pt x="1194" y="975"/>
                  </a:lnTo>
                  <a:lnTo>
                    <a:pt x="1214" y="966"/>
                  </a:lnTo>
                  <a:lnTo>
                    <a:pt x="1233" y="955"/>
                  </a:lnTo>
                  <a:lnTo>
                    <a:pt x="1249" y="941"/>
                  </a:lnTo>
                  <a:lnTo>
                    <a:pt x="1264" y="925"/>
                  </a:lnTo>
                  <a:lnTo>
                    <a:pt x="1276" y="907"/>
                  </a:lnTo>
                  <a:lnTo>
                    <a:pt x="1287" y="887"/>
                  </a:lnTo>
                  <a:lnTo>
                    <a:pt x="1294" y="867"/>
                  </a:lnTo>
                  <a:lnTo>
                    <a:pt x="1299" y="845"/>
                  </a:lnTo>
                  <a:lnTo>
                    <a:pt x="1300" y="822"/>
                  </a:lnTo>
                  <a:lnTo>
                    <a:pt x="1300" y="149"/>
                  </a:lnTo>
                  <a:lnTo>
                    <a:pt x="1296" y="127"/>
                  </a:lnTo>
                  <a:lnTo>
                    <a:pt x="1290" y="106"/>
                  </a:lnTo>
                  <a:lnTo>
                    <a:pt x="1281" y="86"/>
                  </a:lnTo>
                  <a:lnTo>
                    <a:pt x="1269" y="67"/>
                  </a:lnTo>
                  <a:lnTo>
                    <a:pt x="1255" y="51"/>
                  </a:lnTo>
                  <a:lnTo>
                    <a:pt x="1239" y="36"/>
                  </a:lnTo>
                  <a:lnTo>
                    <a:pt x="1221" y="23"/>
                  </a:lnTo>
                  <a:lnTo>
                    <a:pt x="1202" y="13"/>
                  </a:lnTo>
                  <a:lnTo>
                    <a:pt x="1181" y="6"/>
                  </a:lnTo>
                  <a:lnTo>
                    <a:pt x="1159" y="1"/>
                  </a:lnTo>
                  <a:lnTo>
                    <a:pt x="1136" y="0"/>
                  </a:lnTo>
                </a:path>
              </a:pathLst>
            </a:custGeom>
            <a:solidFill>
              <a:srgbClr val="407B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52" name="Freeform 52">
              <a:extLst>
                <a:ext uri="{FF2B5EF4-FFF2-40B4-BE49-F238E27FC236}">
                  <a16:creationId xmlns:a16="http://schemas.microsoft.com/office/drawing/2014/main" id="{D2E27171-7AD7-EF55-720C-C23C396BEB5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6" y="2275"/>
              <a:ext cx="1301" cy="986"/>
            </a:xfrm>
            <a:custGeom>
              <a:avLst/>
              <a:gdLst>
                <a:gd name="T0" fmla="*/ 0 w 1301"/>
                <a:gd name="T1" fmla="*/ 164 h 986"/>
                <a:gd name="T2" fmla="*/ 1 w 1301"/>
                <a:gd name="T3" fmla="*/ 141 h 986"/>
                <a:gd name="T4" fmla="*/ 6 w 1301"/>
                <a:gd name="T5" fmla="*/ 119 h 986"/>
                <a:gd name="T6" fmla="*/ 13 w 1301"/>
                <a:gd name="T7" fmla="*/ 98 h 986"/>
                <a:gd name="T8" fmla="*/ 23 w 1301"/>
                <a:gd name="T9" fmla="*/ 79 h 986"/>
                <a:gd name="T10" fmla="*/ 36 w 1301"/>
                <a:gd name="T11" fmla="*/ 61 h 986"/>
                <a:gd name="T12" fmla="*/ 51 w 1301"/>
                <a:gd name="T13" fmla="*/ 45 h 986"/>
                <a:gd name="T14" fmla="*/ 67 w 1301"/>
                <a:gd name="T15" fmla="*/ 31 h 986"/>
                <a:gd name="T16" fmla="*/ 86 w 1301"/>
                <a:gd name="T17" fmla="*/ 19 h 986"/>
                <a:gd name="T18" fmla="*/ 106 w 1301"/>
                <a:gd name="T19" fmla="*/ 10 h 986"/>
                <a:gd name="T20" fmla="*/ 127 w 1301"/>
                <a:gd name="T21" fmla="*/ 4 h 986"/>
                <a:gd name="T22" fmla="*/ 149 w 1301"/>
                <a:gd name="T23" fmla="*/ 0 h 986"/>
                <a:gd name="T24" fmla="*/ 1136 w 1301"/>
                <a:gd name="T25" fmla="*/ 0 h 986"/>
                <a:gd name="T26" fmla="*/ 1159 w 1301"/>
                <a:gd name="T27" fmla="*/ 1 h 986"/>
                <a:gd name="T28" fmla="*/ 1181 w 1301"/>
                <a:gd name="T29" fmla="*/ 6 h 986"/>
                <a:gd name="T30" fmla="*/ 1202 w 1301"/>
                <a:gd name="T31" fmla="*/ 13 h 986"/>
                <a:gd name="T32" fmla="*/ 1221 w 1301"/>
                <a:gd name="T33" fmla="*/ 23 h 986"/>
                <a:gd name="T34" fmla="*/ 1239 w 1301"/>
                <a:gd name="T35" fmla="*/ 36 h 986"/>
                <a:gd name="T36" fmla="*/ 1255 w 1301"/>
                <a:gd name="T37" fmla="*/ 51 h 986"/>
                <a:gd name="T38" fmla="*/ 1269 w 1301"/>
                <a:gd name="T39" fmla="*/ 67 h 986"/>
                <a:gd name="T40" fmla="*/ 1281 w 1301"/>
                <a:gd name="T41" fmla="*/ 86 h 986"/>
                <a:gd name="T42" fmla="*/ 1290 w 1301"/>
                <a:gd name="T43" fmla="*/ 106 h 986"/>
                <a:gd name="T44" fmla="*/ 1296 w 1301"/>
                <a:gd name="T45" fmla="*/ 127 h 986"/>
                <a:gd name="T46" fmla="*/ 1300 w 1301"/>
                <a:gd name="T47" fmla="*/ 149 h 986"/>
                <a:gd name="T48" fmla="*/ 1300 w 1301"/>
                <a:gd name="T49" fmla="*/ 822 h 986"/>
                <a:gd name="T50" fmla="*/ 1299 w 1301"/>
                <a:gd name="T51" fmla="*/ 845 h 986"/>
                <a:gd name="T52" fmla="*/ 1294 w 1301"/>
                <a:gd name="T53" fmla="*/ 867 h 986"/>
                <a:gd name="T54" fmla="*/ 1287 w 1301"/>
                <a:gd name="T55" fmla="*/ 887 h 986"/>
                <a:gd name="T56" fmla="*/ 1276 w 1301"/>
                <a:gd name="T57" fmla="*/ 907 h 986"/>
                <a:gd name="T58" fmla="*/ 1264 w 1301"/>
                <a:gd name="T59" fmla="*/ 925 h 986"/>
                <a:gd name="T60" fmla="*/ 1249 w 1301"/>
                <a:gd name="T61" fmla="*/ 941 h 986"/>
                <a:gd name="T62" fmla="*/ 1233 w 1301"/>
                <a:gd name="T63" fmla="*/ 955 h 986"/>
                <a:gd name="T64" fmla="*/ 1214 w 1301"/>
                <a:gd name="T65" fmla="*/ 966 h 986"/>
                <a:gd name="T66" fmla="*/ 1194 w 1301"/>
                <a:gd name="T67" fmla="*/ 975 h 986"/>
                <a:gd name="T68" fmla="*/ 1173 w 1301"/>
                <a:gd name="T69" fmla="*/ 982 h 986"/>
                <a:gd name="T70" fmla="*/ 1150 w 1301"/>
                <a:gd name="T71" fmla="*/ 985 h 986"/>
                <a:gd name="T72" fmla="*/ 164 w 1301"/>
                <a:gd name="T73" fmla="*/ 986 h 986"/>
                <a:gd name="T74" fmla="*/ 141 w 1301"/>
                <a:gd name="T75" fmla="*/ 984 h 986"/>
                <a:gd name="T76" fmla="*/ 119 w 1301"/>
                <a:gd name="T77" fmla="*/ 980 h 986"/>
                <a:gd name="T78" fmla="*/ 98 w 1301"/>
                <a:gd name="T79" fmla="*/ 972 h 986"/>
                <a:gd name="T80" fmla="*/ 79 w 1301"/>
                <a:gd name="T81" fmla="*/ 962 h 986"/>
                <a:gd name="T82" fmla="*/ 61 w 1301"/>
                <a:gd name="T83" fmla="*/ 950 h 986"/>
                <a:gd name="T84" fmla="*/ 45 w 1301"/>
                <a:gd name="T85" fmla="*/ 935 h 986"/>
                <a:gd name="T86" fmla="*/ 31 w 1301"/>
                <a:gd name="T87" fmla="*/ 918 h 986"/>
                <a:gd name="T88" fmla="*/ 19 w 1301"/>
                <a:gd name="T89" fmla="*/ 900 h 986"/>
                <a:gd name="T90" fmla="*/ 10 w 1301"/>
                <a:gd name="T91" fmla="*/ 880 h 986"/>
                <a:gd name="T92" fmla="*/ 4 w 1301"/>
                <a:gd name="T93" fmla="*/ 858 h 986"/>
                <a:gd name="T94" fmla="*/ 0 w 1301"/>
                <a:gd name="T95" fmla="*/ 836 h 986"/>
                <a:gd name="T96" fmla="*/ 0 w 1301"/>
                <a:gd name="T97" fmla="*/ 164 h 9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301" h="986">
                  <a:moveTo>
                    <a:pt x="0" y="164"/>
                  </a:moveTo>
                  <a:lnTo>
                    <a:pt x="1" y="141"/>
                  </a:lnTo>
                  <a:lnTo>
                    <a:pt x="6" y="119"/>
                  </a:lnTo>
                  <a:lnTo>
                    <a:pt x="13" y="98"/>
                  </a:lnTo>
                  <a:lnTo>
                    <a:pt x="23" y="79"/>
                  </a:lnTo>
                  <a:lnTo>
                    <a:pt x="36" y="61"/>
                  </a:lnTo>
                  <a:lnTo>
                    <a:pt x="51" y="45"/>
                  </a:lnTo>
                  <a:lnTo>
                    <a:pt x="67" y="31"/>
                  </a:lnTo>
                  <a:lnTo>
                    <a:pt x="86" y="19"/>
                  </a:lnTo>
                  <a:lnTo>
                    <a:pt x="106" y="10"/>
                  </a:lnTo>
                  <a:lnTo>
                    <a:pt x="127" y="4"/>
                  </a:lnTo>
                  <a:lnTo>
                    <a:pt x="149" y="0"/>
                  </a:lnTo>
                  <a:lnTo>
                    <a:pt x="1136" y="0"/>
                  </a:lnTo>
                  <a:lnTo>
                    <a:pt x="1159" y="1"/>
                  </a:lnTo>
                  <a:lnTo>
                    <a:pt x="1181" y="6"/>
                  </a:lnTo>
                  <a:lnTo>
                    <a:pt x="1202" y="13"/>
                  </a:lnTo>
                  <a:lnTo>
                    <a:pt x="1221" y="23"/>
                  </a:lnTo>
                  <a:lnTo>
                    <a:pt x="1239" y="36"/>
                  </a:lnTo>
                  <a:lnTo>
                    <a:pt x="1255" y="51"/>
                  </a:lnTo>
                  <a:lnTo>
                    <a:pt x="1269" y="67"/>
                  </a:lnTo>
                  <a:lnTo>
                    <a:pt x="1281" y="86"/>
                  </a:lnTo>
                  <a:lnTo>
                    <a:pt x="1290" y="106"/>
                  </a:lnTo>
                  <a:lnTo>
                    <a:pt x="1296" y="127"/>
                  </a:lnTo>
                  <a:lnTo>
                    <a:pt x="1300" y="149"/>
                  </a:lnTo>
                  <a:lnTo>
                    <a:pt x="1300" y="822"/>
                  </a:lnTo>
                  <a:lnTo>
                    <a:pt x="1299" y="845"/>
                  </a:lnTo>
                  <a:lnTo>
                    <a:pt x="1294" y="867"/>
                  </a:lnTo>
                  <a:lnTo>
                    <a:pt x="1287" y="887"/>
                  </a:lnTo>
                  <a:lnTo>
                    <a:pt x="1276" y="907"/>
                  </a:lnTo>
                  <a:lnTo>
                    <a:pt x="1264" y="925"/>
                  </a:lnTo>
                  <a:lnTo>
                    <a:pt x="1249" y="941"/>
                  </a:lnTo>
                  <a:lnTo>
                    <a:pt x="1233" y="955"/>
                  </a:lnTo>
                  <a:lnTo>
                    <a:pt x="1214" y="966"/>
                  </a:lnTo>
                  <a:lnTo>
                    <a:pt x="1194" y="975"/>
                  </a:lnTo>
                  <a:lnTo>
                    <a:pt x="1173" y="982"/>
                  </a:lnTo>
                  <a:lnTo>
                    <a:pt x="1150" y="985"/>
                  </a:lnTo>
                  <a:lnTo>
                    <a:pt x="164" y="986"/>
                  </a:lnTo>
                  <a:lnTo>
                    <a:pt x="141" y="984"/>
                  </a:lnTo>
                  <a:lnTo>
                    <a:pt x="119" y="980"/>
                  </a:lnTo>
                  <a:lnTo>
                    <a:pt x="98" y="972"/>
                  </a:lnTo>
                  <a:lnTo>
                    <a:pt x="79" y="962"/>
                  </a:lnTo>
                  <a:lnTo>
                    <a:pt x="61" y="950"/>
                  </a:lnTo>
                  <a:lnTo>
                    <a:pt x="45" y="935"/>
                  </a:lnTo>
                  <a:lnTo>
                    <a:pt x="31" y="918"/>
                  </a:lnTo>
                  <a:lnTo>
                    <a:pt x="19" y="900"/>
                  </a:lnTo>
                  <a:lnTo>
                    <a:pt x="10" y="880"/>
                  </a:lnTo>
                  <a:lnTo>
                    <a:pt x="4" y="858"/>
                  </a:lnTo>
                  <a:lnTo>
                    <a:pt x="0" y="836"/>
                  </a:lnTo>
                  <a:lnTo>
                    <a:pt x="0" y="164"/>
                  </a:lnTo>
                  <a:close/>
                </a:path>
              </a:pathLst>
            </a:custGeom>
            <a:noFill/>
            <a:ln w="9525">
              <a:solidFill>
                <a:srgbClr val="33373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53" name="Freeform 53">
              <a:extLst>
                <a:ext uri="{FF2B5EF4-FFF2-40B4-BE49-F238E27FC236}">
                  <a16:creationId xmlns:a16="http://schemas.microsoft.com/office/drawing/2014/main" id="{92290CB2-A757-4878-39AB-2CBEDFBF7F4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8" y="6888"/>
              <a:ext cx="1061" cy="20"/>
            </a:xfrm>
            <a:custGeom>
              <a:avLst/>
              <a:gdLst>
                <a:gd name="T0" fmla="*/ 0 w 1061"/>
                <a:gd name="T1" fmla="*/ 0 h 20"/>
                <a:gd name="T2" fmla="*/ 1061 w 1061"/>
                <a:gd name="T3" fmla="*/ 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1" h="20">
                  <a:moveTo>
                    <a:pt x="0" y="0"/>
                  </a:moveTo>
                  <a:lnTo>
                    <a:pt x="1061" y="1"/>
                  </a:lnTo>
                </a:path>
              </a:pathLst>
            </a:custGeom>
            <a:noFill/>
            <a:ln w="15875">
              <a:solidFill>
                <a:srgbClr val="54555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54" name="Freeform 54">
              <a:extLst>
                <a:ext uri="{FF2B5EF4-FFF2-40B4-BE49-F238E27FC236}">
                  <a16:creationId xmlns:a16="http://schemas.microsoft.com/office/drawing/2014/main" id="{4C834586-AB65-33CC-1BFF-5B388F59627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4" y="8051"/>
              <a:ext cx="1061" cy="20"/>
            </a:xfrm>
            <a:custGeom>
              <a:avLst/>
              <a:gdLst>
                <a:gd name="T0" fmla="*/ 0 w 1061"/>
                <a:gd name="T1" fmla="*/ 0 h 20"/>
                <a:gd name="T2" fmla="*/ 1061 w 1061"/>
                <a:gd name="T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1" h="20">
                  <a:moveTo>
                    <a:pt x="0" y="0"/>
                  </a:moveTo>
                  <a:lnTo>
                    <a:pt x="1061" y="0"/>
                  </a:lnTo>
                </a:path>
              </a:pathLst>
            </a:custGeom>
            <a:noFill/>
            <a:ln w="15875">
              <a:solidFill>
                <a:srgbClr val="54555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55" name="Freeform 55">
              <a:extLst>
                <a:ext uri="{FF2B5EF4-FFF2-40B4-BE49-F238E27FC236}">
                  <a16:creationId xmlns:a16="http://schemas.microsoft.com/office/drawing/2014/main" id="{3D678C37-6E33-E515-DB61-94E9CA00095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7" y="6391"/>
              <a:ext cx="1674" cy="1022"/>
            </a:xfrm>
            <a:custGeom>
              <a:avLst/>
              <a:gdLst>
                <a:gd name="T0" fmla="*/ 1850 w 2021"/>
                <a:gd name="T1" fmla="*/ 0 h 1022"/>
                <a:gd name="T2" fmla="*/ 169 w 2021"/>
                <a:gd name="T3" fmla="*/ 0 h 1022"/>
                <a:gd name="T4" fmla="*/ 146 w 2021"/>
                <a:gd name="T5" fmla="*/ 1 h 1022"/>
                <a:gd name="T6" fmla="*/ 124 w 2021"/>
                <a:gd name="T7" fmla="*/ 6 h 1022"/>
                <a:gd name="T8" fmla="*/ 103 w 2021"/>
                <a:gd name="T9" fmla="*/ 13 h 1022"/>
                <a:gd name="T10" fmla="*/ 83 w 2021"/>
                <a:gd name="T11" fmla="*/ 23 h 1022"/>
                <a:gd name="T12" fmla="*/ 65 w 2021"/>
                <a:gd name="T13" fmla="*/ 35 h 1022"/>
                <a:gd name="T14" fmla="*/ 49 w 2021"/>
                <a:gd name="T15" fmla="*/ 50 h 1022"/>
                <a:gd name="T16" fmla="*/ 35 w 2021"/>
                <a:gd name="T17" fmla="*/ 66 h 1022"/>
                <a:gd name="T18" fmla="*/ 23 w 2021"/>
                <a:gd name="T19" fmla="*/ 84 h 1022"/>
                <a:gd name="T20" fmla="*/ 13 w 2021"/>
                <a:gd name="T21" fmla="*/ 104 h 1022"/>
                <a:gd name="T22" fmla="*/ 6 w 2021"/>
                <a:gd name="T23" fmla="*/ 125 h 1022"/>
                <a:gd name="T24" fmla="*/ 1 w 2021"/>
                <a:gd name="T25" fmla="*/ 147 h 1022"/>
                <a:gd name="T26" fmla="*/ 0 w 2021"/>
                <a:gd name="T27" fmla="*/ 169 h 1022"/>
                <a:gd name="T28" fmla="*/ 0 w 2021"/>
                <a:gd name="T29" fmla="*/ 853 h 1022"/>
                <a:gd name="T30" fmla="*/ 1 w 2021"/>
                <a:gd name="T31" fmla="*/ 876 h 1022"/>
                <a:gd name="T32" fmla="*/ 6 w 2021"/>
                <a:gd name="T33" fmla="*/ 898 h 1022"/>
                <a:gd name="T34" fmla="*/ 13 w 2021"/>
                <a:gd name="T35" fmla="*/ 919 h 1022"/>
                <a:gd name="T36" fmla="*/ 23 w 2021"/>
                <a:gd name="T37" fmla="*/ 938 h 1022"/>
                <a:gd name="T38" fmla="*/ 35 w 2021"/>
                <a:gd name="T39" fmla="*/ 956 h 1022"/>
                <a:gd name="T40" fmla="*/ 50 w 2021"/>
                <a:gd name="T41" fmla="*/ 972 h 1022"/>
                <a:gd name="T42" fmla="*/ 66 w 2021"/>
                <a:gd name="T43" fmla="*/ 987 h 1022"/>
                <a:gd name="T44" fmla="*/ 84 w 2021"/>
                <a:gd name="T45" fmla="*/ 999 h 1022"/>
                <a:gd name="T46" fmla="*/ 104 w 2021"/>
                <a:gd name="T47" fmla="*/ 1009 h 1022"/>
                <a:gd name="T48" fmla="*/ 125 w 2021"/>
                <a:gd name="T49" fmla="*/ 1016 h 1022"/>
                <a:gd name="T50" fmla="*/ 147 w 2021"/>
                <a:gd name="T51" fmla="*/ 1020 h 1022"/>
                <a:gd name="T52" fmla="*/ 170 w 2021"/>
                <a:gd name="T53" fmla="*/ 1022 h 1022"/>
                <a:gd name="T54" fmla="*/ 1851 w 2021"/>
                <a:gd name="T55" fmla="*/ 1022 h 1022"/>
                <a:gd name="T56" fmla="*/ 1874 w 2021"/>
                <a:gd name="T57" fmla="*/ 1020 h 1022"/>
                <a:gd name="T58" fmla="*/ 1896 w 2021"/>
                <a:gd name="T59" fmla="*/ 1016 h 1022"/>
                <a:gd name="T60" fmla="*/ 1917 w 2021"/>
                <a:gd name="T61" fmla="*/ 1008 h 1022"/>
                <a:gd name="T62" fmla="*/ 1937 w 2021"/>
                <a:gd name="T63" fmla="*/ 998 h 1022"/>
                <a:gd name="T64" fmla="*/ 1955 w 2021"/>
                <a:gd name="T65" fmla="*/ 986 h 1022"/>
                <a:gd name="T66" fmla="*/ 1971 w 2021"/>
                <a:gd name="T67" fmla="*/ 972 h 1022"/>
                <a:gd name="T68" fmla="*/ 1985 w 2021"/>
                <a:gd name="T69" fmla="*/ 955 h 1022"/>
                <a:gd name="T70" fmla="*/ 1997 w 2021"/>
                <a:gd name="T71" fmla="*/ 937 h 1022"/>
                <a:gd name="T72" fmla="*/ 2007 w 2021"/>
                <a:gd name="T73" fmla="*/ 918 h 1022"/>
                <a:gd name="T74" fmla="*/ 2014 w 2021"/>
                <a:gd name="T75" fmla="*/ 897 h 1022"/>
                <a:gd name="T76" fmla="*/ 2019 w 2021"/>
                <a:gd name="T77" fmla="*/ 875 h 1022"/>
                <a:gd name="T78" fmla="*/ 2020 w 2021"/>
                <a:gd name="T79" fmla="*/ 853 h 1022"/>
                <a:gd name="T80" fmla="*/ 2020 w 2021"/>
                <a:gd name="T81" fmla="*/ 169 h 1022"/>
                <a:gd name="T82" fmla="*/ 2019 w 2021"/>
                <a:gd name="T83" fmla="*/ 146 h 1022"/>
                <a:gd name="T84" fmla="*/ 2014 w 2021"/>
                <a:gd name="T85" fmla="*/ 124 h 1022"/>
                <a:gd name="T86" fmla="*/ 2007 w 2021"/>
                <a:gd name="T87" fmla="*/ 103 h 1022"/>
                <a:gd name="T88" fmla="*/ 1997 w 2021"/>
                <a:gd name="T89" fmla="*/ 83 h 1022"/>
                <a:gd name="T90" fmla="*/ 1984 w 2021"/>
                <a:gd name="T91" fmla="*/ 65 h 1022"/>
                <a:gd name="T92" fmla="*/ 1970 w 2021"/>
                <a:gd name="T93" fmla="*/ 49 h 1022"/>
                <a:gd name="T94" fmla="*/ 1954 w 2021"/>
                <a:gd name="T95" fmla="*/ 35 h 1022"/>
                <a:gd name="T96" fmla="*/ 1936 w 2021"/>
                <a:gd name="T97" fmla="*/ 23 h 1022"/>
                <a:gd name="T98" fmla="*/ 1916 w 2021"/>
                <a:gd name="T99" fmla="*/ 13 h 1022"/>
                <a:gd name="T100" fmla="*/ 1895 w 2021"/>
                <a:gd name="T101" fmla="*/ 6 h 1022"/>
                <a:gd name="T102" fmla="*/ 1873 w 2021"/>
                <a:gd name="T103" fmla="*/ 1 h 1022"/>
                <a:gd name="T104" fmla="*/ 1850 w 2021"/>
                <a:gd name="T105" fmla="*/ 0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21" h="1022">
                  <a:moveTo>
                    <a:pt x="1850" y="0"/>
                  </a:moveTo>
                  <a:lnTo>
                    <a:pt x="169" y="0"/>
                  </a:lnTo>
                  <a:lnTo>
                    <a:pt x="146" y="1"/>
                  </a:lnTo>
                  <a:lnTo>
                    <a:pt x="124" y="6"/>
                  </a:lnTo>
                  <a:lnTo>
                    <a:pt x="103" y="13"/>
                  </a:lnTo>
                  <a:lnTo>
                    <a:pt x="83" y="23"/>
                  </a:lnTo>
                  <a:lnTo>
                    <a:pt x="65" y="35"/>
                  </a:lnTo>
                  <a:lnTo>
                    <a:pt x="49" y="50"/>
                  </a:lnTo>
                  <a:lnTo>
                    <a:pt x="35" y="66"/>
                  </a:lnTo>
                  <a:lnTo>
                    <a:pt x="23" y="84"/>
                  </a:lnTo>
                  <a:lnTo>
                    <a:pt x="13" y="104"/>
                  </a:lnTo>
                  <a:lnTo>
                    <a:pt x="6" y="125"/>
                  </a:lnTo>
                  <a:lnTo>
                    <a:pt x="1" y="147"/>
                  </a:lnTo>
                  <a:lnTo>
                    <a:pt x="0" y="169"/>
                  </a:lnTo>
                  <a:lnTo>
                    <a:pt x="0" y="853"/>
                  </a:lnTo>
                  <a:lnTo>
                    <a:pt x="1" y="876"/>
                  </a:lnTo>
                  <a:lnTo>
                    <a:pt x="6" y="898"/>
                  </a:lnTo>
                  <a:lnTo>
                    <a:pt x="13" y="919"/>
                  </a:lnTo>
                  <a:lnTo>
                    <a:pt x="23" y="938"/>
                  </a:lnTo>
                  <a:lnTo>
                    <a:pt x="35" y="956"/>
                  </a:lnTo>
                  <a:lnTo>
                    <a:pt x="50" y="972"/>
                  </a:lnTo>
                  <a:lnTo>
                    <a:pt x="66" y="987"/>
                  </a:lnTo>
                  <a:lnTo>
                    <a:pt x="84" y="999"/>
                  </a:lnTo>
                  <a:lnTo>
                    <a:pt x="104" y="1009"/>
                  </a:lnTo>
                  <a:lnTo>
                    <a:pt x="125" y="1016"/>
                  </a:lnTo>
                  <a:lnTo>
                    <a:pt x="147" y="1020"/>
                  </a:lnTo>
                  <a:lnTo>
                    <a:pt x="170" y="1022"/>
                  </a:lnTo>
                  <a:lnTo>
                    <a:pt x="1851" y="1022"/>
                  </a:lnTo>
                  <a:lnTo>
                    <a:pt x="1874" y="1020"/>
                  </a:lnTo>
                  <a:lnTo>
                    <a:pt x="1896" y="1016"/>
                  </a:lnTo>
                  <a:lnTo>
                    <a:pt x="1917" y="1008"/>
                  </a:lnTo>
                  <a:lnTo>
                    <a:pt x="1937" y="998"/>
                  </a:lnTo>
                  <a:lnTo>
                    <a:pt x="1955" y="986"/>
                  </a:lnTo>
                  <a:lnTo>
                    <a:pt x="1971" y="972"/>
                  </a:lnTo>
                  <a:lnTo>
                    <a:pt x="1985" y="955"/>
                  </a:lnTo>
                  <a:lnTo>
                    <a:pt x="1997" y="937"/>
                  </a:lnTo>
                  <a:lnTo>
                    <a:pt x="2007" y="918"/>
                  </a:lnTo>
                  <a:lnTo>
                    <a:pt x="2014" y="897"/>
                  </a:lnTo>
                  <a:lnTo>
                    <a:pt x="2019" y="875"/>
                  </a:lnTo>
                  <a:lnTo>
                    <a:pt x="2020" y="853"/>
                  </a:lnTo>
                  <a:lnTo>
                    <a:pt x="2020" y="169"/>
                  </a:lnTo>
                  <a:lnTo>
                    <a:pt x="2019" y="146"/>
                  </a:lnTo>
                  <a:lnTo>
                    <a:pt x="2014" y="124"/>
                  </a:lnTo>
                  <a:lnTo>
                    <a:pt x="2007" y="103"/>
                  </a:lnTo>
                  <a:lnTo>
                    <a:pt x="1997" y="83"/>
                  </a:lnTo>
                  <a:lnTo>
                    <a:pt x="1984" y="65"/>
                  </a:lnTo>
                  <a:lnTo>
                    <a:pt x="1970" y="49"/>
                  </a:lnTo>
                  <a:lnTo>
                    <a:pt x="1954" y="35"/>
                  </a:lnTo>
                  <a:lnTo>
                    <a:pt x="1936" y="23"/>
                  </a:lnTo>
                  <a:lnTo>
                    <a:pt x="1916" y="13"/>
                  </a:lnTo>
                  <a:lnTo>
                    <a:pt x="1895" y="6"/>
                  </a:lnTo>
                  <a:lnTo>
                    <a:pt x="1873" y="1"/>
                  </a:lnTo>
                  <a:lnTo>
                    <a:pt x="1850" y="0"/>
                  </a:lnTo>
                </a:path>
              </a:pathLst>
            </a:custGeom>
            <a:solidFill>
              <a:srgbClr val="0D21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56" name="Freeform 56">
              <a:extLst>
                <a:ext uri="{FF2B5EF4-FFF2-40B4-BE49-F238E27FC236}">
                  <a16:creationId xmlns:a16="http://schemas.microsoft.com/office/drawing/2014/main" id="{1255D898-F167-FD1C-4C33-97C6CF167E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7" y="6391"/>
              <a:ext cx="1674" cy="1022"/>
            </a:xfrm>
            <a:custGeom>
              <a:avLst/>
              <a:gdLst>
                <a:gd name="T0" fmla="*/ 0 w 2021"/>
                <a:gd name="T1" fmla="*/ 170 h 1022"/>
                <a:gd name="T2" fmla="*/ 1 w 2021"/>
                <a:gd name="T3" fmla="*/ 147 h 1022"/>
                <a:gd name="T4" fmla="*/ 6 w 2021"/>
                <a:gd name="T5" fmla="*/ 125 h 1022"/>
                <a:gd name="T6" fmla="*/ 13 w 2021"/>
                <a:gd name="T7" fmla="*/ 104 h 1022"/>
                <a:gd name="T8" fmla="*/ 23 w 2021"/>
                <a:gd name="T9" fmla="*/ 84 h 1022"/>
                <a:gd name="T10" fmla="*/ 35 w 2021"/>
                <a:gd name="T11" fmla="*/ 66 h 1022"/>
                <a:gd name="T12" fmla="*/ 49 w 2021"/>
                <a:gd name="T13" fmla="*/ 50 h 1022"/>
                <a:gd name="T14" fmla="*/ 65 w 2021"/>
                <a:gd name="T15" fmla="*/ 35 h 1022"/>
                <a:gd name="T16" fmla="*/ 83 w 2021"/>
                <a:gd name="T17" fmla="*/ 23 h 1022"/>
                <a:gd name="T18" fmla="*/ 103 w 2021"/>
                <a:gd name="T19" fmla="*/ 13 h 1022"/>
                <a:gd name="T20" fmla="*/ 124 w 2021"/>
                <a:gd name="T21" fmla="*/ 6 h 1022"/>
                <a:gd name="T22" fmla="*/ 146 w 2021"/>
                <a:gd name="T23" fmla="*/ 1 h 1022"/>
                <a:gd name="T24" fmla="*/ 169 w 2021"/>
                <a:gd name="T25" fmla="*/ 0 h 1022"/>
                <a:gd name="T26" fmla="*/ 1850 w 2021"/>
                <a:gd name="T27" fmla="*/ 0 h 1022"/>
                <a:gd name="T28" fmla="*/ 1873 w 2021"/>
                <a:gd name="T29" fmla="*/ 1 h 1022"/>
                <a:gd name="T30" fmla="*/ 1895 w 2021"/>
                <a:gd name="T31" fmla="*/ 6 h 1022"/>
                <a:gd name="T32" fmla="*/ 1916 w 2021"/>
                <a:gd name="T33" fmla="*/ 13 h 1022"/>
                <a:gd name="T34" fmla="*/ 1936 w 2021"/>
                <a:gd name="T35" fmla="*/ 23 h 1022"/>
                <a:gd name="T36" fmla="*/ 1954 w 2021"/>
                <a:gd name="T37" fmla="*/ 35 h 1022"/>
                <a:gd name="T38" fmla="*/ 1970 w 2021"/>
                <a:gd name="T39" fmla="*/ 49 h 1022"/>
                <a:gd name="T40" fmla="*/ 1984 w 2021"/>
                <a:gd name="T41" fmla="*/ 65 h 1022"/>
                <a:gd name="T42" fmla="*/ 1997 w 2021"/>
                <a:gd name="T43" fmla="*/ 83 h 1022"/>
                <a:gd name="T44" fmla="*/ 2007 w 2021"/>
                <a:gd name="T45" fmla="*/ 103 h 1022"/>
                <a:gd name="T46" fmla="*/ 2014 w 2021"/>
                <a:gd name="T47" fmla="*/ 124 h 1022"/>
                <a:gd name="T48" fmla="*/ 2019 w 2021"/>
                <a:gd name="T49" fmla="*/ 146 h 1022"/>
                <a:gd name="T50" fmla="*/ 2020 w 2021"/>
                <a:gd name="T51" fmla="*/ 169 h 1022"/>
                <a:gd name="T52" fmla="*/ 2020 w 2021"/>
                <a:gd name="T53" fmla="*/ 851 h 1022"/>
                <a:gd name="T54" fmla="*/ 2019 w 2021"/>
                <a:gd name="T55" fmla="*/ 875 h 1022"/>
                <a:gd name="T56" fmla="*/ 2014 w 2021"/>
                <a:gd name="T57" fmla="*/ 897 h 1022"/>
                <a:gd name="T58" fmla="*/ 2007 w 2021"/>
                <a:gd name="T59" fmla="*/ 918 h 1022"/>
                <a:gd name="T60" fmla="*/ 1997 w 2021"/>
                <a:gd name="T61" fmla="*/ 937 h 1022"/>
                <a:gd name="T62" fmla="*/ 1985 w 2021"/>
                <a:gd name="T63" fmla="*/ 955 h 1022"/>
                <a:gd name="T64" fmla="*/ 1971 w 2021"/>
                <a:gd name="T65" fmla="*/ 972 h 1022"/>
                <a:gd name="T66" fmla="*/ 1955 w 2021"/>
                <a:gd name="T67" fmla="*/ 986 h 1022"/>
                <a:gd name="T68" fmla="*/ 1937 w 2021"/>
                <a:gd name="T69" fmla="*/ 998 h 1022"/>
                <a:gd name="T70" fmla="*/ 1917 w 2021"/>
                <a:gd name="T71" fmla="*/ 1008 h 1022"/>
                <a:gd name="T72" fmla="*/ 1896 w 2021"/>
                <a:gd name="T73" fmla="*/ 1016 h 1022"/>
                <a:gd name="T74" fmla="*/ 1874 w 2021"/>
                <a:gd name="T75" fmla="*/ 1020 h 1022"/>
                <a:gd name="T76" fmla="*/ 1851 w 2021"/>
                <a:gd name="T77" fmla="*/ 1022 h 1022"/>
                <a:gd name="T78" fmla="*/ 170 w 2021"/>
                <a:gd name="T79" fmla="*/ 1022 h 1022"/>
                <a:gd name="T80" fmla="*/ 147 w 2021"/>
                <a:gd name="T81" fmla="*/ 1020 h 1022"/>
                <a:gd name="T82" fmla="*/ 125 w 2021"/>
                <a:gd name="T83" fmla="*/ 1016 h 1022"/>
                <a:gd name="T84" fmla="*/ 104 w 2021"/>
                <a:gd name="T85" fmla="*/ 1009 h 1022"/>
                <a:gd name="T86" fmla="*/ 84 w 2021"/>
                <a:gd name="T87" fmla="*/ 999 h 1022"/>
                <a:gd name="T88" fmla="*/ 66 w 2021"/>
                <a:gd name="T89" fmla="*/ 987 h 1022"/>
                <a:gd name="T90" fmla="*/ 50 w 2021"/>
                <a:gd name="T91" fmla="*/ 972 h 1022"/>
                <a:gd name="T92" fmla="*/ 35 w 2021"/>
                <a:gd name="T93" fmla="*/ 956 h 1022"/>
                <a:gd name="T94" fmla="*/ 23 w 2021"/>
                <a:gd name="T95" fmla="*/ 938 h 1022"/>
                <a:gd name="T96" fmla="*/ 13 w 2021"/>
                <a:gd name="T97" fmla="*/ 919 h 1022"/>
                <a:gd name="T98" fmla="*/ 6 w 2021"/>
                <a:gd name="T99" fmla="*/ 898 h 1022"/>
                <a:gd name="T100" fmla="*/ 1 w 2021"/>
                <a:gd name="T101" fmla="*/ 876 h 1022"/>
                <a:gd name="T102" fmla="*/ 0 w 2021"/>
                <a:gd name="T103" fmla="*/ 853 h 1022"/>
                <a:gd name="T104" fmla="*/ 0 w 2021"/>
                <a:gd name="T105" fmla="*/ 170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21" h="1022">
                  <a:moveTo>
                    <a:pt x="0" y="170"/>
                  </a:moveTo>
                  <a:lnTo>
                    <a:pt x="1" y="147"/>
                  </a:lnTo>
                  <a:lnTo>
                    <a:pt x="6" y="125"/>
                  </a:lnTo>
                  <a:lnTo>
                    <a:pt x="13" y="104"/>
                  </a:lnTo>
                  <a:lnTo>
                    <a:pt x="23" y="84"/>
                  </a:lnTo>
                  <a:lnTo>
                    <a:pt x="35" y="66"/>
                  </a:lnTo>
                  <a:lnTo>
                    <a:pt x="49" y="50"/>
                  </a:lnTo>
                  <a:lnTo>
                    <a:pt x="65" y="35"/>
                  </a:lnTo>
                  <a:lnTo>
                    <a:pt x="83" y="23"/>
                  </a:lnTo>
                  <a:lnTo>
                    <a:pt x="103" y="13"/>
                  </a:lnTo>
                  <a:lnTo>
                    <a:pt x="124" y="6"/>
                  </a:lnTo>
                  <a:lnTo>
                    <a:pt x="146" y="1"/>
                  </a:lnTo>
                  <a:lnTo>
                    <a:pt x="169" y="0"/>
                  </a:lnTo>
                  <a:lnTo>
                    <a:pt x="1850" y="0"/>
                  </a:lnTo>
                  <a:lnTo>
                    <a:pt x="1873" y="1"/>
                  </a:lnTo>
                  <a:lnTo>
                    <a:pt x="1895" y="6"/>
                  </a:lnTo>
                  <a:lnTo>
                    <a:pt x="1916" y="13"/>
                  </a:lnTo>
                  <a:lnTo>
                    <a:pt x="1936" y="23"/>
                  </a:lnTo>
                  <a:lnTo>
                    <a:pt x="1954" y="35"/>
                  </a:lnTo>
                  <a:lnTo>
                    <a:pt x="1970" y="49"/>
                  </a:lnTo>
                  <a:lnTo>
                    <a:pt x="1984" y="65"/>
                  </a:lnTo>
                  <a:lnTo>
                    <a:pt x="1997" y="83"/>
                  </a:lnTo>
                  <a:lnTo>
                    <a:pt x="2007" y="103"/>
                  </a:lnTo>
                  <a:lnTo>
                    <a:pt x="2014" y="124"/>
                  </a:lnTo>
                  <a:lnTo>
                    <a:pt x="2019" y="146"/>
                  </a:lnTo>
                  <a:lnTo>
                    <a:pt x="2020" y="169"/>
                  </a:lnTo>
                  <a:lnTo>
                    <a:pt x="2020" y="851"/>
                  </a:lnTo>
                  <a:lnTo>
                    <a:pt x="2019" y="875"/>
                  </a:lnTo>
                  <a:lnTo>
                    <a:pt x="2014" y="897"/>
                  </a:lnTo>
                  <a:lnTo>
                    <a:pt x="2007" y="918"/>
                  </a:lnTo>
                  <a:lnTo>
                    <a:pt x="1997" y="937"/>
                  </a:lnTo>
                  <a:lnTo>
                    <a:pt x="1985" y="955"/>
                  </a:lnTo>
                  <a:lnTo>
                    <a:pt x="1971" y="972"/>
                  </a:lnTo>
                  <a:lnTo>
                    <a:pt x="1955" y="986"/>
                  </a:lnTo>
                  <a:lnTo>
                    <a:pt x="1937" y="998"/>
                  </a:lnTo>
                  <a:lnTo>
                    <a:pt x="1917" y="1008"/>
                  </a:lnTo>
                  <a:lnTo>
                    <a:pt x="1896" y="1016"/>
                  </a:lnTo>
                  <a:lnTo>
                    <a:pt x="1874" y="1020"/>
                  </a:lnTo>
                  <a:lnTo>
                    <a:pt x="1851" y="1022"/>
                  </a:lnTo>
                  <a:lnTo>
                    <a:pt x="170" y="1022"/>
                  </a:lnTo>
                  <a:lnTo>
                    <a:pt x="147" y="1020"/>
                  </a:lnTo>
                  <a:lnTo>
                    <a:pt x="125" y="1016"/>
                  </a:lnTo>
                  <a:lnTo>
                    <a:pt x="104" y="1009"/>
                  </a:lnTo>
                  <a:lnTo>
                    <a:pt x="84" y="999"/>
                  </a:lnTo>
                  <a:lnTo>
                    <a:pt x="66" y="987"/>
                  </a:lnTo>
                  <a:lnTo>
                    <a:pt x="50" y="972"/>
                  </a:lnTo>
                  <a:lnTo>
                    <a:pt x="35" y="956"/>
                  </a:lnTo>
                  <a:lnTo>
                    <a:pt x="23" y="938"/>
                  </a:lnTo>
                  <a:lnTo>
                    <a:pt x="13" y="919"/>
                  </a:lnTo>
                  <a:lnTo>
                    <a:pt x="6" y="898"/>
                  </a:lnTo>
                  <a:lnTo>
                    <a:pt x="1" y="876"/>
                  </a:lnTo>
                  <a:lnTo>
                    <a:pt x="0" y="853"/>
                  </a:lnTo>
                  <a:lnTo>
                    <a:pt x="0" y="170"/>
                  </a:lnTo>
                  <a:close/>
                </a:path>
              </a:pathLst>
            </a:custGeom>
            <a:noFill/>
            <a:ln w="9525">
              <a:solidFill>
                <a:srgbClr val="33373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 dirty="0"/>
            </a:p>
          </p:txBody>
        </p:sp>
        <p:sp>
          <p:nvSpPr>
            <p:cNvPr id="57" name="Freeform 57">
              <a:extLst>
                <a:ext uri="{FF2B5EF4-FFF2-40B4-BE49-F238E27FC236}">
                  <a16:creationId xmlns:a16="http://schemas.microsoft.com/office/drawing/2014/main" id="{46B28654-777D-2C5A-55D4-BFD8718EEE0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0" y="7610"/>
              <a:ext cx="1968" cy="1186"/>
            </a:xfrm>
            <a:custGeom>
              <a:avLst/>
              <a:gdLst>
                <a:gd name="T0" fmla="*/ 1770 w 1968"/>
                <a:gd name="T1" fmla="*/ 0 h 1186"/>
                <a:gd name="T2" fmla="*/ 175 w 1968"/>
                <a:gd name="T3" fmla="*/ 1 h 1186"/>
                <a:gd name="T4" fmla="*/ 152 w 1968"/>
                <a:gd name="T5" fmla="*/ 5 h 1186"/>
                <a:gd name="T6" fmla="*/ 131 w 1968"/>
                <a:gd name="T7" fmla="*/ 11 h 1186"/>
                <a:gd name="T8" fmla="*/ 111 w 1968"/>
                <a:gd name="T9" fmla="*/ 19 h 1186"/>
                <a:gd name="T10" fmla="*/ 91 w 1968"/>
                <a:gd name="T11" fmla="*/ 30 h 1186"/>
                <a:gd name="T12" fmla="*/ 74 w 1968"/>
                <a:gd name="T13" fmla="*/ 43 h 1186"/>
                <a:gd name="T14" fmla="*/ 58 w 1968"/>
                <a:gd name="T15" fmla="*/ 57 h 1186"/>
                <a:gd name="T16" fmla="*/ 43 w 1968"/>
                <a:gd name="T17" fmla="*/ 73 h 1186"/>
                <a:gd name="T18" fmla="*/ 30 w 1968"/>
                <a:gd name="T19" fmla="*/ 91 h 1186"/>
                <a:gd name="T20" fmla="*/ 20 w 1968"/>
                <a:gd name="T21" fmla="*/ 110 h 1186"/>
                <a:gd name="T22" fmla="*/ 11 w 1968"/>
                <a:gd name="T23" fmla="*/ 130 h 1186"/>
                <a:gd name="T24" fmla="*/ 5 w 1968"/>
                <a:gd name="T25" fmla="*/ 152 h 1186"/>
                <a:gd name="T26" fmla="*/ 1 w 1968"/>
                <a:gd name="T27" fmla="*/ 174 h 1186"/>
                <a:gd name="T28" fmla="*/ 0 w 1968"/>
                <a:gd name="T29" fmla="*/ 197 h 1186"/>
                <a:gd name="T30" fmla="*/ 1 w 1968"/>
                <a:gd name="T31" fmla="*/ 988 h 1186"/>
                <a:gd name="T32" fmla="*/ 1 w 1968"/>
                <a:gd name="T33" fmla="*/ 1011 h 1186"/>
                <a:gd name="T34" fmla="*/ 5 w 1968"/>
                <a:gd name="T35" fmla="*/ 1032 h 1186"/>
                <a:gd name="T36" fmla="*/ 11 w 1968"/>
                <a:gd name="T37" fmla="*/ 1054 h 1186"/>
                <a:gd name="T38" fmla="*/ 19 w 1968"/>
                <a:gd name="T39" fmla="*/ 1074 h 1186"/>
                <a:gd name="T40" fmla="*/ 30 w 1968"/>
                <a:gd name="T41" fmla="*/ 1093 h 1186"/>
                <a:gd name="T42" fmla="*/ 43 w 1968"/>
                <a:gd name="T43" fmla="*/ 1111 h 1186"/>
                <a:gd name="T44" fmla="*/ 57 w 1968"/>
                <a:gd name="T45" fmla="*/ 1127 h 1186"/>
                <a:gd name="T46" fmla="*/ 73 w 1968"/>
                <a:gd name="T47" fmla="*/ 1142 h 1186"/>
                <a:gd name="T48" fmla="*/ 91 w 1968"/>
                <a:gd name="T49" fmla="*/ 1154 h 1186"/>
                <a:gd name="T50" fmla="*/ 110 w 1968"/>
                <a:gd name="T51" fmla="*/ 1165 h 1186"/>
                <a:gd name="T52" fmla="*/ 130 w 1968"/>
                <a:gd name="T53" fmla="*/ 1174 h 1186"/>
                <a:gd name="T54" fmla="*/ 152 w 1968"/>
                <a:gd name="T55" fmla="*/ 1180 h 1186"/>
                <a:gd name="T56" fmla="*/ 174 w 1968"/>
                <a:gd name="T57" fmla="*/ 1184 h 1186"/>
                <a:gd name="T58" fmla="*/ 197 w 1968"/>
                <a:gd name="T59" fmla="*/ 1185 h 1186"/>
                <a:gd name="T60" fmla="*/ 1792 w 1968"/>
                <a:gd name="T61" fmla="*/ 1184 h 1186"/>
                <a:gd name="T62" fmla="*/ 1815 w 1968"/>
                <a:gd name="T63" fmla="*/ 1180 h 1186"/>
                <a:gd name="T64" fmla="*/ 1836 w 1968"/>
                <a:gd name="T65" fmla="*/ 1174 h 1186"/>
                <a:gd name="T66" fmla="*/ 1856 w 1968"/>
                <a:gd name="T67" fmla="*/ 1165 h 1186"/>
                <a:gd name="T68" fmla="*/ 1876 w 1968"/>
                <a:gd name="T69" fmla="*/ 1155 h 1186"/>
                <a:gd name="T70" fmla="*/ 1893 w 1968"/>
                <a:gd name="T71" fmla="*/ 1142 h 1186"/>
                <a:gd name="T72" fmla="*/ 1909 w 1968"/>
                <a:gd name="T73" fmla="*/ 1127 h 1186"/>
                <a:gd name="T74" fmla="*/ 1924 w 1968"/>
                <a:gd name="T75" fmla="*/ 1111 h 1186"/>
                <a:gd name="T76" fmla="*/ 1937 w 1968"/>
                <a:gd name="T77" fmla="*/ 1094 h 1186"/>
                <a:gd name="T78" fmla="*/ 1947 w 1968"/>
                <a:gd name="T79" fmla="*/ 1075 h 1186"/>
                <a:gd name="T80" fmla="*/ 1956 w 1968"/>
                <a:gd name="T81" fmla="*/ 1054 h 1186"/>
                <a:gd name="T82" fmla="*/ 1962 w 1968"/>
                <a:gd name="T83" fmla="*/ 1033 h 1186"/>
                <a:gd name="T84" fmla="*/ 1966 w 1968"/>
                <a:gd name="T85" fmla="*/ 1011 h 1186"/>
                <a:gd name="T86" fmla="*/ 1968 w 1968"/>
                <a:gd name="T87" fmla="*/ 988 h 1186"/>
                <a:gd name="T88" fmla="*/ 1966 w 1968"/>
                <a:gd name="T89" fmla="*/ 197 h 1186"/>
                <a:gd name="T90" fmla="*/ 1966 w 1968"/>
                <a:gd name="T91" fmla="*/ 174 h 1186"/>
                <a:gd name="T92" fmla="*/ 1962 w 1968"/>
                <a:gd name="T93" fmla="*/ 152 h 1186"/>
                <a:gd name="T94" fmla="*/ 1956 w 1968"/>
                <a:gd name="T95" fmla="*/ 131 h 1186"/>
                <a:gd name="T96" fmla="*/ 1948 w 1968"/>
                <a:gd name="T97" fmla="*/ 111 h 1186"/>
                <a:gd name="T98" fmla="*/ 1937 w 1968"/>
                <a:gd name="T99" fmla="*/ 91 h 1186"/>
                <a:gd name="T100" fmla="*/ 1924 w 1968"/>
                <a:gd name="T101" fmla="*/ 74 h 1186"/>
                <a:gd name="T102" fmla="*/ 1910 w 1968"/>
                <a:gd name="T103" fmla="*/ 58 h 1186"/>
                <a:gd name="T104" fmla="*/ 1894 w 1968"/>
                <a:gd name="T105" fmla="*/ 43 h 1186"/>
                <a:gd name="T106" fmla="*/ 1876 w 1968"/>
                <a:gd name="T107" fmla="*/ 30 h 1186"/>
                <a:gd name="T108" fmla="*/ 1857 w 1968"/>
                <a:gd name="T109" fmla="*/ 20 h 1186"/>
                <a:gd name="T110" fmla="*/ 1837 w 1968"/>
                <a:gd name="T111" fmla="*/ 11 h 1186"/>
                <a:gd name="T112" fmla="*/ 1815 w 1968"/>
                <a:gd name="T113" fmla="*/ 5 h 1186"/>
                <a:gd name="T114" fmla="*/ 1793 w 1968"/>
                <a:gd name="T115" fmla="*/ 1 h 1186"/>
                <a:gd name="T116" fmla="*/ 1770 w 1968"/>
                <a:gd name="T117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968" h="1186">
                  <a:moveTo>
                    <a:pt x="1770" y="0"/>
                  </a:moveTo>
                  <a:lnTo>
                    <a:pt x="175" y="1"/>
                  </a:lnTo>
                  <a:lnTo>
                    <a:pt x="152" y="5"/>
                  </a:lnTo>
                  <a:lnTo>
                    <a:pt x="131" y="11"/>
                  </a:lnTo>
                  <a:lnTo>
                    <a:pt x="111" y="19"/>
                  </a:lnTo>
                  <a:lnTo>
                    <a:pt x="91" y="30"/>
                  </a:lnTo>
                  <a:lnTo>
                    <a:pt x="74" y="43"/>
                  </a:lnTo>
                  <a:lnTo>
                    <a:pt x="58" y="57"/>
                  </a:lnTo>
                  <a:lnTo>
                    <a:pt x="43" y="73"/>
                  </a:lnTo>
                  <a:lnTo>
                    <a:pt x="30" y="91"/>
                  </a:lnTo>
                  <a:lnTo>
                    <a:pt x="20" y="110"/>
                  </a:lnTo>
                  <a:lnTo>
                    <a:pt x="11" y="130"/>
                  </a:lnTo>
                  <a:lnTo>
                    <a:pt x="5" y="152"/>
                  </a:lnTo>
                  <a:lnTo>
                    <a:pt x="1" y="174"/>
                  </a:lnTo>
                  <a:lnTo>
                    <a:pt x="0" y="197"/>
                  </a:lnTo>
                  <a:lnTo>
                    <a:pt x="1" y="988"/>
                  </a:lnTo>
                  <a:lnTo>
                    <a:pt x="1" y="1011"/>
                  </a:lnTo>
                  <a:lnTo>
                    <a:pt x="5" y="1032"/>
                  </a:lnTo>
                  <a:lnTo>
                    <a:pt x="11" y="1054"/>
                  </a:lnTo>
                  <a:lnTo>
                    <a:pt x="19" y="1074"/>
                  </a:lnTo>
                  <a:lnTo>
                    <a:pt x="30" y="1093"/>
                  </a:lnTo>
                  <a:lnTo>
                    <a:pt x="43" y="1111"/>
                  </a:lnTo>
                  <a:lnTo>
                    <a:pt x="57" y="1127"/>
                  </a:lnTo>
                  <a:lnTo>
                    <a:pt x="73" y="1142"/>
                  </a:lnTo>
                  <a:lnTo>
                    <a:pt x="91" y="1154"/>
                  </a:lnTo>
                  <a:lnTo>
                    <a:pt x="110" y="1165"/>
                  </a:lnTo>
                  <a:lnTo>
                    <a:pt x="130" y="1174"/>
                  </a:lnTo>
                  <a:lnTo>
                    <a:pt x="152" y="1180"/>
                  </a:lnTo>
                  <a:lnTo>
                    <a:pt x="174" y="1184"/>
                  </a:lnTo>
                  <a:lnTo>
                    <a:pt x="197" y="1185"/>
                  </a:lnTo>
                  <a:lnTo>
                    <a:pt x="1792" y="1184"/>
                  </a:lnTo>
                  <a:lnTo>
                    <a:pt x="1815" y="1180"/>
                  </a:lnTo>
                  <a:lnTo>
                    <a:pt x="1836" y="1174"/>
                  </a:lnTo>
                  <a:lnTo>
                    <a:pt x="1856" y="1165"/>
                  </a:lnTo>
                  <a:lnTo>
                    <a:pt x="1876" y="1155"/>
                  </a:lnTo>
                  <a:lnTo>
                    <a:pt x="1893" y="1142"/>
                  </a:lnTo>
                  <a:lnTo>
                    <a:pt x="1909" y="1127"/>
                  </a:lnTo>
                  <a:lnTo>
                    <a:pt x="1924" y="1111"/>
                  </a:lnTo>
                  <a:lnTo>
                    <a:pt x="1937" y="1094"/>
                  </a:lnTo>
                  <a:lnTo>
                    <a:pt x="1947" y="1075"/>
                  </a:lnTo>
                  <a:lnTo>
                    <a:pt x="1956" y="1054"/>
                  </a:lnTo>
                  <a:lnTo>
                    <a:pt x="1962" y="1033"/>
                  </a:lnTo>
                  <a:lnTo>
                    <a:pt x="1966" y="1011"/>
                  </a:lnTo>
                  <a:lnTo>
                    <a:pt x="1968" y="988"/>
                  </a:lnTo>
                  <a:lnTo>
                    <a:pt x="1966" y="197"/>
                  </a:lnTo>
                  <a:lnTo>
                    <a:pt x="1966" y="174"/>
                  </a:lnTo>
                  <a:lnTo>
                    <a:pt x="1962" y="152"/>
                  </a:lnTo>
                  <a:lnTo>
                    <a:pt x="1956" y="131"/>
                  </a:lnTo>
                  <a:lnTo>
                    <a:pt x="1948" y="111"/>
                  </a:lnTo>
                  <a:lnTo>
                    <a:pt x="1937" y="91"/>
                  </a:lnTo>
                  <a:lnTo>
                    <a:pt x="1924" y="74"/>
                  </a:lnTo>
                  <a:lnTo>
                    <a:pt x="1910" y="58"/>
                  </a:lnTo>
                  <a:lnTo>
                    <a:pt x="1894" y="43"/>
                  </a:lnTo>
                  <a:lnTo>
                    <a:pt x="1876" y="30"/>
                  </a:lnTo>
                  <a:lnTo>
                    <a:pt x="1857" y="20"/>
                  </a:lnTo>
                  <a:lnTo>
                    <a:pt x="1837" y="11"/>
                  </a:lnTo>
                  <a:lnTo>
                    <a:pt x="1815" y="5"/>
                  </a:lnTo>
                  <a:lnTo>
                    <a:pt x="1793" y="1"/>
                  </a:lnTo>
                  <a:lnTo>
                    <a:pt x="1770" y="0"/>
                  </a:lnTo>
                </a:path>
              </a:pathLst>
            </a:custGeom>
            <a:solidFill>
              <a:srgbClr val="0D21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58" name="Freeform 58">
              <a:extLst>
                <a:ext uri="{FF2B5EF4-FFF2-40B4-BE49-F238E27FC236}">
                  <a16:creationId xmlns:a16="http://schemas.microsoft.com/office/drawing/2014/main" id="{785629BF-6689-36EB-E825-02B17D1B379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0" y="7610"/>
              <a:ext cx="1968" cy="1186"/>
            </a:xfrm>
            <a:custGeom>
              <a:avLst/>
              <a:gdLst>
                <a:gd name="T0" fmla="*/ 0 w 1968"/>
                <a:gd name="T1" fmla="*/ 197 h 1186"/>
                <a:gd name="T2" fmla="*/ 1 w 1968"/>
                <a:gd name="T3" fmla="*/ 174 h 1186"/>
                <a:gd name="T4" fmla="*/ 5 w 1968"/>
                <a:gd name="T5" fmla="*/ 152 h 1186"/>
                <a:gd name="T6" fmla="*/ 11 w 1968"/>
                <a:gd name="T7" fmla="*/ 130 h 1186"/>
                <a:gd name="T8" fmla="*/ 20 w 1968"/>
                <a:gd name="T9" fmla="*/ 110 h 1186"/>
                <a:gd name="T10" fmla="*/ 30 w 1968"/>
                <a:gd name="T11" fmla="*/ 91 h 1186"/>
                <a:gd name="T12" fmla="*/ 43 w 1968"/>
                <a:gd name="T13" fmla="*/ 73 h 1186"/>
                <a:gd name="T14" fmla="*/ 58 w 1968"/>
                <a:gd name="T15" fmla="*/ 57 h 1186"/>
                <a:gd name="T16" fmla="*/ 74 w 1968"/>
                <a:gd name="T17" fmla="*/ 43 h 1186"/>
                <a:gd name="T18" fmla="*/ 91 w 1968"/>
                <a:gd name="T19" fmla="*/ 30 h 1186"/>
                <a:gd name="T20" fmla="*/ 111 w 1968"/>
                <a:gd name="T21" fmla="*/ 19 h 1186"/>
                <a:gd name="T22" fmla="*/ 131 w 1968"/>
                <a:gd name="T23" fmla="*/ 11 h 1186"/>
                <a:gd name="T24" fmla="*/ 152 w 1968"/>
                <a:gd name="T25" fmla="*/ 5 h 1186"/>
                <a:gd name="T26" fmla="*/ 175 w 1968"/>
                <a:gd name="T27" fmla="*/ 1 h 1186"/>
                <a:gd name="T28" fmla="*/ 1770 w 1968"/>
                <a:gd name="T29" fmla="*/ 0 h 1186"/>
                <a:gd name="T30" fmla="*/ 1793 w 1968"/>
                <a:gd name="T31" fmla="*/ 1 h 1186"/>
                <a:gd name="T32" fmla="*/ 1815 w 1968"/>
                <a:gd name="T33" fmla="*/ 5 h 1186"/>
                <a:gd name="T34" fmla="*/ 1837 w 1968"/>
                <a:gd name="T35" fmla="*/ 11 h 1186"/>
                <a:gd name="T36" fmla="*/ 1857 w 1968"/>
                <a:gd name="T37" fmla="*/ 20 h 1186"/>
                <a:gd name="T38" fmla="*/ 1876 w 1968"/>
                <a:gd name="T39" fmla="*/ 30 h 1186"/>
                <a:gd name="T40" fmla="*/ 1894 w 1968"/>
                <a:gd name="T41" fmla="*/ 43 h 1186"/>
                <a:gd name="T42" fmla="*/ 1910 w 1968"/>
                <a:gd name="T43" fmla="*/ 58 h 1186"/>
                <a:gd name="T44" fmla="*/ 1924 w 1968"/>
                <a:gd name="T45" fmla="*/ 74 h 1186"/>
                <a:gd name="T46" fmla="*/ 1937 w 1968"/>
                <a:gd name="T47" fmla="*/ 91 h 1186"/>
                <a:gd name="T48" fmla="*/ 1948 w 1968"/>
                <a:gd name="T49" fmla="*/ 111 h 1186"/>
                <a:gd name="T50" fmla="*/ 1956 w 1968"/>
                <a:gd name="T51" fmla="*/ 131 h 1186"/>
                <a:gd name="T52" fmla="*/ 1962 w 1968"/>
                <a:gd name="T53" fmla="*/ 152 h 1186"/>
                <a:gd name="T54" fmla="*/ 1966 w 1968"/>
                <a:gd name="T55" fmla="*/ 175 h 1186"/>
                <a:gd name="T56" fmla="*/ 1968 w 1968"/>
                <a:gd name="T57" fmla="*/ 988 h 1186"/>
                <a:gd name="T58" fmla="*/ 1966 w 1968"/>
                <a:gd name="T59" fmla="*/ 1011 h 1186"/>
                <a:gd name="T60" fmla="*/ 1962 w 1968"/>
                <a:gd name="T61" fmla="*/ 1033 h 1186"/>
                <a:gd name="T62" fmla="*/ 1956 w 1968"/>
                <a:gd name="T63" fmla="*/ 1054 h 1186"/>
                <a:gd name="T64" fmla="*/ 1947 w 1968"/>
                <a:gd name="T65" fmla="*/ 1075 h 1186"/>
                <a:gd name="T66" fmla="*/ 1937 w 1968"/>
                <a:gd name="T67" fmla="*/ 1094 h 1186"/>
                <a:gd name="T68" fmla="*/ 1924 w 1968"/>
                <a:gd name="T69" fmla="*/ 1111 h 1186"/>
                <a:gd name="T70" fmla="*/ 1909 w 1968"/>
                <a:gd name="T71" fmla="*/ 1127 h 1186"/>
                <a:gd name="T72" fmla="*/ 1893 w 1968"/>
                <a:gd name="T73" fmla="*/ 1142 h 1186"/>
                <a:gd name="T74" fmla="*/ 1876 w 1968"/>
                <a:gd name="T75" fmla="*/ 1155 h 1186"/>
                <a:gd name="T76" fmla="*/ 1856 w 1968"/>
                <a:gd name="T77" fmla="*/ 1165 h 1186"/>
                <a:gd name="T78" fmla="*/ 1836 w 1968"/>
                <a:gd name="T79" fmla="*/ 1174 h 1186"/>
                <a:gd name="T80" fmla="*/ 1815 w 1968"/>
                <a:gd name="T81" fmla="*/ 1180 h 1186"/>
                <a:gd name="T82" fmla="*/ 1792 w 1968"/>
                <a:gd name="T83" fmla="*/ 1184 h 1186"/>
                <a:gd name="T84" fmla="*/ 197 w 1968"/>
                <a:gd name="T85" fmla="*/ 1185 h 1186"/>
                <a:gd name="T86" fmla="*/ 174 w 1968"/>
                <a:gd name="T87" fmla="*/ 1184 h 1186"/>
                <a:gd name="T88" fmla="*/ 152 w 1968"/>
                <a:gd name="T89" fmla="*/ 1180 h 1186"/>
                <a:gd name="T90" fmla="*/ 130 w 1968"/>
                <a:gd name="T91" fmla="*/ 1174 h 1186"/>
                <a:gd name="T92" fmla="*/ 110 w 1968"/>
                <a:gd name="T93" fmla="*/ 1165 h 1186"/>
                <a:gd name="T94" fmla="*/ 91 w 1968"/>
                <a:gd name="T95" fmla="*/ 1154 h 1186"/>
                <a:gd name="T96" fmla="*/ 73 w 1968"/>
                <a:gd name="T97" fmla="*/ 1142 h 1186"/>
                <a:gd name="T98" fmla="*/ 57 w 1968"/>
                <a:gd name="T99" fmla="*/ 1127 h 1186"/>
                <a:gd name="T100" fmla="*/ 43 w 1968"/>
                <a:gd name="T101" fmla="*/ 1111 h 1186"/>
                <a:gd name="T102" fmla="*/ 30 w 1968"/>
                <a:gd name="T103" fmla="*/ 1093 h 1186"/>
                <a:gd name="T104" fmla="*/ 19 w 1968"/>
                <a:gd name="T105" fmla="*/ 1074 h 1186"/>
                <a:gd name="T106" fmla="*/ 11 w 1968"/>
                <a:gd name="T107" fmla="*/ 1054 h 1186"/>
                <a:gd name="T108" fmla="*/ 5 w 1968"/>
                <a:gd name="T109" fmla="*/ 1032 h 1186"/>
                <a:gd name="T110" fmla="*/ 1 w 1968"/>
                <a:gd name="T111" fmla="*/ 1010 h 1186"/>
                <a:gd name="T112" fmla="*/ 0 w 1968"/>
                <a:gd name="T113" fmla="*/ 197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968" h="1186">
                  <a:moveTo>
                    <a:pt x="0" y="197"/>
                  </a:moveTo>
                  <a:lnTo>
                    <a:pt x="1" y="174"/>
                  </a:lnTo>
                  <a:lnTo>
                    <a:pt x="5" y="152"/>
                  </a:lnTo>
                  <a:lnTo>
                    <a:pt x="11" y="130"/>
                  </a:lnTo>
                  <a:lnTo>
                    <a:pt x="20" y="110"/>
                  </a:lnTo>
                  <a:lnTo>
                    <a:pt x="30" y="91"/>
                  </a:lnTo>
                  <a:lnTo>
                    <a:pt x="43" y="73"/>
                  </a:lnTo>
                  <a:lnTo>
                    <a:pt x="58" y="57"/>
                  </a:lnTo>
                  <a:lnTo>
                    <a:pt x="74" y="43"/>
                  </a:lnTo>
                  <a:lnTo>
                    <a:pt x="91" y="30"/>
                  </a:lnTo>
                  <a:lnTo>
                    <a:pt x="111" y="19"/>
                  </a:lnTo>
                  <a:lnTo>
                    <a:pt x="131" y="11"/>
                  </a:lnTo>
                  <a:lnTo>
                    <a:pt x="152" y="5"/>
                  </a:lnTo>
                  <a:lnTo>
                    <a:pt x="175" y="1"/>
                  </a:lnTo>
                  <a:lnTo>
                    <a:pt x="1770" y="0"/>
                  </a:lnTo>
                  <a:lnTo>
                    <a:pt x="1793" y="1"/>
                  </a:lnTo>
                  <a:lnTo>
                    <a:pt x="1815" y="5"/>
                  </a:lnTo>
                  <a:lnTo>
                    <a:pt x="1837" y="11"/>
                  </a:lnTo>
                  <a:lnTo>
                    <a:pt x="1857" y="20"/>
                  </a:lnTo>
                  <a:lnTo>
                    <a:pt x="1876" y="30"/>
                  </a:lnTo>
                  <a:lnTo>
                    <a:pt x="1894" y="43"/>
                  </a:lnTo>
                  <a:lnTo>
                    <a:pt x="1910" y="58"/>
                  </a:lnTo>
                  <a:lnTo>
                    <a:pt x="1924" y="74"/>
                  </a:lnTo>
                  <a:lnTo>
                    <a:pt x="1937" y="91"/>
                  </a:lnTo>
                  <a:lnTo>
                    <a:pt x="1948" y="111"/>
                  </a:lnTo>
                  <a:lnTo>
                    <a:pt x="1956" y="131"/>
                  </a:lnTo>
                  <a:lnTo>
                    <a:pt x="1962" y="152"/>
                  </a:lnTo>
                  <a:lnTo>
                    <a:pt x="1966" y="175"/>
                  </a:lnTo>
                  <a:lnTo>
                    <a:pt x="1968" y="988"/>
                  </a:lnTo>
                  <a:lnTo>
                    <a:pt x="1966" y="1011"/>
                  </a:lnTo>
                  <a:lnTo>
                    <a:pt x="1962" y="1033"/>
                  </a:lnTo>
                  <a:lnTo>
                    <a:pt x="1956" y="1054"/>
                  </a:lnTo>
                  <a:lnTo>
                    <a:pt x="1947" y="1075"/>
                  </a:lnTo>
                  <a:lnTo>
                    <a:pt x="1937" y="1094"/>
                  </a:lnTo>
                  <a:lnTo>
                    <a:pt x="1924" y="1111"/>
                  </a:lnTo>
                  <a:lnTo>
                    <a:pt x="1909" y="1127"/>
                  </a:lnTo>
                  <a:lnTo>
                    <a:pt x="1893" y="1142"/>
                  </a:lnTo>
                  <a:lnTo>
                    <a:pt x="1876" y="1155"/>
                  </a:lnTo>
                  <a:lnTo>
                    <a:pt x="1856" y="1165"/>
                  </a:lnTo>
                  <a:lnTo>
                    <a:pt x="1836" y="1174"/>
                  </a:lnTo>
                  <a:lnTo>
                    <a:pt x="1815" y="1180"/>
                  </a:lnTo>
                  <a:lnTo>
                    <a:pt x="1792" y="1184"/>
                  </a:lnTo>
                  <a:lnTo>
                    <a:pt x="197" y="1185"/>
                  </a:lnTo>
                  <a:lnTo>
                    <a:pt x="174" y="1184"/>
                  </a:lnTo>
                  <a:lnTo>
                    <a:pt x="152" y="1180"/>
                  </a:lnTo>
                  <a:lnTo>
                    <a:pt x="130" y="1174"/>
                  </a:lnTo>
                  <a:lnTo>
                    <a:pt x="110" y="1165"/>
                  </a:lnTo>
                  <a:lnTo>
                    <a:pt x="91" y="1154"/>
                  </a:lnTo>
                  <a:lnTo>
                    <a:pt x="73" y="1142"/>
                  </a:lnTo>
                  <a:lnTo>
                    <a:pt x="57" y="1127"/>
                  </a:lnTo>
                  <a:lnTo>
                    <a:pt x="43" y="1111"/>
                  </a:lnTo>
                  <a:lnTo>
                    <a:pt x="30" y="1093"/>
                  </a:lnTo>
                  <a:lnTo>
                    <a:pt x="19" y="1074"/>
                  </a:lnTo>
                  <a:lnTo>
                    <a:pt x="11" y="1054"/>
                  </a:lnTo>
                  <a:lnTo>
                    <a:pt x="5" y="1032"/>
                  </a:lnTo>
                  <a:lnTo>
                    <a:pt x="1" y="1010"/>
                  </a:lnTo>
                  <a:lnTo>
                    <a:pt x="0" y="197"/>
                  </a:lnTo>
                  <a:close/>
                </a:path>
              </a:pathLst>
            </a:custGeom>
            <a:noFill/>
            <a:ln w="9525">
              <a:solidFill>
                <a:srgbClr val="33373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59" name="Freeform 59">
              <a:extLst>
                <a:ext uri="{FF2B5EF4-FFF2-40B4-BE49-F238E27FC236}">
                  <a16:creationId xmlns:a16="http://schemas.microsoft.com/office/drawing/2014/main" id="{949F8988-CA85-E762-5246-60D5C80C52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48" y="4939"/>
              <a:ext cx="1466" cy="900"/>
            </a:xfrm>
            <a:custGeom>
              <a:avLst/>
              <a:gdLst>
                <a:gd name="T0" fmla="*/ 1281 w 1466"/>
                <a:gd name="T1" fmla="*/ 0 h 1106"/>
                <a:gd name="T2" fmla="*/ 183 w 1466"/>
                <a:gd name="T3" fmla="*/ 0 h 1106"/>
                <a:gd name="T4" fmla="*/ 160 w 1466"/>
                <a:gd name="T5" fmla="*/ 1 h 1106"/>
                <a:gd name="T6" fmla="*/ 138 w 1466"/>
                <a:gd name="T7" fmla="*/ 5 h 1106"/>
                <a:gd name="T8" fmla="*/ 117 w 1466"/>
                <a:gd name="T9" fmla="*/ 12 h 1106"/>
                <a:gd name="T10" fmla="*/ 97 w 1466"/>
                <a:gd name="T11" fmla="*/ 21 h 1106"/>
                <a:gd name="T12" fmla="*/ 78 w 1466"/>
                <a:gd name="T13" fmla="*/ 33 h 1106"/>
                <a:gd name="T14" fmla="*/ 61 w 1466"/>
                <a:gd name="T15" fmla="*/ 46 h 1106"/>
                <a:gd name="T16" fmla="*/ 46 w 1466"/>
                <a:gd name="T17" fmla="*/ 62 h 1106"/>
                <a:gd name="T18" fmla="*/ 32 w 1466"/>
                <a:gd name="T19" fmla="*/ 79 h 1106"/>
                <a:gd name="T20" fmla="*/ 21 w 1466"/>
                <a:gd name="T21" fmla="*/ 97 h 1106"/>
                <a:gd name="T22" fmla="*/ 12 w 1466"/>
                <a:gd name="T23" fmla="*/ 117 h 1106"/>
                <a:gd name="T24" fmla="*/ 5 w 1466"/>
                <a:gd name="T25" fmla="*/ 139 h 1106"/>
                <a:gd name="T26" fmla="*/ 1 w 1466"/>
                <a:gd name="T27" fmla="*/ 161 h 1106"/>
                <a:gd name="T28" fmla="*/ 0 w 1466"/>
                <a:gd name="T29" fmla="*/ 183 h 1106"/>
                <a:gd name="T30" fmla="*/ 0 w 1466"/>
                <a:gd name="T31" fmla="*/ 922 h 1106"/>
                <a:gd name="T32" fmla="*/ 1 w 1466"/>
                <a:gd name="T33" fmla="*/ 945 h 1106"/>
                <a:gd name="T34" fmla="*/ 5 w 1466"/>
                <a:gd name="T35" fmla="*/ 968 h 1106"/>
                <a:gd name="T36" fmla="*/ 12 w 1466"/>
                <a:gd name="T37" fmla="*/ 989 h 1106"/>
                <a:gd name="T38" fmla="*/ 21 w 1466"/>
                <a:gd name="T39" fmla="*/ 1009 h 1106"/>
                <a:gd name="T40" fmla="*/ 33 w 1466"/>
                <a:gd name="T41" fmla="*/ 1027 h 1106"/>
                <a:gd name="T42" fmla="*/ 46 w 1466"/>
                <a:gd name="T43" fmla="*/ 1044 h 1106"/>
                <a:gd name="T44" fmla="*/ 62 w 1466"/>
                <a:gd name="T45" fmla="*/ 1060 h 1106"/>
                <a:gd name="T46" fmla="*/ 79 w 1466"/>
                <a:gd name="T47" fmla="*/ 1073 h 1106"/>
                <a:gd name="T48" fmla="*/ 97 w 1466"/>
                <a:gd name="T49" fmla="*/ 1084 h 1106"/>
                <a:gd name="T50" fmla="*/ 117 w 1466"/>
                <a:gd name="T51" fmla="*/ 1094 h 1106"/>
                <a:gd name="T52" fmla="*/ 139 w 1466"/>
                <a:gd name="T53" fmla="*/ 1100 h 1106"/>
                <a:gd name="T54" fmla="*/ 161 w 1466"/>
                <a:gd name="T55" fmla="*/ 1104 h 1106"/>
                <a:gd name="T56" fmla="*/ 184 w 1466"/>
                <a:gd name="T57" fmla="*/ 1106 h 1106"/>
                <a:gd name="T58" fmla="*/ 1282 w 1466"/>
                <a:gd name="T59" fmla="*/ 1106 h 1106"/>
                <a:gd name="T60" fmla="*/ 1305 w 1466"/>
                <a:gd name="T61" fmla="*/ 1104 h 1106"/>
                <a:gd name="T62" fmla="*/ 1328 w 1466"/>
                <a:gd name="T63" fmla="*/ 1100 h 1106"/>
                <a:gd name="T64" fmla="*/ 1349 w 1466"/>
                <a:gd name="T65" fmla="*/ 1093 h 1106"/>
                <a:gd name="T66" fmla="*/ 1369 w 1466"/>
                <a:gd name="T67" fmla="*/ 1084 h 1106"/>
                <a:gd name="T68" fmla="*/ 1387 w 1466"/>
                <a:gd name="T69" fmla="*/ 1073 h 1106"/>
                <a:gd name="T70" fmla="*/ 1404 w 1466"/>
                <a:gd name="T71" fmla="*/ 1059 h 1106"/>
                <a:gd name="T72" fmla="*/ 1420 w 1466"/>
                <a:gd name="T73" fmla="*/ 1044 h 1106"/>
                <a:gd name="T74" fmla="*/ 1433 w 1466"/>
                <a:gd name="T75" fmla="*/ 1027 h 1106"/>
                <a:gd name="T76" fmla="*/ 1444 w 1466"/>
                <a:gd name="T77" fmla="*/ 1008 h 1106"/>
                <a:gd name="T78" fmla="*/ 1454 w 1466"/>
                <a:gd name="T79" fmla="*/ 988 h 1106"/>
                <a:gd name="T80" fmla="*/ 1460 w 1466"/>
                <a:gd name="T81" fmla="*/ 967 h 1106"/>
                <a:gd name="T82" fmla="*/ 1464 w 1466"/>
                <a:gd name="T83" fmla="*/ 945 h 1106"/>
                <a:gd name="T84" fmla="*/ 1466 w 1466"/>
                <a:gd name="T85" fmla="*/ 922 h 1106"/>
                <a:gd name="T86" fmla="*/ 1466 w 1466"/>
                <a:gd name="T87" fmla="*/ 183 h 1106"/>
                <a:gd name="T88" fmla="*/ 1464 w 1466"/>
                <a:gd name="T89" fmla="*/ 160 h 1106"/>
                <a:gd name="T90" fmla="*/ 1460 w 1466"/>
                <a:gd name="T91" fmla="*/ 138 h 1106"/>
                <a:gd name="T92" fmla="*/ 1453 w 1466"/>
                <a:gd name="T93" fmla="*/ 117 h 1106"/>
                <a:gd name="T94" fmla="*/ 1444 w 1466"/>
                <a:gd name="T95" fmla="*/ 97 h 1106"/>
                <a:gd name="T96" fmla="*/ 1433 w 1466"/>
                <a:gd name="T97" fmla="*/ 78 h 1106"/>
                <a:gd name="T98" fmla="*/ 1419 w 1466"/>
                <a:gd name="T99" fmla="*/ 61 h 1106"/>
                <a:gd name="T100" fmla="*/ 1404 w 1466"/>
                <a:gd name="T101" fmla="*/ 46 h 1106"/>
                <a:gd name="T102" fmla="*/ 1387 w 1466"/>
                <a:gd name="T103" fmla="*/ 32 h 1106"/>
                <a:gd name="T104" fmla="*/ 1368 w 1466"/>
                <a:gd name="T105" fmla="*/ 21 h 1106"/>
                <a:gd name="T106" fmla="*/ 1348 w 1466"/>
                <a:gd name="T107" fmla="*/ 12 h 1106"/>
                <a:gd name="T108" fmla="*/ 1327 w 1466"/>
                <a:gd name="T109" fmla="*/ 5 h 1106"/>
                <a:gd name="T110" fmla="*/ 1305 w 1466"/>
                <a:gd name="T111" fmla="*/ 1 h 1106"/>
                <a:gd name="T112" fmla="*/ 1281 w 1466"/>
                <a:gd name="T113" fmla="*/ 0 h 1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466" h="1106">
                  <a:moveTo>
                    <a:pt x="1281" y="0"/>
                  </a:moveTo>
                  <a:lnTo>
                    <a:pt x="183" y="0"/>
                  </a:lnTo>
                  <a:lnTo>
                    <a:pt x="160" y="1"/>
                  </a:lnTo>
                  <a:lnTo>
                    <a:pt x="138" y="5"/>
                  </a:lnTo>
                  <a:lnTo>
                    <a:pt x="117" y="12"/>
                  </a:lnTo>
                  <a:lnTo>
                    <a:pt x="97" y="21"/>
                  </a:lnTo>
                  <a:lnTo>
                    <a:pt x="78" y="33"/>
                  </a:lnTo>
                  <a:lnTo>
                    <a:pt x="61" y="46"/>
                  </a:lnTo>
                  <a:lnTo>
                    <a:pt x="46" y="62"/>
                  </a:lnTo>
                  <a:lnTo>
                    <a:pt x="32" y="79"/>
                  </a:lnTo>
                  <a:lnTo>
                    <a:pt x="21" y="97"/>
                  </a:lnTo>
                  <a:lnTo>
                    <a:pt x="12" y="117"/>
                  </a:lnTo>
                  <a:lnTo>
                    <a:pt x="5" y="139"/>
                  </a:lnTo>
                  <a:lnTo>
                    <a:pt x="1" y="161"/>
                  </a:lnTo>
                  <a:lnTo>
                    <a:pt x="0" y="183"/>
                  </a:lnTo>
                  <a:lnTo>
                    <a:pt x="0" y="922"/>
                  </a:lnTo>
                  <a:lnTo>
                    <a:pt x="1" y="945"/>
                  </a:lnTo>
                  <a:lnTo>
                    <a:pt x="5" y="968"/>
                  </a:lnTo>
                  <a:lnTo>
                    <a:pt x="12" y="989"/>
                  </a:lnTo>
                  <a:lnTo>
                    <a:pt x="21" y="1009"/>
                  </a:lnTo>
                  <a:lnTo>
                    <a:pt x="33" y="1027"/>
                  </a:lnTo>
                  <a:lnTo>
                    <a:pt x="46" y="1044"/>
                  </a:lnTo>
                  <a:lnTo>
                    <a:pt x="62" y="1060"/>
                  </a:lnTo>
                  <a:lnTo>
                    <a:pt x="79" y="1073"/>
                  </a:lnTo>
                  <a:lnTo>
                    <a:pt x="97" y="1084"/>
                  </a:lnTo>
                  <a:lnTo>
                    <a:pt x="117" y="1094"/>
                  </a:lnTo>
                  <a:lnTo>
                    <a:pt x="139" y="1100"/>
                  </a:lnTo>
                  <a:lnTo>
                    <a:pt x="161" y="1104"/>
                  </a:lnTo>
                  <a:lnTo>
                    <a:pt x="184" y="1106"/>
                  </a:lnTo>
                  <a:lnTo>
                    <a:pt x="1282" y="1106"/>
                  </a:lnTo>
                  <a:lnTo>
                    <a:pt x="1305" y="1104"/>
                  </a:lnTo>
                  <a:lnTo>
                    <a:pt x="1328" y="1100"/>
                  </a:lnTo>
                  <a:lnTo>
                    <a:pt x="1349" y="1093"/>
                  </a:lnTo>
                  <a:lnTo>
                    <a:pt x="1369" y="1084"/>
                  </a:lnTo>
                  <a:lnTo>
                    <a:pt x="1387" y="1073"/>
                  </a:lnTo>
                  <a:lnTo>
                    <a:pt x="1404" y="1059"/>
                  </a:lnTo>
                  <a:lnTo>
                    <a:pt x="1420" y="1044"/>
                  </a:lnTo>
                  <a:lnTo>
                    <a:pt x="1433" y="1027"/>
                  </a:lnTo>
                  <a:lnTo>
                    <a:pt x="1444" y="1008"/>
                  </a:lnTo>
                  <a:lnTo>
                    <a:pt x="1454" y="988"/>
                  </a:lnTo>
                  <a:lnTo>
                    <a:pt x="1460" y="967"/>
                  </a:lnTo>
                  <a:lnTo>
                    <a:pt x="1464" y="945"/>
                  </a:lnTo>
                  <a:lnTo>
                    <a:pt x="1466" y="922"/>
                  </a:lnTo>
                  <a:lnTo>
                    <a:pt x="1466" y="183"/>
                  </a:lnTo>
                  <a:lnTo>
                    <a:pt x="1464" y="160"/>
                  </a:lnTo>
                  <a:lnTo>
                    <a:pt x="1460" y="138"/>
                  </a:lnTo>
                  <a:lnTo>
                    <a:pt x="1453" y="117"/>
                  </a:lnTo>
                  <a:lnTo>
                    <a:pt x="1444" y="97"/>
                  </a:lnTo>
                  <a:lnTo>
                    <a:pt x="1433" y="78"/>
                  </a:lnTo>
                  <a:lnTo>
                    <a:pt x="1419" y="61"/>
                  </a:lnTo>
                  <a:lnTo>
                    <a:pt x="1404" y="46"/>
                  </a:lnTo>
                  <a:lnTo>
                    <a:pt x="1387" y="32"/>
                  </a:lnTo>
                  <a:lnTo>
                    <a:pt x="1368" y="21"/>
                  </a:lnTo>
                  <a:lnTo>
                    <a:pt x="1348" y="12"/>
                  </a:lnTo>
                  <a:lnTo>
                    <a:pt x="1327" y="5"/>
                  </a:lnTo>
                  <a:lnTo>
                    <a:pt x="1305" y="1"/>
                  </a:lnTo>
                  <a:lnTo>
                    <a:pt x="1281" y="0"/>
                  </a:lnTo>
                </a:path>
              </a:pathLst>
            </a:custGeom>
            <a:solidFill>
              <a:srgbClr val="0D21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60" name="Freeform 60">
              <a:extLst>
                <a:ext uri="{FF2B5EF4-FFF2-40B4-BE49-F238E27FC236}">
                  <a16:creationId xmlns:a16="http://schemas.microsoft.com/office/drawing/2014/main" id="{85ED2A5E-BCE7-8F49-4AED-E1D2DCB32A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47" y="4939"/>
              <a:ext cx="1467" cy="884"/>
            </a:xfrm>
            <a:custGeom>
              <a:avLst/>
              <a:gdLst>
                <a:gd name="T0" fmla="*/ 0 w 1467"/>
                <a:gd name="T1" fmla="*/ 184 h 1106"/>
                <a:gd name="T2" fmla="*/ 1 w 1467"/>
                <a:gd name="T3" fmla="*/ 161 h 1106"/>
                <a:gd name="T4" fmla="*/ 5 w 1467"/>
                <a:gd name="T5" fmla="*/ 139 h 1106"/>
                <a:gd name="T6" fmla="*/ 12 w 1467"/>
                <a:gd name="T7" fmla="*/ 117 h 1106"/>
                <a:gd name="T8" fmla="*/ 21 w 1467"/>
                <a:gd name="T9" fmla="*/ 97 h 1106"/>
                <a:gd name="T10" fmla="*/ 32 w 1467"/>
                <a:gd name="T11" fmla="*/ 79 h 1106"/>
                <a:gd name="T12" fmla="*/ 46 w 1467"/>
                <a:gd name="T13" fmla="*/ 62 h 1106"/>
                <a:gd name="T14" fmla="*/ 61 w 1467"/>
                <a:gd name="T15" fmla="*/ 46 h 1106"/>
                <a:gd name="T16" fmla="*/ 78 w 1467"/>
                <a:gd name="T17" fmla="*/ 33 h 1106"/>
                <a:gd name="T18" fmla="*/ 97 w 1467"/>
                <a:gd name="T19" fmla="*/ 21 h 1106"/>
                <a:gd name="T20" fmla="*/ 117 w 1467"/>
                <a:gd name="T21" fmla="*/ 12 h 1106"/>
                <a:gd name="T22" fmla="*/ 138 w 1467"/>
                <a:gd name="T23" fmla="*/ 5 h 1106"/>
                <a:gd name="T24" fmla="*/ 160 w 1467"/>
                <a:gd name="T25" fmla="*/ 1 h 1106"/>
                <a:gd name="T26" fmla="*/ 183 w 1467"/>
                <a:gd name="T27" fmla="*/ 0 h 1106"/>
                <a:gd name="T28" fmla="*/ 1282 w 1467"/>
                <a:gd name="T29" fmla="*/ 0 h 1106"/>
                <a:gd name="T30" fmla="*/ 1305 w 1467"/>
                <a:gd name="T31" fmla="*/ 1 h 1106"/>
                <a:gd name="T32" fmla="*/ 1327 w 1467"/>
                <a:gd name="T33" fmla="*/ 5 h 1106"/>
                <a:gd name="T34" fmla="*/ 1348 w 1467"/>
                <a:gd name="T35" fmla="*/ 12 h 1106"/>
                <a:gd name="T36" fmla="*/ 1368 w 1467"/>
                <a:gd name="T37" fmla="*/ 21 h 1106"/>
                <a:gd name="T38" fmla="*/ 1387 w 1467"/>
                <a:gd name="T39" fmla="*/ 32 h 1106"/>
                <a:gd name="T40" fmla="*/ 1404 w 1467"/>
                <a:gd name="T41" fmla="*/ 46 h 1106"/>
                <a:gd name="T42" fmla="*/ 1419 w 1467"/>
                <a:gd name="T43" fmla="*/ 61 h 1106"/>
                <a:gd name="T44" fmla="*/ 1433 w 1467"/>
                <a:gd name="T45" fmla="*/ 78 h 1106"/>
                <a:gd name="T46" fmla="*/ 1444 w 1467"/>
                <a:gd name="T47" fmla="*/ 97 h 1106"/>
                <a:gd name="T48" fmla="*/ 1453 w 1467"/>
                <a:gd name="T49" fmla="*/ 117 h 1106"/>
                <a:gd name="T50" fmla="*/ 1460 w 1467"/>
                <a:gd name="T51" fmla="*/ 138 h 1106"/>
                <a:gd name="T52" fmla="*/ 1464 w 1467"/>
                <a:gd name="T53" fmla="*/ 160 h 1106"/>
                <a:gd name="T54" fmla="*/ 1466 w 1467"/>
                <a:gd name="T55" fmla="*/ 183 h 1106"/>
                <a:gd name="T56" fmla="*/ 1466 w 1467"/>
                <a:gd name="T57" fmla="*/ 921 h 1106"/>
                <a:gd name="T58" fmla="*/ 1464 w 1467"/>
                <a:gd name="T59" fmla="*/ 945 h 1106"/>
                <a:gd name="T60" fmla="*/ 1460 w 1467"/>
                <a:gd name="T61" fmla="*/ 967 h 1106"/>
                <a:gd name="T62" fmla="*/ 1454 w 1467"/>
                <a:gd name="T63" fmla="*/ 988 h 1106"/>
                <a:gd name="T64" fmla="*/ 1444 w 1467"/>
                <a:gd name="T65" fmla="*/ 1008 h 1106"/>
                <a:gd name="T66" fmla="*/ 1433 w 1467"/>
                <a:gd name="T67" fmla="*/ 1027 h 1106"/>
                <a:gd name="T68" fmla="*/ 1420 w 1467"/>
                <a:gd name="T69" fmla="*/ 1044 h 1106"/>
                <a:gd name="T70" fmla="*/ 1404 w 1467"/>
                <a:gd name="T71" fmla="*/ 1059 h 1106"/>
                <a:gd name="T72" fmla="*/ 1387 w 1467"/>
                <a:gd name="T73" fmla="*/ 1073 h 1106"/>
                <a:gd name="T74" fmla="*/ 1369 w 1467"/>
                <a:gd name="T75" fmla="*/ 1084 h 1106"/>
                <a:gd name="T76" fmla="*/ 1349 w 1467"/>
                <a:gd name="T77" fmla="*/ 1093 h 1106"/>
                <a:gd name="T78" fmla="*/ 1328 w 1467"/>
                <a:gd name="T79" fmla="*/ 1100 h 1106"/>
                <a:gd name="T80" fmla="*/ 1305 w 1467"/>
                <a:gd name="T81" fmla="*/ 1104 h 1106"/>
                <a:gd name="T82" fmla="*/ 1282 w 1467"/>
                <a:gd name="T83" fmla="*/ 1106 h 1106"/>
                <a:gd name="T84" fmla="*/ 184 w 1467"/>
                <a:gd name="T85" fmla="*/ 1106 h 1106"/>
                <a:gd name="T86" fmla="*/ 161 w 1467"/>
                <a:gd name="T87" fmla="*/ 1104 h 1106"/>
                <a:gd name="T88" fmla="*/ 139 w 1467"/>
                <a:gd name="T89" fmla="*/ 1100 h 1106"/>
                <a:gd name="T90" fmla="*/ 117 w 1467"/>
                <a:gd name="T91" fmla="*/ 1094 h 1106"/>
                <a:gd name="T92" fmla="*/ 97 w 1467"/>
                <a:gd name="T93" fmla="*/ 1084 h 1106"/>
                <a:gd name="T94" fmla="*/ 79 w 1467"/>
                <a:gd name="T95" fmla="*/ 1073 h 1106"/>
                <a:gd name="T96" fmla="*/ 62 w 1467"/>
                <a:gd name="T97" fmla="*/ 1060 h 1106"/>
                <a:gd name="T98" fmla="*/ 46 w 1467"/>
                <a:gd name="T99" fmla="*/ 1044 h 1106"/>
                <a:gd name="T100" fmla="*/ 33 w 1467"/>
                <a:gd name="T101" fmla="*/ 1027 h 1106"/>
                <a:gd name="T102" fmla="*/ 21 w 1467"/>
                <a:gd name="T103" fmla="*/ 1009 h 1106"/>
                <a:gd name="T104" fmla="*/ 12 w 1467"/>
                <a:gd name="T105" fmla="*/ 989 h 1106"/>
                <a:gd name="T106" fmla="*/ 5 w 1467"/>
                <a:gd name="T107" fmla="*/ 968 h 1106"/>
                <a:gd name="T108" fmla="*/ 1 w 1467"/>
                <a:gd name="T109" fmla="*/ 945 h 1106"/>
                <a:gd name="T110" fmla="*/ 0 w 1467"/>
                <a:gd name="T111" fmla="*/ 922 h 1106"/>
                <a:gd name="T112" fmla="*/ 0 w 1467"/>
                <a:gd name="T113" fmla="*/ 184 h 1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467" h="1106">
                  <a:moveTo>
                    <a:pt x="0" y="184"/>
                  </a:moveTo>
                  <a:lnTo>
                    <a:pt x="1" y="161"/>
                  </a:lnTo>
                  <a:lnTo>
                    <a:pt x="5" y="139"/>
                  </a:lnTo>
                  <a:lnTo>
                    <a:pt x="12" y="117"/>
                  </a:lnTo>
                  <a:lnTo>
                    <a:pt x="21" y="97"/>
                  </a:lnTo>
                  <a:lnTo>
                    <a:pt x="32" y="79"/>
                  </a:lnTo>
                  <a:lnTo>
                    <a:pt x="46" y="62"/>
                  </a:lnTo>
                  <a:lnTo>
                    <a:pt x="61" y="46"/>
                  </a:lnTo>
                  <a:lnTo>
                    <a:pt x="78" y="33"/>
                  </a:lnTo>
                  <a:lnTo>
                    <a:pt x="97" y="21"/>
                  </a:lnTo>
                  <a:lnTo>
                    <a:pt x="117" y="12"/>
                  </a:lnTo>
                  <a:lnTo>
                    <a:pt x="138" y="5"/>
                  </a:lnTo>
                  <a:lnTo>
                    <a:pt x="160" y="1"/>
                  </a:lnTo>
                  <a:lnTo>
                    <a:pt x="183" y="0"/>
                  </a:lnTo>
                  <a:lnTo>
                    <a:pt x="1282" y="0"/>
                  </a:lnTo>
                  <a:lnTo>
                    <a:pt x="1305" y="1"/>
                  </a:lnTo>
                  <a:lnTo>
                    <a:pt x="1327" y="5"/>
                  </a:lnTo>
                  <a:lnTo>
                    <a:pt x="1348" y="12"/>
                  </a:lnTo>
                  <a:lnTo>
                    <a:pt x="1368" y="21"/>
                  </a:lnTo>
                  <a:lnTo>
                    <a:pt x="1387" y="32"/>
                  </a:lnTo>
                  <a:lnTo>
                    <a:pt x="1404" y="46"/>
                  </a:lnTo>
                  <a:lnTo>
                    <a:pt x="1419" y="61"/>
                  </a:lnTo>
                  <a:lnTo>
                    <a:pt x="1433" y="78"/>
                  </a:lnTo>
                  <a:lnTo>
                    <a:pt x="1444" y="97"/>
                  </a:lnTo>
                  <a:lnTo>
                    <a:pt x="1453" y="117"/>
                  </a:lnTo>
                  <a:lnTo>
                    <a:pt x="1460" y="138"/>
                  </a:lnTo>
                  <a:lnTo>
                    <a:pt x="1464" y="160"/>
                  </a:lnTo>
                  <a:lnTo>
                    <a:pt x="1466" y="183"/>
                  </a:lnTo>
                  <a:lnTo>
                    <a:pt x="1466" y="921"/>
                  </a:lnTo>
                  <a:lnTo>
                    <a:pt x="1464" y="945"/>
                  </a:lnTo>
                  <a:lnTo>
                    <a:pt x="1460" y="967"/>
                  </a:lnTo>
                  <a:lnTo>
                    <a:pt x="1454" y="988"/>
                  </a:lnTo>
                  <a:lnTo>
                    <a:pt x="1444" y="1008"/>
                  </a:lnTo>
                  <a:lnTo>
                    <a:pt x="1433" y="1027"/>
                  </a:lnTo>
                  <a:lnTo>
                    <a:pt x="1420" y="1044"/>
                  </a:lnTo>
                  <a:lnTo>
                    <a:pt x="1404" y="1059"/>
                  </a:lnTo>
                  <a:lnTo>
                    <a:pt x="1387" y="1073"/>
                  </a:lnTo>
                  <a:lnTo>
                    <a:pt x="1369" y="1084"/>
                  </a:lnTo>
                  <a:lnTo>
                    <a:pt x="1349" y="1093"/>
                  </a:lnTo>
                  <a:lnTo>
                    <a:pt x="1328" y="1100"/>
                  </a:lnTo>
                  <a:lnTo>
                    <a:pt x="1305" y="1104"/>
                  </a:lnTo>
                  <a:lnTo>
                    <a:pt x="1282" y="1106"/>
                  </a:lnTo>
                  <a:lnTo>
                    <a:pt x="184" y="1106"/>
                  </a:lnTo>
                  <a:lnTo>
                    <a:pt x="161" y="1104"/>
                  </a:lnTo>
                  <a:lnTo>
                    <a:pt x="139" y="1100"/>
                  </a:lnTo>
                  <a:lnTo>
                    <a:pt x="117" y="1094"/>
                  </a:lnTo>
                  <a:lnTo>
                    <a:pt x="97" y="1084"/>
                  </a:lnTo>
                  <a:lnTo>
                    <a:pt x="79" y="1073"/>
                  </a:lnTo>
                  <a:lnTo>
                    <a:pt x="62" y="1060"/>
                  </a:lnTo>
                  <a:lnTo>
                    <a:pt x="46" y="1044"/>
                  </a:lnTo>
                  <a:lnTo>
                    <a:pt x="33" y="1027"/>
                  </a:lnTo>
                  <a:lnTo>
                    <a:pt x="21" y="1009"/>
                  </a:lnTo>
                  <a:lnTo>
                    <a:pt x="12" y="989"/>
                  </a:lnTo>
                  <a:lnTo>
                    <a:pt x="5" y="968"/>
                  </a:lnTo>
                  <a:lnTo>
                    <a:pt x="1" y="945"/>
                  </a:lnTo>
                  <a:lnTo>
                    <a:pt x="0" y="922"/>
                  </a:lnTo>
                  <a:lnTo>
                    <a:pt x="0" y="184"/>
                  </a:lnTo>
                  <a:close/>
                </a:path>
              </a:pathLst>
            </a:custGeom>
            <a:noFill/>
            <a:ln w="9525">
              <a:solidFill>
                <a:srgbClr val="33373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61" name="Freeform 61">
              <a:extLst>
                <a:ext uri="{FF2B5EF4-FFF2-40B4-BE49-F238E27FC236}">
                  <a16:creationId xmlns:a16="http://schemas.microsoft.com/office/drawing/2014/main" id="{30A4AFCB-A248-97B4-E1C7-880CAE95E9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83" y="4951"/>
              <a:ext cx="1507" cy="868"/>
            </a:xfrm>
            <a:custGeom>
              <a:avLst/>
              <a:gdLst>
                <a:gd name="T0" fmla="*/ 1321 w 1507"/>
                <a:gd name="T1" fmla="*/ 0 h 1113"/>
                <a:gd name="T2" fmla="*/ 182 w 1507"/>
                <a:gd name="T3" fmla="*/ 0 h 1113"/>
                <a:gd name="T4" fmla="*/ 159 w 1507"/>
                <a:gd name="T5" fmla="*/ 1 h 1113"/>
                <a:gd name="T6" fmla="*/ 137 w 1507"/>
                <a:gd name="T7" fmla="*/ 6 h 1113"/>
                <a:gd name="T8" fmla="*/ 116 w 1507"/>
                <a:gd name="T9" fmla="*/ 13 h 1113"/>
                <a:gd name="T10" fmla="*/ 96 w 1507"/>
                <a:gd name="T11" fmla="*/ 22 h 1113"/>
                <a:gd name="T12" fmla="*/ 78 w 1507"/>
                <a:gd name="T13" fmla="*/ 34 h 1113"/>
                <a:gd name="T14" fmla="*/ 61 w 1507"/>
                <a:gd name="T15" fmla="*/ 47 h 1113"/>
                <a:gd name="T16" fmla="*/ 45 w 1507"/>
                <a:gd name="T17" fmla="*/ 63 h 1113"/>
                <a:gd name="T18" fmla="*/ 32 w 1507"/>
                <a:gd name="T19" fmla="*/ 80 h 1113"/>
                <a:gd name="T20" fmla="*/ 21 w 1507"/>
                <a:gd name="T21" fmla="*/ 99 h 1113"/>
                <a:gd name="T22" fmla="*/ 12 w 1507"/>
                <a:gd name="T23" fmla="*/ 119 h 1113"/>
                <a:gd name="T24" fmla="*/ 5 w 1507"/>
                <a:gd name="T25" fmla="*/ 140 h 1113"/>
                <a:gd name="T26" fmla="*/ 1 w 1507"/>
                <a:gd name="T27" fmla="*/ 162 h 1113"/>
                <a:gd name="T28" fmla="*/ 0 w 1507"/>
                <a:gd name="T29" fmla="*/ 182 h 1113"/>
                <a:gd name="T30" fmla="*/ 0 w 1507"/>
                <a:gd name="T31" fmla="*/ 930 h 1113"/>
                <a:gd name="T32" fmla="*/ 1 w 1507"/>
                <a:gd name="T33" fmla="*/ 953 h 1113"/>
                <a:gd name="T34" fmla="*/ 6 w 1507"/>
                <a:gd name="T35" fmla="*/ 976 h 1113"/>
                <a:gd name="T36" fmla="*/ 13 w 1507"/>
                <a:gd name="T37" fmla="*/ 997 h 1113"/>
                <a:gd name="T38" fmla="*/ 22 w 1507"/>
                <a:gd name="T39" fmla="*/ 1016 h 1113"/>
                <a:gd name="T40" fmla="*/ 34 w 1507"/>
                <a:gd name="T41" fmla="*/ 1035 h 1113"/>
                <a:gd name="T42" fmla="*/ 47 w 1507"/>
                <a:gd name="T43" fmla="*/ 1052 h 1113"/>
                <a:gd name="T44" fmla="*/ 63 w 1507"/>
                <a:gd name="T45" fmla="*/ 1067 h 1113"/>
                <a:gd name="T46" fmla="*/ 80 w 1507"/>
                <a:gd name="T47" fmla="*/ 1080 h 1113"/>
                <a:gd name="T48" fmla="*/ 99 w 1507"/>
                <a:gd name="T49" fmla="*/ 1092 h 1113"/>
                <a:gd name="T50" fmla="*/ 119 w 1507"/>
                <a:gd name="T51" fmla="*/ 1101 h 1113"/>
                <a:gd name="T52" fmla="*/ 140 w 1507"/>
                <a:gd name="T53" fmla="*/ 1108 h 1113"/>
                <a:gd name="T54" fmla="*/ 162 w 1507"/>
                <a:gd name="T55" fmla="*/ 1112 h 1113"/>
                <a:gd name="T56" fmla="*/ 185 w 1507"/>
                <a:gd name="T57" fmla="*/ 1113 h 1113"/>
                <a:gd name="T58" fmla="*/ 1324 w 1507"/>
                <a:gd name="T59" fmla="*/ 1113 h 1113"/>
                <a:gd name="T60" fmla="*/ 1347 w 1507"/>
                <a:gd name="T61" fmla="*/ 1111 h 1113"/>
                <a:gd name="T62" fmla="*/ 1369 w 1507"/>
                <a:gd name="T63" fmla="*/ 1107 h 1113"/>
                <a:gd name="T64" fmla="*/ 1390 w 1507"/>
                <a:gd name="T65" fmla="*/ 1100 h 1113"/>
                <a:gd name="T66" fmla="*/ 1410 w 1507"/>
                <a:gd name="T67" fmla="*/ 1090 h 1113"/>
                <a:gd name="T68" fmla="*/ 1429 w 1507"/>
                <a:gd name="T69" fmla="*/ 1079 h 1113"/>
                <a:gd name="T70" fmla="*/ 1445 w 1507"/>
                <a:gd name="T71" fmla="*/ 1065 h 1113"/>
                <a:gd name="T72" fmla="*/ 1461 w 1507"/>
                <a:gd name="T73" fmla="*/ 1050 h 1113"/>
                <a:gd name="T74" fmla="*/ 1474 w 1507"/>
                <a:gd name="T75" fmla="*/ 1033 h 1113"/>
                <a:gd name="T76" fmla="*/ 1485 w 1507"/>
                <a:gd name="T77" fmla="*/ 1014 h 1113"/>
                <a:gd name="T78" fmla="*/ 1494 w 1507"/>
                <a:gd name="T79" fmla="*/ 994 h 1113"/>
                <a:gd name="T80" fmla="*/ 1501 w 1507"/>
                <a:gd name="T81" fmla="*/ 973 h 1113"/>
                <a:gd name="T82" fmla="*/ 1505 w 1507"/>
                <a:gd name="T83" fmla="*/ 951 h 1113"/>
                <a:gd name="T84" fmla="*/ 1506 w 1507"/>
                <a:gd name="T85" fmla="*/ 930 h 1113"/>
                <a:gd name="T86" fmla="*/ 1507 w 1507"/>
                <a:gd name="T87" fmla="*/ 182 h 1113"/>
                <a:gd name="T88" fmla="*/ 1505 w 1507"/>
                <a:gd name="T89" fmla="*/ 159 h 1113"/>
                <a:gd name="T90" fmla="*/ 1500 w 1507"/>
                <a:gd name="T91" fmla="*/ 137 h 1113"/>
                <a:gd name="T92" fmla="*/ 1493 w 1507"/>
                <a:gd name="T93" fmla="*/ 116 h 1113"/>
                <a:gd name="T94" fmla="*/ 1484 w 1507"/>
                <a:gd name="T95" fmla="*/ 96 h 1113"/>
                <a:gd name="T96" fmla="*/ 1472 w 1507"/>
                <a:gd name="T97" fmla="*/ 78 h 1113"/>
                <a:gd name="T98" fmla="*/ 1459 w 1507"/>
                <a:gd name="T99" fmla="*/ 61 h 1113"/>
                <a:gd name="T100" fmla="*/ 1443 w 1507"/>
                <a:gd name="T101" fmla="*/ 45 h 1113"/>
                <a:gd name="T102" fmla="*/ 1426 w 1507"/>
                <a:gd name="T103" fmla="*/ 32 h 1113"/>
                <a:gd name="T104" fmla="*/ 1408 w 1507"/>
                <a:gd name="T105" fmla="*/ 21 h 1113"/>
                <a:gd name="T106" fmla="*/ 1388 w 1507"/>
                <a:gd name="T107" fmla="*/ 12 h 1113"/>
                <a:gd name="T108" fmla="*/ 1366 w 1507"/>
                <a:gd name="T109" fmla="*/ 5 h 1113"/>
                <a:gd name="T110" fmla="*/ 1344 w 1507"/>
                <a:gd name="T111" fmla="*/ 1 h 1113"/>
                <a:gd name="T112" fmla="*/ 1321 w 1507"/>
                <a:gd name="T113" fmla="*/ 0 h 1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07" h="1113">
                  <a:moveTo>
                    <a:pt x="1321" y="0"/>
                  </a:moveTo>
                  <a:lnTo>
                    <a:pt x="182" y="0"/>
                  </a:lnTo>
                  <a:lnTo>
                    <a:pt x="159" y="1"/>
                  </a:lnTo>
                  <a:lnTo>
                    <a:pt x="137" y="6"/>
                  </a:lnTo>
                  <a:lnTo>
                    <a:pt x="116" y="13"/>
                  </a:lnTo>
                  <a:lnTo>
                    <a:pt x="96" y="22"/>
                  </a:lnTo>
                  <a:lnTo>
                    <a:pt x="78" y="34"/>
                  </a:lnTo>
                  <a:lnTo>
                    <a:pt x="61" y="47"/>
                  </a:lnTo>
                  <a:lnTo>
                    <a:pt x="45" y="63"/>
                  </a:lnTo>
                  <a:lnTo>
                    <a:pt x="32" y="80"/>
                  </a:lnTo>
                  <a:lnTo>
                    <a:pt x="21" y="99"/>
                  </a:lnTo>
                  <a:lnTo>
                    <a:pt x="12" y="119"/>
                  </a:lnTo>
                  <a:lnTo>
                    <a:pt x="5" y="140"/>
                  </a:lnTo>
                  <a:lnTo>
                    <a:pt x="1" y="162"/>
                  </a:lnTo>
                  <a:lnTo>
                    <a:pt x="0" y="182"/>
                  </a:lnTo>
                  <a:lnTo>
                    <a:pt x="0" y="930"/>
                  </a:lnTo>
                  <a:lnTo>
                    <a:pt x="1" y="953"/>
                  </a:lnTo>
                  <a:lnTo>
                    <a:pt x="6" y="976"/>
                  </a:lnTo>
                  <a:lnTo>
                    <a:pt x="13" y="997"/>
                  </a:lnTo>
                  <a:lnTo>
                    <a:pt x="22" y="1016"/>
                  </a:lnTo>
                  <a:lnTo>
                    <a:pt x="34" y="1035"/>
                  </a:lnTo>
                  <a:lnTo>
                    <a:pt x="47" y="1052"/>
                  </a:lnTo>
                  <a:lnTo>
                    <a:pt x="63" y="1067"/>
                  </a:lnTo>
                  <a:lnTo>
                    <a:pt x="80" y="1080"/>
                  </a:lnTo>
                  <a:lnTo>
                    <a:pt x="99" y="1092"/>
                  </a:lnTo>
                  <a:lnTo>
                    <a:pt x="119" y="1101"/>
                  </a:lnTo>
                  <a:lnTo>
                    <a:pt x="140" y="1108"/>
                  </a:lnTo>
                  <a:lnTo>
                    <a:pt x="162" y="1112"/>
                  </a:lnTo>
                  <a:lnTo>
                    <a:pt x="185" y="1113"/>
                  </a:lnTo>
                  <a:lnTo>
                    <a:pt x="1324" y="1113"/>
                  </a:lnTo>
                  <a:lnTo>
                    <a:pt x="1347" y="1111"/>
                  </a:lnTo>
                  <a:lnTo>
                    <a:pt x="1369" y="1107"/>
                  </a:lnTo>
                  <a:lnTo>
                    <a:pt x="1390" y="1100"/>
                  </a:lnTo>
                  <a:lnTo>
                    <a:pt x="1410" y="1090"/>
                  </a:lnTo>
                  <a:lnTo>
                    <a:pt x="1429" y="1079"/>
                  </a:lnTo>
                  <a:lnTo>
                    <a:pt x="1445" y="1065"/>
                  </a:lnTo>
                  <a:lnTo>
                    <a:pt x="1461" y="1050"/>
                  </a:lnTo>
                  <a:lnTo>
                    <a:pt x="1474" y="1033"/>
                  </a:lnTo>
                  <a:lnTo>
                    <a:pt x="1485" y="1014"/>
                  </a:lnTo>
                  <a:lnTo>
                    <a:pt x="1494" y="994"/>
                  </a:lnTo>
                  <a:lnTo>
                    <a:pt x="1501" y="973"/>
                  </a:lnTo>
                  <a:lnTo>
                    <a:pt x="1505" y="951"/>
                  </a:lnTo>
                  <a:lnTo>
                    <a:pt x="1506" y="930"/>
                  </a:lnTo>
                  <a:lnTo>
                    <a:pt x="1507" y="182"/>
                  </a:lnTo>
                  <a:lnTo>
                    <a:pt x="1505" y="159"/>
                  </a:lnTo>
                  <a:lnTo>
                    <a:pt x="1500" y="137"/>
                  </a:lnTo>
                  <a:lnTo>
                    <a:pt x="1493" y="116"/>
                  </a:lnTo>
                  <a:lnTo>
                    <a:pt x="1484" y="96"/>
                  </a:lnTo>
                  <a:lnTo>
                    <a:pt x="1472" y="78"/>
                  </a:lnTo>
                  <a:lnTo>
                    <a:pt x="1459" y="61"/>
                  </a:lnTo>
                  <a:lnTo>
                    <a:pt x="1443" y="45"/>
                  </a:lnTo>
                  <a:lnTo>
                    <a:pt x="1426" y="32"/>
                  </a:lnTo>
                  <a:lnTo>
                    <a:pt x="1408" y="21"/>
                  </a:lnTo>
                  <a:lnTo>
                    <a:pt x="1388" y="12"/>
                  </a:lnTo>
                  <a:lnTo>
                    <a:pt x="1366" y="5"/>
                  </a:lnTo>
                  <a:lnTo>
                    <a:pt x="1344" y="1"/>
                  </a:lnTo>
                  <a:lnTo>
                    <a:pt x="1321" y="0"/>
                  </a:lnTo>
                </a:path>
              </a:pathLst>
            </a:custGeom>
            <a:solidFill>
              <a:srgbClr val="0D21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62" name="Freeform 62">
              <a:extLst>
                <a:ext uri="{FF2B5EF4-FFF2-40B4-BE49-F238E27FC236}">
                  <a16:creationId xmlns:a16="http://schemas.microsoft.com/office/drawing/2014/main" id="{2EB4F29A-A9ED-2432-BD5C-004D7FE79B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83" y="4951"/>
              <a:ext cx="1507" cy="839"/>
            </a:xfrm>
            <a:custGeom>
              <a:avLst/>
              <a:gdLst>
                <a:gd name="T0" fmla="*/ 0 w 1507"/>
                <a:gd name="T1" fmla="*/ 185 h 1113"/>
                <a:gd name="T2" fmla="*/ 1 w 1507"/>
                <a:gd name="T3" fmla="*/ 162 h 1113"/>
                <a:gd name="T4" fmla="*/ 5 w 1507"/>
                <a:gd name="T5" fmla="*/ 140 h 1113"/>
                <a:gd name="T6" fmla="*/ 12 w 1507"/>
                <a:gd name="T7" fmla="*/ 119 h 1113"/>
                <a:gd name="T8" fmla="*/ 21 w 1507"/>
                <a:gd name="T9" fmla="*/ 99 h 1113"/>
                <a:gd name="T10" fmla="*/ 32 w 1507"/>
                <a:gd name="T11" fmla="*/ 80 h 1113"/>
                <a:gd name="T12" fmla="*/ 45 w 1507"/>
                <a:gd name="T13" fmla="*/ 63 h 1113"/>
                <a:gd name="T14" fmla="*/ 61 w 1507"/>
                <a:gd name="T15" fmla="*/ 47 h 1113"/>
                <a:gd name="T16" fmla="*/ 78 w 1507"/>
                <a:gd name="T17" fmla="*/ 34 h 1113"/>
                <a:gd name="T18" fmla="*/ 96 w 1507"/>
                <a:gd name="T19" fmla="*/ 22 h 1113"/>
                <a:gd name="T20" fmla="*/ 116 w 1507"/>
                <a:gd name="T21" fmla="*/ 13 h 1113"/>
                <a:gd name="T22" fmla="*/ 137 w 1507"/>
                <a:gd name="T23" fmla="*/ 6 h 1113"/>
                <a:gd name="T24" fmla="*/ 159 w 1507"/>
                <a:gd name="T25" fmla="*/ 1 h 1113"/>
                <a:gd name="T26" fmla="*/ 182 w 1507"/>
                <a:gd name="T27" fmla="*/ 0 h 1113"/>
                <a:gd name="T28" fmla="*/ 1321 w 1507"/>
                <a:gd name="T29" fmla="*/ 0 h 1113"/>
                <a:gd name="T30" fmla="*/ 1344 w 1507"/>
                <a:gd name="T31" fmla="*/ 1 h 1113"/>
                <a:gd name="T32" fmla="*/ 1366 w 1507"/>
                <a:gd name="T33" fmla="*/ 5 h 1113"/>
                <a:gd name="T34" fmla="*/ 1388 w 1507"/>
                <a:gd name="T35" fmla="*/ 12 h 1113"/>
                <a:gd name="T36" fmla="*/ 1408 w 1507"/>
                <a:gd name="T37" fmla="*/ 21 h 1113"/>
                <a:gd name="T38" fmla="*/ 1426 w 1507"/>
                <a:gd name="T39" fmla="*/ 32 h 1113"/>
                <a:gd name="T40" fmla="*/ 1443 w 1507"/>
                <a:gd name="T41" fmla="*/ 45 h 1113"/>
                <a:gd name="T42" fmla="*/ 1459 w 1507"/>
                <a:gd name="T43" fmla="*/ 61 h 1113"/>
                <a:gd name="T44" fmla="*/ 1473 w 1507"/>
                <a:gd name="T45" fmla="*/ 78 h 1113"/>
                <a:gd name="T46" fmla="*/ 1484 w 1507"/>
                <a:gd name="T47" fmla="*/ 96 h 1113"/>
                <a:gd name="T48" fmla="*/ 1493 w 1507"/>
                <a:gd name="T49" fmla="*/ 116 h 1113"/>
                <a:gd name="T50" fmla="*/ 1500 w 1507"/>
                <a:gd name="T51" fmla="*/ 137 h 1113"/>
                <a:gd name="T52" fmla="*/ 1505 w 1507"/>
                <a:gd name="T53" fmla="*/ 159 h 1113"/>
                <a:gd name="T54" fmla="*/ 1507 w 1507"/>
                <a:gd name="T55" fmla="*/ 182 h 1113"/>
                <a:gd name="T56" fmla="*/ 1507 w 1507"/>
                <a:gd name="T57" fmla="*/ 927 h 1113"/>
                <a:gd name="T58" fmla="*/ 1505 w 1507"/>
                <a:gd name="T59" fmla="*/ 951 h 1113"/>
                <a:gd name="T60" fmla="*/ 1501 w 1507"/>
                <a:gd name="T61" fmla="*/ 973 h 1113"/>
                <a:gd name="T62" fmla="*/ 1494 w 1507"/>
                <a:gd name="T63" fmla="*/ 994 h 1113"/>
                <a:gd name="T64" fmla="*/ 1485 w 1507"/>
                <a:gd name="T65" fmla="*/ 1014 h 1113"/>
                <a:gd name="T66" fmla="*/ 1474 w 1507"/>
                <a:gd name="T67" fmla="*/ 1033 h 1113"/>
                <a:gd name="T68" fmla="*/ 1461 w 1507"/>
                <a:gd name="T69" fmla="*/ 1050 h 1113"/>
                <a:gd name="T70" fmla="*/ 1445 w 1507"/>
                <a:gd name="T71" fmla="*/ 1065 h 1113"/>
                <a:gd name="T72" fmla="*/ 1429 w 1507"/>
                <a:gd name="T73" fmla="*/ 1079 h 1113"/>
                <a:gd name="T74" fmla="*/ 1410 w 1507"/>
                <a:gd name="T75" fmla="*/ 1090 h 1113"/>
                <a:gd name="T76" fmla="*/ 1390 w 1507"/>
                <a:gd name="T77" fmla="*/ 1100 h 1113"/>
                <a:gd name="T78" fmla="*/ 1369 w 1507"/>
                <a:gd name="T79" fmla="*/ 1107 h 1113"/>
                <a:gd name="T80" fmla="*/ 1347 w 1507"/>
                <a:gd name="T81" fmla="*/ 1111 h 1113"/>
                <a:gd name="T82" fmla="*/ 1324 w 1507"/>
                <a:gd name="T83" fmla="*/ 1113 h 1113"/>
                <a:gd name="T84" fmla="*/ 185 w 1507"/>
                <a:gd name="T85" fmla="*/ 1113 h 1113"/>
                <a:gd name="T86" fmla="*/ 162 w 1507"/>
                <a:gd name="T87" fmla="*/ 1112 h 1113"/>
                <a:gd name="T88" fmla="*/ 140 w 1507"/>
                <a:gd name="T89" fmla="*/ 1108 h 1113"/>
                <a:gd name="T90" fmla="*/ 119 w 1507"/>
                <a:gd name="T91" fmla="*/ 1101 h 1113"/>
                <a:gd name="T92" fmla="*/ 99 w 1507"/>
                <a:gd name="T93" fmla="*/ 1092 h 1113"/>
                <a:gd name="T94" fmla="*/ 80 w 1507"/>
                <a:gd name="T95" fmla="*/ 1080 h 1113"/>
                <a:gd name="T96" fmla="*/ 63 w 1507"/>
                <a:gd name="T97" fmla="*/ 1067 h 1113"/>
                <a:gd name="T98" fmla="*/ 47 w 1507"/>
                <a:gd name="T99" fmla="*/ 1052 h 1113"/>
                <a:gd name="T100" fmla="*/ 34 w 1507"/>
                <a:gd name="T101" fmla="*/ 1035 h 1113"/>
                <a:gd name="T102" fmla="*/ 22 w 1507"/>
                <a:gd name="T103" fmla="*/ 1016 h 1113"/>
                <a:gd name="T104" fmla="*/ 13 w 1507"/>
                <a:gd name="T105" fmla="*/ 997 h 1113"/>
                <a:gd name="T106" fmla="*/ 6 w 1507"/>
                <a:gd name="T107" fmla="*/ 976 h 1113"/>
                <a:gd name="T108" fmla="*/ 1 w 1507"/>
                <a:gd name="T109" fmla="*/ 953 h 1113"/>
                <a:gd name="T110" fmla="*/ 0 w 1507"/>
                <a:gd name="T111" fmla="*/ 930 h 1113"/>
                <a:gd name="T112" fmla="*/ 0 w 1507"/>
                <a:gd name="T113" fmla="*/ 185 h 1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07" h="1113">
                  <a:moveTo>
                    <a:pt x="0" y="185"/>
                  </a:moveTo>
                  <a:lnTo>
                    <a:pt x="1" y="162"/>
                  </a:lnTo>
                  <a:lnTo>
                    <a:pt x="5" y="140"/>
                  </a:lnTo>
                  <a:lnTo>
                    <a:pt x="12" y="119"/>
                  </a:lnTo>
                  <a:lnTo>
                    <a:pt x="21" y="99"/>
                  </a:lnTo>
                  <a:lnTo>
                    <a:pt x="32" y="80"/>
                  </a:lnTo>
                  <a:lnTo>
                    <a:pt x="45" y="63"/>
                  </a:lnTo>
                  <a:lnTo>
                    <a:pt x="61" y="47"/>
                  </a:lnTo>
                  <a:lnTo>
                    <a:pt x="78" y="34"/>
                  </a:lnTo>
                  <a:lnTo>
                    <a:pt x="96" y="22"/>
                  </a:lnTo>
                  <a:lnTo>
                    <a:pt x="116" y="13"/>
                  </a:lnTo>
                  <a:lnTo>
                    <a:pt x="137" y="6"/>
                  </a:lnTo>
                  <a:lnTo>
                    <a:pt x="159" y="1"/>
                  </a:lnTo>
                  <a:lnTo>
                    <a:pt x="182" y="0"/>
                  </a:lnTo>
                  <a:lnTo>
                    <a:pt x="1321" y="0"/>
                  </a:lnTo>
                  <a:lnTo>
                    <a:pt x="1344" y="1"/>
                  </a:lnTo>
                  <a:lnTo>
                    <a:pt x="1366" y="5"/>
                  </a:lnTo>
                  <a:lnTo>
                    <a:pt x="1388" y="12"/>
                  </a:lnTo>
                  <a:lnTo>
                    <a:pt x="1408" y="21"/>
                  </a:lnTo>
                  <a:lnTo>
                    <a:pt x="1426" y="32"/>
                  </a:lnTo>
                  <a:lnTo>
                    <a:pt x="1443" y="45"/>
                  </a:lnTo>
                  <a:lnTo>
                    <a:pt x="1459" y="61"/>
                  </a:lnTo>
                  <a:lnTo>
                    <a:pt x="1473" y="78"/>
                  </a:lnTo>
                  <a:lnTo>
                    <a:pt x="1484" y="96"/>
                  </a:lnTo>
                  <a:lnTo>
                    <a:pt x="1493" y="116"/>
                  </a:lnTo>
                  <a:lnTo>
                    <a:pt x="1500" y="137"/>
                  </a:lnTo>
                  <a:lnTo>
                    <a:pt x="1505" y="159"/>
                  </a:lnTo>
                  <a:lnTo>
                    <a:pt x="1507" y="182"/>
                  </a:lnTo>
                  <a:lnTo>
                    <a:pt x="1507" y="927"/>
                  </a:lnTo>
                  <a:lnTo>
                    <a:pt x="1505" y="951"/>
                  </a:lnTo>
                  <a:lnTo>
                    <a:pt x="1501" y="973"/>
                  </a:lnTo>
                  <a:lnTo>
                    <a:pt x="1494" y="994"/>
                  </a:lnTo>
                  <a:lnTo>
                    <a:pt x="1485" y="1014"/>
                  </a:lnTo>
                  <a:lnTo>
                    <a:pt x="1474" y="1033"/>
                  </a:lnTo>
                  <a:lnTo>
                    <a:pt x="1461" y="1050"/>
                  </a:lnTo>
                  <a:lnTo>
                    <a:pt x="1445" y="1065"/>
                  </a:lnTo>
                  <a:lnTo>
                    <a:pt x="1429" y="1079"/>
                  </a:lnTo>
                  <a:lnTo>
                    <a:pt x="1410" y="1090"/>
                  </a:lnTo>
                  <a:lnTo>
                    <a:pt x="1390" y="1100"/>
                  </a:lnTo>
                  <a:lnTo>
                    <a:pt x="1369" y="1107"/>
                  </a:lnTo>
                  <a:lnTo>
                    <a:pt x="1347" y="1111"/>
                  </a:lnTo>
                  <a:lnTo>
                    <a:pt x="1324" y="1113"/>
                  </a:lnTo>
                  <a:lnTo>
                    <a:pt x="185" y="1113"/>
                  </a:lnTo>
                  <a:lnTo>
                    <a:pt x="162" y="1112"/>
                  </a:lnTo>
                  <a:lnTo>
                    <a:pt x="140" y="1108"/>
                  </a:lnTo>
                  <a:lnTo>
                    <a:pt x="119" y="1101"/>
                  </a:lnTo>
                  <a:lnTo>
                    <a:pt x="99" y="1092"/>
                  </a:lnTo>
                  <a:lnTo>
                    <a:pt x="80" y="1080"/>
                  </a:lnTo>
                  <a:lnTo>
                    <a:pt x="63" y="1067"/>
                  </a:lnTo>
                  <a:lnTo>
                    <a:pt x="47" y="1052"/>
                  </a:lnTo>
                  <a:lnTo>
                    <a:pt x="34" y="1035"/>
                  </a:lnTo>
                  <a:lnTo>
                    <a:pt x="22" y="1016"/>
                  </a:lnTo>
                  <a:lnTo>
                    <a:pt x="13" y="997"/>
                  </a:lnTo>
                  <a:lnTo>
                    <a:pt x="6" y="976"/>
                  </a:lnTo>
                  <a:lnTo>
                    <a:pt x="1" y="953"/>
                  </a:lnTo>
                  <a:lnTo>
                    <a:pt x="0" y="930"/>
                  </a:lnTo>
                  <a:lnTo>
                    <a:pt x="0" y="185"/>
                  </a:lnTo>
                  <a:close/>
                </a:path>
              </a:pathLst>
            </a:custGeom>
            <a:noFill/>
            <a:ln w="9525">
              <a:solidFill>
                <a:srgbClr val="33373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63" name="Freeform 63">
              <a:extLst>
                <a:ext uri="{FF2B5EF4-FFF2-40B4-BE49-F238E27FC236}">
                  <a16:creationId xmlns:a16="http://schemas.microsoft.com/office/drawing/2014/main" id="{1EEB7A94-4D31-1182-0178-9F32A23144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42" y="1114"/>
              <a:ext cx="3593" cy="6989"/>
            </a:xfrm>
            <a:custGeom>
              <a:avLst/>
              <a:gdLst>
                <a:gd name="T0" fmla="*/ 1 w 3593"/>
                <a:gd name="T1" fmla="*/ 351 h 6989"/>
                <a:gd name="T2" fmla="*/ 11 w 3593"/>
                <a:gd name="T3" fmla="*/ 290 h 6989"/>
                <a:gd name="T4" fmla="*/ 30 w 3593"/>
                <a:gd name="T5" fmla="*/ 233 h 6989"/>
                <a:gd name="T6" fmla="*/ 57 w 3593"/>
                <a:gd name="T7" fmla="*/ 181 h 6989"/>
                <a:gd name="T8" fmla="*/ 92 w 3593"/>
                <a:gd name="T9" fmla="*/ 133 h 6989"/>
                <a:gd name="T10" fmla="*/ 133 w 3593"/>
                <a:gd name="T11" fmla="*/ 92 h 6989"/>
                <a:gd name="T12" fmla="*/ 181 w 3593"/>
                <a:gd name="T13" fmla="*/ 57 h 6989"/>
                <a:gd name="T14" fmla="*/ 233 w 3593"/>
                <a:gd name="T15" fmla="*/ 30 h 6989"/>
                <a:gd name="T16" fmla="*/ 290 w 3593"/>
                <a:gd name="T17" fmla="*/ 11 h 6989"/>
                <a:gd name="T18" fmla="*/ 351 w 3593"/>
                <a:gd name="T19" fmla="*/ 1 h 6989"/>
                <a:gd name="T20" fmla="*/ 3210 w 3593"/>
                <a:gd name="T21" fmla="*/ 0 h 6989"/>
                <a:gd name="T22" fmla="*/ 3272 w 3593"/>
                <a:gd name="T23" fmla="*/ 5 h 6989"/>
                <a:gd name="T24" fmla="*/ 3331 w 3593"/>
                <a:gd name="T25" fmla="*/ 19 h 6989"/>
                <a:gd name="T26" fmla="*/ 3386 w 3593"/>
                <a:gd name="T27" fmla="*/ 42 h 6989"/>
                <a:gd name="T28" fmla="*/ 3436 w 3593"/>
                <a:gd name="T29" fmla="*/ 73 h 6989"/>
                <a:gd name="T30" fmla="*/ 3480 w 3593"/>
                <a:gd name="T31" fmla="*/ 112 h 6989"/>
                <a:gd name="T32" fmla="*/ 3519 w 3593"/>
                <a:gd name="T33" fmla="*/ 156 h 6989"/>
                <a:gd name="T34" fmla="*/ 3550 w 3593"/>
                <a:gd name="T35" fmla="*/ 206 h 6989"/>
                <a:gd name="T36" fmla="*/ 3573 w 3593"/>
                <a:gd name="T37" fmla="*/ 261 h 6989"/>
                <a:gd name="T38" fmla="*/ 3587 w 3593"/>
                <a:gd name="T39" fmla="*/ 320 h 6989"/>
                <a:gd name="T40" fmla="*/ 3592 w 3593"/>
                <a:gd name="T41" fmla="*/ 382 h 6989"/>
                <a:gd name="T42" fmla="*/ 3591 w 3593"/>
                <a:gd name="T43" fmla="*/ 6637 h 6989"/>
                <a:gd name="T44" fmla="*/ 3581 w 3593"/>
                <a:gd name="T45" fmla="*/ 6698 h 6989"/>
                <a:gd name="T46" fmla="*/ 3562 w 3593"/>
                <a:gd name="T47" fmla="*/ 6755 h 6989"/>
                <a:gd name="T48" fmla="*/ 3535 w 3593"/>
                <a:gd name="T49" fmla="*/ 6807 h 6989"/>
                <a:gd name="T50" fmla="*/ 3500 w 3593"/>
                <a:gd name="T51" fmla="*/ 6855 h 6989"/>
                <a:gd name="T52" fmla="*/ 3459 w 3593"/>
                <a:gd name="T53" fmla="*/ 6896 h 6989"/>
                <a:gd name="T54" fmla="*/ 3411 w 3593"/>
                <a:gd name="T55" fmla="*/ 6931 h 6989"/>
                <a:gd name="T56" fmla="*/ 3359 w 3593"/>
                <a:gd name="T57" fmla="*/ 6958 h 6989"/>
                <a:gd name="T58" fmla="*/ 3302 w 3593"/>
                <a:gd name="T59" fmla="*/ 6977 h 6989"/>
                <a:gd name="T60" fmla="*/ 3241 w 3593"/>
                <a:gd name="T61" fmla="*/ 6987 h 6989"/>
                <a:gd name="T62" fmla="*/ 382 w 3593"/>
                <a:gd name="T63" fmla="*/ 6988 h 6989"/>
                <a:gd name="T64" fmla="*/ 320 w 3593"/>
                <a:gd name="T65" fmla="*/ 6983 h 6989"/>
                <a:gd name="T66" fmla="*/ 261 w 3593"/>
                <a:gd name="T67" fmla="*/ 6969 h 6989"/>
                <a:gd name="T68" fmla="*/ 206 w 3593"/>
                <a:gd name="T69" fmla="*/ 6946 h 6989"/>
                <a:gd name="T70" fmla="*/ 156 w 3593"/>
                <a:gd name="T71" fmla="*/ 6914 h 6989"/>
                <a:gd name="T72" fmla="*/ 112 w 3593"/>
                <a:gd name="T73" fmla="*/ 6876 h 6989"/>
                <a:gd name="T74" fmla="*/ 73 w 3593"/>
                <a:gd name="T75" fmla="*/ 6832 h 6989"/>
                <a:gd name="T76" fmla="*/ 42 w 3593"/>
                <a:gd name="T77" fmla="*/ 6781 h 6989"/>
                <a:gd name="T78" fmla="*/ 19 w 3593"/>
                <a:gd name="T79" fmla="*/ 6727 h 6989"/>
                <a:gd name="T80" fmla="*/ 5 w 3593"/>
                <a:gd name="T81" fmla="*/ 6668 h 6989"/>
                <a:gd name="T82" fmla="*/ 0 w 3593"/>
                <a:gd name="T83" fmla="*/ 6606 h 69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93" h="6989">
                  <a:moveTo>
                    <a:pt x="0" y="382"/>
                  </a:moveTo>
                  <a:lnTo>
                    <a:pt x="1" y="351"/>
                  </a:lnTo>
                  <a:lnTo>
                    <a:pt x="5" y="320"/>
                  </a:lnTo>
                  <a:lnTo>
                    <a:pt x="11" y="290"/>
                  </a:lnTo>
                  <a:lnTo>
                    <a:pt x="19" y="261"/>
                  </a:lnTo>
                  <a:lnTo>
                    <a:pt x="30" y="233"/>
                  </a:lnTo>
                  <a:lnTo>
                    <a:pt x="42" y="206"/>
                  </a:lnTo>
                  <a:lnTo>
                    <a:pt x="57" y="181"/>
                  </a:lnTo>
                  <a:lnTo>
                    <a:pt x="73" y="156"/>
                  </a:lnTo>
                  <a:lnTo>
                    <a:pt x="92" y="133"/>
                  </a:lnTo>
                  <a:lnTo>
                    <a:pt x="112" y="112"/>
                  </a:lnTo>
                  <a:lnTo>
                    <a:pt x="133" y="92"/>
                  </a:lnTo>
                  <a:lnTo>
                    <a:pt x="156" y="73"/>
                  </a:lnTo>
                  <a:lnTo>
                    <a:pt x="181" y="57"/>
                  </a:lnTo>
                  <a:lnTo>
                    <a:pt x="206" y="42"/>
                  </a:lnTo>
                  <a:lnTo>
                    <a:pt x="233" y="30"/>
                  </a:lnTo>
                  <a:lnTo>
                    <a:pt x="261" y="19"/>
                  </a:lnTo>
                  <a:lnTo>
                    <a:pt x="290" y="11"/>
                  </a:lnTo>
                  <a:lnTo>
                    <a:pt x="320" y="5"/>
                  </a:lnTo>
                  <a:lnTo>
                    <a:pt x="351" y="1"/>
                  </a:lnTo>
                  <a:lnTo>
                    <a:pt x="382" y="0"/>
                  </a:lnTo>
                  <a:lnTo>
                    <a:pt x="3210" y="0"/>
                  </a:lnTo>
                  <a:lnTo>
                    <a:pt x="3241" y="1"/>
                  </a:lnTo>
                  <a:lnTo>
                    <a:pt x="3272" y="5"/>
                  </a:lnTo>
                  <a:lnTo>
                    <a:pt x="3302" y="11"/>
                  </a:lnTo>
                  <a:lnTo>
                    <a:pt x="3331" y="19"/>
                  </a:lnTo>
                  <a:lnTo>
                    <a:pt x="3359" y="30"/>
                  </a:lnTo>
                  <a:lnTo>
                    <a:pt x="3386" y="42"/>
                  </a:lnTo>
                  <a:lnTo>
                    <a:pt x="3411" y="57"/>
                  </a:lnTo>
                  <a:lnTo>
                    <a:pt x="3436" y="73"/>
                  </a:lnTo>
                  <a:lnTo>
                    <a:pt x="3459" y="92"/>
                  </a:lnTo>
                  <a:lnTo>
                    <a:pt x="3480" y="112"/>
                  </a:lnTo>
                  <a:lnTo>
                    <a:pt x="3500" y="133"/>
                  </a:lnTo>
                  <a:lnTo>
                    <a:pt x="3519" y="156"/>
                  </a:lnTo>
                  <a:lnTo>
                    <a:pt x="3535" y="181"/>
                  </a:lnTo>
                  <a:lnTo>
                    <a:pt x="3550" y="206"/>
                  </a:lnTo>
                  <a:lnTo>
                    <a:pt x="3562" y="233"/>
                  </a:lnTo>
                  <a:lnTo>
                    <a:pt x="3573" y="261"/>
                  </a:lnTo>
                  <a:lnTo>
                    <a:pt x="3581" y="290"/>
                  </a:lnTo>
                  <a:lnTo>
                    <a:pt x="3587" y="320"/>
                  </a:lnTo>
                  <a:lnTo>
                    <a:pt x="3591" y="351"/>
                  </a:lnTo>
                  <a:lnTo>
                    <a:pt x="3592" y="382"/>
                  </a:lnTo>
                  <a:lnTo>
                    <a:pt x="3592" y="6606"/>
                  </a:lnTo>
                  <a:lnTo>
                    <a:pt x="3591" y="6637"/>
                  </a:lnTo>
                  <a:lnTo>
                    <a:pt x="3587" y="6668"/>
                  </a:lnTo>
                  <a:lnTo>
                    <a:pt x="3581" y="6698"/>
                  </a:lnTo>
                  <a:lnTo>
                    <a:pt x="3573" y="6727"/>
                  </a:lnTo>
                  <a:lnTo>
                    <a:pt x="3562" y="6755"/>
                  </a:lnTo>
                  <a:lnTo>
                    <a:pt x="3550" y="6781"/>
                  </a:lnTo>
                  <a:lnTo>
                    <a:pt x="3535" y="6807"/>
                  </a:lnTo>
                  <a:lnTo>
                    <a:pt x="3519" y="6832"/>
                  </a:lnTo>
                  <a:lnTo>
                    <a:pt x="3500" y="6855"/>
                  </a:lnTo>
                  <a:lnTo>
                    <a:pt x="3480" y="6876"/>
                  </a:lnTo>
                  <a:lnTo>
                    <a:pt x="3459" y="6896"/>
                  </a:lnTo>
                  <a:lnTo>
                    <a:pt x="3436" y="6914"/>
                  </a:lnTo>
                  <a:lnTo>
                    <a:pt x="3411" y="6931"/>
                  </a:lnTo>
                  <a:lnTo>
                    <a:pt x="3386" y="6946"/>
                  </a:lnTo>
                  <a:lnTo>
                    <a:pt x="3359" y="6958"/>
                  </a:lnTo>
                  <a:lnTo>
                    <a:pt x="3331" y="6969"/>
                  </a:lnTo>
                  <a:lnTo>
                    <a:pt x="3302" y="6977"/>
                  </a:lnTo>
                  <a:lnTo>
                    <a:pt x="3272" y="6983"/>
                  </a:lnTo>
                  <a:lnTo>
                    <a:pt x="3241" y="6987"/>
                  </a:lnTo>
                  <a:lnTo>
                    <a:pt x="3210" y="6988"/>
                  </a:lnTo>
                  <a:lnTo>
                    <a:pt x="382" y="6988"/>
                  </a:lnTo>
                  <a:lnTo>
                    <a:pt x="351" y="6987"/>
                  </a:lnTo>
                  <a:lnTo>
                    <a:pt x="320" y="6983"/>
                  </a:lnTo>
                  <a:lnTo>
                    <a:pt x="290" y="6977"/>
                  </a:lnTo>
                  <a:lnTo>
                    <a:pt x="261" y="6969"/>
                  </a:lnTo>
                  <a:lnTo>
                    <a:pt x="233" y="6958"/>
                  </a:lnTo>
                  <a:lnTo>
                    <a:pt x="206" y="6946"/>
                  </a:lnTo>
                  <a:lnTo>
                    <a:pt x="181" y="6931"/>
                  </a:lnTo>
                  <a:lnTo>
                    <a:pt x="156" y="6914"/>
                  </a:lnTo>
                  <a:lnTo>
                    <a:pt x="133" y="6896"/>
                  </a:lnTo>
                  <a:lnTo>
                    <a:pt x="112" y="6876"/>
                  </a:lnTo>
                  <a:lnTo>
                    <a:pt x="92" y="6855"/>
                  </a:lnTo>
                  <a:lnTo>
                    <a:pt x="73" y="6832"/>
                  </a:lnTo>
                  <a:lnTo>
                    <a:pt x="57" y="6807"/>
                  </a:lnTo>
                  <a:lnTo>
                    <a:pt x="42" y="6781"/>
                  </a:lnTo>
                  <a:lnTo>
                    <a:pt x="30" y="6755"/>
                  </a:lnTo>
                  <a:lnTo>
                    <a:pt x="19" y="6727"/>
                  </a:lnTo>
                  <a:lnTo>
                    <a:pt x="11" y="6698"/>
                  </a:lnTo>
                  <a:lnTo>
                    <a:pt x="5" y="6668"/>
                  </a:lnTo>
                  <a:lnTo>
                    <a:pt x="1" y="6637"/>
                  </a:lnTo>
                  <a:lnTo>
                    <a:pt x="0" y="6606"/>
                  </a:lnTo>
                  <a:lnTo>
                    <a:pt x="0" y="382"/>
                  </a:lnTo>
                  <a:close/>
                </a:path>
              </a:pathLst>
            </a:custGeom>
            <a:noFill/>
            <a:ln w="25399">
              <a:solidFill>
                <a:srgbClr val="6F2F9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64" name="Freeform 64">
              <a:extLst>
                <a:ext uri="{FF2B5EF4-FFF2-40B4-BE49-F238E27FC236}">
                  <a16:creationId xmlns:a16="http://schemas.microsoft.com/office/drawing/2014/main" id="{9DFF325F-5670-17DB-9D8B-83383A993B4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5" y="2154"/>
              <a:ext cx="1903" cy="3563"/>
            </a:xfrm>
            <a:custGeom>
              <a:avLst/>
              <a:gdLst>
                <a:gd name="T0" fmla="*/ 0 w 1903"/>
                <a:gd name="T1" fmla="*/ 202 h 2467"/>
                <a:gd name="T2" fmla="*/ 1 w 1903"/>
                <a:gd name="T3" fmla="*/ 179 h 2467"/>
                <a:gd name="T4" fmla="*/ 5 w 1903"/>
                <a:gd name="T5" fmla="*/ 157 h 2467"/>
                <a:gd name="T6" fmla="*/ 11 w 1903"/>
                <a:gd name="T7" fmla="*/ 135 h 2467"/>
                <a:gd name="T8" fmla="*/ 19 w 1903"/>
                <a:gd name="T9" fmla="*/ 115 h 2467"/>
                <a:gd name="T10" fmla="*/ 30 w 1903"/>
                <a:gd name="T11" fmla="*/ 96 h 2467"/>
                <a:gd name="T12" fmla="*/ 42 w 1903"/>
                <a:gd name="T13" fmla="*/ 78 h 2467"/>
                <a:gd name="T14" fmla="*/ 56 w 1903"/>
                <a:gd name="T15" fmla="*/ 61 h 2467"/>
                <a:gd name="T16" fmla="*/ 72 w 1903"/>
                <a:gd name="T17" fmla="*/ 47 h 2467"/>
                <a:gd name="T18" fmla="*/ 90 w 1903"/>
                <a:gd name="T19" fmla="*/ 34 h 2467"/>
                <a:gd name="T20" fmla="*/ 108 w 1903"/>
                <a:gd name="T21" fmla="*/ 22 h 2467"/>
                <a:gd name="T22" fmla="*/ 129 w 1903"/>
                <a:gd name="T23" fmla="*/ 13 h 2467"/>
                <a:gd name="T24" fmla="*/ 150 w 1903"/>
                <a:gd name="T25" fmla="*/ 6 h 2467"/>
                <a:gd name="T26" fmla="*/ 172 w 1903"/>
                <a:gd name="T27" fmla="*/ 2 h 2467"/>
                <a:gd name="T28" fmla="*/ 195 w 1903"/>
                <a:gd name="T29" fmla="*/ 0 h 2467"/>
                <a:gd name="T30" fmla="*/ 1700 w 1903"/>
                <a:gd name="T31" fmla="*/ 0 h 2467"/>
                <a:gd name="T32" fmla="*/ 1723 w 1903"/>
                <a:gd name="T33" fmla="*/ 1 h 2467"/>
                <a:gd name="T34" fmla="*/ 1746 w 1903"/>
                <a:gd name="T35" fmla="*/ 5 h 2467"/>
                <a:gd name="T36" fmla="*/ 1767 w 1903"/>
                <a:gd name="T37" fmla="*/ 11 h 2467"/>
                <a:gd name="T38" fmla="*/ 1787 w 1903"/>
                <a:gd name="T39" fmla="*/ 19 h 2467"/>
                <a:gd name="T40" fmla="*/ 1807 w 1903"/>
                <a:gd name="T41" fmla="*/ 30 h 2467"/>
                <a:gd name="T42" fmla="*/ 1824 w 1903"/>
                <a:gd name="T43" fmla="*/ 42 h 2467"/>
                <a:gd name="T44" fmla="*/ 1841 w 1903"/>
                <a:gd name="T45" fmla="*/ 56 h 2467"/>
                <a:gd name="T46" fmla="*/ 1856 w 1903"/>
                <a:gd name="T47" fmla="*/ 72 h 2467"/>
                <a:gd name="T48" fmla="*/ 1869 w 1903"/>
                <a:gd name="T49" fmla="*/ 90 h 2467"/>
                <a:gd name="T50" fmla="*/ 1880 w 1903"/>
                <a:gd name="T51" fmla="*/ 108 h 2467"/>
                <a:gd name="T52" fmla="*/ 1889 w 1903"/>
                <a:gd name="T53" fmla="*/ 129 h 2467"/>
                <a:gd name="T54" fmla="*/ 1896 w 1903"/>
                <a:gd name="T55" fmla="*/ 150 h 2467"/>
                <a:gd name="T56" fmla="*/ 1900 w 1903"/>
                <a:gd name="T57" fmla="*/ 172 h 2467"/>
                <a:gd name="T58" fmla="*/ 1903 w 1903"/>
                <a:gd name="T59" fmla="*/ 195 h 2467"/>
                <a:gd name="T60" fmla="*/ 1903 w 1903"/>
                <a:gd name="T61" fmla="*/ 2264 h 2467"/>
                <a:gd name="T62" fmla="*/ 1901 w 1903"/>
                <a:gd name="T63" fmla="*/ 2287 h 2467"/>
                <a:gd name="T64" fmla="*/ 1898 w 1903"/>
                <a:gd name="T65" fmla="*/ 2310 h 2467"/>
                <a:gd name="T66" fmla="*/ 1891 w 1903"/>
                <a:gd name="T67" fmla="*/ 2331 h 2467"/>
                <a:gd name="T68" fmla="*/ 1883 w 1903"/>
                <a:gd name="T69" fmla="*/ 2351 h 2467"/>
                <a:gd name="T70" fmla="*/ 1872 w 1903"/>
                <a:gd name="T71" fmla="*/ 2371 h 2467"/>
                <a:gd name="T72" fmla="*/ 1860 w 1903"/>
                <a:gd name="T73" fmla="*/ 2388 h 2467"/>
                <a:gd name="T74" fmla="*/ 1846 w 1903"/>
                <a:gd name="T75" fmla="*/ 2405 h 2467"/>
                <a:gd name="T76" fmla="*/ 1830 w 1903"/>
                <a:gd name="T77" fmla="*/ 2420 h 2467"/>
                <a:gd name="T78" fmla="*/ 1812 w 1903"/>
                <a:gd name="T79" fmla="*/ 2433 h 2467"/>
                <a:gd name="T80" fmla="*/ 1794 w 1903"/>
                <a:gd name="T81" fmla="*/ 2444 h 2467"/>
                <a:gd name="T82" fmla="*/ 1774 w 1903"/>
                <a:gd name="T83" fmla="*/ 2453 h 2467"/>
                <a:gd name="T84" fmla="*/ 1753 w 1903"/>
                <a:gd name="T85" fmla="*/ 2460 h 2467"/>
                <a:gd name="T86" fmla="*/ 1731 w 1903"/>
                <a:gd name="T87" fmla="*/ 2464 h 2467"/>
                <a:gd name="T88" fmla="*/ 1708 w 1903"/>
                <a:gd name="T89" fmla="*/ 2467 h 2467"/>
                <a:gd name="T90" fmla="*/ 202 w 1903"/>
                <a:gd name="T91" fmla="*/ 2467 h 2467"/>
                <a:gd name="T92" fmla="*/ 179 w 1903"/>
                <a:gd name="T93" fmla="*/ 2465 h 2467"/>
                <a:gd name="T94" fmla="*/ 157 w 1903"/>
                <a:gd name="T95" fmla="*/ 2462 h 2467"/>
                <a:gd name="T96" fmla="*/ 135 w 1903"/>
                <a:gd name="T97" fmla="*/ 2455 h 2467"/>
                <a:gd name="T98" fmla="*/ 115 w 1903"/>
                <a:gd name="T99" fmla="*/ 2447 h 2467"/>
                <a:gd name="T100" fmla="*/ 96 w 1903"/>
                <a:gd name="T101" fmla="*/ 2436 h 2467"/>
                <a:gd name="T102" fmla="*/ 78 w 1903"/>
                <a:gd name="T103" fmla="*/ 2424 h 2467"/>
                <a:gd name="T104" fmla="*/ 61 w 1903"/>
                <a:gd name="T105" fmla="*/ 2410 h 2467"/>
                <a:gd name="T106" fmla="*/ 47 w 1903"/>
                <a:gd name="T107" fmla="*/ 2394 h 2467"/>
                <a:gd name="T108" fmla="*/ 34 w 1903"/>
                <a:gd name="T109" fmla="*/ 2376 h 2467"/>
                <a:gd name="T110" fmla="*/ 22 w 1903"/>
                <a:gd name="T111" fmla="*/ 2358 h 2467"/>
                <a:gd name="T112" fmla="*/ 13 w 1903"/>
                <a:gd name="T113" fmla="*/ 2338 h 2467"/>
                <a:gd name="T114" fmla="*/ 6 w 1903"/>
                <a:gd name="T115" fmla="*/ 2317 h 2467"/>
                <a:gd name="T116" fmla="*/ 2 w 1903"/>
                <a:gd name="T117" fmla="*/ 2295 h 2467"/>
                <a:gd name="T118" fmla="*/ 0 w 1903"/>
                <a:gd name="T119" fmla="*/ 2272 h 2467"/>
                <a:gd name="T120" fmla="*/ 0 w 1903"/>
                <a:gd name="T121" fmla="*/ 202 h 2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903" h="2467">
                  <a:moveTo>
                    <a:pt x="0" y="202"/>
                  </a:moveTo>
                  <a:lnTo>
                    <a:pt x="1" y="179"/>
                  </a:lnTo>
                  <a:lnTo>
                    <a:pt x="5" y="157"/>
                  </a:lnTo>
                  <a:lnTo>
                    <a:pt x="11" y="135"/>
                  </a:lnTo>
                  <a:lnTo>
                    <a:pt x="19" y="115"/>
                  </a:lnTo>
                  <a:lnTo>
                    <a:pt x="30" y="96"/>
                  </a:lnTo>
                  <a:lnTo>
                    <a:pt x="42" y="78"/>
                  </a:lnTo>
                  <a:lnTo>
                    <a:pt x="56" y="61"/>
                  </a:lnTo>
                  <a:lnTo>
                    <a:pt x="72" y="47"/>
                  </a:lnTo>
                  <a:lnTo>
                    <a:pt x="90" y="34"/>
                  </a:lnTo>
                  <a:lnTo>
                    <a:pt x="108" y="22"/>
                  </a:lnTo>
                  <a:lnTo>
                    <a:pt x="129" y="13"/>
                  </a:lnTo>
                  <a:lnTo>
                    <a:pt x="150" y="6"/>
                  </a:lnTo>
                  <a:lnTo>
                    <a:pt x="172" y="2"/>
                  </a:lnTo>
                  <a:lnTo>
                    <a:pt x="195" y="0"/>
                  </a:lnTo>
                  <a:lnTo>
                    <a:pt x="1700" y="0"/>
                  </a:lnTo>
                  <a:lnTo>
                    <a:pt x="1723" y="1"/>
                  </a:lnTo>
                  <a:lnTo>
                    <a:pt x="1746" y="5"/>
                  </a:lnTo>
                  <a:lnTo>
                    <a:pt x="1767" y="11"/>
                  </a:lnTo>
                  <a:lnTo>
                    <a:pt x="1787" y="19"/>
                  </a:lnTo>
                  <a:lnTo>
                    <a:pt x="1807" y="30"/>
                  </a:lnTo>
                  <a:lnTo>
                    <a:pt x="1824" y="42"/>
                  </a:lnTo>
                  <a:lnTo>
                    <a:pt x="1841" y="56"/>
                  </a:lnTo>
                  <a:lnTo>
                    <a:pt x="1856" y="72"/>
                  </a:lnTo>
                  <a:lnTo>
                    <a:pt x="1869" y="90"/>
                  </a:lnTo>
                  <a:lnTo>
                    <a:pt x="1880" y="108"/>
                  </a:lnTo>
                  <a:lnTo>
                    <a:pt x="1889" y="129"/>
                  </a:lnTo>
                  <a:lnTo>
                    <a:pt x="1896" y="150"/>
                  </a:lnTo>
                  <a:lnTo>
                    <a:pt x="1900" y="172"/>
                  </a:lnTo>
                  <a:lnTo>
                    <a:pt x="1903" y="195"/>
                  </a:lnTo>
                  <a:lnTo>
                    <a:pt x="1903" y="2264"/>
                  </a:lnTo>
                  <a:lnTo>
                    <a:pt x="1901" y="2287"/>
                  </a:lnTo>
                  <a:lnTo>
                    <a:pt x="1898" y="2310"/>
                  </a:lnTo>
                  <a:lnTo>
                    <a:pt x="1891" y="2331"/>
                  </a:lnTo>
                  <a:lnTo>
                    <a:pt x="1883" y="2351"/>
                  </a:lnTo>
                  <a:lnTo>
                    <a:pt x="1872" y="2371"/>
                  </a:lnTo>
                  <a:lnTo>
                    <a:pt x="1860" y="2388"/>
                  </a:lnTo>
                  <a:lnTo>
                    <a:pt x="1846" y="2405"/>
                  </a:lnTo>
                  <a:lnTo>
                    <a:pt x="1830" y="2420"/>
                  </a:lnTo>
                  <a:lnTo>
                    <a:pt x="1812" y="2433"/>
                  </a:lnTo>
                  <a:lnTo>
                    <a:pt x="1794" y="2444"/>
                  </a:lnTo>
                  <a:lnTo>
                    <a:pt x="1774" y="2453"/>
                  </a:lnTo>
                  <a:lnTo>
                    <a:pt x="1753" y="2460"/>
                  </a:lnTo>
                  <a:lnTo>
                    <a:pt x="1731" y="2464"/>
                  </a:lnTo>
                  <a:lnTo>
                    <a:pt x="1708" y="2467"/>
                  </a:lnTo>
                  <a:lnTo>
                    <a:pt x="202" y="2467"/>
                  </a:lnTo>
                  <a:lnTo>
                    <a:pt x="179" y="2465"/>
                  </a:lnTo>
                  <a:lnTo>
                    <a:pt x="157" y="2462"/>
                  </a:lnTo>
                  <a:lnTo>
                    <a:pt x="135" y="2455"/>
                  </a:lnTo>
                  <a:lnTo>
                    <a:pt x="115" y="2447"/>
                  </a:lnTo>
                  <a:lnTo>
                    <a:pt x="96" y="2436"/>
                  </a:lnTo>
                  <a:lnTo>
                    <a:pt x="78" y="2424"/>
                  </a:lnTo>
                  <a:lnTo>
                    <a:pt x="61" y="2410"/>
                  </a:lnTo>
                  <a:lnTo>
                    <a:pt x="47" y="2394"/>
                  </a:lnTo>
                  <a:lnTo>
                    <a:pt x="34" y="2376"/>
                  </a:lnTo>
                  <a:lnTo>
                    <a:pt x="22" y="2358"/>
                  </a:lnTo>
                  <a:lnTo>
                    <a:pt x="13" y="2338"/>
                  </a:lnTo>
                  <a:lnTo>
                    <a:pt x="6" y="2317"/>
                  </a:lnTo>
                  <a:lnTo>
                    <a:pt x="2" y="2295"/>
                  </a:lnTo>
                  <a:lnTo>
                    <a:pt x="0" y="2272"/>
                  </a:lnTo>
                  <a:lnTo>
                    <a:pt x="0" y="202"/>
                  </a:lnTo>
                  <a:close/>
                </a:path>
              </a:pathLst>
            </a:custGeom>
            <a:noFill/>
            <a:ln w="25400">
              <a:solidFill>
                <a:srgbClr val="6F2F9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65" name="Freeform 65">
              <a:extLst>
                <a:ext uri="{FF2B5EF4-FFF2-40B4-BE49-F238E27FC236}">
                  <a16:creationId xmlns:a16="http://schemas.microsoft.com/office/drawing/2014/main" id="{4FECF0EE-2073-136F-DCE2-E9C0985BAA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64" y="6962"/>
              <a:ext cx="1507" cy="917"/>
            </a:xfrm>
            <a:custGeom>
              <a:avLst/>
              <a:gdLst>
                <a:gd name="T0" fmla="*/ 1321 w 1507"/>
                <a:gd name="T1" fmla="*/ 0 h 1113"/>
                <a:gd name="T2" fmla="*/ 182 w 1507"/>
                <a:gd name="T3" fmla="*/ 0 h 1113"/>
                <a:gd name="T4" fmla="*/ 159 w 1507"/>
                <a:gd name="T5" fmla="*/ 1 h 1113"/>
                <a:gd name="T6" fmla="*/ 137 w 1507"/>
                <a:gd name="T7" fmla="*/ 6 h 1113"/>
                <a:gd name="T8" fmla="*/ 116 w 1507"/>
                <a:gd name="T9" fmla="*/ 13 h 1113"/>
                <a:gd name="T10" fmla="*/ 96 w 1507"/>
                <a:gd name="T11" fmla="*/ 22 h 1113"/>
                <a:gd name="T12" fmla="*/ 78 w 1507"/>
                <a:gd name="T13" fmla="*/ 34 h 1113"/>
                <a:gd name="T14" fmla="*/ 61 w 1507"/>
                <a:gd name="T15" fmla="*/ 47 h 1113"/>
                <a:gd name="T16" fmla="*/ 45 w 1507"/>
                <a:gd name="T17" fmla="*/ 63 h 1113"/>
                <a:gd name="T18" fmla="*/ 32 w 1507"/>
                <a:gd name="T19" fmla="*/ 80 h 1113"/>
                <a:gd name="T20" fmla="*/ 21 w 1507"/>
                <a:gd name="T21" fmla="*/ 99 h 1113"/>
                <a:gd name="T22" fmla="*/ 12 w 1507"/>
                <a:gd name="T23" fmla="*/ 119 h 1113"/>
                <a:gd name="T24" fmla="*/ 5 w 1507"/>
                <a:gd name="T25" fmla="*/ 140 h 1113"/>
                <a:gd name="T26" fmla="*/ 1 w 1507"/>
                <a:gd name="T27" fmla="*/ 162 h 1113"/>
                <a:gd name="T28" fmla="*/ 0 w 1507"/>
                <a:gd name="T29" fmla="*/ 182 h 1113"/>
                <a:gd name="T30" fmla="*/ 0 w 1507"/>
                <a:gd name="T31" fmla="*/ 930 h 1113"/>
                <a:gd name="T32" fmla="*/ 1 w 1507"/>
                <a:gd name="T33" fmla="*/ 953 h 1113"/>
                <a:gd name="T34" fmla="*/ 6 w 1507"/>
                <a:gd name="T35" fmla="*/ 976 h 1113"/>
                <a:gd name="T36" fmla="*/ 13 w 1507"/>
                <a:gd name="T37" fmla="*/ 997 h 1113"/>
                <a:gd name="T38" fmla="*/ 22 w 1507"/>
                <a:gd name="T39" fmla="*/ 1016 h 1113"/>
                <a:gd name="T40" fmla="*/ 34 w 1507"/>
                <a:gd name="T41" fmla="*/ 1035 h 1113"/>
                <a:gd name="T42" fmla="*/ 47 w 1507"/>
                <a:gd name="T43" fmla="*/ 1052 h 1113"/>
                <a:gd name="T44" fmla="*/ 63 w 1507"/>
                <a:gd name="T45" fmla="*/ 1067 h 1113"/>
                <a:gd name="T46" fmla="*/ 80 w 1507"/>
                <a:gd name="T47" fmla="*/ 1080 h 1113"/>
                <a:gd name="T48" fmla="*/ 99 w 1507"/>
                <a:gd name="T49" fmla="*/ 1092 h 1113"/>
                <a:gd name="T50" fmla="*/ 119 w 1507"/>
                <a:gd name="T51" fmla="*/ 1101 h 1113"/>
                <a:gd name="T52" fmla="*/ 140 w 1507"/>
                <a:gd name="T53" fmla="*/ 1108 h 1113"/>
                <a:gd name="T54" fmla="*/ 162 w 1507"/>
                <a:gd name="T55" fmla="*/ 1112 h 1113"/>
                <a:gd name="T56" fmla="*/ 185 w 1507"/>
                <a:gd name="T57" fmla="*/ 1113 h 1113"/>
                <a:gd name="T58" fmla="*/ 1324 w 1507"/>
                <a:gd name="T59" fmla="*/ 1113 h 1113"/>
                <a:gd name="T60" fmla="*/ 1347 w 1507"/>
                <a:gd name="T61" fmla="*/ 1111 h 1113"/>
                <a:gd name="T62" fmla="*/ 1369 w 1507"/>
                <a:gd name="T63" fmla="*/ 1107 h 1113"/>
                <a:gd name="T64" fmla="*/ 1390 w 1507"/>
                <a:gd name="T65" fmla="*/ 1100 h 1113"/>
                <a:gd name="T66" fmla="*/ 1410 w 1507"/>
                <a:gd name="T67" fmla="*/ 1090 h 1113"/>
                <a:gd name="T68" fmla="*/ 1429 w 1507"/>
                <a:gd name="T69" fmla="*/ 1079 h 1113"/>
                <a:gd name="T70" fmla="*/ 1445 w 1507"/>
                <a:gd name="T71" fmla="*/ 1065 h 1113"/>
                <a:gd name="T72" fmla="*/ 1461 w 1507"/>
                <a:gd name="T73" fmla="*/ 1050 h 1113"/>
                <a:gd name="T74" fmla="*/ 1474 w 1507"/>
                <a:gd name="T75" fmla="*/ 1033 h 1113"/>
                <a:gd name="T76" fmla="*/ 1485 w 1507"/>
                <a:gd name="T77" fmla="*/ 1014 h 1113"/>
                <a:gd name="T78" fmla="*/ 1494 w 1507"/>
                <a:gd name="T79" fmla="*/ 994 h 1113"/>
                <a:gd name="T80" fmla="*/ 1501 w 1507"/>
                <a:gd name="T81" fmla="*/ 973 h 1113"/>
                <a:gd name="T82" fmla="*/ 1505 w 1507"/>
                <a:gd name="T83" fmla="*/ 951 h 1113"/>
                <a:gd name="T84" fmla="*/ 1506 w 1507"/>
                <a:gd name="T85" fmla="*/ 930 h 1113"/>
                <a:gd name="T86" fmla="*/ 1507 w 1507"/>
                <a:gd name="T87" fmla="*/ 182 h 1113"/>
                <a:gd name="T88" fmla="*/ 1505 w 1507"/>
                <a:gd name="T89" fmla="*/ 159 h 1113"/>
                <a:gd name="T90" fmla="*/ 1500 w 1507"/>
                <a:gd name="T91" fmla="*/ 137 h 1113"/>
                <a:gd name="T92" fmla="*/ 1493 w 1507"/>
                <a:gd name="T93" fmla="*/ 116 h 1113"/>
                <a:gd name="T94" fmla="*/ 1484 w 1507"/>
                <a:gd name="T95" fmla="*/ 96 h 1113"/>
                <a:gd name="T96" fmla="*/ 1472 w 1507"/>
                <a:gd name="T97" fmla="*/ 78 h 1113"/>
                <a:gd name="T98" fmla="*/ 1459 w 1507"/>
                <a:gd name="T99" fmla="*/ 61 h 1113"/>
                <a:gd name="T100" fmla="*/ 1443 w 1507"/>
                <a:gd name="T101" fmla="*/ 45 h 1113"/>
                <a:gd name="T102" fmla="*/ 1426 w 1507"/>
                <a:gd name="T103" fmla="*/ 32 h 1113"/>
                <a:gd name="T104" fmla="*/ 1408 w 1507"/>
                <a:gd name="T105" fmla="*/ 21 h 1113"/>
                <a:gd name="T106" fmla="*/ 1388 w 1507"/>
                <a:gd name="T107" fmla="*/ 12 h 1113"/>
                <a:gd name="T108" fmla="*/ 1366 w 1507"/>
                <a:gd name="T109" fmla="*/ 5 h 1113"/>
                <a:gd name="T110" fmla="*/ 1344 w 1507"/>
                <a:gd name="T111" fmla="*/ 1 h 1113"/>
                <a:gd name="T112" fmla="*/ 1321 w 1507"/>
                <a:gd name="T113" fmla="*/ 0 h 1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07" h="1113">
                  <a:moveTo>
                    <a:pt x="1321" y="0"/>
                  </a:moveTo>
                  <a:lnTo>
                    <a:pt x="182" y="0"/>
                  </a:lnTo>
                  <a:lnTo>
                    <a:pt x="159" y="1"/>
                  </a:lnTo>
                  <a:lnTo>
                    <a:pt x="137" y="6"/>
                  </a:lnTo>
                  <a:lnTo>
                    <a:pt x="116" y="13"/>
                  </a:lnTo>
                  <a:lnTo>
                    <a:pt x="96" y="22"/>
                  </a:lnTo>
                  <a:lnTo>
                    <a:pt x="78" y="34"/>
                  </a:lnTo>
                  <a:lnTo>
                    <a:pt x="61" y="47"/>
                  </a:lnTo>
                  <a:lnTo>
                    <a:pt x="45" y="63"/>
                  </a:lnTo>
                  <a:lnTo>
                    <a:pt x="32" y="80"/>
                  </a:lnTo>
                  <a:lnTo>
                    <a:pt x="21" y="99"/>
                  </a:lnTo>
                  <a:lnTo>
                    <a:pt x="12" y="119"/>
                  </a:lnTo>
                  <a:lnTo>
                    <a:pt x="5" y="140"/>
                  </a:lnTo>
                  <a:lnTo>
                    <a:pt x="1" y="162"/>
                  </a:lnTo>
                  <a:lnTo>
                    <a:pt x="0" y="182"/>
                  </a:lnTo>
                  <a:lnTo>
                    <a:pt x="0" y="930"/>
                  </a:lnTo>
                  <a:lnTo>
                    <a:pt x="1" y="953"/>
                  </a:lnTo>
                  <a:lnTo>
                    <a:pt x="6" y="976"/>
                  </a:lnTo>
                  <a:lnTo>
                    <a:pt x="13" y="997"/>
                  </a:lnTo>
                  <a:lnTo>
                    <a:pt x="22" y="1016"/>
                  </a:lnTo>
                  <a:lnTo>
                    <a:pt x="34" y="1035"/>
                  </a:lnTo>
                  <a:lnTo>
                    <a:pt x="47" y="1052"/>
                  </a:lnTo>
                  <a:lnTo>
                    <a:pt x="63" y="1067"/>
                  </a:lnTo>
                  <a:lnTo>
                    <a:pt x="80" y="1080"/>
                  </a:lnTo>
                  <a:lnTo>
                    <a:pt x="99" y="1092"/>
                  </a:lnTo>
                  <a:lnTo>
                    <a:pt x="119" y="1101"/>
                  </a:lnTo>
                  <a:lnTo>
                    <a:pt x="140" y="1108"/>
                  </a:lnTo>
                  <a:lnTo>
                    <a:pt x="162" y="1112"/>
                  </a:lnTo>
                  <a:lnTo>
                    <a:pt x="185" y="1113"/>
                  </a:lnTo>
                  <a:lnTo>
                    <a:pt x="1324" y="1113"/>
                  </a:lnTo>
                  <a:lnTo>
                    <a:pt x="1347" y="1111"/>
                  </a:lnTo>
                  <a:lnTo>
                    <a:pt x="1369" y="1107"/>
                  </a:lnTo>
                  <a:lnTo>
                    <a:pt x="1390" y="1100"/>
                  </a:lnTo>
                  <a:lnTo>
                    <a:pt x="1410" y="1090"/>
                  </a:lnTo>
                  <a:lnTo>
                    <a:pt x="1429" y="1079"/>
                  </a:lnTo>
                  <a:lnTo>
                    <a:pt x="1445" y="1065"/>
                  </a:lnTo>
                  <a:lnTo>
                    <a:pt x="1461" y="1050"/>
                  </a:lnTo>
                  <a:lnTo>
                    <a:pt x="1474" y="1033"/>
                  </a:lnTo>
                  <a:lnTo>
                    <a:pt x="1485" y="1014"/>
                  </a:lnTo>
                  <a:lnTo>
                    <a:pt x="1494" y="994"/>
                  </a:lnTo>
                  <a:lnTo>
                    <a:pt x="1501" y="973"/>
                  </a:lnTo>
                  <a:lnTo>
                    <a:pt x="1505" y="951"/>
                  </a:lnTo>
                  <a:lnTo>
                    <a:pt x="1506" y="930"/>
                  </a:lnTo>
                  <a:lnTo>
                    <a:pt x="1507" y="182"/>
                  </a:lnTo>
                  <a:lnTo>
                    <a:pt x="1505" y="159"/>
                  </a:lnTo>
                  <a:lnTo>
                    <a:pt x="1500" y="137"/>
                  </a:lnTo>
                  <a:lnTo>
                    <a:pt x="1493" y="116"/>
                  </a:lnTo>
                  <a:lnTo>
                    <a:pt x="1484" y="96"/>
                  </a:lnTo>
                  <a:lnTo>
                    <a:pt x="1472" y="78"/>
                  </a:lnTo>
                  <a:lnTo>
                    <a:pt x="1459" y="61"/>
                  </a:lnTo>
                  <a:lnTo>
                    <a:pt x="1443" y="45"/>
                  </a:lnTo>
                  <a:lnTo>
                    <a:pt x="1426" y="32"/>
                  </a:lnTo>
                  <a:lnTo>
                    <a:pt x="1408" y="21"/>
                  </a:lnTo>
                  <a:lnTo>
                    <a:pt x="1388" y="12"/>
                  </a:lnTo>
                  <a:lnTo>
                    <a:pt x="1366" y="5"/>
                  </a:lnTo>
                  <a:lnTo>
                    <a:pt x="1344" y="1"/>
                  </a:lnTo>
                  <a:lnTo>
                    <a:pt x="1321" y="0"/>
                  </a:lnTo>
                </a:path>
              </a:pathLst>
            </a:custGeom>
            <a:solidFill>
              <a:srgbClr val="0D21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66" name="Freeform 66">
              <a:extLst>
                <a:ext uri="{FF2B5EF4-FFF2-40B4-BE49-F238E27FC236}">
                  <a16:creationId xmlns:a16="http://schemas.microsoft.com/office/drawing/2014/main" id="{26F90C1D-EB24-8107-32A1-4B88ABC284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64" y="6975"/>
              <a:ext cx="1507" cy="883"/>
            </a:xfrm>
            <a:custGeom>
              <a:avLst/>
              <a:gdLst>
                <a:gd name="T0" fmla="*/ 0 w 1507"/>
                <a:gd name="T1" fmla="*/ 185 h 1113"/>
                <a:gd name="T2" fmla="*/ 1 w 1507"/>
                <a:gd name="T3" fmla="*/ 162 h 1113"/>
                <a:gd name="T4" fmla="*/ 5 w 1507"/>
                <a:gd name="T5" fmla="*/ 140 h 1113"/>
                <a:gd name="T6" fmla="*/ 12 w 1507"/>
                <a:gd name="T7" fmla="*/ 119 h 1113"/>
                <a:gd name="T8" fmla="*/ 21 w 1507"/>
                <a:gd name="T9" fmla="*/ 99 h 1113"/>
                <a:gd name="T10" fmla="*/ 32 w 1507"/>
                <a:gd name="T11" fmla="*/ 80 h 1113"/>
                <a:gd name="T12" fmla="*/ 45 w 1507"/>
                <a:gd name="T13" fmla="*/ 63 h 1113"/>
                <a:gd name="T14" fmla="*/ 61 w 1507"/>
                <a:gd name="T15" fmla="*/ 47 h 1113"/>
                <a:gd name="T16" fmla="*/ 78 w 1507"/>
                <a:gd name="T17" fmla="*/ 34 h 1113"/>
                <a:gd name="T18" fmla="*/ 96 w 1507"/>
                <a:gd name="T19" fmla="*/ 22 h 1113"/>
                <a:gd name="T20" fmla="*/ 116 w 1507"/>
                <a:gd name="T21" fmla="*/ 13 h 1113"/>
                <a:gd name="T22" fmla="*/ 137 w 1507"/>
                <a:gd name="T23" fmla="*/ 6 h 1113"/>
                <a:gd name="T24" fmla="*/ 159 w 1507"/>
                <a:gd name="T25" fmla="*/ 1 h 1113"/>
                <a:gd name="T26" fmla="*/ 182 w 1507"/>
                <a:gd name="T27" fmla="*/ 0 h 1113"/>
                <a:gd name="T28" fmla="*/ 1321 w 1507"/>
                <a:gd name="T29" fmla="*/ 0 h 1113"/>
                <a:gd name="T30" fmla="*/ 1344 w 1507"/>
                <a:gd name="T31" fmla="*/ 1 h 1113"/>
                <a:gd name="T32" fmla="*/ 1366 w 1507"/>
                <a:gd name="T33" fmla="*/ 5 h 1113"/>
                <a:gd name="T34" fmla="*/ 1388 w 1507"/>
                <a:gd name="T35" fmla="*/ 12 h 1113"/>
                <a:gd name="T36" fmla="*/ 1408 w 1507"/>
                <a:gd name="T37" fmla="*/ 21 h 1113"/>
                <a:gd name="T38" fmla="*/ 1426 w 1507"/>
                <a:gd name="T39" fmla="*/ 32 h 1113"/>
                <a:gd name="T40" fmla="*/ 1443 w 1507"/>
                <a:gd name="T41" fmla="*/ 45 h 1113"/>
                <a:gd name="T42" fmla="*/ 1459 w 1507"/>
                <a:gd name="T43" fmla="*/ 61 h 1113"/>
                <a:gd name="T44" fmla="*/ 1473 w 1507"/>
                <a:gd name="T45" fmla="*/ 78 h 1113"/>
                <a:gd name="T46" fmla="*/ 1484 w 1507"/>
                <a:gd name="T47" fmla="*/ 96 h 1113"/>
                <a:gd name="T48" fmla="*/ 1493 w 1507"/>
                <a:gd name="T49" fmla="*/ 116 h 1113"/>
                <a:gd name="T50" fmla="*/ 1500 w 1507"/>
                <a:gd name="T51" fmla="*/ 137 h 1113"/>
                <a:gd name="T52" fmla="*/ 1505 w 1507"/>
                <a:gd name="T53" fmla="*/ 159 h 1113"/>
                <a:gd name="T54" fmla="*/ 1507 w 1507"/>
                <a:gd name="T55" fmla="*/ 182 h 1113"/>
                <a:gd name="T56" fmla="*/ 1507 w 1507"/>
                <a:gd name="T57" fmla="*/ 928 h 1113"/>
                <a:gd name="T58" fmla="*/ 1505 w 1507"/>
                <a:gd name="T59" fmla="*/ 951 h 1113"/>
                <a:gd name="T60" fmla="*/ 1501 w 1507"/>
                <a:gd name="T61" fmla="*/ 973 h 1113"/>
                <a:gd name="T62" fmla="*/ 1494 w 1507"/>
                <a:gd name="T63" fmla="*/ 994 h 1113"/>
                <a:gd name="T64" fmla="*/ 1485 w 1507"/>
                <a:gd name="T65" fmla="*/ 1014 h 1113"/>
                <a:gd name="T66" fmla="*/ 1474 w 1507"/>
                <a:gd name="T67" fmla="*/ 1033 h 1113"/>
                <a:gd name="T68" fmla="*/ 1461 w 1507"/>
                <a:gd name="T69" fmla="*/ 1050 h 1113"/>
                <a:gd name="T70" fmla="*/ 1445 w 1507"/>
                <a:gd name="T71" fmla="*/ 1065 h 1113"/>
                <a:gd name="T72" fmla="*/ 1429 w 1507"/>
                <a:gd name="T73" fmla="*/ 1079 h 1113"/>
                <a:gd name="T74" fmla="*/ 1410 w 1507"/>
                <a:gd name="T75" fmla="*/ 1090 h 1113"/>
                <a:gd name="T76" fmla="*/ 1390 w 1507"/>
                <a:gd name="T77" fmla="*/ 1100 h 1113"/>
                <a:gd name="T78" fmla="*/ 1369 w 1507"/>
                <a:gd name="T79" fmla="*/ 1107 h 1113"/>
                <a:gd name="T80" fmla="*/ 1347 w 1507"/>
                <a:gd name="T81" fmla="*/ 1111 h 1113"/>
                <a:gd name="T82" fmla="*/ 1324 w 1507"/>
                <a:gd name="T83" fmla="*/ 1113 h 1113"/>
                <a:gd name="T84" fmla="*/ 185 w 1507"/>
                <a:gd name="T85" fmla="*/ 1113 h 1113"/>
                <a:gd name="T86" fmla="*/ 162 w 1507"/>
                <a:gd name="T87" fmla="*/ 1112 h 1113"/>
                <a:gd name="T88" fmla="*/ 140 w 1507"/>
                <a:gd name="T89" fmla="*/ 1108 h 1113"/>
                <a:gd name="T90" fmla="*/ 119 w 1507"/>
                <a:gd name="T91" fmla="*/ 1101 h 1113"/>
                <a:gd name="T92" fmla="*/ 99 w 1507"/>
                <a:gd name="T93" fmla="*/ 1092 h 1113"/>
                <a:gd name="T94" fmla="*/ 80 w 1507"/>
                <a:gd name="T95" fmla="*/ 1080 h 1113"/>
                <a:gd name="T96" fmla="*/ 63 w 1507"/>
                <a:gd name="T97" fmla="*/ 1067 h 1113"/>
                <a:gd name="T98" fmla="*/ 47 w 1507"/>
                <a:gd name="T99" fmla="*/ 1052 h 1113"/>
                <a:gd name="T100" fmla="*/ 34 w 1507"/>
                <a:gd name="T101" fmla="*/ 1035 h 1113"/>
                <a:gd name="T102" fmla="*/ 22 w 1507"/>
                <a:gd name="T103" fmla="*/ 1016 h 1113"/>
                <a:gd name="T104" fmla="*/ 13 w 1507"/>
                <a:gd name="T105" fmla="*/ 997 h 1113"/>
                <a:gd name="T106" fmla="*/ 6 w 1507"/>
                <a:gd name="T107" fmla="*/ 976 h 1113"/>
                <a:gd name="T108" fmla="*/ 1 w 1507"/>
                <a:gd name="T109" fmla="*/ 953 h 1113"/>
                <a:gd name="T110" fmla="*/ 0 w 1507"/>
                <a:gd name="T111" fmla="*/ 930 h 1113"/>
                <a:gd name="T112" fmla="*/ 0 w 1507"/>
                <a:gd name="T113" fmla="*/ 185 h 1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07" h="1113">
                  <a:moveTo>
                    <a:pt x="0" y="185"/>
                  </a:moveTo>
                  <a:lnTo>
                    <a:pt x="1" y="162"/>
                  </a:lnTo>
                  <a:lnTo>
                    <a:pt x="5" y="140"/>
                  </a:lnTo>
                  <a:lnTo>
                    <a:pt x="12" y="119"/>
                  </a:lnTo>
                  <a:lnTo>
                    <a:pt x="21" y="99"/>
                  </a:lnTo>
                  <a:lnTo>
                    <a:pt x="32" y="80"/>
                  </a:lnTo>
                  <a:lnTo>
                    <a:pt x="45" y="63"/>
                  </a:lnTo>
                  <a:lnTo>
                    <a:pt x="61" y="47"/>
                  </a:lnTo>
                  <a:lnTo>
                    <a:pt x="78" y="34"/>
                  </a:lnTo>
                  <a:lnTo>
                    <a:pt x="96" y="22"/>
                  </a:lnTo>
                  <a:lnTo>
                    <a:pt x="116" y="13"/>
                  </a:lnTo>
                  <a:lnTo>
                    <a:pt x="137" y="6"/>
                  </a:lnTo>
                  <a:lnTo>
                    <a:pt x="159" y="1"/>
                  </a:lnTo>
                  <a:lnTo>
                    <a:pt x="182" y="0"/>
                  </a:lnTo>
                  <a:lnTo>
                    <a:pt x="1321" y="0"/>
                  </a:lnTo>
                  <a:lnTo>
                    <a:pt x="1344" y="1"/>
                  </a:lnTo>
                  <a:lnTo>
                    <a:pt x="1366" y="5"/>
                  </a:lnTo>
                  <a:lnTo>
                    <a:pt x="1388" y="12"/>
                  </a:lnTo>
                  <a:lnTo>
                    <a:pt x="1408" y="21"/>
                  </a:lnTo>
                  <a:lnTo>
                    <a:pt x="1426" y="32"/>
                  </a:lnTo>
                  <a:lnTo>
                    <a:pt x="1443" y="45"/>
                  </a:lnTo>
                  <a:lnTo>
                    <a:pt x="1459" y="61"/>
                  </a:lnTo>
                  <a:lnTo>
                    <a:pt x="1473" y="78"/>
                  </a:lnTo>
                  <a:lnTo>
                    <a:pt x="1484" y="96"/>
                  </a:lnTo>
                  <a:lnTo>
                    <a:pt x="1493" y="116"/>
                  </a:lnTo>
                  <a:lnTo>
                    <a:pt x="1500" y="137"/>
                  </a:lnTo>
                  <a:lnTo>
                    <a:pt x="1505" y="159"/>
                  </a:lnTo>
                  <a:lnTo>
                    <a:pt x="1507" y="182"/>
                  </a:lnTo>
                  <a:lnTo>
                    <a:pt x="1507" y="928"/>
                  </a:lnTo>
                  <a:lnTo>
                    <a:pt x="1505" y="951"/>
                  </a:lnTo>
                  <a:lnTo>
                    <a:pt x="1501" y="973"/>
                  </a:lnTo>
                  <a:lnTo>
                    <a:pt x="1494" y="994"/>
                  </a:lnTo>
                  <a:lnTo>
                    <a:pt x="1485" y="1014"/>
                  </a:lnTo>
                  <a:lnTo>
                    <a:pt x="1474" y="1033"/>
                  </a:lnTo>
                  <a:lnTo>
                    <a:pt x="1461" y="1050"/>
                  </a:lnTo>
                  <a:lnTo>
                    <a:pt x="1445" y="1065"/>
                  </a:lnTo>
                  <a:lnTo>
                    <a:pt x="1429" y="1079"/>
                  </a:lnTo>
                  <a:lnTo>
                    <a:pt x="1410" y="1090"/>
                  </a:lnTo>
                  <a:lnTo>
                    <a:pt x="1390" y="1100"/>
                  </a:lnTo>
                  <a:lnTo>
                    <a:pt x="1369" y="1107"/>
                  </a:lnTo>
                  <a:lnTo>
                    <a:pt x="1347" y="1111"/>
                  </a:lnTo>
                  <a:lnTo>
                    <a:pt x="1324" y="1113"/>
                  </a:lnTo>
                  <a:lnTo>
                    <a:pt x="185" y="1113"/>
                  </a:lnTo>
                  <a:lnTo>
                    <a:pt x="162" y="1112"/>
                  </a:lnTo>
                  <a:lnTo>
                    <a:pt x="140" y="1108"/>
                  </a:lnTo>
                  <a:lnTo>
                    <a:pt x="119" y="1101"/>
                  </a:lnTo>
                  <a:lnTo>
                    <a:pt x="99" y="1092"/>
                  </a:lnTo>
                  <a:lnTo>
                    <a:pt x="80" y="1080"/>
                  </a:lnTo>
                  <a:lnTo>
                    <a:pt x="63" y="1067"/>
                  </a:lnTo>
                  <a:lnTo>
                    <a:pt x="47" y="1052"/>
                  </a:lnTo>
                  <a:lnTo>
                    <a:pt x="34" y="1035"/>
                  </a:lnTo>
                  <a:lnTo>
                    <a:pt x="22" y="1016"/>
                  </a:lnTo>
                  <a:lnTo>
                    <a:pt x="13" y="997"/>
                  </a:lnTo>
                  <a:lnTo>
                    <a:pt x="6" y="976"/>
                  </a:lnTo>
                  <a:lnTo>
                    <a:pt x="1" y="953"/>
                  </a:lnTo>
                  <a:lnTo>
                    <a:pt x="0" y="930"/>
                  </a:lnTo>
                  <a:lnTo>
                    <a:pt x="0" y="185"/>
                  </a:lnTo>
                  <a:close/>
                </a:path>
              </a:pathLst>
            </a:custGeom>
            <a:noFill/>
            <a:ln w="9525">
              <a:solidFill>
                <a:srgbClr val="33373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67" name="Freeform 67">
              <a:extLst>
                <a:ext uri="{FF2B5EF4-FFF2-40B4-BE49-F238E27FC236}">
                  <a16:creationId xmlns:a16="http://schemas.microsoft.com/office/drawing/2014/main" id="{0FC46D10-BE06-4BF5-303E-5BA8A3AA91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88" y="1591"/>
              <a:ext cx="2353" cy="20"/>
            </a:xfrm>
            <a:custGeom>
              <a:avLst/>
              <a:gdLst>
                <a:gd name="T0" fmla="*/ 0 w 2353"/>
                <a:gd name="T1" fmla="*/ 0 h 20"/>
                <a:gd name="T2" fmla="*/ 2352 w 2353"/>
                <a:gd name="T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353" h="20">
                  <a:moveTo>
                    <a:pt x="0" y="0"/>
                  </a:moveTo>
                  <a:lnTo>
                    <a:pt x="2352" y="0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68" name="Freeform 68">
              <a:extLst>
                <a:ext uri="{FF2B5EF4-FFF2-40B4-BE49-F238E27FC236}">
                  <a16:creationId xmlns:a16="http://schemas.microsoft.com/office/drawing/2014/main" id="{5755DAFE-AF97-561E-FA67-2D5BDA15F5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28" y="5420"/>
              <a:ext cx="864" cy="20"/>
            </a:xfrm>
            <a:custGeom>
              <a:avLst/>
              <a:gdLst>
                <a:gd name="T0" fmla="*/ 0 w 864"/>
                <a:gd name="T1" fmla="*/ 0 h 20"/>
                <a:gd name="T2" fmla="*/ 864 w 864"/>
                <a:gd name="T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64" h="20">
                  <a:moveTo>
                    <a:pt x="0" y="0"/>
                  </a:moveTo>
                  <a:lnTo>
                    <a:pt x="864" y="0"/>
                  </a:ln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69" name="Freeform 69">
              <a:extLst>
                <a:ext uri="{FF2B5EF4-FFF2-40B4-BE49-F238E27FC236}">
                  <a16:creationId xmlns:a16="http://schemas.microsoft.com/office/drawing/2014/main" id="{0B7F24EE-4731-1867-081F-C8E6AD8AD9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14" y="4445"/>
              <a:ext cx="2188" cy="995"/>
            </a:xfrm>
            <a:custGeom>
              <a:avLst/>
              <a:gdLst>
                <a:gd name="T0" fmla="*/ 2020 w 2191"/>
                <a:gd name="T1" fmla="*/ 0 h 1022"/>
                <a:gd name="T2" fmla="*/ 169 w 2191"/>
                <a:gd name="T3" fmla="*/ 0 h 1022"/>
                <a:gd name="T4" fmla="*/ 146 w 2191"/>
                <a:gd name="T5" fmla="*/ 1 h 1022"/>
                <a:gd name="T6" fmla="*/ 124 w 2191"/>
                <a:gd name="T7" fmla="*/ 6 h 1022"/>
                <a:gd name="T8" fmla="*/ 103 w 2191"/>
                <a:gd name="T9" fmla="*/ 13 h 1022"/>
                <a:gd name="T10" fmla="*/ 83 w 2191"/>
                <a:gd name="T11" fmla="*/ 23 h 1022"/>
                <a:gd name="T12" fmla="*/ 65 w 2191"/>
                <a:gd name="T13" fmla="*/ 35 h 1022"/>
                <a:gd name="T14" fmla="*/ 49 w 2191"/>
                <a:gd name="T15" fmla="*/ 50 h 1022"/>
                <a:gd name="T16" fmla="*/ 35 w 2191"/>
                <a:gd name="T17" fmla="*/ 66 h 1022"/>
                <a:gd name="T18" fmla="*/ 23 w 2191"/>
                <a:gd name="T19" fmla="*/ 84 h 1022"/>
                <a:gd name="T20" fmla="*/ 13 w 2191"/>
                <a:gd name="T21" fmla="*/ 104 h 1022"/>
                <a:gd name="T22" fmla="*/ 6 w 2191"/>
                <a:gd name="T23" fmla="*/ 125 h 1022"/>
                <a:gd name="T24" fmla="*/ 1 w 2191"/>
                <a:gd name="T25" fmla="*/ 147 h 1022"/>
                <a:gd name="T26" fmla="*/ 0 w 2191"/>
                <a:gd name="T27" fmla="*/ 169 h 1022"/>
                <a:gd name="T28" fmla="*/ 0 w 2191"/>
                <a:gd name="T29" fmla="*/ 853 h 1022"/>
                <a:gd name="T30" fmla="*/ 1 w 2191"/>
                <a:gd name="T31" fmla="*/ 876 h 1022"/>
                <a:gd name="T32" fmla="*/ 6 w 2191"/>
                <a:gd name="T33" fmla="*/ 898 h 1022"/>
                <a:gd name="T34" fmla="*/ 13 w 2191"/>
                <a:gd name="T35" fmla="*/ 919 h 1022"/>
                <a:gd name="T36" fmla="*/ 23 w 2191"/>
                <a:gd name="T37" fmla="*/ 938 h 1022"/>
                <a:gd name="T38" fmla="*/ 35 w 2191"/>
                <a:gd name="T39" fmla="*/ 956 h 1022"/>
                <a:gd name="T40" fmla="*/ 50 w 2191"/>
                <a:gd name="T41" fmla="*/ 972 h 1022"/>
                <a:gd name="T42" fmla="*/ 66 w 2191"/>
                <a:gd name="T43" fmla="*/ 987 h 1022"/>
                <a:gd name="T44" fmla="*/ 84 w 2191"/>
                <a:gd name="T45" fmla="*/ 999 h 1022"/>
                <a:gd name="T46" fmla="*/ 104 w 2191"/>
                <a:gd name="T47" fmla="*/ 1009 h 1022"/>
                <a:gd name="T48" fmla="*/ 125 w 2191"/>
                <a:gd name="T49" fmla="*/ 1016 h 1022"/>
                <a:gd name="T50" fmla="*/ 147 w 2191"/>
                <a:gd name="T51" fmla="*/ 1020 h 1022"/>
                <a:gd name="T52" fmla="*/ 170 w 2191"/>
                <a:gd name="T53" fmla="*/ 1022 h 1022"/>
                <a:gd name="T54" fmla="*/ 2021 w 2191"/>
                <a:gd name="T55" fmla="*/ 1022 h 1022"/>
                <a:gd name="T56" fmla="*/ 2044 w 2191"/>
                <a:gd name="T57" fmla="*/ 1020 h 1022"/>
                <a:gd name="T58" fmla="*/ 2067 w 2191"/>
                <a:gd name="T59" fmla="*/ 1016 h 1022"/>
                <a:gd name="T60" fmla="*/ 2087 w 2191"/>
                <a:gd name="T61" fmla="*/ 1008 h 1022"/>
                <a:gd name="T62" fmla="*/ 2107 w 2191"/>
                <a:gd name="T63" fmla="*/ 998 h 1022"/>
                <a:gd name="T64" fmla="*/ 2125 w 2191"/>
                <a:gd name="T65" fmla="*/ 986 h 1022"/>
                <a:gd name="T66" fmla="*/ 2141 w 2191"/>
                <a:gd name="T67" fmla="*/ 972 h 1022"/>
                <a:gd name="T68" fmla="*/ 2155 w 2191"/>
                <a:gd name="T69" fmla="*/ 955 h 1022"/>
                <a:gd name="T70" fmla="*/ 2168 w 2191"/>
                <a:gd name="T71" fmla="*/ 937 h 1022"/>
                <a:gd name="T72" fmla="*/ 2177 w 2191"/>
                <a:gd name="T73" fmla="*/ 918 h 1022"/>
                <a:gd name="T74" fmla="*/ 2185 w 2191"/>
                <a:gd name="T75" fmla="*/ 897 h 1022"/>
                <a:gd name="T76" fmla="*/ 2189 w 2191"/>
                <a:gd name="T77" fmla="*/ 875 h 1022"/>
                <a:gd name="T78" fmla="*/ 2191 w 2191"/>
                <a:gd name="T79" fmla="*/ 853 h 1022"/>
                <a:gd name="T80" fmla="*/ 2191 w 2191"/>
                <a:gd name="T81" fmla="*/ 169 h 1022"/>
                <a:gd name="T82" fmla="*/ 2189 w 2191"/>
                <a:gd name="T83" fmla="*/ 146 h 1022"/>
                <a:gd name="T84" fmla="*/ 2184 w 2191"/>
                <a:gd name="T85" fmla="*/ 124 h 1022"/>
                <a:gd name="T86" fmla="*/ 2177 w 2191"/>
                <a:gd name="T87" fmla="*/ 103 h 1022"/>
                <a:gd name="T88" fmla="*/ 2167 w 2191"/>
                <a:gd name="T89" fmla="*/ 83 h 1022"/>
                <a:gd name="T90" fmla="*/ 2155 w 2191"/>
                <a:gd name="T91" fmla="*/ 65 h 1022"/>
                <a:gd name="T92" fmla="*/ 2140 w 2191"/>
                <a:gd name="T93" fmla="*/ 49 h 1022"/>
                <a:gd name="T94" fmla="*/ 2124 w 2191"/>
                <a:gd name="T95" fmla="*/ 35 h 1022"/>
                <a:gd name="T96" fmla="*/ 2106 w 2191"/>
                <a:gd name="T97" fmla="*/ 23 h 1022"/>
                <a:gd name="T98" fmla="*/ 2086 w 2191"/>
                <a:gd name="T99" fmla="*/ 13 h 1022"/>
                <a:gd name="T100" fmla="*/ 2065 w 2191"/>
                <a:gd name="T101" fmla="*/ 6 h 1022"/>
                <a:gd name="T102" fmla="*/ 2043 w 2191"/>
                <a:gd name="T103" fmla="*/ 1 h 1022"/>
                <a:gd name="T104" fmla="*/ 2020 w 2191"/>
                <a:gd name="T105" fmla="*/ 0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191" h="1022">
                  <a:moveTo>
                    <a:pt x="2020" y="0"/>
                  </a:moveTo>
                  <a:lnTo>
                    <a:pt x="169" y="0"/>
                  </a:lnTo>
                  <a:lnTo>
                    <a:pt x="146" y="1"/>
                  </a:lnTo>
                  <a:lnTo>
                    <a:pt x="124" y="6"/>
                  </a:lnTo>
                  <a:lnTo>
                    <a:pt x="103" y="13"/>
                  </a:lnTo>
                  <a:lnTo>
                    <a:pt x="83" y="23"/>
                  </a:lnTo>
                  <a:lnTo>
                    <a:pt x="65" y="35"/>
                  </a:lnTo>
                  <a:lnTo>
                    <a:pt x="49" y="50"/>
                  </a:lnTo>
                  <a:lnTo>
                    <a:pt x="35" y="66"/>
                  </a:lnTo>
                  <a:lnTo>
                    <a:pt x="23" y="84"/>
                  </a:lnTo>
                  <a:lnTo>
                    <a:pt x="13" y="104"/>
                  </a:lnTo>
                  <a:lnTo>
                    <a:pt x="6" y="125"/>
                  </a:lnTo>
                  <a:lnTo>
                    <a:pt x="1" y="147"/>
                  </a:lnTo>
                  <a:lnTo>
                    <a:pt x="0" y="169"/>
                  </a:lnTo>
                  <a:lnTo>
                    <a:pt x="0" y="853"/>
                  </a:lnTo>
                  <a:lnTo>
                    <a:pt x="1" y="876"/>
                  </a:lnTo>
                  <a:lnTo>
                    <a:pt x="6" y="898"/>
                  </a:lnTo>
                  <a:lnTo>
                    <a:pt x="13" y="919"/>
                  </a:lnTo>
                  <a:lnTo>
                    <a:pt x="23" y="938"/>
                  </a:lnTo>
                  <a:lnTo>
                    <a:pt x="35" y="956"/>
                  </a:lnTo>
                  <a:lnTo>
                    <a:pt x="50" y="972"/>
                  </a:lnTo>
                  <a:lnTo>
                    <a:pt x="66" y="987"/>
                  </a:lnTo>
                  <a:lnTo>
                    <a:pt x="84" y="999"/>
                  </a:lnTo>
                  <a:lnTo>
                    <a:pt x="104" y="1009"/>
                  </a:lnTo>
                  <a:lnTo>
                    <a:pt x="125" y="1016"/>
                  </a:lnTo>
                  <a:lnTo>
                    <a:pt x="147" y="1020"/>
                  </a:lnTo>
                  <a:lnTo>
                    <a:pt x="170" y="1022"/>
                  </a:lnTo>
                  <a:lnTo>
                    <a:pt x="2021" y="1022"/>
                  </a:lnTo>
                  <a:lnTo>
                    <a:pt x="2044" y="1020"/>
                  </a:lnTo>
                  <a:lnTo>
                    <a:pt x="2067" y="1016"/>
                  </a:lnTo>
                  <a:lnTo>
                    <a:pt x="2087" y="1008"/>
                  </a:lnTo>
                  <a:lnTo>
                    <a:pt x="2107" y="998"/>
                  </a:lnTo>
                  <a:lnTo>
                    <a:pt x="2125" y="986"/>
                  </a:lnTo>
                  <a:lnTo>
                    <a:pt x="2141" y="972"/>
                  </a:lnTo>
                  <a:lnTo>
                    <a:pt x="2155" y="955"/>
                  </a:lnTo>
                  <a:lnTo>
                    <a:pt x="2168" y="937"/>
                  </a:lnTo>
                  <a:lnTo>
                    <a:pt x="2177" y="918"/>
                  </a:lnTo>
                  <a:lnTo>
                    <a:pt x="2185" y="897"/>
                  </a:lnTo>
                  <a:lnTo>
                    <a:pt x="2189" y="875"/>
                  </a:lnTo>
                  <a:lnTo>
                    <a:pt x="2191" y="853"/>
                  </a:lnTo>
                  <a:lnTo>
                    <a:pt x="2191" y="169"/>
                  </a:lnTo>
                  <a:lnTo>
                    <a:pt x="2189" y="146"/>
                  </a:lnTo>
                  <a:lnTo>
                    <a:pt x="2184" y="124"/>
                  </a:lnTo>
                  <a:lnTo>
                    <a:pt x="2177" y="103"/>
                  </a:lnTo>
                  <a:lnTo>
                    <a:pt x="2167" y="83"/>
                  </a:lnTo>
                  <a:lnTo>
                    <a:pt x="2155" y="65"/>
                  </a:lnTo>
                  <a:lnTo>
                    <a:pt x="2140" y="49"/>
                  </a:lnTo>
                  <a:lnTo>
                    <a:pt x="2124" y="35"/>
                  </a:lnTo>
                  <a:lnTo>
                    <a:pt x="2106" y="23"/>
                  </a:lnTo>
                  <a:lnTo>
                    <a:pt x="2086" y="13"/>
                  </a:lnTo>
                  <a:lnTo>
                    <a:pt x="2065" y="6"/>
                  </a:lnTo>
                  <a:lnTo>
                    <a:pt x="2043" y="1"/>
                  </a:lnTo>
                  <a:lnTo>
                    <a:pt x="2020" y="0"/>
                  </a:lnTo>
                </a:path>
              </a:pathLst>
            </a:custGeom>
            <a:solidFill>
              <a:srgbClr val="0D21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70" name="Freeform 70">
              <a:extLst>
                <a:ext uri="{FF2B5EF4-FFF2-40B4-BE49-F238E27FC236}">
                  <a16:creationId xmlns:a16="http://schemas.microsoft.com/office/drawing/2014/main" id="{71AF20AD-B1AC-191C-3CA8-0C79AC21B9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14" y="4445"/>
              <a:ext cx="2191" cy="995"/>
            </a:xfrm>
            <a:custGeom>
              <a:avLst/>
              <a:gdLst>
                <a:gd name="T0" fmla="*/ 0 w 2191"/>
                <a:gd name="T1" fmla="*/ 170 h 1022"/>
                <a:gd name="T2" fmla="*/ 1 w 2191"/>
                <a:gd name="T3" fmla="*/ 147 h 1022"/>
                <a:gd name="T4" fmla="*/ 6 w 2191"/>
                <a:gd name="T5" fmla="*/ 125 h 1022"/>
                <a:gd name="T6" fmla="*/ 13 w 2191"/>
                <a:gd name="T7" fmla="*/ 104 h 1022"/>
                <a:gd name="T8" fmla="*/ 23 w 2191"/>
                <a:gd name="T9" fmla="*/ 84 h 1022"/>
                <a:gd name="T10" fmla="*/ 35 w 2191"/>
                <a:gd name="T11" fmla="*/ 66 h 1022"/>
                <a:gd name="T12" fmla="*/ 49 w 2191"/>
                <a:gd name="T13" fmla="*/ 50 h 1022"/>
                <a:gd name="T14" fmla="*/ 65 w 2191"/>
                <a:gd name="T15" fmla="*/ 35 h 1022"/>
                <a:gd name="T16" fmla="*/ 83 w 2191"/>
                <a:gd name="T17" fmla="*/ 23 h 1022"/>
                <a:gd name="T18" fmla="*/ 103 w 2191"/>
                <a:gd name="T19" fmla="*/ 13 h 1022"/>
                <a:gd name="T20" fmla="*/ 124 w 2191"/>
                <a:gd name="T21" fmla="*/ 6 h 1022"/>
                <a:gd name="T22" fmla="*/ 146 w 2191"/>
                <a:gd name="T23" fmla="*/ 1 h 1022"/>
                <a:gd name="T24" fmla="*/ 169 w 2191"/>
                <a:gd name="T25" fmla="*/ 0 h 1022"/>
                <a:gd name="T26" fmla="*/ 2020 w 2191"/>
                <a:gd name="T27" fmla="*/ 0 h 1022"/>
                <a:gd name="T28" fmla="*/ 2043 w 2191"/>
                <a:gd name="T29" fmla="*/ 1 h 1022"/>
                <a:gd name="T30" fmla="*/ 2065 w 2191"/>
                <a:gd name="T31" fmla="*/ 6 h 1022"/>
                <a:gd name="T32" fmla="*/ 2086 w 2191"/>
                <a:gd name="T33" fmla="*/ 13 h 1022"/>
                <a:gd name="T34" fmla="*/ 2106 w 2191"/>
                <a:gd name="T35" fmla="*/ 23 h 1022"/>
                <a:gd name="T36" fmla="*/ 2124 w 2191"/>
                <a:gd name="T37" fmla="*/ 35 h 1022"/>
                <a:gd name="T38" fmla="*/ 2140 w 2191"/>
                <a:gd name="T39" fmla="*/ 49 h 1022"/>
                <a:gd name="T40" fmla="*/ 2155 w 2191"/>
                <a:gd name="T41" fmla="*/ 65 h 1022"/>
                <a:gd name="T42" fmla="*/ 2167 w 2191"/>
                <a:gd name="T43" fmla="*/ 83 h 1022"/>
                <a:gd name="T44" fmla="*/ 2177 w 2191"/>
                <a:gd name="T45" fmla="*/ 103 h 1022"/>
                <a:gd name="T46" fmla="*/ 2184 w 2191"/>
                <a:gd name="T47" fmla="*/ 124 h 1022"/>
                <a:gd name="T48" fmla="*/ 2189 w 2191"/>
                <a:gd name="T49" fmla="*/ 146 h 1022"/>
                <a:gd name="T50" fmla="*/ 2191 w 2191"/>
                <a:gd name="T51" fmla="*/ 169 h 1022"/>
                <a:gd name="T52" fmla="*/ 2191 w 2191"/>
                <a:gd name="T53" fmla="*/ 852 h 1022"/>
                <a:gd name="T54" fmla="*/ 2189 w 2191"/>
                <a:gd name="T55" fmla="*/ 875 h 1022"/>
                <a:gd name="T56" fmla="*/ 2185 w 2191"/>
                <a:gd name="T57" fmla="*/ 897 h 1022"/>
                <a:gd name="T58" fmla="*/ 2177 w 2191"/>
                <a:gd name="T59" fmla="*/ 918 h 1022"/>
                <a:gd name="T60" fmla="*/ 2168 w 2191"/>
                <a:gd name="T61" fmla="*/ 937 h 1022"/>
                <a:gd name="T62" fmla="*/ 2155 w 2191"/>
                <a:gd name="T63" fmla="*/ 955 h 1022"/>
                <a:gd name="T64" fmla="*/ 2141 w 2191"/>
                <a:gd name="T65" fmla="*/ 972 h 1022"/>
                <a:gd name="T66" fmla="*/ 2125 w 2191"/>
                <a:gd name="T67" fmla="*/ 986 h 1022"/>
                <a:gd name="T68" fmla="*/ 2107 w 2191"/>
                <a:gd name="T69" fmla="*/ 998 h 1022"/>
                <a:gd name="T70" fmla="*/ 2087 w 2191"/>
                <a:gd name="T71" fmla="*/ 1008 h 1022"/>
                <a:gd name="T72" fmla="*/ 2067 w 2191"/>
                <a:gd name="T73" fmla="*/ 1016 h 1022"/>
                <a:gd name="T74" fmla="*/ 2044 w 2191"/>
                <a:gd name="T75" fmla="*/ 1020 h 1022"/>
                <a:gd name="T76" fmla="*/ 2021 w 2191"/>
                <a:gd name="T77" fmla="*/ 1022 h 1022"/>
                <a:gd name="T78" fmla="*/ 170 w 2191"/>
                <a:gd name="T79" fmla="*/ 1022 h 1022"/>
                <a:gd name="T80" fmla="*/ 147 w 2191"/>
                <a:gd name="T81" fmla="*/ 1020 h 1022"/>
                <a:gd name="T82" fmla="*/ 125 w 2191"/>
                <a:gd name="T83" fmla="*/ 1016 h 1022"/>
                <a:gd name="T84" fmla="*/ 104 w 2191"/>
                <a:gd name="T85" fmla="*/ 1009 h 1022"/>
                <a:gd name="T86" fmla="*/ 84 w 2191"/>
                <a:gd name="T87" fmla="*/ 999 h 1022"/>
                <a:gd name="T88" fmla="*/ 66 w 2191"/>
                <a:gd name="T89" fmla="*/ 987 h 1022"/>
                <a:gd name="T90" fmla="*/ 50 w 2191"/>
                <a:gd name="T91" fmla="*/ 972 h 1022"/>
                <a:gd name="T92" fmla="*/ 35 w 2191"/>
                <a:gd name="T93" fmla="*/ 956 h 1022"/>
                <a:gd name="T94" fmla="*/ 23 w 2191"/>
                <a:gd name="T95" fmla="*/ 938 h 1022"/>
                <a:gd name="T96" fmla="*/ 13 w 2191"/>
                <a:gd name="T97" fmla="*/ 919 h 1022"/>
                <a:gd name="T98" fmla="*/ 6 w 2191"/>
                <a:gd name="T99" fmla="*/ 898 h 1022"/>
                <a:gd name="T100" fmla="*/ 1 w 2191"/>
                <a:gd name="T101" fmla="*/ 876 h 1022"/>
                <a:gd name="T102" fmla="*/ 0 w 2191"/>
                <a:gd name="T103" fmla="*/ 853 h 1022"/>
                <a:gd name="T104" fmla="*/ 0 w 2191"/>
                <a:gd name="T105" fmla="*/ 170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191" h="1022">
                  <a:moveTo>
                    <a:pt x="0" y="170"/>
                  </a:moveTo>
                  <a:lnTo>
                    <a:pt x="1" y="147"/>
                  </a:lnTo>
                  <a:lnTo>
                    <a:pt x="6" y="125"/>
                  </a:lnTo>
                  <a:lnTo>
                    <a:pt x="13" y="104"/>
                  </a:lnTo>
                  <a:lnTo>
                    <a:pt x="23" y="84"/>
                  </a:lnTo>
                  <a:lnTo>
                    <a:pt x="35" y="66"/>
                  </a:lnTo>
                  <a:lnTo>
                    <a:pt x="49" y="50"/>
                  </a:lnTo>
                  <a:lnTo>
                    <a:pt x="65" y="35"/>
                  </a:lnTo>
                  <a:lnTo>
                    <a:pt x="83" y="23"/>
                  </a:lnTo>
                  <a:lnTo>
                    <a:pt x="103" y="13"/>
                  </a:lnTo>
                  <a:lnTo>
                    <a:pt x="124" y="6"/>
                  </a:lnTo>
                  <a:lnTo>
                    <a:pt x="146" y="1"/>
                  </a:lnTo>
                  <a:lnTo>
                    <a:pt x="169" y="0"/>
                  </a:lnTo>
                  <a:lnTo>
                    <a:pt x="2020" y="0"/>
                  </a:lnTo>
                  <a:lnTo>
                    <a:pt x="2043" y="1"/>
                  </a:lnTo>
                  <a:lnTo>
                    <a:pt x="2065" y="6"/>
                  </a:lnTo>
                  <a:lnTo>
                    <a:pt x="2086" y="13"/>
                  </a:lnTo>
                  <a:lnTo>
                    <a:pt x="2106" y="23"/>
                  </a:lnTo>
                  <a:lnTo>
                    <a:pt x="2124" y="35"/>
                  </a:lnTo>
                  <a:lnTo>
                    <a:pt x="2140" y="49"/>
                  </a:lnTo>
                  <a:lnTo>
                    <a:pt x="2155" y="65"/>
                  </a:lnTo>
                  <a:lnTo>
                    <a:pt x="2167" y="83"/>
                  </a:lnTo>
                  <a:lnTo>
                    <a:pt x="2177" y="103"/>
                  </a:lnTo>
                  <a:lnTo>
                    <a:pt x="2184" y="124"/>
                  </a:lnTo>
                  <a:lnTo>
                    <a:pt x="2189" y="146"/>
                  </a:lnTo>
                  <a:lnTo>
                    <a:pt x="2191" y="169"/>
                  </a:lnTo>
                  <a:lnTo>
                    <a:pt x="2191" y="852"/>
                  </a:lnTo>
                  <a:lnTo>
                    <a:pt x="2189" y="875"/>
                  </a:lnTo>
                  <a:lnTo>
                    <a:pt x="2185" y="897"/>
                  </a:lnTo>
                  <a:lnTo>
                    <a:pt x="2177" y="918"/>
                  </a:lnTo>
                  <a:lnTo>
                    <a:pt x="2168" y="937"/>
                  </a:lnTo>
                  <a:lnTo>
                    <a:pt x="2155" y="955"/>
                  </a:lnTo>
                  <a:lnTo>
                    <a:pt x="2141" y="972"/>
                  </a:lnTo>
                  <a:lnTo>
                    <a:pt x="2125" y="986"/>
                  </a:lnTo>
                  <a:lnTo>
                    <a:pt x="2107" y="998"/>
                  </a:lnTo>
                  <a:lnTo>
                    <a:pt x="2087" y="1008"/>
                  </a:lnTo>
                  <a:lnTo>
                    <a:pt x="2067" y="1016"/>
                  </a:lnTo>
                  <a:lnTo>
                    <a:pt x="2044" y="1020"/>
                  </a:lnTo>
                  <a:lnTo>
                    <a:pt x="2021" y="1022"/>
                  </a:lnTo>
                  <a:lnTo>
                    <a:pt x="170" y="1022"/>
                  </a:lnTo>
                  <a:lnTo>
                    <a:pt x="147" y="1020"/>
                  </a:lnTo>
                  <a:lnTo>
                    <a:pt x="125" y="1016"/>
                  </a:lnTo>
                  <a:lnTo>
                    <a:pt x="104" y="1009"/>
                  </a:lnTo>
                  <a:lnTo>
                    <a:pt x="84" y="999"/>
                  </a:lnTo>
                  <a:lnTo>
                    <a:pt x="66" y="987"/>
                  </a:lnTo>
                  <a:lnTo>
                    <a:pt x="50" y="972"/>
                  </a:lnTo>
                  <a:lnTo>
                    <a:pt x="35" y="956"/>
                  </a:lnTo>
                  <a:lnTo>
                    <a:pt x="23" y="938"/>
                  </a:lnTo>
                  <a:lnTo>
                    <a:pt x="13" y="919"/>
                  </a:lnTo>
                  <a:lnTo>
                    <a:pt x="6" y="898"/>
                  </a:lnTo>
                  <a:lnTo>
                    <a:pt x="1" y="876"/>
                  </a:lnTo>
                  <a:lnTo>
                    <a:pt x="0" y="853"/>
                  </a:lnTo>
                  <a:lnTo>
                    <a:pt x="0" y="170"/>
                  </a:lnTo>
                  <a:close/>
                </a:path>
              </a:pathLst>
            </a:custGeom>
            <a:noFill/>
            <a:ln w="9525">
              <a:solidFill>
                <a:srgbClr val="33373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908F2377-1AA9-A4E9-AE94-0DC28DC77472}"/>
              </a:ext>
            </a:extLst>
          </p:cNvPr>
          <p:cNvSpPr txBox="1"/>
          <p:nvPr/>
        </p:nvSpPr>
        <p:spPr>
          <a:xfrm>
            <a:off x="129000" y="23718"/>
            <a:ext cx="70292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400" dirty="0">
                <a:solidFill>
                  <a:schemeClr val="accent1">
                    <a:lumMod val="75000"/>
                  </a:schemeClr>
                </a:solidFill>
              </a:rPr>
              <a:t>Структура кабинет 2023-2024 г. на Дистрикт 130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8C2C8BA6-F50F-1E66-7332-83B53E9B54F5}"/>
              </a:ext>
            </a:extLst>
          </p:cNvPr>
          <p:cNvSpPr txBox="1"/>
          <p:nvPr/>
        </p:nvSpPr>
        <p:spPr>
          <a:xfrm>
            <a:off x="7770886" y="211028"/>
            <a:ext cx="15272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dirty="0">
                <a:solidFill>
                  <a:schemeClr val="bg1"/>
                </a:solidFill>
              </a:rPr>
              <a:t>Дистрикт Управител</a:t>
            </a:r>
            <a:endParaRPr lang="en-US" sz="1200" dirty="0">
              <a:solidFill>
                <a:schemeClr val="bg1"/>
              </a:solidFill>
            </a:endParaRPr>
          </a:p>
          <a:p>
            <a:pPr algn="ctr"/>
            <a:r>
              <a:rPr lang="bg-BG" sz="1100" dirty="0">
                <a:solidFill>
                  <a:schemeClr val="bg1"/>
                </a:solidFill>
              </a:rPr>
              <a:t>  (</a:t>
            </a:r>
            <a:r>
              <a:rPr lang="en-US" sz="1100" dirty="0">
                <a:solidFill>
                  <a:schemeClr val="bg1"/>
                </a:solidFill>
              </a:rPr>
              <a:t>GAT</a:t>
            </a:r>
            <a:r>
              <a:rPr lang="bg-BG" sz="1100" dirty="0">
                <a:solidFill>
                  <a:schemeClr val="bg1"/>
                </a:solidFill>
              </a:rPr>
              <a:t> лидер)</a:t>
            </a:r>
          </a:p>
          <a:p>
            <a:endParaRPr lang="bg-BG" sz="1200" dirty="0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3E49A144-51D1-B216-91E2-AF484B415329}"/>
              </a:ext>
            </a:extLst>
          </p:cNvPr>
          <p:cNvSpPr txBox="1"/>
          <p:nvPr/>
        </p:nvSpPr>
        <p:spPr>
          <a:xfrm>
            <a:off x="161218" y="1209187"/>
            <a:ext cx="12493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100" dirty="0">
                <a:solidFill>
                  <a:schemeClr val="bg1"/>
                </a:solidFill>
              </a:rPr>
              <a:t>НПДУ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D765F7B1-59BE-2738-BA2A-FBD230FFF156}"/>
              </a:ext>
            </a:extLst>
          </p:cNvPr>
          <p:cNvSpPr txBox="1"/>
          <p:nvPr/>
        </p:nvSpPr>
        <p:spPr>
          <a:xfrm>
            <a:off x="1421746" y="1183201"/>
            <a:ext cx="8875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dirty="0">
                <a:solidFill>
                  <a:schemeClr val="bg1"/>
                </a:solidFill>
              </a:rPr>
              <a:t>Секретар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BE900666-697A-7716-E769-8AC0F8399AA2}"/>
              </a:ext>
            </a:extLst>
          </p:cNvPr>
          <p:cNvSpPr txBox="1"/>
          <p:nvPr/>
        </p:nvSpPr>
        <p:spPr>
          <a:xfrm>
            <a:off x="2422422" y="1203484"/>
            <a:ext cx="10456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dirty="0">
                <a:solidFill>
                  <a:schemeClr val="bg1"/>
                </a:solidFill>
              </a:rPr>
              <a:t>Ковчежник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16099F8E-BC77-B3C5-8DF0-BE461F31FCD4}"/>
              </a:ext>
            </a:extLst>
          </p:cNvPr>
          <p:cNvSpPr txBox="1"/>
          <p:nvPr/>
        </p:nvSpPr>
        <p:spPr>
          <a:xfrm>
            <a:off x="3520167" y="2970371"/>
            <a:ext cx="12465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bg-BG" sz="1100" b="0" i="0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Calibri Light"/>
              </a:rPr>
              <a:t>Председатели на Зони</a:t>
            </a:r>
            <a:endParaRPr kumimoji="0" lang="bg-BG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cs typeface="Calibri Light"/>
            </a:endParaRPr>
          </a:p>
          <a:p>
            <a:endParaRPr lang="bg-BG" sz="1400" dirty="0">
              <a:solidFill>
                <a:schemeClr val="bg1"/>
              </a:solidFill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92C5A279-F79E-3BAD-9550-B9C29E8E5193}"/>
              </a:ext>
            </a:extLst>
          </p:cNvPr>
          <p:cNvSpPr txBox="1"/>
          <p:nvPr/>
        </p:nvSpPr>
        <p:spPr>
          <a:xfrm>
            <a:off x="3455804" y="1055947"/>
            <a:ext cx="14223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solidFill>
                  <a:schemeClr val="bg1"/>
                </a:solidFill>
              </a:rPr>
              <a:t>Председатели на Региони Север и Юг</a:t>
            </a:r>
          </a:p>
          <a:p>
            <a:pPr algn="ctr"/>
            <a:endParaRPr lang="bg-BG" sz="1100" dirty="0">
              <a:solidFill>
                <a:schemeClr val="bg1"/>
              </a:solidFill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ED248B8F-C2D1-0FA6-0B79-791F548A8F32}"/>
              </a:ext>
            </a:extLst>
          </p:cNvPr>
          <p:cNvSpPr txBox="1"/>
          <p:nvPr/>
        </p:nvSpPr>
        <p:spPr>
          <a:xfrm>
            <a:off x="5942698" y="1167082"/>
            <a:ext cx="11258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100" dirty="0">
                <a:solidFill>
                  <a:schemeClr val="bg1"/>
                </a:solidFill>
              </a:rPr>
              <a:t>Първи Вице ДУ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2549EFA2-769E-A4F6-5928-EE70903621F2}"/>
              </a:ext>
            </a:extLst>
          </p:cNvPr>
          <p:cNvSpPr txBox="1"/>
          <p:nvPr/>
        </p:nvSpPr>
        <p:spPr>
          <a:xfrm>
            <a:off x="4980702" y="1198749"/>
            <a:ext cx="8746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100" dirty="0">
                <a:solidFill>
                  <a:schemeClr val="bg1"/>
                </a:solidFill>
              </a:rPr>
              <a:t>Втори Вице ДУ</a:t>
            </a:r>
          </a:p>
        </p:txBody>
      </p:sp>
      <p:pic>
        <p:nvPicPr>
          <p:cNvPr id="87" name="Picture 86">
            <a:extLst>
              <a:ext uri="{FF2B5EF4-FFF2-40B4-BE49-F238E27FC236}">
                <a16:creationId xmlns:a16="http://schemas.microsoft.com/office/drawing/2014/main" id="{45C2F1A9-A069-A82C-3CE2-24FA627787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08" r="10214" b="24577"/>
          <a:stretch/>
        </p:blipFill>
        <p:spPr>
          <a:xfrm>
            <a:off x="484819" y="1706287"/>
            <a:ext cx="654006" cy="800082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A223CDEF-81C7-8EEE-53CF-0E6DD9D3618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706" r="8005" b="27427"/>
          <a:stretch/>
        </p:blipFill>
        <p:spPr>
          <a:xfrm>
            <a:off x="1530429" y="1727862"/>
            <a:ext cx="684055" cy="795797"/>
          </a:xfrm>
          <a:prstGeom prst="rect">
            <a:avLst/>
          </a:prstGeom>
        </p:spPr>
      </p:pic>
      <p:pic>
        <p:nvPicPr>
          <p:cNvPr id="89" name="Picture 88">
            <a:extLst>
              <a:ext uri="{FF2B5EF4-FFF2-40B4-BE49-F238E27FC236}">
                <a16:creationId xmlns:a16="http://schemas.microsoft.com/office/drawing/2014/main" id="{4E7C0A0F-2959-1B82-D726-5F38F5D9465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387" r="14511" b="5810"/>
          <a:stretch/>
        </p:blipFill>
        <p:spPr>
          <a:xfrm>
            <a:off x="2626212" y="1720602"/>
            <a:ext cx="645111" cy="785445"/>
          </a:xfrm>
          <a:prstGeom prst="rect">
            <a:avLst/>
          </a:prstGeom>
        </p:spPr>
      </p:pic>
      <p:pic>
        <p:nvPicPr>
          <p:cNvPr id="90" name="Picture 89">
            <a:extLst>
              <a:ext uri="{FF2B5EF4-FFF2-40B4-BE49-F238E27FC236}">
                <a16:creationId xmlns:a16="http://schemas.microsoft.com/office/drawing/2014/main" id="{5853292E-538F-AC79-4A19-6E909D208DE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1" t="4791" r="-1" b="27771"/>
          <a:stretch/>
        </p:blipFill>
        <p:spPr>
          <a:xfrm>
            <a:off x="5100055" y="1802966"/>
            <a:ext cx="691388" cy="803338"/>
          </a:xfrm>
          <a:prstGeom prst="rect">
            <a:avLst/>
          </a:prstGeom>
        </p:spPr>
      </p:pic>
      <p:pic>
        <p:nvPicPr>
          <p:cNvPr id="91" name="Picture 90">
            <a:extLst>
              <a:ext uri="{FF2B5EF4-FFF2-40B4-BE49-F238E27FC236}">
                <a16:creationId xmlns:a16="http://schemas.microsoft.com/office/drawing/2014/main" id="{E6E4AFE0-A9A2-74DD-5931-DF3C57B342B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8013" r="14688" b="32179"/>
          <a:stretch/>
        </p:blipFill>
        <p:spPr>
          <a:xfrm>
            <a:off x="6117017" y="1751993"/>
            <a:ext cx="715888" cy="920346"/>
          </a:xfrm>
          <a:prstGeom prst="rect">
            <a:avLst/>
          </a:prstGeom>
        </p:spPr>
      </p:pic>
      <p:sp>
        <p:nvSpPr>
          <p:cNvPr id="92" name="TextBox 91">
            <a:extLst>
              <a:ext uri="{FF2B5EF4-FFF2-40B4-BE49-F238E27FC236}">
                <a16:creationId xmlns:a16="http://schemas.microsoft.com/office/drawing/2014/main" id="{946E51FA-7E5B-5AE8-C44D-4D7846879EE5}"/>
              </a:ext>
            </a:extLst>
          </p:cNvPr>
          <p:cNvSpPr txBox="1"/>
          <p:nvPr/>
        </p:nvSpPr>
        <p:spPr>
          <a:xfrm>
            <a:off x="8547652" y="1072965"/>
            <a:ext cx="1190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1">
                    <a:lumMod val="75000"/>
                  </a:schemeClr>
                </a:solidFill>
              </a:rPr>
              <a:t>Global Action Team</a:t>
            </a:r>
            <a:endParaRPr lang="bg-BG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CCCCFB30-1C33-A302-C0E4-B02C01C5BE0B}"/>
              </a:ext>
            </a:extLst>
          </p:cNvPr>
          <p:cNvSpPr txBox="1"/>
          <p:nvPr/>
        </p:nvSpPr>
        <p:spPr>
          <a:xfrm>
            <a:off x="8579875" y="2362235"/>
            <a:ext cx="11902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000" dirty="0">
                <a:solidFill>
                  <a:schemeClr val="accent1">
                    <a:lumMod val="75000"/>
                  </a:schemeClr>
                </a:solidFill>
              </a:rPr>
              <a:t>*Съветници на кабинета без право на глас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9A4FAB4D-479C-96CE-8A69-106958A8D4C9}"/>
              </a:ext>
            </a:extLst>
          </p:cNvPr>
          <p:cNvSpPr txBox="1"/>
          <p:nvPr/>
        </p:nvSpPr>
        <p:spPr>
          <a:xfrm>
            <a:off x="7307654" y="2978156"/>
            <a:ext cx="105550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GLT</a:t>
            </a:r>
            <a:r>
              <a:rPr lang="bg-BG" sz="1100" dirty="0">
                <a:solidFill>
                  <a:schemeClr val="bg1"/>
                </a:solidFill>
              </a:rPr>
              <a:t> Координатор Лидерство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endParaRPr lang="bg-BG" sz="1100" dirty="0">
              <a:solidFill>
                <a:schemeClr val="bg1"/>
              </a:solidFill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8E52C747-A354-E0DF-3806-04F27530A2CE}"/>
              </a:ext>
            </a:extLst>
          </p:cNvPr>
          <p:cNvSpPr txBox="1"/>
          <p:nvPr/>
        </p:nvSpPr>
        <p:spPr>
          <a:xfrm>
            <a:off x="8628213" y="2964905"/>
            <a:ext cx="1107397" cy="761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GMT</a:t>
            </a:r>
            <a:r>
              <a:rPr lang="bg-BG" sz="1100" dirty="0">
                <a:solidFill>
                  <a:schemeClr val="bg1"/>
                </a:solidFill>
              </a:rPr>
              <a:t> Координатор</a:t>
            </a:r>
          </a:p>
          <a:p>
            <a:pPr algn="ctr"/>
            <a:r>
              <a:rPr lang="bg-BG" sz="1100" dirty="0">
                <a:solidFill>
                  <a:schemeClr val="bg1"/>
                </a:solidFill>
              </a:rPr>
              <a:t>Членство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endParaRPr lang="bg-BG" sz="1100" dirty="0">
              <a:solidFill>
                <a:schemeClr val="bg1"/>
              </a:solidFill>
            </a:endParaRPr>
          </a:p>
          <a:p>
            <a:endParaRPr lang="bg-BG" sz="1050" dirty="0"/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F7A91401-95BC-FE4D-87BB-23D199C2B3F6}"/>
              </a:ext>
            </a:extLst>
          </p:cNvPr>
          <p:cNvSpPr txBox="1"/>
          <p:nvPr/>
        </p:nvSpPr>
        <p:spPr>
          <a:xfrm>
            <a:off x="7279758" y="4529352"/>
            <a:ext cx="10999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GST</a:t>
            </a:r>
            <a:r>
              <a:rPr lang="bg-BG" sz="1100" dirty="0">
                <a:solidFill>
                  <a:schemeClr val="bg1"/>
                </a:solidFill>
              </a:rPr>
              <a:t> Координатор</a:t>
            </a:r>
          </a:p>
          <a:p>
            <a:pPr algn="ctr"/>
            <a:r>
              <a:rPr lang="bg-BG" sz="1100" dirty="0">
                <a:solidFill>
                  <a:schemeClr val="bg1"/>
                </a:solidFill>
              </a:rPr>
              <a:t>Дейности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endParaRPr lang="bg-BG" sz="1100" dirty="0">
              <a:solidFill>
                <a:schemeClr val="bg1"/>
              </a:solidFill>
            </a:endParaRPr>
          </a:p>
          <a:p>
            <a:pPr algn="ctr"/>
            <a:endParaRPr lang="bg-BG" sz="1100" dirty="0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E64B0C42-1568-70C0-1B65-06A98E945DF8}"/>
              </a:ext>
            </a:extLst>
          </p:cNvPr>
          <p:cNvSpPr txBox="1"/>
          <p:nvPr/>
        </p:nvSpPr>
        <p:spPr>
          <a:xfrm>
            <a:off x="8624330" y="4489891"/>
            <a:ext cx="10622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GET</a:t>
            </a:r>
            <a:r>
              <a:rPr lang="bg-BG" sz="1100" dirty="0">
                <a:solidFill>
                  <a:schemeClr val="bg1"/>
                </a:solidFill>
              </a:rPr>
              <a:t> Координатор</a:t>
            </a:r>
          </a:p>
          <a:p>
            <a:pPr algn="ctr"/>
            <a:r>
              <a:rPr lang="bg-BG" sz="1100" dirty="0">
                <a:solidFill>
                  <a:schemeClr val="bg1"/>
                </a:solidFill>
              </a:rPr>
              <a:t>Разширени</a:t>
            </a:r>
            <a:r>
              <a:rPr lang="bg-BG" sz="1200" dirty="0">
                <a:solidFill>
                  <a:schemeClr val="bg1"/>
                </a:solidFill>
              </a:rPr>
              <a:t>е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endParaRPr lang="bg-BG" sz="1200" dirty="0">
              <a:solidFill>
                <a:schemeClr val="bg1"/>
              </a:solidFill>
            </a:endParaRPr>
          </a:p>
          <a:p>
            <a:pPr algn="ctr"/>
            <a:endParaRPr lang="bg-BG" dirty="0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7011F708-4170-A44A-1A29-5C2335BBD353}"/>
              </a:ext>
            </a:extLst>
          </p:cNvPr>
          <p:cNvSpPr txBox="1"/>
          <p:nvPr/>
        </p:nvSpPr>
        <p:spPr>
          <a:xfrm>
            <a:off x="113925" y="6372408"/>
            <a:ext cx="2260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600" dirty="0">
                <a:solidFill>
                  <a:schemeClr val="accent1">
                    <a:lumMod val="75000"/>
                  </a:schemeClr>
                </a:solidFill>
              </a:rPr>
              <a:t>Дистрикт комисии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5EFF5501-EAD9-1E2A-18B4-B362E2FFB47A}"/>
              </a:ext>
            </a:extLst>
          </p:cNvPr>
          <p:cNvSpPr txBox="1"/>
          <p:nvPr/>
        </p:nvSpPr>
        <p:spPr>
          <a:xfrm>
            <a:off x="7202242" y="2334468"/>
            <a:ext cx="11902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400" b="1" dirty="0">
                <a:solidFill>
                  <a:srgbClr val="FF0000"/>
                </a:solidFill>
              </a:rPr>
              <a:t>Цвети Шопова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393E3D0E-C061-1FF9-7774-F34345E431C9}"/>
              </a:ext>
            </a:extLst>
          </p:cNvPr>
          <p:cNvSpPr txBox="1"/>
          <p:nvPr/>
        </p:nvSpPr>
        <p:spPr>
          <a:xfrm>
            <a:off x="5815531" y="2702151"/>
            <a:ext cx="13142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i="0" dirty="0">
                <a:solidFill>
                  <a:srgbClr val="FF0000"/>
                </a:solidFill>
                <a:effectLst/>
              </a:rPr>
              <a:t>Д-р Любомир Димитров</a:t>
            </a:r>
            <a:endParaRPr lang="bg-BG" sz="1200" dirty="0">
              <a:solidFill>
                <a:srgbClr val="FF0000"/>
              </a:solidFill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5257B7D5-F270-FFF5-986B-A559905AE949}"/>
              </a:ext>
            </a:extLst>
          </p:cNvPr>
          <p:cNvSpPr txBox="1"/>
          <p:nvPr/>
        </p:nvSpPr>
        <p:spPr>
          <a:xfrm>
            <a:off x="4842100" y="2693142"/>
            <a:ext cx="1124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0000"/>
                </a:solidFill>
              </a:rPr>
              <a:t>Красимира</a:t>
            </a:r>
          </a:p>
          <a:p>
            <a:pPr algn="ctr"/>
            <a:r>
              <a:rPr lang="bg-BG" sz="1200" b="1" dirty="0">
                <a:solidFill>
                  <a:srgbClr val="FF0000"/>
                </a:solidFill>
              </a:rPr>
              <a:t>Манолова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BC56C1D0-FEBB-08BF-B181-0A964C8478D0}"/>
              </a:ext>
            </a:extLst>
          </p:cNvPr>
          <p:cNvSpPr txBox="1"/>
          <p:nvPr/>
        </p:nvSpPr>
        <p:spPr>
          <a:xfrm>
            <a:off x="404996" y="2477271"/>
            <a:ext cx="839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Дорина Дечева</a:t>
            </a:r>
            <a:endParaRPr lang="bg-BG" sz="1200" b="1" dirty="0">
              <a:solidFill>
                <a:srgbClr val="FF0000"/>
              </a:solidFill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34B2F06E-4E03-A840-00B4-67C485A40BB6}"/>
              </a:ext>
            </a:extLst>
          </p:cNvPr>
          <p:cNvSpPr txBox="1"/>
          <p:nvPr/>
        </p:nvSpPr>
        <p:spPr>
          <a:xfrm>
            <a:off x="1533271" y="2515639"/>
            <a:ext cx="839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200" b="1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Гергана Стоева</a:t>
            </a:r>
            <a:endParaRPr lang="bg-BG" sz="1200" b="1" dirty="0">
              <a:solidFill>
                <a:srgbClr val="FF0000"/>
              </a:solidFill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34ABAE2A-ED87-5CA1-9F78-D9120F2930C6}"/>
              </a:ext>
            </a:extLst>
          </p:cNvPr>
          <p:cNvSpPr txBox="1"/>
          <p:nvPr/>
        </p:nvSpPr>
        <p:spPr>
          <a:xfrm>
            <a:off x="2444416" y="2510953"/>
            <a:ext cx="9987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Валентина Станчева</a:t>
            </a:r>
            <a:endParaRPr lang="bg-BG" sz="1200" b="1" dirty="0">
              <a:solidFill>
                <a:srgbClr val="FF0000"/>
              </a:solidFill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BDA5D632-FF43-6969-95AF-B585D13A2236}"/>
              </a:ext>
            </a:extLst>
          </p:cNvPr>
          <p:cNvSpPr txBox="1"/>
          <p:nvPr/>
        </p:nvSpPr>
        <p:spPr>
          <a:xfrm>
            <a:off x="10623463" y="2663992"/>
            <a:ext cx="125937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dirty="0">
                <a:solidFill>
                  <a:schemeClr val="bg1"/>
                </a:solidFill>
              </a:rPr>
              <a:t> </a:t>
            </a:r>
            <a:r>
              <a:rPr lang="en-US" sz="1100" dirty="0">
                <a:solidFill>
                  <a:schemeClr val="bg1"/>
                </a:solidFill>
              </a:rPr>
              <a:t>GAT </a:t>
            </a:r>
            <a:r>
              <a:rPr lang="bg-BG" sz="1100" dirty="0">
                <a:solidFill>
                  <a:schemeClr val="bg1"/>
                </a:solidFill>
              </a:rPr>
              <a:t>Координатор</a:t>
            </a:r>
          </a:p>
          <a:p>
            <a:pPr algn="ctr"/>
            <a:r>
              <a:rPr lang="bg-BG" sz="1100" dirty="0">
                <a:solidFill>
                  <a:schemeClr val="bg1"/>
                </a:solidFill>
              </a:rPr>
              <a:t>Маркетинг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6B4268C8-44FF-BD4B-E93B-6851BB67166E}"/>
              </a:ext>
            </a:extLst>
          </p:cNvPr>
          <p:cNvSpPr txBox="1"/>
          <p:nvPr/>
        </p:nvSpPr>
        <p:spPr>
          <a:xfrm>
            <a:off x="10689880" y="4300320"/>
            <a:ext cx="110581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ru-RU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Calibri Light"/>
              </a:rPr>
              <a:t>Екип за ПР, връзки с обществеността и маркетинг</a:t>
            </a:r>
            <a:endParaRPr kumimoji="0" lang="ru-RU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cs typeface="Calibri Light"/>
            </a:endParaRPr>
          </a:p>
          <a:p>
            <a:pPr algn="ctr"/>
            <a:endParaRPr lang="bg-BG" sz="1200" dirty="0">
              <a:solidFill>
                <a:schemeClr val="bg1"/>
              </a:solidFill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62D6E54A-3AA2-3827-2DCF-C86EAD2206F8}"/>
              </a:ext>
            </a:extLst>
          </p:cNvPr>
          <p:cNvSpPr txBox="1"/>
          <p:nvPr/>
        </p:nvSpPr>
        <p:spPr>
          <a:xfrm>
            <a:off x="5368126" y="3283555"/>
            <a:ext cx="1375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905" marR="0" lvl="0" indent="0" algn="ctr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-2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Calibri Light"/>
              </a:rPr>
              <a:t>LCIF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Calibri Light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200" b="0" i="0" u="none" strike="noStrike" kern="0" cap="none" spc="-1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Calibri Light"/>
              </a:rPr>
              <a:t>Координатор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D83EC3E9-B105-C9CB-9B25-08B00365A8DD}"/>
              </a:ext>
            </a:extLst>
          </p:cNvPr>
          <p:cNvSpPr txBox="1"/>
          <p:nvPr/>
        </p:nvSpPr>
        <p:spPr>
          <a:xfrm>
            <a:off x="4349829" y="5328320"/>
            <a:ext cx="18733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200" dirty="0">
                <a:solidFill>
                  <a:schemeClr val="bg1"/>
                </a:solidFill>
              </a:rPr>
              <a:t>Комисии по Дейности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6649AEFF-8005-875D-D293-0A20019B30ED}"/>
              </a:ext>
            </a:extLst>
          </p:cNvPr>
          <p:cNvSpPr txBox="1"/>
          <p:nvPr/>
        </p:nvSpPr>
        <p:spPr>
          <a:xfrm>
            <a:off x="4374632" y="5621586"/>
            <a:ext cx="215118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bg-BG" sz="1100" dirty="0">
                <a:solidFill>
                  <a:schemeClr val="bg1"/>
                </a:solidFill>
              </a:rPr>
              <a:t>Диабет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bg-BG" sz="1100" dirty="0">
                <a:solidFill>
                  <a:schemeClr val="bg1"/>
                </a:solidFill>
              </a:rPr>
              <a:t>Околна среда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bg-BG" sz="1100" dirty="0">
                <a:solidFill>
                  <a:schemeClr val="bg1"/>
                </a:solidFill>
              </a:rPr>
              <a:t>Борба с глада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bg-BG" sz="1100" dirty="0">
                <a:solidFill>
                  <a:schemeClr val="bg1"/>
                </a:solidFill>
              </a:rPr>
              <a:t>Тумори при децата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bg-BG" sz="1100" dirty="0">
                <a:solidFill>
                  <a:schemeClr val="bg1"/>
                </a:solidFill>
              </a:rPr>
              <a:t>Зрение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bg-BG" sz="11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bg-BG" sz="11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bg-BG" sz="1100" dirty="0">
              <a:solidFill>
                <a:schemeClr val="bg1"/>
              </a:solidFill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849574A9-F1DD-CADD-5C54-B7C69F4E03E8}"/>
              </a:ext>
            </a:extLst>
          </p:cNvPr>
          <p:cNvSpPr txBox="1"/>
          <p:nvPr/>
        </p:nvSpPr>
        <p:spPr>
          <a:xfrm>
            <a:off x="3444765" y="3841223"/>
            <a:ext cx="11821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0" lang="bg-BG" sz="12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Calibri Light"/>
              </a:rPr>
              <a:t>Консултативен Съвет на ДУ</a:t>
            </a:r>
            <a:endParaRPr kumimoji="0" lang="bg-BG" sz="1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cs typeface="Calibri Light"/>
            </a:endParaRPr>
          </a:p>
          <a:p>
            <a:pPr algn="ctr"/>
            <a:endParaRPr lang="bg-BG" sz="1200" dirty="0">
              <a:solidFill>
                <a:schemeClr val="bg1"/>
              </a:solidFill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3CE82A64-37A8-6859-75ED-9399083BD6EB}"/>
              </a:ext>
            </a:extLst>
          </p:cNvPr>
          <p:cNvSpPr txBox="1"/>
          <p:nvPr/>
        </p:nvSpPr>
        <p:spPr>
          <a:xfrm>
            <a:off x="1419188" y="3258063"/>
            <a:ext cx="123482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100" dirty="0">
                <a:solidFill>
                  <a:schemeClr val="bg1"/>
                </a:solidFill>
              </a:rPr>
              <a:t>Администратор </a:t>
            </a:r>
            <a:r>
              <a:rPr lang="en-US" sz="1100" dirty="0" err="1">
                <a:solidFill>
                  <a:schemeClr val="bg1"/>
                </a:solidFill>
              </a:rPr>
              <a:t>MyLION</a:t>
            </a:r>
            <a:endParaRPr lang="en-US" sz="1100" dirty="0">
              <a:solidFill>
                <a:schemeClr val="bg1"/>
              </a:solidFill>
            </a:endParaRPr>
          </a:p>
          <a:p>
            <a:pPr algn="ctr"/>
            <a:endParaRPr lang="bg-BG" sz="1100" dirty="0">
              <a:solidFill>
                <a:schemeClr val="bg1"/>
              </a:solidFill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DF51800B-292A-CCE8-EA94-6AAC26F30DBF}"/>
              </a:ext>
            </a:extLst>
          </p:cNvPr>
          <p:cNvSpPr txBox="1"/>
          <p:nvPr/>
        </p:nvSpPr>
        <p:spPr>
          <a:xfrm>
            <a:off x="1357042" y="4067030"/>
            <a:ext cx="125309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100" dirty="0">
                <a:solidFill>
                  <a:schemeClr val="bg1"/>
                </a:solidFill>
              </a:rPr>
              <a:t>Почетна комисия ДУ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5739D2B6-103F-71EE-DB5A-5142A62BCA21}"/>
              </a:ext>
            </a:extLst>
          </p:cNvPr>
          <p:cNvSpPr txBox="1"/>
          <p:nvPr/>
        </p:nvSpPr>
        <p:spPr>
          <a:xfrm>
            <a:off x="1410528" y="5106142"/>
            <a:ext cx="128680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100" dirty="0">
                <a:solidFill>
                  <a:schemeClr val="bg1"/>
                </a:solidFill>
              </a:rPr>
              <a:t> </a:t>
            </a:r>
            <a:r>
              <a:rPr kumimoji="0" lang="bg-BG" sz="11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Calibri Light"/>
              </a:rPr>
              <a:t>Други комисии</a:t>
            </a:r>
            <a:endParaRPr kumimoji="0" lang="bg-BG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cs typeface="Calibri Light"/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Leo/Leo-Lion</a:t>
            </a:r>
            <a:r>
              <a:rPr lang="bg-BG" sz="1100" dirty="0">
                <a:solidFill>
                  <a:schemeClr val="bg1"/>
                </a:solidFill>
              </a:rPr>
              <a:t> представител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9C956387-256D-A4FD-93C5-3B777180C440}"/>
              </a:ext>
            </a:extLst>
          </p:cNvPr>
          <p:cNvSpPr txBox="1"/>
          <p:nvPr/>
        </p:nvSpPr>
        <p:spPr>
          <a:xfrm>
            <a:off x="-43781" y="4098998"/>
            <a:ext cx="1348264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50" dirty="0">
                <a:solidFill>
                  <a:schemeClr val="bg1"/>
                </a:solidFill>
              </a:rPr>
              <a:t>По Номинациите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50" dirty="0">
                <a:solidFill>
                  <a:schemeClr val="bg1"/>
                </a:solidFill>
              </a:rPr>
              <a:t>По легитимност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50" dirty="0">
                <a:solidFill>
                  <a:schemeClr val="bg1"/>
                </a:solidFill>
              </a:rPr>
              <a:t>По Решенията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50" dirty="0">
                <a:solidFill>
                  <a:schemeClr val="bg1"/>
                </a:solidFill>
              </a:rPr>
              <a:t>По Избори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50" dirty="0">
                <a:solidFill>
                  <a:schemeClr val="bg1"/>
                </a:solidFill>
              </a:rPr>
              <a:t>По Устав и Правила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50" dirty="0">
                <a:solidFill>
                  <a:schemeClr val="bg1"/>
                </a:solidFill>
              </a:rPr>
              <a:t>По Процедурите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50" dirty="0">
                <a:solidFill>
                  <a:schemeClr val="bg1"/>
                </a:solidFill>
              </a:rPr>
              <a:t>Международна Конвенция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bg-BG" sz="11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bg-BG" sz="1100" dirty="0">
              <a:solidFill>
                <a:schemeClr val="bg1"/>
              </a:solidFill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F53AA577-6B57-84B3-D60B-73617B336DFF}"/>
              </a:ext>
            </a:extLst>
          </p:cNvPr>
          <p:cNvSpPr txBox="1"/>
          <p:nvPr/>
        </p:nvSpPr>
        <p:spPr>
          <a:xfrm>
            <a:off x="77731" y="3344406"/>
            <a:ext cx="10429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ru-RU" sz="12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Calibri Light"/>
              </a:rPr>
              <a:t>Комисии за Конвенции и ОС</a:t>
            </a: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cs typeface="Calibri Light"/>
            </a:endParaRPr>
          </a:p>
          <a:p>
            <a:pPr algn="ctr"/>
            <a:endParaRPr lang="bg-BG" sz="1200" dirty="0">
              <a:solidFill>
                <a:schemeClr val="bg1"/>
              </a:solidFill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B0869A23-4AFD-32AE-53DD-C960B91B664D}"/>
              </a:ext>
            </a:extLst>
          </p:cNvPr>
          <p:cNvSpPr txBox="1"/>
          <p:nvPr/>
        </p:nvSpPr>
        <p:spPr>
          <a:xfrm>
            <a:off x="5377648" y="3761450"/>
            <a:ext cx="14024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bg-BG" sz="1000" dirty="0">
                <a:solidFill>
                  <a:schemeClr val="bg1"/>
                </a:solidFill>
              </a:rPr>
              <a:t>Одобрява се от </a:t>
            </a:r>
            <a:r>
              <a:rPr lang="en-US" sz="1000" dirty="0">
                <a:solidFill>
                  <a:schemeClr val="bg1"/>
                </a:solidFill>
              </a:rPr>
              <a:t>LCIF</a:t>
            </a:r>
            <a:r>
              <a:rPr lang="bg-BG" sz="1000" dirty="0">
                <a:solidFill>
                  <a:schemeClr val="bg1"/>
                </a:solidFill>
              </a:rPr>
              <a:t> председател</a:t>
            </a:r>
          </a:p>
        </p:txBody>
      </p:sp>
      <p:pic>
        <p:nvPicPr>
          <p:cNvPr id="142" name="Picture 141">
            <a:extLst>
              <a:ext uri="{FF2B5EF4-FFF2-40B4-BE49-F238E27FC236}">
                <a16:creationId xmlns:a16="http://schemas.microsoft.com/office/drawing/2014/main" id="{77CCEA67-480C-FC4C-0380-936C1EE0E75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7" r="19185" b="13662"/>
          <a:stretch/>
        </p:blipFill>
        <p:spPr>
          <a:xfrm>
            <a:off x="4141459" y="1714320"/>
            <a:ext cx="663388" cy="818631"/>
          </a:xfrm>
          <a:prstGeom prst="rect">
            <a:avLst/>
          </a:prstGeom>
        </p:spPr>
      </p:pic>
      <p:sp>
        <p:nvSpPr>
          <p:cNvPr id="143" name="TextBox 142">
            <a:extLst>
              <a:ext uri="{FF2B5EF4-FFF2-40B4-BE49-F238E27FC236}">
                <a16:creationId xmlns:a16="http://schemas.microsoft.com/office/drawing/2014/main" id="{90548773-24A1-D959-0A7E-90EA27A0750B}"/>
              </a:ext>
            </a:extLst>
          </p:cNvPr>
          <p:cNvSpPr txBox="1"/>
          <p:nvPr/>
        </p:nvSpPr>
        <p:spPr>
          <a:xfrm>
            <a:off x="4016366" y="2507157"/>
            <a:ext cx="9309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0000"/>
                </a:solidFill>
              </a:rPr>
              <a:t>Нели Адамова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365FAEEB-2DD1-AAAC-D162-AF1AA086848A}"/>
              </a:ext>
            </a:extLst>
          </p:cNvPr>
          <p:cNvSpPr txBox="1"/>
          <p:nvPr/>
        </p:nvSpPr>
        <p:spPr>
          <a:xfrm>
            <a:off x="3295643" y="2499434"/>
            <a:ext cx="9246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100" b="1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Емилия</a:t>
            </a:r>
            <a:r>
              <a:rPr lang="bg-BG" sz="1200" b="1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bg-BG" sz="1100" b="1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Сиракова</a:t>
            </a:r>
            <a:endParaRPr lang="bg-BG" sz="1100" b="1" dirty="0">
              <a:solidFill>
                <a:srgbClr val="FF0000"/>
              </a:solidFill>
            </a:endParaRP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F669DBF9-91DE-9453-34F1-8F193E446784}"/>
              </a:ext>
            </a:extLst>
          </p:cNvPr>
          <p:cNvSpPr txBox="1"/>
          <p:nvPr/>
        </p:nvSpPr>
        <p:spPr>
          <a:xfrm>
            <a:off x="1402449" y="4412406"/>
            <a:ext cx="11622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1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Отговорен секретар ПДУ</a:t>
            </a:r>
            <a:endParaRPr lang="bg-BG" sz="1100" dirty="0">
              <a:solidFill>
                <a:schemeClr val="bg1"/>
              </a:solidFill>
            </a:endParaRPr>
          </a:p>
        </p:txBody>
      </p:sp>
      <p:pic>
        <p:nvPicPr>
          <p:cNvPr id="147" name="Picture 146">
            <a:extLst>
              <a:ext uri="{FF2B5EF4-FFF2-40B4-BE49-F238E27FC236}">
                <a16:creationId xmlns:a16="http://schemas.microsoft.com/office/drawing/2014/main" id="{40931EAA-FC3D-E1FD-D2F6-C20450C5B2D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23" t="23335" r="28765" b="29388"/>
          <a:stretch/>
        </p:blipFill>
        <p:spPr>
          <a:xfrm>
            <a:off x="2707624" y="2923975"/>
            <a:ext cx="601192" cy="720000"/>
          </a:xfrm>
          <a:prstGeom prst="rect">
            <a:avLst/>
          </a:prstGeom>
        </p:spPr>
      </p:pic>
      <p:sp>
        <p:nvSpPr>
          <p:cNvPr id="150" name="TextBox 149">
            <a:extLst>
              <a:ext uri="{FF2B5EF4-FFF2-40B4-BE49-F238E27FC236}">
                <a16:creationId xmlns:a16="http://schemas.microsoft.com/office/drawing/2014/main" id="{CB66DEAD-C12D-840C-DAAA-91C370A165D8}"/>
              </a:ext>
            </a:extLst>
          </p:cNvPr>
          <p:cNvSpPr txBox="1"/>
          <p:nvPr/>
        </p:nvSpPr>
        <p:spPr>
          <a:xfrm>
            <a:off x="2660711" y="3590061"/>
            <a:ext cx="7777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1100" b="1" dirty="0">
                <a:solidFill>
                  <a:srgbClr val="FF0000"/>
                </a:solidFill>
              </a:rPr>
              <a:t>Вили</a:t>
            </a:r>
          </a:p>
          <a:p>
            <a:pPr algn="ctr"/>
            <a:r>
              <a:rPr lang="bg-BG" sz="1100" b="1" dirty="0">
                <a:solidFill>
                  <a:srgbClr val="FF0000"/>
                </a:solidFill>
              </a:rPr>
              <a:t>Тодорова</a:t>
            </a:r>
          </a:p>
        </p:txBody>
      </p:sp>
      <p:pic>
        <p:nvPicPr>
          <p:cNvPr id="151" name="Картина 16">
            <a:extLst>
              <a:ext uri="{FF2B5EF4-FFF2-40B4-BE49-F238E27FC236}">
                <a16:creationId xmlns:a16="http://schemas.microsoft.com/office/drawing/2014/main" id="{EDD105A6-B124-2C68-8A70-928215FB8C8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15" t="14767" r="23742" b="52500"/>
          <a:stretch/>
        </p:blipFill>
        <p:spPr>
          <a:xfrm>
            <a:off x="2782334" y="3971303"/>
            <a:ext cx="610678" cy="821106"/>
          </a:xfrm>
          <a:prstGeom prst="rect">
            <a:avLst/>
          </a:prstGeom>
        </p:spPr>
      </p:pic>
      <p:sp>
        <p:nvSpPr>
          <p:cNvPr id="152" name="TextBox 151">
            <a:extLst>
              <a:ext uri="{FF2B5EF4-FFF2-40B4-BE49-F238E27FC236}">
                <a16:creationId xmlns:a16="http://schemas.microsoft.com/office/drawing/2014/main" id="{067F3713-DDEE-969F-1A84-2A6CBE7932D7}"/>
              </a:ext>
            </a:extLst>
          </p:cNvPr>
          <p:cNvSpPr txBox="1"/>
          <p:nvPr/>
        </p:nvSpPr>
        <p:spPr>
          <a:xfrm>
            <a:off x="3317905" y="4469013"/>
            <a:ext cx="9044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100" b="1" dirty="0">
                <a:solidFill>
                  <a:srgbClr val="FF0000"/>
                </a:solidFill>
              </a:rPr>
              <a:t>Недялко</a:t>
            </a:r>
          </a:p>
          <a:p>
            <a:pPr algn="ctr"/>
            <a:r>
              <a:rPr lang="bg-BG" sz="1100" b="1" dirty="0">
                <a:solidFill>
                  <a:srgbClr val="FF0000"/>
                </a:solidFill>
              </a:rPr>
              <a:t>Младенов</a:t>
            </a:r>
          </a:p>
        </p:txBody>
      </p:sp>
      <p:pic>
        <p:nvPicPr>
          <p:cNvPr id="153" name="Picture 152">
            <a:extLst>
              <a:ext uri="{FF2B5EF4-FFF2-40B4-BE49-F238E27FC236}">
                <a16:creationId xmlns:a16="http://schemas.microsoft.com/office/drawing/2014/main" id="{B391C87C-A5AF-4616-8D67-4E65F96C43EE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7922" b="7659"/>
          <a:stretch/>
        </p:blipFill>
        <p:spPr>
          <a:xfrm>
            <a:off x="5696998" y="4250675"/>
            <a:ext cx="697602" cy="558921"/>
          </a:xfrm>
          <a:prstGeom prst="rect">
            <a:avLst/>
          </a:prstGeom>
        </p:spPr>
      </p:pic>
      <p:sp>
        <p:nvSpPr>
          <p:cNvPr id="154" name="TextBox 153">
            <a:extLst>
              <a:ext uri="{FF2B5EF4-FFF2-40B4-BE49-F238E27FC236}">
                <a16:creationId xmlns:a16="http://schemas.microsoft.com/office/drawing/2014/main" id="{C498BF4D-E4E4-AE14-0110-61C937EB9323}"/>
              </a:ext>
            </a:extLst>
          </p:cNvPr>
          <p:cNvSpPr txBox="1"/>
          <p:nvPr/>
        </p:nvSpPr>
        <p:spPr>
          <a:xfrm>
            <a:off x="5335478" y="4777129"/>
            <a:ext cx="13923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0000"/>
                </a:solidFill>
              </a:rPr>
              <a:t>Петя Симеонова</a:t>
            </a:r>
          </a:p>
        </p:txBody>
      </p:sp>
      <p:pic>
        <p:nvPicPr>
          <p:cNvPr id="160" name="Picture 159">
            <a:extLst>
              <a:ext uri="{FF2B5EF4-FFF2-40B4-BE49-F238E27FC236}">
                <a16:creationId xmlns:a16="http://schemas.microsoft.com/office/drawing/2014/main" id="{7B777A35-BAAD-4CD6-35D9-D01526AD0F0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498" y="938719"/>
            <a:ext cx="1248214" cy="1332000"/>
          </a:xfrm>
          <a:prstGeom prst="rect">
            <a:avLst/>
          </a:prstGeom>
        </p:spPr>
      </p:pic>
      <p:pic>
        <p:nvPicPr>
          <p:cNvPr id="161" name="Picture 160">
            <a:extLst>
              <a:ext uri="{FF2B5EF4-FFF2-40B4-BE49-F238E27FC236}">
                <a16:creationId xmlns:a16="http://schemas.microsoft.com/office/drawing/2014/main" id="{54F52769-0AAD-48DC-A9B7-34379CDE7F4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8080" y="939312"/>
            <a:ext cx="567690" cy="53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Picture 164">
            <a:extLst>
              <a:ext uri="{FF2B5EF4-FFF2-40B4-BE49-F238E27FC236}">
                <a16:creationId xmlns:a16="http://schemas.microsoft.com/office/drawing/2014/main" id="{0E3398E6-CE5F-013F-8ABC-26E3C9CDC22D}"/>
              </a:ext>
            </a:extLst>
          </p:cNvPr>
          <p:cNvPicPr/>
          <p:nvPr/>
        </p:nvPicPr>
        <p:blipFill>
          <a:blip r:embed="rId14"/>
          <a:stretch>
            <a:fillRect/>
          </a:stretch>
        </p:blipFill>
        <p:spPr>
          <a:xfrm>
            <a:off x="9316610" y="844798"/>
            <a:ext cx="1602618" cy="1567897"/>
          </a:xfrm>
          <a:prstGeom prst="rect">
            <a:avLst/>
          </a:prstGeom>
        </p:spPr>
      </p:pic>
      <p:pic>
        <p:nvPicPr>
          <p:cNvPr id="167" name="Picture 166">
            <a:extLst>
              <a:ext uri="{FF2B5EF4-FFF2-40B4-BE49-F238E27FC236}">
                <a16:creationId xmlns:a16="http://schemas.microsoft.com/office/drawing/2014/main" id="{C1585ED0-DB73-60B2-9D39-450B784600A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6420" y="-1506"/>
            <a:ext cx="1387054" cy="1314676"/>
          </a:xfrm>
          <a:prstGeom prst="rect">
            <a:avLst/>
          </a:prstGeom>
        </p:spPr>
      </p:pic>
      <p:pic>
        <p:nvPicPr>
          <p:cNvPr id="170" name="Picture 169">
            <a:extLst>
              <a:ext uri="{FF2B5EF4-FFF2-40B4-BE49-F238E27FC236}">
                <a16:creationId xmlns:a16="http://schemas.microsoft.com/office/drawing/2014/main" id="{2AC7A1DF-63A3-57C4-0FED-8FCEF9E75CD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29584" y="3515809"/>
            <a:ext cx="585668" cy="576000"/>
          </a:xfrm>
          <a:prstGeom prst="rect">
            <a:avLst/>
          </a:prstGeom>
        </p:spPr>
      </p:pic>
      <p:sp>
        <p:nvSpPr>
          <p:cNvPr id="171" name="TextBox 170">
            <a:extLst>
              <a:ext uri="{FF2B5EF4-FFF2-40B4-BE49-F238E27FC236}">
                <a16:creationId xmlns:a16="http://schemas.microsoft.com/office/drawing/2014/main" id="{422FF15F-FB6A-2C56-6556-8EF2B946BBFF}"/>
              </a:ext>
            </a:extLst>
          </p:cNvPr>
          <p:cNvSpPr txBox="1"/>
          <p:nvPr/>
        </p:nvSpPr>
        <p:spPr>
          <a:xfrm>
            <a:off x="7024805" y="4092107"/>
            <a:ext cx="1609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0000"/>
                </a:solidFill>
              </a:rPr>
              <a:t>ПДУ Анелия Кънева</a:t>
            </a:r>
          </a:p>
        </p:txBody>
      </p:sp>
      <p:pic>
        <p:nvPicPr>
          <p:cNvPr id="175" name="Picture 174">
            <a:extLst>
              <a:ext uri="{FF2B5EF4-FFF2-40B4-BE49-F238E27FC236}">
                <a16:creationId xmlns:a16="http://schemas.microsoft.com/office/drawing/2014/main" id="{D2AD753A-6BCE-B3E3-10C8-BE080BFC02EF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06" t="10414" r="19457" b="12826"/>
          <a:stretch/>
        </p:blipFill>
        <p:spPr>
          <a:xfrm>
            <a:off x="10935705" y="3276467"/>
            <a:ext cx="634889" cy="648000"/>
          </a:xfrm>
          <a:prstGeom prst="rect">
            <a:avLst/>
          </a:prstGeom>
        </p:spPr>
      </p:pic>
      <p:sp>
        <p:nvSpPr>
          <p:cNvPr id="176" name="TextBox 175">
            <a:extLst>
              <a:ext uri="{FF2B5EF4-FFF2-40B4-BE49-F238E27FC236}">
                <a16:creationId xmlns:a16="http://schemas.microsoft.com/office/drawing/2014/main" id="{35B12EDF-0E0A-5A80-517F-D5EC54DA0FCF}"/>
              </a:ext>
            </a:extLst>
          </p:cNvPr>
          <p:cNvSpPr txBox="1"/>
          <p:nvPr/>
        </p:nvSpPr>
        <p:spPr>
          <a:xfrm>
            <a:off x="10451986" y="3876365"/>
            <a:ext cx="157199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100" b="1" dirty="0">
                <a:solidFill>
                  <a:srgbClr val="FF0000"/>
                </a:solidFill>
              </a:rPr>
              <a:t>Анастасия Гидикова</a:t>
            </a: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73860EB4-8E0C-1CC6-0405-9408B0E3CE4C}"/>
              </a:ext>
            </a:extLst>
          </p:cNvPr>
          <p:cNvSpPr txBox="1"/>
          <p:nvPr/>
        </p:nvSpPr>
        <p:spPr>
          <a:xfrm>
            <a:off x="8103726" y="4090861"/>
            <a:ext cx="2134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0000"/>
                </a:solidFill>
              </a:rPr>
              <a:t>Красимира</a:t>
            </a:r>
          </a:p>
          <a:p>
            <a:pPr algn="ctr"/>
            <a:r>
              <a:rPr lang="bg-BG" sz="1200" b="1" dirty="0">
                <a:solidFill>
                  <a:srgbClr val="FF0000"/>
                </a:solidFill>
              </a:rPr>
              <a:t>Манолова</a:t>
            </a:r>
          </a:p>
          <a:p>
            <a:pPr algn="ctr"/>
            <a:endParaRPr lang="bg-BG" sz="1200" b="1" dirty="0">
              <a:solidFill>
                <a:srgbClr val="FF0000"/>
              </a:solidFill>
            </a:endParaRPr>
          </a:p>
        </p:txBody>
      </p:sp>
      <p:pic>
        <p:nvPicPr>
          <p:cNvPr id="178" name="Picture 177">
            <a:extLst>
              <a:ext uri="{FF2B5EF4-FFF2-40B4-BE49-F238E27FC236}">
                <a16:creationId xmlns:a16="http://schemas.microsoft.com/office/drawing/2014/main" id="{272B22FA-3D47-D3D7-9F35-02660732534E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t="11161" b="8709"/>
          <a:stretch/>
        </p:blipFill>
        <p:spPr>
          <a:xfrm>
            <a:off x="7512243" y="5112619"/>
            <a:ext cx="657769" cy="594437"/>
          </a:xfrm>
          <a:prstGeom prst="rect">
            <a:avLst/>
          </a:prstGeom>
        </p:spPr>
      </p:pic>
      <p:sp>
        <p:nvSpPr>
          <p:cNvPr id="179" name="TextBox 178">
            <a:extLst>
              <a:ext uri="{FF2B5EF4-FFF2-40B4-BE49-F238E27FC236}">
                <a16:creationId xmlns:a16="http://schemas.microsoft.com/office/drawing/2014/main" id="{970783D1-993A-6560-F379-9A6AFC84BE30}"/>
              </a:ext>
            </a:extLst>
          </p:cNvPr>
          <p:cNvSpPr txBox="1"/>
          <p:nvPr/>
        </p:nvSpPr>
        <p:spPr>
          <a:xfrm>
            <a:off x="6390840" y="5266632"/>
            <a:ext cx="1132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Светлана</a:t>
            </a:r>
          </a:p>
          <a:p>
            <a:pPr algn="ctr"/>
            <a:r>
              <a:rPr lang="bg-BG" sz="1200" b="1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Панайотова</a:t>
            </a:r>
            <a:endParaRPr lang="bg-BG" sz="1200" b="1" dirty="0">
              <a:solidFill>
                <a:srgbClr val="FF0000"/>
              </a:solidFill>
            </a:endParaRPr>
          </a:p>
        </p:txBody>
      </p:sp>
      <p:pic>
        <p:nvPicPr>
          <p:cNvPr id="181" name="Picture 180">
            <a:extLst>
              <a:ext uri="{FF2B5EF4-FFF2-40B4-BE49-F238E27FC236}">
                <a16:creationId xmlns:a16="http://schemas.microsoft.com/office/drawing/2014/main" id="{327D2FFD-82BA-339D-FA95-9E55F9708918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00" y="5340379"/>
            <a:ext cx="1200315" cy="448959"/>
          </a:xfrm>
          <a:prstGeom prst="rect">
            <a:avLst/>
          </a:prstGeom>
        </p:spPr>
      </p:pic>
      <p:sp>
        <p:nvSpPr>
          <p:cNvPr id="1090" name="TextBox 1089">
            <a:extLst>
              <a:ext uri="{FF2B5EF4-FFF2-40B4-BE49-F238E27FC236}">
                <a16:creationId xmlns:a16="http://schemas.microsoft.com/office/drawing/2014/main" id="{CC3EA5B5-DAAD-BAC9-8DD9-9B62A4A4ABF8}"/>
              </a:ext>
            </a:extLst>
          </p:cNvPr>
          <p:cNvSpPr txBox="1"/>
          <p:nvPr/>
        </p:nvSpPr>
        <p:spPr>
          <a:xfrm>
            <a:off x="9354551" y="5293756"/>
            <a:ext cx="987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b="1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Елиз</a:t>
            </a:r>
          </a:p>
          <a:p>
            <a:pPr algn="ctr"/>
            <a:r>
              <a:rPr lang="bg-BG" sz="1200" b="1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 Ферад</a:t>
            </a:r>
            <a:endParaRPr lang="bg-BG" sz="1200" b="1" dirty="0">
              <a:solidFill>
                <a:srgbClr val="FF0000"/>
              </a:solidFill>
            </a:endParaRPr>
          </a:p>
        </p:txBody>
      </p:sp>
      <p:pic>
        <p:nvPicPr>
          <p:cNvPr id="74" name="Picture 73">
            <a:extLst>
              <a:ext uri="{FF2B5EF4-FFF2-40B4-BE49-F238E27FC236}">
                <a16:creationId xmlns:a16="http://schemas.microsoft.com/office/drawing/2014/main" id="{D180C6F4-97CC-54CA-67C6-A7B9DA4AF84C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95" t="24302" r="29201" b="46621"/>
          <a:stretch/>
        </p:blipFill>
        <p:spPr>
          <a:xfrm>
            <a:off x="8885063" y="5088587"/>
            <a:ext cx="594033" cy="633266"/>
          </a:xfrm>
          <a:prstGeom prst="rect">
            <a:avLst/>
          </a:prstGeom>
        </p:spPr>
      </p:pic>
      <p:graphicFrame>
        <p:nvGraphicFramePr>
          <p:cNvPr id="86" name="Table 85">
            <a:extLst>
              <a:ext uri="{FF2B5EF4-FFF2-40B4-BE49-F238E27FC236}">
                <a16:creationId xmlns:a16="http://schemas.microsoft.com/office/drawing/2014/main" id="{E43A62E2-61EA-9E8A-98CB-6E8C89022B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8320226"/>
              </p:ext>
            </p:extLst>
          </p:nvPr>
        </p:nvGraphicFramePr>
        <p:xfrm>
          <a:off x="6927348" y="5784756"/>
          <a:ext cx="5242182" cy="10111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86503">
                  <a:extLst>
                    <a:ext uri="{9D8B030D-6E8A-4147-A177-3AD203B41FA5}">
                      <a16:colId xmlns:a16="http://schemas.microsoft.com/office/drawing/2014/main" val="2963561161"/>
                    </a:ext>
                  </a:extLst>
                </a:gridCol>
                <a:gridCol w="3555679">
                  <a:extLst>
                    <a:ext uri="{9D8B030D-6E8A-4147-A177-3AD203B41FA5}">
                      <a16:colId xmlns:a16="http://schemas.microsoft.com/office/drawing/2014/main" val="1670989432"/>
                    </a:ext>
                  </a:extLst>
                </a:gridCol>
              </a:tblGrid>
              <a:tr h="2022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543050" algn="l"/>
                        </a:tabLst>
                      </a:pPr>
                      <a:r>
                        <a:rPr lang="bg-BG" sz="1200" u="sng" dirty="0">
                          <a:solidFill>
                            <a:srgbClr val="0070C0"/>
                          </a:solidFill>
                          <a:effectLst/>
                        </a:rPr>
                        <a:t>Координатор Д 130</a:t>
                      </a:r>
                      <a:endParaRPr lang="bg-BG" sz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543050" algn="l"/>
                        </a:tabLst>
                      </a:pPr>
                      <a:r>
                        <a:rPr lang="bg-BG" sz="1100" dirty="0">
                          <a:effectLst/>
                        </a:rPr>
                        <a:t>Александра Атмаджова – клон на ЛК Пазарджик-Тракия</a:t>
                      </a:r>
                      <a:endParaRPr lang="bg-BG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415865644"/>
                  </a:ext>
                </a:extLst>
              </a:tr>
              <a:tr h="2022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543050" algn="l"/>
                        </a:tabLst>
                      </a:pPr>
                      <a:r>
                        <a:rPr lang="bg-BG" sz="1200" dirty="0">
                          <a:solidFill>
                            <a:srgbClr val="0070C0"/>
                          </a:solidFill>
                          <a:effectLst/>
                        </a:rPr>
                        <a:t>Дейности</a:t>
                      </a:r>
                      <a:endParaRPr lang="bg-BG" sz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543050" algn="l"/>
                        </a:tabLst>
                      </a:pPr>
                      <a:r>
                        <a:rPr lang="bg-BG" sz="1100" dirty="0">
                          <a:effectLst/>
                        </a:rPr>
                        <a:t>Снежана Ганчева</a:t>
                      </a:r>
                      <a:endParaRPr lang="bg-BG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537148489"/>
                  </a:ext>
                </a:extLst>
              </a:tr>
              <a:tr h="2022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543050" algn="l"/>
                        </a:tabLst>
                      </a:pPr>
                      <a:r>
                        <a:rPr lang="bg-BG" sz="1200" dirty="0">
                          <a:solidFill>
                            <a:srgbClr val="0070C0"/>
                          </a:solidFill>
                          <a:effectLst/>
                        </a:rPr>
                        <a:t>Членство</a:t>
                      </a:r>
                      <a:endParaRPr lang="bg-BG" sz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543050" algn="l"/>
                        </a:tabLst>
                      </a:pPr>
                      <a:r>
                        <a:rPr lang="bg-BG" sz="1100" dirty="0">
                          <a:effectLst/>
                        </a:rPr>
                        <a:t>Татяна Бакова</a:t>
                      </a:r>
                      <a:endParaRPr lang="bg-BG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818439841"/>
                  </a:ext>
                </a:extLst>
              </a:tr>
              <a:tr h="2022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543050" algn="l"/>
                        </a:tabLst>
                      </a:pPr>
                      <a:r>
                        <a:rPr lang="bg-BG" sz="1200" dirty="0">
                          <a:solidFill>
                            <a:srgbClr val="0070C0"/>
                          </a:solidFill>
                          <a:effectLst/>
                        </a:rPr>
                        <a:t>Лидерство</a:t>
                      </a:r>
                      <a:endParaRPr lang="bg-BG" sz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543050" algn="l"/>
                        </a:tabLst>
                      </a:pPr>
                      <a:r>
                        <a:rPr lang="bg-BG" sz="1100" dirty="0">
                          <a:effectLst/>
                        </a:rPr>
                        <a:t>Патрисия Първанова</a:t>
                      </a:r>
                      <a:endParaRPr lang="bg-BG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372252753"/>
                  </a:ext>
                </a:extLst>
              </a:tr>
              <a:tr h="2022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543050" algn="l"/>
                        </a:tabLst>
                      </a:pPr>
                      <a:r>
                        <a:rPr lang="bg-BG" sz="1200" dirty="0">
                          <a:solidFill>
                            <a:srgbClr val="0070C0"/>
                          </a:solidFill>
                          <a:effectLst/>
                        </a:rPr>
                        <a:t>Маркетинг</a:t>
                      </a:r>
                      <a:endParaRPr lang="bg-BG" sz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543050" algn="l"/>
                        </a:tabLst>
                      </a:pPr>
                      <a:r>
                        <a:rPr lang="bg-BG" sz="1100" dirty="0">
                          <a:effectLst/>
                        </a:rPr>
                        <a:t>Мартин Петров</a:t>
                      </a:r>
                      <a:endParaRPr lang="bg-BG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097760372"/>
                  </a:ext>
                </a:extLst>
              </a:tr>
            </a:tbl>
          </a:graphicData>
        </a:graphic>
      </p:graphicFrame>
      <p:pic>
        <p:nvPicPr>
          <p:cNvPr id="73" name="Picture 72">
            <a:extLst>
              <a:ext uri="{FF2B5EF4-FFF2-40B4-BE49-F238E27FC236}">
                <a16:creationId xmlns:a16="http://schemas.microsoft.com/office/drawing/2014/main" id="{385872D7-A96A-839A-69C1-E93758BD29D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508096" y="1780800"/>
            <a:ext cx="524301" cy="731583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70A68F59-B091-3602-A373-2143223CA28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1" t="4791" r="-1" b="27771"/>
          <a:stretch/>
        </p:blipFill>
        <p:spPr>
          <a:xfrm>
            <a:off x="8883325" y="3517400"/>
            <a:ext cx="542456" cy="63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2029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BD80B6-0B9C-BD4B-8880-3A07954A50C6}"/>
              </a:ext>
            </a:extLst>
          </p:cNvPr>
          <p:cNvSpPr txBox="1"/>
          <p:nvPr/>
        </p:nvSpPr>
        <p:spPr>
          <a:xfrm>
            <a:off x="0" y="552490"/>
            <a:ext cx="121895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800" b="1" kern="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Организация на </a:t>
            </a:r>
            <a:r>
              <a:rPr lang="en-US" sz="4800" b="1" kern="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Lions International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EDEDFF-F07C-C444-8635-21BF9097F07B}"/>
              </a:ext>
            </a:extLst>
          </p:cNvPr>
          <p:cNvSpPr/>
          <p:nvPr/>
        </p:nvSpPr>
        <p:spPr>
          <a:xfrm>
            <a:off x="533400" y="2554354"/>
            <a:ext cx="1715367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457200" indent="-457200">
              <a:buFont typeface="Arial" charset="0"/>
              <a:buChar char="•"/>
            </a:pPr>
            <a:endParaRPr lang="en-US" dirty="0">
              <a:solidFill>
                <a:srgbClr val="095495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B0FCDB9-A522-E34C-A1D0-ECA2F25E12DD}"/>
              </a:ext>
            </a:extLst>
          </p:cNvPr>
          <p:cNvSpPr txBox="1">
            <a:spLocks/>
          </p:cNvSpPr>
          <p:nvPr/>
        </p:nvSpPr>
        <p:spPr>
          <a:xfrm>
            <a:off x="281178" y="1677031"/>
            <a:ext cx="8305801" cy="957460"/>
          </a:xfrm>
          <a:prstGeom prst="rect">
            <a:avLst/>
          </a:prstGeom>
        </p:spPr>
        <p:txBody>
          <a:bodyPr vert="horz" lIns="81539" tIns="40769" rIns="81539" bIns="40769" rtlCol="0" anchor="ctr">
            <a:noAutofit/>
          </a:bodyPr>
          <a:lstStyle>
            <a:lvl1pPr algn="l" defTabSz="407690" rtl="0" eaLnBrk="1" latinLnBrk="0" hangingPunct="1">
              <a:spcBef>
                <a:spcPct val="0"/>
              </a:spcBef>
              <a:buNone/>
              <a:defRPr sz="3600" b="1" i="0" kern="120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r>
              <a:rPr lang="bg-BG" sz="3200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Международен Борд на Директорите</a:t>
            </a:r>
            <a:endParaRPr lang="en-US" sz="3200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7461" y="2732365"/>
            <a:ext cx="63246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bg-BG" sz="2600" dirty="0"/>
              <a:t>Международен Президент</a:t>
            </a:r>
            <a:endParaRPr lang="en-US" sz="26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bg-BG" sz="2600" dirty="0"/>
              <a:t>Непосредствен Паст международен Президент</a:t>
            </a:r>
            <a:endParaRPr lang="en-US" sz="26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bg-BG" sz="2600" dirty="0"/>
              <a:t>Международен Първи Вице Президент</a:t>
            </a:r>
            <a:endParaRPr lang="en-US" sz="26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bg-BG" sz="2600" dirty="0"/>
              <a:t>Международен Втори Вице Президент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bg-BG" sz="2600" dirty="0"/>
              <a:t>Международен Трети Вице Президент</a:t>
            </a:r>
            <a:endParaRPr lang="en-US" sz="2600" dirty="0"/>
          </a:p>
        </p:txBody>
      </p:sp>
      <p:sp>
        <p:nvSpPr>
          <p:cNvPr id="3" name="TextBox 2"/>
          <p:cNvSpPr txBox="1"/>
          <p:nvPr/>
        </p:nvSpPr>
        <p:spPr>
          <a:xfrm>
            <a:off x="6885339" y="2692496"/>
            <a:ext cx="50292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bg-BG" sz="2600" dirty="0"/>
              <a:t>Международни Директори </a:t>
            </a:r>
            <a:r>
              <a:rPr lang="en-US" sz="2000" dirty="0"/>
              <a:t>(34</a:t>
            </a:r>
            <a:r>
              <a:rPr lang="bg-BG" sz="2000" dirty="0"/>
              <a:t>, избират се от 7-те Конст. Зони с 2 г мандат</a:t>
            </a:r>
            <a:r>
              <a:rPr lang="en-US" sz="2000" dirty="0"/>
              <a:t>)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bg-BG" sz="2600" dirty="0"/>
              <a:t>Пълномощници на Международния Борд</a:t>
            </a:r>
            <a:endParaRPr lang="en-US" sz="26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bg-BG" sz="2600" dirty="0"/>
              <a:t>Административни служители на </a:t>
            </a:r>
            <a:r>
              <a:rPr lang="en-US" sz="2600" dirty="0"/>
              <a:t>Lions</a:t>
            </a:r>
            <a:r>
              <a:rPr lang="bg-BG" sz="2600" dirty="0"/>
              <a:t> </a:t>
            </a:r>
            <a:r>
              <a:rPr lang="en-US" sz="2600" dirty="0"/>
              <a:t>International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562248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BD80B6-0B9C-BD4B-8880-3A07954A50C6}"/>
              </a:ext>
            </a:extLst>
          </p:cNvPr>
          <p:cNvSpPr txBox="1"/>
          <p:nvPr/>
        </p:nvSpPr>
        <p:spPr>
          <a:xfrm>
            <a:off x="304800" y="304800"/>
            <a:ext cx="10363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6000" b="1" kern="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Подготовка на лидери</a:t>
            </a:r>
            <a:endParaRPr lang="en-US" sz="6000" b="1" kern="0" dirty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2EDEDFF-F07C-C444-8635-21BF9097F07B}"/>
              </a:ext>
            </a:extLst>
          </p:cNvPr>
          <p:cNvSpPr/>
          <p:nvPr/>
        </p:nvSpPr>
        <p:spPr>
          <a:xfrm>
            <a:off x="700786" y="1401525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457200" indent="-457200">
              <a:buFont typeface="Arial" charset="0"/>
              <a:buChar char="•"/>
            </a:pPr>
            <a:endParaRPr lang="en-US" dirty="0">
              <a:solidFill>
                <a:srgbClr val="095495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B0FCDB9-A522-E34C-A1D0-ECA2F25E12DD}"/>
              </a:ext>
            </a:extLst>
          </p:cNvPr>
          <p:cNvSpPr txBox="1">
            <a:spLocks/>
          </p:cNvSpPr>
          <p:nvPr/>
        </p:nvSpPr>
        <p:spPr>
          <a:xfrm>
            <a:off x="228600" y="2895600"/>
            <a:ext cx="11963400" cy="1994959"/>
          </a:xfrm>
          <a:prstGeom prst="rect">
            <a:avLst/>
          </a:prstGeom>
        </p:spPr>
        <p:txBody>
          <a:bodyPr vert="horz" lIns="81539" tIns="40769" rIns="81539" bIns="40769" rtlCol="0" anchor="ctr">
            <a:noAutofit/>
          </a:bodyPr>
          <a:lstStyle>
            <a:lvl1pPr algn="l" defTabSz="407690" rtl="0" eaLnBrk="1" latinLnBrk="0" hangingPunct="1">
              <a:spcBef>
                <a:spcPct val="0"/>
              </a:spcBef>
              <a:buNone/>
              <a:defRPr sz="3600" b="1" i="0" kern="120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marL="230188" marR="0" lvl="0" indent="-230188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LCI </a:t>
            </a:r>
            <a:r>
              <a:rPr kumimoji="0" lang="bg-BG" sz="2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предоставя обучения и възможности за развитие на </a:t>
            </a: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Lions</a:t>
            </a:r>
            <a:r>
              <a:rPr kumimoji="0" lang="bg-BG" sz="2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членовете</a:t>
            </a:r>
            <a:r>
              <a:rPr lang="bg-BG" sz="2600" b="0" kern="0" dirty="0">
                <a:solidFill>
                  <a:prstClr val="black"/>
                </a:solidFill>
                <a:latin typeface="Arial"/>
                <a:ea typeface="+mn-ea"/>
                <a:cs typeface="+mn-cs"/>
              </a:rPr>
              <a:t> чрез </a:t>
            </a:r>
            <a:r>
              <a:rPr kumimoji="0" lang="bg-BG" sz="2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Екипа за Глобално Лидерство</a:t>
            </a:r>
            <a:r>
              <a:rPr lang="bg-BG" sz="2600" b="0" kern="0" dirty="0">
                <a:solidFill>
                  <a:prstClr val="black"/>
                </a:solidFill>
                <a:latin typeface="Arial"/>
                <a:ea typeface="+mn-ea"/>
                <a:cs typeface="+mn-cs"/>
              </a:rPr>
              <a:t> </a:t>
            </a:r>
            <a:r>
              <a:rPr lang="en-US" sz="2000" b="0" kern="0" dirty="0">
                <a:solidFill>
                  <a:prstClr val="black"/>
                </a:solidFill>
                <a:latin typeface="Arial"/>
                <a:ea typeface="+mn-ea"/>
                <a:cs typeface="+mn-cs"/>
              </a:rPr>
              <a:t>(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Global Leadership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Team,GLT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)</a:t>
            </a: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sz="2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684213" marR="0" lvl="1" indent="-2270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bg-BG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Институти за нововъзникващи </a:t>
            </a:r>
            <a:r>
              <a:rPr lang="bg-BG" sz="2200" kern="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200" kern="0" dirty="0">
                <a:solidFill>
                  <a:prstClr val="black"/>
                </a:solidFill>
                <a:latin typeface="Arial"/>
              </a:rPr>
              <a:t>(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ELLI) </a:t>
            </a:r>
            <a:r>
              <a:rPr kumimoji="0" lang="bg-BG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и напреднали 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(ALLI) Lions </a:t>
            </a:r>
            <a:r>
              <a:rPr kumimoji="0" lang="bg-BG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лидери</a:t>
            </a: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684213" lvl="1" indent="-227013" eaLnBrk="0" hangingPunct="0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bg-BG" sz="2200" kern="0" dirty="0">
                <a:solidFill>
                  <a:prstClr val="black"/>
                </a:solidFill>
                <a:latin typeface="Arial"/>
              </a:rPr>
              <a:t>Регионални</a:t>
            </a:r>
            <a:r>
              <a:rPr kumimoji="0" lang="bg-BG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Лайънс лидерски Институти 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RLLI</a:t>
            </a:r>
          </a:p>
          <a:p>
            <a:pPr marL="684213" marR="0" lvl="1" indent="-2270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bg-BG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Институти за Факултативно Развитие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– </a:t>
            </a:r>
            <a:r>
              <a:rPr kumimoji="0" lang="bg-BG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подготовка на обучители 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 </a:t>
            </a:r>
            <a:r>
              <a:rPr lang="en-US" sz="2200" kern="0" dirty="0">
                <a:solidFill>
                  <a:prstClr val="black"/>
                </a:solidFill>
                <a:latin typeface="Arial"/>
              </a:rPr>
              <a:t>(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FDI)</a:t>
            </a:r>
          </a:p>
          <a:p>
            <a:pPr marL="684213" marR="0" lvl="1" indent="-2270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bg-BG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Обучения на новоизбрани Дистрикт Управители </a:t>
            </a: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684213" marR="0" lvl="1" indent="-2270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bg-BG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Финансиране за развитие на лидерството в Дистрикти и МДистрикти </a:t>
            </a:r>
            <a:r>
              <a:rPr lang="en-US" sz="2200" kern="0" dirty="0">
                <a:solidFill>
                  <a:prstClr val="black"/>
                </a:solidFill>
                <a:latin typeface="Arial"/>
              </a:rPr>
              <a:t>– </a:t>
            </a:r>
            <a:r>
              <a:rPr lang="bg-BG" sz="2200" kern="0" dirty="0">
                <a:solidFill>
                  <a:prstClr val="black"/>
                </a:solidFill>
                <a:latin typeface="Arial"/>
              </a:rPr>
              <a:t>ЗП,РП, Лео</a:t>
            </a:r>
            <a:r>
              <a:rPr kumimoji="0" lang="bg-BG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684213" marR="0" lvl="1" indent="-2270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bg-BG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Уебинари</a:t>
            </a: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684213" marR="0" lvl="1" indent="-2270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Lions </a:t>
            </a:r>
            <a:r>
              <a:rPr kumimoji="0" lang="bg-BG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Обучителен Център в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MyLion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/>
              </a:rPr>
              <a:t> </a:t>
            </a:r>
            <a:endParaRPr kumimoji="0" lang="en-US" sz="2200" b="1" i="0" u="none" strike="noStrike" kern="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A7DD53-C0C6-47C3-A1A3-EBC71BC127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36648" y="2635534"/>
            <a:ext cx="782431" cy="101304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AC70BA9-BE92-45CD-9586-4375D36871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36648" y="3733800"/>
            <a:ext cx="782431" cy="99770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188660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BD80B6-0B9C-BD4B-8880-3A07954A50C6}"/>
              </a:ext>
            </a:extLst>
          </p:cNvPr>
          <p:cNvSpPr txBox="1"/>
          <p:nvPr/>
        </p:nvSpPr>
        <p:spPr>
          <a:xfrm>
            <a:off x="76200" y="304800"/>
            <a:ext cx="10972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6000" b="1" kern="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Финансови задължения</a:t>
            </a:r>
            <a:endParaRPr lang="en-US" sz="6000" b="1" kern="0" dirty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2EDEDFF-F07C-C444-8635-21BF9097F07B}"/>
              </a:ext>
            </a:extLst>
          </p:cNvPr>
          <p:cNvSpPr/>
          <p:nvPr/>
        </p:nvSpPr>
        <p:spPr>
          <a:xfrm>
            <a:off x="700786" y="1401525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457200" indent="-457200">
              <a:buFont typeface="Arial" charset="0"/>
              <a:buChar char="•"/>
            </a:pPr>
            <a:endParaRPr lang="en-US" dirty="0">
              <a:solidFill>
                <a:srgbClr val="095495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B0FCDB9-A522-E34C-A1D0-ECA2F25E12DD}"/>
              </a:ext>
            </a:extLst>
          </p:cNvPr>
          <p:cNvSpPr txBox="1">
            <a:spLocks/>
          </p:cNvSpPr>
          <p:nvPr/>
        </p:nvSpPr>
        <p:spPr>
          <a:xfrm>
            <a:off x="700786" y="2364175"/>
            <a:ext cx="11488731" cy="1030220"/>
          </a:xfrm>
          <a:prstGeom prst="rect">
            <a:avLst/>
          </a:prstGeom>
        </p:spPr>
        <p:txBody>
          <a:bodyPr vert="horz" lIns="81539" tIns="40769" rIns="81539" bIns="40769" rtlCol="0" anchor="ctr">
            <a:noAutofit/>
          </a:bodyPr>
          <a:lstStyle>
            <a:lvl1pPr algn="l" defTabSz="407690" rtl="0" eaLnBrk="1" latinLnBrk="0" hangingPunct="1">
              <a:spcBef>
                <a:spcPct val="0"/>
              </a:spcBef>
              <a:buNone/>
              <a:defRPr sz="3600" b="1" i="0" kern="120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endParaRPr lang="en-US" sz="3200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2D92102E-F46E-7B45-A212-234259ABCFE2}"/>
              </a:ext>
            </a:extLst>
          </p:cNvPr>
          <p:cNvSpPr txBox="1">
            <a:spLocks/>
          </p:cNvSpPr>
          <p:nvPr/>
        </p:nvSpPr>
        <p:spPr>
          <a:xfrm>
            <a:off x="700786" y="1752600"/>
            <a:ext cx="11186414" cy="4953000"/>
          </a:xfrm>
          <a:prstGeom prst="rect">
            <a:avLst/>
          </a:prstGeom>
        </p:spPr>
        <p:txBody>
          <a:bodyPr vert="horz" wrap="square" lIns="108842" tIns="54421" rIns="108842" bIns="54421" numCol="1" spcCol="63487" rtlCol="0">
            <a:noAutofit/>
          </a:bodyPr>
          <a:lstStyle>
            <a:lvl1pPr marL="816479" indent="-81647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7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69038" indent="-680399" algn="l" defTabSz="1088639" rtl="0" eaLnBrk="1" latinLnBrk="0" hangingPunct="1">
              <a:spcBef>
                <a:spcPct val="20000"/>
              </a:spcBef>
              <a:buFont typeface="Arial"/>
              <a:buChar char="–"/>
              <a:defRPr sz="6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21597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5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810236" indent="-544319" algn="l" defTabSz="1088639" rtl="0" eaLnBrk="1" latinLnBrk="0" hangingPunct="1">
              <a:spcBef>
                <a:spcPct val="20000"/>
              </a:spcBef>
              <a:buFont typeface="Arial"/>
              <a:buChar char="–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98875" indent="-544319" algn="l" defTabSz="1088639" rtl="0" eaLnBrk="1" latinLnBrk="0" hangingPunct="1">
              <a:spcBef>
                <a:spcPct val="20000"/>
              </a:spcBef>
              <a:buFont typeface="Arial"/>
              <a:buChar char="»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87514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76153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64792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53431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ru-RU" sz="2800" dirty="0">
                <a:latin typeface="Arial" charset="0"/>
                <a:ea typeface="Arial" charset="0"/>
                <a:cs typeface="Arial" charset="0"/>
              </a:rPr>
              <a:t>Вноски към </a:t>
            </a:r>
            <a:r>
              <a:rPr lang="en-US" sz="2800" dirty="0">
                <a:latin typeface="Arial" charset="0"/>
                <a:ea typeface="Arial" charset="0"/>
                <a:cs typeface="Arial" charset="0"/>
              </a:rPr>
              <a:t>LCI</a:t>
            </a:r>
            <a:r>
              <a:rPr lang="ru-RU" sz="2800" dirty="0">
                <a:latin typeface="Arial" charset="0"/>
                <a:ea typeface="Arial" charset="0"/>
                <a:cs typeface="Arial" charset="0"/>
              </a:rPr>
              <a:t>: </a:t>
            </a:r>
          </a:p>
          <a:p>
            <a:pPr marL="0" indent="0">
              <a:spcBef>
                <a:spcPct val="0"/>
              </a:spcBef>
              <a:buNone/>
            </a:pPr>
            <a:r>
              <a:rPr lang="ru-RU" sz="2400" dirty="0">
                <a:latin typeface="Arial" charset="0"/>
                <a:ea typeface="Arial" charset="0"/>
                <a:cs typeface="Arial" charset="0"/>
              </a:rPr>
              <a:t>US$</a:t>
            </a:r>
            <a:r>
              <a:rPr lang="ru-RU" sz="2800" dirty="0">
                <a:latin typeface="Arial" charset="0"/>
                <a:ea typeface="Arial" charset="0"/>
                <a:cs typeface="Arial" charset="0"/>
              </a:rPr>
              <a:t> 35 първоначална вноска за нов член и  </a:t>
            </a:r>
            <a:r>
              <a:rPr lang="ru-RU" sz="2400" dirty="0">
                <a:latin typeface="Arial" charset="0"/>
                <a:ea typeface="Arial" charset="0"/>
                <a:cs typeface="Arial" charset="0"/>
              </a:rPr>
              <a:t>US$ </a:t>
            </a:r>
            <a:r>
              <a:rPr lang="ru-RU" sz="2800" dirty="0">
                <a:latin typeface="Arial" charset="0"/>
                <a:ea typeface="Arial" charset="0"/>
                <a:cs typeface="Arial" charset="0"/>
              </a:rPr>
              <a:t>23  на член за полугодие  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(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намален наполовина за втори, трети член от същото домакинство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студенти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bg-BG" sz="2000" dirty="0">
                <a:solidFill>
                  <a:schemeClr val="tx2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и бивши 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Leo </a:t>
            </a:r>
            <a:r>
              <a:rPr lang="bg-BG" sz="2000" dirty="0">
                <a:solidFill>
                  <a:schemeClr val="tx2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членове /</a:t>
            </a:r>
            <a:r>
              <a:rPr lang="en-US" sz="2000">
                <a:solidFill>
                  <a:schemeClr val="tx2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Leo-Lions)</a:t>
            </a:r>
            <a:r>
              <a:rPr lang="ru-RU" sz="2800" dirty="0">
                <a:latin typeface="Arial" charset="0"/>
                <a:ea typeface="Arial" charset="0"/>
                <a:cs typeface="Arial" charset="0"/>
              </a:rPr>
              <a:t>. </a:t>
            </a:r>
          </a:p>
          <a:p>
            <a:pPr marL="0" indent="0">
              <a:spcBef>
                <a:spcPct val="0"/>
              </a:spcBef>
              <a:buNone/>
            </a:pPr>
            <a:r>
              <a:rPr lang="ru-RU" sz="2800" dirty="0">
                <a:latin typeface="Arial" charset="0"/>
                <a:ea typeface="Arial" charset="0"/>
                <a:cs typeface="Arial" charset="0"/>
              </a:rPr>
              <a:t>Плащат се от клубните средства на полугодие – в януари и юли.</a:t>
            </a:r>
          </a:p>
          <a:p>
            <a:pPr marL="457200" indent="-457200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ru-RU" sz="28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ru-RU" sz="2800" dirty="0">
                <a:latin typeface="Arial" charset="0"/>
                <a:ea typeface="Arial" charset="0"/>
                <a:cs typeface="Arial" charset="0"/>
              </a:rPr>
              <a:t>Вноски от клуба за АЛК Дистрикт 130 България: </a:t>
            </a:r>
          </a:p>
          <a:p>
            <a:pPr marL="0" indent="0">
              <a:spcBef>
                <a:spcPct val="0"/>
              </a:spcBef>
              <a:buNone/>
            </a:pPr>
            <a:r>
              <a:rPr lang="ru-RU" sz="2800" dirty="0">
                <a:latin typeface="Arial" charset="0"/>
                <a:ea typeface="Arial" charset="0"/>
                <a:cs typeface="Arial" charset="0"/>
              </a:rPr>
              <a:t>25 лв/член/полугодие  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(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плаща се от клубните средства на полугодие</a:t>
            </a:r>
            <a:r>
              <a:rPr lang="bg-BG" sz="2000" dirty="0">
                <a:solidFill>
                  <a:schemeClr val="tx2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, 50% отстъпка за втори, трети член от домакинството, студенти и бивши 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Leo)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457200" indent="-45720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ru-RU" sz="2800" dirty="0">
                <a:latin typeface="Arial" charset="0"/>
                <a:ea typeface="Arial" charset="0"/>
                <a:cs typeface="Arial" charset="0"/>
              </a:rPr>
              <a:t>Членски внос към клуба – съгласно устава</a:t>
            </a:r>
          </a:p>
          <a:p>
            <a:pPr marL="0" indent="0">
              <a:spcBef>
                <a:spcPct val="0"/>
              </a:spcBef>
              <a:buNone/>
            </a:pPr>
            <a:br>
              <a:rPr lang="en-US" sz="2800" dirty="0">
                <a:latin typeface="Arial" charset="0"/>
                <a:ea typeface="Arial" charset="0"/>
                <a:cs typeface="Arial" charset="0"/>
              </a:rPr>
            </a:br>
            <a:r>
              <a:rPr lang="en-US" sz="2800" dirty="0">
                <a:latin typeface="Arial" charset="0"/>
                <a:ea typeface="Arial" charset="0"/>
                <a:cs typeface="Arial" charset="0"/>
              </a:rPr>
              <a:t>	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84B7971-5088-4EA4-A31C-98633859847C}"/>
              </a:ext>
            </a:extLst>
          </p:cNvPr>
          <p:cNvSpPr/>
          <p:nvPr/>
        </p:nvSpPr>
        <p:spPr bwMode="auto">
          <a:xfrm>
            <a:off x="9677399" y="525225"/>
            <a:ext cx="1817825" cy="17526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just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bg-BG" sz="3000" i="0" u="none" strike="noStrike" normalizeH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ヒラギノ角ゴ Pro W3" pitchFamily="84" charset="-128"/>
              </a:rPr>
              <a:t> </a:t>
            </a:r>
            <a:r>
              <a:rPr kumimoji="0" lang="en-US" sz="4400" b="1" i="0" u="none" strike="noStrike" normalizeH="0" dirty="0">
                <a:ln w="0"/>
                <a:solidFill>
                  <a:srgbClr val="00B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ヒラギノ角ゴ Pro W3" pitchFamily="84" charset="-128"/>
                <a:cs typeface="Calibri" panose="020F0502020204030204" pitchFamily="34" charset="0"/>
              </a:rPr>
              <a:t>0</a:t>
            </a:r>
            <a:r>
              <a:rPr kumimoji="0" lang="en-US" sz="3200" b="1" i="0" u="none" strike="noStrike" normalizeH="0" dirty="0">
                <a:ln w="0"/>
                <a:solidFill>
                  <a:srgbClr val="00B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ヒラギノ角ゴ Pro W3" pitchFamily="84" charset="-128"/>
                <a:cs typeface="Calibri" panose="020F0502020204030204" pitchFamily="34" charset="0"/>
              </a:rPr>
              <a:t>,65</a:t>
            </a:r>
            <a:endParaRPr kumimoji="0" lang="bg-BG" sz="2400" b="1" i="0" u="none" strike="noStrike" normalizeH="0" dirty="0">
              <a:ln w="0"/>
              <a:solidFill>
                <a:srgbClr val="00B05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 panose="020F0502020204030204" pitchFamily="34" charset="0"/>
              <a:ea typeface="ヒラギノ角ゴ Pro W3" pitchFamily="84" charset="-128"/>
              <a:cs typeface="Calibri" panose="020F0502020204030204" pitchFamily="34" charset="0"/>
            </a:endParaRPr>
          </a:p>
          <a:p>
            <a:pPr marL="609600" marR="0" indent="-609600" algn="just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bg-BG" sz="2400" b="1" i="0" u="none" strike="noStrike" normalizeH="0" dirty="0">
                <a:ln w="0"/>
                <a:solidFill>
                  <a:srgbClr val="00B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ヒラギノ角ゴ Pro W3" pitchFamily="84" charset="-128"/>
                <a:cs typeface="Calibri" panose="020F0502020204030204" pitchFamily="34" charset="0"/>
              </a:rPr>
              <a:t>  лв/ден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417139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sz="6000" dirty="0"/>
              <a:t>Всичко За </a:t>
            </a:r>
            <a:r>
              <a:rPr lang="en-US" sz="6000" dirty="0"/>
              <a:t>Lions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3600" dirty="0">
                <a:hlinkClick r:id="rId4"/>
              </a:rPr>
              <a:t>www.lionsclubs.org</a:t>
            </a:r>
            <a:endParaRPr lang="en-US" sz="3600" dirty="0"/>
          </a:p>
          <a:p>
            <a:r>
              <a:rPr lang="en-US" sz="3600" dirty="0">
                <a:hlinkClick r:id="rId5"/>
              </a:rPr>
              <a:t>www.lions.bg</a:t>
            </a:r>
            <a:endParaRPr lang="en-US" sz="3600" dirty="0"/>
          </a:p>
          <a:p>
            <a:endParaRPr lang="en-US" sz="3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30062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79300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>
              <a:lnSpc>
                <a:spcPts val="2700"/>
              </a:lnSpc>
              <a:spcAft>
                <a:spcPts val="0"/>
              </a:spcAft>
            </a:pPr>
            <a:endParaRPr lang="ru-RU" sz="2400" b="0" i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700"/>
              </a:lnSpc>
              <a:spcAft>
                <a:spcPts val="0"/>
              </a:spcAft>
            </a:pP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700"/>
              </a:lnSpc>
              <a:spcAft>
                <a:spcPts val="0"/>
              </a:spcAft>
            </a:pPr>
            <a:endParaRPr lang="ru-RU" sz="2400" b="0" i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700"/>
              </a:lnSpc>
              <a:spcAft>
                <a:spcPts val="0"/>
              </a:spcAft>
            </a:pP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700"/>
              </a:lnSpc>
              <a:spcAft>
                <a:spcPts val="0"/>
              </a:spcAft>
            </a:pPr>
            <a:endParaRPr lang="ru-RU" sz="2400" b="0" i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700"/>
              </a:lnSpc>
              <a:spcAft>
                <a:spcPts val="0"/>
              </a:spcAft>
            </a:pPr>
            <a:r>
              <a:rPr lang="ru-RU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ru-RU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Разпознаване</a:t>
            </a:r>
            <a:r>
              <a:rPr lang="ru-RU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на връзката между </a:t>
            </a:r>
            <a:r>
              <a:rPr lang="ru-RU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основите</a:t>
            </a:r>
            <a:r>
              <a:rPr lang="ru-RU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Лайонизма</a:t>
            </a:r>
            <a:r>
              <a:rPr lang="ru-RU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ролита</a:t>
            </a:r>
            <a:r>
              <a:rPr lang="ru-RU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Лайънс</a:t>
            </a:r>
            <a:r>
              <a:rPr lang="ru-RU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лидерите</a:t>
            </a:r>
            <a:endParaRPr lang="ru-RU" sz="2400" b="0" i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700"/>
              </a:lnSpc>
              <a:spcAft>
                <a:spcPts val="0"/>
              </a:spcAft>
            </a:pPr>
            <a:r>
              <a:rPr lang="ru-RU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ru-RU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Идентифициране</a:t>
            </a:r>
            <a:r>
              <a:rPr lang="ru-RU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на важни събития в историята на Lions</a:t>
            </a:r>
          </a:p>
          <a:p>
            <a:pPr algn="ctr">
              <a:lnSpc>
                <a:spcPts val="2700"/>
              </a:lnSpc>
              <a:spcAft>
                <a:spcPts val="0"/>
              </a:spcAft>
            </a:pPr>
            <a:endParaRPr lang="ru-RU" sz="2400" b="0" i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700"/>
              </a:lnSpc>
              <a:spcAft>
                <a:spcPts val="0"/>
              </a:spcAft>
            </a:pPr>
            <a:r>
              <a:rPr lang="ru-RU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ru-RU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Обясняване</a:t>
            </a:r>
            <a:r>
              <a:rPr lang="ru-RU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концепцията и значението на оценката на нуждите на общността</a:t>
            </a:r>
          </a:p>
          <a:p>
            <a:pPr algn="ctr">
              <a:lnSpc>
                <a:spcPts val="2700"/>
              </a:lnSpc>
              <a:spcAft>
                <a:spcPts val="0"/>
              </a:spcAft>
            </a:pPr>
            <a:endParaRPr lang="ru-RU" sz="2400" b="0" i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700"/>
              </a:lnSpc>
              <a:spcAft>
                <a:spcPts val="0"/>
              </a:spcAft>
            </a:pPr>
            <a:r>
              <a:rPr lang="ru-RU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ru-RU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Обмисляне</a:t>
            </a:r>
            <a:r>
              <a:rPr lang="ru-RU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възможностите за бъдещето на членовете, клубовете и асоциацията      на Лайънс</a:t>
            </a:r>
          </a:p>
        </p:txBody>
      </p:sp>
      <p:sp>
        <p:nvSpPr>
          <p:cNvPr id="17" name="Title 5"/>
          <p:cNvSpPr txBox="1">
            <a:spLocks/>
          </p:cNvSpPr>
          <p:nvPr/>
        </p:nvSpPr>
        <p:spPr bwMode="auto">
          <a:xfrm>
            <a:off x="407368" y="548680"/>
            <a:ext cx="12192000" cy="801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6"/>
                </a:solidFill>
                <a:latin typeface="+mj-lt"/>
                <a:ea typeface="ヒラギノ角ゴ Pro W3" charset="0"/>
                <a:cs typeface="ヒラギノ角ゴ Pro W3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6000" b="1" kern="0" dirty="0">
                <a:solidFill>
                  <a:schemeClr val="bg1"/>
                </a:solidFill>
                <a:latin typeface="Arial" panose="020B0604020202020204" pitchFamily="34" charset="0"/>
                <a:ea typeface="Helvetica Neue" charset="0"/>
                <a:cs typeface="Arial" panose="020B0604020202020204" pitchFamily="34" charset="0"/>
              </a:rPr>
              <a:t>Цели на сесията:</a:t>
            </a:r>
            <a:endParaRPr lang="en-US" sz="6000" b="1" kern="0" dirty="0">
              <a:solidFill>
                <a:schemeClr val="bg1"/>
              </a:solidFill>
              <a:latin typeface="Arial" panose="020B0604020202020204" pitchFamily="34" charset="0"/>
              <a:ea typeface="Helvetica Neue" charset="0"/>
              <a:cs typeface="Arial" panose="020B0604020202020204" pitchFamily="34" charset="0"/>
            </a:endParaRPr>
          </a:p>
        </p:txBody>
      </p:sp>
      <p:pic>
        <p:nvPicPr>
          <p:cNvPr id="2" name="Picture 1" descr="lionlogo_white.eps">
            <a:extLst>
              <a:ext uri="{FF2B5EF4-FFF2-40B4-BE49-F238E27FC236}">
                <a16:creationId xmlns:a16="http://schemas.microsoft.com/office/drawing/2014/main" id="{D46F8BB6-2BF5-50DC-C38E-6A0F1C95897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6632"/>
            <a:ext cx="1913384" cy="186650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268F5FC-F299-087F-15D8-434A3F23400E}"/>
              </a:ext>
            </a:extLst>
          </p:cNvPr>
          <p:cNvSpPr/>
          <p:nvPr/>
        </p:nvSpPr>
        <p:spPr>
          <a:xfrm>
            <a:off x="3296441" y="1350500"/>
            <a:ext cx="6336704" cy="62276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118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ionlogo_white.eps">
            <a:extLst>
              <a:ext uri="{FF2B5EF4-FFF2-40B4-BE49-F238E27FC236}">
                <a16:creationId xmlns:a16="http://schemas.microsoft.com/office/drawing/2014/main" id="{B826230D-CA14-3DA1-C903-23C4E8F9C55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1504" y="-203350"/>
            <a:ext cx="7447157" cy="7264700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0998" y="0"/>
            <a:ext cx="3418002" cy="1711842"/>
          </a:xfrm>
        </p:spPr>
        <p:txBody>
          <a:bodyPr/>
          <a:lstStyle/>
          <a:p>
            <a:r>
              <a:rPr lang="en-US" sz="9600" dirty="0">
                <a:solidFill>
                  <a:schemeClr val="tx2"/>
                </a:solidFill>
              </a:rPr>
              <a:t>1917</a:t>
            </a:r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0" t="3077" r="5694" b="12308"/>
          <a:stretch/>
        </p:blipFill>
        <p:spPr>
          <a:xfrm>
            <a:off x="7620000" y="998220"/>
            <a:ext cx="4039990" cy="493776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3124200" y="855921"/>
            <a:ext cx="3632462" cy="1295400"/>
          </a:xfrm>
        </p:spPr>
        <p:txBody>
          <a:bodyPr/>
          <a:lstStyle/>
          <a:p>
            <a:r>
              <a:rPr lang="en-US" sz="2400" dirty="0">
                <a:solidFill>
                  <a:schemeClr val="tx1"/>
                </a:solidFill>
              </a:rPr>
              <a:t>Melvin Jones </a:t>
            </a:r>
            <a:r>
              <a:rPr lang="bg-BG" sz="2400" dirty="0">
                <a:solidFill>
                  <a:schemeClr val="tx1"/>
                </a:solidFill>
              </a:rPr>
              <a:t>основава Асоциацията на Лайънс Клубовете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0" name="Text Placeholder 7"/>
          <p:cNvSpPr txBox="1">
            <a:spLocks/>
          </p:cNvSpPr>
          <p:nvPr/>
        </p:nvSpPr>
        <p:spPr>
          <a:xfrm>
            <a:off x="914400" y="2667000"/>
            <a:ext cx="6096000" cy="1295400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6000" i="1" kern="0" dirty="0">
                <a:solidFill>
                  <a:srgbClr val="082E87"/>
                </a:solidFill>
              </a:rPr>
              <a:t>“</a:t>
            </a:r>
            <a:r>
              <a:rPr lang="bg-BG" sz="4000" i="1" kern="0" dirty="0">
                <a:solidFill>
                  <a:srgbClr val="082E87"/>
                </a:solidFill>
              </a:rPr>
              <a:t>Не можеш да стигнеш много далеч докато не започнеш да правиш нещо за някой друг</a:t>
            </a:r>
            <a:r>
              <a:rPr lang="en-US" sz="4000" i="1" kern="0" dirty="0">
                <a:solidFill>
                  <a:srgbClr val="082E87"/>
                </a:solidFill>
              </a:rPr>
              <a:t>.”</a:t>
            </a:r>
          </a:p>
          <a:p>
            <a:r>
              <a:rPr lang="en-US" sz="2800" kern="0" dirty="0">
                <a:solidFill>
                  <a:srgbClr val="082E87"/>
                </a:solidFill>
              </a:rPr>
              <a:t>			- Melvin Jones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06486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ionlogo_white.eps">
            <a:extLst>
              <a:ext uri="{FF2B5EF4-FFF2-40B4-BE49-F238E27FC236}">
                <a16:creationId xmlns:a16="http://schemas.microsoft.com/office/drawing/2014/main" id="{063FF637-55C6-AA4C-59F9-0036A660EEB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5520" y="-157013"/>
            <a:ext cx="7352155" cy="7172026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0" y="0"/>
            <a:ext cx="5943600" cy="1711842"/>
          </a:xfrm>
        </p:spPr>
        <p:txBody>
          <a:bodyPr/>
          <a:lstStyle/>
          <a:p>
            <a:r>
              <a:rPr lang="en-US" sz="9600" dirty="0">
                <a:solidFill>
                  <a:schemeClr val="tx2"/>
                </a:solidFill>
              </a:rPr>
              <a:t>1920</a:t>
            </a: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r="15358"/>
          <a:stretch>
            <a:fillRect/>
          </a:stretch>
        </p:blipFill>
        <p:spPr>
          <a:xfrm>
            <a:off x="7142006" y="1604741"/>
            <a:ext cx="5039833" cy="3869871"/>
          </a:xfrm>
        </p:spPr>
      </p:pic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533400" y="2781300"/>
            <a:ext cx="5704367" cy="1295400"/>
          </a:xfrm>
        </p:spPr>
        <p:txBody>
          <a:bodyPr/>
          <a:lstStyle/>
          <a:p>
            <a:r>
              <a:rPr lang="bg-BG" sz="3600" dirty="0">
                <a:solidFill>
                  <a:schemeClr val="tx2"/>
                </a:solidFill>
              </a:rPr>
              <a:t>Първият чартиран клуб в </a:t>
            </a:r>
            <a:r>
              <a:rPr lang="bg-BG" sz="6600" dirty="0">
                <a:solidFill>
                  <a:schemeClr val="tx2"/>
                </a:solidFill>
              </a:rPr>
              <a:t>Канада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FC7C0D6-3C9C-4EAE-8FA8-28F467352BD3}"/>
              </a:ext>
            </a:extLst>
          </p:cNvPr>
          <p:cNvSpPr txBox="1"/>
          <p:nvPr/>
        </p:nvSpPr>
        <p:spPr>
          <a:xfrm>
            <a:off x="192803" y="4617125"/>
            <a:ext cx="6949203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През 1920 Асоциацията на Лайънс клубовете </a:t>
            </a:r>
            <a:r>
              <a:rPr lang="ru-RU" b="1" u="sng" dirty="0"/>
              <a:t>става</a:t>
            </a:r>
            <a:r>
              <a:rPr lang="ru-RU" b="1" dirty="0"/>
              <a:t> </a:t>
            </a:r>
            <a:r>
              <a:rPr lang="ru-RU" b="1" u="sng" dirty="0"/>
              <a:t>международна</a:t>
            </a:r>
            <a:r>
              <a:rPr lang="ru-RU" b="1" dirty="0"/>
              <a:t>, след чартирането на първия клуб в Канада, Уиндзор, Онтарио. </a:t>
            </a:r>
          </a:p>
          <a:p>
            <a:endParaRPr lang="ru-RU" b="1" dirty="0"/>
          </a:p>
          <a:p>
            <a:r>
              <a:rPr lang="ru-RU" b="1" dirty="0"/>
              <a:t>Днес Lions Clubs International има над 1,4 милиона членове в над 200 държави и географски региони по света.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BD04323-B7B3-F155-E7C7-10ACC407B95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563" t="12410" r="8728" b="10895"/>
          <a:stretch/>
        </p:blipFill>
        <p:spPr>
          <a:xfrm>
            <a:off x="2699950" y="1305300"/>
            <a:ext cx="2359324" cy="1476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47262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ionlogo_white.eps">
            <a:extLst>
              <a:ext uri="{FF2B5EF4-FFF2-40B4-BE49-F238E27FC236}">
                <a16:creationId xmlns:a16="http://schemas.microsoft.com/office/drawing/2014/main" id="{5AB88A72-7857-5E09-873B-CAD54DCF919B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7528" y="-106955"/>
            <a:ext cx="7139883" cy="6964955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0" y="0"/>
            <a:ext cx="3276599" cy="1711842"/>
          </a:xfrm>
        </p:spPr>
        <p:txBody>
          <a:bodyPr/>
          <a:lstStyle/>
          <a:p>
            <a:r>
              <a:rPr lang="en-US" sz="9600" dirty="0">
                <a:solidFill>
                  <a:schemeClr val="tx2"/>
                </a:solidFill>
              </a:rPr>
              <a:t>1925</a:t>
            </a:r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418" y="838200"/>
            <a:ext cx="4023514" cy="495604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3137627" y="1509267"/>
            <a:ext cx="3707458" cy="1295400"/>
          </a:xfrm>
        </p:spPr>
        <p:txBody>
          <a:bodyPr/>
          <a:lstStyle/>
          <a:p>
            <a:r>
              <a:rPr lang="en-US" sz="2800" b="1" dirty="0">
                <a:solidFill>
                  <a:schemeClr val="tx1"/>
                </a:solidFill>
              </a:rPr>
              <a:t>Helen Keller </a:t>
            </a:r>
            <a:r>
              <a:rPr lang="bg-BG" sz="2800" b="1" dirty="0">
                <a:solidFill>
                  <a:schemeClr val="tx1"/>
                </a:solidFill>
              </a:rPr>
              <a:t>предизвиква </a:t>
            </a:r>
            <a:r>
              <a:rPr lang="en-US" sz="2800" b="1" dirty="0">
                <a:solidFill>
                  <a:schemeClr val="tx1"/>
                </a:solidFill>
              </a:rPr>
              <a:t>Lions</a:t>
            </a:r>
          </a:p>
        </p:txBody>
      </p:sp>
      <p:sp>
        <p:nvSpPr>
          <p:cNvPr id="10" name="Text Placeholder 7"/>
          <p:cNvSpPr txBox="1">
            <a:spLocks/>
          </p:cNvSpPr>
          <p:nvPr/>
        </p:nvSpPr>
        <p:spPr>
          <a:xfrm>
            <a:off x="1055440" y="3423526"/>
            <a:ext cx="5791200" cy="2895600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3600" b="1" kern="0" dirty="0">
                <a:solidFill>
                  <a:schemeClr val="tx2"/>
                </a:solidFill>
              </a:rPr>
              <a:t>Lions </a:t>
            </a:r>
            <a:r>
              <a:rPr lang="bg-BG" sz="3600" b="1" kern="0" dirty="0">
                <a:solidFill>
                  <a:schemeClr val="tx2"/>
                </a:solidFill>
              </a:rPr>
              <a:t>стават</a:t>
            </a:r>
            <a:r>
              <a:rPr lang="en-US" sz="3600" b="1" kern="0" dirty="0">
                <a:solidFill>
                  <a:schemeClr val="tx2"/>
                </a:solidFill>
              </a:rPr>
              <a:t> </a:t>
            </a:r>
            <a:r>
              <a:rPr lang="bg-BG" sz="3600" i="1" kern="0" dirty="0">
                <a:solidFill>
                  <a:schemeClr val="tx2"/>
                </a:solidFill>
              </a:rPr>
              <a:t>„рицари на слепите в кръстоносния поход срещу тъмнината</a:t>
            </a:r>
            <a:r>
              <a:rPr lang="en-US" sz="3600" i="1" kern="0" dirty="0">
                <a:solidFill>
                  <a:schemeClr val="tx2"/>
                </a:solidFill>
              </a:rPr>
              <a:t>.</a:t>
            </a:r>
            <a:r>
              <a:rPr lang="bg-BG" sz="3600" i="1" kern="0" dirty="0">
                <a:solidFill>
                  <a:schemeClr val="tx2"/>
                </a:solidFill>
              </a:rPr>
              <a:t>“</a:t>
            </a:r>
            <a:endParaRPr lang="en-US" sz="3600" i="1" kern="0" dirty="0">
              <a:solidFill>
                <a:schemeClr val="tx2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34393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CFA7313-04E6-BE4E-9EDC-1FA120826F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76500" y="2819400"/>
            <a:ext cx="7124700" cy="1711842"/>
          </a:xfrm>
        </p:spPr>
        <p:txBody>
          <a:bodyPr/>
          <a:lstStyle/>
          <a:p>
            <a:r>
              <a:rPr lang="en-US" sz="11500" dirty="0">
                <a:latin typeface="+mn-lt"/>
              </a:rPr>
              <a:t>We Serve</a:t>
            </a:r>
          </a:p>
        </p:txBody>
      </p:sp>
      <p:sp>
        <p:nvSpPr>
          <p:cNvPr id="3" name="Text Placeholder 5"/>
          <p:cNvSpPr txBox="1">
            <a:spLocks/>
          </p:cNvSpPr>
          <p:nvPr/>
        </p:nvSpPr>
        <p:spPr>
          <a:xfrm>
            <a:off x="0" y="21996"/>
            <a:ext cx="3200399" cy="1711842"/>
          </a:xfrm>
          <a:prstGeom prst="rect">
            <a:avLst/>
          </a:prstGeom>
        </p:spPr>
        <p:txBody>
          <a:bodyPr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9600" b="1" kern="0" dirty="0">
                <a:solidFill>
                  <a:schemeClr val="bg1"/>
                </a:solidFill>
              </a:rPr>
              <a:t>1954</a:t>
            </a:r>
          </a:p>
        </p:txBody>
      </p:sp>
      <p:sp>
        <p:nvSpPr>
          <p:cNvPr id="4" name="Text Placeholder 7"/>
          <p:cNvSpPr txBox="1">
            <a:spLocks/>
          </p:cNvSpPr>
          <p:nvPr/>
        </p:nvSpPr>
        <p:spPr>
          <a:xfrm>
            <a:off x="7162800" y="133638"/>
            <a:ext cx="5105400" cy="1600200"/>
          </a:xfrm>
          <a:prstGeom prst="rect">
            <a:avLst/>
          </a:prstGeom>
        </p:spPr>
        <p:txBody>
          <a:bodyPr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bg-BG" sz="2800" kern="0" dirty="0">
                <a:solidFill>
                  <a:schemeClr val="bg1"/>
                </a:solidFill>
              </a:rPr>
              <a:t>Прието е официалното мото на</a:t>
            </a:r>
            <a:r>
              <a:rPr lang="en-US" sz="2800" kern="0" dirty="0">
                <a:solidFill>
                  <a:schemeClr val="bg1"/>
                </a:solidFill>
              </a:rPr>
              <a:t> Lions Clubs International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467683-BC1F-4D91-A79D-482F7F79F999}"/>
              </a:ext>
            </a:extLst>
          </p:cNvPr>
          <p:cNvSpPr txBox="1"/>
          <p:nvPr/>
        </p:nvSpPr>
        <p:spPr>
          <a:xfrm>
            <a:off x="1828800" y="5791200"/>
            <a:ext cx="8839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000" b="1" i="0" strike="noStrike" kern="0" cap="none" spc="0" normalizeH="0" baseline="0" noProof="0" dirty="0">
                <a:ln>
                  <a:noFill/>
                </a:ln>
                <a:solidFill>
                  <a:srgbClr val="F0C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</a:t>
            </a:r>
            <a:r>
              <a:rPr kumimoji="0" lang="en-US" sz="3200" b="1" i="0" strike="noStrike" kern="0" cap="none" spc="0" normalizeH="0" baseline="0" noProof="0" dirty="0">
                <a:ln>
                  <a:noFill/>
                </a:ln>
                <a:solidFill>
                  <a:srgbClr val="C3C3C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iberty, </a:t>
            </a:r>
            <a:r>
              <a:rPr kumimoji="0" lang="en-US" sz="4000" b="1" i="0" strike="noStrike" kern="0" cap="none" spc="0" normalizeH="0" baseline="0" noProof="0" dirty="0">
                <a:ln>
                  <a:noFill/>
                </a:ln>
                <a:solidFill>
                  <a:srgbClr val="F0C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</a:t>
            </a:r>
            <a:r>
              <a:rPr kumimoji="0" lang="en-US" sz="3200" b="1" i="0" strike="noStrike" kern="0" cap="none" spc="0" normalizeH="0" baseline="0" noProof="0" dirty="0">
                <a:ln>
                  <a:noFill/>
                </a:ln>
                <a:solidFill>
                  <a:srgbClr val="C3C3C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ntelligence, </a:t>
            </a:r>
            <a:r>
              <a:rPr kumimoji="0" lang="en-US" sz="4000" b="1" i="0" strike="noStrike" kern="0" cap="none" spc="0" normalizeH="0" baseline="0" noProof="0" dirty="0">
                <a:ln>
                  <a:noFill/>
                </a:ln>
                <a:solidFill>
                  <a:srgbClr val="F0C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</a:t>
            </a:r>
            <a:r>
              <a:rPr kumimoji="0" lang="en-US" sz="3200" b="1" i="0" strike="noStrike" kern="0" cap="none" spc="0" normalizeH="0" baseline="0" noProof="0" dirty="0">
                <a:ln>
                  <a:noFill/>
                </a:ln>
                <a:solidFill>
                  <a:srgbClr val="C3C3C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ur </a:t>
            </a:r>
            <a:r>
              <a:rPr kumimoji="0" lang="en-US" sz="4000" b="1" i="0" strike="noStrike" kern="0" cap="none" spc="0" normalizeH="0" baseline="0" noProof="0" dirty="0">
                <a:ln>
                  <a:noFill/>
                </a:ln>
                <a:solidFill>
                  <a:srgbClr val="F0C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</a:t>
            </a:r>
            <a:r>
              <a:rPr kumimoji="0" lang="en-US" sz="3200" b="1" i="0" strike="noStrike" kern="0" cap="none" spc="0" normalizeH="0" baseline="0" noProof="0" dirty="0">
                <a:ln>
                  <a:noFill/>
                </a:ln>
                <a:solidFill>
                  <a:srgbClr val="C3C3C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ation’s </a:t>
            </a:r>
            <a:r>
              <a:rPr kumimoji="0" lang="en-US" sz="4000" b="1" i="0" strike="noStrike" kern="0" cap="none" spc="0" normalizeH="0" baseline="0" noProof="0" dirty="0">
                <a:ln>
                  <a:noFill/>
                </a:ln>
                <a:solidFill>
                  <a:srgbClr val="F0C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</a:t>
            </a:r>
            <a:r>
              <a:rPr kumimoji="0" lang="en-US" sz="3200" b="1" i="0" strike="noStrike" kern="0" cap="none" spc="0" normalizeH="0" baseline="0" noProof="0" dirty="0">
                <a:ln>
                  <a:noFill/>
                </a:ln>
                <a:solidFill>
                  <a:srgbClr val="C3C3C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afety</a:t>
            </a:r>
            <a:endParaRPr lang="bg-BG" sz="24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356074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ionlogo_white.eps">
            <a:extLst>
              <a:ext uri="{FF2B5EF4-FFF2-40B4-BE49-F238E27FC236}">
                <a16:creationId xmlns:a16="http://schemas.microsoft.com/office/drawing/2014/main" id="{A4DD47AC-08B3-4CD6-464A-A6CABB931F7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5600" y="23316"/>
            <a:ext cx="6666359" cy="6503032"/>
          </a:xfrm>
          <a:prstGeom prst="rect">
            <a:avLst/>
          </a:prstGeom>
        </p:spPr>
      </p:pic>
      <p:sp>
        <p:nvSpPr>
          <p:cNvPr id="6" name="Content Placeholder 1" hidden="1"/>
          <p:cNvSpPr txBox="1">
            <a:spLocks/>
          </p:cNvSpPr>
          <p:nvPr/>
        </p:nvSpPr>
        <p:spPr>
          <a:xfrm>
            <a:off x="0" y="3035000"/>
            <a:ext cx="12192000" cy="4267200"/>
          </a:xfrm>
          <a:prstGeom prst="rect">
            <a:avLst/>
          </a:prstGeom>
        </p:spPr>
        <p:txBody>
          <a:bodyPr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sz="2400" kern="0" dirty="0"/>
              <a:t>Chris Bunch – LION Managing Editor</a:t>
            </a:r>
          </a:p>
          <a:p>
            <a:pPr marL="0" indent="0" algn="ctr">
              <a:buNone/>
            </a:pPr>
            <a:r>
              <a:rPr lang="en-US" sz="2400" kern="0" dirty="0"/>
              <a:t>Sanjeev Ahuja – Chief of Marketing &amp; Membership</a:t>
            </a:r>
          </a:p>
          <a:p>
            <a:pPr marL="0" indent="0" algn="ctr">
              <a:buNone/>
            </a:pPr>
            <a:r>
              <a:rPr lang="en-US" sz="2400" kern="0" dirty="0"/>
              <a:t>Dan Hervey – Brand &amp; Creative Director</a:t>
            </a:r>
          </a:p>
          <a:p>
            <a:pPr marL="0" indent="0" algn="ctr">
              <a:buNone/>
            </a:pPr>
            <a:r>
              <a:rPr lang="en-US" sz="2400" kern="0" dirty="0"/>
              <a:t>Stephanie Morales – Meetings Manager</a:t>
            </a:r>
            <a:endParaRPr lang="en-US" kern="0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762000" y="2437925"/>
            <a:ext cx="6019800" cy="2685287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6"/>
                </a:solidFill>
                <a:latin typeface="+mj-lt"/>
                <a:ea typeface="ヒラギノ角ゴ Pro W3" charset="0"/>
                <a:cs typeface="ヒラギノ角ゴ Pro W3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bg-BG" sz="6600" b="1" kern="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Създава се първият</a:t>
            </a:r>
            <a:r>
              <a:rPr lang="en-US" sz="6600" b="1" kern="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 LEO </a:t>
            </a:r>
            <a:r>
              <a:rPr lang="bg-BG" sz="6600" b="1" kern="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клуб</a:t>
            </a:r>
            <a:endParaRPr lang="en-US" sz="6600" b="1" kern="0" dirty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6418" y="1318051"/>
            <a:ext cx="3951738" cy="3820014"/>
          </a:xfrm>
          <a:prstGeom prst="rect">
            <a:avLst/>
          </a:prstGeom>
        </p:spPr>
      </p:pic>
      <p:sp>
        <p:nvSpPr>
          <p:cNvPr id="7" name="Text Placeholder 2"/>
          <p:cNvSpPr txBox="1">
            <a:spLocks/>
          </p:cNvSpPr>
          <p:nvPr/>
        </p:nvSpPr>
        <p:spPr>
          <a:xfrm>
            <a:off x="1712143" y="4604088"/>
            <a:ext cx="4343400" cy="515113"/>
          </a:xfrm>
          <a:prstGeom prst="rect">
            <a:avLst/>
          </a:prstGeom>
        </p:spPr>
        <p:txBody>
          <a:bodyPr>
            <a:normAutofit/>
          </a:bodyPr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r">
              <a:buNone/>
            </a:pPr>
            <a:r>
              <a:rPr lang="en-US" sz="2400" b="1" kern="0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Pennsylvania, USA</a:t>
            </a:r>
          </a:p>
        </p:txBody>
      </p:sp>
      <p:sp>
        <p:nvSpPr>
          <p:cNvPr id="8" name="Text Placeholder 5"/>
          <p:cNvSpPr txBox="1">
            <a:spLocks/>
          </p:cNvSpPr>
          <p:nvPr/>
        </p:nvSpPr>
        <p:spPr>
          <a:xfrm>
            <a:off x="0" y="21996"/>
            <a:ext cx="3200399" cy="1711842"/>
          </a:xfrm>
          <a:prstGeom prst="rect">
            <a:avLst/>
          </a:prstGeom>
        </p:spPr>
        <p:txBody>
          <a:bodyPr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9600" b="1" kern="0" dirty="0">
                <a:solidFill>
                  <a:schemeClr val="tx2"/>
                </a:solidFill>
              </a:rPr>
              <a:t>1957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200399" y="5837564"/>
            <a:ext cx="8917757" cy="1447800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6"/>
                </a:solidFill>
                <a:latin typeface="+mj-lt"/>
                <a:ea typeface="ヒラギノ角ゴ Pro W3" charset="0"/>
                <a:cs typeface="ヒラギノ角ゴ Pro W3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en-US" sz="4400" b="1" kern="0" dirty="0">
                <a:solidFill>
                  <a:srgbClr val="10233F"/>
                </a:solidFill>
                <a:latin typeface="Arial" charset="0"/>
                <a:ea typeface="Arial" charset="0"/>
                <a:cs typeface="Arial" charset="0"/>
              </a:rPr>
              <a:t>L</a:t>
            </a:r>
            <a:r>
              <a:rPr lang="en-US" sz="3600" b="1" kern="0" dirty="0">
                <a:solidFill>
                  <a:srgbClr val="10233F"/>
                </a:solidFill>
                <a:latin typeface="Arial" charset="0"/>
                <a:ea typeface="Arial" charset="0"/>
                <a:cs typeface="Arial" charset="0"/>
              </a:rPr>
              <a:t>eadership, </a:t>
            </a:r>
            <a:r>
              <a:rPr lang="en-US" sz="4400" b="1" kern="0" dirty="0">
                <a:solidFill>
                  <a:srgbClr val="10233F"/>
                </a:solidFill>
                <a:latin typeface="Arial" charset="0"/>
                <a:ea typeface="Arial" charset="0"/>
                <a:cs typeface="Arial" charset="0"/>
              </a:rPr>
              <a:t>E</a:t>
            </a:r>
            <a:r>
              <a:rPr lang="en-US" sz="3600" b="1" kern="0" dirty="0">
                <a:solidFill>
                  <a:srgbClr val="10233F"/>
                </a:solidFill>
                <a:latin typeface="Arial" charset="0"/>
                <a:ea typeface="Arial" charset="0"/>
                <a:cs typeface="Arial" charset="0"/>
              </a:rPr>
              <a:t>xperience, </a:t>
            </a:r>
            <a:r>
              <a:rPr lang="en-US" sz="4400" b="1" kern="0" dirty="0">
                <a:solidFill>
                  <a:srgbClr val="10233F"/>
                </a:solidFill>
                <a:latin typeface="Arial" charset="0"/>
                <a:ea typeface="Arial" charset="0"/>
                <a:cs typeface="Arial" charset="0"/>
              </a:rPr>
              <a:t>O</a:t>
            </a:r>
            <a:r>
              <a:rPr lang="en-US" sz="3600" b="1" kern="0" dirty="0">
                <a:solidFill>
                  <a:srgbClr val="10233F"/>
                </a:solidFill>
                <a:latin typeface="Arial" charset="0"/>
                <a:ea typeface="Arial" charset="0"/>
                <a:cs typeface="Arial" charset="0"/>
              </a:rPr>
              <a:t>pportunity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34931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BD80B6-0B9C-BD4B-8880-3A07954A50C6}"/>
              </a:ext>
            </a:extLst>
          </p:cNvPr>
          <p:cNvSpPr txBox="1"/>
          <p:nvPr/>
        </p:nvSpPr>
        <p:spPr>
          <a:xfrm>
            <a:off x="0" y="552490"/>
            <a:ext cx="121895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800" b="1" kern="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Структура на </a:t>
            </a:r>
            <a:r>
              <a:rPr lang="en-US" sz="4800" b="1" kern="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Leo </a:t>
            </a:r>
            <a:r>
              <a:rPr lang="bg-BG" sz="4800" b="1" kern="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Клуб</a:t>
            </a:r>
            <a:endParaRPr lang="en-US" sz="4800" b="1" kern="0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941747867"/>
              </p:ext>
            </p:extLst>
          </p:nvPr>
        </p:nvGraphicFramePr>
        <p:xfrm>
          <a:off x="0" y="1656046"/>
          <a:ext cx="7772400" cy="4973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685615164"/>
              </p:ext>
            </p:extLst>
          </p:nvPr>
        </p:nvGraphicFramePr>
        <p:xfrm>
          <a:off x="7543800" y="2057400"/>
          <a:ext cx="4648200" cy="3607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362774A5-6468-2579-2EFC-1FFC2284E6D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97890" y="1383487"/>
            <a:ext cx="864000" cy="864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650BB5E-3B86-B1E7-4A63-CCF4F128458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324160" y="1414173"/>
            <a:ext cx="864000" cy="864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0378178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BLUE PAGE NUMBER" val="50mJtd3I"/>
  <p:tag name="ARTICULATE_DESIGN_ID_WHITE PAGE NUMBER" val="YQ7WZXVN"/>
  <p:tag name="ARTICULATE_SLIDE_THUMBNAIL_REFRESH" val="1"/>
  <p:tag name="ARTICULATE_DESIGN_ID_NO PAGE NUMBER" val="HEnIoBaD"/>
  <p:tag name="ARTICULATE_SLIDE_COUNT" val="40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Blue Page Number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White Page Number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No Page Number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5A8D4EDE643945BAA82E38DD69E065" ma:contentTypeVersion="3" ma:contentTypeDescription="Create a new document." ma:contentTypeScope="" ma:versionID="9b02c1e8987dd280cc01bc84d3c16527">
  <xsd:schema xmlns:xsd="http://www.w3.org/2001/XMLSchema" xmlns:xs="http://www.w3.org/2001/XMLSchema" xmlns:p="http://schemas.microsoft.com/office/2006/metadata/properties" xmlns:ns2="a7495015-d16d-4dd1-a72f-488cd8119f34" targetNamespace="http://schemas.microsoft.com/office/2006/metadata/properties" ma:root="true" ma:fieldsID="b78db394faa2d7461e33401fde30deec" ns2:_="">
    <xsd:import namespace="a7495015-d16d-4dd1-a72f-488cd8119f3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495015-d16d-4dd1-a72f-488cd8119f3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LongProperties xmlns="http://schemas.microsoft.com/office/2006/metadata/longProperties"/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82C1470-9FF8-4C48-A872-BCD0DE68C023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06A8C181-E056-415E-9B59-40F04FA43837}">
  <ds:schemaRefs>
    <ds:schemaRef ds:uri="a7495015-d16d-4dd1-a72f-488cd8119f34"/>
    <ds:schemaRef ds:uri="http://purl.org/dc/elements/1.1/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65FF038-D687-4170-9B83-093AAB34CB7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7495015-d16d-4dd1-a72f-488cd8119f3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8C1FB9C5-FCF7-40CA-B88F-2FCAC75B8805}">
  <ds:schemaRefs>
    <ds:schemaRef ds:uri="http://schemas.microsoft.com/office/2006/metadata/longProperties"/>
  </ds:schemaRefs>
</ds:datastoreItem>
</file>

<file path=customXml/itemProps5.xml><?xml version="1.0" encoding="utf-8"?>
<ds:datastoreItem xmlns:ds="http://schemas.openxmlformats.org/officeDocument/2006/customXml" ds:itemID="{74C6324C-4351-4A54-A5CC-A482A4792C6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Lions_PowerPoint_Template_June2016_Template-1</Template>
  <TotalTime>39124</TotalTime>
  <Words>1297</Words>
  <Application>Microsoft Office PowerPoint</Application>
  <PresentationFormat>Widescreen</PresentationFormat>
  <Paragraphs>309</Paragraphs>
  <Slides>29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29</vt:i4>
      </vt:variant>
    </vt:vector>
  </HeadingPairs>
  <TitlesOfParts>
    <vt:vector size="44" baseType="lpstr">
      <vt:lpstr>Arial</vt:lpstr>
      <vt:lpstr>Arial Hebrew Scholar</vt:lpstr>
      <vt:lpstr>Calibri</vt:lpstr>
      <vt:lpstr>Calibri Light</vt:lpstr>
      <vt:lpstr>Century</vt:lpstr>
      <vt:lpstr>Helvetica</vt:lpstr>
      <vt:lpstr>Helvetica Neue</vt:lpstr>
      <vt:lpstr>Open sans</vt:lpstr>
      <vt:lpstr>Segoe UI</vt:lpstr>
      <vt:lpstr>Segoe UI Semibold</vt:lpstr>
      <vt:lpstr>Wingdings</vt:lpstr>
      <vt:lpstr>Blue Page Number</vt:lpstr>
      <vt:lpstr>White Page Number</vt:lpstr>
      <vt:lpstr>No Page Number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Структура Кабинет 2022-2023 на Дистрикт 130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Lions Clubs International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Maurey, Andrea</dc:creator>
  <cp:lastModifiedBy>Aleksandra Atmadzhova</cp:lastModifiedBy>
  <cp:revision>1374</cp:revision>
  <cp:lastPrinted>2021-03-11T12:10:32Z</cp:lastPrinted>
  <dcterms:created xsi:type="dcterms:W3CDTF">2016-11-15T15:12:50Z</dcterms:created>
  <dcterms:modified xsi:type="dcterms:W3CDTF">2023-09-14T14:59:00Z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">
    <vt:lpwstr>2Z733PFY5E2U-163-69</vt:lpwstr>
  </property>
  <property fmtid="{D5CDD505-2E9C-101B-9397-08002B2CF9AE}" pid="3" name="_dlc_DocIdItemGuid">
    <vt:lpwstr>527daf3e-de7e-428b-8481-11904d93cdc4</vt:lpwstr>
  </property>
  <property fmtid="{D5CDD505-2E9C-101B-9397-08002B2CF9AE}" pid="4" name="_dlc_DocIdUrl">
    <vt:lpwstr>http://my.lionsclubs.org/Divisions/PR/_layouts/DocIdRedir.aspx?ID=2Z733PFY5E2U-163-69, 2Z733PFY5E2U-163-69</vt:lpwstr>
  </property>
  <property fmtid="{D5CDD505-2E9C-101B-9397-08002B2CF9AE}" pid="5" name="ArticulateGUID">
    <vt:lpwstr>D44EA522-0125-4529-987A-1B7E96B11BEC</vt:lpwstr>
  </property>
  <property fmtid="{D5CDD505-2E9C-101B-9397-08002B2CF9AE}" pid="6" name="ArticulatePath">
    <vt:lpwstr>All About Lions</vt:lpwstr>
  </property>
</Properties>
</file>