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27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 autoAdjust="0"/>
    <p:restoredTop sz="90726" autoAdjust="0"/>
  </p:normalViewPr>
  <p:slideViewPr>
    <p:cSldViewPr snapToGrid="0">
      <p:cViewPr>
        <p:scale>
          <a:sx n="59" d="100"/>
          <a:sy n="59" d="100"/>
        </p:scale>
        <p:origin x="62" y="1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5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5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06682" y="4001892"/>
            <a:ext cx="8978630" cy="161379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bg-BG" sz="6000" kern="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Поставяне на Цели в Зоната и план за действие </a:t>
            </a:r>
            <a:endParaRPr lang="en-US" sz="6000" kern="0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57401" y="2348088"/>
            <a:ext cx="7581900" cy="410915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bg-BG" sz="3600" dirty="0"/>
              <a:t>Цел без план е просто желание</a:t>
            </a:r>
            <a:r>
              <a:rPr lang="en-US" sz="3600" dirty="0"/>
              <a:t>.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 marL="285750" indent="-285750" algn="r">
              <a:buFontTx/>
              <a:buChar char="-"/>
            </a:pPr>
            <a:r>
              <a:rPr lang="en-US" sz="2400" i="1" dirty="0"/>
              <a:t>Antoine de Saint-Exupéry</a:t>
            </a:r>
          </a:p>
          <a:p>
            <a:pPr algn="r"/>
            <a:r>
              <a:rPr lang="en-US" sz="2400" i="1" dirty="0"/>
              <a:t>Author</a:t>
            </a:r>
          </a:p>
          <a:p>
            <a:pPr algn="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2D119C-8568-42BA-9594-382DC6F07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2" y="126886"/>
            <a:ext cx="10243090" cy="6583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675163" y="2016738"/>
            <a:ext cx="5092507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Елементи на Плана за действие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826823" y="1915076"/>
            <a:ext cx="5249438" cy="346432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Формулиране на Цел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Отговорник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 и Крайна Дата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Промени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27680" y="2362246"/>
            <a:ext cx="4836381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Действия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7325714" y="784154"/>
            <a:ext cx="4436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78" indent="0" algn="ctr">
              <a:spcBef>
                <a:spcPts val="0"/>
              </a:spcBef>
              <a:buNone/>
            </a:pP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Помнете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 и целите, действията също могат да бъдат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781606" y="3147076"/>
            <a:ext cx="336331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-34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291501" y="506777"/>
            <a:ext cx="6780645" cy="118151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Създайте План за Действие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291501" y="1809930"/>
            <a:ext cx="7696200" cy="4140090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Разделете се на групи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Всяка група да избере от стр. </a:t>
            </a:r>
            <a:r>
              <a:rPr lang="en-US" sz="3200" kern="0" dirty="0">
                <a:ea typeface="Arial" charset="0"/>
                <a:cs typeface="Arial" charset="0"/>
              </a:rPr>
              <a:t>2-3 </a:t>
            </a:r>
            <a:r>
              <a:rPr lang="bg-BG" sz="3200" kern="0" dirty="0">
                <a:ea typeface="Arial" charset="0"/>
                <a:cs typeface="Arial" charset="0"/>
              </a:rPr>
              <a:t>на помагалото една от редактираните</a:t>
            </a:r>
            <a:r>
              <a:rPr lang="en-US" sz="3200" kern="0" dirty="0">
                <a:ea typeface="Arial" charset="0"/>
                <a:cs typeface="Arial" charset="0"/>
              </a:rPr>
              <a:t> SMART </a:t>
            </a:r>
            <a:r>
              <a:rPr lang="bg-BG" sz="3200" kern="0" dirty="0">
                <a:ea typeface="Arial" charset="0"/>
                <a:cs typeface="Arial" charset="0"/>
              </a:rPr>
              <a:t>цели</a:t>
            </a:r>
            <a:r>
              <a:rPr lang="en-US" sz="3200" kern="0" dirty="0">
                <a:ea typeface="Arial" charset="0"/>
                <a:cs typeface="Arial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bg-BG" sz="3200" kern="0" dirty="0">
                <a:cs typeface="Arial" charset="0"/>
              </a:rPr>
              <a:t>Обсъдете в групата как да попълните </a:t>
            </a:r>
            <a:r>
              <a:rPr lang="en-US" sz="3200" kern="0" dirty="0">
                <a:cs typeface="Arial" charset="0"/>
              </a:rPr>
              <a:t> </a:t>
            </a:r>
            <a:r>
              <a:rPr lang="bg-BG" sz="3200" kern="0" dirty="0">
                <a:cs typeface="Arial" charset="0"/>
              </a:rPr>
              <a:t>примерния план за действие, като ползвате определенията на стр.4.</a:t>
            </a:r>
            <a:r>
              <a:rPr lang="en-US" sz="3200" kern="0" dirty="0">
                <a:cs typeface="Arial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38160" y="4120822"/>
            <a:ext cx="40342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>
                <a:solidFill>
                  <a:srgbClr val="FF0000"/>
                </a:solidFill>
              </a:rPr>
              <a:t>Върнете се на а стр.</a:t>
            </a:r>
            <a:r>
              <a:rPr lang="en-US" sz="1500" b="1" i="1" dirty="0">
                <a:solidFill>
                  <a:srgbClr val="FF0000"/>
                </a:solidFill>
              </a:rPr>
              <a:t> 2-3 </a:t>
            </a:r>
            <a:r>
              <a:rPr lang="bg-BG" sz="1500" b="1" i="1" dirty="0"/>
              <a:t>в Помагалото си</a:t>
            </a:r>
            <a:r>
              <a:rPr lang="en-US" sz="1500" b="1" i="1" dirty="0"/>
              <a:t>. </a:t>
            </a:r>
            <a:r>
              <a:rPr lang="bg-BG" sz="1500" b="1" i="1" dirty="0"/>
              <a:t>Ползвайте </a:t>
            </a:r>
            <a:r>
              <a:rPr lang="bg-BG" sz="1500" b="1" i="1" dirty="0">
                <a:solidFill>
                  <a:srgbClr val="FF0000"/>
                </a:solidFill>
              </a:rPr>
              <a:t>стр.</a:t>
            </a:r>
            <a:r>
              <a:rPr lang="en-US" sz="1500" b="1" i="1" dirty="0">
                <a:solidFill>
                  <a:srgbClr val="FF0000"/>
                </a:solidFill>
              </a:rPr>
              <a:t> 4-5 </a:t>
            </a:r>
            <a:r>
              <a:rPr lang="bg-BG" sz="1500" b="1" i="1" dirty="0"/>
              <a:t>за попълване</a:t>
            </a:r>
            <a:r>
              <a:rPr lang="en-US" sz="1500" b="1" i="1" dirty="0"/>
              <a:t>. </a:t>
            </a:r>
            <a:r>
              <a:rPr lang="bg-BG" sz="1500" b="1" i="1" dirty="0"/>
              <a:t>Имате 10 минути за работа.</a:t>
            </a:r>
            <a:endParaRPr lang="en-US" sz="1500" b="1" i="1" dirty="0"/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607963" y="1936869"/>
            <a:ext cx="8976075" cy="174991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Приложете знанията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23E6F1-71DE-8880-DD48-C4AC2026D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218" y="242948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1" y="1880674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4994360" y="461328"/>
            <a:ext cx="6152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Упражнение</a:t>
            </a:r>
            <a:endParaRPr lang="en-US" sz="4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 на Зоната</a:t>
            </a:r>
            <a:endParaRPr lang="en-US" sz="3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302363" y="1784767"/>
            <a:ext cx="7607415" cy="4585135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Вземете предвид целите на Дистрикта и Вашите за Зоната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Създайте план за действие и изпълнение на целите на ЗП за своята Зона на стр. 6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Създайте примерен план за действие за цели на ДУ на стр. 7.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Споделете с останалите</a:t>
            </a:r>
            <a:r>
              <a:rPr lang="en-US" sz="3200" kern="0" dirty="0">
                <a:cs typeface="Arial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-36263" y="4180390"/>
            <a:ext cx="3830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6–7 </a:t>
            </a:r>
            <a:r>
              <a:rPr lang="en-US" sz="1500" b="1" i="1" dirty="0"/>
              <a:t>in your participant manual. </a:t>
            </a:r>
          </a:p>
          <a:p>
            <a:endParaRPr lang="en-US" sz="400" b="1" i="1" dirty="0"/>
          </a:p>
          <a:p>
            <a:r>
              <a:rPr lang="en-US" sz="1500" b="1" i="1" dirty="0"/>
              <a:t>You have 20 minutes to complete the exercise.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90750" y="4295053"/>
            <a:ext cx="7830705" cy="5626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Когато е очевидно, че целите не могат да бъдат постигнати, не ги променяйте, променете действията. </a:t>
            </a:r>
            <a:endParaRPr lang="en-US" sz="3600" dirty="0"/>
          </a:p>
          <a:p>
            <a:pPr algn="r"/>
            <a:endParaRPr lang="en-US" sz="2000" i="1" dirty="0"/>
          </a:p>
          <a:p>
            <a:pPr algn="r"/>
            <a:r>
              <a:rPr lang="en-US" i="1" dirty="0"/>
              <a:t>-</a:t>
            </a:r>
            <a:r>
              <a:rPr lang="bg-BG" sz="2400" i="1" dirty="0"/>
              <a:t>Конфуций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851944" y="2010125"/>
            <a:ext cx="4013568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Финална Мисъл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632530" y="1264341"/>
            <a:ext cx="4951493" cy="125301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да гледате в помагалото, колко от вас могат да посочат всяка от характеристиките на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23" y="4761473"/>
            <a:ext cx="3302759" cy="13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428C7-AF6E-F211-CD8B-EDD714F5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73" y="211126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FABA06-FD6B-AF2C-9102-0FDE510C9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92" y="211126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199373" y="2227635"/>
            <a:ext cx="7793254" cy="1201366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Да поставяме</a:t>
            </a:r>
            <a:r>
              <a:rPr lang="en-US" sz="6000" kern="0" dirty="0">
                <a:solidFill>
                  <a:srgbClr val="00338D"/>
                </a:solidFill>
              </a:rPr>
              <a:t> SMART </a:t>
            </a:r>
            <a:r>
              <a:rPr lang="bg-BG" sz="6000" kern="0" dirty="0">
                <a:solidFill>
                  <a:srgbClr val="00338D"/>
                </a:solidFill>
              </a:rPr>
              <a:t>цели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C462D3-FE15-7832-E86D-CCC18563E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775" y="329768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382174" y="1859339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Какво 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09"/>
            <a:ext cx="5938503" cy="1404289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ли да посочите всички характеристики на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34" y="4000499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1921" y="3287949"/>
            <a:ext cx="6038850" cy="28742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Поставянето на цели е само първата стъпка към превръщането на невидимото във видимо.</a:t>
            </a:r>
            <a:endParaRPr lang="en-US" sz="3600" dirty="0"/>
          </a:p>
          <a:p>
            <a:pPr algn="r"/>
            <a:endParaRPr lang="en-US" sz="2400" i="1" dirty="0"/>
          </a:p>
          <a:p>
            <a:pPr algn="r"/>
            <a:r>
              <a:rPr lang="en-US" sz="2400" i="1" dirty="0"/>
              <a:t>Tony Robbins</a:t>
            </a:r>
          </a:p>
          <a:p>
            <a:pPr algn="r"/>
            <a:r>
              <a:rPr lang="en-US" sz="2400" i="1" dirty="0"/>
              <a:t>Author, Life Coach, and Philanthropist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576941" y="201239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2455874" y="1237709"/>
            <a:ext cx="9647082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400" kern="0" dirty="0">
                <a:solidFill>
                  <a:srgbClr val="00338D"/>
                </a:solidFill>
              </a:rPr>
              <a:t>Как се задава умна цел</a:t>
            </a:r>
            <a:r>
              <a:rPr lang="en-US" sz="4400" kern="0" dirty="0">
                <a:solidFill>
                  <a:srgbClr val="00338D"/>
                </a:solidFill>
              </a:rPr>
              <a:t>?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1902086" y="2886607"/>
            <a:ext cx="10289914" cy="34080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pecific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/Конкретна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Какво трябва да се постигне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easurable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/Измерима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мери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ctionable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/Осъществима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ealistic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/Реалистична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Постижима ли 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ime-bound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/Със срок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Кога ще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7BA32-E429-CFA0-C4F1-2C807744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596" y="141092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256877" y="2632691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Създайте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цел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261117" y="1756855"/>
            <a:ext cx="5938503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Променете това твърдение в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538767" y="3764846"/>
            <a:ext cx="50640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Клубните ръководители в моя Дистрикт ще завършат своето обучение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76146" y="426815"/>
            <a:ext cx="5967244" cy="13447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		 </a:t>
            </a: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Формулиране </a:t>
            </a:r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SMART </a:t>
            </a:r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18285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1-3 </a:t>
            </a:r>
            <a:r>
              <a:rPr lang="en-US" sz="1500" b="1" i="1" dirty="0"/>
              <a:t>in your participant manual. </a:t>
            </a:r>
          </a:p>
          <a:p>
            <a:r>
              <a:rPr lang="en-US" sz="1500" b="1" i="1" dirty="0"/>
              <a:t>You have 10 minutes to complete the exercise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3912422" y="1851490"/>
            <a:ext cx="7881760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На стр.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 1-3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от ръководството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Прегледайте твърденията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Превърнете всяко твърдение в 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Бъдете готови да споделите с участниците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937861" y="2584119"/>
            <a:ext cx="854987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Създайте План за действие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87C69-06E1-2C15-A4BA-7A91CD658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574" y="117331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</TotalTime>
  <Words>477</Words>
  <Application>Microsoft Office PowerPoint</Application>
  <PresentationFormat>Widescreen</PresentationFormat>
  <Paragraphs>102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Helvetica Neue</vt:lpstr>
      <vt:lpstr>Open sans</vt:lpstr>
      <vt:lpstr>Segoe UI</vt:lpstr>
      <vt:lpstr>Segoe UI Semibold</vt:lpstr>
      <vt:lpstr>No Page Number</vt:lpstr>
      <vt:lpstr>Blue Page Number</vt:lpstr>
      <vt:lpstr>White Page Number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Aneliya Kaneva</cp:lastModifiedBy>
  <cp:revision>152</cp:revision>
  <dcterms:created xsi:type="dcterms:W3CDTF">2018-01-08T19:50:10Z</dcterms:created>
  <dcterms:modified xsi:type="dcterms:W3CDTF">2023-10-20T09:37:16Z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