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6"/>
  </p:sldMasterIdLst>
  <p:notesMasterIdLst>
    <p:notesMasterId r:id="rId25"/>
  </p:notesMasterIdLst>
  <p:handoutMasterIdLst>
    <p:handoutMasterId r:id="rId26"/>
  </p:handoutMasterIdLst>
  <p:sldIdLst>
    <p:sldId id="2006" r:id="rId7"/>
    <p:sldId id="1972" r:id="rId8"/>
    <p:sldId id="2004" r:id="rId9"/>
    <p:sldId id="1992" r:id="rId10"/>
    <p:sldId id="1989" r:id="rId11"/>
    <p:sldId id="1993" r:id="rId12"/>
    <p:sldId id="2005" r:id="rId13"/>
    <p:sldId id="1107" r:id="rId14"/>
    <p:sldId id="1991" r:id="rId15"/>
    <p:sldId id="1994" r:id="rId16"/>
    <p:sldId id="1995" r:id="rId17"/>
    <p:sldId id="1996" r:id="rId18"/>
    <p:sldId id="1997" r:id="rId19"/>
    <p:sldId id="1998" r:id="rId20"/>
    <p:sldId id="2001" r:id="rId21"/>
    <p:sldId id="1999" r:id="rId22"/>
    <p:sldId id="2002" r:id="rId23"/>
    <p:sldId id="1977" r:id="rId2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Hervey, Dan" initials="HD" lastIdx="1" clrIdx="81">
    <p:extLst>
      <p:ext uri="{19B8F6BF-5375-455C-9EA6-DF929625EA0E}">
        <p15:presenceInfo xmlns:p15="http://schemas.microsoft.com/office/powerpoint/2012/main" userId="S::dhervey@lionsclubs.org::3f259316-2ea9-4036-ace5-9fcd9ddeb733" providerId="AD"/>
      </p:ext>
    </p:extLst>
  </p:cmAuthor>
  <p:cmAuthor id="12" name="Tamara Osheroff" initials="TO [11]" lastIdx="1" clrIdx="11"/>
  <p:cmAuthor id="13" name="Tamara Osheroff" initials="TO [12]" lastIdx="1" clrIdx="12"/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D87"/>
    <a:srgbClr val="7A2682"/>
    <a:srgbClr val="9900FF"/>
    <a:srgbClr val="407CCA"/>
    <a:srgbClr val="21328D"/>
    <a:srgbClr val="782582"/>
    <a:srgbClr val="0D2240"/>
    <a:srgbClr val="00338D"/>
    <a:srgbClr val="FF5C35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5" autoAdjust="0"/>
    <p:restoredTop sz="93886" autoAdjust="0"/>
  </p:normalViewPr>
  <p:slideViewPr>
    <p:cSldViewPr showGuides="1">
      <p:cViewPr varScale="1">
        <p:scale>
          <a:sx n="87" d="100"/>
          <a:sy n="87" d="100"/>
        </p:scale>
        <p:origin x="336" y="67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30" d="100"/>
        <a:sy n="130" d="100"/>
      </p:scale>
      <p:origin x="0" y="5616"/>
    </p:cViewPr>
  </p:sorterViewPr>
  <p:notesViewPr>
    <p:cSldViewPr showGuides="1">
      <p:cViewPr varScale="1">
        <p:scale>
          <a:sx n="92" d="100"/>
          <a:sy n="92" d="100"/>
        </p:scale>
        <p:origin x="30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6C4B-9B1F-4C7F-9905-23D52CD3E539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BA9AA28F-AF1B-4F30-A9EB-0F6EE715B622}">
      <dgm:prSet phldrT="[Текст]" phldr="0"/>
      <dgm:spPr/>
      <dgm:t>
        <a:bodyPr/>
        <a:lstStyle/>
        <a:p>
          <a:r>
            <a:rPr lang="bg-BG" dirty="0"/>
            <a:t>Взаимодействие</a:t>
          </a:r>
        </a:p>
      </dgm:t>
    </dgm:pt>
    <dgm:pt modelId="{E5984F98-56E5-4FA3-A1C3-A06976D93408}" type="parTrans" cxnId="{A3D08409-3263-498E-BBCA-EED66674358D}">
      <dgm:prSet/>
      <dgm:spPr/>
      <dgm:t>
        <a:bodyPr/>
        <a:lstStyle/>
        <a:p>
          <a:endParaRPr lang="bg-BG"/>
        </a:p>
      </dgm:t>
    </dgm:pt>
    <dgm:pt modelId="{E900C434-B1C3-416A-AAAD-0F35DCF8AD47}" type="sibTrans" cxnId="{A3D08409-3263-498E-BBCA-EED66674358D}">
      <dgm:prSet/>
      <dgm:spPr/>
      <dgm:t>
        <a:bodyPr/>
        <a:lstStyle/>
        <a:p>
          <a:endParaRPr lang="bg-BG"/>
        </a:p>
      </dgm:t>
    </dgm:pt>
    <dgm:pt modelId="{385AE7A2-1F88-4B00-91A6-8E9A28679C49}">
      <dgm:prSet phldrT="[Текст]" phldr="0"/>
      <dgm:spPr/>
      <dgm:t>
        <a:bodyPr/>
        <a:lstStyle/>
        <a:p>
          <a:r>
            <a:rPr lang="bg-BG" dirty="0"/>
            <a:t>Подкрепа м/у ролите</a:t>
          </a:r>
        </a:p>
      </dgm:t>
    </dgm:pt>
    <dgm:pt modelId="{E22101AB-9F53-492B-BAAD-94091B60B9AD}" type="parTrans" cxnId="{DED22C92-625A-45E7-938D-F510F9DD5573}">
      <dgm:prSet/>
      <dgm:spPr/>
      <dgm:t>
        <a:bodyPr/>
        <a:lstStyle/>
        <a:p>
          <a:endParaRPr lang="bg-BG"/>
        </a:p>
      </dgm:t>
    </dgm:pt>
    <dgm:pt modelId="{EAF5490B-FFD7-407A-9BC2-9081678F0402}" type="sibTrans" cxnId="{DED22C92-625A-45E7-938D-F510F9DD5573}">
      <dgm:prSet/>
      <dgm:spPr/>
      <dgm:t>
        <a:bodyPr/>
        <a:lstStyle/>
        <a:p>
          <a:endParaRPr lang="bg-BG"/>
        </a:p>
      </dgm:t>
    </dgm:pt>
    <dgm:pt modelId="{E805CCD1-6951-45D8-B4BB-548FE2FDC0E0}">
      <dgm:prSet phldrT="[Текст]" phldr="0"/>
      <dgm:spPr/>
      <dgm:t>
        <a:bodyPr/>
        <a:lstStyle/>
        <a:p>
          <a:r>
            <a:rPr lang="bg-BG" dirty="0" err="1"/>
            <a:t>Етапност</a:t>
          </a:r>
          <a:r>
            <a:rPr lang="bg-BG" dirty="0"/>
            <a:t> и свързаност</a:t>
          </a:r>
        </a:p>
      </dgm:t>
    </dgm:pt>
    <dgm:pt modelId="{4C0B7AB6-5D9E-4631-8F2E-102CFDB52513}" type="parTrans" cxnId="{A726F6E1-58EE-45BA-B253-EE1F00BE459E}">
      <dgm:prSet/>
      <dgm:spPr/>
      <dgm:t>
        <a:bodyPr/>
        <a:lstStyle/>
        <a:p>
          <a:endParaRPr lang="bg-BG"/>
        </a:p>
      </dgm:t>
    </dgm:pt>
    <dgm:pt modelId="{C681FF08-6659-4B56-AA97-D066AAFFD418}" type="sibTrans" cxnId="{A726F6E1-58EE-45BA-B253-EE1F00BE459E}">
      <dgm:prSet/>
      <dgm:spPr/>
      <dgm:t>
        <a:bodyPr/>
        <a:lstStyle/>
        <a:p>
          <a:endParaRPr lang="bg-BG"/>
        </a:p>
      </dgm:t>
    </dgm:pt>
    <dgm:pt modelId="{7CD256C3-90BD-4075-B53A-EFE256CD06F1}">
      <dgm:prSet phldrT="[Текст]" phldr="0"/>
      <dgm:spPr/>
      <dgm:t>
        <a:bodyPr/>
        <a:lstStyle/>
        <a:p>
          <a:r>
            <a:rPr lang="bg-BG" dirty="0"/>
            <a:t>Отговорност</a:t>
          </a:r>
        </a:p>
      </dgm:t>
    </dgm:pt>
    <dgm:pt modelId="{C0D921DD-F1BC-4618-AEBA-736981EC8ACA}" type="parTrans" cxnId="{9B289D7A-3EBA-4149-AC96-EB84200D5B70}">
      <dgm:prSet/>
      <dgm:spPr/>
      <dgm:t>
        <a:bodyPr/>
        <a:lstStyle/>
        <a:p>
          <a:endParaRPr lang="bg-BG"/>
        </a:p>
      </dgm:t>
    </dgm:pt>
    <dgm:pt modelId="{3452884A-A7F1-43A8-9F45-38941995B671}" type="sibTrans" cxnId="{9B289D7A-3EBA-4149-AC96-EB84200D5B70}">
      <dgm:prSet/>
      <dgm:spPr/>
      <dgm:t>
        <a:bodyPr/>
        <a:lstStyle/>
        <a:p>
          <a:endParaRPr lang="bg-BG"/>
        </a:p>
      </dgm:t>
    </dgm:pt>
    <dgm:pt modelId="{C82E05F8-0426-42AF-8998-D9A1E6B86E8F}">
      <dgm:prSet phldrT="[Текст]" phldr="0"/>
      <dgm:spPr/>
      <dgm:t>
        <a:bodyPr/>
        <a:lstStyle/>
        <a:p>
          <a:r>
            <a:rPr lang="bg-BG" dirty="0"/>
            <a:t>Отношение</a:t>
          </a:r>
        </a:p>
      </dgm:t>
    </dgm:pt>
    <dgm:pt modelId="{00763C8B-817F-4BF4-AEED-3C049C5E9819}" type="parTrans" cxnId="{6FA3BF65-D2D0-4D92-A5B9-39EC5F3C7DE4}">
      <dgm:prSet/>
      <dgm:spPr/>
      <dgm:t>
        <a:bodyPr/>
        <a:lstStyle/>
        <a:p>
          <a:endParaRPr lang="bg-BG"/>
        </a:p>
      </dgm:t>
    </dgm:pt>
    <dgm:pt modelId="{CA5711D5-5651-4FC2-9A75-DDEC426D3A15}" type="sibTrans" cxnId="{6FA3BF65-D2D0-4D92-A5B9-39EC5F3C7DE4}">
      <dgm:prSet/>
      <dgm:spPr/>
      <dgm:t>
        <a:bodyPr/>
        <a:lstStyle/>
        <a:p>
          <a:endParaRPr lang="bg-BG"/>
        </a:p>
      </dgm:t>
    </dgm:pt>
    <dgm:pt modelId="{B0BFDD66-04F9-4F92-A955-3FFAA3D06DDC}">
      <dgm:prSet phldrT="[Текст]" phldr="0"/>
      <dgm:spPr/>
      <dgm:t>
        <a:bodyPr/>
        <a:lstStyle/>
        <a:p>
          <a:r>
            <a:rPr lang="bg-BG" dirty="0"/>
            <a:t>Ангажираност</a:t>
          </a:r>
        </a:p>
      </dgm:t>
    </dgm:pt>
    <dgm:pt modelId="{0D97373C-63D7-4E5D-9A0B-18292C2795DA}" type="parTrans" cxnId="{6BCA344C-8848-4BFF-9EFC-635C43DBB7F4}">
      <dgm:prSet/>
      <dgm:spPr/>
      <dgm:t>
        <a:bodyPr/>
        <a:lstStyle/>
        <a:p>
          <a:endParaRPr lang="bg-BG"/>
        </a:p>
      </dgm:t>
    </dgm:pt>
    <dgm:pt modelId="{15C5EAB8-DE3F-4BEC-8236-F35A64F330F2}" type="sibTrans" cxnId="{6BCA344C-8848-4BFF-9EFC-635C43DBB7F4}">
      <dgm:prSet/>
      <dgm:spPr/>
      <dgm:t>
        <a:bodyPr/>
        <a:lstStyle/>
        <a:p>
          <a:endParaRPr lang="bg-BG"/>
        </a:p>
      </dgm:t>
    </dgm:pt>
    <dgm:pt modelId="{6ABCAC2B-BE61-40C7-A18C-BE9979FB0CE4}">
      <dgm:prSet phldrT="[Текст]" phldr="0"/>
      <dgm:spPr/>
      <dgm:t>
        <a:bodyPr/>
        <a:lstStyle/>
        <a:p>
          <a:r>
            <a:rPr lang="bg-BG" dirty="0"/>
            <a:t>Планиране</a:t>
          </a:r>
        </a:p>
      </dgm:t>
    </dgm:pt>
    <dgm:pt modelId="{DB3A197D-1838-451E-9F72-44A292824307}" type="parTrans" cxnId="{8FBCDA0C-0F0D-411C-86F1-4AAECBEC3CD1}">
      <dgm:prSet/>
      <dgm:spPr/>
      <dgm:t>
        <a:bodyPr/>
        <a:lstStyle/>
        <a:p>
          <a:endParaRPr lang="bg-BG"/>
        </a:p>
      </dgm:t>
    </dgm:pt>
    <dgm:pt modelId="{3C8B62D4-5797-4A1C-8405-EFFBFC20AF33}" type="sibTrans" cxnId="{8FBCDA0C-0F0D-411C-86F1-4AAECBEC3CD1}">
      <dgm:prSet/>
      <dgm:spPr/>
      <dgm:t>
        <a:bodyPr/>
        <a:lstStyle/>
        <a:p>
          <a:endParaRPr lang="bg-BG"/>
        </a:p>
      </dgm:t>
    </dgm:pt>
    <dgm:pt modelId="{D704A3BA-8675-4EF9-93B3-61905C174CDE}">
      <dgm:prSet phldrT="[Текст]" phldr="0"/>
      <dgm:spPr/>
      <dgm:t>
        <a:bodyPr/>
        <a:lstStyle/>
        <a:p>
          <a:r>
            <a:rPr lang="bg-BG" dirty="0"/>
            <a:t>Срокове и Задания</a:t>
          </a:r>
        </a:p>
      </dgm:t>
    </dgm:pt>
    <dgm:pt modelId="{CDFBE81D-DA3C-49B5-B8BD-246E93A0943D}" type="parTrans" cxnId="{06DAA8A2-17A8-4C8C-A3DD-368AFA5CB60E}">
      <dgm:prSet/>
      <dgm:spPr/>
      <dgm:t>
        <a:bodyPr/>
        <a:lstStyle/>
        <a:p>
          <a:endParaRPr lang="bg-BG"/>
        </a:p>
      </dgm:t>
    </dgm:pt>
    <dgm:pt modelId="{B71A0E4E-00B4-4BF4-BFDE-8ED6CA363B17}" type="sibTrans" cxnId="{06DAA8A2-17A8-4C8C-A3DD-368AFA5CB60E}">
      <dgm:prSet/>
      <dgm:spPr/>
      <dgm:t>
        <a:bodyPr/>
        <a:lstStyle/>
        <a:p>
          <a:endParaRPr lang="bg-BG"/>
        </a:p>
      </dgm:t>
    </dgm:pt>
    <dgm:pt modelId="{441A7859-FBB6-4334-BE4E-062F475A62BB}">
      <dgm:prSet phldrT="[Текст]" phldr="0"/>
      <dgm:spPr/>
      <dgm:t>
        <a:bodyPr/>
        <a:lstStyle/>
        <a:p>
          <a:r>
            <a:rPr lang="bg-BG" dirty="0"/>
            <a:t>Ориентация към резултат</a:t>
          </a:r>
        </a:p>
      </dgm:t>
    </dgm:pt>
    <dgm:pt modelId="{7BB4ACAD-D0BC-4D9E-BDAB-02DC269B2801}" type="parTrans" cxnId="{48103878-5598-4A3A-B831-486CF2675365}">
      <dgm:prSet/>
      <dgm:spPr/>
      <dgm:t>
        <a:bodyPr/>
        <a:lstStyle/>
        <a:p>
          <a:endParaRPr lang="bg-BG"/>
        </a:p>
      </dgm:t>
    </dgm:pt>
    <dgm:pt modelId="{1CFCA6EE-31E6-4B32-8091-836B768C47B4}" type="sibTrans" cxnId="{48103878-5598-4A3A-B831-486CF2675365}">
      <dgm:prSet/>
      <dgm:spPr/>
      <dgm:t>
        <a:bodyPr/>
        <a:lstStyle/>
        <a:p>
          <a:endParaRPr lang="bg-BG"/>
        </a:p>
      </dgm:t>
    </dgm:pt>
    <dgm:pt modelId="{A92CE847-459C-465B-82E9-970636593867}">
      <dgm:prSet phldrT="[Текст]" phldr="0"/>
      <dgm:spPr/>
      <dgm:t>
        <a:bodyPr/>
        <a:lstStyle/>
        <a:p>
          <a:r>
            <a:rPr lang="bg-BG" dirty="0"/>
            <a:t>Съгласие с целите</a:t>
          </a:r>
        </a:p>
      </dgm:t>
    </dgm:pt>
    <dgm:pt modelId="{4FAE73A4-45A3-4521-BDC5-57C5DD9A5059}" type="parTrans" cxnId="{452A6575-C6D5-4379-9EF0-5BC2E43C9E03}">
      <dgm:prSet/>
      <dgm:spPr/>
      <dgm:t>
        <a:bodyPr/>
        <a:lstStyle/>
        <a:p>
          <a:endParaRPr lang="bg-BG"/>
        </a:p>
      </dgm:t>
    </dgm:pt>
    <dgm:pt modelId="{6EC688C4-82AC-4353-BE37-B6E0E613B64C}" type="sibTrans" cxnId="{452A6575-C6D5-4379-9EF0-5BC2E43C9E03}">
      <dgm:prSet/>
      <dgm:spPr/>
      <dgm:t>
        <a:bodyPr/>
        <a:lstStyle/>
        <a:p>
          <a:endParaRPr lang="bg-BG"/>
        </a:p>
      </dgm:t>
    </dgm:pt>
    <dgm:pt modelId="{92E69786-2560-41B4-9438-63C7B4A5C59C}">
      <dgm:prSet phldrT="[Текст]" phldr="0"/>
      <dgm:spPr/>
      <dgm:t>
        <a:bodyPr/>
        <a:lstStyle/>
        <a:p>
          <a:r>
            <a:rPr lang="bg-BG"/>
            <a:t>Мотивация</a:t>
          </a:r>
          <a:endParaRPr lang="bg-BG" dirty="0"/>
        </a:p>
      </dgm:t>
    </dgm:pt>
    <dgm:pt modelId="{E7941852-8B21-4B79-A14A-863470C99119}" type="parTrans" cxnId="{7967F7D4-84CB-47BE-952C-F8FABE8B97AA}">
      <dgm:prSet/>
      <dgm:spPr/>
      <dgm:t>
        <a:bodyPr/>
        <a:lstStyle/>
        <a:p>
          <a:endParaRPr lang="bg-BG"/>
        </a:p>
      </dgm:t>
    </dgm:pt>
    <dgm:pt modelId="{313F4458-F22B-49DE-99EE-4308ED4FE799}" type="sibTrans" cxnId="{7967F7D4-84CB-47BE-952C-F8FABE8B97AA}">
      <dgm:prSet/>
      <dgm:spPr/>
      <dgm:t>
        <a:bodyPr/>
        <a:lstStyle/>
        <a:p>
          <a:endParaRPr lang="bg-BG"/>
        </a:p>
      </dgm:t>
    </dgm:pt>
    <dgm:pt modelId="{2AA82ADE-EA58-48CD-B516-9ACB1ABE0CEB}">
      <dgm:prSet phldrT="[Текст]" phldr="0"/>
      <dgm:spPr/>
      <dgm:t>
        <a:bodyPr/>
        <a:lstStyle/>
        <a:p>
          <a:r>
            <a:rPr lang="bg-BG"/>
            <a:t>Признание на умения, идеи</a:t>
          </a:r>
          <a:endParaRPr lang="bg-BG" dirty="0"/>
        </a:p>
      </dgm:t>
    </dgm:pt>
    <dgm:pt modelId="{CADC9D86-1D3A-413F-8BA2-987E54647617}" type="parTrans" cxnId="{D74F3E1A-F327-410B-B77D-D19FDF4CB16B}">
      <dgm:prSet/>
      <dgm:spPr/>
      <dgm:t>
        <a:bodyPr/>
        <a:lstStyle/>
        <a:p>
          <a:endParaRPr lang="bg-BG"/>
        </a:p>
      </dgm:t>
    </dgm:pt>
    <dgm:pt modelId="{DA39164B-464E-41A4-85B8-136851AA4B3B}" type="sibTrans" cxnId="{D74F3E1A-F327-410B-B77D-D19FDF4CB16B}">
      <dgm:prSet/>
      <dgm:spPr/>
      <dgm:t>
        <a:bodyPr/>
        <a:lstStyle/>
        <a:p>
          <a:endParaRPr lang="bg-BG"/>
        </a:p>
      </dgm:t>
    </dgm:pt>
    <dgm:pt modelId="{F2929594-E883-41FB-B746-A41B68BCE564}" type="pres">
      <dgm:prSet presAssocID="{F0E36C4B-9B1F-4C7F-9905-23D52CD3E5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3F395E6B-036B-40D6-999A-84509C6EC155}" type="pres">
      <dgm:prSet presAssocID="{BA9AA28F-AF1B-4F30-A9EB-0F6EE715B622}" presName="linNode" presStyleCnt="0"/>
      <dgm:spPr/>
    </dgm:pt>
    <dgm:pt modelId="{F26CAACB-AABE-457B-991D-A27B8FAE9CFB}" type="pres">
      <dgm:prSet presAssocID="{BA9AA28F-AF1B-4F30-A9EB-0F6EE715B622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8D618A-A3DE-4F36-8042-F9F008BDE208}" type="pres">
      <dgm:prSet presAssocID="{BA9AA28F-AF1B-4F30-A9EB-0F6EE715B62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D0D9D27-8D08-4364-92ED-EB10053C9DAD}" type="pres">
      <dgm:prSet presAssocID="{E900C434-B1C3-416A-AAAD-0F35DCF8AD47}" presName="spacing" presStyleCnt="0"/>
      <dgm:spPr/>
    </dgm:pt>
    <dgm:pt modelId="{9B7B3A1E-B768-4D87-9BF7-A395EF0AE748}" type="pres">
      <dgm:prSet presAssocID="{7CD256C3-90BD-4075-B53A-EFE256CD06F1}" presName="linNode" presStyleCnt="0"/>
      <dgm:spPr/>
    </dgm:pt>
    <dgm:pt modelId="{12ABCD88-722E-4ED5-B759-FD861EDEFE88}" type="pres">
      <dgm:prSet presAssocID="{7CD256C3-90BD-4075-B53A-EFE256CD06F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D6B4E5-659F-45ED-8D9E-34CAC17510F8}" type="pres">
      <dgm:prSet presAssocID="{7CD256C3-90BD-4075-B53A-EFE256CD06F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BECE498-4562-4BE2-BFBF-47853AC4F1A7}" type="pres">
      <dgm:prSet presAssocID="{3452884A-A7F1-43A8-9F45-38941995B671}" presName="spacing" presStyleCnt="0"/>
      <dgm:spPr/>
    </dgm:pt>
    <dgm:pt modelId="{8556AD7C-3312-4966-816B-66C1A1B1F0D4}" type="pres">
      <dgm:prSet presAssocID="{B0BFDD66-04F9-4F92-A955-3FFAA3D06DDC}" presName="linNode" presStyleCnt="0"/>
      <dgm:spPr/>
    </dgm:pt>
    <dgm:pt modelId="{04EA6C9E-A645-450C-B3FA-906F6356A3CD}" type="pres">
      <dgm:prSet presAssocID="{B0BFDD66-04F9-4F92-A955-3FFAA3D06DD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127B4BA-85EF-4B6E-934B-8C643B736AB0}" type="pres">
      <dgm:prSet presAssocID="{B0BFDD66-04F9-4F92-A955-3FFAA3D06DD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AEC25F-BA85-4F3E-8BFA-BC048983DEB0}" type="pres">
      <dgm:prSet presAssocID="{15C5EAB8-DE3F-4BEC-8236-F35A64F330F2}" presName="spacing" presStyleCnt="0"/>
      <dgm:spPr/>
    </dgm:pt>
    <dgm:pt modelId="{24DF6E39-821E-402C-87F2-ED85E2DE9330}" type="pres">
      <dgm:prSet presAssocID="{6ABCAC2B-BE61-40C7-A18C-BE9979FB0CE4}" presName="linNode" presStyleCnt="0"/>
      <dgm:spPr/>
    </dgm:pt>
    <dgm:pt modelId="{69F836F1-3151-4641-B5B3-881EB61245C1}" type="pres">
      <dgm:prSet presAssocID="{6ABCAC2B-BE61-40C7-A18C-BE9979FB0CE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74DA1CE-478C-4770-B174-0BB972340B85}" type="pres">
      <dgm:prSet presAssocID="{6ABCAC2B-BE61-40C7-A18C-BE9979FB0CE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D88BB32-6ED8-44EB-ACB3-18D8C6283927}" type="presOf" srcId="{BA9AA28F-AF1B-4F30-A9EB-0F6EE715B622}" destId="{F26CAACB-AABE-457B-991D-A27B8FAE9CFB}" srcOrd="0" destOrd="0" presId="urn:microsoft.com/office/officeart/2005/8/layout/vList6"/>
    <dgm:cxn modelId="{8FBCDA0C-0F0D-411C-86F1-4AAECBEC3CD1}" srcId="{F0E36C4B-9B1F-4C7F-9905-23D52CD3E539}" destId="{6ABCAC2B-BE61-40C7-A18C-BE9979FB0CE4}" srcOrd="3" destOrd="0" parTransId="{DB3A197D-1838-451E-9F72-44A292824307}" sibTransId="{3C8B62D4-5797-4A1C-8405-EFFBFC20AF33}"/>
    <dgm:cxn modelId="{D74F3E1A-F327-410B-B77D-D19FDF4CB16B}" srcId="{6ABCAC2B-BE61-40C7-A18C-BE9979FB0CE4}" destId="{2AA82ADE-EA58-48CD-B516-9ACB1ABE0CEB}" srcOrd="1" destOrd="0" parTransId="{CADC9D86-1D3A-413F-8BA2-987E54647617}" sibTransId="{DA39164B-464E-41A4-85B8-136851AA4B3B}"/>
    <dgm:cxn modelId="{A3D08409-3263-498E-BBCA-EED66674358D}" srcId="{F0E36C4B-9B1F-4C7F-9905-23D52CD3E539}" destId="{BA9AA28F-AF1B-4F30-A9EB-0F6EE715B622}" srcOrd="0" destOrd="0" parTransId="{E5984F98-56E5-4FA3-A1C3-A06976D93408}" sibTransId="{E900C434-B1C3-416A-AAAD-0F35DCF8AD47}"/>
    <dgm:cxn modelId="{452A6575-C6D5-4379-9EF0-5BC2E43C9E03}" srcId="{B0BFDD66-04F9-4F92-A955-3FFAA3D06DDC}" destId="{A92CE847-459C-465B-82E9-970636593867}" srcOrd="1" destOrd="0" parTransId="{4FAE73A4-45A3-4521-BDC5-57C5DD9A5059}" sibTransId="{6EC688C4-82AC-4353-BE37-B6E0E613B64C}"/>
    <dgm:cxn modelId="{06DAA8A2-17A8-4C8C-A3DD-368AFA5CB60E}" srcId="{7CD256C3-90BD-4075-B53A-EFE256CD06F1}" destId="{D704A3BA-8675-4EF9-93B3-61905C174CDE}" srcOrd="1" destOrd="0" parTransId="{CDFBE81D-DA3C-49B5-B8BD-246E93A0943D}" sibTransId="{B71A0E4E-00B4-4BF4-BFDE-8ED6CA363B17}"/>
    <dgm:cxn modelId="{6BCA344C-8848-4BFF-9EFC-635C43DBB7F4}" srcId="{F0E36C4B-9B1F-4C7F-9905-23D52CD3E539}" destId="{B0BFDD66-04F9-4F92-A955-3FFAA3D06DDC}" srcOrd="2" destOrd="0" parTransId="{0D97373C-63D7-4E5D-9A0B-18292C2795DA}" sibTransId="{15C5EAB8-DE3F-4BEC-8236-F35A64F330F2}"/>
    <dgm:cxn modelId="{A726F6E1-58EE-45BA-B253-EE1F00BE459E}" srcId="{BA9AA28F-AF1B-4F30-A9EB-0F6EE715B622}" destId="{E805CCD1-6951-45D8-B4BB-548FE2FDC0E0}" srcOrd="1" destOrd="0" parTransId="{4C0B7AB6-5D9E-4631-8F2E-102CFDB52513}" sibTransId="{C681FF08-6659-4B56-AA97-D066AAFFD418}"/>
    <dgm:cxn modelId="{48103878-5598-4A3A-B831-486CF2675365}" srcId="{B0BFDD66-04F9-4F92-A955-3FFAA3D06DDC}" destId="{441A7859-FBB6-4334-BE4E-062F475A62BB}" srcOrd="0" destOrd="0" parTransId="{7BB4ACAD-D0BC-4D9E-BDAB-02DC269B2801}" sibTransId="{1CFCA6EE-31E6-4B32-8091-836B768C47B4}"/>
    <dgm:cxn modelId="{2AF002FC-CCF3-48C0-9A48-909B6C6DCC60}" type="presOf" srcId="{D704A3BA-8675-4EF9-93B3-61905C174CDE}" destId="{77D6B4E5-659F-45ED-8D9E-34CAC17510F8}" srcOrd="0" destOrd="1" presId="urn:microsoft.com/office/officeart/2005/8/layout/vList6"/>
    <dgm:cxn modelId="{97F50C5D-27B0-452F-97EF-E86AFC91C28D}" type="presOf" srcId="{7CD256C3-90BD-4075-B53A-EFE256CD06F1}" destId="{12ABCD88-722E-4ED5-B759-FD861EDEFE88}" srcOrd="0" destOrd="0" presId="urn:microsoft.com/office/officeart/2005/8/layout/vList6"/>
    <dgm:cxn modelId="{600F4834-4F47-4D5F-B2EC-7D9BB3EA1EC8}" type="presOf" srcId="{F0E36C4B-9B1F-4C7F-9905-23D52CD3E539}" destId="{F2929594-E883-41FB-B746-A41B68BCE564}" srcOrd="0" destOrd="0" presId="urn:microsoft.com/office/officeart/2005/8/layout/vList6"/>
    <dgm:cxn modelId="{9B289D7A-3EBA-4149-AC96-EB84200D5B70}" srcId="{F0E36C4B-9B1F-4C7F-9905-23D52CD3E539}" destId="{7CD256C3-90BD-4075-B53A-EFE256CD06F1}" srcOrd="1" destOrd="0" parTransId="{C0D921DD-F1BC-4618-AEBA-736981EC8ACA}" sibTransId="{3452884A-A7F1-43A8-9F45-38941995B671}"/>
    <dgm:cxn modelId="{07842CED-1609-4810-BFE7-5FEA0E33939B}" type="presOf" srcId="{B0BFDD66-04F9-4F92-A955-3FFAA3D06DDC}" destId="{04EA6C9E-A645-450C-B3FA-906F6356A3CD}" srcOrd="0" destOrd="0" presId="urn:microsoft.com/office/officeart/2005/8/layout/vList6"/>
    <dgm:cxn modelId="{AD14E290-BBCF-4234-8B32-C8DF5FC366F8}" type="presOf" srcId="{6ABCAC2B-BE61-40C7-A18C-BE9979FB0CE4}" destId="{69F836F1-3151-4641-B5B3-881EB61245C1}" srcOrd="0" destOrd="0" presId="urn:microsoft.com/office/officeart/2005/8/layout/vList6"/>
    <dgm:cxn modelId="{7967F7D4-84CB-47BE-952C-F8FABE8B97AA}" srcId="{6ABCAC2B-BE61-40C7-A18C-BE9979FB0CE4}" destId="{92E69786-2560-41B4-9438-63C7B4A5C59C}" srcOrd="0" destOrd="0" parTransId="{E7941852-8B21-4B79-A14A-863470C99119}" sibTransId="{313F4458-F22B-49DE-99EE-4308ED4FE799}"/>
    <dgm:cxn modelId="{A44134BF-EFBB-467B-9D58-60BD5DBEF429}" type="presOf" srcId="{92E69786-2560-41B4-9438-63C7B4A5C59C}" destId="{A74DA1CE-478C-4770-B174-0BB972340B85}" srcOrd="0" destOrd="0" presId="urn:microsoft.com/office/officeart/2005/8/layout/vList6"/>
    <dgm:cxn modelId="{DED22C92-625A-45E7-938D-F510F9DD5573}" srcId="{BA9AA28F-AF1B-4F30-A9EB-0F6EE715B622}" destId="{385AE7A2-1F88-4B00-91A6-8E9A28679C49}" srcOrd="0" destOrd="0" parTransId="{E22101AB-9F53-492B-BAAD-94091B60B9AD}" sibTransId="{EAF5490B-FFD7-407A-9BC2-9081678F0402}"/>
    <dgm:cxn modelId="{91DEC12C-0CCD-4100-8820-482F405136A9}" type="presOf" srcId="{A92CE847-459C-465B-82E9-970636593867}" destId="{F127B4BA-85EF-4B6E-934B-8C643B736AB0}" srcOrd="0" destOrd="1" presId="urn:microsoft.com/office/officeart/2005/8/layout/vList6"/>
    <dgm:cxn modelId="{4F45F592-5BFB-46AB-BD3A-B71F52A580BB}" type="presOf" srcId="{E805CCD1-6951-45D8-B4BB-548FE2FDC0E0}" destId="{688D618A-A3DE-4F36-8042-F9F008BDE208}" srcOrd="0" destOrd="1" presId="urn:microsoft.com/office/officeart/2005/8/layout/vList6"/>
    <dgm:cxn modelId="{DB54AC77-E067-444F-ADE5-B94C84312879}" type="presOf" srcId="{441A7859-FBB6-4334-BE4E-062F475A62BB}" destId="{F127B4BA-85EF-4B6E-934B-8C643B736AB0}" srcOrd="0" destOrd="0" presId="urn:microsoft.com/office/officeart/2005/8/layout/vList6"/>
    <dgm:cxn modelId="{9988210A-26E4-4A63-A47B-2A8206A5E22E}" type="presOf" srcId="{2AA82ADE-EA58-48CD-B516-9ACB1ABE0CEB}" destId="{A74DA1CE-478C-4770-B174-0BB972340B85}" srcOrd="0" destOrd="1" presId="urn:microsoft.com/office/officeart/2005/8/layout/vList6"/>
    <dgm:cxn modelId="{81235649-F8D4-4B45-AAEB-D00FE9928415}" type="presOf" srcId="{C82E05F8-0426-42AF-8998-D9A1E6B86E8F}" destId="{77D6B4E5-659F-45ED-8D9E-34CAC17510F8}" srcOrd="0" destOrd="0" presId="urn:microsoft.com/office/officeart/2005/8/layout/vList6"/>
    <dgm:cxn modelId="{6FA3BF65-D2D0-4D92-A5B9-39EC5F3C7DE4}" srcId="{7CD256C3-90BD-4075-B53A-EFE256CD06F1}" destId="{C82E05F8-0426-42AF-8998-D9A1E6B86E8F}" srcOrd="0" destOrd="0" parTransId="{00763C8B-817F-4BF4-AEED-3C049C5E9819}" sibTransId="{CA5711D5-5651-4FC2-9A75-DDEC426D3A15}"/>
    <dgm:cxn modelId="{0742F1E6-7D05-45DC-B8E2-8666F15523BE}" type="presOf" srcId="{385AE7A2-1F88-4B00-91A6-8E9A28679C49}" destId="{688D618A-A3DE-4F36-8042-F9F008BDE208}" srcOrd="0" destOrd="0" presId="urn:microsoft.com/office/officeart/2005/8/layout/vList6"/>
    <dgm:cxn modelId="{DCC25AA1-547E-4D28-A096-C09241F3E3BC}" type="presParOf" srcId="{F2929594-E883-41FB-B746-A41B68BCE564}" destId="{3F395E6B-036B-40D6-999A-84509C6EC155}" srcOrd="0" destOrd="0" presId="urn:microsoft.com/office/officeart/2005/8/layout/vList6"/>
    <dgm:cxn modelId="{C14F7D88-932C-4A57-A225-CE0E4C759AAA}" type="presParOf" srcId="{3F395E6B-036B-40D6-999A-84509C6EC155}" destId="{F26CAACB-AABE-457B-991D-A27B8FAE9CFB}" srcOrd="0" destOrd="0" presId="urn:microsoft.com/office/officeart/2005/8/layout/vList6"/>
    <dgm:cxn modelId="{150C89C2-D3D1-48DD-B879-7C9654583F40}" type="presParOf" srcId="{3F395E6B-036B-40D6-999A-84509C6EC155}" destId="{688D618A-A3DE-4F36-8042-F9F008BDE208}" srcOrd="1" destOrd="0" presId="urn:microsoft.com/office/officeart/2005/8/layout/vList6"/>
    <dgm:cxn modelId="{9D3D0AE7-665C-4443-856B-ECAE579DD31A}" type="presParOf" srcId="{F2929594-E883-41FB-B746-A41B68BCE564}" destId="{4D0D9D27-8D08-4364-92ED-EB10053C9DAD}" srcOrd="1" destOrd="0" presId="urn:microsoft.com/office/officeart/2005/8/layout/vList6"/>
    <dgm:cxn modelId="{B37294BD-1581-462A-9F97-898000F7D7D9}" type="presParOf" srcId="{F2929594-E883-41FB-B746-A41B68BCE564}" destId="{9B7B3A1E-B768-4D87-9BF7-A395EF0AE748}" srcOrd="2" destOrd="0" presId="urn:microsoft.com/office/officeart/2005/8/layout/vList6"/>
    <dgm:cxn modelId="{29EDEA50-BDBF-4076-8421-3E449347177E}" type="presParOf" srcId="{9B7B3A1E-B768-4D87-9BF7-A395EF0AE748}" destId="{12ABCD88-722E-4ED5-B759-FD861EDEFE88}" srcOrd="0" destOrd="0" presId="urn:microsoft.com/office/officeart/2005/8/layout/vList6"/>
    <dgm:cxn modelId="{24299FCE-0E07-41BF-B253-5C3317415AAD}" type="presParOf" srcId="{9B7B3A1E-B768-4D87-9BF7-A395EF0AE748}" destId="{77D6B4E5-659F-45ED-8D9E-34CAC17510F8}" srcOrd="1" destOrd="0" presId="urn:microsoft.com/office/officeart/2005/8/layout/vList6"/>
    <dgm:cxn modelId="{A4C73682-38FD-4B40-8CC1-B64A1F329441}" type="presParOf" srcId="{F2929594-E883-41FB-B746-A41B68BCE564}" destId="{FBECE498-4562-4BE2-BFBF-47853AC4F1A7}" srcOrd="3" destOrd="0" presId="urn:microsoft.com/office/officeart/2005/8/layout/vList6"/>
    <dgm:cxn modelId="{7F8E665F-84D8-49BE-B3F9-541EE9D21888}" type="presParOf" srcId="{F2929594-E883-41FB-B746-A41B68BCE564}" destId="{8556AD7C-3312-4966-816B-66C1A1B1F0D4}" srcOrd="4" destOrd="0" presId="urn:microsoft.com/office/officeart/2005/8/layout/vList6"/>
    <dgm:cxn modelId="{D7FC6A70-F1C0-43EE-B8B5-6561BB6C40CD}" type="presParOf" srcId="{8556AD7C-3312-4966-816B-66C1A1B1F0D4}" destId="{04EA6C9E-A645-450C-B3FA-906F6356A3CD}" srcOrd="0" destOrd="0" presId="urn:microsoft.com/office/officeart/2005/8/layout/vList6"/>
    <dgm:cxn modelId="{F8B80D29-85E5-4244-A57A-CE45822FCAF5}" type="presParOf" srcId="{8556AD7C-3312-4966-816B-66C1A1B1F0D4}" destId="{F127B4BA-85EF-4B6E-934B-8C643B736AB0}" srcOrd="1" destOrd="0" presId="urn:microsoft.com/office/officeart/2005/8/layout/vList6"/>
    <dgm:cxn modelId="{187D1FA4-A2EE-4A66-AE2F-0E40EC3348AB}" type="presParOf" srcId="{F2929594-E883-41FB-B746-A41B68BCE564}" destId="{A1AEC25F-BA85-4F3E-8BFA-BC048983DEB0}" srcOrd="5" destOrd="0" presId="urn:microsoft.com/office/officeart/2005/8/layout/vList6"/>
    <dgm:cxn modelId="{F7F0963F-ABD7-41F0-AC38-CEDCE4AFF2F7}" type="presParOf" srcId="{F2929594-E883-41FB-B746-A41B68BCE564}" destId="{24DF6E39-821E-402C-87F2-ED85E2DE9330}" srcOrd="6" destOrd="0" presId="urn:microsoft.com/office/officeart/2005/8/layout/vList6"/>
    <dgm:cxn modelId="{8A166B1C-9536-4058-858C-9D98E4D4A79C}" type="presParOf" srcId="{24DF6E39-821E-402C-87F2-ED85E2DE9330}" destId="{69F836F1-3151-4641-B5B3-881EB61245C1}" srcOrd="0" destOrd="0" presId="urn:microsoft.com/office/officeart/2005/8/layout/vList6"/>
    <dgm:cxn modelId="{61E56052-8C52-48BD-B3BD-1DC325F56FEE}" type="presParOf" srcId="{24DF6E39-821E-402C-87F2-ED85E2DE9330}" destId="{A74DA1CE-478C-4770-B174-0BB972340B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D618A-A3DE-4F36-8042-F9F008BDE208}">
      <dsp:nvSpPr>
        <dsp:cNvPr id="0" name=""/>
        <dsp:cNvSpPr/>
      </dsp:nvSpPr>
      <dsp:spPr>
        <a:xfrm>
          <a:off x="3606800" y="1575"/>
          <a:ext cx="5410200" cy="12495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/>
            <a:t>Подкрепа м/у ролите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 err="1"/>
            <a:t>Етапност</a:t>
          </a:r>
          <a:r>
            <a:rPr lang="bg-BG" sz="2700" kern="1200" dirty="0"/>
            <a:t> и свързаност</a:t>
          </a:r>
        </a:p>
      </dsp:txBody>
      <dsp:txXfrm>
        <a:off x="3606800" y="157772"/>
        <a:ext cx="4941609" cy="937183"/>
      </dsp:txXfrm>
    </dsp:sp>
    <dsp:sp modelId="{F26CAACB-AABE-457B-991D-A27B8FAE9CFB}">
      <dsp:nvSpPr>
        <dsp:cNvPr id="0" name=""/>
        <dsp:cNvSpPr/>
      </dsp:nvSpPr>
      <dsp:spPr>
        <a:xfrm>
          <a:off x="0" y="1575"/>
          <a:ext cx="3606800" cy="1249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Взаимодействие</a:t>
          </a:r>
        </a:p>
      </dsp:txBody>
      <dsp:txXfrm>
        <a:off x="60999" y="62574"/>
        <a:ext cx="3484802" cy="1127579"/>
      </dsp:txXfrm>
    </dsp:sp>
    <dsp:sp modelId="{77D6B4E5-659F-45ED-8D9E-34CAC17510F8}">
      <dsp:nvSpPr>
        <dsp:cNvPr id="0" name=""/>
        <dsp:cNvSpPr/>
      </dsp:nvSpPr>
      <dsp:spPr>
        <a:xfrm>
          <a:off x="3606800" y="1376110"/>
          <a:ext cx="5410200" cy="12495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/>
            <a:t>Отношение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/>
            <a:t>Срокове и Задания</a:t>
          </a:r>
        </a:p>
      </dsp:txBody>
      <dsp:txXfrm>
        <a:off x="3606800" y="1532307"/>
        <a:ext cx="4941609" cy="937183"/>
      </dsp:txXfrm>
    </dsp:sp>
    <dsp:sp modelId="{12ABCD88-722E-4ED5-B759-FD861EDEFE88}">
      <dsp:nvSpPr>
        <dsp:cNvPr id="0" name=""/>
        <dsp:cNvSpPr/>
      </dsp:nvSpPr>
      <dsp:spPr>
        <a:xfrm>
          <a:off x="0" y="1376110"/>
          <a:ext cx="3606800" cy="1249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Отговорност</a:t>
          </a:r>
        </a:p>
      </dsp:txBody>
      <dsp:txXfrm>
        <a:off x="60999" y="1437109"/>
        <a:ext cx="3484802" cy="1127579"/>
      </dsp:txXfrm>
    </dsp:sp>
    <dsp:sp modelId="{F127B4BA-85EF-4B6E-934B-8C643B736AB0}">
      <dsp:nvSpPr>
        <dsp:cNvPr id="0" name=""/>
        <dsp:cNvSpPr/>
      </dsp:nvSpPr>
      <dsp:spPr>
        <a:xfrm>
          <a:off x="3606800" y="2750645"/>
          <a:ext cx="5410200" cy="12495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/>
            <a:t>Ориентация към резултат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 dirty="0"/>
            <a:t>Съгласие с целите</a:t>
          </a:r>
        </a:p>
      </dsp:txBody>
      <dsp:txXfrm>
        <a:off x="3606800" y="2906842"/>
        <a:ext cx="4941609" cy="937183"/>
      </dsp:txXfrm>
    </dsp:sp>
    <dsp:sp modelId="{04EA6C9E-A645-450C-B3FA-906F6356A3CD}">
      <dsp:nvSpPr>
        <dsp:cNvPr id="0" name=""/>
        <dsp:cNvSpPr/>
      </dsp:nvSpPr>
      <dsp:spPr>
        <a:xfrm>
          <a:off x="0" y="2750645"/>
          <a:ext cx="3606800" cy="1249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Ангажираност</a:t>
          </a:r>
        </a:p>
      </dsp:txBody>
      <dsp:txXfrm>
        <a:off x="60999" y="2811644"/>
        <a:ext cx="3484802" cy="1127579"/>
      </dsp:txXfrm>
    </dsp:sp>
    <dsp:sp modelId="{A74DA1CE-478C-4770-B174-0BB972340B85}">
      <dsp:nvSpPr>
        <dsp:cNvPr id="0" name=""/>
        <dsp:cNvSpPr/>
      </dsp:nvSpPr>
      <dsp:spPr>
        <a:xfrm>
          <a:off x="3606800" y="4125181"/>
          <a:ext cx="5410200" cy="124957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/>
            <a:t>Мотивация</a:t>
          </a:r>
          <a:endParaRPr lang="bg-BG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700" kern="1200"/>
            <a:t>Признание на умения, идеи</a:t>
          </a:r>
          <a:endParaRPr lang="bg-BG" sz="2700" kern="1200" dirty="0"/>
        </a:p>
      </dsp:txBody>
      <dsp:txXfrm>
        <a:off x="3606800" y="4281378"/>
        <a:ext cx="4941609" cy="937183"/>
      </dsp:txXfrm>
    </dsp:sp>
    <dsp:sp modelId="{69F836F1-3151-4641-B5B3-881EB61245C1}">
      <dsp:nvSpPr>
        <dsp:cNvPr id="0" name=""/>
        <dsp:cNvSpPr/>
      </dsp:nvSpPr>
      <dsp:spPr>
        <a:xfrm>
          <a:off x="0" y="4125181"/>
          <a:ext cx="3606800" cy="1249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dirty="0"/>
            <a:t>Планиране</a:t>
          </a:r>
        </a:p>
      </dsp:txBody>
      <dsp:txXfrm>
        <a:off x="60999" y="4186180"/>
        <a:ext cx="3484802" cy="112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76AB-7BAD-D4E3-3F1D-46A2606F5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49132-A9F7-6925-AEBE-698FBF6A8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4A616-CC38-DFA1-CB50-5247438F5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3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407E-12F7-34E9-91A6-1314867C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728E6-0B59-C851-0412-F97417BA1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E0BA9-9EAA-B903-AC40-D1C2A24D9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C995-129B-4C32-BCD4-94D7D25BA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20AD3-5E12-610F-3C63-E8E4E892F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787B7-0AAA-F810-19F9-A9E4A9491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8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2449-3C72-9FE2-3CE2-5BD20777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960E6-60FF-9A0F-866B-68AF73A74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BB4DC-1201-59DA-371B-39CA2ED34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0BCB-67A4-3E5A-A06D-8DE645A6E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2FD3D-4AA3-5DA4-CDD3-4229C35E6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E1BB6-FFC3-1E60-58E5-B37D8DD6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3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5172-6119-8F5A-282F-53987F4B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3A734-D311-8DF4-13AA-5C6E2FF20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8D4D3-A49B-566C-3858-215418D38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7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marR="0" indent="-609585" algn="ctr" defTabSz="914377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A618E-12C9-943C-AB9B-B5FCBAF0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B042BD-47E2-D0A9-BC20-015F33488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704D1B49-F8F1-45F4-3EB1-76819282A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0FB2CE5-0574-E80B-4A89-CAEB3DD70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2C1A6E6E-51C0-5F20-950C-B92F8CDB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6D4CC6AF-8CFE-15B6-D2C0-2141CE91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pic>
        <p:nvPicPr>
          <p:cNvPr id="2" name="Graphic 1" descr="Group success with solid fill">
            <a:extLst>
              <a:ext uri="{FF2B5EF4-FFF2-40B4-BE49-F238E27FC236}">
                <a16:creationId xmlns:a16="http://schemas.microsoft.com/office/drawing/2014/main" id="{350208D3-CCC7-6419-38CE-B91806F83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38075" y="4419600"/>
            <a:ext cx="3031960" cy="2743200"/>
          </a:xfrm>
          <a:prstGeom prst="rect">
            <a:avLst/>
          </a:prstGeom>
        </p:spPr>
      </p:pic>
      <p:sp>
        <p:nvSpPr>
          <p:cNvPr id="6" name="Body Copy">
            <a:extLst>
              <a:ext uri="{FF2B5EF4-FFF2-40B4-BE49-F238E27FC236}">
                <a16:creationId xmlns:a16="http://schemas.microsoft.com/office/drawing/2014/main" id="{793C6394-C112-0E26-05F1-BCFEEB24C2E1}"/>
              </a:ext>
            </a:extLst>
          </p:cNvPr>
          <p:cNvSpPr txBox="1">
            <a:spLocks/>
          </p:cNvSpPr>
          <p:nvPr/>
        </p:nvSpPr>
        <p:spPr>
          <a:xfrm>
            <a:off x="831160" y="908509"/>
            <a:ext cx="65602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Изградете доверие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ABF58-51B3-DBEF-691F-419C34967A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218230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E4E4DC-AC90-7666-B6D5-BAC0A58120AC}"/>
              </a:ext>
            </a:extLst>
          </p:cNvPr>
          <p:cNvSpPr txBox="1"/>
          <p:nvPr/>
        </p:nvSpPr>
        <p:spPr>
          <a:xfrm>
            <a:off x="831160" y="2323743"/>
            <a:ext cx="640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i="1" dirty="0"/>
              <a:t>Екипите, които си имат доверие,</a:t>
            </a:r>
          </a:p>
          <a:p>
            <a:r>
              <a:rPr lang="bg-BG" sz="3000" i="1" dirty="0"/>
              <a:t>работят по-бързо и по-добре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46392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7458F-C9B0-D9DF-15DA-5C7155D67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E9A33-BD39-F49E-8E63-AF1827041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A04AF7FD-91E2-4FA8-FB62-014FF9FAF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005819B-D985-4528-35F6-ACF888F7C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7803B34A-472B-B24F-C5A2-B93C21CB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F96BBF9C-2F8E-B45F-03BA-704C398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6" name="Body Copy">
            <a:extLst>
              <a:ext uri="{FF2B5EF4-FFF2-40B4-BE49-F238E27FC236}">
                <a16:creationId xmlns:a16="http://schemas.microsoft.com/office/drawing/2014/main" id="{0CCD6B0D-29CB-4644-E107-9A8AA6E54059}"/>
              </a:ext>
            </a:extLst>
          </p:cNvPr>
          <p:cNvSpPr txBox="1">
            <a:spLocks/>
          </p:cNvSpPr>
          <p:nvPr/>
        </p:nvSpPr>
        <p:spPr>
          <a:xfrm>
            <a:off x="831160" y="908509"/>
            <a:ext cx="69412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Определете ясни цели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2A4C8-AA1E-10E0-459A-050658675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218230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E6C1DFFA-4873-E984-9D03-02AA37F99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52324" y="4114800"/>
            <a:ext cx="27432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979BB1-D51E-73A9-F6F5-4E07BBC301BC}"/>
              </a:ext>
            </a:extLst>
          </p:cNvPr>
          <p:cNvSpPr txBox="1"/>
          <p:nvPr/>
        </p:nvSpPr>
        <p:spPr>
          <a:xfrm>
            <a:off x="831160" y="2323743"/>
            <a:ext cx="648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i="1" dirty="0"/>
              <a:t>Без ясни и конкретни цели екипите губят време и енергия. </a:t>
            </a:r>
            <a:r>
              <a:rPr lang="en-US" sz="3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26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C212-1A3F-B50D-E4B3-514A2E012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D0BF0D-1EB0-5A63-1F25-89D3C91DDC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21D9191-CC64-4193-0670-21575EC31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4098759-202A-6E91-4EBF-B682F8AE3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E8AC982E-A2A6-AC02-FB89-6085B601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B070ECE1-2546-5C84-9550-0774EF190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6" name="Body Copy">
            <a:extLst>
              <a:ext uri="{FF2B5EF4-FFF2-40B4-BE49-F238E27FC236}">
                <a16:creationId xmlns:a16="http://schemas.microsoft.com/office/drawing/2014/main" id="{F1C3DB30-5E21-2ECE-35B9-40C8D7DF0B78}"/>
              </a:ext>
            </a:extLst>
          </p:cNvPr>
          <p:cNvSpPr txBox="1">
            <a:spLocks/>
          </p:cNvSpPr>
          <p:nvPr/>
        </p:nvSpPr>
        <p:spPr>
          <a:xfrm>
            <a:off x="838200" y="483036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Определете роли и отговорности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736935-5F97-1420-4473-A8BBB4FBF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218230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Graphic 3" descr="Management with solid fill">
            <a:extLst>
              <a:ext uri="{FF2B5EF4-FFF2-40B4-BE49-F238E27FC236}">
                <a16:creationId xmlns:a16="http://schemas.microsoft.com/office/drawing/2014/main" id="{F4B5F31D-85F4-4F2D-50BF-E3E46B851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1600" y="4191000"/>
            <a:ext cx="27432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E75D2-10FB-ACE7-4462-8F4724B101D9}"/>
              </a:ext>
            </a:extLst>
          </p:cNvPr>
          <p:cNvSpPr txBox="1"/>
          <p:nvPr/>
        </p:nvSpPr>
        <p:spPr>
          <a:xfrm>
            <a:off x="831160" y="2323743"/>
            <a:ext cx="633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i="1" dirty="0"/>
              <a:t>Ясното дефиниране на ролите елиминира объркването и дублирането на усилия. 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84994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5AB4-B857-F8C9-2A71-B1679BC2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42D14A-79FA-6A01-E8F4-D40E2A3DE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83F01028-5242-5BD2-6F66-191DDD3302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F8F899C-F9A9-697F-34CF-E2359432C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2ACF3429-0526-797F-C832-34FE2918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833E2C3E-BC6D-8066-1DFF-5101A495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6" name="Body Copy">
            <a:extLst>
              <a:ext uri="{FF2B5EF4-FFF2-40B4-BE49-F238E27FC236}">
                <a16:creationId xmlns:a16="http://schemas.microsoft.com/office/drawing/2014/main" id="{F52708B0-C45A-D0BD-D478-2CD0D1DE297A}"/>
              </a:ext>
            </a:extLst>
          </p:cNvPr>
          <p:cNvSpPr txBox="1">
            <a:spLocks/>
          </p:cNvSpPr>
          <p:nvPr/>
        </p:nvSpPr>
        <p:spPr>
          <a:xfrm>
            <a:off x="831160" y="914400"/>
            <a:ext cx="70936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Общувайте ефективно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CB4E9-86CF-2AE9-0B81-73B1282941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218230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C8A3B010-FFFD-F5D0-6ED5-BE7D9363D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5400" y="4495800"/>
            <a:ext cx="27432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2511C-2002-D697-F66D-A2EA26D17E6E}"/>
              </a:ext>
            </a:extLst>
          </p:cNvPr>
          <p:cNvSpPr txBox="1"/>
          <p:nvPr/>
        </p:nvSpPr>
        <p:spPr>
          <a:xfrm>
            <a:off x="831160" y="2323743"/>
            <a:ext cx="617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i="1" dirty="0"/>
              <a:t>Лошата комуникация забавя екипите и може да доведе до недоразумения, спад в доверието и други разстройства в работата</a:t>
            </a:r>
            <a:r>
              <a:rPr lang="en-US" sz="3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95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577E-1A3D-3C2D-085F-49AC886BF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3A00D3-3BC3-9788-7DA8-61E17A1BA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0851D502-A3DC-60EA-EBB0-C9686CE46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D196E5E-3E34-D668-0554-7954D80F1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87302F09-9C46-BDF7-CA13-55C3E7FE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6D02F891-DFCF-B428-E4E9-036F1DF3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6" name="Body Copy">
            <a:extLst>
              <a:ext uri="{FF2B5EF4-FFF2-40B4-BE49-F238E27FC236}">
                <a16:creationId xmlns:a16="http://schemas.microsoft.com/office/drawing/2014/main" id="{CECCFF0E-5666-ABE7-6C14-51030E536193}"/>
              </a:ext>
            </a:extLst>
          </p:cNvPr>
          <p:cNvSpPr txBox="1">
            <a:spLocks/>
          </p:cNvSpPr>
          <p:nvPr/>
        </p:nvSpPr>
        <p:spPr>
          <a:xfrm>
            <a:off x="831160" y="483875"/>
            <a:ext cx="72460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Осигурете психологическа сигурност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5735A-675B-1AD8-7DC7-8845E432B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218230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Graphic 3" descr="Home1 with solid fill">
            <a:extLst>
              <a:ext uri="{FF2B5EF4-FFF2-40B4-BE49-F238E27FC236}">
                <a16:creationId xmlns:a16="http://schemas.microsoft.com/office/drawing/2014/main" id="{904BF6C9-2344-EA14-7F21-572671CF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52324" y="4233334"/>
            <a:ext cx="27432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106F5-A70B-5E96-8954-EC6A33187EB2}"/>
              </a:ext>
            </a:extLst>
          </p:cNvPr>
          <p:cNvSpPr txBox="1"/>
          <p:nvPr/>
        </p:nvSpPr>
        <p:spPr>
          <a:xfrm>
            <a:off x="831160" y="2323743"/>
            <a:ext cx="6179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i="1" dirty="0"/>
              <a:t>Екипи, които се чувстват сигурни, работят по-успешно и решават по-бързо проблемите. 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37485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712DA-1C0F-0594-1100-5A235ED4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A4C8B-1FA3-4A45-CD63-3AE5C5402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87178FD-6BE3-6B3B-D39F-222CF0F20D48}"/>
              </a:ext>
            </a:extLst>
          </p:cNvPr>
          <p:cNvSpPr txBox="1">
            <a:spLocks/>
          </p:cNvSpPr>
          <p:nvPr/>
        </p:nvSpPr>
        <p:spPr bwMode="auto">
          <a:xfrm>
            <a:off x="877764" y="2421138"/>
            <a:ext cx="10704636" cy="40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bg-BG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Изградете доверие като основа за успеха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bg-BG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Задайте ясна цел от самото начало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bg-BG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Разпределете роли и задачи в зависимост от способностите и силите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bg-BG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Поддържайте проста, директна и структурирана комуникация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bg-BG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Насърчавайте откритост и уважение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7A2682"/>
              </a:buClr>
              <a:buSzPct val="150000"/>
              <a:buFont typeface="Wingdings" panose="05000000000000000000" pitchFamily="2" charset="2"/>
              <a:buChar char="ü"/>
            </a:pPr>
            <a:endParaRPr lang="en-US" sz="3200" kern="0" dirty="0">
              <a:solidFill>
                <a:srgbClr val="0D224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7C5352D5-000C-A108-881D-82D13FD41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7764" y="208126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634F5757-FAEF-A429-04B6-A6F20F0ADFF9}"/>
              </a:ext>
            </a:extLst>
          </p:cNvPr>
          <p:cNvSpPr txBox="1">
            <a:spLocks/>
          </p:cNvSpPr>
          <p:nvPr/>
        </p:nvSpPr>
        <p:spPr>
          <a:xfrm>
            <a:off x="767700" y="980439"/>
            <a:ext cx="10052700" cy="11008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Необходими елементи за изграждане на бързи и ефективни екипи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057CA13C-7CD7-9AA1-3D98-1009E798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3E1FBBE4-CE5C-7E90-37A9-B55F37DEF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87B1DF95-1D37-6602-1D07-F3ACF437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6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3CE63-7BFA-6A8D-F55F-ED3E0F217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A37BCB-A9CD-3FF4-2B77-5EF0177750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7" name="Picture 6" descr="Colleagues huddle">
            <a:extLst>
              <a:ext uri="{FF2B5EF4-FFF2-40B4-BE49-F238E27FC236}">
                <a16:creationId xmlns:a16="http://schemas.microsoft.com/office/drawing/2014/main" id="{12AF60E7-BC86-5B74-A176-095BBA53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b="15625"/>
          <a:stretch/>
        </p:blipFill>
        <p:spPr>
          <a:xfrm>
            <a:off x="8468" y="1"/>
            <a:ext cx="12191999" cy="6858000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E26AA07A-A565-1600-1BD3-8B5446F98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7764" y="177376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7F53CFEA-4348-F22B-6E64-CF6A6C0D464D}"/>
              </a:ext>
            </a:extLst>
          </p:cNvPr>
          <p:cNvSpPr txBox="1">
            <a:spLocks/>
          </p:cNvSpPr>
          <p:nvPr/>
        </p:nvSpPr>
        <p:spPr>
          <a:xfrm>
            <a:off x="759232" y="990600"/>
            <a:ext cx="11127967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3200" kern="0" dirty="0">
                <a:solidFill>
                  <a:srgbClr val="00338D"/>
                </a:solidFill>
              </a:rPr>
              <a:t>Упражнение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</a:rPr>
              <a:t>: </a:t>
            </a: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</a:rPr>
              <a:t>Предизвикателство за </a:t>
            </a:r>
            <a:r>
              <a:rPr kumimoji="0" lang="bg-BG" sz="32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</a:rPr>
              <a:t>бързи екипи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59291479-7CDC-BCF7-5CE3-B088848C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07B8AA81-3242-90A3-A119-F1833F51A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7134B27-A5AE-DF86-F38C-B156A0C4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7E5286-48FC-1230-CB51-0B1A7E75721E}"/>
              </a:ext>
            </a:extLst>
          </p:cNvPr>
          <p:cNvGrpSpPr/>
          <p:nvPr/>
        </p:nvGrpSpPr>
        <p:grpSpPr>
          <a:xfrm>
            <a:off x="759233" y="2008562"/>
            <a:ext cx="10777923" cy="4773238"/>
            <a:chOff x="759233" y="2084762"/>
            <a:chExt cx="10777923" cy="4773238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E16ABE3E-FE96-91C7-F822-DB8AAF79EF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9233" y="2145988"/>
              <a:ext cx="10777923" cy="471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0182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  <a:ea typeface="ヒラギノ角ゴ Pro W3" charset="0"/>
                  <a:cs typeface="ヒラギノ角ゴ Pro W3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r>
                <a:rPr kumimoji="0" lang="bg-BG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D224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Формирайте Екип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endParaRPr lang="en-US" sz="24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r>
                <a:rPr lang="bg-BG" sz="3200" kern="0" dirty="0">
                  <a:solidFill>
                    <a:srgbClr val="0D2240"/>
                  </a:solidFill>
                  <a:latin typeface="Arial" charset="0"/>
                  <a:ea typeface="Arial" charset="0"/>
                  <a:cs typeface="Arial" charset="0"/>
                </a:rPr>
                <a:t>Изградете доверие</a:t>
              </a:r>
              <a:endPara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endParaRPr lang="en-US" sz="20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r>
                <a:rPr lang="bg-BG" sz="3200" kern="0" dirty="0">
                  <a:solidFill>
                    <a:srgbClr val="0D2240"/>
                  </a:solidFill>
                  <a:latin typeface="Arial" charset="0"/>
                  <a:ea typeface="Arial" charset="0"/>
                  <a:cs typeface="Arial" charset="0"/>
                </a:rPr>
                <a:t>Поставете ясни цели</a:t>
              </a:r>
              <a:endPara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endParaRPr lang="en-US" sz="24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r>
                <a:rPr lang="bg-BG" sz="3200" kern="0" dirty="0">
                  <a:solidFill>
                    <a:srgbClr val="0D2240"/>
                  </a:solidFill>
                  <a:latin typeface="Arial" charset="0"/>
                  <a:ea typeface="Arial" charset="0"/>
                  <a:cs typeface="Arial" charset="0"/>
                </a:rPr>
                <a:t>Определете роли и отговорности</a:t>
              </a:r>
              <a:endPara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endParaRPr lang="en-US" sz="1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spcBef>
                  <a:spcPts val="600"/>
                </a:spcBef>
                <a:buClr>
                  <a:srgbClr val="EBB700"/>
                </a:buClr>
                <a:buNone/>
                <a:defRPr/>
              </a:pPr>
              <a:r>
                <a:rPr lang="bg-BG" sz="3200" kern="0" dirty="0">
                  <a:solidFill>
                    <a:srgbClr val="0D2240"/>
                  </a:solidFill>
                  <a:latin typeface="Arial" charset="0"/>
                  <a:ea typeface="Arial" charset="0"/>
                  <a:cs typeface="Arial" charset="0"/>
                </a:rPr>
                <a:t>Комуникирайте ефективно</a:t>
              </a:r>
              <a:endPara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914377" lvl="2" indent="0">
                <a:buClr>
                  <a:srgbClr val="EBB700"/>
                </a:buClr>
                <a:buNone/>
                <a:defRPr/>
              </a:pPr>
              <a:endPara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A8D3898-12E2-506A-922E-E7B35212C3A6}"/>
                </a:ext>
              </a:extLst>
            </p:cNvPr>
            <p:cNvSpPr/>
            <p:nvPr/>
          </p:nvSpPr>
          <p:spPr bwMode="auto">
            <a:xfrm>
              <a:off x="877764" y="2084762"/>
              <a:ext cx="685800" cy="685800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kumimoji="0" lang="en-US" sz="3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 W3" pitchFamily="84" charset="-128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A78626-4C64-0D85-3C64-63105999C5F6}"/>
                </a:ext>
              </a:extLst>
            </p:cNvPr>
            <p:cNvSpPr/>
            <p:nvPr/>
          </p:nvSpPr>
          <p:spPr bwMode="auto">
            <a:xfrm>
              <a:off x="877764" y="3049747"/>
              <a:ext cx="685800" cy="685800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en-US" sz="3000" dirty="0">
                  <a:solidFill>
                    <a:schemeClr val="bg1"/>
                  </a:solidFill>
                  <a:ea typeface="ヒラギノ角ゴ Pro W3" pitchFamily="84" charset="-128"/>
                </a:rPr>
                <a:t>2</a:t>
              </a:r>
              <a:endParaRPr kumimoji="0" 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185B51-B5DE-BFFA-FD23-7BAD16BEA756}"/>
                </a:ext>
              </a:extLst>
            </p:cNvPr>
            <p:cNvSpPr/>
            <p:nvPr/>
          </p:nvSpPr>
          <p:spPr bwMode="auto">
            <a:xfrm>
              <a:off x="877764" y="4014732"/>
              <a:ext cx="685800" cy="685800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kumimoji="0" lang="en-US" sz="3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ea typeface="ヒラギノ角ゴ Pro W3" pitchFamily="84" charset="-128"/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802D00-E99F-95AA-CF51-9327D8173935}"/>
                </a:ext>
              </a:extLst>
            </p:cNvPr>
            <p:cNvSpPr/>
            <p:nvPr/>
          </p:nvSpPr>
          <p:spPr bwMode="auto">
            <a:xfrm>
              <a:off x="877764" y="4979717"/>
              <a:ext cx="685800" cy="685800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en-US" sz="3000" dirty="0">
                  <a:solidFill>
                    <a:schemeClr val="bg1"/>
                  </a:solidFill>
                  <a:ea typeface="ヒラギノ角ゴ Pro W3" pitchFamily="84" charset="-128"/>
                </a:rPr>
                <a:t>4</a:t>
              </a:r>
              <a:endParaRPr kumimoji="0" 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E2BB3F-2A40-6CF5-527F-71F1166CF06B}"/>
                </a:ext>
              </a:extLst>
            </p:cNvPr>
            <p:cNvSpPr/>
            <p:nvPr/>
          </p:nvSpPr>
          <p:spPr bwMode="auto">
            <a:xfrm>
              <a:off x="877764" y="5944702"/>
              <a:ext cx="685800" cy="685800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en-US" sz="3000" dirty="0">
                  <a:solidFill>
                    <a:schemeClr val="bg1"/>
                  </a:solidFill>
                  <a:ea typeface="ヒラギノ角ゴ Pro W3" pitchFamily="84" charset="-128"/>
                </a:rPr>
                <a:t>5</a:t>
              </a:r>
              <a:endParaRPr kumimoji="0" 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11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75736A2B-D5D7-E925-9835-1BC2778477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185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195341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685800" y="1152799"/>
            <a:ext cx="59379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 Neue" charset="0"/>
              </a:rPr>
              <a:t>Цели на Сесията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85800" y="2156608"/>
            <a:ext cx="109671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разпознаваме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предизвикателствата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при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сформирането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нов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ru-RU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опишем пет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основни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елемента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бързо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изграждане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ефективен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ru-RU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прилагаме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основните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елементи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бързо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сформиране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ефективен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нов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en-US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CEC2283D-EB30-75C3-65D9-B98BB514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783C81-6980-7867-E6E4-5E8B58366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5CE7D0-AE24-51D1-E0D3-63022C87CC56}"/>
              </a:ext>
            </a:extLst>
          </p:cNvPr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Осмисляне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A182A-F7C9-2D50-1338-065060B56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71799-31CB-6E94-0057-7625E23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82" y="788724"/>
            <a:ext cx="1792713" cy="22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0744B-7F64-2367-1B5A-34BDB894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76514" y="3886200"/>
            <a:ext cx="10668000" cy="1984489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7200" kern="0" dirty="0">
                <a:solidFill>
                  <a:srgbClr val="EBB700"/>
                </a:solidFill>
              </a:rPr>
              <a:t>Бързи и Ефективни Екипи</a:t>
            </a:r>
            <a:endParaRPr lang="en-US" sz="7200" kern="0" dirty="0">
              <a:solidFill>
                <a:srgbClr val="EBB700"/>
              </a:solidFill>
            </a:endParaRP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76510" y="6095924"/>
            <a:ext cx="10668000" cy="457276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Regional Lions Leadership Institute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8B23A-EA30-2ADD-9942-80A34B09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40" y="1030420"/>
            <a:ext cx="1792713" cy="22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F8B6-0FCD-5D6D-80CD-21F25F14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DB95FC-9030-3182-AF3E-266D04682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5C89CA52-66F0-AF50-1F64-110A7F58D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185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E777F031-77EC-DDA6-48B1-6D09D84853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195341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6E210C5E-FBBA-5DC8-F580-1D4B44FC4DC3}"/>
              </a:ext>
            </a:extLst>
          </p:cNvPr>
          <p:cNvSpPr txBox="1">
            <a:spLocks/>
          </p:cNvSpPr>
          <p:nvPr/>
        </p:nvSpPr>
        <p:spPr>
          <a:xfrm>
            <a:off x="228600" y="1152799"/>
            <a:ext cx="10899648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bg-BG" sz="4000" dirty="0"/>
              <a:t>ЕКИПИТЕ В   </a:t>
            </a:r>
            <a:r>
              <a:rPr lang="en-US" sz="4000" dirty="0"/>
              <a:t>LIONS/PROJECTS/COMPANY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92D71AC2-19D7-E0BB-7EAB-237D3D917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508CAE35-90ED-143C-998A-E38FC380D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B802E04C-F6F4-A430-EF83-7BA10140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3" name="Контейнер за съдържание 3">
            <a:extLst>
              <a:ext uri="{FF2B5EF4-FFF2-40B4-BE49-F238E27FC236}">
                <a16:creationId xmlns:a16="http://schemas.microsoft.com/office/drawing/2014/main" id="{DC67694C-69A7-E5A4-CD0E-A74D644219C5}"/>
              </a:ext>
            </a:extLst>
          </p:cNvPr>
          <p:cNvSpPr txBox="1">
            <a:spLocks/>
          </p:cNvSpPr>
          <p:nvPr/>
        </p:nvSpPr>
        <p:spPr>
          <a:xfrm>
            <a:off x="4267201" y="2194559"/>
            <a:ext cx="6861048" cy="3510641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  -  мрежа от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посветени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Лайънс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членове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фокусирани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насърчаване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kern="0" dirty="0" err="1">
                <a:solidFill>
                  <a:srgbClr val="372D8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членството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клуба, </a:t>
            </a:r>
          </a:p>
          <a:p>
            <a:pPr>
              <a:buFontTx/>
              <a:buChar char="-"/>
            </a:pP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увеличаване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видимостта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общността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чрез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въздействащи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solidFill>
                  <a:srgbClr val="372D8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силни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 </a:t>
            </a:r>
            <a:r>
              <a:rPr lang="ru-RU" sz="2800" kern="0" dirty="0" err="1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иновативни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>
                <a:solidFill>
                  <a:srgbClr val="372D8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лидери</a:t>
            </a:r>
            <a:r>
              <a:rPr lang="ru-RU" sz="2800" kern="0" dirty="0">
                <a:solidFill>
                  <a:srgbClr val="372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800" kern="0" dirty="0">
              <a:solidFill>
                <a:srgbClr val="372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lobal Action Team (GAT) roles and resources">
            <a:extLst>
              <a:ext uri="{FF2B5EF4-FFF2-40B4-BE49-F238E27FC236}">
                <a16:creationId xmlns:a16="http://schemas.microsoft.com/office/drawing/2014/main" id="{883CD80B-3409-3196-9F92-70041A54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7" y="2265329"/>
            <a:ext cx="3150853" cy="31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5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A34-6434-D7EF-719C-5FF463E4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9F3300-9D86-D96A-227B-9B7D7A855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760AD26-2D90-F8D3-F771-71C8787E4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C6AD2EC-4A55-F3B3-E4B2-28EDE92501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FCD650D3-90FD-E61F-B082-45DCCCC4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879085B-01AC-1634-BBFB-FEB0540C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8" name="Body Copy">
            <a:extLst>
              <a:ext uri="{FF2B5EF4-FFF2-40B4-BE49-F238E27FC236}">
                <a16:creationId xmlns:a16="http://schemas.microsoft.com/office/drawing/2014/main" id="{688DC6F9-472F-BF9E-FD74-902965876234}"/>
              </a:ext>
            </a:extLst>
          </p:cNvPr>
          <p:cNvSpPr txBox="1">
            <a:spLocks/>
          </p:cNvSpPr>
          <p:nvPr/>
        </p:nvSpPr>
        <p:spPr>
          <a:xfrm>
            <a:off x="831160" y="577873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Какво е ЕКИП</a:t>
            </a:r>
            <a:r>
              <a:rPr lang="en-US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CD30A-ABC3-E87B-C80B-697BC6C6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548866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7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C54CD0-3C5D-60BD-0486-6FCE689F6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B63D581A-9E90-FC97-3630-DA0793BFB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33905B2-22D2-D4C4-E0B1-FC9F00B12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71CBDC40-2C7F-25D6-35DC-C2A42AB0FBAD}"/>
              </a:ext>
            </a:extLst>
          </p:cNvPr>
          <p:cNvSpPr txBox="1">
            <a:spLocks/>
          </p:cNvSpPr>
          <p:nvPr/>
        </p:nvSpPr>
        <p:spPr>
          <a:xfrm>
            <a:off x="831160" y="577873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Какво е ЕКИП</a:t>
            </a:r>
            <a:r>
              <a:rPr lang="en-US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4B371-48AC-4CF3-00C9-4159D82AD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-548866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6CB23-D10B-821D-4A63-72A831B3F1C3}"/>
              </a:ext>
            </a:extLst>
          </p:cNvPr>
          <p:cNvSpPr txBox="1"/>
          <p:nvPr/>
        </p:nvSpPr>
        <p:spPr>
          <a:xfrm>
            <a:off x="623853" y="1993107"/>
            <a:ext cx="6462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Група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 от хора, </a:t>
            </a:r>
            <a:r>
              <a:rPr lang="ru-RU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работят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i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заедно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постигане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 на обща </a:t>
            </a:r>
            <a:r>
              <a:rPr lang="ru-RU" sz="4000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цел</a:t>
            </a:r>
            <a:r>
              <a:rPr lang="ru-RU" sz="4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kumimoji="0" lang="en-US" sz="400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19" name="Picture 18" descr="Skydivers make a formation above the clouds">
            <a:extLst>
              <a:ext uri="{FF2B5EF4-FFF2-40B4-BE49-F238E27FC236}">
                <a16:creationId xmlns:a16="http://schemas.microsoft.com/office/drawing/2014/main" id="{EFE51256-182C-2BC6-237F-2E715723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10" t="2424" r="8466" b="18129"/>
          <a:stretch/>
        </p:blipFill>
        <p:spPr>
          <a:xfrm rot="21184651">
            <a:off x="7914617" y="3253792"/>
            <a:ext cx="3569123" cy="2549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28F60DD8-872C-3729-51C5-C1725E16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75736A2B-D5D7-E925-9835-1BC2778477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185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195341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685800" y="1152799"/>
            <a:ext cx="59379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 Neue" charset="0"/>
              </a:rPr>
              <a:t>Цели на Сесията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85800" y="2156608"/>
            <a:ext cx="109671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разпознаваме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предизвикателствата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при </a:t>
            </a:r>
            <a:r>
              <a:rPr lang="ru-RU" sz="2800" b="1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сформирането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нов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ru-RU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опишем пет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основни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елемента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бързо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изграждане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ефективен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ru-RU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Да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прилагаме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основните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елементи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b="1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бързо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сформиране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b="1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ефективен</a:t>
            </a:r>
            <a:r>
              <a:rPr lang="ru-RU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нов </a:t>
            </a:r>
            <a:r>
              <a:rPr lang="ru-RU" sz="28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endParaRPr lang="en-US" sz="28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CEC2283D-EB30-75C3-65D9-B98BB514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88F1C-DA72-27EC-9FB6-D07836802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17A8D504-0351-61B7-6438-4E453D816D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185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763C3C-BF48-A6D1-8843-1037D4138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B1240FD6-5B11-7DCB-FB14-A2F7E19FF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195341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163E7D21-8905-E743-A2C3-21C1D8EF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99EEED68-EB41-1B8B-D484-C12E30783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6E2DFE3D-616D-ACDB-7D95-855C9CA4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07B3F8E4-2B39-865B-3DA4-D952EF326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568700"/>
              </p:ext>
            </p:extLst>
          </p:nvPr>
        </p:nvGraphicFramePr>
        <p:xfrm>
          <a:off x="2057400" y="1143999"/>
          <a:ext cx="901700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Headline">
            <a:extLst>
              <a:ext uri="{FF2B5EF4-FFF2-40B4-BE49-F238E27FC236}">
                <a16:creationId xmlns:a16="http://schemas.microsoft.com/office/drawing/2014/main" id="{3A6DA6CD-BFAA-4CD9-EB6A-285CB4870796}"/>
              </a:ext>
            </a:extLst>
          </p:cNvPr>
          <p:cNvSpPr txBox="1">
            <a:spLocks/>
          </p:cNvSpPr>
          <p:nvPr/>
        </p:nvSpPr>
        <p:spPr>
          <a:xfrm rot="16200000">
            <a:off x="-115094" y="3896491"/>
            <a:ext cx="3201987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 Neue" charset="0"/>
              </a:rPr>
              <a:t>Елементи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7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767700" y="2743959"/>
            <a:ext cx="103575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EBB700"/>
              </a:buClr>
            </a:pP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Какви са най-големите предизвикателства при бързо сформиране на нов </a:t>
            </a:r>
            <a:r>
              <a:rPr lang="en-US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Lions </a:t>
            </a: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екип</a:t>
            </a:r>
            <a:r>
              <a:rPr lang="en-US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buClr>
                <a:srgbClr val="EBB700"/>
              </a:buClr>
            </a:pP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</a:pPr>
            <a:r>
              <a:rPr lang="bg-BG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Как те са повлияли способността на екипа да функционира ефективно</a:t>
            </a:r>
            <a:r>
              <a: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buClr>
                <a:srgbClr val="EBB700"/>
              </a:buClr>
            </a:pP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204338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1336350" y="1508031"/>
            <a:ext cx="9519300" cy="6219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Упражнение</a:t>
            </a:r>
            <a:r>
              <a:rPr lang="en-US" sz="4000" kern="0" dirty="0">
                <a:solidFill>
                  <a:srgbClr val="00338D"/>
                </a:solidFill>
              </a:rPr>
              <a:t>: </a:t>
            </a:r>
            <a:r>
              <a:rPr lang="bg-BG" sz="4000" kern="0" dirty="0">
                <a:solidFill>
                  <a:srgbClr val="00338D"/>
                </a:solidFill>
              </a:rPr>
              <a:t>  Предизвикателства пред новия екип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960ED782-1C8B-1683-4461-89E5B78F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7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6A19C-B999-1BBE-B4A8-A6A54CB61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64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6D68F2E1-869C-DF04-B15E-3B56AF61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1A510D0-9D02-DBAE-5FA7-05684381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30" name="Body Copy">
            <a:extLst>
              <a:ext uri="{FF2B5EF4-FFF2-40B4-BE49-F238E27FC236}">
                <a16:creationId xmlns:a16="http://schemas.microsoft.com/office/drawing/2014/main" id="{967603CD-0399-5EF4-96B6-877F03A60C97}"/>
              </a:ext>
            </a:extLst>
          </p:cNvPr>
          <p:cNvSpPr txBox="1">
            <a:spLocks/>
          </p:cNvSpPr>
          <p:nvPr/>
        </p:nvSpPr>
        <p:spPr>
          <a:xfrm>
            <a:off x="854390" y="1607369"/>
            <a:ext cx="36646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Пет основни елемента</a:t>
            </a:r>
            <a:endParaRPr lang="en-US" sz="48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1ABF94-995C-5955-EDA4-D7490D99B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039510" y="1813334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FC33A4-2A06-B4CA-FD34-360F4B1F359B}"/>
              </a:ext>
            </a:extLst>
          </p:cNvPr>
          <p:cNvGrpSpPr/>
          <p:nvPr/>
        </p:nvGrpSpPr>
        <p:grpSpPr>
          <a:xfrm>
            <a:off x="5334000" y="0"/>
            <a:ext cx="6906985" cy="6858000"/>
            <a:chOff x="6580415" y="0"/>
            <a:chExt cx="6906985" cy="6858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93A1203-6465-13E6-E9D0-E5E6CEC2CD8E}"/>
                </a:ext>
              </a:extLst>
            </p:cNvPr>
            <p:cNvGrpSpPr/>
            <p:nvPr/>
          </p:nvGrpSpPr>
          <p:grpSpPr>
            <a:xfrm>
              <a:off x="6580415" y="0"/>
              <a:ext cx="6906985" cy="6858000"/>
              <a:chOff x="6580415" y="0"/>
              <a:chExt cx="6906985" cy="6858000"/>
            </a:xfrm>
          </p:grpSpPr>
          <p:sp>
            <p:nvSpPr>
              <p:cNvPr id="13" name="Graphic 10">
                <a:extLst>
                  <a:ext uri="{FF2B5EF4-FFF2-40B4-BE49-F238E27FC236}">
                    <a16:creationId xmlns:a16="http://schemas.microsoft.com/office/drawing/2014/main" id="{F7AF7ABE-2E48-F235-3F2F-36A726D78DE6}"/>
                  </a:ext>
                </a:extLst>
              </p:cNvPr>
              <p:cNvSpPr/>
              <p:nvPr/>
            </p:nvSpPr>
            <p:spPr>
              <a:xfrm flipH="1">
                <a:off x="6580415" y="0"/>
                <a:ext cx="6858000" cy="6858000"/>
              </a:xfrm>
              <a:custGeom>
                <a:avLst/>
                <a:gdLst>
                  <a:gd name="connsiteX0" fmla="*/ 2898529 w 6858000"/>
                  <a:gd name="connsiteY0" fmla="*/ 6858000 h 6858000"/>
                  <a:gd name="connsiteX1" fmla="*/ 6858000 w 6858000"/>
                  <a:gd name="connsiteY1" fmla="*/ 0 h 6858000"/>
                  <a:gd name="connsiteX2" fmla="*/ 3959471 w 6858000"/>
                  <a:gd name="connsiteY2" fmla="*/ 0 h 6858000"/>
                  <a:gd name="connsiteX3" fmla="*/ 0 w 685800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0" h="6858000">
                    <a:moveTo>
                      <a:pt x="2898529" y="6858000"/>
                    </a:moveTo>
                    <a:lnTo>
                      <a:pt x="6858000" y="0"/>
                    </a:lnTo>
                    <a:lnTo>
                      <a:pt x="3959471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gradFill>
                <a:gsLst>
                  <a:gs pos="100000">
                    <a:srgbClr val="7A2582">
                      <a:alpha val="0"/>
                    </a:srgbClr>
                  </a:gs>
                  <a:gs pos="0">
                    <a:srgbClr val="00338D">
                      <a:alpha val="25000"/>
                    </a:srgbClr>
                  </a:gs>
                </a:gsLst>
                <a:lin ang="16200000" scaled="0"/>
              </a:gradFill>
              <a:ln w="7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Graphic 11">
                <a:extLst>
                  <a:ext uri="{FF2B5EF4-FFF2-40B4-BE49-F238E27FC236}">
                    <a16:creationId xmlns:a16="http://schemas.microsoft.com/office/drawing/2014/main" id="{3EC1DDBB-8638-BA8A-33EB-46DF4FD0559F}"/>
                  </a:ext>
                </a:extLst>
              </p:cNvPr>
              <p:cNvSpPr/>
              <p:nvPr/>
            </p:nvSpPr>
            <p:spPr>
              <a:xfrm>
                <a:off x="6629400" y="0"/>
                <a:ext cx="6858000" cy="6858000"/>
              </a:xfrm>
              <a:custGeom>
                <a:avLst/>
                <a:gdLst>
                  <a:gd name="connsiteX0" fmla="*/ 2898529 w 6858000"/>
                  <a:gd name="connsiteY0" fmla="*/ 6858000 h 6858000"/>
                  <a:gd name="connsiteX1" fmla="*/ 6858000 w 6858000"/>
                  <a:gd name="connsiteY1" fmla="*/ 0 h 6858000"/>
                  <a:gd name="connsiteX2" fmla="*/ 3959471 w 6858000"/>
                  <a:gd name="connsiteY2" fmla="*/ 0 h 6858000"/>
                  <a:gd name="connsiteX3" fmla="*/ 0 w 6858000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0" h="6858000">
                    <a:moveTo>
                      <a:pt x="2898529" y="6858000"/>
                    </a:moveTo>
                    <a:lnTo>
                      <a:pt x="6858000" y="0"/>
                    </a:lnTo>
                    <a:lnTo>
                      <a:pt x="3959471" y="0"/>
                    </a:lnTo>
                    <a:lnTo>
                      <a:pt x="0" y="6858000"/>
                    </a:lnTo>
                    <a:close/>
                  </a:path>
                </a:pathLst>
              </a:custGeom>
              <a:gradFill>
                <a:gsLst>
                  <a:gs pos="0">
                    <a:srgbClr val="7A2582">
                      <a:alpha val="25000"/>
                    </a:srgbClr>
                  </a:gs>
                  <a:gs pos="99000">
                    <a:srgbClr val="00338D">
                      <a:alpha val="0"/>
                    </a:srgbClr>
                  </a:gs>
                </a:gsLst>
                <a:lin ang="16200000" scaled="0"/>
              </a:gradFill>
              <a:ln w="7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4" name="Graphic 3" descr="Group success with solid fill">
              <a:extLst>
                <a:ext uri="{FF2B5EF4-FFF2-40B4-BE49-F238E27FC236}">
                  <a16:creationId xmlns:a16="http://schemas.microsoft.com/office/drawing/2014/main" id="{7DE38315-D696-55D9-7B1E-DA2B17F13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638205" y="380130"/>
              <a:ext cx="1819175" cy="1645920"/>
            </a:xfrm>
            <a:prstGeom prst="rect">
              <a:avLst/>
            </a:prstGeom>
          </p:spPr>
        </p:pic>
        <p:pic>
          <p:nvPicPr>
            <p:cNvPr id="9" name="Graphic 8" descr="Chat with solid fill">
              <a:extLst>
                <a:ext uri="{FF2B5EF4-FFF2-40B4-BE49-F238E27FC236}">
                  <a16:creationId xmlns:a16="http://schemas.microsoft.com/office/drawing/2014/main" id="{F8C9001F-7D56-2B24-1E31-4815C582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724832" y="4831950"/>
              <a:ext cx="1645920" cy="1645920"/>
            </a:xfrm>
            <a:prstGeom prst="rect">
              <a:avLst/>
            </a:prstGeom>
          </p:spPr>
        </p:pic>
        <p:pic>
          <p:nvPicPr>
            <p:cNvPr id="19" name="Graphic 18" descr="Management with solid fill">
              <a:extLst>
                <a:ext uri="{FF2B5EF4-FFF2-40B4-BE49-F238E27FC236}">
                  <a16:creationId xmlns:a16="http://schemas.microsoft.com/office/drawing/2014/main" id="{72C08D79-D6EA-3A39-BE67-39F75AA8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235440" y="2606040"/>
              <a:ext cx="1645920" cy="1645920"/>
            </a:xfrm>
            <a:prstGeom prst="rect">
              <a:avLst/>
            </a:prstGeom>
          </p:spPr>
        </p:pic>
        <p:pic>
          <p:nvPicPr>
            <p:cNvPr id="21" name="Graphic 20" descr="Bullseye with solid fill">
              <a:extLst>
                <a:ext uri="{FF2B5EF4-FFF2-40B4-BE49-F238E27FC236}">
                  <a16:creationId xmlns:a16="http://schemas.microsoft.com/office/drawing/2014/main" id="{4DB4E245-6B77-9EE3-1C28-604A1354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786067" y="380130"/>
              <a:ext cx="1645920" cy="1645920"/>
            </a:xfrm>
            <a:prstGeom prst="rect">
              <a:avLst/>
            </a:prstGeom>
          </p:spPr>
        </p:pic>
        <p:pic>
          <p:nvPicPr>
            <p:cNvPr id="27" name="Graphic 26" descr="Home1 with solid fill">
              <a:extLst>
                <a:ext uri="{FF2B5EF4-FFF2-40B4-BE49-F238E27FC236}">
                  <a16:creationId xmlns:a16="http://schemas.microsoft.com/office/drawing/2014/main" id="{F44A88EA-AA6C-E853-E077-E594A99F5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786067" y="4732020"/>
              <a:ext cx="1645920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15515"/>
      </p:ext>
    </p:extLst>
  </p:cSld>
  <p:clrMapOvr>
    <a:masterClrMapping/>
  </p:clrMapOvr>
</p:sld>
</file>

<file path=ppt/theme/theme1.xml><?xml version="1.0" encoding="utf-8"?>
<a:theme xmlns:a="http://schemas.openxmlformats.org/drawingml/2006/main" name="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6A8C181-E056-415E-9B59-40F04FA43837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a7495015-d16d-4dd1-a72f-488cd8119f3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63247</TotalTime>
  <Words>372</Words>
  <Application>Microsoft Office PowerPoint</Application>
  <PresentationFormat>Широк екран</PresentationFormat>
  <Paragraphs>93</Paragraphs>
  <Slides>18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30" baseType="lpstr">
      <vt:lpstr>Arial</vt:lpstr>
      <vt:lpstr>Calibri</vt:lpstr>
      <vt:lpstr>Helvetica</vt:lpstr>
      <vt:lpstr>Helvetica Neue</vt:lpstr>
      <vt:lpstr>Open Sans Regular</vt:lpstr>
      <vt:lpstr>Segoe UI</vt:lpstr>
      <vt:lpstr>Segoe UI Light</vt:lpstr>
      <vt:lpstr>Segoe UI Semibold</vt:lpstr>
      <vt:lpstr>Times New Roman</vt:lpstr>
      <vt:lpstr>Wingdings</vt:lpstr>
      <vt:lpstr>ヒラギノ角ゴ Pro W3</vt:lpstr>
      <vt:lpstr>Lions_PowerPoint_Template_June2016_Template-1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Aneliya Kaneva</cp:lastModifiedBy>
  <cp:revision>2827</cp:revision>
  <cp:lastPrinted>2017-06-29T03:55:04Z</cp:lastPrinted>
  <dcterms:created xsi:type="dcterms:W3CDTF">2016-11-15T15:12:50Z</dcterms:created>
  <dcterms:modified xsi:type="dcterms:W3CDTF">2025-10-17T10:47:46Z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