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5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9.png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9.png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03AA2-958C-4E8B-9B54-57F39C641B0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307552-758C-4A84-86FD-E32CF8B67E1C}">
      <dgm:prSet custT="1"/>
      <dgm:spPr/>
      <dgm:t>
        <a:bodyPr/>
        <a:lstStyle/>
        <a:p>
          <a:r>
            <a:rPr lang="bg-BG" sz="2000" dirty="0" smtClean="0"/>
            <a:t>Насърчава дълбоки разсъждения за живота ти</a:t>
          </a:r>
          <a:r>
            <a:rPr lang="en-US" sz="2000" dirty="0" smtClean="0"/>
            <a:t>.</a:t>
          </a:r>
          <a:endParaRPr lang="en-US" sz="2000" dirty="0"/>
        </a:p>
      </dgm:t>
    </dgm:pt>
    <dgm:pt modelId="{D0181AEF-DB7C-4256-A3B7-A489B40E5747}" type="parTrans" cxnId="{C56581FA-5028-4C7B-8096-4F22EDFB8C70}">
      <dgm:prSet/>
      <dgm:spPr/>
      <dgm:t>
        <a:bodyPr/>
        <a:lstStyle/>
        <a:p>
          <a:endParaRPr lang="en-US"/>
        </a:p>
      </dgm:t>
    </dgm:pt>
    <dgm:pt modelId="{C7EF7DE6-411C-4587-ACC2-25D8AA4E6C86}" type="sibTrans" cxnId="{C56581FA-5028-4C7B-8096-4F22EDFB8C70}">
      <dgm:prSet/>
      <dgm:spPr/>
      <dgm:t>
        <a:bodyPr/>
        <a:lstStyle/>
        <a:p>
          <a:endParaRPr lang="en-US"/>
        </a:p>
      </dgm:t>
    </dgm:pt>
    <dgm:pt modelId="{E400A082-E9F5-4670-8500-228C0CB39848}">
      <dgm:prSet custT="1"/>
      <dgm:spPr/>
      <dgm:t>
        <a:bodyPr/>
        <a:lstStyle/>
        <a:p>
          <a:r>
            <a:rPr lang="bg-BG" sz="2000" dirty="0" smtClean="0"/>
            <a:t>Помага да изследваш своите най-дълбоки мисли и чувства </a:t>
          </a:r>
          <a:endParaRPr lang="en-US" sz="2000" dirty="0"/>
        </a:p>
      </dgm:t>
    </dgm:pt>
    <dgm:pt modelId="{F87D274C-5674-427E-9212-B93A1682C65C}" type="parTrans" cxnId="{394F2DB3-2899-42C7-85A6-44F2BEF08B1E}">
      <dgm:prSet/>
      <dgm:spPr/>
      <dgm:t>
        <a:bodyPr/>
        <a:lstStyle/>
        <a:p>
          <a:endParaRPr lang="en-US"/>
        </a:p>
      </dgm:t>
    </dgm:pt>
    <dgm:pt modelId="{69B7946B-262D-47FC-B6FA-ADD9E1D6F3D8}" type="sibTrans" cxnId="{394F2DB3-2899-42C7-85A6-44F2BEF08B1E}">
      <dgm:prSet/>
      <dgm:spPr/>
      <dgm:t>
        <a:bodyPr/>
        <a:lstStyle/>
        <a:p>
          <a:endParaRPr lang="en-US"/>
        </a:p>
      </dgm:t>
    </dgm:pt>
    <dgm:pt modelId="{FA6ACEB2-54F6-4907-B200-63CF494EAD37}">
      <dgm:prSet custT="1"/>
      <dgm:spPr/>
      <dgm:t>
        <a:bodyPr/>
        <a:lstStyle/>
        <a:p>
          <a:r>
            <a:rPr lang="bg-BG" sz="2000" dirty="0" smtClean="0"/>
            <a:t> Изяснява какво е наистина важно за теб и разширява перспективата ти</a:t>
          </a:r>
          <a:endParaRPr lang="en-US" sz="2000" dirty="0"/>
        </a:p>
      </dgm:t>
    </dgm:pt>
    <dgm:pt modelId="{27BA50E4-AA16-4E3E-8200-35BA4A88783A}" type="parTrans" cxnId="{0B91C707-3238-4C4D-970E-EDF05D8F5D6D}">
      <dgm:prSet/>
      <dgm:spPr/>
      <dgm:t>
        <a:bodyPr/>
        <a:lstStyle/>
        <a:p>
          <a:endParaRPr lang="en-US"/>
        </a:p>
      </dgm:t>
    </dgm:pt>
    <dgm:pt modelId="{2E1DE6C2-D0A6-44AB-96AE-0DE00EBFABD0}" type="sibTrans" cxnId="{0B91C707-3238-4C4D-970E-EDF05D8F5D6D}">
      <dgm:prSet/>
      <dgm:spPr/>
      <dgm:t>
        <a:bodyPr/>
        <a:lstStyle/>
        <a:p>
          <a:endParaRPr lang="en-US"/>
        </a:p>
      </dgm:t>
    </dgm:pt>
    <dgm:pt modelId="{129055B1-35B2-4B0C-8271-1AF059202440}">
      <dgm:prSet custT="1"/>
      <dgm:spPr/>
      <dgm:t>
        <a:bodyPr/>
        <a:lstStyle/>
        <a:p>
          <a:r>
            <a:rPr lang="ru-RU" sz="2000" dirty="0" err="1" smtClean="0"/>
            <a:t>Запечатва</a:t>
          </a:r>
          <a:r>
            <a:rPr lang="ru-RU" sz="2000" dirty="0" smtClean="0"/>
            <a:t> </a:t>
          </a:r>
          <a:r>
            <a:rPr lang="ru-RU" sz="2000" dirty="0" err="1" smtClean="0"/>
            <a:t>твърдо</a:t>
          </a:r>
          <a:r>
            <a:rPr lang="ru-RU" sz="2000" dirty="0" smtClean="0"/>
            <a:t> в </a:t>
          </a:r>
          <a:r>
            <a:rPr lang="ru-RU" sz="2000" dirty="0" err="1" smtClean="0"/>
            <a:t>съзнанието</a:t>
          </a:r>
          <a:r>
            <a:rPr lang="ru-RU" sz="2000" dirty="0" smtClean="0"/>
            <a:t> </a:t>
          </a:r>
          <a:r>
            <a:rPr lang="ru-RU" sz="2000" dirty="0" err="1" smtClean="0"/>
            <a:t>ти</a:t>
          </a:r>
          <a:r>
            <a:rPr lang="ru-RU" sz="2000" dirty="0" smtClean="0"/>
            <a:t> </a:t>
          </a:r>
          <a:r>
            <a:rPr lang="ru-RU" sz="2000" dirty="0" err="1" smtClean="0"/>
            <a:t>самоопределени</a:t>
          </a:r>
          <a:r>
            <a:rPr lang="ru-RU" sz="2000" dirty="0" smtClean="0"/>
            <a:t> ценности и цели</a:t>
          </a:r>
          <a:endParaRPr lang="en-US" sz="2000" dirty="0"/>
        </a:p>
      </dgm:t>
    </dgm:pt>
    <dgm:pt modelId="{F96737DC-3CEE-4DF7-8D31-1660BFA8C70F}" type="parTrans" cxnId="{FDDF39B3-84B1-45D2-9329-052545AE15EC}">
      <dgm:prSet/>
      <dgm:spPr/>
      <dgm:t>
        <a:bodyPr/>
        <a:lstStyle/>
        <a:p>
          <a:endParaRPr lang="en-US"/>
        </a:p>
      </dgm:t>
    </dgm:pt>
    <dgm:pt modelId="{936E9947-296A-48CA-9E27-1A153304690D}" type="sibTrans" cxnId="{FDDF39B3-84B1-45D2-9329-052545AE15EC}">
      <dgm:prSet/>
      <dgm:spPr/>
      <dgm:t>
        <a:bodyPr/>
        <a:lstStyle/>
        <a:p>
          <a:endParaRPr lang="en-US"/>
        </a:p>
      </dgm:t>
    </dgm:pt>
    <dgm:pt modelId="{6AC0E9CD-8508-43C5-A97D-DFA39F85AD86}">
      <dgm:prSet custT="1"/>
      <dgm:spPr/>
      <dgm:t>
        <a:bodyPr/>
        <a:lstStyle/>
        <a:p>
          <a:r>
            <a:rPr lang="bg-BG" sz="2000" dirty="0" smtClean="0"/>
            <a:t>Осигурява посока и </a:t>
          </a:r>
          <a:r>
            <a:rPr lang="bg-BG" sz="2000" dirty="0" err="1" smtClean="0"/>
            <a:t>отдаденост</a:t>
          </a:r>
          <a:r>
            <a:rPr lang="bg-BG" sz="2000" dirty="0" smtClean="0"/>
            <a:t> на ценностите ти </a:t>
          </a:r>
          <a:endParaRPr lang="en-US" sz="2000" dirty="0"/>
        </a:p>
      </dgm:t>
    </dgm:pt>
    <dgm:pt modelId="{336F03FE-1666-4A40-91FD-247043CF74DB}" type="parTrans" cxnId="{B9374602-20A1-4670-9A94-41835D558132}">
      <dgm:prSet/>
      <dgm:spPr/>
      <dgm:t>
        <a:bodyPr/>
        <a:lstStyle/>
        <a:p>
          <a:endParaRPr lang="en-US"/>
        </a:p>
      </dgm:t>
    </dgm:pt>
    <dgm:pt modelId="{6818FE83-2087-41D5-A7A0-468D1BAA61B1}" type="sibTrans" cxnId="{B9374602-20A1-4670-9A94-41835D558132}">
      <dgm:prSet/>
      <dgm:spPr/>
      <dgm:t>
        <a:bodyPr/>
        <a:lstStyle/>
        <a:p>
          <a:endParaRPr lang="en-US"/>
        </a:p>
      </dgm:t>
    </dgm:pt>
    <dgm:pt modelId="{D47E5DEC-CE73-438D-8848-480257363BBA}">
      <dgm:prSet custT="1"/>
      <dgm:spPr/>
      <dgm:t>
        <a:bodyPr/>
        <a:lstStyle/>
        <a:p>
          <a:r>
            <a:rPr lang="bg-BG" sz="2000" dirty="0" smtClean="0"/>
            <a:t>Помага да постигаш ежедневен напредък към дългосрочните си цели</a:t>
          </a:r>
          <a:r>
            <a:rPr lang="en-US" sz="2000" dirty="0" smtClean="0"/>
            <a:t>.</a:t>
          </a:r>
          <a:endParaRPr lang="en-US" sz="2000" dirty="0"/>
        </a:p>
      </dgm:t>
    </dgm:pt>
    <dgm:pt modelId="{FA0B2FCD-D810-43C6-AEB8-1A5C0FC53856}" type="parTrans" cxnId="{43B5F8B5-CAD0-46CD-88B6-C68E816555BA}">
      <dgm:prSet/>
      <dgm:spPr/>
      <dgm:t>
        <a:bodyPr/>
        <a:lstStyle/>
        <a:p>
          <a:endParaRPr lang="en-US"/>
        </a:p>
      </dgm:t>
    </dgm:pt>
    <dgm:pt modelId="{B1C06DCE-795F-4D05-9F8C-9A65C91A978B}" type="sibTrans" cxnId="{43B5F8B5-CAD0-46CD-88B6-C68E816555BA}">
      <dgm:prSet/>
      <dgm:spPr/>
      <dgm:t>
        <a:bodyPr/>
        <a:lstStyle/>
        <a:p>
          <a:endParaRPr lang="en-US"/>
        </a:p>
      </dgm:t>
    </dgm:pt>
    <dgm:pt modelId="{4C677129-479B-4411-9626-A3C6F5AA4AF2}" type="pres">
      <dgm:prSet presAssocID="{71B03AA2-958C-4E8B-9B54-57F39C641B0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975CD093-2401-4A15-8154-31B1DA805F1B}" type="pres">
      <dgm:prSet presAssocID="{03307552-758C-4A84-86FD-E32CF8B67E1C}" presName="compNode" presStyleCnt="0"/>
      <dgm:spPr/>
    </dgm:pt>
    <dgm:pt modelId="{5DF061B3-4C7E-476D-A3B8-768D9BA476B1}" type="pres">
      <dgm:prSet presAssocID="{03307552-758C-4A84-86FD-E32CF8B67E1C}" presName="bgRect" presStyleLbl="bgShp" presStyleIdx="0" presStyleCnt="6"/>
      <dgm:spPr/>
    </dgm:pt>
    <dgm:pt modelId="{426C06FD-A60B-462B-BA23-01B3EFCF1700}" type="pres">
      <dgm:prSet presAssocID="{03307552-758C-4A84-86FD-E32CF8B67E1C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65A3819-E437-4FD8-8F85-CBF082E58928}" type="pres">
      <dgm:prSet presAssocID="{03307552-758C-4A84-86FD-E32CF8B67E1C}" presName="spaceRect" presStyleCnt="0"/>
      <dgm:spPr/>
    </dgm:pt>
    <dgm:pt modelId="{CDEE394A-0B3E-4665-8578-FA18F3DF7ED8}" type="pres">
      <dgm:prSet presAssocID="{03307552-758C-4A84-86FD-E32CF8B67E1C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C25C3FE5-D90B-430A-A65F-31E3AE7A76DA}" type="pres">
      <dgm:prSet presAssocID="{C7EF7DE6-411C-4587-ACC2-25D8AA4E6C86}" presName="sibTrans" presStyleCnt="0"/>
      <dgm:spPr/>
    </dgm:pt>
    <dgm:pt modelId="{9067D7B8-315D-43E6-99A7-0C6A5359F265}" type="pres">
      <dgm:prSet presAssocID="{E400A082-E9F5-4670-8500-228C0CB39848}" presName="compNode" presStyleCnt="0"/>
      <dgm:spPr/>
    </dgm:pt>
    <dgm:pt modelId="{A7A4306D-736D-4A9D-BDF5-E07BD49B64FE}" type="pres">
      <dgm:prSet presAssocID="{E400A082-E9F5-4670-8500-228C0CB39848}" presName="bgRect" presStyleLbl="bgShp" presStyleIdx="1" presStyleCnt="6"/>
      <dgm:spPr/>
    </dgm:pt>
    <dgm:pt modelId="{5B6D8B58-AB0F-48A4-99CD-284CA6D9170D}" type="pres">
      <dgm:prSet presAssocID="{E400A082-E9F5-4670-8500-228C0CB39848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CE43C04-AFDB-4484-ACEF-EAC1E3801AAD}" type="pres">
      <dgm:prSet presAssocID="{E400A082-E9F5-4670-8500-228C0CB39848}" presName="spaceRect" presStyleCnt="0"/>
      <dgm:spPr/>
    </dgm:pt>
    <dgm:pt modelId="{6235B743-B43A-4E7B-BA8E-FA7B8C3F3C68}" type="pres">
      <dgm:prSet presAssocID="{E400A082-E9F5-4670-8500-228C0CB39848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500AF906-D775-499C-9527-EC8820E32AC7}" type="pres">
      <dgm:prSet presAssocID="{69B7946B-262D-47FC-B6FA-ADD9E1D6F3D8}" presName="sibTrans" presStyleCnt="0"/>
      <dgm:spPr/>
    </dgm:pt>
    <dgm:pt modelId="{EA7595AF-4D0B-45C3-8DF0-CBB8695F31A6}" type="pres">
      <dgm:prSet presAssocID="{FA6ACEB2-54F6-4907-B200-63CF494EAD37}" presName="compNode" presStyleCnt="0"/>
      <dgm:spPr/>
    </dgm:pt>
    <dgm:pt modelId="{69EA814D-29BB-41D1-85C1-88513C562957}" type="pres">
      <dgm:prSet presAssocID="{FA6ACEB2-54F6-4907-B200-63CF494EAD37}" presName="bgRect" presStyleLbl="bgShp" presStyleIdx="2" presStyleCnt="6"/>
      <dgm:spPr/>
    </dgm:pt>
    <dgm:pt modelId="{7774A5C8-75D6-416B-B2AC-F7DDDF4888A7}" type="pres">
      <dgm:prSet presAssocID="{FA6ACEB2-54F6-4907-B200-63CF494EAD37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A434669-65A4-4CF2-8CF1-7C5DD8E9F7DE}" type="pres">
      <dgm:prSet presAssocID="{FA6ACEB2-54F6-4907-B200-63CF494EAD37}" presName="spaceRect" presStyleCnt="0"/>
      <dgm:spPr/>
    </dgm:pt>
    <dgm:pt modelId="{D8E082FA-C25A-4A5A-9976-86C71A5DF7D2}" type="pres">
      <dgm:prSet presAssocID="{FA6ACEB2-54F6-4907-B200-63CF494EAD37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65CAD3C0-8203-4A12-B11D-0A00381B7622}" type="pres">
      <dgm:prSet presAssocID="{2E1DE6C2-D0A6-44AB-96AE-0DE00EBFABD0}" presName="sibTrans" presStyleCnt="0"/>
      <dgm:spPr/>
    </dgm:pt>
    <dgm:pt modelId="{2CAA8DB0-F8FC-4B2D-95E3-C1939BE0B1A3}" type="pres">
      <dgm:prSet presAssocID="{129055B1-35B2-4B0C-8271-1AF059202440}" presName="compNode" presStyleCnt="0"/>
      <dgm:spPr/>
    </dgm:pt>
    <dgm:pt modelId="{A7F162EB-5394-4B04-9878-367739CC4DAA}" type="pres">
      <dgm:prSet presAssocID="{129055B1-35B2-4B0C-8271-1AF059202440}" presName="bgRect" presStyleLbl="bgShp" presStyleIdx="3" presStyleCnt="6"/>
      <dgm:spPr/>
    </dgm:pt>
    <dgm:pt modelId="{9301053A-D19F-4729-BCA4-B3F71AB568FB}" type="pres">
      <dgm:prSet presAssocID="{129055B1-35B2-4B0C-8271-1AF059202440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47E96D6E-28D7-425B-AE3B-9EB83C13276D}" type="pres">
      <dgm:prSet presAssocID="{129055B1-35B2-4B0C-8271-1AF059202440}" presName="spaceRect" presStyleCnt="0"/>
      <dgm:spPr/>
    </dgm:pt>
    <dgm:pt modelId="{FC55A94E-3F04-420F-8624-1A93D2DF3C81}" type="pres">
      <dgm:prSet presAssocID="{129055B1-35B2-4B0C-8271-1AF059202440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F1F78B10-2F96-4A38-97EB-DA241C6D0726}" type="pres">
      <dgm:prSet presAssocID="{936E9947-296A-48CA-9E27-1A153304690D}" presName="sibTrans" presStyleCnt="0"/>
      <dgm:spPr/>
    </dgm:pt>
    <dgm:pt modelId="{FB29F47D-01FB-4140-B60F-C71893CA8D13}" type="pres">
      <dgm:prSet presAssocID="{6AC0E9CD-8508-43C5-A97D-DFA39F85AD86}" presName="compNode" presStyleCnt="0"/>
      <dgm:spPr/>
    </dgm:pt>
    <dgm:pt modelId="{395EFB2A-1CA9-43A3-93B0-CC53436B06FA}" type="pres">
      <dgm:prSet presAssocID="{6AC0E9CD-8508-43C5-A97D-DFA39F85AD86}" presName="bgRect" presStyleLbl="bgShp" presStyleIdx="4" presStyleCnt="6"/>
      <dgm:spPr/>
    </dgm:pt>
    <dgm:pt modelId="{6ABF9241-41C8-4C5D-9AC9-3AB266034BE7}" type="pres">
      <dgm:prSet presAssocID="{6AC0E9CD-8508-43C5-A97D-DFA39F85AD86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62A25F8-6B18-438A-BB8E-241F991BAA7D}" type="pres">
      <dgm:prSet presAssocID="{6AC0E9CD-8508-43C5-A97D-DFA39F85AD86}" presName="spaceRect" presStyleCnt="0"/>
      <dgm:spPr/>
    </dgm:pt>
    <dgm:pt modelId="{0ABA471D-35CF-4E8B-B27D-90FCF87E80A6}" type="pres">
      <dgm:prSet presAssocID="{6AC0E9CD-8508-43C5-A97D-DFA39F85AD86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88492E4C-ACAE-4826-B0AF-DBCDF0B7425A}" type="pres">
      <dgm:prSet presAssocID="{6818FE83-2087-41D5-A7A0-468D1BAA61B1}" presName="sibTrans" presStyleCnt="0"/>
      <dgm:spPr/>
    </dgm:pt>
    <dgm:pt modelId="{6D4D456A-E0F2-4D51-98F6-5C3C42ABF4E8}" type="pres">
      <dgm:prSet presAssocID="{D47E5DEC-CE73-438D-8848-480257363BBA}" presName="compNode" presStyleCnt="0"/>
      <dgm:spPr/>
    </dgm:pt>
    <dgm:pt modelId="{63F9AE88-925A-4963-8D08-A50E2601AE99}" type="pres">
      <dgm:prSet presAssocID="{D47E5DEC-CE73-438D-8848-480257363BBA}" presName="bgRect" presStyleLbl="bgShp" presStyleIdx="5" presStyleCnt="6"/>
      <dgm:spPr/>
    </dgm:pt>
    <dgm:pt modelId="{F3E86487-2D6D-435C-8851-7BBF46770F23}" type="pres">
      <dgm:prSet presAssocID="{D47E5DEC-CE73-438D-8848-480257363BBA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9E0A951-A70B-48DF-9D03-A1E6AEA2DC3A}" type="pres">
      <dgm:prSet presAssocID="{D47E5DEC-CE73-438D-8848-480257363BBA}" presName="spaceRect" presStyleCnt="0"/>
      <dgm:spPr/>
    </dgm:pt>
    <dgm:pt modelId="{F456E65D-EA48-411F-B9C6-BAFD43620619}" type="pres">
      <dgm:prSet presAssocID="{D47E5DEC-CE73-438D-8848-480257363BBA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</dgm:ptLst>
  <dgm:cxnLst>
    <dgm:cxn modelId="{43B5F8B5-CAD0-46CD-88B6-C68E816555BA}" srcId="{71B03AA2-958C-4E8B-9B54-57F39C641B0B}" destId="{D47E5DEC-CE73-438D-8848-480257363BBA}" srcOrd="5" destOrd="0" parTransId="{FA0B2FCD-D810-43C6-AEB8-1A5C0FC53856}" sibTransId="{B1C06DCE-795F-4D05-9F8C-9A65C91A978B}"/>
    <dgm:cxn modelId="{FDDF39B3-84B1-45D2-9329-052545AE15EC}" srcId="{71B03AA2-958C-4E8B-9B54-57F39C641B0B}" destId="{129055B1-35B2-4B0C-8271-1AF059202440}" srcOrd="3" destOrd="0" parTransId="{F96737DC-3CEE-4DF7-8D31-1660BFA8C70F}" sibTransId="{936E9947-296A-48CA-9E27-1A153304690D}"/>
    <dgm:cxn modelId="{BF1911CD-EF52-4440-9D4E-E97C7702CE35}" type="presOf" srcId="{129055B1-35B2-4B0C-8271-1AF059202440}" destId="{FC55A94E-3F04-420F-8624-1A93D2DF3C81}" srcOrd="0" destOrd="0" presId="urn:microsoft.com/office/officeart/2018/2/layout/IconVerticalSolidList"/>
    <dgm:cxn modelId="{5F2963D5-2ECA-4345-B2B2-09712EBCF8CA}" type="presOf" srcId="{6AC0E9CD-8508-43C5-A97D-DFA39F85AD86}" destId="{0ABA471D-35CF-4E8B-B27D-90FCF87E80A6}" srcOrd="0" destOrd="0" presId="urn:microsoft.com/office/officeart/2018/2/layout/IconVerticalSolidList"/>
    <dgm:cxn modelId="{DD875E50-A9DE-4992-BD65-8C42B3C4E869}" type="presOf" srcId="{D47E5DEC-CE73-438D-8848-480257363BBA}" destId="{F456E65D-EA48-411F-B9C6-BAFD43620619}" srcOrd="0" destOrd="0" presId="urn:microsoft.com/office/officeart/2018/2/layout/IconVerticalSolidList"/>
    <dgm:cxn modelId="{5859B0DA-82C1-44A7-9458-58CA06FFDE83}" type="presOf" srcId="{E400A082-E9F5-4670-8500-228C0CB39848}" destId="{6235B743-B43A-4E7B-BA8E-FA7B8C3F3C68}" srcOrd="0" destOrd="0" presId="urn:microsoft.com/office/officeart/2018/2/layout/IconVerticalSolidList"/>
    <dgm:cxn modelId="{74BAFDB5-B298-4BB2-B67B-52B6FA7621C2}" type="presOf" srcId="{71B03AA2-958C-4E8B-9B54-57F39C641B0B}" destId="{4C677129-479B-4411-9626-A3C6F5AA4AF2}" srcOrd="0" destOrd="0" presId="urn:microsoft.com/office/officeart/2018/2/layout/IconVerticalSolidList"/>
    <dgm:cxn modelId="{D9410881-26A8-4C6A-AE6F-3A33D1970FBB}" type="presOf" srcId="{FA6ACEB2-54F6-4907-B200-63CF494EAD37}" destId="{D8E082FA-C25A-4A5A-9976-86C71A5DF7D2}" srcOrd="0" destOrd="0" presId="urn:microsoft.com/office/officeart/2018/2/layout/IconVerticalSolidList"/>
    <dgm:cxn modelId="{394F2DB3-2899-42C7-85A6-44F2BEF08B1E}" srcId="{71B03AA2-958C-4E8B-9B54-57F39C641B0B}" destId="{E400A082-E9F5-4670-8500-228C0CB39848}" srcOrd="1" destOrd="0" parTransId="{F87D274C-5674-427E-9212-B93A1682C65C}" sibTransId="{69B7946B-262D-47FC-B6FA-ADD9E1D6F3D8}"/>
    <dgm:cxn modelId="{0B91C707-3238-4C4D-970E-EDF05D8F5D6D}" srcId="{71B03AA2-958C-4E8B-9B54-57F39C641B0B}" destId="{FA6ACEB2-54F6-4907-B200-63CF494EAD37}" srcOrd="2" destOrd="0" parTransId="{27BA50E4-AA16-4E3E-8200-35BA4A88783A}" sibTransId="{2E1DE6C2-D0A6-44AB-96AE-0DE00EBFABD0}"/>
    <dgm:cxn modelId="{E0F4D7EA-77E3-43C4-835B-8F5DAB0E2675}" type="presOf" srcId="{03307552-758C-4A84-86FD-E32CF8B67E1C}" destId="{CDEE394A-0B3E-4665-8578-FA18F3DF7ED8}" srcOrd="0" destOrd="0" presId="urn:microsoft.com/office/officeart/2018/2/layout/IconVerticalSolidList"/>
    <dgm:cxn modelId="{C56581FA-5028-4C7B-8096-4F22EDFB8C70}" srcId="{71B03AA2-958C-4E8B-9B54-57F39C641B0B}" destId="{03307552-758C-4A84-86FD-E32CF8B67E1C}" srcOrd="0" destOrd="0" parTransId="{D0181AEF-DB7C-4256-A3B7-A489B40E5747}" sibTransId="{C7EF7DE6-411C-4587-ACC2-25D8AA4E6C86}"/>
    <dgm:cxn modelId="{B9374602-20A1-4670-9A94-41835D558132}" srcId="{71B03AA2-958C-4E8B-9B54-57F39C641B0B}" destId="{6AC0E9CD-8508-43C5-A97D-DFA39F85AD86}" srcOrd="4" destOrd="0" parTransId="{336F03FE-1666-4A40-91FD-247043CF74DB}" sibTransId="{6818FE83-2087-41D5-A7A0-468D1BAA61B1}"/>
    <dgm:cxn modelId="{B06FBC48-2297-4478-8BAC-030018CC9C33}" type="presParOf" srcId="{4C677129-479B-4411-9626-A3C6F5AA4AF2}" destId="{975CD093-2401-4A15-8154-31B1DA805F1B}" srcOrd="0" destOrd="0" presId="urn:microsoft.com/office/officeart/2018/2/layout/IconVerticalSolidList"/>
    <dgm:cxn modelId="{926AF657-FB65-4755-AC92-23BE0CA1EC51}" type="presParOf" srcId="{975CD093-2401-4A15-8154-31B1DA805F1B}" destId="{5DF061B3-4C7E-476D-A3B8-768D9BA476B1}" srcOrd="0" destOrd="0" presId="urn:microsoft.com/office/officeart/2018/2/layout/IconVerticalSolidList"/>
    <dgm:cxn modelId="{DB35C0E7-69DB-4C25-B88B-AB8BB4C124AE}" type="presParOf" srcId="{975CD093-2401-4A15-8154-31B1DA805F1B}" destId="{426C06FD-A60B-462B-BA23-01B3EFCF1700}" srcOrd="1" destOrd="0" presId="urn:microsoft.com/office/officeart/2018/2/layout/IconVerticalSolidList"/>
    <dgm:cxn modelId="{2BFBACF0-54F5-4EF8-B9E7-E789BDFF6180}" type="presParOf" srcId="{975CD093-2401-4A15-8154-31B1DA805F1B}" destId="{465A3819-E437-4FD8-8F85-CBF082E58928}" srcOrd="2" destOrd="0" presId="urn:microsoft.com/office/officeart/2018/2/layout/IconVerticalSolidList"/>
    <dgm:cxn modelId="{E0ABC5F5-6E4B-471C-B0CD-B2E09C5B2F9D}" type="presParOf" srcId="{975CD093-2401-4A15-8154-31B1DA805F1B}" destId="{CDEE394A-0B3E-4665-8578-FA18F3DF7ED8}" srcOrd="3" destOrd="0" presId="urn:microsoft.com/office/officeart/2018/2/layout/IconVerticalSolidList"/>
    <dgm:cxn modelId="{CEA6EE3F-68CB-4F9F-ACC4-1566E0A33B24}" type="presParOf" srcId="{4C677129-479B-4411-9626-A3C6F5AA4AF2}" destId="{C25C3FE5-D90B-430A-A65F-31E3AE7A76DA}" srcOrd="1" destOrd="0" presId="urn:microsoft.com/office/officeart/2018/2/layout/IconVerticalSolidList"/>
    <dgm:cxn modelId="{D70475A1-0B86-4CC2-A945-936CEDAA382B}" type="presParOf" srcId="{4C677129-479B-4411-9626-A3C6F5AA4AF2}" destId="{9067D7B8-315D-43E6-99A7-0C6A5359F265}" srcOrd="2" destOrd="0" presId="urn:microsoft.com/office/officeart/2018/2/layout/IconVerticalSolidList"/>
    <dgm:cxn modelId="{5094B934-E857-4C2D-A6E0-810E3D68AA86}" type="presParOf" srcId="{9067D7B8-315D-43E6-99A7-0C6A5359F265}" destId="{A7A4306D-736D-4A9D-BDF5-E07BD49B64FE}" srcOrd="0" destOrd="0" presId="urn:microsoft.com/office/officeart/2018/2/layout/IconVerticalSolidList"/>
    <dgm:cxn modelId="{7816AC0D-3FDD-49DC-BB7C-87B084F48891}" type="presParOf" srcId="{9067D7B8-315D-43E6-99A7-0C6A5359F265}" destId="{5B6D8B58-AB0F-48A4-99CD-284CA6D9170D}" srcOrd="1" destOrd="0" presId="urn:microsoft.com/office/officeart/2018/2/layout/IconVerticalSolidList"/>
    <dgm:cxn modelId="{1CAC962B-2355-4E58-85C8-6266015BAB2A}" type="presParOf" srcId="{9067D7B8-315D-43E6-99A7-0C6A5359F265}" destId="{4CE43C04-AFDB-4484-ACEF-EAC1E3801AAD}" srcOrd="2" destOrd="0" presId="urn:microsoft.com/office/officeart/2018/2/layout/IconVerticalSolidList"/>
    <dgm:cxn modelId="{707D93C7-D5EF-4684-B206-6A7DEE7A41E8}" type="presParOf" srcId="{9067D7B8-315D-43E6-99A7-0C6A5359F265}" destId="{6235B743-B43A-4E7B-BA8E-FA7B8C3F3C68}" srcOrd="3" destOrd="0" presId="urn:microsoft.com/office/officeart/2018/2/layout/IconVerticalSolidList"/>
    <dgm:cxn modelId="{436777DA-5C53-4D24-82F7-8AAC9B1D0C91}" type="presParOf" srcId="{4C677129-479B-4411-9626-A3C6F5AA4AF2}" destId="{500AF906-D775-499C-9527-EC8820E32AC7}" srcOrd="3" destOrd="0" presId="urn:microsoft.com/office/officeart/2018/2/layout/IconVerticalSolidList"/>
    <dgm:cxn modelId="{F967EF9D-42D2-4D33-BACC-ED0091D0259D}" type="presParOf" srcId="{4C677129-479B-4411-9626-A3C6F5AA4AF2}" destId="{EA7595AF-4D0B-45C3-8DF0-CBB8695F31A6}" srcOrd="4" destOrd="0" presId="urn:microsoft.com/office/officeart/2018/2/layout/IconVerticalSolidList"/>
    <dgm:cxn modelId="{A5519C7E-F5FC-432E-9B31-3E6678334CF2}" type="presParOf" srcId="{EA7595AF-4D0B-45C3-8DF0-CBB8695F31A6}" destId="{69EA814D-29BB-41D1-85C1-88513C562957}" srcOrd="0" destOrd="0" presId="urn:microsoft.com/office/officeart/2018/2/layout/IconVerticalSolidList"/>
    <dgm:cxn modelId="{7171D830-DEC9-441C-86FE-B11CCF86A708}" type="presParOf" srcId="{EA7595AF-4D0B-45C3-8DF0-CBB8695F31A6}" destId="{7774A5C8-75D6-416B-B2AC-F7DDDF4888A7}" srcOrd="1" destOrd="0" presId="urn:microsoft.com/office/officeart/2018/2/layout/IconVerticalSolidList"/>
    <dgm:cxn modelId="{DA73F43D-25CD-43D5-981F-E7D3F80D4E3D}" type="presParOf" srcId="{EA7595AF-4D0B-45C3-8DF0-CBB8695F31A6}" destId="{DA434669-65A4-4CF2-8CF1-7C5DD8E9F7DE}" srcOrd="2" destOrd="0" presId="urn:microsoft.com/office/officeart/2018/2/layout/IconVerticalSolidList"/>
    <dgm:cxn modelId="{04E92311-BF15-4BB1-B6EC-E35A8F38C91D}" type="presParOf" srcId="{EA7595AF-4D0B-45C3-8DF0-CBB8695F31A6}" destId="{D8E082FA-C25A-4A5A-9976-86C71A5DF7D2}" srcOrd="3" destOrd="0" presId="urn:microsoft.com/office/officeart/2018/2/layout/IconVerticalSolidList"/>
    <dgm:cxn modelId="{C423160D-F9A4-4E60-B12F-1962FE016F17}" type="presParOf" srcId="{4C677129-479B-4411-9626-A3C6F5AA4AF2}" destId="{65CAD3C0-8203-4A12-B11D-0A00381B7622}" srcOrd="5" destOrd="0" presId="urn:microsoft.com/office/officeart/2018/2/layout/IconVerticalSolidList"/>
    <dgm:cxn modelId="{95FBEFBE-C74B-4F72-AED2-8CE3605C81DC}" type="presParOf" srcId="{4C677129-479B-4411-9626-A3C6F5AA4AF2}" destId="{2CAA8DB0-F8FC-4B2D-95E3-C1939BE0B1A3}" srcOrd="6" destOrd="0" presId="urn:microsoft.com/office/officeart/2018/2/layout/IconVerticalSolidList"/>
    <dgm:cxn modelId="{1CF1FD10-3A99-4B3A-87B3-63F99EECBF3F}" type="presParOf" srcId="{2CAA8DB0-F8FC-4B2D-95E3-C1939BE0B1A3}" destId="{A7F162EB-5394-4B04-9878-367739CC4DAA}" srcOrd="0" destOrd="0" presId="urn:microsoft.com/office/officeart/2018/2/layout/IconVerticalSolidList"/>
    <dgm:cxn modelId="{6EC32390-A605-48F3-9608-8B8CD3F42618}" type="presParOf" srcId="{2CAA8DB0-F8FC-4B2D-95E3-C1939BE0B1A3}" destId="{9301053A-D19F-4729-BCA4-B3F71AB568FB}" srcOrd="1" destOrd="0" presId="urn:microsoft.com/office/officeart/2018/2/layout/IconVerticalSolidList"/>
    <dgm:cxn modelId="{C7ED78A9-6A0D-4215-97A5-80CB00559CAB}" type="presParOf" srcId="{2CAA8DB0-F8FC-4B2D-95E3-C1939BE0B1A3}" destId="{47E96D6E-28D7-425B-AE3B-9EB83C13276D}" srcOrd="2" destOrd="0" presId="urn:microsoft.com/office/officeart/2018/2/layout/IconVerticalSolidList"/>
    <dgm:cxn modelId="{133B2F87-03A3-4E76-9DFB-08A38FF16CF1}" type="presParOf" srcId="{2CAA8DB0-F8FC-4B2D-95E3-C1939BE0B1A3}" destId="{FC55A94E-3F04-420F-8624-1A93D2DF3C81}" srcOrd="3" destOrd="0" presId="urn:microsoft.com/office/officeart/2018/2/layout/IconVerticalSolidList"/>
    <dgm:cxn modelId="{40376595-7935-48FA-835F-60693CA1BFFC}" type="presParOf" srcId="{4C677129-479B-4411-9626-A3C6F5AA4AF2}" destId="{F1F78B10-2F96-4A38-97EB-DA241C6D0726}" srcOrd="7" destOrd="0" presId="urn:microsoft.com/office/officeart/2018/2/layout/IconVerticalSolidList"/>
    <dgm:cxn modelId="{718DE587-6910-4174-95B8-1188B974292B}" type="presParOf" srcId="{4C677129-479B-4411-9626-A3C6F5AA4AF2}" destId="{FB29F47D-01FB-4140-B60F-C71893CA8D13}" srcOrd="8" destOrd="0" presId="urn:microsoft.com/office/officeart/2018/2/layout/IconVerticalSolidList"/>
    <dgm:cxn modelId="{7C8AA95D-5FD8-4034-9448-DBBC95D5E1FD}" type="presParOf" srcId="{FB29F47D-01FB-4140-B60F-C71893CA8D13}" destId="{395EFB2A-1CA9-43A3-93B0-CC53436B06FA}" srcOrd="0" destOrd="0" presId="urn:microsoft.com/office/officeart/2018/2/layout/IconVerticalSolidList"/>
    <dgm:cxn modelId="{099773EC-D202-438F-89E3-2C067DA41E1B}" type="presParOf" srcId="{FB29F47D-01FB-4140-B60F-C71893CA8D13}" destId="{6ABF9241-41C8-4C5D-9AC9-3AB266034BE7}" srcOrd="1" destOrd="0" presId="urn:microsoft.com/office/officeart/2018/2/layout/IconVerticalSolidList"/>
    <dgm:cxn modelId="{897512A7-0716-4992-A5E1-99B1F121C395}" type="presParOf" srcId="{FB29F47D-01FB-4140-B60F-C71893CA8D13}" destId="{E62A25F8-6B18-438A-BB8E-241F991BAA7D}" srcOrd="2" destOrd="0" presId="urn:microsoft.com/office/officeart/2018/2/layout/IconVerticalSolidList"/>
    <dgm:cxn modelId="{AC37B307-C83D-4DDF-9A3C-3441746E9A29}" type="presParOf" srcId="{FB29F47D-01FB-4140-B60F-C71893CA8D13}" destId="{0ABA471D-35CF-4E8B-B27D-90FCF87E80A6}" srcOrd="3" destOrd="0" presId="urn:microsoft.com/office/officeart/2018/2/layout/IconVerticalSolidList"/>
    <dgm:cxn modelId="{02D4A1AE-1AB6-4ABB-BB8D-05BB45775561}" type="presParOf" srcId="{4C677129-479B-4411-9626-A3C6F5AA4AF2}" destId="{88492E4C-ACAE-4826-B0AF-DBCDF0B7425A}" srcOrd="9" destOrd="0" presId="urn:microsoft.com/office/officeart/2018/2/layout/IconVerticalSolidList"/>
    <dgm:cxn modelId="{82D8F8F0-FD75-439F-8B1D-31711AFE71EC}" type="presParOf" srcId="{4C677129-479B-4411-9626-A3C6F5AA4AF2}" destId="{6D4D456A-E0F2-4D51-98F6-5C3C42ABF4E8}" srcOrd="10" destOrd="0" presId="urn:microsoft.com/office/officeart/2018/2/layout/IconVerticalSolidList"/>
    <dgm:cxn modelId="{92A8C09D-115C-4E90-B852-2801DCC74A87}" type="presParOf" srcId="{6D4D456A-E0F2-4D51-98F6-5C3C42ABF4E8}" destId="{63F9AE88-925A-4963-8D08-A50E2601AE99}" srcOrd="0" destOrd="0" presId="urn:microsoft.com/office/officeart/2018/2/layout/IconVerticalSolidList"/>
    <dgm:cxn modelId="{E66B340B-21AB-4823-B51E-5F1A76FE99EC}" type="presParOf" srcId="{6D4D456A-E0F2-4D51-98F6-5C3C42ABF4E8}" destId="{F3E86487-2D6D-435C-8851-7BBF46770F23}" srcOrd="1" destOrd="0" presId="urn:microsoft.com/office/officeart/2018/2/layout/IconVerticalSolidList"/>
    <dgm:cxn modelId="{4CC105EE-EE89-4AA5-ACB9-D6FE3139D7FE}" type="presParOf" srcId="{6D4D456A-E0F2-4D51-98F6-5C3C42ABF4E8}" destId="{69E0A951-A70B-48DF-9D03-A1E6AEA2DC3A}" srcOrd="2" destOrd="0" presId="urn:microsoft.com/office/officeart/2018/2/layout/IconVerticalSolidList"/>
    <dgm:cxn modelId="{6EDC09D7-B26E-4CEB-98A4-D051CA0876C9}" type="presParOf" srcId="{6D4D456A-E0F2-4D51-98F6-5C3C42ABF4E8}" destId="{F456E65D-EA48-411F-B9C6-BAFD436206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61B3-4C7E-476D-A3B8-768D9BA476B1}">
      <dsp:nvSpPr>
        <dsp:cNvPr id="0" name=""/>
        <dsp:cNvSpPr/>
      </dsp:nvSpPr>
      <dsp:spPr>
        <a:xfrm>
          <a:off x="0" y="190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06FD-A60B-462B-BA23-01B3EFCF1700}">
      <dsp:nvSpPr>
        <dsp:cNvPr id="0" name=""/>
        <dsp:cNvSpPr/>
      </dsp:nvSpPr>
      <dsp:spPr>
        <a:xfrm>
          <a:off x="245129" y="184229"/>
          <a:ext cx="445690" cy="44569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394A-0B3E-4665-8578-FA18F3DF7ED8}">
      <dsp:nvSpPr>
        <dsp:cNvPr id="0" name=""/>
        <dsp:cNvSpPr/>
      </dsp:nvSpPr>
      <dsp:spPr>
        <a:xfrm>
          <a:off x="935949" y="190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Насърчава дълбоки разсъждения за живота ти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935949" y="1901"/>
        <a:ext cx="5365651" cy="810345"/>
      </dsp:txXfrm>
    </dsp:sp>
    <dsp:sp modelId="{A7A4306D-736D-4A9D-BDF5-E07BD49B64FE}">
      <dsp:nvSpPr>
        <dsp:cNvPr id="0" name=""/>
        <dsp:cNvSpPr/>
      </dsp:nvSpPr>
      <dsp:spPr>
        <a:xfrm>
          <a:off x="0" y="1014833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D8B58-AB0F-48A4-99CD-284CA6D9170D}">
      <dsp:nvSpPr>
        <dsp:cNvPr id="0" name=""/>
        <dsp:cNvSpPr/>
      </dsp:nvSpPr>
      <dsp:spPr>
        <a:xfrm>
          <a:off x="245129" y="1197161"/>
          <a:ext cx="445690" cy="44569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5B743-B43A-4E7B-BA8E-FA7B8C3F3C68}">
      <dsp:nvSpPr>
        <dsp:cNvPr id="0" name=""/>
        <dsp:cNvSpPr/>
      </dsp:nvSpPr>
      <dsp:spPr>
        <a:xfrm>
          <a:off x="935949" y="1014833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Помага да изследваш своите най-дълбоки мисли и чувства </a:t>
          </a:r>
          <a:endParaRPr lang="en-US" sz="2000" kern="1200" dirty="0"/>
        </a:p>
      </dsp:txBody>
      <dsp:txXfrm>
        <a:off x="935949" y="1014833"/>
        <a:ext cx="5365651" cy="810345"/>
      </dsp:txXfrm>
    </dsp:sp>
    <dsp:sp modelId="{69EA814D-29BB-41D1-85C1-88513C562957}">
      <dsp:nvSpPr>
        <dsp:cNvPr id="0" name=""/>
        <dsp:cNvSpPr/>
      </dsp:nvSpPr>
      <dsp:spPr>
        <a:xfrm>
          <a:off x="0" y="2027765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4A5C8-75D6-416B-B2AC-F7DDDF4888A7}">
      <dsp:nvSpPr>
        <dsp:cNvPr id="0" name=""/>
        <dsp:cNvSpPr/>
      </dsp:nvSpPr>
      <dsp:spPr>
        <a:xfrm>
          <a:off x="245129" y="2210093"/>
          <a:ext cx="445690" cy="445690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082FA-C25A-4A5A-9976-86C71A5DF7D2}">
      <dsp:nvSpPr>
        <dsp:cNvPr id="0" name=""/>
        <dsp:cNvSpPr/>
      </dsp:nvSpPr>
      <dsp:spPr>
        <a:xfrm>
          <a:off x="935949" y="2027765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 Изяснява какво е наистина важно за теб и разширява перспективата ти</a:t>
          </a:r>
          <a:endParaRPr lang="en-US" sz="2000" kern="1200" dirty="0"/>
        </a:p>
      </dsp:txBody>
      <dsp:txXfrm>
        <a:off x="935949" y="2027765"/>
        <a:ext cx="5365651" cy="810345"/>
      </dsp:txXfrm>
    </dsp:sp>
    <dsp:sp modelId="{A7F162EB-5394-4B04-9878-367739CC4DAA}">
      <dsp:nvSpPr>
        <dsp:cNvPr id="0" name=""/>
        <dsp:cNvSpPr/>
      </dsp:nvSpPr>
      <dsp:spPr>
        <a:xfrm>
          <a:off x="0" y="3040697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1053A-D19F-4729-BCA4-B3F71AB568FB}">
      <dsp:nvSpPr>
        <dsp:cNvPr id="0" name=""/>
        <dsp:cNvSpPr/>
      </dsp:nvSpPr>
      <dsp:spPr>
        <a:xfrm>
          <a:off x="245129" y="3223025"/>
          <a:ext cx="445690" cy="44569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5A94E-3F04-420F-8624-1A93D2DF3C81}">
      <dsp:nvSpPr>
        <dsp:cNvPr id="0" name=""/>
        <dsp:cNvSpPr/>
      </dsp:nvSpPr>
      <dsp:spPr>
        <a:xfrm>
          <a:off x="935949" y="3040697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Запечатва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твърдо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съзнанието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самоопределени</a:t>
          </a:r>
          <a:r>
            <a:rPr lang="ru-RU" sz="2000" kern="1200" dirty="0" smtClean="0"/>
            <a:t> ценности и цели</a:t>
          </a:r>
          <a:endParaRPr lang="en-US" sz="2000" kern="1200" dirty="0"/>
        </a:p>
      </dsp:txBody>
      <dsp:txXfrm>
        <a:off x="935949" y="3040697"/>
        <a:ext cx="5365651" cy="810345"/>
      </dsp:txXfrm>
    </dsp:sp>
    <dsp:sp modelId="{395EFB2A-1CA9-43A3-93B0-CC53436B06FA}">
      <dsp:nvSpPr>
        <dsp:cNvPr id="0" name=""/>
        <dsp:cNvSpPr/>
      </dsp:nvSpPr>
      <dsp:spPr>
        <a:xfrm>
          <a:off x="0" y="4053629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F9241-41C8-4C5D-9AC9-3AB266034BE7}">
      <dsp:nvSpPr>
        <dsp:cNvPr id="0" name=""/>
        <dsp:cNvSpPr/>
      </dsp:nvSpPr>
      <dsp:spPr>
        <a:xfrm>
          <a:off x="245129" y="4235957"/>
          <a:ext cx="445690" cy="445690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A471D-35CF-4E8B-B27D-90FCF87E80A6}">
      <dsp:nvSpPr>
        <dsp:cNvPr id="0" name=""/>
        <dsp:cNvSpPr/>
      </dsp:nvSpPr>
      <dsp:spPr>
        <a:xfrm>
          <a:off x="935949" y="4053629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Осигурява посока и </a:t>
          </a:r>
          <a:r>
            <a:rPr lang="bg-BG" sz="2000" kern="1200" dirty="0" err="1" smtClean="0"/>
            <a:t>отдаденост</a:t>
          </a:r>
          <a:r>
            <a:rPr lang="bg-BG" sz="2000" kern="1200" dirty="0" smtClean="0"/>
            <a:t> на ценностите ти </a:t>
          </a:r>
          <a:endParaRPr lang="en-US" sz="2000" kern="1200" dirty="0"/>
        </a:p>
      </dsp:txBody>
      <dsp:txXfrm>
        <a:off x="935949" y="4053629"/>
        <a:ext cx="5365651" cy="810345"/>
      </dsp:txXfrm>
    </dsp:sp>
    <dsp:sp modelId="{63F9AE88-925A-4963-8D08-A50E2601AE99}">
      <dsp:nvSpPr>
        <dsp:cNvPr id="0" name=""/>
        <dsp:cNvSpPr/>
      </dsp:nvSpPr>
      <dsp:spPr>
        <a:xfrm>
          <a:off x="0" y="5066561"/>
          <a:ext cx="6301601" cy="810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6487-2D6D-435C-8851-7BBF46770F23}">
      <dsp:nvSpPr>
        <dsp:cNvPr id="0" name=""/>
        <dsp:cNvSpPr/>
      </dsp:nvSpPr>
      <dsp:spPr>
        <a:xfrm>
          <a:off x="245129" y="5248889"/>
          <a:ext cx="445690" cy="445690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6E65D-EA48-411F-B9C6-BAFD43620619}">
      <dsp:nvSpPr>
        <dsp:cNvPr id="0" name=""/>
        <dsp:cNvSpPr/>
      </dsp:nvSpPr>
      <dsp:spPr>
        <a:xfrm>
          <a:off x="935949" y="5066561"/>
          <a:ext cx="5365651" cy="810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62" tIns="85762" rIns="85762" bIns="857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Помага да постигаш ежедневен напредък към дългосрочните си цели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935949" y="5066561"/>
        <a:ext cx="5365651" cy="81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ECA1A-8E03-444B-9F62-A4D866CEAED7}" type="datetimeFigureOut">
              <a:rPr lang="bg-BG" smtClean="0"/>
              <a:t>16.10.2025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494DB-F25C-4648-943B-17B4FC2BE54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371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58EC-E4A7-4FE6-84ED-D67465423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87F32-5874-4A65-8794-717E232EE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E5C28-DF71-4B5E-B6C4-235A6F5A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807F0-5A5E-40D1-8663-A2039DF7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9C76-5760-4CF3-BAA3-3C66944A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DBB2-30F7-4A7C-A059-27E57130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5BE77-B85E-4C84-95FF-D41C292C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5DEC-D201-4CB2-8370-63B6BE79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29F8-A036-44DD-9476-C5D1DAFD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0F74-3A1F-4611-85B6-56ED03FA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C9A56-2545-40FE-A067-7BF1C10C0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B35C3-EA19-4C8F-8D8E-C7203FFB5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CEF8-8218-4B68-BDDA-674AC67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5CFE-8B5E-4089-801C-6E7F7450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78AD-EB93-4A46-B6ED-FC0B0A4D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2B96-AF7A-B1A0-D1A7-BDACB289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7640B-902C-4D74-1294-CD528206F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926CC-D9CA-7B4D-3D2D-CF56C35F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509B-8ED4-C892-7BB1-F5C577E2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71F0D-9AF8-75D2-E903-ABE28C0A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6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D5DE-1E1D-3EE0-88D8-2FDA3A92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5E24-BFF9-A67B-A025-CA1ED799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7B15-9286-B77E-8028-5D6B08C1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0F16A-195E-4C8F-E808-E8AFAD20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7875-F2C3-318B-FFD8-205B817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94FD-E6E1-A679-B5DE-7D2E9227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0B9CF-40C5-F166-FEC0-2CA111B5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463B2-F346-F988-7163-6D238846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E69B9-F174-264F-C7EE-12616DB6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65CCB-CAFB-91A4-C750-58690262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5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D7CC-F022-A5B1-49BF-FACC7AC0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B3C73-9540-E32D-9943-75D33E70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CE30A-1EFE-ACAF-1CFC-EF34886EE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0BAC4-3440-2CB0-746B-3354D131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A5583-5F72-587E-D589-95CC5E66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4B30-0B17-163D-829D-13B1606A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42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937F-DDEF-F87A-0573-A021EE3D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64A4A-A7DF-6F02-4B3E-0902FB14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76118-5FD2-1455-2356-519FB4C3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77EB5-9453-D510-7A7E-9431D2F83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1E977-E5F7-0D81-579A-2C92BFFF3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FE694-EF7D-FC64-D54E-EE32FD50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8A0E3-F8D1-1A73-6C9D-3B423103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CBDA7-8368-8F1B-2E2C-FCCEB0E3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2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9558-EFDC-F88D-C43C-B9FB7FA7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62B37-956A-6864-E290-1C0D0D23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531BC-3A9B-34CF-C23A-F737A1FA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81878-C932-5A36-A216-A3D22AA3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24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6044C-05DE-BB3B-8852-110E906A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262FD-73EF-C7F6-3696-D4DCA487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6EA17-AF17-1199-3D78-395E5EA4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9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C8BE-78AA-07A8-A26F-0FD86133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A92A-115E-9529-8575-309F6CE8C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5ED-D034-AA7C-0D77-100F3B669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EAEA7-B099-FD7E-DCD0-1E0DA15F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87CFC-E827-B5DD-9B83-21C98702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45C1E-82F4-E322-E9C0-6ACF0F6C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10F9-0A8A-47FB-BFF4-1EFB23DB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AB0F-5310-4C13-8CE3-8C6F2822B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34647-BD82-4F78-BE1B-5A077B39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1462-90B5-4D15-8147-474DA689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537B-58C6-422F-B81D-D131F7BD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8AB-8DB1-4C68-30F2-89993D11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5CC3D-338D-0F46-FC17-91A5BB249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19A20-D8F5-E142-3C3F-AA4A7E9BA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1A27F-823D-11D6-DC59-54E523A06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76C85-9007-2F12-F404-FBA630FE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51DFD-30F2-2320-D60F-757471FF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9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1091-4113-B86C-B04E-92BF6320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0C84D-3A96-E088-EF04-D3AC1FBD1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3CF-2F95-CF28-B24C-BF632B55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13A33-2D2B-6478-A6E3-73F98C3F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88315-966D-7F56-80E7-C42E0CBA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165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9AE40-2C7B-0DA0-4DA4-0F9D3E809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46C1C-7D50-4320-D0AD-28C6EA30F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5D8AF-6570-3953-8707-53B21EFE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1A1F5-42D7-40A6-3B5E-2921F86A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C329-736E-CE21-846C-242FCDE8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01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I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1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32DCC-C169-6242-A663-729B7647A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9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7">
          <p15:clr>
            <a:srgbClr val="FBAE40"/>
          </p15:clr>
        </p15:guide>
        <p15:guide id="8" pos="6521">
          <p15:clr>
            <a:srgbClr val="FBAE40"/>
          </p15:clr>
        </p15:guide>
        <p15:guide id="9" pos="1163">
          <p15:clr>
            <a:srgbClr val="FBAE40"/>
          </p15:clr>
        </p15:guide>
        <p15:guide id="10" pos="2053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FFF44-DBF6-4F9F-9F70-A48E8AF833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93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D2149-6FA0-4B4E-8818-1AEC2B97CF4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40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6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97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88A19-C912-48FD-BBDD-B6C475FAB7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346773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E19B-3FBF-47F1-BF05-89638D9D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DC296-97CE-4DA2-8E99-8AB83A31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C4A69-9A98-4BE9-8003-12120B4B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71B4-3344-4A2C-8723-CAB999D4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D4B0-45D5-48CE-97A5-8011E9AB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D256-8116-4110-947B-21901A4D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EE58-226A-42C2-90F2-6C05F965E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D0502-2875-4A71-817D-4A5ABE0DE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2758B-9F06-44C2-A9AF-EB2D1EB1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7AFEA-7639-4D27-A1B2-2C31669A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5EDB1-3233-4BD1-8D9D-47E72F69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B9DC-78C0-4A08-A990-D9124FC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6424C-C209-4B0A-859D-4D6AD078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93DE-9066-4EB0-AC6F-296123C8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61FB6-2209-48B0-B2D0-A87A907FE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4F10-5390-4A84-807B-8EEF8A9C2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E104D-FA7E-4E95-901C-B54B4AAD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91885-B613-46BD-BADF-AA3AB8E8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51A33-18DE-42FF-91E4-DDD05343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95D8D-B417-45CA-93A5-184D23B7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B0EDE-3114-4133-84FC-5ACAD43A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6CF37-0E44-4995-9823-14146DED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0F024-AD01-4DA7-8525-A67BA16E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82275-89BE-4A5B-853F-5D408356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6F806F-9061-4E89-8266-CAA16465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40E1E-0E48-4D21-AE1A-FB85785A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5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EF44-F8FC-46D4-B2B9-703314AA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BF03-E983-4A3A-8ABB-7916846D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89B40-B502-4DCE-A80B-BDF4A4513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2A061-0F59-4B0C-A4B2-D670E978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A54F7-EB22-4111-941F-C0630C2D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D03B3-DC83-49E8-A640-F75B9936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4DC1-91C5-42A9-AE30-E88397D3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E93A1-393B-47A1-B9DA-5A27D891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911E5-49EE-4341-9C9F-EDE8D18A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A76C2-BA47-40E1-B608-8868B588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3CC3-A886-4252-8A84-EA46AA19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AA7DC-0BF0-4F8A-BE55-DE6987AF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577C0-A73A-4366-826D-BF24FC1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AEDB6-4EAF-4660-BC38-CA093DDF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C58D-DF14-4206-BBEB-DD5933BE1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9B59-2249-404C-8C12-B5D54BD9314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4EAFF-5F31-4350-AC2A-BE50BAF9A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98E8-64B9-4A07-8BA2-F933F58A4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EDCE-7FD8-4150-9CC9-85F62D7B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1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795E8-92F3-799A-F313-888A3CB6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F8A2E-E76F-D017-C50D-7895F18B8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3AA7-2A3F-8F17-D39A-2E7A598C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9CBC8-E3C4-7984-F38D-7AA4CB77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B931F-F5FC-1148-2248-AA2A2B8D8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2996" y="6362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FCDB-66CA-43B6-8F49-EE7DA469EC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9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FF92-BA04-4299-AE9A-CD13730AB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bg-BG" sz="5400" dirty="0" smtClean="0"/>
              <a:t>Напишете своята Лична Мисия</a:t>
            </a:r>
            <a:endParaRPr lang="en-US" sz="5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10510210-B32D-42EB-A9CF-F94A9C8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730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BB52357-E028-C506-D733-758BE5076F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67" y="5736367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11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FF445-6312-4B45-900A-BDD1E480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bg-BG" sz="4600" dirty="0" smtClean="0"/>
              <a:t>Изявление за Мисия – що е то</a:t>
            </a:r>
            <a:r>
              <a:rPr lang="en-US" sz="4600" dirty="0" smtClean="0"/>
              <a:t>?</a:t>
            </a:r>
            <a:endParaRPr lang="en-US" sz="4600" dirty="0"/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FF18-C167-4034-B66E-99749F96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en-US" b="1" dirty="0" smtClean="0">
                <a:latin typeface="Euphemia" panose="020B0503040102020104" pitchFamily="34" charset="0"/>
                <a:cs typeface="Times New Roman" panose="02020603050405020304" pitchFamily="18" charset="0"/>
              </a:rPr>
              <a:t>Мощен 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документ,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който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изразява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вашето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лично чувство за цел и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смисъл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в живота. Той действа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като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управляваща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конституция, по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която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оценявате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решенията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си и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избирате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b="1" dirty="0" err="1">
                <a:latin typeface="Euphemia" panose="020B0503040102020104" pitchFamily="34" charset="0"/>
                <a:cs typeface="Times New Roman" panose="02020603050405020304" pitchFamily="18" charset="0"/>
              </a:rPr>
              <a:t>поведението</a:t>
            </a:r>
            <a:r>
              <a:rPr lang="ru-RU" altLang="en-US" b="1" dirty="0">
                <a:latin typeface="Euphemia" panose="020B0503040102020104" pitchFamily="34" charset="0"/>
                <a:cs typeface="Times New Roman" panose="02020603050405020304" pitchFamily="18" charset="0"/>
              </a:rPr>
              <a:t> си.</a:t>
            </a:r>
            <a:endParaRPr lang="en-US" altLang="en-US" b="1" dirty="0">
              <a:latin typeface="Euphemia" panose="020B05030401020201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Pencil on sticky note">
            <a:extLst>
              <a:ext uri="{FF2B5EF4-FFF2-40B4-BE49-F238E27FC236}">
                <a16:creationId xmlns:a16="http://schemas.microsoft.com/office/drawing/2014/main" id="{9206FA98-A9A3-423D-9B08-8EF3DDA7D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1546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282724B-0DDE-51E7-87D9-A5ACB09AAA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67" y="5736367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on keyboard and mouse">
            <a:extLst>
              <a:ext uri="{FF2B5EF4-FFF2-40B4-BE49-F238E27FC236}">
                <a16:creationId xmlns:a16="http://schemas.microsoft.com/office/drawing/2014/main" id="{089E5B74-44F2-4D3E-8A5D-B4E772F5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FF445-6312-4B45-900A-BDD1E480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0851" cy="1899912"/>
          </a:xfrm>
        </p:spPr>
        <p:txBody>
          <a:bodyPr>
            <a:normAutofit/>
          </a:bodyPr>
          <a:lstStyle/>
          <a:p>
            <a:r>
              <a:rPr lang="bg-BG" sz="4000" dirty="0" smtClean="0"/>
              <a:t>Изявление за Мисия – що е то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FF18-C167-4034-B66E-99749F96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35510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Euphemia" panose="020B0503040102020104" pitchFamily="34" charset="0"/>
              </a:rPr>
              <a:t>Писмено</a:t>
            </a:r>
            <a:r>
              <a:rPr lang="ru-RU" dirty="0" smtClean="0">
                <a:latin typeface="Euphemia" panose="020B0503040102020104" pitchFamily="34" charset="0"/>
              </a:rPr>
              <a:t> </a:t>
            </a:r>
            <a:r>
              <a:rPr lang="ru-RU" dirty="0">
                <a:latin typeface="Euphemia" panose="020B0503040102020104" pitchFamily="34" charset="0"/>
              </a:rPr>
              <a:t>изложение на </a:t>
            </a:r>
            <a:r>
              <a:rPr lang="ru-RU" dirty="0" err="1">
                <a:latin typeface="Euphemia" panose="020B0503040102020104" pitchFamily="34" charset="0"/>
              </a:rPr>
              <a:t>вашата</a:t>
            </a:r>
            <a:r>
              <a:rPr lang="ru-RU" dirty="0">
                <a:latin typeface="Euphemia" panose="020B0503040102020104" pitchFamily="34" charset="0"/>
              </a:rPr>
              <a:t> </a:t>
            </a:r>
            <a:r>
              <a:rPr lang="ru-RU" dirty="0" err="1">
                <a:latin typeface="Euphemia" panose="020B0503040102020104" pitchFamily="34" charset="0"/>
              </a:rPr>
              <a:t>уникална</a:t>
            </a:r>
            <a:r>
              <a:rPr lang="ru-RU" dirty="0">
                <a:latin typeface="Euphemia" panose="020B0503040102020104" pitchFamily="34" charset="0"/>
              </a:rPr>
              <a:t> цел, </a:t>
            </a:r>
            <a:r>
              <a:rPr lang="ru-RU" dirty="0" err="1">
                <a:latin typeface="Euphemia" panose="020B0503040102020104" pitchFamily="34" charset="0"/>
              </a:rPr>
              <a:t>вашата</a:t>
            </a:r>
            <a:r>
              <a:rPr lang="ru-RU" dirty="0">
                <a:latin typeface="Euphemia" panose="020B0503040102020104" pitchFamily="34" charset="0"/>
              </a:rPr>
              <a:t> </a:t>
            </a:r>
            <a:r>
              <a:rPr lang="ru-RU" dirty="0" err="1">
                <a:latin typeface="Euphemia" panose="020B0503040102020104" pitchFamily="34" charset="0"/>
              </a:rPr>
              <a:t>лична</a:t>
            </a:r>
            <a:r>
              <a:rPr lang="ru-RU" dirty="0">
                <a:latin typeface="Euphemia" panose="020B0503040102020104" pitchFamily="34" charset="0"/>
              </a:rPr>
              <a:t> философия за </a:t>
            </a:r>
            <a:r>
              <a:rPr lang="ru-RU" dirty="0" err="1">
                <a:latin typeface="Euphemia" panose="020B0503040102020104" pitchFamily="34" charset="0"/>
              </a:rPr>
              <a:t>това</a:t>
            </a:r>
            <a:r>
              <a:rPr lang="ru-RU" dirty="0">
                <a:latin typeface="Euphemia" panose="020B0503040102020104" pitchFamily="34" charset="0"/>
              </a:rPr>
              <a:t> как </a:t>
            </a:r>
            <a:r>
              <a:rPr lang="ru-RU" dirty="0" err="1">
                <a:latin typeface="Euphemia" panose="020B0503040102020104" pitchFamily="34" charset="0"/>
              </a:rPr>
              <a:t>искате</a:t>
            </a:r>
            <a:r>
              <a:rPr lang="ru-RU" dirty="0">
                <a:latin typeface="Euphemia" panose="020B0503040102020104" pitchFamily="34" charset="0"/>
              </a:rPr>
              <a:t> да </a:t>
            </a:r>
            <a:r>
              <a:rPr lang="ru-RU" dirty="0" err="1">
                <a:latin typeface="Euphemia" panose="020B0503040102020104" pitchFamily="34" charset="0"/>
              </a:rPr>
              <a:t>живеете</a:t>
            </a:r>
            <a:r>
              <a:rPr lang="ru-RU" dirty="0">
                <a:latin typeface="Euphemia" panose="020B0503040102020104" pitchFamily="34" charset="0"/>
              </a:rPr>
              <a:t>.</a:t>
            </a:r>
            <a:endParaRPr lang="en-US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65B6F5-133A-6CAB-48AF-85A2106672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7" y="5719763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notebook">
            <a:extLst>
              <a:ext uri="{FF2B5EF4-FFF2-40B4-BE49-F238E27FC236}">
                <a16:creationId xmlns:a16="http://schemas.microsoft.com/office/drawing/2014/main" id="{5016F520-5737-4B80-8724-11AC0611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r="1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FF445-6312-4B45-900A-BDD1E480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Изявление за Мисия – що е то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FF18-C167-4034-B66E-99749F96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10086380" cy="12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Euphemia" panose="020B0503040102020104" pitchFamily="34" charset="0"/>
              </a:rPr>
              <a:t>Описание</a:t>
            </a:r>
            <a:r>
              <a:rPr lang="ru-RU" dirty="0">
                <a:latin typeface="Euphemia" panose="020B0503040102020104" pitchFamily="34" charset="0"/>
              </a:rPr>
              <a:t>, </a:t>
            </a:r>
            <a:r>
              <a:rPr lang="ru-RU" dirty="0" err="1">
                <a:latin typeface="Euphemia" panose="020B0503040102020104" pitchFamily="34" charset="0"/>
              </a:rPr>
              <a:t>което</a:t>
            </a:r>
            <a:r>
              <a:rPr lang="ru-RU" dirty="0">
                <a:latin typeface="Euphemia" panose="020B0503040102020104" pitchFamily="34" charset="0"/>
              </a:rPr>
              <a:t> </a:t>
            </a:r>
            <a:r>
              <a:rPr lang="ru-RU" dirty="0" err="1">
                <a:latin typeface="Euphemia" panose="020B0503040102020104" pitchFamily="34" charset="0"/>
              </a:rPr>
              <a:t>отразява</a:t>
            </a:r>
            <a:r>
              <a:rPr lang="ru-RU" dirty="0">
                <a:latin typeface="Euphemia" panose="020B0503040102020104" pitchFamily="34" charset="0"/>
              </a:rPr>
              <a:t> </a:t>
            </a:r>
            <a:r>
              <a:rPr lang="ru-RU" dirty="0" err="1">
                <a:latin typeface="Euphemia" panose="020B0503040102020104" pitchFamily="34" charset="0"/>
              </a:rPr>
              <a:t>основните</a:t>
            </a:r>
            <a:r>
              <a:rPr lang="ru-RU" dirty="0">
                <a:latin typeface="Euphemia" panose="020B0503040102020104" pitchFamily="34" charset="0"/>
              </a:rPr>
              <a:t> </a:t>
            </a:r>
            <a:r>
              <a:rPr lang="ru-RU" dirty="0" err="1">
                <a:latin typeface="Euphemia" panose="020B0503040102020104" pitchFamily="34" charset="0"/>
              </a:rPr>
              <a:t>принципи</a:t>
            </a:r>
            <a:r>
              <a:rPr lang="ru-RU" dirty="0">
                <a:latin typeface="Euphemia" panose="020B0503040102020104" pitchFamily="34" charset="0"/>
              </a:rPr>
              <a:t> и </a:t>
            </a:r>
            <a:r>
              <a:rPr lang="ru-RU" dirty="0" err="1">
                <a:latin typeface="Euphemia" panose="020B0503040102020104" pitchFamily="34" charset="0"/>
              </a:rPr>
              <a:t>истини</a:t>
            </a:r>
            <a:r>
              <a:rPr lang="ru-RU" dirty="0">
                <a:latin typeface="Euphemia" panose="020B0503040102020104" pitchFamily="34" charset="0"/>
              </a:rPr>
              <a:t> в живота </a:t>
            </a:r>
            <a:r>
              <a:rPr lang="ru-RU" dirty="0" err="1">
                <a:latin typeface="Euphemia" panose="020B0503040102020104" pitchFamily="34" charset="0"/>
              </a:rPr>
              <a:t>ви</a:t>
            </a:r>
            <a:r>
              <a:rPr lang="ru-RU" dirty="0">
                <a:latin typeface="Euphemia" panose="020B0503040102020104" pitchFamily="34" charset="0"/>
              </a:rPr>
              <a:t>, </a:t>
            </a:r>
            <a:r>
              <a:rPr lang="ru-RU" dirty="0" err="1">
                <a:latin typeface="Euphemia" panose="020B0503040102020104" pitchFamily="34" charset="0"/>
              </a:rPr>
              <a:t>основните</a:t>
            </a:r>
            <a:r>
              <a:rPr lang="ru-RU" dirty="0">
                <a:latin typeface="Euphemia" panose="020B0503040102020104" pitchFamily="34" charset="0"/>
              </a:rPr>
              <a:t> ценности на </a:t>
            </a:r>
            <a:r>
              <a:rPr lang="ru-RU" dirty="0" err="1">
                <a:latin typeface="Euphemia" panose="020B0503040102020104" pitchFamily="34" charset="0"/>
              </a:rPr>
              <a:t>вашите</a:t>
            </a:r>
            <a:r>
              <a:rPr lang="ru-RU" dirty="0">
                <a:latin typeface="Euphemia" panose="020B0503040102020104" pitchFamily="34" charset="0"/>
              </a:rPr>
              <a:t> убеждения и </a:t>
            </a:r>
            <a:r>
              <a:rPr lang="ru-RU" dirty="0" err="1">
                <a:latin typeface="Euphemia" panose="020B0503040102020104" pitchFamily="34" charset="0"/>
              </a:rPr>
              <a:t>визията</a:t>
            </a:r>
            <a:r>
              <a:rPr lang="ru-RU" dirty="0">
                <a:latin typeface="Euphemia" panose="020B0503040102020104" pitchFamily="34" charset="0"/>
              </a:rPr>
              <a:t> за </a:t>
            </a:r>
            <a:r>
              <a:rPr lang="ru-RU" dirty="0" err="1">
                <a:latin typeface="Euphemia" panose="020B0503040102020104" pitchFamily="34" charset="0"/>
              </a:rPr>
              <a:t>това</a:t>
            </a:r>
            <a:r>
              <a:rPr lang="ru-RU" dirty="0">
                <a:latin typeface="Euphemia" panose="020B0503040102020104" pitchFamily="34" charset="0"/>
              </a:rPr>
              <a:t>, </a:t>
            </a:r>
            <a:r>
              <a:rPr lang="ru-RU" dirty="0" err="1">
                <a:latin typeface="Euphemia" panose="020B0503040102020104" pitchFamily="34" charset="0"/>
              </a:rPr>
              <a:t>което</a:t>
            </a:r>
            <a:r>
              <a:rPr lang="ru-RU" dirty="0">
                <a:latin typeface="Euphemia" panose="020B0503040102020104" pitchFamily="34" charset="0"/>
              </a:rPr>
              <a:t> желаете да постигнете в живота си.</a:t>
            </a:r>
            <a:r>
              <a:rPr lang="en-US" dirty="0" smtClean="0">
                <a:latin typeface="Euphemia" panose="020B0503040102020104" pitchFamily="34" charset="0"/>
              </a:rPr>
              <a:t> </a:t>
            </a:r>
            <a:endParaRPr lang="en-US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4866F11-9B90-ED17-EAC2-78FA81852A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67" y="5736367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7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34339-A1F0-44F1-B2CA-2335C1B3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466570" cy="4238118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</a:rPr>
              <a:t>Ползи от формулиране на Мисия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6A58F83-4C2B-49B3-B989-EA8D2CAC9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9128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44619F-0105-FABC-8A67-0548925B9C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" y="5736464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1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E34339-A1F0-44F1-B2CA-2335C1B3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Напиши своята Лична Мисия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956072F-4A30-42D0-87DE-2A0573AC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bg-BG" sz="3200" dirty="0" smtClean="0">
                <a:solidFill>
                  <a:schemeClr val="bg1"/>
                </a:solidFill>
              </a:rPr>
              <a:t>Определи ценностите си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bg-BG" sz="3200" dirty="0" smtClean="0">
                <a:solidFill>
                  <a:schemeClr val="bg1"/>
                </a:solidFill>
              </a:rPr>
              <a:t>Представи си бъдещето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bg-BG" sz="3200" dirty="0" smtClean="0">
                <a:solidFill>
                  <a:schemeClr val="bg1"/>
                </a:solidFill>
              </a:rPr>
              <a:t>Оформи писмено своята лична мисия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bg-BG" sz="3200" dirty="0" smtClean="0">
                <a:solidFill>
                  <a:schemeClr val="bg1"/>
                </a:solidFill>
              </a:rPr>
              <a:t>Обмисли и подобри с корекции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A0BB797-B9D3-CF4A-3996-5264EDC9A8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967" y="5736367"/>
            <a:ext cx="9659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A48F2-5A5B-FCAC-671E-F5439145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9A4D583-DA10-A068-F71D-70E33E841B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Open Sans Regular" charset="0"/>
              <a:ea typeface="+mn-ea"/>
              <a:cs typeface="+mn-cs"/>
            </a:endParaRP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31C1FE93-B0D3-A16D-9914-2E32481E55FE}"/>
              </a:ext>
            </a:extLst>
          </p:cNvPr>
          <p:cNvSpPr/>
          <p:nvPr/>
        </p:nvSpPr>
        <p:spPr>
          <a:xfrm>
            <a:off x="10740193" y="4343400"/>
            <a:ext cx="1451806" cy="25146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solidFill>
            <a:srgbClr val="0D2240"/>
          </a:soli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2C630A-82C3-9C7E-116A-D912B9E9B926}"/>
              </a:ext>
            </a:extLst>
          </p:cNvPr>
          <p:cNvGrpSpPr/>
          <p:nvPr/>
        </p:nvGrpSpPr>
        <p:grpSpPr>
          <a:xfrm>
            <a:off x="-5444" y="-2"/>
            <a:ext cx="2977244" cy="5156735"/>
            <a:chOff x="-5444" y="-2"/>
            <a:chExt cx="2977244" cy="5156735"/>
          </a:xfrm>
        </p:grpSpPr>
        <p:sp>
          <p:nvSpPr>
            <p:cNvPr id="37" name="Graphic 35">
              <a:extLst>
                <a:ext uri="{FF2B5EF4-FFF2-40B4-BE49-F238E27FC236}">
                  <a16:creationId xmlns:a16="http://schemas.microsoft.com/office/drawing/2014/main" id="{88EE37CB-65F5-7250-A0ED-49BDAD016439}"/>
                </a:ext>
              </a:extLst>
            </p:cNvPr>
            <p:cNvSpPr/>
            <p:nvPr/>
          </p:nvSpPr>
          <p:spPr>
            <a:xfrm rot="10800000">
              <a:off x="-5444" y="-1"/>
              <a:ext cx="2977244" cy="5156734"/>
            </a:xfrm>
            <a:custGeom>
              <a:avLst/>
              <a:gdLst>
                <a:gd name="connsiteX0" fmla="*/ 0 w 1451806"/>
                <a:gd name="connsiteY0" fmla="*/ 2514600 h 2514600"/>
                <a:gd name="connsiteX1" fmla="*/ 1451806 w 1451806"/>
                <a:gd name="connsiteY1" fmla="*/ 0 h 2514600"/>
                <a:gd name="connsiteX2" fmla="*/ 1451806 w 1451806"/>
                <a:gd name="connsiteY2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806" h="2514600">
                  <a:moveTo>
                    <a:pt x="0" y="2514600"/>
                  </a:moveTo>
                  <a:lnTo>
                    <a:pt x="1451806" y="0"/>
                  </a:lnTo>
                  <a:lnTo>
                    <a:pt x="1451806" y="2514600"/>
                  </a:lnTo>
                  <a:close/>
                </a:path>
              </a:pathLst>
            </a:custGeom>
            <a:gradFill>
              <a:gsLst>
                <a:gs pos="0">
                  <a:srgbClr val="7A2582"/>
                </a:gs>
                <a:gs pos="100000">
                  <a:srgbClr val="00338D"/>
                </a:gs>
              </a:gsLst>
              <a:lin ang="19800000" scaled="0"/>
            </a:gradFill>
            <a:ln w="29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raphic 31">
              <a:extLst>
                <a:ext uri="{FF2B5EF4-FFF2-40B4-BE49-F238E27FC236}">
                  <a16:creationId xmlns:a16="http://schemas.microsoft.com/office/drawing/2014/main" id="{931CBB1D-0B89-0017-FDE7-933773BA8B43}"/>
                </a:ext>
              </a:extLst>
            </p:cNvPr>
            <p:cNvSpPr/>
            <p:nvPr/>
          </p:nvSpPr>
          <p:spPr>
            <a:xfrm rot="10800000">
              <a:off x="0" y="-2"/>
              <a:ext cx="2379178" cy="4120855"/>
            </a:xfrm>
            <a:custGeom>
              <a:avLst/>
              <a:gdLst>
                <a:gd name="connsiteX0" fmla="*/ 0 w 2379178"/>
                <a:gd name="connsiteY0" fmla="*/ 4120855 h 4120855"/>
                <a:gd name="connsiteX1" fmla="*/ 2379179 w 2379178"/>
                <a:gd name="connsiteY1" fmla="*/ 0 h 4120855"/>
                <a:gd name="connsiteX2" fmla="*/ 2379179 w 2379178"/>
                <a:gd name="connsiteY2" fmla="*/ 4120855 h 412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9178" h="4120855">
                  <a:moveTo>
                    <a:pt x="0" y="4120855"/>
                  </a:moveTo>
                  <a:lnTo>
                    <a:pt x="2379179" y="0"/>
                  </a:lnTo>
                  <a:lnTo>
                    <a:pt x="2379179" y="4120855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Graphic 32">
            <a:extLst>
              <a:ext uri="{FF2B5EF4-FFF2-40B4-BE49-F238E27FC236}">
                <a16:creationId xmlns:a16="http://schemas.microsoft.com/office/drawing/2014/main" id="{90007306-F44E-0FAC-8F25-D00E98827810}"/>
              </a:ext>
            </a:extLst>
          </p:cNvPr>
          <p:cNvSpPr/>
          <p:nvPr/>
        </p:nvSpPr>
        <p:spPr>
          <a:xfrm rot="10800000">
            <a:off x="0" y="-2"/>
            <a:ext cx="1815562" cy="3144645"/>
          </a:xfrm>
          <a:custGeom>
            <a:avLst/>
            <a:gdLst>
              <a:gd name="connsiteX0" fmla="*/ 0 w 1815562"/>
              <a:gd name="connsiteY0" fmla="*/ 3144645 h 3144645"/>
              <a:gd name="connsiteX1" fmla="*/ 1815563 w 1815562"/>
              <a:gd name="connsiteY1" fmla="*/ 0 h 3144645"/>
              <a:gd name="connsiteX2" fmla="*/ 1815563 w 1815562"/>
              <a:gd name="connsiteY2" fmla="*/ 3144645 h 31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562" h="3144645">
                <a:moveTo>
                  <a:pt x="0" y="3144645"/>
                </a:moveTo>
                <a:lnTo>
                  <a:pt x="1815563" y="0"/>
                </a:lnTo>
                <a:lnTo>
                  <a:pt x="1815563" y="3144645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363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4B5E17B8-62C3-355C-2F75-2576EE15FA77}"/>
              </a:ext>
            </a:extLst>
          </p:cNvPr>
          <p:cNvSpPr/>
          <p:nvPr/>
        </p:nvSpPr>
        <p:spPr>
          <a:xfrm>
            <a:off x="5402130" y="1172818"/>
            <a:ext cx="1387737" cy="656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46734230-9DC4-C2D0-4188-2B21D1F6F3D2}"/>
              </a:ext>
            </a:extLst>
          </p:cNvPr>
          <p:cNvSpPr txBox="1">
            <a:spLocks/>
          </p:cNvSpPr>
          <p:nvPr/>
        </p:nvSpPr>
        <p:spPr>
          <a:xfrm>
            <a:off x="2525208" y="332185"/>
            <a:ext cx="7141583" cy="1125800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Анкета Ден</a:t>
            </a:r>
            <a:r>
              <a:rPr kumimoji="0" lang="bg-BG" sz="4800" b="1" i="0" u="none" strike="noStrike" kern="0" cap="none" spc="0" normalizeH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2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9EBEB-31BC-37C2-3362-9B5E1EC09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160" y="6144426"/>
            <a:ext cx="665031" cy="63178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22A772A-19D4-EACC-249B-5B5EC6612FC4}"/>
              </a:ext>
            </a:extLst>
          </p:cNvPr>
          <p:cNvSpPr txBox="1">
            <a:spLocks/>
          </p:cNvSpPr>
          <p:nvPr/>
        </p:nvSpPr>
        <p:spPr>
          <a:xfrm>
            <a:off x="274320" y="6300787"/>
            <a:ext cx="3157538" cy="320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32DCC-C169-6242-A663-729B7647A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A748B23A-EA30-2ADD-9942-80A34B09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710" y="332186"/>
            <a:ext cx="1792713" cy="2246180"/>
          </a:xfrm>
          <a:prstGeom prst="rect">
            <a:avLst/>
          </a:prstGeom>
        </p:spPr>
      </p:pic>
      <p:pic>
        <p:nvPicPr>
          <p:cNvPr id="13" name="Картина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383087" y="1716087"/>
            <a:ext cx="3425825" cy="342582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148" y="5331090"/>
            <a:ext cx="7719519" cy="7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188</Words>
  <Application>Microsoft Office PowerPoint</Application>
  <PresentationFormat>Широк екран</PresentationFormat>
  <Paragraphs>21</Paragraphs>
  <Slides>7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Euphemia</vt:lpstr>
      <vt:lpstr>Open Sans Regular</vt:lpstr>
      <vt:lpstr>Times New Roman</vt:lpstr>
      <vt:lpstr>ヒラギノ角ゴ Pro W3</vt:lpstr>
      <vt:lpstr>Office Theme</vt:lpstr>
      <vt:lpstr>1_Office Theme</vt:lpstr>
      <vt:lpstr>Напишете своята Лична Мисия</vt:lpstr>
      <vt:lpstr>Изявление за Мисия – що е то?</vt:lpstr>
      <vt:lpstr>Изявление за Мисия – що е то?</vt:lpstr>
      <vt:lpstr>Изявление за Мисия – що е то?</vt:lpstr>
      <vt:lpstr>Ползи от формулиране на Мисия</vt:lpstr>
      <vt:lpstr>Напиши своята Лична Мисия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Your Personal Mission Statement</dc:title>
  <dc:creator>Cermak, Wendy</dc:creator>
  <cp:lastModifiedBy>Aneliya Kaneva</cp:lastModifiedBy>
  <cp:revision>10</cp:revision>
  <dcterms:created xsi:type="dcterms:W3CDTF">2022-01-24T20:24:28Z</dcterms:created>
  <dcterms:modified xsi:type="dcterms:W3CDTF">2025-10-16T15:38:41Z</dcterms:modified>
</cp:coreProperties>
</file>