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6"/>
  </p:sldMasterIdLst>
  <p:notesMasterIdLst>
    <p:notesMasterId r:id="rId24"/>
  </p:notesMasterIdLst>
  <p:handoutMasterIdLst>
    <p:handoutMasterId r:id="rId25"/>
  </p:handoutMasterIdLst>
  <p:sldIdLst>
    <p:sldId id="1972" r:id="rId7"/>
    <p:sldId id="2002" r:id="rId8"/>
    <p:sldId id="2007" r:id="rId9"/>
    <p:sldId id="2009" r:id="rId10"/>
    <p:sldId id="2015" r:id="rId11"/>
    <p:sldId id="1993" r:id="rId12"/>
    <p:sldId id="2008" r:id="rId13"/>
    <p:sldId id="1989" r:id="rId14"/>
    <p:sldId id="2012" r:id="rId15"/>
    <p:sldId id="1991" r:id="rId16"/>
    <p:sldId id="2003" r:id="rId17"/>
    <p:sldId id="1107" r:id="rId18"/>
    <p:sldId id="2006" r:id="rId19"/>
    <p:sldId id="2017" r:id="rId20"/>
    <p:sldId id="2014" r:id="rId21"/>
    <p:sldId id="2018" r:id="rId22"/>
    <p:sldId id="1977" r:id="rId23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5" orient="horz" pos="912" userDrawn="1">
          <p15:clr>
            <a:srgbClr val="A4A3A4"/>
          </p15:clr>
        </p15:guide>
        <p15:guide id="6" orient="horz" pos="720" userDrawn="1">
          <p15:clr>
            <a:srgbClr val="A4A3A4"/>
          </p15:clr>
        </p15:guide>
        <p15:guide id="7" orient="horz" pos="4128" userDrawn="1">
          <p15:clr>
            <a:srgbClr val="A4A3A4"/>
          </p15:clr>
        </p15:guide>
        <p15:guide id="8" pos="640" userDrawn="1">
          <p15:clr>
            <a:srgbClr val="A4A3A4"/>
          </p15:clr>
        </p15:guide>
        <p15:guide id="9" pos="7040" userDrawn="1">
          <p15:clr>
            <a:srgbClr val="A4A3A4"/>
          </p15:clr>
        </p15:guide>
        <p15:guide id="10" orient="horz" pos="4032" userDrawn="1">
          <p15:clr>
            <a:srgbClr val="A4A3A4"/>
          </p15:clr>
        </p15:guide>
        <p15:guide id="11" orient="horz" pos="1584" userDrawn="1">
          <p15:clr>
            <a:srgbClr val="A4A3A4"/>
          </p15:clr>
        </p15:guide>
        <p15:guide id="12" pos="3584" userDrawn="1">
          <p15:clr>
            <a:srgbClr val="A4A3A4"/>
          </p15:clr>
        </p15:guide>
        <p15:guide id="13" pos="4096" userDrawn="1">
          <p15:clr>
            <a:srgbClr val="A4A3A4"/>
          </p15:clr>
        </p15:guide>
        <p15:guide id="14" orient="horz" pos="1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2AD0AF-C767-9293-1F2D-9C110981B5CC}" name="Bianchi, Cynthia" initials="CB" userId="S::cbianchi@lionsclubs.org::5a908d06-6eb3-4bf5-a09b-fefbb2ba3a1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1" name="Burns, Andrea" initials="BA [55]" lastIdx="1" clrIdx="70"/>
  <p:cmAuthor id="1" name="Tamara" initials="TO" lastIdx="2" clrIdx="0"/>
  <p:cmAuthor id="72" name="Burns, Andrea" initials="BA [56]" lastIdx="1" clrIdx="71"/>
  <p:cmAuthor id="2" name="Tamara Osheroff" initials="TO" lastIdx="2" clrIdx="1"/>
  <p:cmAuthor id="73" name="Burns, Andrea" initials="BA [57]" lastIdx="1" clrIdx="72"/>
  <p:cmAuthor id="3" name="Tamara Osheroff" initials="TO [2]" lastIdx="1" clrIdx="2"/>
  <p:cmAuthor id="74" name="Burns, Andrea" initials="BA [58]" lastIdx="1" clrIdx="73"/>
  <p:cmAuthor id="4" name="Tamara Osheroff" initials="TO [3]" lastIdx="1" clrIdx="3"/>
  <p:cmAuthor id="75" name="Burns, Andrea" initials="BA [59]" lastIdx="1" clrIdx="74"/>
  <p:cmAuthor id="5" name="Tamara Osheroff" initials="TO [4]" lastIdx="1" clrIdx="4"/>
  <p:cmAuthor id="76" name="Burns, Andrea" initials="BA [60]" lastIdx="1" clrIdx="75"/>
  <p:cmAuthor id="6" name="Tamara Osheroff" initials="TO [5]" lastIdx="1" clrIdx="5"/>
  <p:cmAuthor id="77" name="Burns, Andrea" initials="BA [61]" lastIdx="1" clrIdx="76"/>
  <p:cmAuthor id="7" name="Tamara Osheroff" initials="TO [6]" lastIdx="1" clrIdx="6"/>
  <p:cmAuthor id="78" name="Burns, Andrea" initials="BA [62]" lastIdx="1" clrIdx="77"/>
  <p:cmAuthor id="8" name="Tamara Osheroff" initials="TO [7]" lastIdx="1" clrIdx="7"/>
  <p:cmAuthor id="79" name="Burns, Andrea" initials="BA [63]" lastIdx="1" clrIdx="78"/>
  <p:cmAuthor id="9" name="Tamara Osheroff" initials="TO [8]" lastIdx="1" clrIdx="8"/>
  <p:cmAuthor id="80" name="Burns, Andrea" initials="BA [64]" lastIdx="1" clrIdx="79"/>
  <p:cmAuthor id="10" name="Tamara Osheroff" initials="TO [9]" lastIdx="1" clrIdx="9"/>
  <p:cmAuthor id="81" name="Burns, Andrea" initials="BA [65]" lastIdx="1" clrIdx="80"/>
  <p:cmAuthor id="11" name="Tamara Osheroff" initials="TO [10]" lastIdx="1" clrIdx="10"/>
  <p:cmAuthor id="82" name="Hervey, Dan" initials="HD" lastIdx="1" clrIdx="81">
    <p:extLst>
      <p:ext uri="{19B8F6BF-5375-455C-9EA6-DF929625EA0E}">
        <p15:presenceInfo xmlns:p15="http://schemas.microsoft.com/office/powerpoint/2012/main" userId="S::dhervey@lionsclubs.org::3f259316-2ea9-4036-ace5-9fcd9ddeb733" providerId="AD"/>
      </p:ext>
    </p:extLst>
  </p:cmAuthor>
  <p:cmAuthor id="12" name="Tamara Osheroff" initials="TO [11]" lastIdx="1" clrIdx="11"/>
  <p:cmAuthor id="13" name="Tamara Osheroff" initials="TO [12]" lastIdx="1" clrIdx="12"/>
  <p:cmAuthor id="14" name="Tamara Osheroff" initials="TO [13]" lastIdx="1" clrIdx="13"/>
  <p:cmAuthor id="15" name="Tamara Osheroff" initials="TO [14]" lastIdx="1" clrIdx="14"/>
  <p:cmAuthor id="16" name="Tamara Osheroff" initials="TO [14] [2]" lastIdx="1" clrIdx="15"/>
  <p:cmAuthor id="17" name="Burns, Andrea" initials="BA" lastIdx="1" clrIdx="16"/>
  <p:cmAuthor id="18" name="Burns, Andrea" initials="BA [2]" lastIdx="1" clrIdx="17"/>
  <p:cmAuthor id="19" name="Burns, Andrea" initials="BA [3]" lastIdx="1" clrIdx="18"/>
  <p:cmAuthor id="20" name="Burns, Andrea" initials="BA [4]" lastIdx="1" clrIdx="19"/>
  <p:cmAuthor id="21" name="Burns, Andrea" initials="BA [5]" lastIdx="1" clrIdx="20"/>
  <p:cmAuthor id="22" name="Burns, Andrea" initials="BA [6]" lastIdx="1" clrIdx="21"/>
  <p:cmAuthor id="23" name="Burns, Andrea" initials="BA [7]" lastIdx="1" clrIdx="22"/>
  <p:cmAuthor id="24" name="Burns, Andrea" initials="BA [8]" lastIdx="1" clrIdx="23"/>
  <p:cmAuthor id="25" name="Burns, Andrea" initials="BA [9]" lastIdx="1" clrIdx="24"/>
  <p:cmAuthor id="26" name="Burns, Andrea" initials="BA [10]" lastIdx="1" clrIdx="25"/>
  <p:cmAuthor id="27" name="Burns, Andrea" initials="BA [11]" lastIdx="1" clrIdx="26"/>
  <p:cmAuthor id="28" name="Burns, Andrea" initials="BA [12]" lastIdx="1" clrIdx="27"/>
  <p:cmAuthor id="29" name="Burns, Andrea" initials="BA [13]" lastIdx="1" clrIdx="28"/>
  <p:cmAuthor id="30" name="Burns, Andrea" initials="BA [14]" lastIdx="1" clrIdx="29"/>
  <p:cmAuthor id="31" name="Burns, Andrea" initials="BA [15]" lastIdx="1" clrIdx="30"/>
  <p:cmAuthor id="32" name="Burns, Andrea" initials="BA [16]" lastIdx="1" clrIdx="31"/>
  <p:cmAuthor id="33" name="Burns, Andrea" initials="BA [17]" lastIdx="1" clrIdx="32"/>
  <p:cmAuthor id="34" name="Burns, Andrea" initials="BA [18]" lastIdx="1" clrIdx="33"/>
  <p:cmAuthor id="35" name="Burns, Andrea" initials="BA [19]" lastIdx="1" clrIdx="34"/>
  <p:cmAuthor id="36" name="Burns, Andrea" initials="BA [20]" lastIdx="1" clrIdx="35"/>
  <p:cmAuthor id="37" name="Burns, Andrea" initials="BA [21]" lastIdx="1" clrIdx="36"/>
  <p:cmAuthor id="38" name="Burns, Andrea" initials="BA [22]" lastIdx="1" clrIdx="37"/>
  <p:cmAuthor id="39" name="Burns, Andrea" initials="BA [23]" lastIdx="1" clrIdx="38"/>
  <p:cmAuthor id="40" name="Burns, Andrea" initials="BA [24]" lastIdx="1" clrIdx="39"/>
  <p:cmAuthor id="41" name="Burns, Andrea" initials="BA [25]" lastIdx="1" clrIdx="40"/>
  <p:cmAuthor id="42" name="Burns, Andrea" initials="BA [26]" lastIdx="1" clrIdx="41"/>
  <p:cmAuthor id="43" name="Burns, Andrea" initials="BA [27]" lastIdx="1" clrIdx="42"/>
  <p:cmAuthor id="44" name="Burns, Andrea" initials="BA [28]" lastIdx="1" clrIdx="43"/>
  <p:cmAuthor id="45" name="Burns, Andrea" initials="BA [29]" lastIdx="1" clrIdx="44"/>
  <p:cmAuthor id="46" name="Burns, Andrea" initials="BA [30]" lastIdx="1" clrIdx="45"/>
  <p:cmAuthor id="47" name="Burns, Andrea" initials="BA [31]" lastIdx="1" clrIdx="46"/>
  <p:cmAuthor id="48" name="Burns, Andrea" initials="BA [32]" lastIdx="1" clrIdx="47"/>
  <p:cmAuthor id="49" name="Burns, Andrea" initials="BA [33]" lastIdx="1" clrIdx="48"/>
  <p:cmAuthor id="50" name="Burns, Andrea" initials="BA [34]" lastIdx="1" clrIdx="49"/>
  <p:cmAuthor id="51" name="Burns, Andrea" initials="BA [35]" lastIdx="0" clrIdx="50"/>
  <p:cmAuthor id="52" name="Burns, Andrea" initials="BA [36]" lastIdx="1" clrIdx="51"/>
  <p:cmAuthor id="53" name="Burns, Andrea" initials="BA [37]" lastIdx="1" clrIdx="52"/>
  <p:cmAuthor id="54" name="Burns, Andrea" initials="BA [38]" lastIdx="1" clrIdx="53"/>
  <p:cmAuthor id="55" name="Burns, Andrea" initials="BA [39]" lastIdx="1" clrIdx="54"/>
  <p:cmAuthor id="56" name="Burns, Andrea" initials="BA [40]" lastIdx="1" clrIdx="55"/>
  <p:cmAuthor id="57" name="Burns, Andrea" initials="BA [41]" lastIdx="1" clrIdx="56"/>
  <p:cmAuthor id="58" name="Burns, Andrea" initials="BA [42]" lastIdx="1" clrIdx="57"/>
  <p:cmAuthor id="59" name="Burns, Andrea" initials="BA [43]" lastIdx="1" clrIdx="58"/>
  <p:cmAuthor id="60" name="Burns, Andrea" initials="BA [44]" lastIdx="1" clrIdx="59"/>
  <p:cmAuthor id="61" name="Burns, Andrea" initials="BA [45]" lastIdx="1" clrIdx="60"/>
  <p:cmAuthor id="62" name="Burns, Andrea" initials="BA [46]" lastIdx="1" clrIdx="61"/>
  <p:cmAuthor id="63" name="Burns, Andrea" initials="BA [47]" lastIdx="1" clrIdx="62"/>
  <p:cmAuthor id="64" name="Burns, Andrea" initials="BA [48]" lastIdx="1" clrIdx="63"/>
  <p:cmAuthor id="65" name="Burns, Andrea" initials="BA [49]" lastIdx="1" clrIdx="64"/>
  <p:cmAuthor id="66" name="Burns, Andrea" initials="BA [50]" lastIdx="1" clrIdx="65"/>
  <p:cmAuthor id="67" name="Burns, Andrea" initials="BA [51]" lastIdx="1" clrIdx="66"/>
  <p:cmAuthor id="68" name="Burns, Andrea" initials="BA [52]" lastIdx="1" clrIdx="67"/>
  <p:cmAuthor id="69" name="Burns, Andrea" initials="BA [53]" lastIdx="1" clrIdx="68"/>
  <p:cmAuthor id="70" name="Burns, Andrea" initials="BA [54]" lastIdx="1" clrIdx="6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B700"/>
    <a:srgbClr val="FFFFFF"/>
    <a:srgbClr val="7A2682"/>
    <a:srgbClr val="00338D"/>
    <a:srgbClr val="407CCA"/>
    <a:srgbClr val="782582"/>
    <a:srgbClr val="372D87"/>
    <a:srgbClr val="9900FF"/>
    <a:srgbClr val="21328D"/>
    <a:srgbClr val="0D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6136" autoAdjust="0"/>
  </p:normalViewPr>
  <p:slideViewPr>
    <p:cSldViewPr showGuides="1">
      <p:cViewPr varScale="1">
        <p:scale>
          <a:sx n="46" d="100"/>
          <a:sy n="46" d="100"/>
        </p:scale>
        <p:origin x="2098" y="29"/>
      </p:cViewPr>
      <p:guideLst>
        <p:guide orient="horz" pos="2160"/>
        <p:guide pos="3840"/>
        <p:guide orient="horz" pos="912"/>
        <p:guide orient="horz" pos="720"/>
        <p:guide orient="horz" pos="4128"/>
        <p:guide pos="640"/>
        <p:guide pos="7040"/>
        <p:guide orient="horz" pos="4032"/>
        <p:guide orient="horz" pos="1584"/>
        <p:guide pos="3584"/>
        <p:guide pos="4096"/>
        <p:guide orient="horz"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130" d="100"/>
        <a:sy n="130" d="100"/>
      </p:scale>
      <p:origin x="0" y="5616"/>
    </p:cViewPr>
  </p:sorterViewPr>
  <p:notesViewPr>
    <p:cSldViewPr showGuides="1">
      <p:cViewPr varScale="1">
        <p:scale>
          <a:sx n="92" d="100"/>
          <a:sy n="92" d="100"/>
        </p:scale>
        <p:origin x="30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72A0D-7F15-4032-A1E0-9272240B436C}" type="doc">
      <dgm:prSet loTypeId="urn:microsoft.com/office/officeart/2005/8/layout/cycle1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6073BC-3D1C-42F8-8EF4-9B02D7639FCA}">
      <dgm:prSet phldrT="[Text]" custT="1"/>
      <dgm:spPr/>
      <dgm:t>
        <a:bodyPr/>
        <a:lstStyle/>
        <a:p>
          <a:pPr algn="r"/>
          <a:r>
            <a:rPr lang="bg-BG" sz="3600" dirty="0"/>
            <a:t>Мотивация</a:t>
          </a:r>
          <a:endParaRPr lang="en-US" sz="3600" dirty="0"/>
        </a:p>
      </dgm:t>
    </dgm:pt>
    <dgm:pt modelId="{1716AA39-62FF-45D9-BC75-0040144B5BF7}" type="parTrans" cxnId="{C455E312-D492-4964-A01D-4396145079AE}">
      <dgm:prSet/>
      <dgm:spPr/>
      <dgm:t>
        <a:bodyPr/>
        <a:lstStyle/>
        <a:p>
          <a:endParaRPr lang="en-US"/>
        </a:p>
      </dgm:t>
    </dgm:pt>
    <dgm:pt modelId="{E9743439-5D5D-438D-8FC7-94E43313106C}" type="sibTrans" cxnId="{C455E312-D492-4964-A01D-4396145079AE}">
      <dgm:prSet/>
      <dgm:spPr>
        <a:solidFill>
          <a:schemeClr val="tx2"/>
        </a:solidFill>
      </dgm:spPr>
      <dgm:t>
        <a:bodyPr/>
        <a:lstStyle/>
        <a:p>
          <a:endParaRPr lang="en-US"/>
        </a:p>
      </dgm:t>
    </dgm:pt>
    <dgm:pt modelId="{0D8C00D4-E8F3-47D6-9A79-33E85EE7C365}">
      <dgm:prSet phldrT="[Text]" custT="1"/>
      <dgm:spPr/>
      <dgm:t>
        <a:bodyPr/>
        <a:lstStyle/>
        <a:p>
          <a:pPr algn="l"/>
          <a:r>
            <a:rPr lang="bg-BG" sz="3600" dirty="0"/>
            <a:t>Ангажираност</a:t>
          </a:r>
          <a:endParaRPr lang="en-US" sz="3600" dirty="0"/>
        </a:p>
      </dgm:t>
    </dgm:pt>
    <dgm:pt modelId="{D76D2206-321E-42BF-A0CF-E8E86654644A}" type="parTrans" cxnId="{E365F0D9-F0D3-4BFD-AF86-AAD2468EBD5B}">
      <dgm:prSet/>
      <dgm:spPr/>
      <dgm:t>
        <a:bodyPr/>
        <a:lstStyle/>
        <a:p>
          <a:endParaRPr lang="en-US"/>
        </a:p>
      </dgm:t>
    </dgm:pt>
    <dgm:pt modelId="{BB5FAA09-3292-4DD7-AED6-DA0E2CEFD443}" type="sibTrans" cxnId="{E365F0D9-F0D3-4BFD-AF86-AAD2468EBD5B}">
      <dgm:prSet/>
      <dgm:spPr>
        <a:solidFill>
          <a:srgbClr val="7A2682"/>
        </a:solidFill>
      </dgm:spPr>
      <dgm:t>
        <a:bodyPr/>
        <a:lstStyle/>
        <a:p>
          <a:endParaRPr lang="en-US"/>
        </a:p>
      </dgm:t>
    </dgm:pt>
    <dgm:pt modelId="{A53F1662-630B-42D7-BEF6-C38BB8F32EB5}" type="pres">
      <dgm:prSet presAssocID="{E9F72A0D-7F15-4032-A1E0-9272240B436C}" presName="cycle" presStyleCnt="0">
        <dgm:presLayoutVars>
          <dgm:dir/>
          <dgm:resizeHandles val="exact"/>
        </dgm:presLayoutVars>
      </dgm:prSet>
      <dgm:spPr/>
    </dgm:pt>
    <dgm:pt modelId="{4A3B6C91-7970-430C-955B-18FE707BE632}" type="pres">
      <dgm:prSet presAssocID="{8E6073BC-3D1C-42F8-8EF4-9B02D7639FCA}" presName="dummy" presStyleCnt="0"/>
      <dgm:spPr/>
    </dgm:pt>
    <dgm:pt modelId="{456FFFC1-181B-445D-9540-95D4BB7B4F04}" type="pres">
      <dgm:prSet presAssocID="{8E6073BC-3D1C-42F8-8EF4-9B02D7639FCA}" presName="node" presStyleLbl="revTx" presStyleIdx="0" presStyleCnt="2" custScaleX="95418" custRadScaleRad="99902" custRadScaleInc="-883">
        <dgm:presLayoutVars>
          <dgm:bulletEnabled val="1"/>
        </dgm:presLayoutVars>
      </dgm:prSet>
      <dgm:spPr/>
    </dgm:pt>
    <dgm:pt modelId="{80AF9916-777C-4AE7-B8CA-D18C26645448}" type="pres">
      <dgm:prSet presAssocID="{E9743439-5D5D-438D-8FC7-94E43313106C}" presName="sibTrans" presStyleLbl="node1" presStyleIdx="0" presStyleCnt="2" custLinFactNeighborY="-5863"/>
      <dgm:spPr/>
    </dgm:pt>
    <dgm:pt modelId="{FDD61064-7C30-4F9F-9FD5-0BF7734D35B3}" type="pres">
      <dgm:prSet presAssocID="{0D8C00D4-E8F3-47D6-9A79-33E85EE7C365}" presName="dummy" presStyleCnt="0"/>
      <dgm:spPr/>
    </dgm:pt>
    <dgm:pt modelId="{BC7A2342-3299-42CB-9C0F-F7188DDCB00A}" type="pres">
      <dgm:prSet presAssocID="{0D8C00D4-E8F3-47D6-9A79-33E85EE7C365}" presName="node" presStyleLbl="revTx" presStyleIdx="1" presStyleCnt="2" custScaleX="131737" custRadScaleRad="115246">
        <dgm:presLayoutVars>
          <dgm:bulletEnabled val="1"/>
        </dgm:presLayoutVars>
      </dgm:prSet>
      <dgm:spPr/>
    </dgm:pt>
    <dgm:pt modelId="{F668DFAC-6A28-4F26-830E-94F6AD65C46E}" type="pres">
      <dgm:prSet presAssocID="{BB5FAA09-3292-4DD7-AED6-DA0E2CEFD443}" presName="sibTrans" presStyleLbl="node1" presStyleIdx="1" presStyleCnt="2" custLinFactNeighborY="5712"/>
      <dgm:spPr/>
    </dgm:pt>
  </dgm:ptLst>
  <dgm:cxnLst>
    <dgm:cxn modelId="{C455E312-D492-4964-A01D-4396145079AE}" srcId="{E9F72A0D-7F15-4032-A1E0-9272240B436C}" destId="{8E6073BC-3D1C-42F8-8EF4-9B02D7639FCA}" srcOrd="0" destOrd="0" parTransId="{1716AA39-62FF-45D9-BC75-0040144B5BF7}" sibTransId="{E9743439-5D5D-438D-8FC7-94E43313106C}"/>
    <dgm:cxn modelId="{80FD161B-F15E-4329-8594-BD217F5AF8E6}" type="presOf" srcId="{E9F72A0D-7F15-4032-A1E0-9272240B436C}" destId="{A53F1662-630B-42D7-BEF6-C38BB8F32EB5}" srcOrd="0" destOrd="0" presId="urn:microsoft.com/office/officeart/2005/8/layout/cycle1"/>
    <dgm:cxn modelId="{780D8C95-613E-4674-A00B-7A26E7EAD66C}" type="presOf" srcId="{0D8C00D4-E8F3-47D6-9A79-33E85EE7C365}" destId="{BC7A2342-3299-42CB-9C0F-F7188DDCB00A}" srcOrd="0" destOrd="0" presId="urn:microsoft.com/office/officeart/2005/8/layout/cycle1"/>
    <dgm:cxn modelId="{B821B79B-3725-4240-8A14-64773057C280}" type="presOf" srcId="{E9743439-5D5D-438D-8FC7-94E43313106C}" destId="{80AF9916-777C-4AE7-B8CA-D18C26645448}" srcOrd="0" destOrd="0" presId="urn:microsoft.com/office/officeart/2005/8/layout/cycle1"/>
    <dgm:cxn modelId="{E365F0D9-F0D3-4BFD-AF86-AAD2468EBD5B}" srcId="{E9F72A0D-7F15-4032-A1E0-9272240B436C}" destId="{0D8C00D4-E8F3-47D6-9A79-33E85EE7C365}" srcOrd="1" destOrd="0" parTransId="{D76D2206-321E-42BF-A0CF-E8E86654644A}" sibTransId="{BB5FAA09-3292-4DD7-AED6-DA0E2CEFD443}"/>
    <dgm:cxn modelId="{D77721DA-F831-40C0-A2FA-E005288AB093}" type="presOf" srcId="{8E6073BC-3D1C-42F8-8EF4-9B02D7639FCA}" destId="{456FFFC1-181B-445D-9540-95D4BB7B4F04}" srcOrd="0" destOrd="0" presId="urn:microsoft.com/office/officeart/2005/8/layout/cycle1"/>
    <dgm:cxn modelId="{2C0766E3-09F2-41A6-B0BE-1B3FF8E18994}" type="presOf" srcId="{BB5FAA09-3292-4DD7-AED6-DA0E2CEFD443}" destId="{F668DFAC-6A28-4F26-830E-94F6AD65C46E}" srcOrd="0" destOrd="0" presId="urn:microsoft.com/office/officeart/2005/8/layout/cycle1"/>
    <dgm:cxn modelId="{0933CAD6-790B-4156-90CE-86D2AA72B82C}" type="presParOf" srcId="{A53F1662-630B-42D7-BEF6-C38BB8F32EB5}" destId="{4A3B6C91-7970-430C-955B-18FE707BE632}" srcOrd="0" destOrd="0" presId="urn:microsoft.com/office/officeart/2005/8/layout/cycle1"/>
    <dgm:cxn modelId="{89FE29E4-1DCB-49EF-A811-717E0F7517C9}" type="presParOf" srcId="{A53F1662-630B-42D7-BEF6-C38BB8F32EB5}" destId="{456FFFC1-181B-445D-9540-95D4BB7B4F04}" srcOrd="1" destOrd="0" presId="urn:microsoft.com/office/officeart/2005/8/layout/cycle1"/>
    <dgm:cxn modelId="{07678511-EAF0-428C-8596-FDA5CC4BD421}" type="presParOf" srcId="{A53F1662-630B-42D7-BEF6-C38BB8F32EB5}" destId="{80AF9916-777C-4AE7-B8CA-D18C26645448}" srcOrd="2" destOrd="0" presId="urn:microsoft.com/office/officeart/2005/8/layout/cycle1"/>
    <dgm:cxn modelId="{C43BF353-81A6-48E4-87A0-8A161F5CDCE4}" type="presParOf" srcId="{A53F1662-630B-42D7-BEF6-C38BB8F32EB5}" destId="{FDD61064-7C30-4F9F-9FD5-0BF7734D35B3}" srcOrd="3" destOrd="0" presId="urn:microsoft.com/office/officeart/2005/8/layout/cycle1"/>
    <dgm:cxn modelId="{C66AC93C-58BE-41D1-A75B-0F967B5976CC}" type="presParOf" srcId="{A53F1662-630B-42D7-BEF6-C38BB8F32EB5}" destId="{BC7A2342-3299-42CB-9C0F-F7188DDCB00A}" srcOrd="4" destOrd="0" presId="urn:microsoft.com/office/officeart/2005/8/layout/cycle1"/>
    <dgm:cxn modelId="{D1431C99-A25B-4F1C-B40E-90E076EA5FEC}" type="presParOf" srcId="{A53F1662-630B-42D7-BEF6-C38BB8F32EB5}" destId="{F668DFAC-6A28-4F26-830E-94F6AD65C46E}" srcOrd="5" destOrd="0" presId="urn:microsoft.com/office/officeart/2005/8/layout/cycle1"/>
  </dgm:cxnLst>
  <dgm:bg>
    <a:effectLst>
      <a:outerShdw blurRad="152400" dist="317500" dir="5400000" sx="90000" sy="-19000" rotWithShape="0">
        <a:prstClr val="black">
          <a:alpha val="15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7910E7-CE39-415B-8726-99F099C9A286}" type="doc">
      <dgm:prSet loTypeId="urn:microsoft.com/office/officeart/2005/8/layout/hProcess10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36D794-0F3A-46CD-9481-6FB04DE0C344}">
      <dgm:prSet phldrT="[Text]"/>
      <dgm:spPr>
        <a:solidFill>
          <a:schemeClr val="tx2"/>
        </a:solidFill>
      </dgm:spPr>
      <dgm:t>
        <a:bodyPr/>
        <a:lstStyle/>
        <a:p>
          <a:r>
            <a:rPr lang="bg-BG" dirty="0"/>
            <a:t>Открий</a:t>
          </a:r>
          <a:endParaRPr lang="en-US" dirty="0"/>
        </a:p>
      </dgm:t>
    </dgm:pt>
    <dgm:pt modelId="{23507A81-5D57-4EA9-88CD-C3BF3DB44571}" type="parTrans" cxnId="{6714ECE9-70B1-4037-902F-5DC9C8E71686}">
      <dgm:prSet/>
      <dgm:spPr/>
      <dgm:t>
        <a:bodyPr/>
        <a:lstStyle/>
        <a:p>
          <a:endParaRPr lang="en-US"/>
        </a:p>
      </dgm:t>
    </dgm:pt>
    <dgm:pt modelId="{9E88F00F-393D-4310-9DF8-35EB280291E9}" type="sibTrans" cxnId="{6714ECE9-70B1-4037-902F-5DC9C8E71686}">
      <dgm:prSet/>
      <dgm:spPr>
        <a:solidFill>
          <a:srgbClr val="EBB700"/>
        </a:solidFill>
      </dgm:spPr>
      <dgm:t>
        <a:bodyPr/>
        <a:lstStyle/>
        <a:p>
          <a:endParaRPr lang="en-US"/>
        </a:p>
      </dgm:t>
    </dgm:pt>
    <dgm:pt modelId="{E426A2C0-7084-4B1A-8DFE-BF7BF4F94509}">
      <dgm:prSet phldrT="[Text]"/>
      <dgm:spPr>
        <a:solidFill>
          <a:srgbClr val="7030A0"/>
        </a:solidFill>
      </dgm:spPr>
      <dgm:t>
        <a:bodyPr/>
        <a:lstStyle/>
        <a:p>
          <a:pPr algn="ctr"/>
          <a:r>
            <a:rPr lang="bg-BG" dirty="0"/>
            <a:t>Действай</a:t>
          </a:r>
          <a:endParaRPr lang="en-US" dirty="0"/>
        </a:p>
      </dgm:t>
    </dgm:pt>
    <dgm:pt modelId="{63C26D02-F2D8-4B26-83E5-22B04A0A20CF}" type="parTrans" cxnId="{12C6A6ED-F2C4-4BCB-8008-9FED1139DA83}">
      <dgm:prSet/>
      <dgm:spPr/>
      <dgm:t>
        <a:bodyPr/>
        <a:lstStyle/>
        <a:p>
          <a:endParaRPr lang="en-US"/>
        </a:p>
      </dgm:t>
    </dgm:pt>
    <dgm:pt modelId="{325EE539-0A81-46A7-8B06-9FB1B51ACB35}" type="sibTrans" cxnId="{12C6A6ED-F2C4-4BCB-8008-9FED1139DA83}">
      <dgm:prSet/>
      <dgm:spPr>
        <a:solidFill>
          <a:srgbClr val="EBB700"/>
        </a:solidFill>
      </dgm:spPr>
      <dgm:t>
        <a:bodyPr/>
        <a:lstStyle/>
        <a:p>
          <a:endParaRPr lang="en-US"/>
        </a:p>
      </dgm:t>
    </dgm:pt>
    <dgm:pt modelId="{B2900C66-0C7F-484F-B2E6-44E20B62F6A7}">
      <dgm:prSet phldrT="[Text]"/>
      <dgm:spPr>
        <a:solidFill>
          <a:srgbClr val="7A2682"/>
        </a:solidFill>
      </dgm:spPr>
      <dgm:t>
        <a:bodyPr/>
        <a:lstStyle/>
        <a:p>
          <a:r>
            <a:rPr lang="bg-BG" dirty="0"/>
            <a:t>Празнувай</a:t>
          </a:r>
          <a:endParaRPr lang="en-US" dirty="0"/>
        </a:p>
      </dgm:t>
    </dgm:pt>
    <dgm:pt modelId="{AB506716-87D2-468B-B6AE-FCE85ADCCCAD}" type="parTrans" cxnId="{F61382D7-8980-4726-B118-2DB50A76BD52}">
      <dgm:prSet/>
      <dgm:spPr/>
      <dgm:t>
        <a:bodyPr/>
        <a:lstStyle/>
        <a:p>
          <a:endParaRPr lang="en-US"/>
        </a:p>
      </dgm:t>
    </dgm:pt>
    <dgm:pt modelId="{C95F7FF3-CD77-4435-89BA-ADB3DE9D2E8B}" type="sibTrans" cxnId="{F61382D7-8980-4726-B118-2DB50A76BD52}">
      <dgm:prSet/>
      <dgm:spPr/>
      <dgm:t>
        <a:bodyPr/>
        <a:lstStyle/>
        <a:p>
          <a:endParaRPr lang="en-US"/>
        </a:p>
      </dgm:t>
    </dgm:pt>
    <dgm:pt modelId="{14321235-F362-4E3F-A53D-7434D0288241}" type="pres">
      <dgm:prSet presAssocID="{D57910E7-CE39-415B-8726-99F099C9A286}" presName="Name0" presStyleCnt="0">
        <dgm:presLayoutVars>
          <dgm:dir/>
          <dgm:resizeHandles val="exact"/>
        </dgm:presLayoutVars>
      </dgm:prSet>
      <dgm:spPr/>
    </dgm:pt>
    <dgm:pt modelId="{A8D310F1-77AF-4E55-805E-CFEF0AAB32BC}" type="pres">
      <dgm:prSet presAssocID="{0136D794-0F3A-46CD-9481-6FB04DE0C344}" presName="composite" presStyleCnt="0"/>
      <dgm:spPr/>
    </dgm:pt>
    <dgm:pt modelId="{F95A33C1-8861-4065-81F7-1B91D9CC2854}" type="pres">
      <dgm:prSet presAssocID="{0136D794-0F3A-46CD-9481-6FB04DE0C344}" presName="imagSh" presStyleLbl="b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2BFC9909-43A0-403E-A4CA-97A072DB0777}" type="pres">
      <dgm:prSet presAssocID="{0136D794-0F3A-46CD-9481-6FB04DE0C344}" presName="txNode" presStyleLbl="node1" presStyleIdx="0" presStyleCnt="3" custScaleY="65896">
        <dgm:presLayoutVars>
          <dgm:bulletEnabled val="1"/>
        </dgm:presLayoutVars>
      </dgm:prSet>
      <dgm:spPr/>
    </dgm:pt>
    <dgm:pt modelId="{C86A4C05-A89A-4209-889E-3CA39F40A839}" type="pres">
      <dgm:prSet presAssocID="{9E88F00F-393D-4310-9DF8-35EB280291E9}" presName="sibTrans" presStyleLbl="sibTrans2D1" presStyleIdx="0" presStyleCnt="2"/>
      <dgm:spPr/>
    </dgm:pt>
    <dgm:pt modelId="{FE61B909-F575-4B3C-98E3-EBCE0BD7FA85}" type="pres">
      <dgm:prSet presAssocID="{9E88F00F-393D-4310-9DF8-35EB280291E9}" presName="connTx" presStyleLbl="sibTrans2D1" presStyleIdx="0" presStyleCnt="2"/>
      <dgm:spPr/>
    </dgm:pt>
    <dgm:pt modelId="{0E7ED212-829A-4C34-A251-99AE6964DBB8}" type="pres">
      <dgm:prSet presAssocID="{E426A2C0-7084-4B1A-8DFE-BF7BF4F94509}" presName="composite" presStyleCnt="0"/>
      <dgm:spPr/>
    </dgm:pt>
    <dgm:pt modelId="{18780E82-20D3-4797-8AFD-03AE202E3226}" type="pres">
      <dgm:prSet presAssocID="{E426A2C0-7084-4B1A-8DFE-BF7BF4F94509}" presName="imagSh" presStyleLbl="b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9000" r="-9000"/>
          </a:stretch>
        </a:blipFill>
      </dgm:spPr>
    </dgm:pt>
    <dgm:pt modelId="{09DF0934-6518-449A-B458-596608AAD61D}" type="pres">
      <dgm:prSet presAssocID="{E426A2C0-7084-4B1A-8DFE-BF7BF4F94509}" presName="txNode" presStyleLbl="node1" presStyleIdx="1" presStyleCnt="3" custScaleY="65896">
        <dgm:presLayoutVars>
          <dgm:bulletEnabled val="1"/>
        </dgm:presLayoutVars>
      </dgm:prSet>
      <dgm:spPr/>
    </dgm:pt>
    <dgm:pt modelId="{C8C2BA01-B651-41E9-B59E-A303BF82A26D}" type="pres">
      <dgm:prSet presAssocID="{325EE539-0A81-46A7-8B06-9FB1B51ACB35}" presName="sibTrans" presStyleLbl="sibTrans2D1" presStyleIdx="1" presStyleCnt="2"/>
      <dgm:spPr/>
    </dgm:pt>
    <dgm:pt modelId="{EDC3B52B-395A-4630-8FA9-929523D46D5D}" type="pres">
      <dgm:prSet presAssocID="{325EE539-0A81-46A7-8B06-9FB1B51ACB35}" presName="connTx" presStyleLbl="sibTrans2D1" presStyleIdx="1" presStyleCnt="2"/>
      <dgm:spPr/>
    </dgm:pt>
    <dgm:pt modelId="{E49446E9-9BA7-40F0-ADC7-616F7BF789E4}" type="pres">
      <dgm:prSet presAssocID="{B2900C66-0C7F-484F-B2E6-44E20B62F6A7}" presName="composite" presStyleCnt="0"/>
      <dgm:spPr/>
    </dgm:pt>
    <dgm:pt modelId="{890C8745-BB2F-4921-8D6D-DF231EB5C341}" type="pres">
      <dgm:prSet presAssocID="{B2900C66-0C7F-484F-B2E6-44E20B62F6A7}" presName="imagSh" presStyleLbl="b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</dgm:spPr>
    </dgm:pt>
    <dgm:pt modelId="{3E2EC66C-F3A7-4772-9990-74B2E6B56AF9}" type="pres">
      <dgm:prSet presAssocID="{B2900C66-0C7F-484F-B2E6-44E20B62F6A7}" presName="txNode" presStyleLbl="node1" presStyleIdx="2" presStyleCnt="3" custScaleY="65896">
        <dgm:presLayoutVars>
          <dgm:bulletEnabled val="1"/>
        </dgm:presLayoutVars>
      </dgm:prSet>
      <dgm:spPr/>
    </dgm:pt>
  </dgm:ptLst>
  <dgm:cxnLst>
    <dgm:cxn modelId="{A07B6846-2AEF-4786-AF9A-33C36703AF1C}" type="presOf" srcId="{325EE539-0A81-46A7-8B06-9FB1B51ACB35}" destId="{EDC3B52B-395A-4630-8FA9-929523D46D5D}" srcOrd="1" destOrd="0" presId="urn:microsoft.com/office/officeart/2005/8/layout/hProcess10"/>
    <dgm:cxn modelId="{20DBCF77-6AD9-4C05-AE51-E002200AEB1F}" type="presOf" srcId="{9E88F00F-393D-4310-9DF8-35EB280291E9}" destId="{C86A4C05-A89A-4209-889E-3CA39F40A839}" srcOrd="0" destOrd="0" presId="urn:microsoft.com/office/officeart/2005/8/layout/hProcess10"/>
    <dgm:cxn modelId="{34C61A8F-6115-476C-BCDD-D91932C1F3BE}" type="presOf" srcId="{E426A2C0-7084-4B1A-8DFE-BF7BF4F94509}" destId="{09DF0934-6518-449A-B458-596608AAD61D}" srcOrd="0" destOrd="0" presId="urn:microsoft.com/office/officeart/2005/8/layout/hProcess10"/>
    <dgm:cxn modelId="{0EB85493-FAEF-4DC1-A84D-FBB48B15077A}" type="presOf" srcId="{D57910E7-CE39-415B-8726-99F099C9A286}" destId="{14321235-F362-4E3F-A53D-7434D0288241}" srcOrd="0" destOrd="0" presId="urn:microsoft.com/office/officeart/2005/8/layout/hProcess10"/>
    <dgm:cxn modelId="{90C8BB94-4FEA-4BA3-B622-64FF7DB18638}" type="presOf" srcId="{9E88F00F-393D-4310-9DF8-35EB280291E9}" destId="{FE61B909-F575-4B3C-98E3-EBCE0BD7FA85}" srcOrd="1" destOrd="0" presId="urn:microsoft.com/office/officeart/2005/8/layout/hProcess10"/>
    <dgm:cxn modelId="{40223CCF-0BCD-4CE7-BA64-26E1828FE2B1}" type="presOf" srcId="{325EE539-0A81-46A7-8B06-9FB1B51ACB35}" destId="{C8C2BA01-B651-41E9-B59E-A303BF82A26D}" srcOrd="0" destOrd="0" presId="urn:microsoft.com/office/officeart/2005/8/layout/hProcess10"/>
    <dgm:cxn modelId="{F61382D7-8980-4726-B118-2DB50A76BD52}" srcId="{D57910E7-CE39-415B-8726-99F099C9A286}" destId="{B2900C66-0C7F-484F-B2E6-44E20B62F6A7}" srcOrd="2" destOrd="0" parTransId="{AB506716-87D2-468B-B6AE-FCE85ADCCCAD}" sibTransId="{C95F7FF3-CD77-4435-89BA-ADB3DE9D2E8B}"/>
    <dgm:cxn modelId="{6714ECE9-70B1-4037-902F-5DC9C8E71686}" srcId="{D57910E7-CE39-415B-8726-99F099C9A286}" destId="{0136D794-0F3A-46CD-9481-6FB04DE0C344}" srcOrd="0" destOrd="0" parTransId="{23507A81-5D57-4EA9-88CD-C3BF3DB44571}" sibTransId="{9E88F00F-393D-4310-9DF8-35EB280291E9}"/>
    <dgm:cxn modelId="{12C6A6ED-F2C4-4BCB-8008-9FED1139DA83}" srcId="{D57910E7-CE39-415B-8726-99F099C9A286}" destId="{E426A2C0-7084-4B1A-8DFE-BF7BF4F94509}" srcOrd="1" destOrd="0" parTransId="{63C26D02-F2D8-4B26-83E5-22B04A0A20CF}" sibTransId="{325EE539-0A81-46A7-8B06-9FB1B51ACB35}"/>
    <dgm:cxn modelId="{D13F92EF-0ED1-488F-AAAE-334FCAEBC877}" type="presOf" srcId="{0136D794-0F3A-46CD-9481-6FB04DE0C344}" destId="{2BFC9909-43A0-403E-A4CA-97A072DB0777}" srcOrd="0" destOrd="0" presId="urn:microsoft.com/office/officeart/2005/8/layout/hProcess10"/>
    <dgm:cxn modelId="{AD37FBF2-3E07-4A2F-92BE-8F65A32E3CCC}" type="presOf" srcId="{B2900C66-0C7F-484F-B2E6-44E20B62F6A7}" destId="{3E2EC66C-F3A7-4772-9990-74B2E6B56AF9}" srcOrd="0" destOrd="0" presId="urn:microsoft.com/office/officeart/2005/8/layout/hProcess10"/>
    <dgm:cxn modelId="{EE330842-638F-4AF3-B279-4846D7CBDB1F}" type="presParOf" srcId="{14321235-F362-4E3F-A53D-7434D0288241}" destId="{A8D310F1-77AF-4E55-805E-CFEF0AAB32BC}" srcOrd="0" destOrd="0" presId="urn:microsoft.com/office/officeart/2005/8/layout/hProcess10"/>
    <dgm:cxn modelId="{978C9557-20C8-488C-8E5E-D50399CA20C5}" type="presParOf" srcId="{A8D310F1-77AF-4E55-805E-CFEF0AAB32BC}" destId="{F95A33C1-8861-4065-81F7-1B91D9CC2854}" srcOrd="0" destOrd="0" presId="urn:microsoft.com/office/officeart/2005/8/layout/hProcess10"/>
    <dgm:cxn modelId="{9DBFA4D2-5706-466A-8971-B4941D335B3A}" type="presParOf" srcId="{A8D310F1-77AF-4E55-805E-CFEF0AAB32BC}" destId="{2BFC9909-43A0-403E-A4CA-97A072DB0777}" srcOrd="1" destOrd="0" presId="urn:microsoft.com/office/officeart/2005/8/layout/hProcess10"/>
    <dgm:cxn modelId="{97C9E35D-A89A-4D87-8202-BF0B51102EAE}" type="presParOf" srcId="{14321235-F362-4E3F-A53D-7434D0288241}" destId="{C86A4C05-A89A-4209-889E-3CA39F40A839}" srcOrd="1" destOrd="0" presId="urn:microsoft.com/office/officeart/2005/8/layout/hProcess10"/>
    <dgm:cxn modelId="{6DD1A9C6-E0E2-4C4E-A2EA-9EFE36F219A8}" type="presParOf" srcId="{C86A4C05-A89A-4209-889E-3CA39F40A839}" destId="{FE61B909-F575-4B3C-98E3-EBCE0BD7FA85}" srcOrd="0" destOrd="0" presId="urn:microsoft.com/office/officeart/2005/8/layout/hProcess10"/>
    <dgm:cxn modelId="{16ACBCAD-7351-4265-9A12-97258D080E75}" type="presParOf" srcId="{14321235-F362-4E3F-A53D-7434D0288241}" destId="{0E7ED212-829A-4C34-A251-99AE6964DBB8}" srcOrd="2" destOrd="0" presId="urn:microsoft.com/office/officeart/2005/8/layout/hProcess10"/>
    <dgm:cxn modelId="{BDC0D5AF-8CC1-4D3E-8CC8-82A3AFBA652B}" type="presParOf" srcId="{0E7ED212-829A-4C34-A251-99AE6964DBB8}" destId="{18780E82-20D3-4797-8AFD-03AE202E3226}" srcOrd="0" destOrd="0" presId="urn:microsoft.com/office/officeart/2005/8/layout/hProcess10"/>
    <dgm:cxn modelId="{FABA930E-77F5-4E1F-8405-43EB5AF210D3}" type="presParOf" srcId="{0E7ED212-829A-4C34-A251-99AE6964DBB8}" destId="{09DF0934-6518-449A-B458-596608AAD61D}" srcOrd="1" destOrd="0" presId="urn:microsoft.com/office/officeart/2005/8/layout/hProcess10"/>
    <dgm:cxn modelId="{891BF4A4-7C0E-4269-B419-6D2DA8FFCB45}" type="presParOf" srcId="{14321235-F362-4E3F-A53D-7434D0288241}" destId="{C8C2BA01-B651-41E9-B59E-A303BF82A26D}" srcOrd="3" destOrd="0" presId="urn:microsoft.com/office/officeart/2005/8/layout/hProcess10"/>
    <dgm:cxn modelId="{85075171-D40A-4E2B-9507-2F618965E02A}" type="presParOf" srcId="{C8C2BA01-B651-41E9-B59E-A303BF82A26D}" destId="{EDC3B52B-395A-4630-8FA9-929523D46D5D}" srcOrd="0" destOrd="0" presId="urn:microsoft.com/office/officeart/2005/8/layout/hProcess10"/>
    <dgm:cxn modelId="{00508564-FDE6-4963-B589-EDA75685AA87}" type="presParOf" srcId="{14321235-F362-4E3F-A53D-7434D0288241}" destId="{E49446E9-9BA7-40F0-ADC7-616F7BF789E4}" srcOrd="4" destOrd="0" presId="urn:microsoft.com/office/officeart/2005/8/layout/hProcess10"/>
    <dgm:cxn modelId="{EE70DED0-1E32-407D-A38D-F32FD75B7EF5}" type="presParOf" srcId="{E49446E9-9BA7-40F0-ADC7-616F7BF789E4}" destId="{890C8745-BB2F-4921-8D6D-DF231EB5C341}" srcOrd="0" destOrd="0" presId="urn:microsoft.com/office/officeart/2005/8/layout/hProcess10"/>
    <dgm:cxn modelId="{865DDBBB-13F6-40D8-94C8-FFF992D33C0C}" type="presParOf" srcId="{E49446E9-9BA7-40F0-ADC7-616F7BF789E4}" destId="{3E2EC66C-F3A7-4772-9990-74B2E6B56AF9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FFFC1-181B-445D-9540-95D4BB7B4F04}">
      <dsp:nvSpPr>
        <dsp:cNvPr id="0" name=""/>
        <dsp:cNvSpPr/>
      </dsp:nvSpPr>
      <dsp:spPr>
        <a:xfrm>
          <a:off x="7424372" y="1559853"/>
          <a:ext cx="2869359" cy="3007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600" kern="1200" dirty="0"/>
            <a:t>Мотивация</a:t>
          </a:r>
          <a:endParaRPr lang="en-US" sz="3600" kern="1200" dirty="0"/>
        </a:p>
      </dsp:txBody>
      <dsp:txXfrm>
        <a:off x="7424372" y="1559853"/>
        <a:ext cx="2869359" cy="3007146"/>
      </dsp:txXfrm>
    </dsp:sp>
    <dsp:sp modelId="{80AF9916-777C-4AE7-B8CA-D18C26645448}">
      <dsp:nvSpPr>
        <dsp:cNvPr id="0" name=""/>
        <dsp:cNvSpPr/>
      </dsp:nvSpPr>
      <dsp:spPr>
        <a:xfrm>
          <a:off x="3090733" y="-10710"/>
          <a:ext cx="6179362" cy="6179362"/>
        </a:xfrm>
        <a:prstGeom prst="circularArrow">
          <a:avLst>
            <a:gd name="adj1" fmla="val 9490"/>
            <a:gd name="adj2" fmla="val 685571"/>
            <a:gd name="adj3" fmla="val 8440571"/>
            <a:gd name="adj4" fmla="val 1638023"/>
            <a:gd name="adj5" fmla="val 11071"/>
          </a:avLst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C7A2342-3299-42CB-9C0F-F7188DDCB00A}">
      <dsp:nvSpPr>
        <dsp:cNvPr id="0" name=""/>
        <dsp:cNvSpPr/>
      </dsp:nvSpPr>
      <dsp:spPr>
        <a:xfrm>
          <a:off x="1597756" y="1582526"/>
          <a:ext cx="3961524" cy="3007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600" kern="1200" dirty="0"/>
            <a:t>Ангажираност</a:t>
          </a:r>
          <a:endParaRPr lang="en-US" sz="3600" kern="1200" dirty="0"/>
        </a:p>
      </dsp:txBody>
      <dsp:txXfrm>
        <a:off x="1597756" y="1582526"/>
        <a:ext cx="3961524" cy="3007146"/>
      </dsp:txXfrm>
    </dsp:sp>
    <dsp:sp modelId="{F668DFAC-6A28-4F26-830E-94F6AD65C46E}">
      <dsp:nvSpPr>
        <dsp:cNvPr id="0" name=""/>
        <dsp:cNvSpPr/>
      </dsp:nvSpPr>
      <dsp:spPr>
        <a:xfrm>
          <a:off x="3085206" y="4598"/>
          <a:ext cx="6179362" cy="6179362"/>
        </a:xfrm>
        <a:prstGeom prst="circularArrow">
          <a:avLst>
            <a:gd name="adj1" fmla="val 9490"/>
            <a:gd name="adj2" fmla="val 685571"/>
            <a:gd name="adj3" fmla="val 19187973"/>
            <a:gd name="adj4" fmla="val 12490330"/>
            <a:gd name="adj5" fmla="val 11071"/>
          </a:avLst>
        </a:prstGeom>
        <a:solidFill>
          <a:srgbClr val="7A268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A33C1-8861-4065-81F7-1B91D9CC2854}">
      <dsp:nvSpPr>
        <dsp:cNvPr id="0" name=""/>
        <dsp:cNvSpPr/>
      </dsp:nvSpPr>
      <dsp:spPr>
        <a:xfrm>
          <a:off x="5571" y="867223"/>
          <a:ext cx="2624671" cy="26246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BFC9909-43A0-403E-A4CA-97A072DB0777}">
      <dsp:nvSpPr>
        <dsp:cNvPr id="0" name=""/>
        <dsp:cNvSpPr/>
      </dsp:nvSpPr>
      <dsp:spPr>
        <a:xfrm>
          <a:off x="432843" y="2889585"/>
          <a:ext cx="2624671" cy="1729553"/>
        </a:xfrm>
        <a:prstGeom prst="roundRect">
          <a:avLst>
            <a:gd name="adj" fmla="val 10000"/>
          </a:avLst>
        </a:prstGeom>
        <a:solidFill>
          <a:schemeClr val="tx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400" kern="1200" dirty="0"/>
            <a:t>Открий</a:t>
          </a:r>
          <a:endParaRPr lang="en-US" sz="3400" kern="1200" dirty="0"/>
        </a:p>
      </dsp:txBody>
      <dsp:txXfrm>
        <a:off x="483500" y="2940242"/>
        <a:ext cx="2523357" cy="1628239"/>
      </dsp:txXfrm>
    </dsp:sp>
    <dsp:sp modelId="{C86A4C05-A89A-4209-889E-3CA39F40A839}">
      <dsp:nvSpPr>
        <dsp:cNvPr id="0" name=""/>
        <dsp:cNvSpPr/>
      </dsp:nvSpPr>
      <dsp:spPr>
        <a:xfrm>
          <a:off x="3135812" y="1864222"/>
          <a:ext cx="505569" cy="630672"/>
        </a:xfrm>
        <a:prstGeom prst="rightArrow">
          <a:avLst>
            <a:gd name="adj1" fmla="val 60000"/>
            <a:gd name="adj2" fmla="val 50000"/>
          </a:avLst>
        </a:prstGeom>
        <a:solidFill>
          <a:srgbClr val="EBB7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3135812" y="1990356"/>
        <a:ext cx="353898" cy="378404"/>
      </dsp:txXfrm>
    </dsp:sp>
    <dsp:sp modelId="{18780E82-20D3-4797-8AFD-03AE202E3226}">
      <dsp:nvSpPr>
        <dsp:cNvPr id="0" name=""/>
        <dsp:cNvSpPr/>
      </dsp:nvSpPr>
      <dsp:spPr>
        <a:xfrm>
          <a:off x="4074728" y="867223"/>
          <a:ext cx="2624671" cy="26246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9000" r="-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9DF0934-6518-449A-B458-596608AAD61D}">
      <dsp:nvSpPr>
        <dsp:cNvPr id="0" name=""/>
        <dsp:cNvSpPr/>
      </dsp:nvSpPr>
      <dsp:spPr>
        <a:xfrm>
          <a:off x="4502000" y="2889585"/>
          <a:ext cx="2624671" cy="1729553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400" kern="1200" dirty="0"/>
            <a:t>Действай</a:t>
          </a:r>
          <a:endParaRPr lang="en-US" sz="3400" kern="1200" dirty="0"/>
        </a:p>
      </dsp:txBody>
      <dsp:txXfrm>
        <a:off x="4552657" y="2940242"/>
        <a:ext cx="2523357" cy="1628239"/>
      </dsp:txXfrm>
    </dsp:sp>
    <dsp:sp modelId="{C8C2BA01-B651-41E9-B59E-A303BF82A26D}">
      <dsp:nvSpPr>
        <dsp:cNvPr id="0" name=""/>
        <dsp:cNvSpPr/>
      </dsp:nvSpPr>
      <dsp:spPr>
        <a:xfrm>
          <a:off x="7204969" y="1864222"/>
          <a:ext cx="505569" cy="630672"/>
        </a:xfrm>
        <a:prstGeom prst="rightArrow">
          <a:avLst>
            <a:gd name="adj1" fmla="val 60000"/>
            <a:gd name="adj2" fmla="val 50000"/>
          </a:avLst>
        </a:prstGeom>
        <a:solidFill>
          <a:srgbClr val="EBB7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7204969" y="1990356"/>
        <a:ext cx="353898" cy="378404"/>
      </dsp:txXfrm>
    </dsp:sp>
    <dsp:sp modelId="{890C8745-BB2F-4921-8D6D-DF231EB5C341}">
      <dsp:nvSpPr>
        <dsp:cNvPr id="0" name=""/>
        <dsp:cNvSpPr/>
      </dsp:nvSpPr>
      <dsp:spPr>
        <a:xfrm>
          <a:off x="8143884" y="867223"/>
          <a:ext cx="2624671" cy="262467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E2EC66C-F3A7-4772-9990-74B2E6B56AF9}">
      <dsp:nvSpPr>
        <dsp:cNvPr id="0" name=""/>
        <dsp:cNvSpPr/>
      </dsp:nvSpPr>
      <dsp:spPr>
        <a:xfrm>
          <a:off x="8571157" y="2889585"/>
          <a:ext cx="2624671" cy="1729553"/>
        </a:xfrm>
        <a:prstGeom prst="roundRect">
          <a:avLst>
            <a:gd name="adj" fmla="val 10000"/>
          </a:avLst>
        </a:prstGeom>
        <a:solidFill>
          <a:srgbClr val="7A268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400" kern="1200" dirty="0"/>
            <a:t>Празнувай</a:t>
          </a:r>
          <a:endParaRPr lang="en-US" sz="3400" kern="1200" dirty="0"/>
        </a:p>
      </dsp:txBody>
      <dsp:txXfrm>
        <a:off x="8621814" y="2940242"/>
        <a:ext cx="2523357" cy="16282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887"/>
          </a:xfrm>
          <a:prstGeom prst="rect">
            <a:avLst/>
          </a:prstGeom>
        </p:spPr>
        <p:txBody>
          <a:bodyPr vert="horz" lIns="95280" tIns="47640" rIns="95280" bIns="4764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62"/>
            <a:ext cx="3170583" cy="480887"/>
          </a:xfrm>
          <a:prstGeom prst="rect">
            <a:avLst/>
          </a:prstGeom>
        </p:spPr>
        <p:txBody>
          <a:bodyPr vert="horz" lIns="95280" tIns="47640" rIns="95280" bIns="4764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8662"/>
            <a:ext cx="3170583" cy="480887"/>
          </a:xfrm>
          <a:prstGeom prst="rect">
            <a:avLst/>
          </a:prstGeom>
        </p:spPr>
        <p:txBody>
          <a:bodyPr vert="horz" wrap="square" lIns="95280" tIns="47640" rIns="95280" bIns="47640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1E64A479-6DF5-45F9-A38D-2D86FF822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621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887"/>
          </a:xfrm>
          <a:prstGeom prst="rect">
            <a:avLst/>
          </a:prstGeom>
        </p:spPr>
        <p:txBody>
          <a:bodyPr vert="horz" lIns="96329" tIns="48164" rIns="96329" bIns="481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887"/>
          </a:xfrm>
          <a:prstGeom prst="rect">
            <a:avLst/>
          </a:prstGeom>
        </p:spPr>
        <p:txBody>
          <a:bodyPr vert="horz" wrap="square" lIns="96329" tIns="48164" rIns="96329" bIns="48164" numCol="1" anchor="t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DA1377C3-FA04-4196-A641-E871B28A80A8}" type="datetimeFigureOut">
              <a:rPr lang="en-US"/>
              <a:pPr>
                <a:defRPr/>
              </a:pPr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720725"/>
            <a:ext cx="6396038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29" tIns="48164" rIns="96329" bIns="4816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0984"/>
            <a:ext cx="5850835" cy="4319714"/>
          </a:xfrm>
          <a:prstGeom prst="rect">
            <a:avLst/>
          </a:prstGeom>
        </p:spPr>
        <p:txBody>
          <a:bodyPr vert="horz" lIns="96329" tIns="48164" rIns="96329" bIns="4816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62"/>
            <a:ext cx="3170583" cy="480887"/>
          </a:xfrm>
          <a:prstGeom prst="rect">
            <a:avLst/>
          </a:prstGeom>
        </p:spPr>
        <p:txBody>
          <a:bodyPr vert="horz" lIns="96329" tIns="48164" rIns="96329" bIns="481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8662"/>
            <a:ext cx="3170583" cy="480887"/>
          </a:xfrm>
          <a:prstGeom prst="rect">
            <a:avLst/>
          </a:prstGeom>
        </p:spPr>
        <p:txBody>
          <a:bodyPr vert="horz" wrap="square" lIns="96329" tIns="48164" rIns="96329" bIns="48164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6627F33C-24D4-41C1-BFA2-68160C39F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9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Започвам с въпрос към вас, на който всеки трябва да отговори САМО с 1 дума: „Защо си още Лайънс?“ Пример: Приятелство, Хора, Каузи..</a:t>
            </a:r>
            <a:br>
              <a:rPr lang="bg-BG" dirty="0"/>
            </a:br>
            <a:r>
              <a:rPr lang="bg-BG" dirty="0"/>
              <a:t>Коя от тези думи е еднакво важна за всички нас? </a:t>
            </a:r>
            <a:br>
              <a:rPr lang="bg-BG" dirty="0"/>
            </a:br>
            <a:r>
              <a:rPr lang="bg-BG" dirty="0"/>
              <a:t>..Ето защо ангажираността на членовете не е лесна задача, Ние сме ...души в тази зала и вероятно толкова различни причини да бъдем Лайънс. </a:t>
            </a:r>
            <a:br>
              <a:rPr lang="bg-BG" dirty="0"/>
            </a:br>
            <a:r>
              <a:rPr lang="bg-BG" dirty="0"/>
              <a:t>А знаем ли каква е причината на всеки член в нашия клуб?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87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Ангажир и мотивац вървят ръка за ръка. Ангаж означава да си активно включен и отдаден на дадена дейност или ситуация и включва емоционална връзка. Когато хората се чувстват ангажир, те имат по-силно чувство за отдаденост и цел, което запалва и поддържа мотвацията им. А мотивираните хора продължават да са ангажирани, едното подсилва другото. </a:t>
            </a:r>
            <a:br>
              <a:rPr lang="bg-BG" dirty="0"/>
            </a:br>
            <a:r>
              <a:rPr lang="bg-BG" dirty="0"/>
              <a:t>Помислете – момент в живота, работа, Лайънс когато сте се чувствали напълно ангажирани и мотивирани? Какво се случваше и какво ви накара да се почувствате така? – 2-3 споделят</a:t>
            </a:r>
            <a:br>
              <a:rPr lang="bg-BG" dirty="0"/>
            </a:br>
            <a:r>
              <a:rPr lang="bg-BG" dirty="0"/>
              <a:t>Как да помогнем на новите да се чувстват по този начин? От самото начало да поддържаме ангажираността с постоянни възможности да се включват. За ангаж от самото начало – навременна персонализ ориентация, ангаж в дейности според интересите, възможности за лидерство и да имат глас – така ще са ангаж, щастливи и остават дългосрочно в клуба.</a:t>
            </a:r>
          </a:p>
        </p:txBody>
      </p:sp>
    </p:spTree>
    <p:extLst>
      <p:ext uri="{BB962C8B-B14F-4D97-AF65-F5344CB8AC3E}">
        <p14:creationId xmlns:p14="http://schemas.microsoft.com/office/powerpoint/2010/main" val="2028766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Целите, ще видим материали с добри практики за ангажиране, списъка на стр 7.</a:t>
            </a:r>
            <a:br>
              <a:rPr lang="bg-BG" dirty="0"/>
            </a:br>
            <a:r>
              <a:rPr lang="bg-BG" dirty="0"/>
              <a:t>Да започнем с Ориентацията на новите – важна стъпка при присъед към всяка нова организация, защото ясно комуникира мисията, ценностите, очакванията. Помага на новите да разберат структурата, културата и да намерят своето място, за да се включат веднага. Намал се несигурността им, укрепва взаимоотношенията и засилва чувството на принадлежност</a:t>
            </a:r>
          </a:p>
        </p:txBody>
      </p:sp>
    </p:spTree>
    <p:extLst>
      <p:ext uri="{BB962C8B-B14F-4D97-AF65-F5344CB8AC3E}">
        <p14:creationId xmlns:p14="http://schemas.microsoft.com/office/powerpoint/2010/main" val="3952618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669B7-9D73-3E07-9C56-AB019C624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D9A85F-DEF3-2EB5-643F-418937A70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C65916-4597-18F6-2795-06348A636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bg-BG" dirty="0"/>
              <a:t>Упражнение – да демострираме колко е важна първоначалната ориентация. 2 групи, цел – да създадат рисунка, която най-много прилича на моята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409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Как се чувстваше всяка група по време на упражнението</a:t>
            </a:r>
          </a:p>
          <a:p>
            <a:r>
              <a:rPr lang="bg-BG" dirty="0"/>
              <a:t>Беше ли по-лесно да следвате инстр стъпка по стъпка или сами</a:t>
            </a:r>
          </a:p>
          <a:p>
            <a:r>
              <a:rPr lang="bg-BG" dirty="0"/>
              <a:t>Поуки относно важността на ориентацията - за яснота, намаляване на неудовлетвореността и подобряване на успеха във всяка среда</a:t>
            </a:r>
            <a:br>
              <a:rPr lang="bg-BG" dirty="0"/>
            </a:br>
            <a:r>
              <a:rPr lang="bg-BG" dirty="0"/>
              <a:t>Ако искаме всеки нов да се почувства част от клуба – навременна и персонална ориент. Имате ли опит в клуба си?</a:t>
            </a:r>
          </a:p>
        </p:txBody>
      </p:sp>
    </p:spTree>
    <p:extLst>
      <p:ext uri="{BB962C8B-B14F-4D97-AF65-F5344CB8AC3E}">
        <p14:creationId xmlns:p14="http://schemas.microsoft.com/office/powerpoint/2010/main" val="761142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Има няколко готови материали на ЛИ, които помагат – на бг преведени, ще споделим след обучението</a:t>
            </a:r>
          </a:p>
        </p:txBody>
      </p:sp>
    </p:spTree>
    <p:extLst>
      <p:ext uri="{BB962C8B-B14F-4D97-AF65-F5344CB8AC3E}">
        <p14:creationId xmlns:p14="http://schemas.microsoft.com/office/powerpoint/2010/main" val="2368371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Освен ранната ориентация, не забравяйте да определите ментор на новия член, за да помогнете да оправдае очакванията и да постигне целите си да служи в клуба – спонсора или всеки опитен и желаещ настоящ член. Помагало за менторската програма също е налично на сайта на ЛИ. Всички материали, които коментираме, са на стр 7.</a:t>
            </a:r>
          </a:p>
          <a:p>
            <a:r>
              <a:rPr lang="bg-BG" dirty="0"/>
              <a:t>След всичко, което обсъдихме, какво бихте направили по различен начин в клуба си, за да подобрите начина на ориентация?</a:t>
            </a:r>
          </a:p>
        </p:txBody>
      </p:sp>
    </p:spTree>
    <p:extLst>
      <p:ext uri="{BB962C8B-B14F-4D97-AF65-F5344CB8AC3E}">
        <p14:creationId xmlns:p14="http://schemas.microsoft.com/office/powerpoint/2010/main" val="39083965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bg-BG" dirty="0"/>
              <a:t>По време на първоначалната ориентация вс член ще научи повече за историята и традициите на своя клуб, но още по-важно е да разберем за техните интереси и силни страни, за да ги включим веднага в дейностите, което ще помогне за тяхното ангажиране и удовлетворение. Въпросникът за членове, от помагалото </a:t>
            </a:r>
            <a:r>
              <a:rPr lang="en-US" dirty="0"/>
              <a:t>Just Ask  - </a:t>
            </a:r>
            <a:r>
              <a:rPr lang="bg-BG" dirty="0"/>
              <a:t>има го в помагалото ви на стр 2 </a:t>
            </a:r>
            <a:br>
              <a:rPr lang="bg-BG" dirty="0"/>
            </a:br>
            <a:r>
              <a:rPr lang="bg-BG" dirty="0"/>
              <a:t>Съдържа въпроси, които помагат да опознаем новия член, допълнителни въпроси, и в личен разговор.</a:t>
            </a:r>
            <a:br>
              <a:rPr lang="bg-BG" dirty="0"/>
            </a:br>
            <a:r>
              <a:rPr lang="bg-BG" dirty="0"/>
              <a:t>Проявете искрен интерес към отговорите с активно слушане – ще се почувстват подкрепени</a:t>
            </a: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bg-BG" dirty="0"/>
              <a:t>Акт слушане – техника за комуник – вербално и невербално внимание към казаното, показвате интерес, задавате въпроси, ангажиране с посланието му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184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51CCF-0816-18F2-828D-7C460A1BE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D9A0E-3D0F-425F-0288-54B4E2F299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9EDCD7-1DDC-D8D2-D799-A7D79334D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61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779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3 –те следващи фази</a:t>
            </a:r>
          </a:p>
          <a:p>
            <a:r>
              <a:rPr lang="bg-BG" dirty="0"/>
              <a:t>След задълбочената ориентация и включването в дейности на новите членове, за да се почувстват наистина ангажирани, трябва да усещат, че техните идеи, мнения и гласове са важни и се чуват. Те искат да се чувстват част от общността, да имат принос, но и да имат глас по отношение на посоката на развитие на клуба. Как да го постигнем?</a:t>
            </a:r>
          </a:p>
        </p:txBody>
      </p:sp>
    </p:spTree>
    <p:extLst>
      <p:ext uri="{BB962C8B-B14F-4D97-AF65-F5344CB8AC3E}">
        <p14:creationId xmlns:p14="http://schemas.microsoft.com/office/powerpoint/2010/main" val="3031777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438BF-4A2F-C7B3-A913-1BE8251CA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D9EB7-F831-DF6C-B685-95DDC69D8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F0B9B7-C850-E9AD-07C3-658A8CA81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bg-BG" dirty="0"/>
              <a:t>Стр 4 от помагалото, 2 участници да четат диалога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bg-BG" dirty="0"/>
              <a:t>Групи по 5-6 за 10 мин да обсъдят в-сите на стр 5. Споделят своите стратегии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bg-BG" dirty="0"/>
              <a:t>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bg-BG" dirty="0"/>
              <a:t>Упражн ни напомня да преосмислим начина, по който се правят нещата и как да ги подобрим, за да задържаме членовете си с възможности за ангажиране според техните нужди.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117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Обсъдихме някои стратегии за ангажираност, сред които тези – обобщение имате на стр 6</a:t>
            </a:r>
          </a:p>
        </p:txBody>
      </p:sp>
    </p:spTree>
    <p:extLst>
      <p:ext uri="{BB962C8B-B14F-4D97-AF65-F5344CB8AC3E}">
        <p14:creationId xmlns:p14="http://schemas.microsoft.com/office/powerpoint/2010/main" val="2749991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/>
              <a:t>Как да разберем доколко са удовлетворени нашите членове?</a:t>
            </a:r>
          </a:p>
          <a:p>
            <a:r>
              <a:rPr lang="bg-BG" dirty="0"/>
              <a:t>Ръководство за удовлетвореност – три стъпки анализ, план за удволетвореност и прилагането му</a:t>
            </a:r>
          </a:p>
          <a:p>
            <a:r>
              <a:rPr lang="bg-BG" dirty="0"/>
              <a:t>Анкета за удовлетвореност</a:t>
            </a:r>
          </a:p>
          <a:p>
            <a:r>
              <a:rPr lang="bg-BG" dirty="0"/>
              <a:t>Оценка на нуждите на клуба и общността </a:t>
            </a:r>
          </a:p>
          <a:p>
            <a:r>
              <a:rPr lang="bg-BG" dirty="0"/>
              <a:t>Поддържането на ангажираността не е еднократен акт, а постоянен ангажимент. Сега е ред на вс от вас да приложи тези стратегии на практика – каква промяна бихте направили в клуба си, за да повишите ангажираността?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83924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0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71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 userDrawn="1"/>
        </p:nvSpPr>
        <p:spPr bwMode="auto">
          <a:xfrm>
            <a:off x="114300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16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04800"/>
            <a:ext cx="11379200" cy="77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444768"/>
            <a:ext cx="11379200" cy="487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 Second level</a:t>
            </a:r>
          </a:p>
          <a:p>
            <a:pPr lvl="2"/>
            <a:r>
              <a:rPr lang="en-US" altLang="en-US" dirty="0"/>
              <a:t>Third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268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rgbClr val="00338D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5547360" y="1216947"/>
            <a:ext cx="1097280" cy="6400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585" marR="0" indent="-609585" algn="ctr" defTabSz="914377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 err="1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6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+mn-lt"/>
          <a:ea typeface="ヒラギノ角ゴ Pro W3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  <a:ea typeface="ヒラギノ角ゴ Pro W3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 userDrawn="1">
          <p15:clr>
            <a:srgbClr val="F26B43"/>
          </p15:clr>
        </p15:guide>
        <p15:guide id="3" pos="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onsclubs.org/en/start-our-approach/service-journe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80744B-7F64-2367-1B5A-34BDB894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/>
              </a:gs>
              <a:gs pos="98000">
                <a:srgbClr val="00338D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06828" y="3025103"/>
            <a:ext cx="1178336" cy="45719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990600" y="3591128"/>
            <a:ext cx="10668000" cy="1984489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6000" kern="0" dirty="0">
                <a:solidFill>
                  <a:srgbClr val="EBB700"/>
                </a:solidFill>
              </a:rPr>
              <a:t>Поддържане ангажираността на членовете</a:t>
            </a:r>
            <a:endParaRPr lang="en-US" sz="6000" kern="0" dirty="0">
              <a:solidFill>
                <a:srgbClr val="EBB700"/>
              </a:solidFill>
            </a:endParaRPr>
          </a:p>
        </p:txBody>
      </p:sp>
      <p:sp>
        <p:nvSpPr>
          <p:cNvPr id="11" name="Subhead">
            <a:extLst>
              <a:ext uri="{FF2B5EF4-FFF2-40B4-BE49-F238E27FC236}">
                <a16:creationId xmlns:a16="http://schemas.microsoft.com/office/drawing/2014/main" id="{DA775879-761C-0241-882C-441AE5159163}"/>
              </a:ext>
            </a:extLst>
          </p:cNvPr>
          <p:cNvSpPr txBox="1">
            <a:spLocks/>
          </p:cNvSpPr>
          <p:nvPr/>
        </p:nvSpPr>
        <p:spPr>
          <a:xfrm>
            <a:off x="776510" y="6095924"/>
            <a:ext cx="10668000" cy="457276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1" kern="0" dirty="0"/>
              <a:t>Regional Lions Leadership Institute</a:t>
            </a: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48B23A-EA30-2ADD-9942-80A34B091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640" y="515210"/>
            <a:ext cx="1792713" cy="224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7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39A0-D0B4-ACAC-2F02-DFEFA4680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C9A0C0-49F5-A34C-C3C1-10AB6B808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EC907530-70FC-4B81-22C5-5827098B3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83BCC482-7B0E-A7B1-0D7A-A365EBD8F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5" name="Picture 4" descr="A blue and yellow logo with lions heads and a letter">
            <a:extLst>
              <a:ext uri="{FF2B5EF4-FFF2-40B4-BE49-F238E27FC236}">
                <a16:creationId xmlns:a16="http://schemas.microsoft.com/office/drawing/2014/main" id="{5A8E4627-B5EE-A5C0-BF6B-C8F898EE6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3A7420C-C995-ED47-13D4-837853B1FE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984531"/>
              </p:ext>
            </p:extLst>
          </p:nvPr>
        </p:nvGraphicFramePr>
        <p:xfrm>
          <a:off x="-76200" y="779228"/>
          <a:ext cx="122682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Freeform 7">
            <a:extLst>
              <a:ext uri="{FF2B5EF4-FFF2-40B4-BE49-F238E27FC236}">
                <a16:creationId xmlns:a16="http://schemas.microsoft.com/office/drawing/2014/main" id="{0394FE90-1448-F48C-7B99-BD759A822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876800" y="2041866"/>
            <a:ext cx="2362200" cy="3433475"/>
          </a:xfrm>
          <a:custGeom>
            <a:avLst/>
            <a:gdLst>
              <a:gd name="connsiteX0" fmla="*/ 0 w 3149907"/>
              <a:gd name="connsiteY0" fmla="*/ 1860734 h 3721467"/>
              <a:gd name="connsiteX1" fmla="*/ 1574954 w 3149907"/>
              <a:gd name="connsiteY1" fmla="*/ 0 h 3721467"/>
              <a:gd name="connsiteX2" fmla="*/ 3149908 w 3149907"/>
              <a:gd name="connsiteY2" fmla="*/ 1860734 h 3721467"/>
              <a:gd name="connsiteX3" fmla="*/ 1574954 w 3149907"/>
              <a:gd name="connsiteY3" fmla="*/ 3721468 h 3721467"/>
              <a:gd name="connsiteX4" fmla="*/ 0 w 3149907"/>
              <a:gd name="connsiteY4" fmla="*/ 1860734 h 372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907" h="3721467">
                <a:moveTo>
                  <a:pt x="0" y="1860734"/>
                </a:moveTo>
                <a:cubicBezTo>
                  <a:pt x="0" y="833079"/>
                  <a:pt x="705131" y="0"/>
                  <a:pt x="1574954" y="0"/>
                </a:cubicBezTo>
                <a:cubicBezTo>
                  <a:pt x="2444777" y="0"/>
                  <a:pt x="3149908" y="833079"/>
                  <a:pt x="3149908" y="1860734"/>
                </a:cubicBezTo>
                <a:cubicBezTo>
                  <a:pt x="3149908" y="2888389"/>
                  <a:pt x="2444777" y="3721468"/>
                  <a:pt x="1574954" y="3721468"/>
                </a:cubicBezTo>
                <a:cubicBezTo>
                  <a:pt x="705131" y="3721468"/>
                  <a:pt x="0" y="2888389"/>
                  <a:pt x="0" y="1860734"/>
                </a:cubicBezTo>
                <a:close/>
              </a:path>
            </a:pathLst>
          </a:custGeom>
          <a:blipFill rotWithShape="0">
            <a:blip r:embed="rId9"/>
            <a:srcRect/>
            <a:stretch>
              <a:fillRect l="3039" t="-64" r="-9423" b="474"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1773" tIns="575476" rIns="491773" bIns="57547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46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8A0BB-093C-F16D-79AD-5E1E598FA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AB43B-243E-8DA9-0224-623E576C7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94AF0DF7-4382-419E-C148-42A9F58AE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0569" y="176115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720D4215-80F2-A3D6-7CC1-305D26A4D99F}"/>
              </a:ext>
            </a:extLst>
          </p:cNvPr>
          <p:cNvSpPr txBox="1">
            <a:spLocks/>
          </p:cNvSpPr>
          <p:nvPr/>
        </p:nvSpPr>
        <p:spPr>
          <a:xfrm>
            <a:off x="767699" y="997451"/>
            <a:ext cx="59379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Цели на Сесията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8D415E88-097F-8DC5-D0DE-714F5DB21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E5EDB72-5505-07C9-9CDD-94E8B066C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A2655E7E-BD5F-C1FF-B129-B6D7598B981A}"/>
              </a:ext>
            </a:extLst>
          </p:cNvPr>
          <p:cNvSpPr txBox="1">
            <a:spLocks/>
          </p:cNvSpPr>
          <p:nvPr/>
        </p:nvSpPr>
        <p:spPr bwMode="auto">
          <a:xfrm>
            <a:off x="761479" y="2052680"/>
            <a:ext cx="11348101" cy="417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Осъзнаване стойността на персонализираната и навременна ориентация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Разбиране важността на ангажирането на новите членове на клуба в дейностите от самото начало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Използвайте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информацията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от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анкетата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нови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членове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, за да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препоръчате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възможности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участие в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дейности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Определете как да гарантирате, че всички членове на клуба имат право на глас при вземането на решения за клуба.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 descr="A blue and yellow logo with lions heads and a letter">
            <a:extLst>
              <a:ext uri="{FF2B5EF4-FFF2-40B4-BE49-F238E27FC236}">
                <a16:creationId xmlns:a16="http://schemas.microsoft.com/office/drawing/2014/main" id="{EBECC579-8066-E1CE-C5C8-361EAEB7B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5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4C14E-3B5E-B625-DDFB-9175A98B0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FEE70A8-DA79-0B0F-7A21-52E083262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-10602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2626B5EF-1B48-4831-A48F-EFAFB6B6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0CF8060-F957-90B5-C348-6720492EA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4AC632C3-F107-233B-1585-81A6C9502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4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2" name="Picture 21" descr="A blue and yellow logo with lions heads and a letter">
            <a:extLst>
              <a:ext uri="{FF2B5EF4-FFF2-40B4-BE49-F238E27FC236}">
                <a16:creationId xmlns:a16="http://schemas.microsoft.com/office/drawing/2014/main" id="{8762A328-79E4-2AC4-7E27-FDA56C499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2" name="Body Copy">
            <a:extLst>
              <a:ext uri="{FF2B5EF4-FFF2-40B4-BE49-F238E27FC236}">
                <a16:creationId xmlns:a16="http://schemas.microsoft.com/office/drawing/2014/main" id="{ED0A3291-4D5C-449A-9029-3B885463B3B9}"/>
              </a:ext>
            </a:extLst>
          </p:cNvPr>
          <p:cNvSpPr txBox="1">
            <a:spLocks/>
          </p:cNvSpPr>
          <p:nvPr/>
        </p:nvSpPr>
        <p:spPr>
          <a:xfrm>
            <a:off x="831160" y="203727"/>
            <a:ext cx="7169840" cy="1436438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Упражнение</a:t>
            </a:r>
            <a:r>
              <a:rPr lang="en-US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 – </a:t>
            </a:r>
            <a:r>
              <a:rPr lang="bg-BG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Рисуване на проста картина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82105E-BAEC-2577-4D92-DC2D9B08A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323936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5EB44F-FA48-CB32-BA4C-7C1E09D6FCED}"/>
              </a:ext>
            </a:extLst>
          </p:cNvPr>
          <p:cNvSpPr txBox="1">
            <a:spLocks/>
          </p:cNvSpPr>
          <p:nvPr/>
        </p:nvSpPr>
        <p:spPr bwMode="auto">
          <a:xfrm>
            <a:off x="816852" y="2061973"/>
            <a:ext cx="556964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None/>
              <a:tabLst/>
              <a:defRPr/>
            </a:pPr>
            <a:r>
              <a:rPr kumimoji="0" lang="bg-BG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Следвайте инструкциите за вашата група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None/>
              <a:tabLst/>
              <a:defRPr/>
            </a:pP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None/>
              <a:tabLst/>
              <a:defRPr/>
            </a:pPr>
            <a:r>
              <a:rPr kumimoji="0" lang="bg-BG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Сравнете резултатите</a:t>
            </a:r>
            <a:r>
              <a:rPr kumimoji="0" lang="bg-BG" sz="3200" b="0" i="0" u="none" strike="noStrike" kern="0" cap="none" spc="0" normalizeH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си.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None/>
              <a:tabLst/>
              <a:defRPr/>
            </a:pP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None/>
              <a:tabLst/>
              <a:defRPr/>
            </a:pPr>
            <a:r>
              <a:rPr kumimoji="0" lang="bg-BG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Обсъдете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.</a:t>
            </a: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Graphic 4" descr="Architecture outline">
            <a:extLst>
              <a:ext uri="{FF2B5EF4-FFF2-40B4-BE49-F238E27FC236}">
                <a16:creationId xmlns:a16="http://schemas.microsoft.com/office/drawing/2014/main" id="{9AF2678F-6A70-628D-E49C-6D8672891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610600" y="3707958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753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DE9F9-EDD5-146C-364D-77A9B60DE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A42840-29B6-B16C-569A-8EB07E840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2752B5E-5E49-9B6A-EA43-B997159F3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2841FA23-5886-7771-FC3F-39B97FD25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5" name="Picture 4" descr="A blue and yellow logo with lions heads and a letter">
            <a:extLst>
              <a:ext uri="{FF2B5EF4-FFF2-40B4-BE49-F238E27FC236}">
                <a16:creationId xmlns:a16="http://schemas.microsoft.com/office/drawing/2014/main" id="{939B67BA-B757-7085-AA29-3DBB3356E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BFBD198C-1E23-AEAE-74A0-4122497E8F90}"/>
              </a:ext>
            </a:extLst>
          </p:cNvPr>
          <p:cNvGrpSpPr/>
          <p:nvPr/>
        </p:nvGrpSpPr>
        <p:grpSpPr>
          <a:xfrm>
            <a:off x="3508716" y="1276901"/>
            <a:ext cx="5174568" cy="5172877"/>
            <a:chOff x="3283632" y="1531372"/>
            <a:chExt cx="5174568" cy="517287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14A1367-EF70-BD04-34CF-C6B2048042B1}"/>
                </a:ext>
              </a:extLst>
            </p:cNvPr>
            <p:cNvGrpSpPr/>
            <p:nvPr/>
          </p:nvGrpSpPr>
          <p:grpSpPr>
            <a:xfrm>
              <a:off x="3932904" y="1531372"/>
              <a:ext cx="3291348" cy="5091384"/>
              <a:chOff x="1255193" y="2060808"/>
              <a:chExt cx="1435470" cy="2354001"/>
            </a:xfrm>
          </p:grpSpPr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8226C596-03CE-64A1-1E46-48CDFEAD450E}"/>
                  </a:ext>
                </a:extLst>
              </p:cNvPr>
              <p:cNvSpPr/>
              <p:nvPr/>
            </p:nvSpPr>
            <p:spPr bwMode="auto">
              <a:xfrm>
                <a:off x="1255193" y="2060808"/>
                <a:ext cx="1435470" cy="1086251"/>
              </a:xfrm>
              <a:prstGeom prst="triangl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8CEAE3-F916-4800-D718-3BD9369BD44F}"/>
                  </a:ext>
                </a:extLst>
              </p:cNvPr>
              <p:cNvSpPr/>
              <p:nvPr/>
            </p:nvSpPr>
            <p:spPr bwMode="auto">
              <a:xfrm>
                <a:off x="1365680" y="3146491"/>
                <a:ext cx="1196404" cy="1268318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0CC4D41-E21A-64C6-7014-835418962689}"/>
                  </a:ext>
                </a:extLst>
              </p:cNvPr>
              <p:cNvSpPr/>
              <p:nvPr/>
            </p:nvSpPr>
            <p:spPr bwMode="auto">
              <a:xfrm>
                <a:off x="1829801" y="3845646"/>
                <a:ext cx="304800" cy="568826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B86DDE4-E5B9-3AAE-A443-5BA9F664D42D}"/>
                  </a:ext>
                </a:extLst>
              </p:cNvPr>
              <p:cNvSpPr/>
              <p:nvPr/>
            </p:nvSpPr>
            <p:spPr bwMode="auto">
              <a:xfrm>
                <a:off x="1472814" y="3354595"/>
                <a:ext cx="304800" cy="34557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1668636-2D80-2646-7959-EC1CF534A721}"/>
                  </a:ext>
                </a:extLst>
              </p:cNvPr>
              <p:cNvSpPr/>
              <p:nvPr/>
            </p:nvSpPr>
            <p:spPr bwMode="auto">
              <a:xfrm>
                <a:off x="2175547" y="3354595"/>
                <a:ext cx="304800" cy="345574"/>
              </a:xfrm>
              <a:prstGeom prst="rect">
                <a:avLst/>
              </a:prstGeom>
              <a:solidFill>
                <a:srgbClr val="FFFFF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6ED1905-C979-FD3E-47F5-10C66ED237ED}"/>
                </a:ext>
              </a:extLst>
            </p:cNvPr>
            <p:cNvSpPr/>
            <p:nvPr/>
          </p:nvSpPr>
          <p:spPr bwMode="auto">
            <a:xfrm>
              <a:off x="7620000" y="2895600"/>
              <a:ext cx="838200" cy="868681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 err="1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6D9C6BD-8EF3-FAD2-CF57-5894F89FDD1E}"/>
                </a:ext>
              </a:extLst>
            </p:cNvPr>
            <p:cNvSpPr/>
            <p:nvPr/>
          </p:nvSpPr>
          <p:spPr bwMode="auto">
            <a:xfrm>
              <a:off x="3283632" y="6272783"/>
              <a:ext cx="875565" cy="431465"/>
            </a:xfrm>
            <a:custGeom>
              <a:avLst/>
              <a:gdLst>
                <a:gd name="connsiteX0" fmla="*/ 24658 w 875565"/>
                <a:gd name="connsiteY0" fmla="*/ 0 h 431465"/>
                <a:gd name="connsiteX1" fmla="*/ 39407 w 875565"/>
                <a:gd name="connsiteY1" fmla="*/ 294967 h 431465"/>
                <a:gd name="connsiteX2" fmla="*/ 54155 w 875565"/>
                <a:gd name="connsiteY2" fmla="*/ 213851 h 431465"/>
                <a:gd name="connsiteX3" fmla="*/ 76278 w 875565"/>
                <a:gd name="connsiteY3" fmla="*/ 302342 h 431465"/>
                <a:gd name="connsiteX4" fmla="*/ 91026 w 875565"/>
                <a:gd name="connsiteY4" fmla="*/ 235974 h 431465"/>
                <a:gd name="connsiteX5" fmla="*/ 120523 w 875565"/>
                <a:gd name="connsiteY5" fmla="*/ 117987 h 431465"/>
                <a:gd name="connsiteX6" fmla="*/ 157394 w 875565"/>
                <a:gd name="connsiteY6" fmla="*/ 294967 h 431465"/>
                <a:gd name="connsiteX7" fmla="*/ 127897 w 875565"/>
                <a:gd name="connsiteY7" fmla="*/ 221225 h 431465"/>
                <a:gd name="connsiteX8" fmla="*/ 142645 w 875565"/>
                <a:gd name="connsiteY8" fmla="*/ 147483 h 431465"/>
                <a:gd name="connsiteX9" fmla="*/ 172142 w 875565"/>
                <a:gd name="connsiteY9" fmla="*/ 88490 h 431465"/>
                <a:gd name="connsiteX10" fmla="*/ 186890 w 875565"/>
                <a:gd name="connsiteY10" fmla="*/ 140109 h 431465"/>
                <a:gd name="connsiteX11" fmla="*/ 209013 w 875565"/>
                <a:gd name="connsiteY11" fmla="*/ 235974 h 431465"/>
                <a:gd name="connsiteX12" fmla="*/ 223761 w 875565"/>
                <a:gd name="connsiteY12" fmla="*/ 162232 h 431465"/>
                <a:gd name="connsiteX13" fmla="*/ 260632 w 875565"/>
                <a:gd name="connsiteY13" fmla="*/ 95864 h 431465"/>
                <a:gd name="connsiteX14" fmla="*/ 290129 w 875565"/>
                <a:gd name="connsiteY14" fmla="*/ 140109 h 431465"/>
                <a:gd name="connsiteX15" fmla="*/ 282755 w 875565"/>
                <a:gd name="connsiteY15" fmla="*/ 176980 h 431465"/>
                <a:gd name="connsiteX16" fmla="*/ 290129 w 875565"/>
                <a:gd name="connsiteY16" fmla="*/ 22122 h 431465"/>
                <a:gd name="connsiteX17" fmla="*/ 371245 w 875565"/>
                <a:gd name="connsiteY17" fmla="*/ 125361 h 431465"/>
                <a:gd name="connsiteX18" fmla="*/ 393368 w 875565"/>
                <a:gd name="connsiteY18" fmla="*/ 88490 h 431465"/>
                <a:gd name="connsiteX19" fmla="*/ 400742 w 875565"/>
                <a:gd name="connsiteY19" fmla="*/ 294967 h 431465"/>
                <a:gd name="connsiteX20" fmla="*/ 378619 w 875565"/>
                <a:gd name="connsiteY20" fmla="*/ 206477 h 431465"/>
                <a:gd name="connsiteX21" fmla="*/ 363871 w 875565"/>
                <a:gd name="connsiteY21" fmla="*/ 110612 h 431465"/>
                <a:gd name="connsiteX22" fmla="*/ 349123 w 875565"/>
                <a:gd name="connsiteY22" fmla="*/ 184354 h 431465"/>
                <a:gd name="connsiteX23" fmla="*/ 356497 w 875565"/>
                <a:gd name="connsiteY23" fmla="*/ 95864 h 431465"/>
                <a:gd name="connsiteX24" fmla="*/ 371245 w 875565"/>
                <a:gd name="connsiteY24" fmla="*/ 125361 h 431465"/>
                <a:gd name="connsiteX25" fmla="*/ 393368 w 875565"/>
                <a:gd name="connsiteY25" fmla="*/ 117987 h 431465"/>
                <a:gd name="connsiteX26" fmla="*/ 408116 w 875565"/>
                <a:gd name="connsiteY26" fmla="*/ 169606 h 431465"/>
                <a:gd name="connsiteX27" fmla="*/ 422865 w 875565"/>
                <a:gd name="connsiteY27" fmla="*/ 272845 h 431465"/>
                <a:gd name="connsiteX28" fmla="*/ 489232 w 875565"/>
                <a:gd name="connsiteY28" fmla="*/ 125361 h 431465"/>
                <a:gd name="connsiteX29" fmla="*/ 511355 w 875565"/>
                <a:gd name="connsiteY29" fmla="*/ 162232 h 431465"/>
                <a:gd name="connsiteX30" fmla="*/ 526103 w 875565"/>
                <a:gd name="connsiteY30" fmla="*/ 95864 h 431465"/>
                <a:gd name="connsiteX31" fmla="*/ 577723 w 875565"/>
                <a:gd name="connsiteY31" fmla="*/ 125361 h 431465"/>
                <a:gd name="connsiteX32" fmla="*/ 629342 w 875565"/>
                <a:gd name="connsiteY32" fmla="*/ 125361 h 431465"/>
                <a:gd name="connsiteX33" fmla="*/ 658839 w 875565"/>
                <a:gd name="connsiteY33" fmla="*/ 169606 h 431465"/>
                <a:gd name="connsiteX34" fmla="*/ 673587 w 875565"/>
                <a:gd name="connsiteY34" fmla="*/ 309716 h 431465"/>
                <a:gd name="connsiteX35" fmla="*/ 710458 w 875565"/>
                <a:gd name="connsiteY35" fmla="*/ 140109 h 431465"/>
                <a:gd name="connsiteX36" fmla="*/ 666213 w 875565"/>
                <a:gd name="connsiteY36" fmla="*/ 258096 h 431465"/>
                <a:gd name="connsiteX37" fmla="*/ 673587 w 875565"/>
                <a:gd name="connsiteY37" fmla="*/ 140109 h 431465"/>
                <a:gd name="connsiteX38" fmla="*/ 688336 w 875565"/>
                <a:gd name="connsiteY38" fmla="*/ 110612 h 431465"/>
                <a:gd name="connsiteX39" fmla="*/ 739955 w 875565"/>
                <a:gd name="connsiteY39" fmla="*/ 250722 h 431465"/>
                <a:gd name="connsiteX40" fmla="*/ 754703 w 875565"/>
                <a:gd name="connsiteY40" fmla="*/ 176980 h 431465"/>
                <a:gd name="connsiteX41" fmla="*/ 791574 w 875565"/>
                <a:gd name="connsiteY41" fmla="*/ 95864 h 431465"/>
                <a:gd name="connsiteX42" fmla="*/ 843194 w 875565"/>
                <a:gd name="connsiteY42" fmla="*/ 154858 h 431465"/>
                <a:gd name="connsiteX43" fmla="*/ 828445 w 875565"/>
                <a:gd name="connsiteY43" fmla="*/ 243348 h 431465"/>
                <a:gd name="connsiteX44" fmla="*/ 784200 w 875565"/>
                <a:gd name="connsiteY44" fmla="*/ 206477 h 431465"/>
                <a:gd name="connsiteX45" fmla="*/ 747329 w 875565"/>
                <a:gd name="connsiteY45" fmla="*/ 272845 h 431465"/>
                <a:gd name="connsiteX46" fmla="*/ 732581 w 875565"/>
                <a:gd name="connsiteY46" fmla="*/ 309716 h 431465"/>
                <a:gd name="connsiteX47" fmla="*/ 717832 w 875565"/>
                <a:gd name="connsiteY47" fmla="*/ 339212 h 431465"/>
                <a:gd name="connsiteX48" fmla="*/ 658839 w 875565"/>
                <a:gd name="connsiteY48" fmla="*/ 206477 h 431465"/>
                <a:gd name="connsiteX49" fmla="*/ 673587 w 875565"/>
                <a:gd name="connsiteY49" fmla="*/ 73742 h 431465"/>
                <a:gd name="connsiteX50" fmla="*/ 658839 w 875565"/>
                <a:gd name="connsiteY50" fmla="*/ 309716 h 431465"/>
                <a:gd name="connsiteX51" fmla="*/ 629342 w 875565"/>
                <a:gd name="connsiteY51" fmla="*/ 191729 h 431465"/>
                <a:gd name="connsiteX52" fmla="*/ 607219 w 875565"/>
                <a:gd name="connsiteY52" fmla="*/ 280219 h 431465"/>
                <a:gd name="connsiteX53" fmla="*/ 540852 w 875565"/>
                <a:gd name="connsiteY53" fmla="*/ 191729 h 431465"/>
                <a:gd name="connsiteX54" fmla="*/ 511355 w 875565"/>
                <a:gd name="connsiteY54" fmla="*/ 250722 h 431465"/>
                <a:gd name="connsiteX55" fmla="*/ 489232 w 875565"/>
                <a:gd name="connsiteY55" fmla="*/ 317090 h 431465"/>
                <a:gd name="connsiteX56" fmla="*/ 474484 w 875565"/>
                <a:gd name="connsiteY56" fmla="*/ 383458 h 431465"/>
                <a:gd name="connsiteX57" fmla="*/ 400742 w 875565"/>
                <a:gd name="connsiteY57" fmla="*/ 199103 h 431465"/>
                <a:gd name="connsiteX58" fmla="*/ 378619 w 875565"/>
                <a:gd name="connsiteY58" fmla="*/ 51619 h 431465"/>
                <a:gd name="connsiteX59" fmla="*/ 363871 w 875565"/>
                <a:gd name="connsiteY59" fmla="*/ 302342 h 431465"/>
                <a:gd name="connsiteX60" fmla="*/ 349123 w 875565"/>
                <a:gd name="connsiteY60" fmla="*/ 353961 h 431465"/>
                <a:gd name="connsiteX61" fmla="*/ 312252 w 875565"/>
                <a:gd name="connsiteY61" fmla="*/ 376083 h 431465"/>
                <a:gd name="connsiteX62" fmla="*/ 268007 w 875565"/>
                <a:gd name="connsiteY62" fmla="*/ 294967 h 431465"/>
                <a:gd name="connsiteX63" fmla="*/ 231136 w 875565"/>
                <a:gd name="connsiteY63" fmla="*/ 213851 h 431465"/>
                <a:gd name="connsiteX64" fmla="*/ 216387 w 875565"/>
                <a:gd name="connsiteY64" fmla="*/ 272845 h 431465"/>
                <a:gd name="connsiteX65" fmla="*/ 164768 w 875565"/>
                <a:gd name="connsiteY65" fmla="*/ 353961 h 431465"/>
                <a:gd name="connsiteX66" fmla="*/ 150019 w 875565"/>
                <a:gd name="connsiteY66" fmla="*/ 228600 h 431465"/>
                <a:gd name="connsiteX67" fmla="*/ 127897 w 875565"/>
                <a:gd name="connsiteY67" fmla="*/ 154858 h 431465"/>
                <a:gd name="connsiteX68" fmla="*/ 98400 w 875565"/>
                <a:gd name="connsiteY68" fmla="*/ 339212 h 431465"/>
                <a:gd name="connsiteX69" fmla="*/ 24658 w 875565"/>
                <a:gd name="connsiteY69" fmla="*/ 95864 h 431465"/>
                <a:gd name="connsiteX70" fmla="*/ 54155 w 875565"/>
                <a:gd name="connsiteY70" fmla="*/ 140109 h 431465"/>
                <a:gd name="connsiteX71" fmla="*/ 91026 w 875565"/>
                <a:gd name="connsiteY71" fmla="*/ 184354 h 431465"/>
                <a:gd name="connsiteX72" fmla="*/ 105774 w 875565"/>
                <a:gd name="connsiteY72" fmla="*/ 302342 h 431465"/>
                <a:gd name="connsiteX73" fmla="*/ 120523 w 875565"/>
                <a:gd name="connsiteY73" fmla="*/ 353961 h 431465"/>
                <a:gd name="connsiteX74" fmla="*/ 142645 w 875565"/>
                <a:gd name="connsiteY74" fmla="*/ 125361 h 431465"/>
                <a:gd name="connsiteX75" fmla="*/ 179516 w 875565"/>
                <a:gd name="connsiteY75" fmla="*/ 258096 h 431465"/>
                <a:gd name="connsiteX76" fmla="*/ 194265 w 875565"/>
                <a:gd name="connsiteY76" fmla="*/ 199103 h 431465"/>
                <a:gd name="connsiteX77" fmla="*/ 231136 w 875565"/>
                <a:gd name="connsiteY77" fmla="*/ 331838 h 431465"/>
                <a:gd name="connsiteX78" fmla="*/ 245884 w 875565"/>
                <a:gd name="connsiteY78" fmla="*/ 147483 h 431465"/>
                <a:gd name="connsiteX79" fmla="*/ 260632 w 875565"/>
                <a:gd name="connsiteY79" fmla="*/ 228600 h 431465"/>
                <a:gd name="connsiteX80" fmla="*/ 282755 w 875565"/>
                <a:gd name="connsiteY80" fmla="*/ 324464 h 431465"/>
                <a:gd name="connsiteX81" fmla="*/ 349123 w 875565"/>
                <a:gd name="connsiteY81" fmla="*/ 228600 h 431465"/>
                <a:gd name="connsiteX82" fmla="*/ 378619 w 875565"/>
                <a:gd name="connsiteY82" fmla="*/ 176980 h 431465"/>
                <a:gd name="connsiteX83" fmla="*/ 415490 w 875565"/>
                <a:gd name="connsiteY83" fmla="*/ 258096 h 431465"/>
                <a:gd name="connsiteX84" fmla="*/ 430239 w 875565"/>
                <a:gd name="connsiteY84" fmla="*/ 376083 h 431465"/>
                <a:gd name="connsiteX85" fmla="*/ 422865 w 875565"/>
                <a:gd name="connsiteY85" fmla="*/ 280219 h 431465"/>
                <a:gd name="connsiteX86" fmla="*/ 430239 w 875565"/>
                <a:gd name="connsiteY86" fmla="*/ 73742 h 431465"/>
                <a:gd name="connsiteX87" fmla="*/ 481858 w 875565"/>
                <a:gd name="connsiteY87" fmla="*/ 169606 h 431465"/>
                <a:gd name="connsiteX88" fmla="*/ 518729 w 875565"/>
                <a:gd name="connsiteY88" fmla="*/ 258096 h 431465"/>
                <a:gd name="connsiteX89" fmla="*/ 503981 w 875565"/>
                <a:gd name="connsiteY89" fmla="*/ 213851 h 431465"/>
                <a:gd name="connsiteX90" fmla="*/ 533478 w 875565"/>
                <a:gd name="connsiteY90" fmla="*/ 147483 h 431465"/>
                <a:gd name="connsiteX91" fmla="*/ 585097 w 875565"/>
                <a:gd name="connsiteY91" fmla="*/ 398206 h 431465"/>
                <a:gd name="connsiteX92" fmla="*/ 614594 w 875565"/>
                <a:gd name="connsiteY92" fmla="*/ 309716 h 431465"/>
                <a:gd name="connsiteX93" fmla="*/ 636716 w 875565"/>
                <a:gd name="connsiteY93" fmla="*/ 376083 h 431465"/>
                <a:gd name="connsiteX94" fmla="*/ 629342 w 875565"/>
                <a:gd name="connsiteY94" fmla="*/ 191729 h 431465"/>
                <a:gd name="connsiteX95" fmla="*/ 666213 w 875565"/>
                <a:gd name="connsiteY95" fmla="*/ 169606 h 431465"/>
                <a:gd name="connsiteX96" fmla="*/ 695710 w 875565"/>
                <a:gd name="connsiteY96" fmla="*/ 228600 h 431465"/>
                <a:gd name="connsiteX97" fmla="*/ 747329 w 875565"/>
                <a:gd name="connsiteY97" fmla="*/ 353961 h 431465"/>
                <a:gd name="connsiteX98" fmla="*/ 769452 w 875565"/>
                <a:gd name="connsiteY98" fmla="*/ 206477 h 431465"/>
                <a:gd name="connsiteX99" fmla="*/ 784200 w 875565"/>
                <a:gd name="connsiteY99" fmla="*/ 169606 h 431465"/>
                <a:gd name="connsiteX100" fmla="*/ 798949 w 875565"/>
                <a:gd name="connsiteY100" fmla="*/ 199103 h 431465"/>
                <a:gd name="connsiteX101" fmla="*/ 850568 w 875565"/>
                <a:gd name="connsiteY101" fmla="*/ 317090 h 431465"/>
                <a:gd name="connsiteX102" fmla="*/ 821071 w 875565"/>
                <a:gd name="connsiteY102" fmla="*/ 162232 h 431465"/>
                <a:gd name="connsiteX103" fmla="*/ 798949 w 875565"/>
                <a:gd name="connsiteY103" fmla="*/ 117987 h 431465"/>
                <a:gd name="connsiteX104" fmla="*/ 813697 w 875565"/>
                <a:gd name="connsiteY104" fmla="*/ 221225 h 431465"/>
                <a:gd name="connsiteX105" fmla="*/ 798949 w 875565"/>
                <a:gd name="connsiteY105" fmla="*/ 361335 h 431465"/>
                <a:gd name="connsiteX106" fmla="*/ 769452 w 875565"/>
                <a:gd name="connsiteY106" fmla="*/ 368709 h 431465"/>
                <a:gd name="connsiteX107" fmla="*/ 732581 w 875565"/>
                <a:gd name="connsiteY107" fmla="*/ 280219 h 431465"/>
                <a:gd name="connsiteX108" fmla="*/ 747329 w 875565"/>
                <a:gd name="connsiteY108" fmla="*/ 199103 h 431465"/>
                <a:gd name="connsiteX109" fmla="*/ 732581 w 875565"/>
                <a:gd name="connsiteY109" fmla="*/ 427703 h 431465"/>
                <a:gd name="connsiteX110" fmla="*/ 703084 w 875565"/>
                <a:gd name="connsiteY110" fmla="*/ 383458 h 431465"/>
                <a:gd name="connsiteX111" fmla="*/ 666213 w 875565"/>
                <a:gd name="connsiteY111" fmla="*/ 265471 h 431465"/>
                <a:gd name="connsiteX112" fmla="*/ 658839 w 875565"/>
                <a:gd name="connsiteY112" fmla="*/ 243348 h 431465"/>
                <a:gd name="connsiteX113" fmla="*/ 651465 w 875565"/>
                <a:gd name="connsiteY113" fmla="*/ 361335 h 431465"/>
                <a:gd name="connsiteX114" fmla="*/ 555600 w 875565"/>
                <a:gd name="connsiteY114" fmla="*/ 169606 h 431465"/>
                <a:gd name="connsiteX115" fmla="*/ 540852 w 875565"/>
                <a:gd name="connsiteY115" fmla="*/ 361335 h 431465"/>
                <a:gd name="connsiteX116" fmla="*/ 518729 w 875565"/>
                <a:gd name="connsiteY116" fmla="*/ 346587 h 431465"/>
                <a:gd name="connsiteX117" fmla="*/ 481858 w 875565"/>
                <a:gd name="connsiteY117" fmla="*/ 206477 h 431465"/>
                <a:gd name="connsiteX118" fmla="*/ 341749 w 875565"/>
                <a:gd name="connsiteY118" fmla="*/ 132735 h 431465"/>
                <a:gd name="connsiteX119" fmla="*/ 319626 w 875565"/>
                <a:gd name="connsiteY119" fmla="*/ 125361 h 431465"/>
                <a:gd name="connsiteX120" fmla="*/ 304878 w 875565"/>
                <a:gd name="connsiteY120" fmla="*/ 302342 h 431465"/>
                <a:gd name="connsiteX121" fmla="*/ 260632 w 875565"/>
                <a:gd name="connsiteY121" fmla="*/ 272845 h 431465"/>
                <a:gd name="connsiteX122" fmla="*/ 194265 w 875565"/>
                <a:gd name="connsiteY122" fmla="*/ 169606 h 431465"/>
                <a:gd name="connsiteX123" fmla="*/ 179516 w 875565"/>
                <a:gd name="connsiteY123" fmla="*/ 287593 h 431465"/>
                <a:gd name="connsiteX124" fmla="*/ 127897 w 875565"/>
                <a:gd name="connsiteY124" fmla="*/ 110612 h 431465"/>
                <a:gd name="connsiteX125" fmla="*/ 68903 w 875565"/>
                <a:gd name="connsiteY125" fmla="*/ 280219 h 431465"/>
                <a:gd name="connsiteX126" fmla="*/ 24658 w 875565"/>
                <a:gd name="connsiteY126" fmla="*/ 221225 h 431465"/>
                <a:gd name="connsiteX127" fmla="*/ 2536 w 875565"/>
                <a:gd name="connsiteY127" fmla="*/ 191729 h 431465"/>
                <a:gd name="connsiteX128" fmla="*/ 17284 w 875565"/>
                <a:gd name="connsiteY128" fmla="*/ 228600 h 431465"/>
                <a:gd name="connsiteX129" fmla="*/ 2536 w 875565"/>
                <a:gd name="connsiteY129" fmla="*/ 324464 h 43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875565" h="431465">
                  <a:moveTo>
                    <a:pt x="24658" y="0"/>
                  </a:moveTo>
                  <a:cubicBezTo>
                    <a:pt x="29574" y="98322"/>
                    <a:pt x="25956" y="197445"/>
                    <a:pt x="39407" y="294967"/>
                  </a:cubicBezTo>
                  <a:cubicBezTo>
                    <a:pt x="43162" y="322191"/>
                    <a:pt x="27207" y="208461"/>
                    <a:pt x="54155" y="213851"/>
                  </a:cubicBezTo>
                  <a:cubicBezTo>
                    <a:pt x="83969" y="219815"/>
                    <a:pt x="68904" y="272845"/>
                    <a:pt x="76278" y="302342"/>
                  </a:cubicBezTo>
                  <a:cubicBezTo>
                    <a:pt x="81194" y="280219"/>
                    <a:pt x="85530" y="257960"/>
                    <a:pt x="91026" y="235974"/>
                  </a:cubicBezTo>
                  <a:cubicBezTo>
                    <a:pt x="132989" y="68118"/>
                    <a:pt x="75312" y="321428"/>
                    <a:pt x="120523" y="117987"/>
                  </a:cubicBezTo>
                  <a:cubicBezTo>
                    <a:pt x="125636" y="136735"/>
                    <a:pt x="167818" y="279332"/>
                    <a:pt x="157394" y="294967"/>
                  </a:cubicBezTo>
                  <a:cubicBezTo>
                    <a:pt x="142709" y="316995"/>
                    <a:pt x="137729" y="245806"/>
                    <a:pt x="127897" y="221225"/>
                  </a:cubicBezTo>
                  <a:cubicBezTo>
                    <a:pt x="132813" y="196644"/>
                    <a:pt x="134718" y="171264"/>
                    <a:pt x="142645" y="147483"/>
                  </a:cubicBezTo>
                  <a:cubicBezTo>
                    <a:pt x="149597" y="126626"/>
                    <a:pt x="172142" y="88490"/>
                    <a:pt x="172142" y="88490"/>
                  </a:cubicBezTo>
                  <a:cubicBezTo>
                    <a:pt x="177058" y="105696"/>
                    <a:pt x="182550" y="122748"/>
                    <a:pt x="186890" y="140109"/>
                  </a:cubicBezTo>
                  <a:cubicBezTo>
                    <a:pt x="194844" y="171925"/>
                    <a:pt x="180892" y="219101"/>
                    <a:pt x="209013" y="235974"/>
                  </a:cubicBezTo>
                  <a:cubicBezTo>
                    <a:pt x="230508" y="248871"/>
                    <a:pt x="216874" y="186335"/>
                    <a:pt x="223761" y="162232"/>
                  </a:cubicBezTo>
                  <a:cubicBezTo>
                    <a:pt x="227607" y="148771"/>
                    <a:pt x="255427" y="104539"/>
                    <a:pt x="260632" y="95864"/>
                  </a:cubicBezTo>
                  <a:cubicBezTo>
                    <a:pt x="270464" y="110612"/>
                    <a:pt x="285465" y="123008"/>
                    <a:pt x="290129" y="140109"/>
                  </a:cubicBezTo>
                  <a:cubicBezTo>
                    <a:pt x="293427" y="152201"/>
                    <a:pt x="282755" y="189514"/>
                    <a:pt x="282755" y="176980"/>
                  </a:cubicBezTo>
                  <a:cubicBezTo>
                    <a:pt x="282755" y="125302"/>
                    <a:pt x="287671" y="73741"/>
                    <a:pt x="290129" y="22122"/>
                  </a:cubicBezTo>
                  <a:cubicBezTo>
                    <a:pt x="354976" y="235187"/>
                    <a:pt x="315218" y="237417"/>
                    <a:pt x="371245" y="125361"/>
                  </a:cubicBezTo>
                  <a:cubicBezTo>
                    <a:pt x="377655" y="112541"/>
                    <a:pt x="385994" y="100780"/>
                    <a:pt x="393368" y="88490"/>
                  </a:cubicBezTo>
                  <a:cubicBezTo>
                    <a:pt x="428397" y="158550"/>
                    <a:pt x="441467" y="172793"/>
                    <a:pt x="400742" y="294967"/>
                  </a:cubicBezTo>
                  <a:cubicBezTo>
                    <a:pt x="391127" y="323811"/>
                    <a:pt x="384582" y="236291"/>
                    <a:pt x="378619" y="206477"/>
                  </a:cubicBezTo>
                  <a:cubicBezTo>
                    <a:pt x="372278" y="174774"/>
                    <a:pt x="368787" y="142567"/>
                    <a:pt x="363871" y="110612"/>
                  </a:cubicBezTo>
                  <a:cubicBezTo>
                    <a:pt x="358955" y="135193"/>
                    <a:pt x="360333" y="206775"/>
                    <a:pt x="349123" y="184354"/>
                  </a:cubicBezTo>
                  <a:cubicBezTo>
                    <a:pt x="335886" y="157880"/>
                    <a:pt x="346104" y="123578"/>
                    <a:pt x="356497" y="95864"/>
                  </a:cubicBezTo>
                  <a:cubicBezTo>
                    <a:pt x="360357" y="85571"/>
                    <a:pt x="366329" y="115529"/>
                    <a:pt x="371245" y="125361"/>
                  </a:cubicBezTo>
                  <a:cubicBezTo>
                    <a:pt x="378619" y="122903"/>
                    <a:pt x="388392" y="112015"/>
                    <a:pt x="393368" y="117987"/>
                  </a:cubicBezTo>
                  <a:cubicBezTo>
                    <a:pt x="404824" y="131734"/>
                    <a:pt x="404768" y="152027"/>
                    <a:pt x="408116" y="169606"/>
                  </a:cubicBezTo>
                  <a:cubicBezTo>
                    <a:pt x="414621" y="203754"/>
                    <a:pt x="417949" y="238432"/>
                    <a:pt x="422865" y="272845"/>
                  </a:cubicBezTo>
                  <a:cubicBezTo>
                    <a:pt x="460544" y="76916"/>
                    <a:pt x="424328" y="23368"/>
                    <a:pt x="489232" y="125361"/>
                  </a:cubicBezTo>
                  <a:cubicBezTo>
                    <a:pt x="496927" y="137453"/>
                    <a:pt x="503981" y="149942"/>
                    <a:pt x="511355" y="162232"/>
                  </a:cubicBezTo>
                  <a:cubicBezTo>
                    <a:pt x="516271" y="140109"/>
                    <a:pt x="503668" y="99069"/>
                    <a:pt x="526103" y="95864"/>
                  </a:cubicBezTo>
                  <a:cubicBezTo>
                    <a:pt x="608872" y="84040"/>
                    <a:pt x="533607" y="213589"/>
                    <a:pt x="577723" y="125361"/>
                  </a:cubicBezTo>
                  <a:cubicBezTo>
                    <a:pt x="642773" y="304254"/>
                    <a:pt x="574344" y="164645"/>
                    <a:pt x="629342" y="125361"/>
                  </a:cubicBezTo>
                  <a:cubicBezTo>
                    <a:pt x="643766" y="115058"/>
                    <a:pt x="649007" y="154858"/>
                    <a:pt x="658839" y="169606"/>
                  </a:cubicBezTo>
                  <a:cubicBezTo>
                    <a:pt x="663755" y="216309"/>
                    <a:pt x="632813" y="333016"/>
                    <a:pt x="673587" y="309716"/>
                  </a:cubicBezTo>
                  <a:cubicBezTo>
                    <a:pt x="723820" y="281011"/>
                    <a:pt x="718640" y="197384"/>
                    <a:pt x="710458" y="140109"/>
                  </a:cubicBezTo>
                  <a:cubicBezTo>
                    <a:pt x="704518" y="98528"/>
                    <a:pt x="680961" y="218767"/>
                    <a:pt x="666213" y="258096"/>
                  </a:cubicBezTo>
                  <a:cubicBezTo>
                    <a:pt x="668671" y="218767"/>
                    <a:pt x="667741" y="179079"/>
                    <a:pt x="673587" y="140109"/>
                  </a:cubicBezTo>
                  <a:cubicBezTo>
                    <a:pt x="675218" y="129238"/>
                    <a:pt x="681097" y="102339"/>
                    <a:pt x="688336" y="110612"/>
                  </a:cubicBezTo>
                  <a:cubicBezTo>
                    <a:pt x="708755" y="133948"/>
                    <a:pt x="729496" y="214115"/>
                    <a:pt x="739955" y="250722"/>
                  </a:cubicBezTo>
                  <a:cubicBezTo>
                    <a:pt x="744871" y="226141"/>
                    <a:pt x="747630" y="201029"/>
                    <a:pt x="754703" y="176980"/>
                  </a:cubicBezTo>
                  <a:cubicBezTo>
                    <a:pt x="760999" y="155572"/>
                    <a:pt x="780291" y="118431"/>
                    <a:pt x="791574" y="95864"/>
                  </a:cubicBezTo>
                  <a:cubicBezTo>
                    <a:pt x="808781" y="115529"/>
                    <a:pt x="833300" y="130674"/>
                    <a:pt x="843194" y="154858"/>
                  </a:cubicBezTo>
                  <a:cubicBezTo>
                    <a:pt x="897692" y="288076"/>
                    <a:pt x="876956" y="267602"/>
                    <a:pt x="828445" y="243348"/>
                  </a:cubicBezTo>
                  <a:cubicBezTo>
                    <a:pt x="791080" y="374127"/>
                    <a:pt x="843812" y="226347"/>
                    <a:pt x="784200" y="206477"/>
                  </a:cubicBezTo>
                  <a:cubicBezTo>
                    <a:pt x="760191" y="198474"/>
                    <a:pt x="758647" y="250209"/>
                    <a:pt x="747329" y="272845"/>
                  </a:cubicBezTo>
                  <a:cubicBezTo>
                    <a:pt x="741409" y="284685"/>
                    <a:pt x="737957" y="297620"/>
                    <a:pt x="732581" y="309716"/>
                  </a:cubicBezTo>
                  <a:cubicBezTo>
                    <a:pt x="728116" y="319761"/>
                    <a:pt x="722748" y="329380"/>
                    <a:pt x="717832" y="339212"/>
                  </a:cubicBezTo>
                  <a:cubicBezTo>
                    <a:pt x="659473" y="319759"/>
                    <a:pt x="669410" y="329797"/>
                    <a:pt x="658839" y="206477"/>
                  </a:cubicBezTo>
                  <a:cubicBezTo>
                    <a:pt x="655037" y="162122"/>
                    <a:pt x="673587" y="29225"/>
                    <a:pt x="673587" y="73742"/>
                  </a:cubicBezTo>
                  <a:cubicBezTo>
                    <a:pt x="673587" y="152553"/>
                    <a:pt x="663755" y="231058"/>
                    <a:pt x="658839" y="309716"/>
                  </a:cubicBezTo>
                  <a:cubicBezTo>
                    <a:pt x="649007" y="270387"/>
                    <a:pt x="664540" y="211842"/>
                    <a:pt x="629342" y="191729"/>
                  </a:cubicBezTo>
                  <a:cubicBezTo>
                    <a:pt x="602943" y="176644"/>
                    <a:pt x="637624" y="280219"/>
                    <a:pt x="607219" y="280219"/>
                  </a:cubicBezTo>
                  <a:cubicBezTo>
                    <a:pt x="570348" y="280219"/>
                    <a:pt x="562974" y="221226"/>
                    <a:pt x="540852" y="191729"/>
                  </a:cubicBezTo>
                  <a:cubicBezTo>
                    <a:pt x="513205" y="94969"/>
                    <a:pt x="534035" y="141856"/>
                    <a:pt x="511355" y="250722"/>
                  </a:cubicBezTo>
                  <a:cubicBezTo>
                    <a:pt x="506599" y="273551"/>
                    <a:pt x="495473" y="294621"/>
                    <a:pt x="489232" y="317090"/>
                  </a:cubicBezTo>
                  <a:cubicBezTo>
                    <a:pt x="483167" y="338926"/>
                    <a:pt x="479400" y="361335"/>
                    <a:pt x="474484" y="383458"/>
                  </a:cubicBezTo>
                  <a:cubicBezTo>
                    <a:pt x="449903" y="322006"/>
                    <a:pt x="419111" y="262688"/>
                    <a:pt x="400742" y="199103"/>
                  </a:cubicBezTo>
                  <a:cubicBezTo>
                    <a:pt x="386945" y="151345"/>
                    <a:pt x="395339" y="4804"/>
                    <a:pt x="378619" y="51619"/>
                  </a:cubicBezTo>
                  <a:cubicBezTo>
                    <a:pt x="350461" y="130461"/>
                    <a:pt x="372000" y="219019"/>
                    <a:pt x="363871" y="302342"/>
                  </a:cubicBezTo>
                  <a:cubicBezTo>
                    <a:pt x="362133" y="320152"/>
                    <a:pt x="359385" y="339301"/>
                    <a:pt x="349123" y="353961"/>
                  </a:cubicBezTo>
                  <a:cubicBezTo>
                    <a:pt x="340904" y="365703"/>
                    <a:pt x="324542" y="368709"/>
                    <a:pt x="312252" y="376083"/>
                  </a:cubicBezTo>
                  <a:cubicBezTo>
                    <a:pt x="297504" y="349044"/>
                    <a:pt x="281781" y="322515"/>
                    <a:pt x="268007" y="294967"/>
                  </a:cubicBezTo>
                  <a:cubicBezTo>
                    <a:pt x="254724" y="268402"/>
                    <a:pt x="258436" y="225550"/>
                    <a:pt x="231136" y="213851"/>
                  </a:cubicBezTo>
                  <a:cubicBezTo>
                    <a:pt x="212505" y="205867"/>
                    <a:pt x="222107" y="253399"/>
                    <a:pt x="216387" y="272845"/>
                  </a:cubicBezTo>
                  <a:cubicBezTo>
                    <a:pt x="194319" y="347876"/>
                    <a:pt x="213458" y="329615"/>
                    <a:pt x="164768" y="353961"/>
                  </a:cubicBezTo>
                  <a:cubicBezTo>
                    <a:pt x="159852" y="312174"/>
                    <a:pt x="157680" y="269972"/>
                    <a:pt x="150019" y="228600"/>
                  </a:cubicBezTo>
                  <a:cubicBezTo>
                    <a:pt x="145346" y="203366"/>
                    <a:pt x="138749" y="131603"/>
                    <a:pt x="127897" y="154858"/>
                  </a:cubicBezTo>
                  <a:cubicBezTo>
                    <a:pt x="101580" y="211252"/>
                    <a:pt x="98400" y="339212"/>
                    <a:pt x="98400" y="339212"/>
                  </a:cubicBezTo>
                  <a:cubicBezTo>
                    <a:pt x="61075" y="259229"/>
                    <a:pt x="16801" y="190157"/>
                    <a:pt x="24658" y="95864"/>
                  </a:cubicBezTo>
                  <a:cubicBezTo>
                    <a:pt x="26130" y="78200"/>
                    <a:pt x="43520" y="125929"/>
                    <a:pt x="54155" y="140109"/>
                  </a:cubicBezTo>
                  <a:cubicBezTo>
                    <a:pt x="65674" y="155467"/>
                    <a:pt x="78736" y="169606"/>
                    <a:pt x="91026" y="184354"/>
                  </a:cubicBezTo>
                  <a:cubicBezTo>
                    <a:pt x="95942" y="223683"/>
                    <a:pt x="98983" y="263293"/>
                    <a:pt x="105774" y="302342"/>
                  </a:cubicBezTo>
                  <a:cubicBezTo>
                    <a:pt x="108840" y="319972"/>
                    <a:pt x="116873" y="371480"/>
                    <a:pt x="120523" y="353961"/>
                  </a:cubicBezTo>
                  <a:cubicBezTo>
                    <a:pt x="136137" y="279014"/>
                    <a:pt x="135271" y="201561"/>
                    <a:pt x="142645" y="125361"/>
                  </a:cubicBezTo>
                  <a:cubicBezTo>
                    <a:pt x="154935" y="169606"/>
                    <a:pt x="153182" y="220477"/>
                    <a:pt x="179516" y="258096"/>
                  </a:cubicBezTo>
                  <a:cubicBezTo>
                    <a:pt x="191140" y="274701"/>
                    <a:pt x="182641" y="182498"/>
                    <a:pt x="194265" y="199103"/>
                  </a:cubicBezTo>
                  <a:cubicBezTo>
                    <a:pt x="220599" y="236722"/>
                    <a:pt x="218846" y="287593"/>
                    <a:pt x="231136" y="331838"/>
                  </a:cubicBezTo>
                  <a:cubicBezTo>
                    <a:pt x="236052" y="270386"/>
                    <a:pt x="228948" y="206759"/>
                    <a:pt x="245884" y="147483"/>
                  </a:cubicBezTo>
                  <a:cubicBezTo>
                    <a:pt x="253434" y="121058"/>
                    <a:pt x="255027" y="201695"/>
                    <a:pt x="260632" y="228600"/>
                  </a:cubicBezTo>
                  <a:cubicBezTo>
                    <a:pt x="267321" y="260705"/>
                    <a:pt x="275381" y="292509"/>
                    <a:pt x="282755" y="324464"/>
                  </a:cubicBezTo>
                  <a:cubicBezTo>
                    <a:pt x="304878" y="292509"/>
                    <a:pt x="327942" y="261186"/>
                    <a:pt x="349123" y="228600"/>
                  </a:cubicBezTo>
                  <a:cubicBezTo>
                    <a:pt x="359923" y="211984"/>
                    <a:pt x="360509" y="168931"/>
                    <a:pt x="378619" y="176980"/>
                  </a:cubicBezTo>
                  <a:cubicBezTo>
                    <a:pt x="405760" y="189043"/>
                    <a:pt x="403200" y="231057"/>
                    <a:pt x="415490" y="258096"/>
                  </a:cubicBezTo>
                  <a:cubicBezTo>
                    <a:pt x="420406" y="297425"/>
                    <a:pt x="417704" y="338482"/>
                    <a:pt x="430239" y="376083"/>
                  </a:cubicBezTo>
                  <a:cubicBezTo>
                    <a:pt x="440375" y="406487"/>
                    <a:pt x="422865" y="312268"/>
                    <a:pt x="422865" y="280219"/>
                  </a:cubicBezTo>
                  <a:cubicBezTo>
                    <a:pt x="422865" y="211349"/>
                    <a:pt x="427781" y="142568"/>
                    <a:pt x="430239" y="73742"/>
                  </a:cubicBezTo>
                  <a:cubicBezTo>
                    <a:pt x="447445" y="105697"/>
                    <a:pt x="466153" y="136887"/>
                    <a:pt x="481858" y="169606"/>
                  </a:cubicBezTo>
                  <a:cubicBezTo>
                    <a:pt x="495686" y="198414"/>
                    <a:pt x="504438" y="229515"/>
                    <a:pt x="518729" y="258096"/>
                  </a:cubicBezTo>
                  <a:cubicBezTo>
                    <a:pt x="525682" y="272001"/>
                    <a:pt x="508897" y="228599"/>
                    <a:pt x="503981" y="213851"/>
                  </a:cubicBezTo>
                  <a:cubicBezTo>
                    <a:pt x="513813" y="191728"/>
                    <a:pt x="516360" y="130364"/>
                    <a:pt x="533478" y="147483"/>
                  </a:cubicBezTo>
                  <a:cubicBezTo>
                    <a:pt x="545381" y="159386"/>
                    <a:pt x="582510" y="383547"/>
                    <a:pt x="585097" y="398206"/>
                  </a:cubicBezTo>
                  <a:cubicBezTo>
                    <a:pt x="608138" y="110184"/>
                    <a:pt x="587473" y="190386"/>
                    <a:pt x="614594" y="309716"/>
                  </a:cubicBezTo>
                  <a:cubicBezTo>
                    <a:pt x="619762" y="332455"/>
                    <a:pt x="629342" y="353961"/>
                    <a:pt x="636716" y="376083"/>
                  </a:cubicBezTo>
                  <a:cubicBezTo>
                    <a:pt x="633854" y="353189"/>
                    <a:pt x="609365" y="231682"/>
                    <a:pt x="629342" y="191729"/>
                  </a:cubicBezTo>
                  <a:cubicBezTo>
                    <a:pt x="635752" y="178909"/>
                    <a:pt x="653923" y="176980"/>
                    <a:pt x="666213" y="169606"/>
                  </a:cubicBezTo>
                  <a:cubicBezTo>
                    <a:pt x="676045" y="189271"/>
                    <a:pt x="686856" y="208476"/>
                    <a:pt x="695710" y="228600"/>
                  </a:cubicBezTo>
                  <a:cubicBezTo>
                    <a:pt x="713910" y="269964"/>
                    <a:pt x="747329" y="353961"/>
                    <a:pt x="747329" y="353961"/>
                  </a:cubicBezTo>
                  <a:cubicBezTo>
                    <a:pt x="754703" y="304800"/>
                    <a:pt x="759703" y="255223"/>
                    <a:pt x="769452" y="206477"/>
                  </a:cubicBezTo>
                  <a:cubicBezTo>
                    <a:pt x="772048" y="193497"/>
                    <a:pt x="771358" y="172816"/>
                    <a:pt x="784200" y="169606"/>
                  </a:cubicBezTo>
                  <a:cubicBezTo>
                    <a:pt x="794865" y="166940"/>
                    <a:pt x="795473" y="188674"/>
                    <a:pt x="798949" y="199103"/>
                  </a:cubicBezTo>
                  <a:cubicBezTo>
                    <a:pt x="835219" y="307912"/>
                    <a:pt x="797944" y="251310"/>
                    <a:pt x="850568" y="317090"/>
                  </a:cubicBezTo>
                  <a:cubicBezTo>
                    <a:pt x="840736" y="265471"/>
                    <a:pt x="834258" y="213098"/>
                    <a:pt x="821071" y="162232"/>
                  </a:cubicBezTo>
                  <a:cubicBezTo>
                    <a:pt x="816933" y="146271"/>
                    <a:pt x="800994" y="101625"/>
                    <a:pt x="798949" y="117987"/>
                  </a:cubicBezTo>
                  <a:cubicBezTo>
                    <a:pt x="794637" y="152481"/>
                    <a:pt x="808781" y="186812"/>
                    <a:pt x="813697" y="221225"/>
                  </a:cubicBezTo>
                  <a:cubicBezTo>
                    <a:pt x="808781" y="267928"/>
                    <a:pt x="812443" y="316354"/>
                    <a:pt x="798949" y="361335"/>
                  </a:cubicBezTo>
                  <a:cubicBezTo>
                    <a:pt x="796037" y="371042"/>
                    <a:pt x="775870" y="376553"/>
                    <a:pt x="769452" y="368709"/>
                  </a:cubicBezTo>
                  <a:cubicBezTo>
                    <a:pt x="749217" y="343977"/>
                    <a:pt x="744871" y="309716"/>
                    <a:pt x="732581" y="280219"/>
                  </a:cubicBezTo>
                  <a:cubicBezTo>
                    <a:pt x="737497" y="253180"/>
                    <a:pt x="747329" y="171621"/>
                    <a:pt x="747329" y="199103"/>
                  </a:cubicBezTo>
                  <a:cubicBezTo>
                    <a:pt x="747329" y="275461"/>
                    <a:pt x="750401" y="353453"/>
                    <a:pt x="732581" y="427703"/>
                  </a:cubicBezTo>
                  <a:cubicBezTo>
                    <a:pt x="728444" y="444939"/>
                    <a:pt x="712916" y="398206"/>
                    <a:pt x="703084" y="383458"/>
                  </a:cubicBezTo>
                  <a:cubicBezTo>
                    <a:pt x="690794" y="344129"/>
                    <a:pt x="674763" y="305779"/>
                    <a:pt x="666213" y="265471"/>
                  </a:cubicBezTo>
                  <a:cubicBezTo>
                    <a:pt x="655090" y="213035"/>
                    <a:pt x="642189" y="10248"/>
                    <a:pt x="658839" y="243348"/>
                  </a:cubicBezTo>
                  <a:cubicBezTo>
                    <a:pt x="656381" y="282677"/>
                    <a:pt x="687840" y="376491"/>
                    <a:pt x="651465" y="361335"/>
                  </a:cubicBezTo>
                  <a:cubicBezTo>
                    <a:pt x="626719" y="351024"/>
                    <a:pt x="577791" y="225082"/>
                    <a:pt x="555600" y="169606"/>
                  </a:cubicBezTo>
                  <a:cubicBezTo>
                    <a:pt x="550684" y="233516"/>
                    <a:pt x="553925" y="298584"/>
                    <a:pt x="540852" y="361335"/>
                  </a:cubicBezTo>
                  <a:cubicBezTo>
                    <a:pt x="539044" y="370011"/>
                    <a:pt x="521884" y="354869"/>
                    <a:pt x="518729" y="346587"/>
                  </a:cubicBezTo>
                  <a:cubicBezTo>
                    <a:pt x="501537" y="301457"/>
                    <a:pt x="494148" y="253180"/>
                    <a:pt x="481858" y="206477"/>
                  </a:cubicBezTo>
                  <a:cubicBezTo>
                    <a:pt x="430929" y="397461"/>
                    <a:pt x="477566" y="328916"/>
                    <a:pt x="341749" y="132735"/>
                  </a:cubicBezTo>
                  <a:cubicBezTo>
                    <a:pt x="337324" y="126344"/>
                    <a:pt x="327000" y="127819"/>
                    <a:pt x="319626" y="125361"/>
                  </a:cubicBezTo>
                  <a:cubicBezTo>
                    <a:pt x="314710" y="184355"/>
                    <a:pt x="351606" y="265998"/>
                    <a:pt x="304878" y="302342"/>
                  </a:cubicBezTo>
                  <a:cubicBezTo>
                    <a:pt x="255907" y="340430"/>
                    <a:pt x="239259" y="-5013"/>
                    <a:pt x="260632" y="272845"/>
                  </a:cubicBezTo>
                  <a:cubicBezTo>
                    <a:pt x="239635" y="419825"/>
                    <a:pt x="277913" y="211430"/>
                    <a:pt x="194265" y="169606"/>
                  </a:cubicBezTo>
                  <a:cubicBezTo>
                    <a:pt x="158814" y="151881"/>
                    <a:pt x="184432" y="248264"/>
                    <a:pt x="179516" y="287593"/>
                  </a:cubicBezTo>
                  <a:cubicBezTo>
                    <a:pt x="162310" y="228599"/>
                    <a:pt x="185845" y="131064"/>
                    <a:pt x="127897" y="110612"/>
                  </a:cubicBezTo>
                  <a:cubicBezTo>
                    <a:pt x="-32661" y="53944"/>
                    <a:pt x="56381" y="248913"/>
                    <a:pt x="68903" y="280219"/>
                  </a:cubicBezTo>
                  <a:cubicBezTo>
                    <a:pt x="39535" y="353640"/>
                    <a:pt x="63613" y="315829"/>
                    <a:pt x="24658" y="221225"/>
                  </a:cubicBezTo>
                  <a:cubicBezTo>
                    <a:pt x="19979" y="209861"/>
                    <a:pt x="11226" y="183038"/>
                    <a:pt x="2536" y="191729"/>
                  </a:cubicBezTo>
                  <a:cubicBezTo>
                    <a:pt x="-6823" y="201090"/>
                    <a:pt x="12368" y="216310"/>
                    <a:pt x="17284" y="228600"/>
                  </a:cubicBezTo>
                  <a:cubicBezTo>
                    <a:pt x="1886" y="344085"/>
                    <a:pt x="2536" y="376409"/>
                    <a:pt x="2536" y="32446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r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200" b="0" i="0" u="none" strike="noStrike" cap="none" normalizeH="0" baseline="-25000">
                <a:ln>
                  <a:noFill/>
                </a:ln>
                <a:solidFill>
                  <a:srgbClr val="404040"/>
                </a:solidFill>
                <a:effectLst/>
                <a:latin typeface="Helvetica" pitchFamily="84" charset="0"/>
                <a:ea typeface="ヒラギノ角ゴ Pro W3" pitchFamily="84" charset="-128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A0A933E-0AED-1C68-4DD5-165904D71681}"/>
                </a:ext>
              </a:extLst>
            </p:cNvPr>
            <p:cNvSpPr/>
            <p:nvPr/>
          </p:nvSpPr>
          <p:spPr bwMode="auto">
            <a:xfrm>
              <a:off x="6899401" y="6272784"/>
              <a:ext cx="875565" cy="431465"/>
            </a:xfrm>
            <a:custGeom>
              <a:avLst/>
              <a:gdLst>
                <a:gd name="connsiteX0" fmla="*/ 24658 w 875565"/>
                <a:gd name="connsiteY0" fmla="*/ 0 h 431465"/>
                <a:gd name="connsiteX1" fmla="*/ 39407 w 875565"/>
                <a:gd name="connsiteY1" fmla="*/ 294967 h 431465"/>
                <a:gd name="connsiteX2" fmla="*/ 54155 w 875565"/>
                <a:gd name="connsiteY2" fmla="*/ 213851 h 431465"/>
                <a:gd name="connsiteX3" fmla="*/ 76278 w 875565"/>
                <a:gd name="connsiteY3" fmla="*/ 302342 h 431465"/>
                <a:gd name="connsiteX4" fmla="*/ 91026 w 875565"/>
                <a:gd name="connsiteY4" fmla="*/ 235974 h 431465"/>
                <a:gd name="connsiteX5" fmla="*/ 120523 w 875565"/>
                <a:gd name="connsiteY5" fmla="*/ 117987 h 431465"/>
                <a:gd name="connsiteX6" fmla="*/ 157394 w 875565"/>
                <a:gd name="connsiteY6" fmla="*/ 294967 h 431465"/>
                <a:gd name="connsiteX7" fmla="*/ 127897 w 875565"/>
                <a:gd name="connsiteY7" fmla="*/ 221225 h 431465"/>
                <a:gd name="connsiteX8" fmla="*/ 142645 w 875565"/>
                <a:gd name="connsiteY8" fmla="*/ 147483 h 431465"/>
                <a:gd name="connsiteX9" fmla="*/ 172142 w 875565"/>
                <a:gd name="connsiteY9" fmla="*/ 88490 h 431465"/>
                <a:gd name="connsiteX10" fmla="*/ 186890 w 875565"/>
                <a:gd name="connsiteY10" fmla="*/ 140109 h 431465"/>
                <a:gd name="connsiteX11" fmla="*/ 209013 w 875565"/>
                <a:gd name="connsiteY11" fmla="*/ 235974 h 431465"/>
                <a:gd name="connsiteX12" fmla="*/ 223761 w 875565"/>
                <a:gd name="connsiteY12" fmla="*/ 162232 h 431465"/>
                <a:gd name="connsiteX13" fmla="*/ 260632 w 875565"/>
                <a:gd name="connsiteY13" fmla="*/ 95864 h 431465"/>
                <a:gd name="connsiteX14" fmla="*/ 290129 w 875565"/>
                <a:gd name="connsiteY14" fmla="*/ 140109 h 431465"/>
                <a:gd name="connsiteX15" fmla="*/ 282755 w 875565"/>
                <a:gd name="connsiteY15" fmla="*/ 176980 h 431465"/>
                <a:gd name="connsiteX16" fmla="*/ 290129 w 875565"/>
                <a:gd name="connsiteY16" fmla="*/ 22122 h 431465"/>
                <a:gd name="connsiteX17" fmla="*/ 371245 w 875565"/>
                <a:gd name="connsiteY17" fmla="*/ 125361 h 431465"/>
                <a:gd name="connsiteX18" fmla="*/ 393368 w 875565"/>
                <a:gd name="connsiteY18" fmla="*/ 88490 h 431465"/>
                <a:gd name="connsiteX19" fmla="*/ 400742 w 875565"/>
                <a:gd name="connsiteY19" fmla="*/ 294967 h 431465"/>
                <a:gd name="connsiteX20" fmla="*/ 378619 w 875565"/>
                <a:gd name="connsiteY20" fmla="*/ 206477 h 431465"/>
                <a:gd name="connsiteX21" fmla="*/ 363871 w 875565"/>
                <a:gd name="connsiteY21" fmla="*/ 110612 h 431465"/>
                <a:gd name="connsiteX22" fmla="*/ 349123 w 875565"/>
                <a:gd name="connsiteY22" fmla="*/ 184354 h 431465"/>
                <a:gd name="connsiteX23" fmla="*/ 356497 w 875565"/>
                <a:gd name="connsiteY23" fmla="*/ 95864 h 431465"/>
                <a:gd name="connsiteX24" fmla="*/ 371245 w 875565"/>
                <a:gd name="connsiteY24" fmla="*/ 125361 h 431465"/>
                <a:gd name="connsiteX25" fmla="*/ 393368 w 875565"/>
                <a:gd name="connsiteY25" fmla="*/ 117987 h 431465"/>
                <a:gd name="connsiteX26" fmla="*/ 408116 w 875565"/>
                <a:gd name="connsiteY26" fmla="*/ 169606 h 431465"/>
                <a:gd name="connsiteX27" fmla="*/ 422865 w 875565"/>
                <a:gd name="connsiteY27" fmla="*/ 272845 h 431465"/>
                <a:gd name="connsiteX28" fmla="*/ 489232 w 875565"/>
                <a:gd name="connsiteY28" fmla="*/ 125361 h 431465"/>
                <a:gd name="connsiteX29" fmla="*/ 511355 w 875565"/>
                <a:gd name="connsiteY29" fmla="*/ 162232 h 431465"/>
                <a:gd name="connsiteX30" fmla="*/ 526103 w 875565"/>
                <a:gd name="connsiteY30" fmla="*/ 95864 h 431465"/>
                <a:gd name="connsiteX31" fmla="*/ 577723 w 875565"/>
                <a:gd name="connsiteY31" fmla="*/ 125361 h 431465"/>
                <a:gd name="connsiteX32" fmla="*/ 629342 w 875565"/>
                <a:gd name="connsiteY32" fmla="*/ 125361 h 431465"/>
                <a:gd name="connsiteX33" fmla="*/ 658839 w 875565"/>
                <a:gd name="connsiteY33" fmla="*/ 169606 h 431465"/>
                <a:gd name="connsiteX34" fmla="*/ 673587 w 875565"/>
                <a:gd name="connsiteY34" fmla="*/ 309716 h 431465"/>
                <a:gd name="connsiteX35" fmla="*/ 710458 w 875565"/>
                <a:gd name="connsiteY35" fmla="*/ 140109 h 431465"/>
                <a:gd name="connsiteX36" fmla="*/ 666213 w 875565"/>
                <a:gd name="connsiteY36" fmla="*/ 258096 h 431465"/>
                <a:gd name="connsiteX37" fmla="*/ 673587 w 875565"/>
                <a:gd name="connsiteY37" fmla="*/ 140109 h 431465"/>
                <a:gd name="connsiteX38" fmla="*/ 688336 w 875565"/>
                <a:gd name="connsiteY38" fmla="*/ 110612 h 431465"/>
                <a:gd name="connsiteX39" fmla="*/ 739955 w 875565"/>
                <a:gd name="connsiteY39" fmla="*/ 250722 h 431465"/>
                <a:gd name="connsiteX40" fmla="*/ 754703 w 875565"/>
                <a:gd name="connsiteY40" fmla="*/ 176980 h 431465"/>
                <a:gd name="connsiteX41" fmla="*/ 791574 w 875565"/>
                <a:gd name="connsiteY41" fmla="*/ 95864 h 431465"/>
                <a:gd name="connsiteX42" fmla="*/ 843194 w 875565"/>
                <a:gd name="connsiteY42" fmla="*/ 154858 h 431465"/>
                <a:gd name="connsiteX43" fmla="*/ 828445 w 875565"/>
                <a:gd name="connsiteY43" fmla="*/ 243348 h 431465"/>
                <a:gd name="connsiteX44" fmla="*/ 784200 w 875565"/>
                <a:gd name="connsiteY44" fmla="*/ 206477 h 431465"/>
                <a:gd name="connsiteX45" fmla="*/ 747329 w 875565"/>
                <a:gd name="connsiteY45" fmla="*/ 272845 h 431465"/>
                <a:gd name="connsiteX46" fmla="*/ 732581 w 875565"/>
                <a:gd name="connsiteY46" fmla="*/ 309716 h 431465"/>
                <a:gd name="connsiteX47" fmla="*/ 717832 w 875565"/>
                <a:gd name="connsiteY47" fmla="*/ 339212 h 431465"/>
                <a:gd name="connsiteX48" fmla="*/ 658839 w 875565"/>
                <a:gd name="connsiteY48" fmla="*/ 206477 h 431465"/>
                <a:gd name="connsiteX49" fmla="*/ 673587 w 875565"/>
                <a:gd name="connsiteY49" fmla="*/ 73742 h 431465"/>
                <a:gd name="connsiteX50" fmla="*/ 658839 w 875565"/>
                <a:gd name="connsiteY50" fmla="*/ 309716 h 431465"/>
                <a:gd name="connsiteX51" fmla="*/ 629342 w 875565"/>
                <a:gd name="connsiteY51" fmla="*/ 191729 h 431465"/>
                <a:gd name="connsiteX52" fmla="*/ 607219 w 875565"/>
                <a:gd name="connsiteY52" fmla="*/ 280219 h 431465"/>
                <a:gd name="connsiteX53" fmla="*/ 540852 w 875565"/>
                <a:gd name="connsiteY53" fmla="*/ 191729 h 431465"/>
                <a:gd name="connsiteX54" fmla="*/ 511355 w 875565"/>
                <a:gd name="connsiteY54" fmla="*/ 250722 h 431465"/>
                <a:gd name="connsiteX55" fmla="*/ 489232 w 875565"/>
                <a:gd name="connsiteY55" fmla="*/ 317090 h 431465"/>
                <a:gd name="connsiteX56" fmla="*/ 474484 w 875565"/>
                <a:gd name="connsiteY56" fmla="*/ 383458 h 431465"/>
                <a:gd name="connsiteX57" fmla="*/ 400742 w 875565"/>
                <a:gd name="connsiteY57" fmla="*/ 199103 h 431465"/>
                <a:gd name="connsiteX58" fmla="*/ 378619 w 875565"/>
                <a:gd name="connsiteY58" fmla="*/ 51619 h 431465"/>
                <a:gd name="connsiteX59" fmla="*/ 363871 w 875565"/>
                <a:gd name="connsiteY59" fmla="*/ 302342 h 431465"/>
                <a:gd name="connsiteX60" fmla="*/ 349123 w 875565"/>
                <a:gd name="connsiteY60" fmla="*/ 353961 h 431465"/>
                <a:gd name="connsiteX61" fmla="*/ 312252 w 875565"/>
                <a:gd name="connsiteY61" fmla="*/ 376083 h 431465"/>
                <a:gd name="connsiteX62" fmla="*/ 268007 w 875565"/>
                <a:gd name="connsiteY62" fmla="*/ 294967 h 431465"/>
                <a:gd name="connsiteX63" fmla="*/ 231136 w 875565"/>
                <a:gd name="connsiteY63" fmla="*/ 213851 h 431465"/>
                <a:gd name="connsiteX64" fmla="*/ 216387 w 875565"/>
                <a:gd name="connsiteY64" fmla="*/ 272845 h 431465"/>
                <a:gd name="connsiteX65" fmla="*/ 164768 w 875565"/>
                <a:gd name="connsiteY65" fmla="*/ 353961 h 431465"/>
                <a:gd name="connsiteX66" fmla="*/ 150019 w 875565"/>
                <a:gd name="connsiteY66" fmla="*/ 228600 h 431465"/>
                <a:gd name="connsiteX67" fmla="*/ 127897 w 875565"/>
                <a:gd name="connsiteY67" fmla="*/ 154858 h 431465"/>
                <a:gd name="connsiteX68" fmla="*/ 98400 w 875565"/>
                <a:gd name="connsiteY68" fmla="*/ 339212 h 431465"/>
                <a:gd name="connsiteX69" fmla="*/ 24658 w 875565"/>
                <a:gd name="connsiteY69" fmla="*/ 95864 h 431465"/>
                <a:gd name="connsiteX70" fmla="*/ 54155 w 875565"/>
                <a:gd name="connsiteY70" fmla="*/ 140109 h 431465"/>
                <a:gd name="connsiteX71" fmla="*/ 91026 w 875565"/>
                <a:gd name="connsiteY71" fmla="*/ 184354 h 431465"/>
                <a:gd name="connsiteX72" fmla="*/ 105774 w 875565"/>
                <a:gd name="connsiteY72" fmla="*/ 302342 h 431465"/>
                <a:gd name="connsiteX73" fmla="*/ 120523 w 875565"/>
                <a:gd name="connsiteY73" fmla="*/ 353961 h 431465"/>
                <a:gd name="connsiteX74" fmla="*/ 142645 w 875565"/>
                <a:gd name="connsiteY74" fmla="*/ 125361 h 431465"/>
                <a:gd name="connsiteX75" fmla="*/ 179516 w 875565"/>
                <a:gd name="connsiteY75" fmla="*/ 258096 h 431465"/>
                <a:gd name="connsiteX76" fmla="*/ 194265 w 875565"/>
                <a:gd name="connsiteY76" fmla="*/ 199103 h 431465"/>
                <a:gd name="connsiteX77" fmla="*/ 231136 w 875565"/>
                <a:gd name="connsiteY77" fmla="*/ 331838 h 431465"/>
                <a:gd name="connsiteX78" fmla="*/ 245884 w 875565"/>
                <a:gd name="connsiteY78" fmla="*/ 147483 h 431465"/>
                <a:gd name="connsiteX79" fmla="*/ 260632 w 875565"/>
                <a:gd name="connsiteY79" fmla="*/ 228600 h 431465"/>
                <a:gd name="connsiteX80" fmla="*/ 282755 w 875565"/>
                <a:gd name="connsiteY80" fmla="*/ 324464 h 431465"/>
                <a:gd name="connsiteX81" fmla="*/ 349123 w 875565"/>
                <a:gd name="connsiteY81" fmla="*/ 228600 h 431465"/>
                <a:gd name="connsiteX82" fmla="*/ 378619 w 875565"/>
                <a:gd name="connsiteY82" fmla="*/ 176980 h 431465"/>
                <a:gd name="connsiteX83" fmla="*/ 415490 w 875565"/>
                <a:gd name="connsiteY83" fmla="*/ 258096 h 431465"/>
                <a:gd name="connsiteX84" fmla="*/ 430239 w 875565"/>
                <a:gd name="connsiteY84" fmla="*/ 376083 h 431465"/>
                <a:gd name="connsiteX85" fmla="*/ 422865 w 875565"/>
                <a:gd name="connsiteY85" fmla="*/ 280219 h 431465"/>
                <a:gd name="connsiteX86" fmla="*/ 430239 w 875565"/>
                <a:gd name="connsiteY86" fmla="*/ 73742 h 431465"/>
                <a:gd name="connsiteX87" fmla="*/ 481858 w 875565"/>
                <a:gd name="connsiteY87" fmla="*/ 169606 h 431465"/>
                <a:gd name="connsiteX88" fmla="*/ 518729 w 875565"/>
                <a:gd name="connsiteY88" fmla="*/ 258096 h 431465"/>
                <a:gd name="connsiteX89" fmla="*/ 503981 w 875565"/>
                <a:gd name="connsiteY89" fmla="*/ 213851 h 431465"/>
                <a:gd name="connsiteX90" fmla="*/ 533478 w 875565"/>
                <a:gd name="connsiteY90" fmla="*/ 147483 h 431465"/>
                <a:gd name="connsiteX91" fmla="*/ 585097 w 875565"/>
                <a:gd name="connsiteY91" fmla="*/ 398206 h 431465"/>
                <a:gd name="connsiteX92" fmla="*/ 614594 w 875565"/>
                <a:gd name="connsiteY92" fmla="*/ 309716 h 431465"/>
                <a:gd name="connsiteX93" fmla="*/ 636716 w 875565"/>
                <a:gd name="connsiteY93" fmla="*/ 376083 h 431465"/>
                <a:gd name="connsiteX94" fmla="*/ 629342 w 875565"/>
                <a:gd name="connsiteY94" fmla="*/ 191729 h 431465"/>
                <a:gd name="connsiteX95" fmla="*/ 666213 w 875565"/>
                <a:gd name="connsiteY95" fmla="*/ 169606 h 431465"/>
                <a:gd name="connsiteX96" fmla="*/ 695710 w 875565"/>
                <a:gd name="connsiteY96" fmla="*/ 228600 h 431465"/>
                <a:gd name="connsiteX97" fmla="*/ 747329 w 875565"/>
                <a:gd name="connsiteY97" fmla="*/ 353961 h 431465"/>
                <a:gd name="connsiteX98" fmla="*/ 769452 w 875565"/>
                <a:gd name="connsiteY98" fmla="*/ 206477 h 431465"/>
                <a:gd name="connsiteX99" fmla="*/ 784200 w 875565"/>
                <a:gd name="connsiteY99" fmla="*/ 169606 h 431465"/>
                <a:gd name="connsiteX100" fmla="*/ 798949 w 875565"/>
                <a:gd name="connsiteY100" fmla="*/ 199103 h 431465"/>
                <a:gd name="connsiteX101" fmla="*/ 850568 w 875565"/>
                <a:gd name="connsiteY101" fmla="*/ 317090 h 431465"/>
                <a:gd name="connsiteX102" fmla="*/ 821071 w 875565"/>
                <a:gd name="connsiteY102" fmla="*/ 162232 h 431465"/>
                <a:gd name="connsiteX103" fmla="*/ 798949 w 875565"/>
                <a:gd name="connsiteY103" fmla="*/ 117987 h 431465"/>
                <a:gd name="connsiteX104" fmla="*/ 813697 w 875565"/>
                <a:gd name="connsiteY104" fmla="*/ 221225 h 431465"/>
                <a:gd name="connsiteX105" fmla="*/ 798949 w 875565"/>
                <a:gd name="connsiteY105" fmla="*/ 361335 h 431465"/>
                <a:gd name="connsiteX106" fmla="*/ 769452 w 875565"/>
                <a:gd name="connsiteY106" fmla="*/ 368709 h 431465"/>
                <a:gd name="connsiteX107" fmla="*/ 732581 w 875565"/>
                <a:gd name="connsiteY107" fmla="*/ 280219 h 431465"/>
                <a:gd name="connsiteX108" fmla="*/ 747329 w 875565"/>
                <a:gd name="connsiteY108" fmla="*/ 199103 h 431465"/>
                <a:gd name="connsiteX109" fmla="*/ 732581 w 875565"/>
                <a:gd name="connsiteY109" fmla="*/ 427703 h 431465"/>
                <a:gd name="connsiteX110" fmla="*/ 703084 w 875565"/>
                <a:gd name="connsiteY110" fmla="*/ 383458 h 431465"/>
                <a:gd name="connsiteX111" fmla="*/ 666213 w 875565"/>
                <a:gd name="connsiteY111" fmla="*/ 265471 h 431465"/>
                <a:gd name="connsiteX112" fmla="*/ 658839 w 875565"/>
                <a:gd name="connsiteY112" fmla="*/ 243348 h 431465"/>
                <a:gd name="connsiteX113" fmla="*/ 651465 w 875565"/>
                <a:gd name="connsiteY113" fmla="*/ 361335 h 431465"/>
                <a:gd name="connsiteX114" fmla="*/ 555600 w 875565"/>
                <a:gd name="connsiteY114" fmla="*/ 169606 h 431465"/>
                <a:gd name="connsiteX115" fmla="*/ 540852 w 875565"/>
                <a:gd name="connsiteY115" fmla="*/ 361335 h 431465"/>
                <a:gd name="connsiteX116" fmla="*/ 518729 w 875565"/>
                <a:gd name="connsiteY116" fmla="*/ 346587 h 431465"/>
                <a:gd name="connsiteX117" fmla="*/ 481858 w 875565"/>
                <a:gd name="connsiteY117" fmla="*/ 206477 h 431465"/>
                <a:gd name="connsiteX118" fmla="*/ 341749 w 875565"/>
                <a:gd name="connsiteY118" fmla="*/ 132735 h 431465"/>
                <a:gd name="connsiteX119" fmla="*/ 319626 w 875565"/>
                <a:gd name="connsiteY119" fmla="*/ 125361 h 431465"/>
                <a:gd name="connsiteX120" fmla="*/ 304878 w 875565"/>
                <a:gd name="connsiteY120" fmla="*/ 302342 h 431465"/>
                <a:gd name="connsiteX121" fmla="*/ 260632 w 875565"/>
                <a:gd name="connsiteY121" fmla="*/ 272845 h 431465"/>
                <a:gd name="connsiteX122" fmla="*/ 194265 w 875565"/>
                <a:gd name="connsiteY122" fmla="*/ 169606 h 431465"/>
                <a:gd name="connsiteX123" fmla="*/ 179516 w 875565"/>
                <a:gd name="connsiteY123" fmla="*/ 287593 h 431465"/>
                <a:gd name="connsiteX124" fmla="*/ 127897 w 875565"/>
                <a:gd name="connsiteY124" fmla="*/ 110612 h 431465"/>
                <a:gd name="connsiteX125" fmla="*/ 68903 w 875565"/>
                <a:gd name="connsiteY125" fmla="*/ 280219 h 431465"/>
                <a:gd name="connsiteX126" fmla="*/ 24658 w 875565"/>
                <a:gd name="connsiteY126" fmla="*/ 221225 h 431465"/>
                <a:gd name="connsiteX127" fmla="*/ 2536 w 875565"/>
                <a:gd name="connsiteY127" fmla="*/ 191729 h 431465"/>
                <a:gd name="connsiteX128" fmla="*/ 17284 w 875565"/>
                <a:gd name="connsiteY128" fmla="*/ 228600 h 431465"/>
                <a:gd name="connsiteX129" fmla="*/ 2536 w 875565"/>
                <a:gd name="connsiteY129" fmla="*/ 324464 h 43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875565" h="431465">
                  <a:moveTo>
                    <a:pt x="24658" y="0"/>
                  </a:moveTo>
                  <a:cubicBezTo>
                    <a:pt x="29574" y="98322"/>
                    <a:pt x="25956" y="197445"/>
                    <a:pt x="39407" y="294967"/>
                  </a:cubicBezTo>
                  <a:cubicBezTo>
                    <a:pt x="43162" y="322191"/>
                    <a:pt x="27207" y="208461"/>
                    <a:pt x="54155" y="213851"/>
                  </a:cubicBezTo>
                  <a:cubicBezTo>
                    <a:pt x="83969" y="219815"/>
                    <a:pt x="68904" y="272845"/>
                    <a:pt x="76278" y="302342"/>
                  </a:cubicBezTo>
                  <a:cubicBezTo>
                    <a:pt x="81194" y="280219"/>
                    <a:pt x="85530" y="257960"/>
                    <a:pt x="91026" y="235974"/>
                  </a:cubicBezTo>
                  <a:cubicBezTo>
                    <a:pt x="132989" y="68118"/>
                    <a:pt x="75312" y="321428"/>
                    <a:pt x="120523" y="117987"/>
                  </a:cubicBezTo>
                  <a:cubicBezTo>
                    <a:pt x="125636" y="136735"/>
                    <a:pt x="167818" y="279332"/>
                    <a:pt x="157394" y="294967"/>
                  </a:cubicBezTo>
                  <a:cubicBezTo>
                    <a:pt x="142709" y="316995"/>
                    <a:pt x="137729" y="245806"/>
                    <a:pt x="127897" y="221225"/>
                  </a:cubicBezTo>
                  <a:cubicBezTo>
                    <a:pt x="132813" y="196644"/>
                    <a:pt x="134718" y="171264"/>
                    <a:pt x="142645" y="147483"/>
                  </a:cubicBezTo>
                  <a:cubicBezTo>
                    <a:pt x="149597" y="126626"/>
                    <a:pt x="172142" y="88490"/>
                    <a:pt x="172142" y="88490"/>
                  </a:cubicBezTo>
                  <a:cubicBezTo>
                    <a:pt x="177058" y="105696"/>
                    <a:pt x="182550" y="122748"/>
                    <a:pt x="186890" y="140109"/>
                  </a:cubicBezTo>
                  <a:cubicBezTo>
                    <a:pt x="194844" y="171925"/>
                    <a:pt x="180892" y="219101"/>
                    <a:pt x="209013" y="235974"/>
                  </a:cubicBezTo>
                  <a:cubicBezTo>
                    <a:pt x="230508" y="248871"/>
                    <a:pt x="216874" y="186335"/>
                    <a:pt x="223761" y="162232"/>
                  </a:cubicBezTo>
                  <a:cubicBezTo>
                    <a:pt x="227607" y="148771"/>
                    <a:pt x="255427" y="104539"/>
                    <a:pt x="260632" y="95864"/>
                  </a:cubicBezTo>
                  <a:cubicBezTo>
                    <a:pt x="270464" y="110612"/>
                    <a:pt x="285465" y="123008"/>
                    <a:pt x="290129" y="140109"/>
                  </a:cubicBezTo>
                  <a:cubicBezTo>
                    <a:pt x="293427" y="152201"/>
                    <a:pt x="282755" y="189514"/>
                    <a:pt x="282755" y="176980"/>
                  </a:cubicBezTo>
                  <a:cubicBezTo>
                    <a:pt x="282755" y="125302"/>
                    <a:pt x="287671" y="73741"/>
                    <a:pt x="290129" y="22122"/>
                  </a:cubicBezTo>
                  <a:cubicBezTo>
                    <a:pt x="354976" y="235187"/>
                    <a:pt x="315218" y="237417"/>
                    <a:pt x="371245" y="125361"/>
                  </a:cubicBezTo>
                  <a:cubicBezTo>
                    <a:pt x="377655" y="112541"/>
                    <a:pt x="385994" y="100780"/>
                    <a:pt x="393368" y="88490"/>
                  </a:cubicBezTo>
                  <a:cubicBezTo>
                    <a:pt x="428397" y="158550"/>
                    <a:pt x="441467" y="172793"/>
                    <a:pt x="400742" y="294967"/>
                  </a:cubicBezTo>
                  <a:cubicBezTo>
                    <a:pt x="391127" y="323811"/>
                    <a:pt x="384582" y="236291"/>
                    <a:pt x="378619" y="206477"/>
                  </a:cubicBezTo>
                  <a:cubicBezTo>
                    <a:pt x="372278" y="174774"/>
                    <a:pt x="368787" y="142567"/>
                    <a:pt x="363871" y="110612"/>
                  </a:cubicBezTo>
                  <a:cubicBezTo>
                    <a:pt x="358955" y="135193"/>
                    <a:pt x="360333" y="206775"/>
                    <a:pt x="349123" y="184354"/>
                  </a:cubicBezTo>
                  <a:cubicBezTo>
                    <a:pt x="335886" y="157880"/>
                    <a:pt x="346104" y="123578"/>
                    <a:pt x="356497" y="95864"/>
                  </a:cubicBezTo>
                  <a:cubicBezTo>
                    <a:pt x="360357" y="85571"/>
                    <a:pt x="366329" y="115529"/>
                    <a:pt x="371245" y="125361"/>
                  </a:cubicBezTo>
                  <a:cubicBezTo>
                    <a:pt x="378619" y="122903"/>
                    <a:pt x="388392" y="112015"/>
                    <a:pt x="393368" y="117987"/>
                  </a:cubicBezTo>
                  <a:cubicBezTo>
                    <a:pt x="404824" y="131734"/>
                    <a:pt x="404768" y="152027"/>
                    <a:pt x="408116" y="169606"/>
                  </a:cubicBezTo>
                  <a:cubicBezTo>
                    <a:pt x="414621" y="203754"/>
                    <a:pt x="417949" y="238432"/>
                    <a:pt x="422865" y="272845"/>
                  </a:cubicBezTo>
                  <a:cubicBezTo>
                    <a:pt x="460544" y="76916"/>
                    <a:pt x="424328" y="23368"/>
                    <a:pt x="489232" y="125361"/>
                  </a:cubicBezTo>
                  <a:cubicBezTo>
                    <a:pt x="496927" y="137453"/>
                    <a:pt x="503981" y="149942"/>
                    <a:pt x="511355" y="162232"/>
                  </a:cubicBezTo>
                  <a:cubicBezTo>
                    <a:pt x="516271" y="140109"/>
                    <a:pt x="503668" y="99069"/>
                    <a:pt x="526103" y="95864"/>
                  </a:cubicBezTo>
                  <a:cubicBezTo>
                    <a:pt x="608872" y="84040"/>
                    <a:pt x="533607" y="213589"/>
                    <a:pt x="577723" y="125361"/>
                  </a:cubicBezTo>
                  <a:cubicBezTo>
                    <a:pt x="642773" y="304254"/>
                    <a:pt x="574344" y="164645"/>
                    <a:pt x="629342" y="125361"/>
                  </a:cubicBezTo>
                  <a:cubicBezTo>
                    <a:pt x="643766" y="115058"/>
                    <a:pt x="649007" y="154858"/>
                    <a:pt x="658839" y="169606"/>
                  </a:cubicBezTo>
                  <a:cubicBezTo>
                    <a:pt x="663755" y="216309"/>
                    <a:pt x="632813" y="333016"/>
                    <a:pt x="673587" y="309716"/>
                  </a:cubicBezTo>
                  <a:cubicBezTo>
                    <a:pt x="723820" y="281011"/>
                    <a:pt x="718640" y="197384"/>
                    <a:pt x="710458" y="140109"/>
                  </a:cubicBezTo>
                  <a:cubicBezTo>
                    <a:pt x="704518" y="98528"/>
                    <a:pt x="680961" y="218767"/>
                    <a:pt x="666213" y="258096"/>
                  </a:cubicBezTo>
                  <a:cubicBezTo>
                    <a:pt x="668671" y="218767"/>
                    <a:pt x="667741" y="179079"/>
                    <a:pt x="673587" y="140109"/>
                  </a:cubicBezTo>
                  <a:cubicBezTo>
                    <a:pt x="675218" y="129238"/>
                    <a:pt x="681097" y="102339"/>
                    <a:pt x="688336" y="110612"/>
                  </a:cubicBezTo>
                  <a:cubicBezTo>
                    <a:pt x="708755" y="133948"/>
                    <a:pt x="729496" y="214115"/>
                    <a:pt x="739955" y="250722"/>
                  </a:cubicBezTo>
                  <a:cubicBezTo>
                    <a:pt x="744871" y="226141"/>
                    <a:pt x="747630" y="201029"/>
                    <a:pt x="754703" y="176980"/>
                  </a:cubicBezTo>
                  <a:cubicBezTo>
                    <a:pt x="760999" y="155572"/>
                    <a:pt x="780291" y="118431"/>
                    <a:pt x="791574" y="95864"/>
                  </a:cubicBezTo>
                  <a:cubicBezTo>
                    <a:pt x="808781" y="115529"/>
                    <a:pt x="833300" y="130674"/>
                    <a:pt x="843194" y="154858"/>
                  </a:cubicBezTo>
                  <a:cubicBezTo>
                    <a:pt x="897692" y="288076"/>
                    <a:pt x="876956" y="267602"/>
                    <a:pt x="828445" y="243348"/>
                  </a:cubicBezTo>
                  <a:cubicBezTo>
                    <a:pt x="791080" y="374127"/>
                    <a:pt x="843812" y="226347"/>
                    <a:pt x="784200" y="206477"/>
                  </a:cubicBezTo>
                  <a:cubicBezTo>
                    <a:pt x="760191" y="198474"/>
                    <a:pt x="758647" y="250209"/>
                    <a:pt x="747329" y="272845"/>
                  </a:cubicBezTo>
                  <a:cubicBezTo>
                    <a:pt x="741409" y="284685"/>
                    <a:pt x="737957" y="297620"/>
                    <a:pt x="732581" y="309716"/>
                  </a:cubicBezTo>
                  <a:cubicBezTo>
                    <a:pt x="728116" y="319761"/>
                    <a:pt x="722748" y="329380"/>
                    <a:pt x="717832" y="339212"/>
                  </a:cubicBezTo>
                  <a:cubicBezTo>
                    <a:pt x="659473" y="319759"/>
                    <a:pt x="669410" y="329797"/>
                    <a:pt x="658839" y="206477"/>
                  </a:cubicBezTo>
                  <a:cubicBezTo>
                    <a:pt x="655037" y="162122"/>
                    <a:pt x="673587" y="29225"/>
                    <a:pt x="673587" y="73742"/>
                  </a:cubicBezTo>
                  <a:cubicBezTo>
                    <a:pt x="673587" y="152553"/>
                    <a:pt x="663755" y="231058"/>
                    <a:pt x="658839" y="309716"/>
                  </a:cubicBezTo>
                  <a:cubicBezTo>
                    <a:pt x="649007" y="270387"/>
                    <a:pt x="664540" y="211842"/>
                    <a:pt x="629342" y="191729"/>
                  </a:cubicBezTo>
                  <a:cubicBezTo>
                    <a:pt x="602943" y="176644"/>
                    <a:pt x="637624" y="280219"/>
                    <a:pt x="607219" y="280219"/>
                  </a:cubicBezTo>
                  <a:cubicBezTo>
                    <a:pt x="570348" y="280219"/>
                    <a:pt x="562974" y="221226"/>
                    <a:pt x="540852" y="191729"/>
                  </a:cubicBezTo>
                  <a:cubicBezTo>
                    <a:pt x="513205" y="94969"/>
                    <a:pt x="534035" y="141856"/>
                    <a:pt x="511355" y="250722"/>
                  </a:cubicBezTo>
                  <a:cubicBezTo>
                    <a:pt x="506599" y="273551"/>
                    <a:pt x="495473" y="294621"/>
                    <a:pt x="489232" y="317090"/>
                  </a:cubicBezTo>
                  <a:cubicBezTo>
                    <a:pt x="483167" y="338926"/>
                    <a:pt x="479400" y="361335"/>
                    <a:pt x="474484" y="383458"/>
                  </a:cubicBezTo>
                  <a:cubicBezTo>
                    <a:pt x="449903" y="322006"/>
                    <a:pt x="419111" y="262688"/>
                    <a:pt x="400742" y="199103"/>
                  </a:cubicBezTo>
                  <a:cubicBezTo>
                    <a:pt x="386945" y="151345"/>
                    <a:pt x="395339" y="4804"/>
                    <a:pt x="378619" y="51619"/>
                  </a:cubicBezTo>
                  <a:cubicBezTo>
                    <a:pt x="350461" y="130461"/>
                    <a:pt x="372000" y="219019"/>
                    <a:pt x="363871" y="302342"/>
                  </a:cubicBezTo>
                  <a:cubicBezTo>
                    <a:pt x="362133" y="320152"/>
                    <a:pt x="359385" y="339301"/>
                    <a:pt x="349123" y="353961"/>
                  </a:cubicBezTo>
                  <a:cubicBezTo>
                    <a:pt x="340904" y="365703"/>
                    <a:pt x="324542" y="368709"/>
                    <a:pt x="312252" y="376083"/>
                  </a:cubicBezTo>
                  <a:cubicBezTo>
                    <a:pt x="297504" y="349044"/>
                    <a:pt x="281781" y="322515"/>
                    <a:pt x="268007" y="294967"/>
                  </a:cubicBezTo>
                  <a:cubicBezTo>
                    <a:pt x="254724" y="268402"/>
                    <a:pt x="258436" y="225550"/>
                    <a:pt x="231136" y="213851"/>
                  </a:cubicBezTo>
                  <a:cubicBezTo>
                    <a:pt x="212505" y="205867"/>
                    <a:pt x="222107" y="253399"/>
                    <a:pt x="216387" y="272845"/>
                  </a:cubicBezTo>
                  <a:cubicBezTo>
                    <a:pt x="194319" y="347876"/>
                    <a:pt x="213458" y="329615"/>
                    <a:pt x="164768" y="353961"/>
                  </a:cubicBezTo>
                  <a:cubicBezTo>
                    <a:pt x="159852" y="312174"/>
                    <a:pt x="157680" y="269972"/>
                    <a:pt x="150019" y="228600"/>
                  </a:cubicBezTo>
                  <a:cubicBezTo>
                    <a:pt x="145346" y="203366"/>
                    <a:pt x="138749" y="131603"/>
                    <a:pt x="127897" y="154858"/>
                  </a:cubicBezTo>
                  <a:cubicBezTo>
                    <a:pt x="101580" y="211252"/>
                    <a:pt x="98400" y="339212"/>
                    <a:pt x="98400" y="339212"/>
                  </a:cubicBezTo>
                  <a:cubicBezTo>
                    <a:pt x="61075" y="259229"/>
                    <a:pt x="16801" y="190157"/>
                    <a:pt x="24658" y="95864"/>
                  </a:cubicBezTo>
                  <a:cubicBezTo>
                    <a:pt x="26130" y="78200"/>
                    <a:pt x="43520" y="125929"/>
                    <a:pt x="54155" y="140109"/>
                  </a:cubicBezTo>
                  <a:cubicBezTo>
                    <a:pt x="65674" y="155467"/>
                    <a:pt x="78736" y="169606"/>
                    <a:pt x="91026" y="184354"/>
                  </a:cubicBezTo>
                  <a:cubicBezTo>
                    <a:pt x="95942" y="223683"/>
                    <a:pt x="98983" y="263293"/>
                    <a:pt x="105774" y="302342"/>
                  </a:cubicBezTo>
                  <a:cubicBezTo>
                    <a:pt x="108840" y="319972"/>
                    <a:pt x="116873" y="371480"/>
                    <a:pt x="120523" y="353961"/>
                  </a:cubicBezTo>
                  <a:cubicBezTo>
                    <a:pt x="136137" y="279014"/>
                    <a:pt x="135271" y="201561"/>
                    <a:pt x="142645" y="125361"/>
                  </a:cubicBezTo>
                  <a:cubicBezTo>
                    <a:pt x="154935" y="169606"/>
                    <a:pt x="153182" y="220477"/>
                    <a:pt x="179516" y="258096"/>
                  </a:cubicBezTo>
                  <a:cubicBezTo>
                    <a:pt x="191140" y="274701"/>
                    <a:pt x="182641" y="182498"/>
                    <a:pt x="194265" y="199103"/>
                  </a:cubicBezTo>
                  <a:cubicBezTo>
                    <a:pt x="220599" y="236722"/>
                    <a:pt x="218846" y="287593"/>
                    <a:pt x="231136" y="331838"/>
                  </a:cubicBezTo>
                  <a:cubicBezTo>
                    <a:pt x="236052" y="270386"/>
                    <a:pt x="228948" y="206759"/>
                    <a:pt x="245884" y="147483"/>
                  </a:cubicBezTo>
                  <a:cubicBezTo>
                    <a:pt x="253434" y="121058"/>
                    <a:pt x="255027" y="201695"/>
                    <a:pt x="260632" y="228600"/>
                  </a:cubicBezTo>
                  <a:cubicBezTo>
                    <a:pt x="267321" y="260705"/>
                    <a:pt x="275381" y="292509"/>
                    <a:pt x="282755" y="324464"/>
                  </a:cubicBezTo>
                  <a:cubicBezTo>
                    <a:pt x="304878" y="292509"/>
                    <a:pt x="327942" y="261186"/>
                    <a:pt x="349123" y="228600"/>
                  </a:cubicBezTo>
                  <a:cubicBezTo>
                    <a:pt x="359923" y="211984"/>
                    <a:pt x="360509" y="168931"/>
                    <a:pt x="378619" y="176980"/>
                  </a:cubicBezTo>
                  <a:cubicBezTo>
                    <a:pt x="405760" y="189043"/>
                    <a:pt x="403200" y="231057"/>
                    <a:pt x="415490" y="258096"/>
                  </a:cubicBezTo>
                  <a:cubicBezTo>
                    <a:pt x="420406" y="297425"/>
                    <a:pt x="417704" y="338482"/>
                    <a:pt x="430239" y="376083"/>
                  </a:cubicBezTo>
                  <a:cubicBezTo>
                    <a:pt x="440375" y="406487"/>
                    <a:pt x="422865" y="312268"/>
                    <a:pt x="422865" y="280219"/>
                  </a:cubicBezTo>
                  <a:cubicBezTo>
                    <a:pt x="422865" y="211349"/>
                    <a:pt x="427781" y="142568"/>
                    <a:pt x="430239" y="73742"/>
                  </a:cubicBezTo>
                  <a:cubicBezTo>
                    <a:pt x="447445" y="105697"/>
                    <a:pt x="466153" y="136887"/>
                    <a:pt x="481858" y="169606"/>
                  </a:cubicBezTo>
                  <a:cubicBezTo>
                    <a:pt x="495686" y="198414"/>
                    <a:pt x="504438" y="229515"/>
                    <a:pt x="518729" y="258096"/>
                  </a:cubicBezTo>
                  <a:cubicBezTo>
                    <a:pt x="525682" y="272001"/>
                    <a:pt x="508897" y="228599"/>
                    <a:pt x="503981" y="213851"/>
                  </a:cubicBezTo>
                  <a:cubicBezTo>
                    <a:pt x="513813" y="191728"/>
                    <a:pt x="516360" y="130364"/>
                    <a:pt x="533478" y="147483"/>
                  </a:cubicBezTo>
                  <a:cubicBezTo>
                    <a:pt x="545381" y="159386"/>
                    <a:pt x="582510" y="383547"/>
                    <a:pt x="585097" y="398206"/>
                  </a:cubicBezTo>
                  <a:cubicBezTo>
                    <a:pt x="608138" y="110184"/>
                    <a:pt x="587473" y="190386"/>
                    <a:pt x="614594" y="309716"/>
                  </a:cubicBezTo>
                  <a:cubicBezTo>
                    <a:pt x="619762" y="332455"/>
                    <a:pt x="629342" y="353961"/>
                    <a:pt x="636716" y="376083"/>
                  </a:cubicBezTo>
                  <a:cubicBezTo>
                    <a:pt x="633854" y="353189"/>
                    <a:pt x="609365" y="231682"/>
                    <a:pt x="629342" y="191729"/>
                  </a:cubicBezTo>
                  <a:cubicBezTo>
                    <a:pt x="635752" y="178909"/>
                    <a:pt x="653923" y="176980"/>
                    <a:pt x="666213" y="169606"/>
                  </a:cubicBezTo>
                  <a:cubicBezTo>
                    <a:pt x="676045" y="189271"/>
                    <a:pt x="686856" y="208476"/>
                    <a:pt x="695710" y="228600"/>
                  </a:cubicBezTo>
                  <a:cubicBezTo>
                    <a:pt x="713910" y="269964"/>
                    <a:pt x="747329" y="353961"/>
                    <a:pt x="747329" y="353961"/>
                  </a:cubicBezTo>
                  <a:cubicBezTo>
                    <a:pt x="754703" y="304800"/>
                    <a:pt x="759703" y="255223"/>
                    <a:pt x="769452" y="206477"/>
                  </a:cubicBezTo>
                  <a:cubicBezTo>
                    <a:pt x="772048" y="193497"/>
                    <a:pt x="771358" y="172816"/>
                    <a:pt x="784200" y="169606"/>
                  </a:cubicBezTo>
                  <a:cubicBezTo>
                    <a:pt x="794865" y="166940"/>
                    <a:pt x="795473" y="188674"/>
                    <a:pt x="798949" y="199103"/>
                  </a:cubicBezTo>
                  <a:cubicBezTo>
                    <a:pt x="835219" y="307912"/>
                    <a:pt x="797944" y="251310"/>
                    <a:pt x="850568" y="317090"/>
                  </a:cubicBezTo>
                  <a:cubicBezTo>
                    <a:pt x="840736" y="265471"/>
                    <a:pt x="834258" y="213098"/>
                    <a:pt x="821071" y="162232"/>
                  </a:cubicBezTo>
                  <a:cubicBezTo>
                    <a:pt x="816933" y="146271"/>
                    <a:pt x="800994" y="101625"/>
                    <a:pt x="798949" y="117987"/>
                  </a:cubicBezTo>
                  <a:cubicBezTo>
                    <a:pt x="794637" y="152481"/>
                    <a:pt x="808781" y="186812"/>
                    <a:pt x="813697" y="221225"/>
                  </a:cubicBezTo>
                  <a:cubicBezTo>
                    <a:pt x="808781" y="267928"/>
                    <a:pt x="812443" y="316354"/>
                    <a:pt x="798949" y="361335"/>
                  </a:cubicBezTo>
                  <a:cubicBezTo>
                    <a:pt x="796037" y="371042"/>
                    <a:pt x="775870" y="376553"/>
                    <a:pt x="769452" y="368709"/>
                  </a:cubicBezTo>
                  <a:cubicBezTo>
                    <a:pt x="749217" y="343977"/>
                    <a:pt x="744871" y="309716"/>
                    <a:pt x="732581" y="280219"/>
                  </a:cubicBezTo>
                  <a:cubicBezTo>
                    <a:pt x="737497" y="253180"/>
                    <a:pt x="747329" y="171621"/>
                    <a:pt x="747329" y="199103"/>
                  </a:cubicBezTo>
                  <a:cubicBezTo>
                    <a:pt x="747329" y="275461"/>
                    <a:pt x="750401" y="353453"/>
                    <a:pt x="732581" y="427703"/>
                  </a:cubicBezTo>
                  <a:cubicBezTo>
                    <a:pt x="728444" y="444939"/>
                    <a:pt x="712916" y="398206"/>
                    <a:pt x="703084" y="383458"/>
                  </a:cubicBezTo>
                  <a:cubicBezTo>
                    <a:pt x="690794" y="344129"/>
                    <a:pt x="674763" y="305779"/>
                    <a:pt x="666213" y="265471"/>
                  </a:cubicBezTo>
                  <a:cubicBezTo>
                    <a:pt x="655090" y="213035"/>
                    <a:pt x="642189" y="10248"/>
                    <a:pt x="658839" y="243348"/>
                  </a:cubicBezTo>
                  <a:cubicBezTo>
                    <a:pt x="656381" y="282677"/>
                    <a:pt x="687840" y="376491"/>
                    <a:pt x="651465" y="361335"/>
                  </a:cubicBezTo>
                  <a:cubicBezTo>
                    <a:pt x="626719" y="351024"/>
                    <a:pt x="577791" y="225082"/>
                    <a:pt x="555600" y="169606"/>
                  </a:cubicBezTo>
                  <a:cubicBezTo>
                    <a:pt x="550684" y="233516"/>
                    <a:pt x="553925" y="298584"/>
                    <a:pt x="540852" y="361335"/>
                  </a:cubicBezTo>
                  <a:cubicBezTo>
                    <a:pt x="539044" y="370011"/>
                    <a:pt x="521884" y="354869"/>
                    <a:pt x="518729" y="346587"/>
                  </a:cubicBezTo>
                  <a:cubicBezTo>
                    <a:pt x="501537" y="301457"/>
                    <a:pt x="494148" y="253180"/>
                    <a:pt x="481858" y="206477"/>
                  </a:cubicBezTo>
                  <a:cubicBezTo>
                    <a:pt x="430929" y="397461"/>
                    <a:pt x="477566" y="328916"/>
                    <a:pt x="341749" y="132735"/>
                  </a:cubicBezTo>
                  <a:cubicBezTo>
                    <a:pt x="337324" y="126344"/>
                    <a:pt x="327000" y="127819"/>
                    <a:pt x="319626" y="125361"/>
                  </a:cubicBezTo>
                  <a:cubicBezTo>
                    <a:pt x="314710" y="184355"/>
                    <a:pt x="351606" y="265998"/>
                    <a:pt x="304878" y="302342"/>
                  </a:cubicBezTo>
                  <a:cubicBezTo>
                    <a:pt x="255907" y="340430"/>
                    <a:pt x="239259" y="-5013"/>
                    <a:pt x="260632" y="272845"/>
                  </a:cubicBezTo>
                  <a:cubicBezTo>
                    <a:pt x="239635" y="419825"/>
                    <a:pt x="277913" y="211430"/>
                    <a:pt x="194265" y="169606"/>
                  </a:cubicBezTo>
                  <a:cubicBezTo>
                    <a:pt x="158814" y="151881"/>
                    <a:pt x="184432" y="248264"/>
                    <a:pt x="179516" y="287593"/>
                  </a:cubicBezTo>
                  <a:cubicBezTo>
                    <a:pt x="162310" y="228599"/>
                    <a:pt x="185845" y="131064"/>
                    <a:pt x="127897" y="110612"/>
                  </a:cubicBezTo>
                  <a:cubicBezTo>
                    <a:pt x="-32661" y="53944"/>
                    <a:pt x="56381" y="248913"/>
                    <a:pt x="68903" y="280219"/>
                  </a:cubicBezTo>
                  <a:cubicBezTo>
                    <a:pt x="39535" y="353640"/>
                    <a:pt x="63613" y="315829"/>
                    <a:pt x="24658" y="221225"/>
                  </a:cubicBezTo>
                  <a:cubicBezTo>
                    <a:pt x="19979" y="209861"/>
                    <a:pt x="11226" y="183038"/>
                    <a:pt x="2536" y="191729"/>
                  </a:cubicBezTo>
                  <a:cubicBezTo>
                    <a:pt x="-6823" y="201090"/>
                    <a:pt x="12368" y="216310"/>
                    <a:pt x="17284" y="228600"/>
                  </a:cubicBezTo>
                  <a:cubicBezTo>
                    <a:pt x="1886" y="344085"/>
                    <a:pt x="2536" y="376409"/>
                    <a:pt x="2536" y="32446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r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200" b="0" i="0" u="none" strike="noStrike" cap="none" normalizeH="0" baseline="-25000">
                <a:ln>
                  <a:noFill/>
                </a:ln>
                <a:solidFill>
                  <a:srgbClr val="404040"/>
                </a:solidFill>
                <a:effectLst/>
                <a:latin typeface="Helvetica" pitchFamily="84" charset="0"/>
                <a:ea typeface="ヒラギノ角ゴ Pro W3" pitchFamily="8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7415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4000"/>
                  </a:prstClr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;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E8359C70-14F5-6C46-90FC-9DBF4B8C2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764" y="1796411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AEFA8D5-B4FE-5A46-8F07-02F281268636}"/>
              </a:ext>
            </a:extLst>
          </p:cNvPr>
          <p:cNvSpPr txBox="1">
            <a:spLocks/>
          </p:cNvSpPr>
          <p:nvPr/>
        </p:nvSpPr>
        <p:spPr>
          <a:xfrm>
            <a:off x="326580" y="1066800"/>
            <a:ext cx="8055419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Ориентация за нови членове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12" name="Picture 11" descr="A blue and yellow logo with lions heads and a letter">
            <a:extLst>
              <a:ext uri="{FF2B5EF4-FFF2-40B4-BE49-F238E27FC236}">
                <a16:creationId xmlns:a16="http://schemas.microsoft.com/office/drawing/2014/main" id="{CEC2283D-EB30-75C3-65D9-B98BB5149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557128-40B8-DA69-2BFA-732CF802A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907" y="3581400"/>
            <a:ext cx="3994693" cy="2918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3AF9F6-A45B-FEFE-DE8C-BB795FD6A7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750" t="12667" r="36250" b="41111"/>
          <a:stretch/>
        </p:blipFill>
        <p:spPr>
          <a:xfrm rot="21105945">
            <a:off x="3866218" y="2474170"/>
            <a:ext cx="2630238" cy="34193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ADC303-D236-D835-8045-718E30346A9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235" t="12667" r="30000" b="11894"/>
          <a:stretch/>
        </p:blipFill>
        <p:spPr>
          <a:xfrm rot="21064702">
            <a:off x="662510" y="2449797"/>
            <a:ext cx="2716075" cy="35176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908B62-3292-183F-A3A8-60A780379E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1200" t="23333" r="14897" b="25556"/>
          <a:stretch/>
        </p:blipFill>
        <p:spPr>
          <a:xfrm>
            <a:off x="8182171" y="1419344"/>
            <a:ext cx="3465992" cy="184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8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972D1-030E-3536-BCB1-9DC05FBC0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CE1AE71-F9E2-C309-BD83-8FE8AB871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441" y="-2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A11AA486-6835-32AA-7CAC-92F9D6839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7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76B1FE10-D217-00FA-EE1A-76BD709F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5" name="Picture 4" descr="A blue and yellow logo with lions heads and a letter">
            <a:extLst>
              <a:ext uri="{FF2B5EF4-FFF2-40B4-BE49-F238E27FC236}">
                <a16:creationId xmlns:a16="http://schemas.microsoft.com/office/drawing/2014/main" id="{539C245E-C141-952D-6AF3-71E69D93F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7" name="Yellow Bar">
            <a:extLst>
              <a:ext uri="{FF2B5EF4-FFF2-40B4-BE49-F238E27FC236}">
                <a16:creationId xmlns:a16="http://schemas.microsoft.com/office/drawing/2014/main" id="{4502C87F-BE2A-F840-3FE3-8CC00B742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764" y="1796411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8" name="Headline">
            <a:extLst>
              <a:ext uri="{FF2B5EF4-FFF2-40B4-BE49-F238E27FC236}">
                <a16:creationId xmlns:a16="http://schemas.microsoft.com/office/drawing/2014/main" id="{8A84C24A-2D22-BEE1-0F4A-AE6A3CA1B5C3}"/>
              </a:ext>
            </a:extLst>
          </p:cNvPr>
          <p:cNvSpPr txBox="1">
            <a:spLocks/>
          </p:cNvSpPr>
          <p:nvPr/>
        </p:nvSpPr>
        <p:spPr>
          <a:xfrm>
            <a:off x="767698" y="1066800"/>
            <a:ext cx="7614301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Менторска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Програма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FB74CA-B8F6-16CF-2E78-903CC80CA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62231">
            <a:off x="6644577" y="1842177"/>
            <a:ext cx="3232735" cy="41954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C2CF50C-78D9-9565-EB0E-56A1E82DE6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224703" y="2227568"/>
            <a:ext cx="3251843" cy="419452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8592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AC54CD0-3C5D-60BD-0486-6FCE689F6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15478" y="3567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B63D581A-9E90-FC97-3630-DA0793BF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26954" y="0"/>
            <a:ext cx="6265045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33905B2-22D2-D4C4-E0B1-FC9F00B12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7908" y="0"/>
            <a:ext cx="3795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C921C650-0191-EC45-ABD4-267915C85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8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2" name="Picture 21" descr="A blue and yellow logo with lions heads and a letter">
            <a:extLst>
              <a:ext uri="{FF2B5EF4-FFF2-40B4-BE49-F238E27FC236}">
                <a16:creationId xmlns:a16="http://schemas.microsoft.com/office/drawing/2014/main" id="{28F60DD8-872C-3729-51C5-C1725E16B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895E8D-158A-B026-64F4-E62BE2CD4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067" y="264767"/>
            <a:ext cx="5029200" cy="62813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Yellow Bar">
            <a:extLst>
              <a:ext uri="{FF2B5EF4-FFF2-40B4-BE49-F238E27FC236}">
                <a16:creationId xmlns:a16="http://schemas.microsoft.com/office/drawing/2014/main" id="{FC169AD8-325C-C48F-7E25-138F44EB1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0" y="6142256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7" name="Headline">
            <a:extLst>
              <a:ext uri="{FF2B5EF4-FFF2-40B4-BE49-F238E27FC236}">
                <a16:creationId xmlns:a16="http://schemas.microsoft.com/office/drawing/2014/main" id="{9A5926C7-26F4-2833-6E61-41F988F1FDDA}"/>
              </a:ext>
            </a:extLst>
          </p:cNvPr>
          <p:cNvSpPr txBox="1">
            <a:spLocks/>
          </p:cNvSpPr>
          <p:nvPr/>
        </p:nvSpPr>
        <p:spPr>
          <a:xfrm>
            <a:off x="7821541" y="4315857"/>
            <a:ext cx="3653581" cy="126545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Въпросник за нови членове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Helvetica Neue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71E99D-7544-7342-8B87-8A9E0BF457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153" t="12222" r="35847" b="41668"/>
          <a:stretch/>
        </p:blipFill>
        <p:spPr>
          <a:xfrm rot="20823896">
            <a:off x="6838883" y="583888"/>
            <a:ext cx="2601125" cy="337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75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F237F-46D2-F411-BA8C-8B29935DF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4E7ED5-3EE7-D82F-1BFC-3DAB713E9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-10602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DBDF01CE-87E0-1EA2-C74D-267DFAD5F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4F77C56F-ACAA-C033-1538-C5A1437E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0D691106-E6A2-9388-3F88-60AE0FDE9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9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2" name="Picture 21" descr="A blue and yellow logo with lions heads and a letter">
            <a:extLst>
              <a:ext uri="{FF2B5EF4-FFF2-40B4-BE49-F238E27FC236}">
                <a16:creationId xmlns:a16="http://schemas.microsoft.com/office/drawing/2014/main" id="{06FE9B6C-8456-D513-D639-A134CF262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2" name="Body Copy">
            <a:extLst>
              <a:ext uri="{FF2B5EF4-FFF2-40B4-BE49-F238E27FC236}">
                <a16:creationId xmlns:a16="http://schemas.microsoft.com/office/drawing/2014/main" id="{682FAAD1-2986-F790-D361-B70CA3606232}"/>
              </a:ext>
            </a:extLst>
          </p:cNvPr>
          <p:cNvSpPr txBox="1">
            <a:spLocks/>
          </p:cNvSpPr>
          <p:nvPr/>
        </p:nvSpPr>
        <p:spPr>
          <a:xfrm>
            <a:off x="457200" y="577873"/>
            <a:ext cx="830580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Упражнение – Активно слушане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79D98F-5A54-9369-3E47-9EA65B96A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548866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D44A950-CB93-CE0D-347F-BF682BC59385}"/>
              </a:ext>
            </a:extLst>
          </p:cNvPr>
          <p:cNvSpPr txBox="1">
            <a:spLocks/>
          </p:cNvSpPr>
          <p:nvPr/>
        </p:nvSpPr>
        <p:spPr bwMode="auto">
          <a:xfrm>
            <a:off x="831160" y="1808114"/>
            <a:ext cx="5874440" cy="4672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Clr>
                <a:srgbClr val="EBB700"/>
              </a:buClr>
              <a:buNone/>
              <a:defRPr/>
            </a:pP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Практикувайте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активно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слушане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, за да научите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повече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интересите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новите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членове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като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използвате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въпросите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от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Въпросник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нови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членове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0" indent="0">
              <a:spcBef>
                <a:spcPts val="0"/>
              </a:spcBef>
              <a:buClr>
                <a:srgbClr val="EBB700"/>
              </a:buClr>
              <a:buNone/>
              <a:defRPr/>
            </a:pPr>
            <a:endParaRPr lang="ru-RU" sz="28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spcBef>
                <a:spcPts val="0"/>
              </a:spcBef>
              <a:buClr>
                <a:srgbClr val="EBB700"/>
              </a:buClr>
              <a:buNone/>
              <a:defRPr/>
            </a:pP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Предложете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възможности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дейности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въз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основа на отговорите им.</a:t>
            </a:r>
            <a:endParaRPr lang="en-US" sz="28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25F1A1-58D2-4C52-805A-9B4DA296A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1892" y="2442070"/>
            <a:ext cx="4038600" cy="4038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8255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B6A19C-B999-1BBE-B4A8-A6A54CB61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240985" cy="693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0" name="Page Number - Blue">
            <a:extLst>
              <a:ext uri="{FF2B5EF4-FFF2-40B4-BE49-F238E27FC236}">
                <a16:creationId xmlns:a16="http://schemas.microsoft.com/office/drawing/2014/main" id="{6D68F2E1-869C-DF04-B15E-3B56AF61F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10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5" name="Picture 4" descr="A blue and yellow logo with lions heads and a letter">
            <a:extLst>
              <a:ext uri="{FF2B5EF4-FFF2-40B4-BE49-F238E27FC236}">
                <a16:creationId xmlns:a16="http://schemas.microsoft.com/office/drawing/2014/main" id="{11A510D0-9D02-DBAE-5FA7-056843819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C93A1203-6465-13E6-E9D0-E5E6CEC2CD8E}"/>
              </a:ext>
            </a:extLst>
          </p:cNvPr>
          <p:cNvGrpSpPr/>
          <p:nvPr/>
        </p:nvGrpSpPr>
        <p:grpSpPr>
          <a:xfrm>
            <a:off x="2642506" y="76200"/>
            <a:ext cx="6906985" cy="6858000"/>
            <a:chOff x="6580415" y="0"/>
            <a:chExt cx="6906985" cy="6858000"/>
          </a:xfrm>
        </p:grpSpPr>
        <p:sp>
          <p:nvSpPr>
            <p:cNvPr id="13" name="Graphic 10">
              <a:extLst>
                <a:ext uri="{FF2B5EF4-FFF2-40B4-BE49-F238E27FC236}">
                  <a16:creationId xmlns:a16="http://schemas.microsoft.com/office/drawing/2014/main" id="{F7AF7ABE-2E48-F235-3F2F-36A726D78DE6}"/>
                </a:ext>
              </a:extLst>
            </p:cNvPr>
            <p:cNvSpPr/>
            <p:nvPr/>
          </p:nvSpPr>
          <p:spPr>
            <a:xfrm flipH="1">
              <a:off x="6580415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100000">
                  <a:srgbClr val="7A2582">
                    <a:alpha val="0"/>
                  </a:srgbClr>
                </a:gs>
                <a:gs pos="0">
                  <a:srgbClr val="00338D">
                    <a:alpha val="25000"/>
                  </a:srgbClr>
                </a:gs>
              </a:gsLst>
              <a:lin ang="16200000" scaled="0"/>
            </a:gra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Graphic 11">
              <a:extLst>
                <a:ext uri="{FF2B5EF4-FFF2-40B4-BE49-F238E27FC236}">
                  <a16:creationId xmlns:a16="http://schemas.microsoft.com/office/drawing/2014/main" id="{3EC1DDBB-8638-BA8A-33EB-46DF4FD0559F}"/>
                </a:ext>
              </a:extLst>
            </p:cNvPr>
            <p:cNvSpPr/>
            <p:nvPr/>
          </p:nvSpPr>
          <p:spPr>
            <a:xfrm>
              <a:off x="662940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rgbClr val="7A2582">
                    <a:alpha val="25000"/>
                  </a:srgbClr>
                </a:gs>
                <a:gs pos="99000">
                  <a:srgbClr val="00338D">
                    <a:alpha val="0"/>
                  </a:srgbClr>
                </a:gs>
              </a:gsLst>
              <a:lin ang="16200000" scaled="0"/>
            </a:gra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B9E918B-FBF8-CABE-93C5-8E5252ED219A}"/>
              </a:ext>
            </a:extLst>
          </p:cNvPr>
          <p:cNvSpPr txBox="1">
            <a:spLocks/>
          </p:cNvSpPr>
          <p:nvPr/>
        </p:nvSpPr>
        <p:spPr>
          <a:xfrm>
            <a:off x="685800" y="914400"/>
            <a:ext cx="11125200" cy="4800600"/>
          </a:xfrm>
          <a:prstGeom prst="rect">
            <a:avLst/>
          </a:prstGeom>
        </p:spPr>
        <p:txBody>
          <a:bodyPr/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ru-RU" sz="3200" kern="0" dirty="0">
                <a:solidFill>
                  <a:schemeClr val="tx2"/>
                </a:solidFill>
              </a:rPr>
              <a:t>«</a:t>
            </a:r>
            <a:r>
              <a:rPr lang="ru-RU" sz="3200" kern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Пътуване с дейности» </a:t>
            </a:r>
            <a:r>
              <a:rPr lang="en-US" sz="3200" kern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(The Service Journey</a:t>
            </a:r>
            <a:r>
              <a:rPr lang="en-US" sz="3200" kern="0" dirty="0">
                <a:solidFill>
                  <a:srgbClr val="0070C0"/>
                </a:solidFill>
              </a:rPr>
              <a:t>) </a:t>
            </a:r>
            <a:r>
              <a:rPr lang="ru-RU" sz="3200" kern="0" dirty="0">
                <a:solidFill>
                  <a:schemeClr val="tx2"/>
                </a:solidFill>
              </a:rPr>
              <a:t>е подход </a:t>
            </a:r>
            <a:r>
              <a:rPr lang="ru-RU" sz="3200" kern="0" dirty="0" err="1">
                <a:solidFill>
                  <a:schemeClr val="tx2"/>
                </a:solidFill>
              </a:rPr>
              <a:t>към</a:t>
            </a:r>
            <a:r>
              <a:rPr lang="ru-RU" sz="3200" kern="0" dirty="0">
                <a:solidFill>
                  <a:schemeClr val="tx2"/>
                </a:solidFill>
              </a:rPr>
              <a:t> </a:t>
            </a:r>
            <a:r>
              <a:rPr lang="ru-RU" sz="3200" kern="0" dirty="0" err="1">
                <a:solidFill>
                  <a:schemeClr val="tx2"/>
                </a:solidFill>
              </a:rPr>
              <a:t>добър</a:t>
            </a:r>
            <a:r>
              <a:rPr lang="ru-RU" sz="3200" kern="0" dirty="0">
                <a:solidFill>
                  <a:schemeClr val="tx2"/>
                </a:solidFill>
              </a:rPr>
              <a:t> живот и добро </a:t>
            </a:r>
            <a:r>
              <a:rPr lang="ru-RU" sz="3200" kern="0" dirty="0" err="1">
                <a:solidFill>
                  <a:schemeClr val="tx2"/>
                </a:solidFill>
              </a:rPr>
              <a:t>обслужване</a:t>
            </a:r>
            <a:r>
              <a:rPr lang="ru-RU" sz="3200" kern="0" dirty="0">
                <a:solidFill>
                  <a:schemeClr val="tx2"/>
                </a:solidFill>
              </a:rPr>
              <a:t>, </a:t>
            </a:r>
            <a:r>
              <a:rPr lang="ru-RU" sz="3200" kern="0" dirty="0" err="1">
                <a:solidFill>
                  <a:schemeClr val="tx2"/>
                </a:solidFill>
              </a:rPr>
              <a:t>към</a:t>
            </a:r>
            <a:r>
              <a:rPr lang="ru-RU" sz="3200" kern="0" dirty="0">
                <a:solidFill>
                  <a:schemeClr val="tx2"/>
                </a:solidFill>
              </a:rPr>
              <a:t> </a:t>
            </a:r>
            <a:r>
              <a:rPr lang="ru-RU" sz="3200" kern="0" dirty="0" err="1">
                <a:solidFill>
                  <a:schemeClr val="tx2"/>
                </a:solidFill>
              </a:rPr>
              <a:t>постигане</a:t>
            </a:r>
            <a:r>
              <a:rPr lang="ru-RU" sz="3200" kern="0" dirty="0">
                <a:solidFill>
                  <a:schemeClr val="tx2"/>
                </a:solidFill>
              </a:rPr>
              <a:t> на </a:t>
            </a:r>
            <a:r>
              <a:rPr lang="ru-RU" sz="3200" kern="0" dirty="0" err="1">
                <a:solidFill>
                  <a:schemeClr val="tx2"/>
                </a:solidFill>
              </a:rPr>
              <a:t>реална</a:t>
            </a:r>
            <a:r>
              <a:rPr lang="ru-RU" sz="3200" kern="0" dirty="0">
                <a:solidFill>
                  <a:schemeClr val="tx2"/>
                </a:solidFill>
              </a:rPr>
              <a:t> </a:t>
            </a:r>
            <a:r>
              <a:rPr lang="ru-RU" sz="3200" kern="0" dirty="0" err="1">
                <a:solidFill>
                  <a:schemeClr val="tx2"/>
                </a:solidFill>
              </a:rPr>
              <a:t>промяна</a:t>
            </a:r>
            <a:r>
              <a:rPr lang="ru-RU" sz="3200" kern="0" dirty="0">
                <a:solidFill>
                  <a:schemeClr val="tx2"/>
                </a:solidFill>
              </a:rPr>
              <a:t>, </a:t>
            </a:r>
            <a:r>
              <a:rPr lang="ru-RU" sz="3200" kern="0" dirty="0" err="1">
                <a:solidFill>
                  <a:schemeClr val="tx2"/>
                </a:solidFill>
              </a:rPr>
              <a:t>която</a:t>
            </a:r>
            <a:r>
              <a:rPr lang="ru-RU" sz="3200" kern="0" dirty="0">
                <a:solidFill>
                  <a:schemeClr val="tx2"/>
                </a:solidFill>
              </a:rPr>
              <a:t> </a:t>
            </a:r>
            <a:r>
              <a:rPr lang="ru-RU" sz="3200" kern="0" dirty="0" err="1">
                <a:solidFill>
                  <a:schemeClr val="tx2"/>
                </a:solidFill>
              </a:rPr>
              <a:t>хората</a:t>
            </a:r>
            <a:r>
              <a:rPr lang="ru-RU" sz="3200" kern="0" dirty="0">
                <a:solidFill>
                  <a:schemeClr val="tx2"/>
                </a:solidFill>
              </a:rPr>
              <a:t> </a:t>
            </a:r>
            <a:r>
              <a:rPr lang="ru-RU" sz="3200" kern="0" dirty="0" err="1">
                <a:solidFill>
                  <a:schemeClr val="tx2"/>
                </a:solidFill>
              </a:rPr>
              <a:t>могат</a:t>
            </a:r>
            <a:r>
              <a:rPr lang="ru-RU" sz="3200" kern="0" dirty="0">
                <a:solidFill>
                  <a:schemeClr val="tx2"/>
                </a:solidFill>
              </a:rPr>
              <a:t> да видят и </a:t>
            </a:r>
            <a:r>
              <a:rPr lang="ru-RU" sz="3200" kern="0" dirty="0" err="1">
                <a:solidFill>
                  <a:schemeClr val="tx2"/>
                </a:solidFill>
              </a:rPr>
              <a:t>почувстват</a:t>
            </a:r>
            <a:r>
              <a:rPr lang="ru-RU" sz="3200" kern="0" dirty="0">
                <a:solidFill>
                  <a:schemeClr val="tx2"/>
                </a:solidFill>
              </a:rPr>
              <a:t>.</a:t>
            </a:r>
            <a:r>
              <a:rPr lang="en-US" sz="3200" kern="0" dirty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bg-BG" sz="3200" kern="0" dirty="0">
                <a:solidFill>
                  <a:schemeClr val="tx2"/>
                </a:solidFill>
              </a:rPr>
              <a:t>Състои се от четири основни етапа</a:t>
            </a:r>
            <a:r>
              <a:rPr lang="en-US" sz="3200" kern="0" dirty="0">
                <a:solidFill>
                  <a:schemeClr val="tx2"/>
                </a:solidFill>
              </a:rPr>
              <a:t>: </a:t>
            </a:r>
          </a:p>
          <a:p>
            <a:pPr marL="0" indent="0" algn="ctr">
              <a:buNone/>
            </a:pPr>
            <a:endParaRPr lang="bg-BG" sz="2800" kern="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en-US" sz="2800" kern="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bg-BG" sz="4000" b="1" kern="0" dirty="0">
                <a:solidFill>
                  <a:srgbClr val="7030A0"/>
                </a:solidFill>
              </a:rPr>
              <a:t>Научи</a:t>
            </a:r>
            <a:r>
              <a:rPr lang="en-US" sz="4000" b="1" kern="0" dirty="0">
                <a:solidFill>
                  <a:srgbClr val="7030A0"/>
                </a:solidFill>
              </a:rPr>
              <a:t>  </a:t>
            </a:r>
            <a:r>
              <a:rPr lang="en-US" sz="2800" b="1" kern="0" dirty="0">
                <a:solidFill>
                  <a:srgbClr val="7030A0"/>
                </a:solidFill>
              </a:rPr>
              <a:t>•</a:t>
            </a:r>
            <a:r>
              <a:rPr lang="en-US" sz="4000" b="1" kern="0" dirty="0">
                <a:solidFill>
                  <a:srgbClr val="7030A0"/>
                </a:solidFill>
              </a:rPr>
              <a:t>  </a:t>
            </a:r>
            <a:r>
              <a:rPr lang="bg-BG" sz="4000" b="1" kern="0" dirty="0">
                <a:solidFill>
                  <a:srgbClr val="7030A0"/>
                </a:solidFill>
              </a:rPr>
              <a:t>Открий</a:t>
            </a:r>
            <a:r>
              <a:rPr lang="en-US" sz="4000" b="1" kern="0" dirty="0">
                <a:solidFill>
                  <a:srgbClr val="7030A0"/>
                </a:solidFill>
              </a:rPr>
              <a:t>  </a:t>
            </a:r>
            <a:r>
              <a:rPr lang="en-US" sz="2800" b="1" kern="0" dirty="0">
                <a:solidFill>
                  <a:srgbClr val="7030A0"/>
                </a:solidFill>
              </a:rPr>
              <a:t>•</a:t>
            </a:r>
            <a:r>
              <a:rPr lang="en-US" sz="4000" b="1" kern="0" dirty="0">
                <a:solidFill>
                  <a:srgbClr val="7030A0"/>
                </a:solidFill>
              </a:rPr>
              <a:t>  </a:t>
            </a:r>
            <a:r>
              <a:rPr lang="bg-BG" sz="4000" b="1" kern="0" dirty="0">
                <a:solidFill>
                  <a:srgbClr val="7030A0"/>
                </a:solidFill>
              </a:rPr>
              <a:t>Действай</a:t>
            </a:r>
            <a:r>
              <a:rPr lang="en-US" sz="4000" b="1" kern="0" dirty="0">
                <a:solidFill>
                  <a:srgbClr val="7030A0"/>
                </a:solidFill>
              </a:rPr>
              <a:t>  </a:t>
            </a:r>
            <a:r>
              <a:rPr lang="en-US" sz="2800" b="1" kern="0" dirty="0">
                <a:solidFill>
                  <a:srgbClr val="7030A0"/>
                </a:solidFill>
              </a:rPr>
              <a:t>•</a:t>
            </a:r>
            <a:r>
              <a:rPr lang="en-US" sz="4000" b="1" kern="0" dirty="0">
                <a:solidFill>
                  <a:srgbClr val="7030A0"/>
                </a:solidFill>
              </a:rPr>
              <a:t>  </a:t>
            </a:r>
            <a:r>
              <a:rPr lang="bg-BG" sz="4000" b="1" kern="0" dirty="0">
                <a:solidFill>
                  <a:srgbClr val="7030A0"/>
                </a:solidFill>
              </a:rPr>
              <a:t>Празнувай</a:t>
            </a:r>
            <a:endParaRPr lang="en-US" sz="4000" b="1" kern="0" dirty="0">
              <a:solidFill>
                <a:srgbClr val="7030A0"/>
              </a:solidFill>
            </a:endParaRPr>
          </a:p>
          <a:p>
            <a:r>
              <a:rPr lang="en-US" sz="2800" kern="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915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0E58BE-38C2-A335-2677-9D86100EC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8D9C00-7A79-02B3-F68C-00435C629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891FA30D-8C4E-5162-0D8C-8AD4C4C64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97C93E2E-5BD9-5105-C421-531C2A872CB2}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FFFFFF"/>
                </a:solidFill>
                <a:latin typeface="Segoe UI Semibold"/>
              </a:rPr>
              <a:t>   </a:t>
            </a:r>
            <a:r>
              <a:rPr kumimoji="0" lang="bg-BG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Научи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5" name="Picture 4" descr="A blue and yellow logo with lions heads and a letter">
            <a:extLst>
              <a:ext uri="{FF2B5EF4-FFF2-40B4-BE49-F238E27FC236}">
                <a16:creationId xmlns:a16="http://schemas.microsoft.com/office/drawing/2014/main" id="{B26B52A5-D607-CFA0-68D4-26D2A93CB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6BD946-97A6-60EB-EE59-714F5B205D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737" r="807"/>
          <a:stretch/>
        </p:blipFill>
        <p:spPr>
          <a:xfrm>
            <a:off x="1374886" y="943172"/>
            <a:ext cx="9372600" cy="584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69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12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5" name="Picture 4" descr="A blue and yellow logo with lions heads and a letter">
            <a:extLst>
              <a:ext uri="{FF2B5EF4-FFF2-40B4-BE49-F238E27FC236}">
                <a16:creationId xmlns:a16="http://schemas.microsoft.com/office/drawing/2014/main" id="{960ED782-1C8B-1683-4461-89E5B78F3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9" y="6251531"/>
            <a:ext cx="585216" cy="585216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60609FE-0CCA-B2C6-C358-467528A931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987334"/>
              </p:ext>
            </p:extLst>
          </p:nvPr>
        </p:nvGraphicFramePr>
        <p:xfrm>
          <a:off x="495300" y="1057777"/>
          <a:ext cx="11201400" cy="548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05177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07BB3-9205-E461-5499-29CD87CAE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0C2FEF-D916-1127-9AB1-31341D704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7834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4002F8C8-DFE3-ABB2-3A12-95FD65EF7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84985A09-F934-2FC5-DD7F-F65A6130B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6E840320-17EC-E533-483C-87321C96E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4D1D1585-CD77-8B7A-5D6E-6A406DA13218}"/>
              </a:ext>
            </a:extLst>
          </p:cNvPr>
          <p:cNvSpPr txBox="1">
            <a:spLocks/>
          </p:cNvSpPr>
          <p:nvPr/>
        </p:nvSpPr>
        <p:spPr>
          <a:xfrm>
            <a:off x="831160" y="201948"/>
            <a:ext cx="79318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lang="bg-BG" sz="4000" b="1" kern="0" noProof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Упражнение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: </a:t>
            </a: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Стратегии за Ангажиране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BAA1EC-D27A-12DC-6810-7B02C63F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548866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" name="Picture 21" descr="A blue and yellow logo with lions heads and a letter">
            <a:extLst>
              <a:ext uri="{FF2B5EF4-FFF2-40B4-BE49-F238E27FC236}">
                <a16:creationId xmlns:a16="http://schemas.microsoft.com/office/drawing/2014/main" id="{09D0522D-B904-8ABF-DA36-30AFDA2D1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7A0C1CE-C8BC-B4FE-2585-71FD789A5F72}"/>
              </a:ext>
            </a:extLst>
          </p:cNvPr>
          <p:cNvSpPr txBox="1">
            <a:spLocks/>
          </p:cNvSpPr>
          <p:nvPr/>
        </p:nvSpPr>
        <p:spPr bwMode="auto">
          <a:xfrm>
            <a:off x="815920" y="2072639"/>
            <a:ext cx="5036240" cy="43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EBB7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bg-BG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Прочетете сценария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EBB7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bg-BG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Обсъдете стратегиите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EBB700"/>
              </a:buClr>
              <a:buSzTx/>
              <a:buFont typeface="+mj-lt"/>
              <a:buAutoNum type="arabicPeriod"/>
              <a:tabLst/>
              <a:defRPr/>
            </a:pPr>
            <a:r>
              <a:rPr lang="bg-BG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Споделете добри практики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" name="Graphic 2" descr="Meeting outline">
            <a:extLst>
              <a:ext uri="{FF2B5EF4-FFF2-40B4-BE49-F238E27FC236}">
                <a16:creationId xmlns:a16="http://schemas.microsoft.com/office/drawing/2014/main" id="{77BE2048-1EC9-E6FB-770B-EFD9512AE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0278" y="3343104"/>
            <a:ext cx="3078956" cy="30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85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A9FC2-53DE-E073-41DA-833AEF986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EFAB81-6665-31BD-C524-A3CE2A57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D0703EF7-716B-FF3A-603B-97A15A2BD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0569" y="176115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0C171B20-C48D-22DE-407A-594340FA423C}"/>
              </a:ext>
            </a:extLst>
          </p:cNvPr>
          <p:cNvSpPr txBox="1">
            <a:spLocks/>
          </p:cNvSpPr>
          <p:nvPr/>
        </p:nvSpPr>
        <p:spPr>
          <a:xfrm>
            <a:off x="767698" y="997451"/>
            <a:ext cx="7157101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Стратегии за ангажираност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ADCAB006-A339-DC4E-8E4A-ABA81612F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BDAC890F-DB0E-435C-638B-177C3F31B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8A695C2F-2F2B-C1FD-7F0C-086EB27CE512}"/>
              </a:ext>
            </a:extLst>
          </p:cNvPr>
          <p:cNvSpPr txBox="1">
            <a:spLocks/>
          </p:cNvSpPr>
          <p:nvPr/>
        </p:nvSpPr>
        <p:spPr bwMode="auto">
          <a:xfrm>
            <a:off x="585216" y="2123421"/>
            <a:ext cx="11348101" cy="417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ефективни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приобщаващи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и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забавни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срещи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възможности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новите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членове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да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участват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в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комисии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възможности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напредък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в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лидерски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роли.</a:t>
            </a: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възможности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дейности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 и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отвореност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към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нови идеи за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проекти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–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забавни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и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социални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клубни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дейности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комуникация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и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прозрачност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;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  <a:buNone/>
            </a:pPr>
            <a:endParaRPr lang="ru-RU" sz="28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 descr="A blue and yellow logo with lions heads and a letter">
            <a:extLst>
              <a:ext uri="{FF2B5EF4-FFF2-40B4-BE49-F238E27FC236}">
                <a16:creationId xmlns:a16="http://schemas.microsoft.com/office/drawing/2014/main" id="{98770532-6CDF-D781-E92E-A8E7BDB4E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79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D434E-9740-8C5D-C010-5769B9AB5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FECF86-8B0C-7518-8E52-F462E07D3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26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1EC7EEBA-F311-A789-6393-2306CB899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15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EA5FC62-24B3-22C2-FD99-F7945DE39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5" name="Picture 4" descr="A blue and yellow logo with lions heads and a letter">
            <a:extLst>
              <a:ext uri="{FF2B5EF4-FFF2-40B4-BE49-F238E27FC236}">
                <a16:creationId xmlns:a16="http://schemas.microsoft.com/office/drawing/2014/main" id="{D91E773F-9B6E-AEA6-9F56-7EF2B4375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7" name="Yellow Bar">
            <a:extLst>
              <a:ext uri="{FF2B5EF4-FFF2-40B4-BE49-F238E27FC236}">
                <a16:creationId xmlns:a16="http://schemas.microsoft.com/office/drawing/2014/main" id="{F2B59B20-0540-1EC4-5E17-160C99625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189" y="1723950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8" name="Headline">
            <a:extLst>
              <a:ext uri="{FF2B5EF4-FFF2-40B4-BE49-F238E27FC236}">
                <a16:creationId xmlns:a16="http://schemas.microsoft.com/office/drawing/2014/main" id="{147567F3-6848-C07F-4AB1-DD6BA48E55F0}"/>
              </a:ext>
            </a:extLst>
          </p:cNvPr>
          <p:cNvSpPr txBox="1">
            <a:spLocks/>
          </p:cNvSpPr>
          <p:nvPr/>
        </p:nvSpPr>
        <p:spPr>
          <a:xfrm>
            <a:off x="668876" y="1033508"/>
            <a:ext cx="11195702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Материали за удовлетвореност на членовете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0E259-A314-7188-2C6B-EBA042F693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0" b="1365"/>
          <a:stretch/>
        </p:blipFill>
        <p:spPr>
          <a:xfrm>
            <a:off x="1032859" y="2452793"/>
            <a:ext cx="3158141" cy="4075728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999ECC-4874-4409-81C3-532907D0B7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15" r="1415"/>
          <a:stretch/>
        </p:blipFill>
        <p:spPr>
          <a:xfrm rot="314409">
            <a:off x="8631117" y="1886073"/>
            <a:ext cx="2954398" cy="392182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FF7DB1-BD57-983F-6924-6DEABDF1EB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17317">
            <a:off x="5074719" y="2112924"/>
            <a:ext cx="3039568" cy="392765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1268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8A0BB-093C-F16D-79AD-5E1E598FA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AB43B-243E-8DA9-0224-623E576C7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94AF0DF7-4382-419E-C148-42A9F58AE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0569" y="176115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720D4215-80F2-A3D6-7CC1-305D26A4D99F}"/>
              </a:ext>
            </a:extLst>
          </p:cNvPr>
          <p:cNvSpPr txBox="1">
            <a:spLocks/>
          </p:cNvSpPr>
          <p:nvPr/>
        </p:nvSpPr>
        <p:spPr>
          <a:xfrm>
            <a:off x="767699" y="997451"/>
            <a:ext cx="59379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Цели на Сесията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8D415E88-097F-8DC5-D0DE-714F5DB21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E5EDB72-5505-07C9-9CDD-94E8B066C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A2655E7E-BD5F-C1FF-B129-B6D7598B981A}"/>
              </a:ext>
            </a:extLst>
          </p:cNvPr>
          <p:cNvSpPr txBox="1">
            <a:spLocks/>
          </p:cNvSpPr>
          <p:nvPr/>
        </p:nvSpPr>
        <p:spPr bwMode="auto">
          <a:xfrm>
            <a:off x="761479" y="2052680"/>
            <a:ext cx="11348101" cy="417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Осъзнаване стойността на персонализираната и навременна ориентация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Разбиране важността на ангажирането на новите членове на клуба в дейностите от самото начало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Използвайте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информацията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от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анкетата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нови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членове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, за да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препоръчате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възможности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участие в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дейности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Определете как да гарантирате, че всички членове на клуба имат право на глас при вземането на решения за клуба.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 descr="A blue and yellow logo with lions heads and a letter">
            <a:extLst>
              <a:ext uri="{FF2B5EF4-FFF2-40B4-BE49-F238E27FC236}">
                <a16:creationId xmlns:a16="http://schemas.microsoft.com/office/drawing/2014/main" id="{EBECC579-8066-E1CE-C5C8-361EAEB7B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8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783C81-6980-7867-E6E4-5E8B58366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/>
              </a:gs>
              <a:gs pos="98000">
                <a:srgbClr val="00338D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17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5CE7D0-AE24-51D1-E0D3-63022C87CC56}"/>
              </a:ext>
            </a:extLst>
          </p:cNvPr>
          <p:cNvSpPr txBox="1">
            <a:spLocks/>
          </p:cNvSpPr>
          <p:nvPr/>
        </p:nvSpPr>
        <p:spPr>
          <a:xfrm>
            <a:off x="2238249" y="3034905"/>
            <a:ext cx="7772400" cy="1920033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bg-BG" sz="4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Обмисляне</a:t>
            </a:r>
            <a:endParaRPr lang="en-US" sz="4800" b="1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9A182A-F7C9-2D50-1338-065060B56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79111" y="3321604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871799-31CB-6E94-0057-7625E2395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882" y="788724"/>
            <a:ext cx="1792713" cy="224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68389"/>
      </p:ext>
    </p:extLst>
  </p:cSld>
  <p:clrMapOvr>
    <a:masterClrMapping/>
  </p:clrMapOvr>
</p:sld>
</file>

<file path=ppt/theme/theme1.xml><?xml version="1.0" encoding="utf-8"?>
<a:theme xmlns:a="http://schemas.openxmlformats.org/drawingml/2006/main" name="Lions_PowerPoint_Template_June2016_Template-1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5A8D4EDE643945BAA82E38DD69E065" ma:contentTypeVersion="3" ma:contentTypeDescription="Create a new document." ma:contentTypeScope="" ma:versionID="9b02c1e8987dd280cc01bc84d3c16527">
  <xsd:schema xmlns:xsd="http://www.w3.org/2001/XMLSchema" xmlns:xs="http://www.w3.org/2001/XMLSchema" xmlns:p="http://schemas.microsoft.com/office/2006/metadata/properties" xmlns:ns2="a7495015-d16d-4dd1-a72f-488cd8119f34" targetNamespace="http://schemas.microsoft.com/office/2006/metadata/properties" ma:root="true" ma:fieldsID="b78db394faa2d7461e33401fde30deec" ns2:_="">
    <xsd:import namespace="a7495015-d16d-4dd1-a72f-488cd8119f3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95015-d16d-4dd1-a72f-488cd8119f3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C1FB9C5-FCF7-40CA-B88F-2FCAC75B8805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F65FF038-D687-4170-9B83-093AAB34C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495015-d16d-4dd1-a72f-488cd8119f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2C1470-9FF8-4C48-A872-BCD0DE68C02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74C6324C-4351-4A54-A5CC-A482A4792C6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06A8C181-E056-415E-9B59-40F04FA43837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a7495015-d16d-4dd1-a72f-488cd8119f34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Lions_PowerPoint_Template_June2016_Template-1</Template>
  <TotalTime>90472</TotalTime>
  <Words>1185</Words>
  <Application>Microsoft Office PowerPoint</Application>
  <PresentationFormat>Widescreen</PresentationFormat>
  <Paragraphs>103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Helvetica</vt:lpstr>
      <vt:lpstr>Helvetica Neue</vt:lpstr>
      <vt:lpstr>Open Sans Regular</vt:lpstr>
      <vt:lpstr>Segoe UI</vt:lpstr>
      <vt:lpstr>Segoe UI Light</vt:lpstr>
      <vt:lpstr>Segoe UI Semibold</vt:lpstr>
      <vt:lpstr>Tahoma</vt:lpstr>
      <vt:lpstr>ヒラギノ角ゴ Pro W3</vt:lpstr>
      <vt:lpstr>Lions_PowerPoint_Template_June2016_Template-1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Lions Clubs International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Maurey, Andrea</dc:creator>
  <cp:lastModifiedBy>Aneliya Kaneva</cp:lastModifiedBy>
  <cp:revision>2866</cp:revision>
  <cp:lastPrinted>2017-06-29T03:55:04Z</cp:lastPrinted>
  <dcterms:created xsi:type="dcterms:W3CDTF">2016-11-15T15:12:50Z</dcterms:created>
  <dcterms:modified xsi:type="dcterms:W3CDTF">2026-09-04T12:22:22Z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2Z733PFY5E2U-163-69</vt:lpwstr>
  </property>
  <property fmtid="{D5CDD505-2E9C-101B-9397-08002B2CF9AE}" pid="3" name="_dlc_DocIdItemGuid">
    <vt:lpwstr>527daf3e-de7e-428b-8481-11904d93cdc4</vt:lpwstr>
  </property>
  <property fmtid="{D5CDD505-2E9C-101B-9397-08002B2CF9AE}" pid="4" name="_dlc_DocIdUrl">
    <vt:lpwstr>http://my.lionsclubs.org/Divisions/PR/_layouts/DocIdRedir.aspx?ID=2Z733PFY5E2U-163-69, 2Z733PFY5E2U-163-69</vt:lpwstr>
  </property>
</Properties>
</file>